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37"/>
  </p:notesMasterIdLst>
  <p:handoutMasterIdLst>
    <p:handoutMasterId r:id="rId38"/>
  </p:handoutMasterIdLst>
  <p:sldIdLst>
    <p:sldId id="256" r:id="rId2"/>
    <p:sldId id="296" r:id="rId3"/>
    <p:sldId id="303" r:id="rId4"/>
    <p:sldId id="344" r:id="rId5"/>
    <p:sldId id="372" r:id="rId6"/>
    <p:sldId id="381" r:id="rId7"/>
    <p:sldId id="382" r:id="rId8"/>
    <p:sldId id="383" r:id="rId9"/>
    <p:sldId id="384" r:id="rId10"/>
    <p:sldId id="365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3" r:id="rId20"/>
    <p:sldId id="395" r:id="rId21"/>
    <p:sldId id="304" r:id="rId22"/>
    <p:sldId id="394" r:id="rId23"/>
    <p:sldId id="396" r:id="rId24"/>
    <p:sldId id="397" r:id="rId25"/>
    <p:sldId id="399" r:id="rId26"/>
    <p:sldId id="400" r:id="rId27"/>
    <p:sldId id="401" r:id="rId28"/>
    <p:sldId id="332" r:id="rId29"/>
    <p:sldId id="334" r:id="rId30"/>
    <p:sldId id="404" r:id="rId31"/>
    <p:sldId id="402" r:id="rId32"/>
    <p:sldId id="405" r:id="rId33"/>
    <p:sldId id="406" r:id="rId34"/>
    <p:sldId id="407" r:id="rId35"/>
    <p:sldId id="279" r:id="rId36"/>
  </p:sldIdLst>
  <p:sldSz cx="6858000" cy="5143500"/>
  <p:notesSz cx="6858000" cy="9144000"/>
  <p:embeddedFontLst>
    <p:embeddedFont>
      <p:font typeface="Arvo" panose="020B0604020202020204" charset="0"/>
      <p:regular r:id="rId39"/>
      <p:bold r:id="rId40"/>
      <p:italic r:id="rId41"/>
      <p:boldItalic r:id="rId42"/>
    </p:embeddedFont>
    <p:embeddedFont>
      <p:font typeface="Consolas" panose="020B0609020204030204" pitchFamily="49" charset="0"/>
      <p:regular r:id="rId43"/>
      <p:bold r:id="rId44"/>
      <p:italic r:id="rId45"/>
      <p:boldItalic r:id="rId46"/>
    </p:embeddedFont>
    <p:embeddedFont>
      <p:font typeface="Roboto" panose="02000000000000000000" pitchFamily="2" charset="0"/>
      <p:regular r:id="rId47"/>
      <p:bold r:id="rId48"/>
      <p:italic r:id="rId49"/>
      <p:boldItalic r:id="rId50"/>
    </p:embeddedFont>
    <p:embeddedFont>
      <p:font typeface="Roboto Condensed" panose="02000000000000000000" pitchFamily="2" charset="0"/>
      <p:regular r:id="rId51"/>
      <p:bold r:id="rId52"/>
      <p:italic r:id="rId53"/>
      <p:boldItalic r:id="rId54"/>
    </p:embeddedFont>
    <p:embeddedFont>
      <p:font typeface="Roboto Condensed Light" panose="02000000000000000000" pitchFamily="2" charset="0"/>
      <p:regular r:id="rId55"/>
      <p:bold r:id="rId56"/>
      <p:italic r:id="rId57"/>
      <p:boldItalic r:id="rId58"/>
    </p:embeddedFont>
    <p:embeddedFont>
      <p:font typeface="Roboto Light" panose="02000000000000000000" pitchFamily="2" charset="0"/>
      <p:regular r:id="rId59"/>
      <p: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800"/>
    <a:srgbClr val="0432FF"/>
    <a:srgbClr val="000000"/>
    <a:srgbClr val="CFFF00"/>
    <a:srgbClr val="FFFD6D"/>
    <a:srgbClr val="FFFF00"/>
    <a:srgbClr val="3F53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E2044E-C429-9B46-A558-A97B11FB13A4}" v="1" dt="2023-12-23T12:10:09.114"/>
  </p1510:revLst>
</p1510:revInfo>
</file>

<file path=ppt/tableStyles.xml><?xml version="1.0" encoding="utf-8"?>
<a:tblStyleLst xmlns:a="http://schemas.openxmlformats.org/drawingml/2006/main" def="{E27665BA-8202-44FC-AD62-C9F0E3EA811A}">
  <a:tblStyle styleId="{E27665BA-8202-44FC-AD62-C9F0E3EA81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15DE48A-E3B5-44D0-98CB-AE0B3FDC037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1"/>
    <p:restoredTop sz="74859"/>
  </p:normalViewPr>
  <p:slideViewPr>
    <p:cSldViewPr snapToGrid="0" snapToObjects="1">
      <p:cViewPr varScale="1">
        <p:scale>
          <a:sx n="109" d="100"/>
          <a:sy n="109" d="100"/>
        </p:scale>
        <p:origin x="23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960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c Huynh" userId="80c0383e323bd6ea" providerId="LiveId" clId="{D0193570-93EB-AF48-8148-414ABAFE2102}"/>
    <pc:docChg chg="undo custSel addSld modSld sldOrd modHandout">
      <pc:chgData name="Loc Huynh" userId="80c0383e323bd6ea" providerId="LiveId" clId="{D0193570-93EB-AF48-8148-414ABAFE2102}" dt="2022-01-27T08:50:03.946" v="948" actId="20577"/>
      <pc:docMkLst>
        <pc:docMk/>
      </pc:docMkLst>
      <pc:sldChg chg="modSp mod">
        <pc:chgData name="Loc Huynh" userId="80c0383e323bd6ea" providerId="LiveId" clId="{D0193570-93EB-AF48-8148-414ABAFE2102}" dt="2022-01-27T08:50:03.946" v="948" actId="20577"/>
        <pc:sldMkLst>
          <pc:docMk/>
          <pc:sldMk cId="0" sldId="256"/>
        </pc:sldMkLst>
        <pc:spChg chg="mod">
          <ac:chgData name="Loc Huynh" userId="80c0383e323bd6ea" providerId="LiveId" clId="{D0193570-93EB-AF48-8148-414ABAFE2102}" dt="2022-01-27T08:50:03.946" v="948" actId="20577"/>
          <ac:spMkLst>
            <pc:docMk/>
            <pc:sldMk cId="0" sldId="256"/>
            <ac:spMk id="184" creationId="{00000000-0000-0000-0000-000000000000}"/>
          </ac:spMkLst>
        </pc:spChg>
      </pc:sldChg>
      <pc:sldChg chg="modSp mod">
        <pc:chgData name="Loc Huynh" userId="80c0383e323bd6ea" providerId="LiveId" clId="{D0193570-93EB-AF48-8148-414ABAFE2102}" dt="2022-01-27T08:49:52.087" v="946" actId="20577"/>
        <pc:sldMkLst>
          <pc:docMk/>
          <pc:sldMk cId="2897152929" sldId="296"/>
        </pc:sldMkLst>
        <pc:spChg chg="mod">
          <ac:chgData name="Loc Huynh" userId="80c0383e323bd6ea" providerId="LiveId" clId="{D0193570-93EB-AF48-8148-414ABAFE2102}" dt="2022-01-27T08:49:52.087" v="946" actId="20577"/>
          <ac:spMkLst>
            <pc:docMk/>
            <pc:sldMk cId="2897152929" sldId="296"/>
            <ac:spMk id="3" creationId="{915ED961-82CE-F140-B979-1794E0DE9605}"/>
          </ac:spMkLst>
        </pc:spChg>
      </pc:sldChg>
      <pc:sldChg chg="modSp mod">
        <pc:chgData name="Loc Huynh" userId="80c0383e323bd6ea" providerId="LiveId" clId="{D0193570-93EB-AF48-8148-414ABAFE2102}" dt="2022-01-27T08:24:37.531" v="110" actId="20577"/>
        <pc:sldMkLst>
          <pc:docMk/>
          <pc:sldMk cId="2719431770" sldId="303"/>
        </pc:sldMkLst>
        <pc:spChg chg="mod">
          <ac:chgData name="Loc Huynh" userId="80c0383e323bd6ea" providerId="LiveId" clId="{D0193570-93EB-AF48-8148-414ABAFE2102}" dt="2022-01-27T08:24:37.531" v="110" actId="20577"/>
          <ac:spMkLst>
            <pc:docMk/>
            <pc:sldMk cId="2719431770" sldId="303"/>
            <ac:spMk id="2" creationId="{8F68707A-DF9C-7442-AA8B-3854934550D4}"/>
          </ac:spMkLst>
        </pc:spChg>
      </pc:sldChg>
      <pc:sldChg chg="modSp mod">
        <pc:chgData name="Loc Huynh" userId="80c0383e323bd6ea" providerId="LiveId" clId="{D0193570-93EB-AF48-8148-414ABAFE2102}" dt="2022-01-27T08:24:55.111" v="141" actId="20577"/>
        <pc:sldMkLst>
          <pc:docMk/>
          <pc:sldMk cId="1418878203" sldId="342"/>
        </pc:sldMkLst>
        <pc:spChg chg="mod">
          <ac:chgData name="Loc Huynh" userId="80c0383e323bd6ea" providerId="LiveId" clId="{D0193570-93EB-AF48-8148-414ABAFE2102}" dt="2022-01-27T08:24:55.111" v="141" actId="20577"/>
          <ac:spMkLst>
            <pc:docMk/>
            <pc:sldMk cId="1418878203" sldId="342"/>
            <ac:spMk id="2" creationId="{14FB75EB-42E3-C744-9CAF-7D2DB53CDAC0}"/>
          </ac:spMkLst>
        </pc:spChg>
      </pc:sldChg>
      <pc:sldChg chg="addSp modSp mod">
        <pc:chgData name="Loc Huynh" userId="80c0383e323bd6ea" providerId="LiveId" clId="{D0193570-93EB-AF48-8148-414ABAFE2102}" dt="2022-01-27T08:43:54.251" v="782" actId="207"/>
        <pc:sldMkLst>
          <pc:docMk/>
          <pc:sldMk cId="2905414966" sldId="344"/>
        </pc:sldMkLst>
        <pc:spChg chg="mod">
          <ac:chgData name="Loc Huynh" userId="80c0383e323bd6ea" providerId="LiveId" clId="{D0193570-93EB-AF48-8148-414ABAFE2102}" dt="2022-01-27T08:25:31.207" v="142"/>
          <ac:spMkLst>
            <pc:docMk/>
            <pc:sldMk cId="2905414966" sldId="344"/>
            <ac:spMk id="2" creationId="{14FB75EB-42E3-C744-9CAF-7D2DB53CDAC0}"/>
          </ac:spMkLst>
        </pc:spChg>
        <pc:spChg chg="mod">
          <ac:chgData name="Loc Huynh" userId="80c0383e323bd6ea" providerId="LiveId" clId="{D0193570-93EB-AF48-8148-414ABAFE2102}" dt="2022-01-27T08:43:54.251" v="782" actId="207"/>
          <ac:spMkLst>
            <pc:docMk/>
            <pc:sldMk cId="2905414966" sldId="344"/>
            <ac:spMk id="3" creationId="{915ED961-82CE-F140-B979-1794E0DE9605}"/>
          </ac:spMkLst>
        </pc:spChg>
        <pc:picChg chg="add mod">
          <ac:chgData name="Loc Huynh" userId="80c0383e323bd6ea" providerId="LiveId" clId="{D0193570-93EB-AF48-8148-414ABAFE2102}" dt="2022-01-27T08:39:09.119" v="604" actId="1076"/>
          <ac:picMkLst>
            <pc:docMk/>
            <pc:sldMk cId="2905414966" sldId="344"/>
            <ac:picMk id="1026" creationId="{3FA1CD16-3AC7-E24D-9546-339C6168C1FA}"/>
          </ac:picMkLst>
        </pc:picChg>
      </pc:sldChg>
      <pc:sldChg chg="modSp add mod ord">
        <pc:chgData name="Loc Huynh" userId="80c0383e323bd6ea" providerId="LiveId" clId="{D0193570-93EB-AF48-8148-414ABAFE2102}" dt="2022-01-27T08:44:27.609" v="810" actId="20577"/>
        <pc:sldMkLst>
          <pc:docMk/>
          <pc:sldMk cId="1333134239" sldId="367"/>
        </pc:sldMkLst>
        <pc:spChg chg="mod">
          <ac:chgData name="Loc Huynh" userId="80c0383e323bd6ea" providerId="LiveId" clId="{D0193570-93EB-AF48-8148-414ABAFE2102}" dt="2022-01-27T08:42:09.085" v="777" actId="20577"/>
          <ac:spMkLst>
            <pc:docMk/>
            <pc:sldMk cId="1333134239" sldId="367"/>
            <ac:spMk id="7" creationId="{515185DA-842B-EF48-A9DD-6F138E84039C}"/>
          </ac:spMkLst>
        </pc:spChg>
        <pc:spChg chg="mod">
          <ac:chgData name="Loc Huynh" userId="80c0383e323bd6ea" providerId="LiveId" clId="{D0193570-93EB-AF48-8148-414ABAFE2102}" dt="2022-01-27T08:44:27.609" v="810" actId="20577"/>
          <ac:spMkLst>
            <pc:docMk/>
            <pc:sldMk cId="1333134239" sldId="367"/>
            <ac:spMk id="8" creationId="{FB811D79-54FA-6642-A616-237CAD0E4D4D}"/>
          </ac:spMkLst>
        </pc:spChg>
      </pc:sldChg>
    </pc:docChg>
  </pc:docChgLst>
  <pc:docChgLst>
    <pc:chgData name="Loc Huynh" userId="80c0383e323bd6ea" providerId="LiveId" clId="{ABD84DDA-2C83-8842-8F53-91005051CD33}"/>
    <pc:docChg chg="undo custSel addSld delSld modSld sldOrd modHandout">
      <pc:chgData name="Loc Huynh" userId="80c0383e323bd6ea" providerId="LiveId" clId="{ABD84DDA-2C83-8842-8F53-91005051CD33}" dt="2022-04-08T04:26:14.553" v="14039" actId="729"/>
      <pc:docMkLst>
        <pc:docMk/>
      </pc:docMkLst>
      <pc:sldChg chg="modSp mod">
        <pc:chgData name="Loc Huynh" userId="80c0383e323bd6ea" providerId="LiveId" clId="{ABD84DDA-2C83-8842-8F53-91005051CD33}" dt="2022-03-29T06:21:14.330" v="603" actId="20577"/>
        <pc:sldMkLst>
          <pc:docMk/>
          <pc:sldMk cId="0" sldId="256"/>
        </pc:sldMkLst>
        <pc:spChg chg="mod">
          <ac:chgData name="Loc Huynh" userId="80c0383e323bd6ea" providerId="LiveId" clId="{ABD84DDA-2C83-8842-8F53-91005051CD33}" dt="2022-03-29T06:21:14.330" v="603" actId="20577"/>
          <ac:spMkLst>
            <pc:docMk/>
            <pc:sldMk cId="0" sldId="256"/>
            <ac:spMk id="184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57392443" sldId="26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68980418" sldId="26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829520948" sldId="293"/>
        </pc:sldMkLst>
      </pc:sldChg>
      <pc:sldChg chg="modSp mod">
        <pc:chgData name="Loc Huynh" userId="80c0383e323bd6ea" providerId="LiveId" clId="{ABD84DDA-2C83-8842-8F53-91005051CD33}" dt="2022-04-03T14:18:44.231" v="12179" actId="20577"/>
        <pc:sldMkLst>
          <pc:docMk/>
          <pc:sldMk cId="2897152929" sldId="296"/>
        </pc:sldMkLst>
        <pc:spChg chg="mod">
          <ac:chgData name="Loc Huynh" userId="80c0383e323bd6ea" providerId="LiveId" clId="{ABD84DDA-2C83-8842-8F53-91005051CD33}" dt="2022-04-03T14:18:44.231" v="12179" actId="20577"/>
          <ac:spMkLst>
            <pc:docMk/>
            <pc:sldMk cId="2897152929" sldId="296"/>
            <ac:spMk id="3" creationId="{915ED961-82CE-F140-B979-1794E0DE9605}"/>
          </ac:spMkLst>
        </pc:spChg>
      </pc:sldChg>
      <pc:sldChg chg="modSp add del mod modNotes">
        <pc:chgData name="Loc Huynh" userId="80c0383e323bd6ea" providerId="LiveId" clId="{ABD84DDA-2C83-8842-8F53-91005051CD33}" dt="2022-03-29T07:04:03.255" v="633"/>
        <pc:sldMkLst>
          <pc:docMk/>
          <pc:sldMk cId="1796235095" sldId="299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796235095" sldId="299"/>
            <ac:spMk id="3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41733109" sldId="301"/>
        </pc:sldMkLst>
      </pc:sldChg>
      <pc:sldChg chg="modSp mod">
        <pc:chgData name="Loc Huynh" userId="80c0383e323bd6ea" providerId="LiveId" clId="{ABD84DDA-2C83-8842-8F53-91005051CD33}" dt="2022-03-29T07:06:12.103" v="752" actId="207"/>
        <pc:sldMkLst>
          <pc:docMk/>
          <pc:sldMk cId="2719431770" sldId="303"/>
        </pc:sldMkLst>
        <pc:spChg chg="mod">
          <ac:chgData name="Loc Huynh" userId="80c0383e323bd6ea" providerId="LiveId" clId="{ABD84DDA-2C83-8842-8F53-91005051CD33}" dt="2022-03-29T07:06:12.103" v="752" actId="207"/>
          <ac:spMkLst>
            <pc:docMk/>
            <pc:sldMk cId="2719431770" sldId="303"/>
            <ac:spMk id="2" creationId="{8F68707A-DF9C-7442-AA8B-3854934550D4}"/>
          </ac:spMkLst>
        </pc:spChg>
      </pc:sldChg>
      <pc:sldChg chg="modSp del mod">
        <pc:chgData name="Loc Huynh" userId="80c0383e323bd6ea" providerId="LiveId" clId="{ABD84DDA-2C83-8842-8F53-91005051CD33}" dt="2022-04-02T08:58:00.305" v="7456" actId="2696"/>
        <pc:sldMkLst>
          <pc:docMk/>
          <pc:sldMk cId="1504171760" sldId="304"/>
        </pc:sldMkLst>
        <pc:spChg chg="mod">
          <ac:chgData name="Loc Huynh" userId="80c0383e323bd6ea" providerId="LiveId" clId="{ABD84DDA-2C83-8842-8F53-91005051CD33}" dt="2022-04-02T02:08:27.836" v="4467" actId="20577"/>
          <ac:spMkLst>
            <pc:docMk/>
            <pc:sldMk cId="1504171760" sldId="304"/>
            <ac:spMk id="2" creationId="{8F68707A-DF9C-7442-AA8B-3854934550D4}"/>
          </ac:spMkLst>
        </pc:spChg>
      </pc:sldChg>
      <pc:sldChg chg="add">
        <pc:chgData name="Loc Huynh" userId="80c0383e323bd6ea" providerId="LiveId" clId="{ABD84DDA-2C83-8842-8F53-91005051CD33}" dt="2022-04-02T08:58:06.339" v="7457"/>
        <pc:sldMkLst>
          <pc:docMk/>
          <pc:sldMk cId="2748089455" sldId="30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42874672" sldId="30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227467966" sldId="30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376028307" sldId="308"/>
        </pc:sldMkLst>
      </pc:sldChg>
      <pc:sldChg chg="modSp mod">
        <pc:chgData name="Loc Huynh" userId="80c0383e323bd6ea" providerId="LiveId" clId="{ABD84DDA-2C83-8842-8F53-91005051CD33}" dt="2022-04-03T14:18:59.900" v="12204" actId="20577"/>
        <pc:sldMkLst>
          <pc:docMk/>
          <pc:sldMk cId="2028159625" sldId="332"/>
        </pc:sldMkLst>
        <pc:spChg chg="mod">
          <ac:chgData name="Loc Huynh" userId="80c0383e323bd6ea" providerId="LiveId" clId="{ABD84DDA-2C83-8842-8F53-91005051CD33}" dt="2022-04-03T14:18:59.900" v="12204" actId="20577"/>
          <ac:spMkLst>
            <pc:docMk/>
            <pc:sldMk cId="2028159625" sldId="332"/>
            <ac:spMk id="2" creationId="{8F68707A-DF9C-7442-AA8B-3854934550D4}"/>
          </ac:spMkLst>
        </pc:spChg>
      </pc:sldChg>
      <pc:sldChg chg="addSp delSp modSp add del mod modNotesTx">
        <pc:chgData name="Loc Huynh" userId="80c0383e323bd6ea" providerId="LiveId" clId="{ABD84DDA-2C83-8842-8F53-91005051CD33}" dt="2022-04-04T09:32:19.503" v="13489" actId="20577"/>
        <pc:sldMkLst>
          <pc:docMk/>
          <pc:sldMk cId="618754697" sldId="334"/>
        </pc:sldMkLst>
        <pc:spChg chg="mod">
          <ac:chgData name="Loc Huynh" userId="80c0383e323bd6ea" providerId="LiveId" clId="{ABD84DDA-2C83-8842-8F53-91005051CD33}" dt="2022-04-04T08:11:21.554" v="13039" actId="20577"/>
          <ac:spMkLst>
            <pc:docMk/>
            <pc:sldMk cId="618754697" sldId="334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3T13:51:18.118" v="12126" actId="478"/>
          <ac:spMkLst>
            <pc:docMk/>
            <pc:sldMk cId="618754697" sldId="334"/>
            <ac:spMk id="9" creationId="{D77BC76F-30B6-6C40-8ED2-6E176B8504A3}"/>
          </ac:spMkLst>
        </pc:spChg>
        <pc:graphicFrameChg chg="add del mod modGraphic">
          <ac:chgData name="Loc Huynh" userId="80c0383e323bd6ea" providerId="LiveId" clId="{ABD84DDA-2C83-8842-8F53-91005051CD33}" dt="2022-04-04T09:32:08.010" v="13488" actId="478"/>
          <ac:graphicFrameMkLst>
            <pc:docMk/>
            <pc:sldMk cId="618754697" sldId="334"/>
            <ac:graphicFrameMk id="6" creationId="{BBD81430-6914-7546-805E-55091252CC7A}"/>
          </ac:graphicFrameMkLst>
        </pc:graphicFrameChg>
        <pc:picChg chg="del">
          <ac:chgData name="Loc Huynh" userId="80c0383e323bd6ea" providerId="LiveId" clId="{ABD84DDA-2C83-8842-8F53-91005051CD33}" dt="2022-04-03T13:51:15.953" v="12125" actId="478"/>
          <ac:picMkLst>
            <pc:docMk/>
            <pc:sldMk cId="618754697" sldId="334"/>
            <ac:picMk id="8" creationId="{006B3BBF-260C-1C4F-8B3D-F655A14564ED}"/>
          </ac:picMkLst>
        </pc:picChg>
      </pc:sldChg>
      <pc:sldChg chg="del">
        <pc:chgData name="Loc Huynh" userId="80c0383e323bd6ea" providerId="LiveId" clId="{ABD84DDA-2C83-8842-8F53-91005051CD33}" dt="2022-04-03T13:42:56.257" v="11905" actId="2696"/>
        <pc:sldMkLst>
          <pc:docMk/>
          <pc:sldMk cId="3869614655" sldId="336"/>
        </pc:sldMkLst>
      </pc:sldChg>
      <pc:sldChg chg="modSp del mod">
        <pc:chgData name="Loc Huynh" userId="80c0383e323bd6ea" providerId="LiveId" clId="{ABD84DDA-2C83-8842-8F53-91005051CD33}" dt="2022-04-01T01:40:11.364" v="760" actId="2696"/>
        <pc:sldMkLst>
          <pc:docMk/>
          <pc:sldMk cId="1418878203" sldId="342"/>
        </pc:sldMkLst>
        <pc:spChg chg="mod">
          <ac:chgData name="Loc Huynh" userId="80c0383e323bd6ea" providerId="LiveId" clId="{ABD84DDA-2C83-8842-8F53-91005051CD33}" dt="2022-03-29T07:12:13.668" v="757" actId="20577"/>
          <ac:spMkLst>
            <pc:docMk/>
            <pc:sldMk cId="1418878203" sldId="342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1T01:39:55.003" v="758" actId="20577"/>
          <ac:spMkLst>
            <pc:docMk/>
            <pc:sldMk cId="1418878203" sldId="342"/>
            <ac:spMk id="3" creationId="{915ED961-82CE-F140-B979-1794E0DE9605}"/>
          </ac:spMkLst>
        </pc:spChg>
      </pc:sldChg>
      <pc:sldChg chg="delSp modSp mod">
        <pc:chgData name="Loc Huynh" userId="80c0383e323bd6ea" providerId="LiveId" clId="{ABD84DDA-2C83-8842-8F53-91005051CD33}" dt="2022-04-02T07:39:40.283" v="5093" actId="20577"/>
        <pc:sldMkLst>
          <pc:docMk/>
          <pc:sldMk cId="2905414966" sldId="344"/>
        </pc:sldMkLst>
        <pc:spChg chg="mod">
          <ac:chgData name="Loc Huynh" userId="80c0383e323bd6ea" providerId="LiveId" clId="{ABD84DDA-2C83-8842-8F53-91005051CD33}" dt="2022-04-01T01:40:53.831" v="763"/>
          <ac:spMkLst>
            <pc:docMk/>
            <pc:sldMk cId="2905414966" sldId="344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7:39:40.283" v="5093" actId="20577"/>
          <ac:spMkLst>
            <pc:docMk/>
            <pc:sldMk cId="2905414966" sldId="344"/>
            <ac:spMk id="3" creationId="{915ED961-82CE-F140-B979-1794E0DE9605}"/>
          </ac:spMkLst>
        </pc:spChg>
        <pc:picChg chg="del">
          <ac:chgData name="Loc Huynh" userId="80c0383e323bd6ea" providerId="LiveId" clId="{ABD84DDA-2C83-8842-8F53-91005051CD33}" dt="2022-04-01T02:10:58.507" v="809" actId="478"/>
          <ac:picMkLst>
            <pc:docMk/>
            <pc:sldMk cId="2905414966" sldId="344"/>
            <ac:picMk id="1026" creationId="{3FA1CD16-3AC7-E24D-9546-339C6168C1FA}"/>
          </ac:picMkLst>
        </pc:picChg>
      </pc:sldChg>
      <pc:sldChg chg="modSp del mod">
        <pc:chgData name="Loc Huynh" userId="80c0383e323bd6ea" providerId="LiveId" clId="{ABD84DDA-2C83-8842-8F53-91005051CD33}" dt="2022-04-02T09:51:22.560" v="8892" actId="2696"/>
        <pc:sldMkLst>
          <pc:docMk/>
          <pc:sldMk cId="1744417963" sldId="346"/>
        </pc:sldMkLst>
        <pc:spChg chg="mod">
          <ac:chgData name="Loc Huynh" userId="80c0383e323bd6ea" providerId="LiveId" clId="{ABD84DDA-2C83-8842-8F53-91005051CD33}" dt="2022-04-02T02:08:38.106" v="4497" actId="20577"/>
          <ac:spMkLst>
            <pc:docMk/>
            <pc:sldMk cId="1744417963" sldId="346"/>
            <ac:spMk id="2" creationId="{14FB75EB-42E3-C744-9CAF-7D2DB53CDAC0}"/>
          </ac:spMkLst>
        </pc:spChg>
      </pc:sldChg>
      <pc:sldChg chg="addSp modSp add mod">
        <pc:chgData name="Loc Huynh" userId="80c0383e323bd6ea" providerId="LiveId" clId="{ABD84DDA-2C83-8842-8F53-91005051CD33}" dt="2022-04-02T07:45:02.061" v="5434" actId="20577"/>
        <pc:sldMkLst>
          <pc:docMk/>
          <pc:sldMk cId="2579791875" sldId="365"/>
        </pc:sldMkLst>
        <pc:spChg chg="mod">
          <ac:chgData name="Loc Huynh" userId="80c0383e323bd6ea" providerId="LiveId" clId="{ABD84DDA-2C83-8842-8F53-91005051CD33}" dt="2022-04-02T01:48:37.293" v="3922"/>
          <ac:spMkLst>
            <pc:docMk/>
            <pc:sldMk cId="2579791875" sldId="365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1:35:53.813" v="3361" actId="20577"/>
          <ac:spMkLst>
            <pc:docMk/>
            <pc:sldMk cId="2579791875" sldId="365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7:45:02.061" v="5434" actId="20577"/>
          <ac:spMkLst>
            <pc:docMk/>
            <pc:sldMk cId="2579791875" sldId="365"/>
            <ac:spMk id="7" creationId="{515185DA-842B-EF48-A9DD-6F138E84039C}"/>
          </ac:spMkLst>
        </pc:spChg>
        <pc:spChg chg="mod">
          <ac:chgData name="Loc Huynh" userId="80c0383e323bd6ea" providerId="LiveId" clId="{ABD84DDA-2C83-8842-8F53-91005051CD33}" dt="2022-04-02T07:44:04.497" v="5359" actId="20577"/>
          <ac:spMkLst>
            <pc:docMk/>
            <pc:sldMk cId="2579791875" sldId="365"/>
            <ac:spMk id="8" creationId="{FB811D79-54FA-6642-A616-237CAD0E4D4D}"/>
          </ac:spMkLst>
        </pc:spChg>
        <pc:picChg chg="add mod">
          <ac:chgData name="Loc Huynh" userId="80c0383e323bd6ea" providerId="LiveId" clId="{ABD84DDA-2C83-8842-8F53-91005051CD33}" dt="2022-04-02T01:46:15.110" v="3921" actId="1076"/>
          <ac:picMkLst>
            <pc:docMk/>
            <pc:sldMk cId="2579791875" sldId="365"/>
            <ac:picMk id="1026" creationId="{504CE95C-8798-4A41-BDC6-A707A13644CE}"/>
          </ac:picMkLst>
        </pc:picChg>
        <pc:picChg chg="add mod">
          <ac:chgData name="Loc Huynh" userId="80c0383e323bd6ea" providerId="LiveId" clId="{ABD84DDA-2C83-8842-8F53-91005051CD33}" dt="2022-04-02T01:46:09.846" v="3920" actId="14100"/>
          <ac:picMkLst>
            <pc:docMk/>
            <pc:sldMk cId="2579791875" sldId="365"/>
            <ac:picMk id="1028" creationId="{A9CE9E45-C53A-0F46-A8A9-ED6EA4342212}"/>
          </ac:picMkLst>
        </pc:picChg>
      </pc:sldChg>
      <pc:sldChg chg="modSp del">
        <pc:chgData name="Loc Huynh" userId="80c0383e323bd6ea" providerId="LiveId" clId="{ABD84DDA-2C83-8842-8F53-91005051CD33}" dt="2022-04-01T04:21:34.777" v="1922" actId="2696"/>
        <pc:sldMkLst>
          <pc:docMk/>
          <pc:sldMk cId="2608431442" sldId="367"/>
        </pc:sldMkLst>
        <pc:spChg chg="mod">
          <ac:chgData name="Loc Huynh" userId="80c0383e323bd6ea" providerId="LiveId" clId="{ABD84DDA-2C83-8842-8F53-91005051CD33}" dt="2022-04-01T01:40:08.569" v="759"/>
          <ac:spMkLst>
            <pc:docMk/>
            <pc:sldMk cId="2608431442" sldId="367"/>
            <ac:spMk id="2" creationId="{14FB75EB-42E3-C744-9CAF-7D2DB53CDAC0}"/>
          </ac:spMkLst>
        </pc:spChg>
      </pc:sldChg>
      <pc:sldChg chg="del">
        <pc:chgData name="Loc Huynh" userId="80c0383e323bd6ea" providerId="LiveId" clId="{ABD84DDA-2C83-8842-8F53-91005051CD33}" dt="2022-04-01T01:40:35.272" v="761" actId="2696"/>
        <pc:sldMkLst>
          <pc:docMk/>
          <pc:sldMk cId="4220827881" sldId="368"/>
        </pc:sldMkLst>
      </pc:sldChg>
      <pc:sldChg chg="del">
        <pc:chgData name="Loc Huynh" userId="80c0383e323bd6ea" providerId="LiveId" clId="{ABD84DDA-2C83-8842-8F53-91005051CD33}" dt="2022-04-01T01:40:37.020" v="762" actId="2696"/>
        <pc:sldMkLst>
          <pc:docMk/>
          <pc:sldMk cId="1619937212" sldId="370"/>
        </pc:sldMkLst>
      </pc:sldChg>
      <pc:sldChg chg="modSp mod">
        <pc:chgData name="Loc Huynh" userId="80c0383e323bd6ea" providerId="LiveId" clId="{ABD84DDA-2C83-8842-8F53-91005051CD33}" dt="2022-04-01T04:15:41.678" v="1791" actId="20577"/>
        <pc:sldMkLst>
          <pc:docMk/>
          <pc:sldMk cId="3990703647" sldId="372"/>
        </pc:sldMkLst>
        <pc:spChg chg="mod">
          <ac:chgData name="Loc Huynh" userId="80c0383e323bd6ea" providerId="LiveId" clId="{ABD84DDA-2C83-8842-8F53-91005051CD33}" dt="2022-04-01T03:41:42.837" v="990"/>
          <ac:spMkLst>
            <pc:docMk/>
            <pc:sldMk cId="3990703647" sldId="372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1T04:15:41.678" v="1791" actId="20577"/>
          <ac:spMkLst>
            <pc:docMk/>
            <pc:sldMk cId="3990703647" sldId="372"/>
            <ac:spMk id="3" creationId="{915ED961-82CE-F140-B979-1794E0DE9605}"/>
          </ac:spMkLst>
        </pc:spChg>
      </pc:sldChg>
      <pc:sldChg chg="del">
        <pc:chgData name="Loc Huynh" userId="80c0383e323bd6ea" providerId="LiveId" clId="{ABD84DDA-2C83-8842-8F53-91005051CD33}" dt="2022-04-02T02:09:50.788" v="4498" actId="2696"/>
        <pc:sldMkLst>
          <pc:docMk/>
          <pc:sldMk cId="1676870797" sldId="373"/>
        </pc:sldMkLst>
      </pc:sldChg>
      <pc:sldChg chg="del">
        <pc:chgData name="Loc Huynh" userId="80c0383e323bd6ea" providerId="LiveId" clId="{ABD84DDA-2C83-8842-8F53-91005051CD33}" dt="2022-04-02T02:09:51.068" v="4499" actId="2696"/>
        <pc:sldMkLst>
          <pc:docMk/>
          <pc:sldMk cId="1780731299" sldId="374"/>
        </pc:sldMkLst>
      </pc:sldChg>
      <pc:sldChg chg="del">
        <pc:chgData name="Loc Huynh" userId="80c0383e323bd6ea" providerId="LiveId" clId="{ABD84DDA-2C83-8842-8F53-91005051CD33}" dt="2022-04-03T13:43:02.741" v="11908" actId="2696"/>
        <pc:sldMkLst>
          <pc:docMk/>
          <pc:sldMk cId="872833629" sldId="375"/>
        </pc:sldMkLst>
      </pc:sldChg>
      <pc:sldChg chg="del">
        <pc:chgData name="Loc Huynh" userId="80c0383e323bd6ea" providerId="LiveId" clId="{ABD84DDA-2C83-8842-8F53-91005051CD33}" dt="2022-04-03T13:42:59.814" v="11907" actId="2696"/>
        <pc:sldMkLst>
          <pc:docMk/>
          <pc:sldMk cId="3259857829" sldId="376"/>
        </pc:sldMkLst>
      </pc:sldChg>
      <pc:sldChg chg="del">
        <pc:chgData name="Loc Huynh" userId="80c0383e323bd6ea" providerId="LiveId" clId="{ABD84DDA-2C83-8842-8F53-91005051CD33}" dt="2022-04-03T13:42:56.986" v="11906" actId="2696"/>
        <pc:sldMkLst>
          <pc:docMk/>
          <pc:sldMk cId="2438303241" sldId="377"/>
        </pc:sldMkLst>
      </pc:sldChg>
      <pc:sldChg chg="del">
        <pc:chgData name="Loc Huynh" userId="80c0383e323bd6ea" providerId="LiveId" clId="{ABD84DDA-2C83-8842-8F53-91005051CD33}" dt="2022-04-03T13:43:09.328" v="11912" actId="2696"/>
        <pc:sldMkLst>
          <pc:docMk/>
          <pc:sldMk cId="3053437964" sldId="378"/>
        </pc:sldMkLst>
      </pc:sldChg>
      <pc:sldChg chg="del">
        <pc:chgData name="Loc Huynh" userId="80c0383e323bd6ea" providerId="LiveId" clId="{ABD84DDA-2C83-8842-8F53-91005051CD33}" dt="2022-04-03T13:43:04.415" v="11909" actId="2696"/>
        <pc:sldMkLst>
          <pc:docMk/>
          <pc:sldMk cId="3582014063" sldId="37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420379206" sldId="380"/>
        </pc:sldMkLst>
      </pc:sldChg>
      <pc:sldChg chg="add del">
        <pc:chgData name="Loc Huynh" userId="80c0383e323bd6ea" providerId="LiveId" clId="{ABD84DDA-2C83-8842-8F53-91005051CD33}" dt="2022-04-01T03:44:00.023" v="1108" actId="2696"/>
        <pc:sldMkLst>
          <pc:docMk/>
          <pc:sldMk cId="3571682104" sldId="38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60500036" sldId="381"/>
        </pc:sldMkLst>
      </pc:sldChg>
      <pc:sldChg chg="addSp modSp add mod modAnim">
        <pc:chgData name="Loc Huynh" userId="80c0383e323bd6ea" providerId="LiveId" clId="{ABD84DDA-2C83-8842-8F53-91005051CD33}" dt="2022-04-01T04:34:13.370" v="2115" actId="207"/>
        <pc:sldMkLst>
          <pc:docMk/>
          <pc:sldMk cId="4168012050" sldId="381"/>
        </pc:sldMkLst>
        <pc:spChg chg="mod">
          <ac:chgData name="Loc Huynh" userId="80c0383e323bd6ea" providerId="LiveId" clId="{ABD84DDA-2C83-8842-8F53-91005051CD33}" dt="2022-04-01T03:44:06.114" v="1109"/>
          <ac:spMkLst>
            <pc:docMk/>
            <pc:sldMk cId="4168012050" sldId="381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1T04:34:13.370" v="2115" actId="207"/>
          <ac:spMkLst>
            <pc:docMk/>
            <pc:sldMk cId="4168012050" sldId="381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1T04:33:45.048" v="2077" actId="1076"/>
          <ac:spMkLst>
            <pc:docMk/>
            <pc:sldMk cId="4168012050" sldId="381"/>
            <ac:spMk id="4" creationId="{D66A788B-B0A7-6F4A-830A-EF5C5636EE4C}"/>
          </ac:spMkLst>
        </pc:spChg>
        <pc:spChg chg="add mod">
          <ac:chgData name="Loc Huynh" userId="80c0383e323bd6ea" providerId="LiveId" clId="{ABD84DDA-2C83-8842-8F53-91005051CD33}" dt="2022-04-01T04:25:00.308" v="2029" actId="1076"/>
          <ac:spMkLst>
            <pc:docMk/>
            <pc:sldMk cId="4168012050" sldId="381"/>
            <ac:spMk id="5" creationId="{E97A5A9B-11A3-DF4C-8FE8-682B49E41BE1}"/>
          </ac:spMkLst>
        </pc:spChg>
        <pc:spChg chg="add">
          <ac:chgData name="Loc Huynh" userId="80c0383e323bd6ea" providerId="LiveId" clId="{ABD84DDA-2C83-8842-8F53-91005051CD33}" dt="2022-04-01T04:26:08.116" v="2044" actId="11529"/>
          <ac:spMkLst>
            <pc:docMk/>
            <pc:sldMk cId="4168012050" sldId="381"/>
            <ac:spMk id="6" creationId="{5B57D295-7FB5-EC4F-BBC6-BB4F1596A6CD}"/>
          </ac:spMkLst>
        </pc:spChg>
      </pc:sldChg>
      <pc:sldChg chg="delSp modSp add mod delAnim">
        <pc:chgData name="Loc Huynh" userId="80c0383e323bd6ea" providerId="LiveId" clId="{ABD84DDA-2C83-8842-8F53-91005051CD33}" dt="2022-04-02T00:30:50.135" v="2690" actId="12"/>
        <pc:sldMkLst>
          <pc:docMk/>
          <pc:sldMk cId="3010147029" sldId="382"/>
        </pc:sldMkLst>
        <pc:spChg chg="mod">
          <ac:chgData name="Loc Huynh" userId="80c0383e323bd6ea" providerId="LiveId" clId="{ABD84DDA-2C83-8842-8F53-91005051CD33}" dt="2022-04-02T00:30:50.135" v="2690" actId="12"/>
          <ac:spMkLst>
            <pc:docMk/>
            <pc:sldMk cId="3010147029" sldId="382"/>
            <ac:spMk id="3" creationId="{915ED961-82CE-F140-B979-1794E0DE9605}"/>
          </ac:spMkLst>
        </pc:spChg>
        <pc:spChg chg="del mod">
          <ac:chgData name="Loc Huynh" userId="80c0383e323bd6ea" providerId="LiveId" clId="{ABD84DDA-2C83-8842-8F53-91005051CD33}" dt="2022-04-02T00:05:07.613" v="2426" actId="478"/>
          <ac:spMkLst>
            <pc:docMk/>
            <pc:sldMk cId="3010147029" sldId="382"/>
            <ac:spMk id="4" creationId="{D66A788B-B0A7-6F4A-830A-EF5C5636EE4C}"/>
          </ac:spMkLst>
        </pc:spChg>
        <pc:spChg chg="del mod">
          <ac:chgData name="Loc Huynh" userId="80c0383e323bd6ea" providerId="LiveId" clId="{ABD84DDA-2C83-8842-8F53-91005051CD33}" dt="2022-04-02T00:05:05.120" v="2425" actId="478"/>
          <ac:spMkLst>
            <pc:docMk/>
            <pc:sldMk cId="3010147029" sldId="382"/>
            <ac:spMk id="5" creationId="{E97A5A9B-11A3-DF4C-8FE8-682B49E41BE1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63349815" sldId="382"/>
        </pc:sldMkLst>
      </pc:sldChg>
      <pc:sldChg chg="addSp delSp modSp add mod">
        <pc:chgData name="Loc Huynh" userId="80c0383e323bd6ea" providerId="LiveId" clId="{ABD84DDA-2C83-8842-8F53-91005051CD33}" dt="2022-04-02T00:04:59.592" v="2424" actId="1076"/>
        <pc:sldMkLst>
          <pc:docMk/>
          <pc:sldMk cId="532721116" sldId="383"/>
        </pc:sldMkLst>
        <pc:spChg chg="del">
          <ac:chgData name="Loc Huynh" userId="80c0383e323bd6ea" providerId="LiveId" clId="{ABD84DDA-2C83-8842-8F53-91005051CD33}" dt="2022-04-02T00:04:37.980" v="2418" actId="478"/>
          <ac:spMkLst>
            <pc:docMk/>
            <pc:sldMk cId="532721116" sldId="383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0:04:59.592" v="2424" actId="1076"/>
          <ac:spMkLst>
            <pc:docMk/>
            <pc:sldMk cId="532721116" sldId="383"/>
            <ac:spMk id="4" creationId="{D66A788B-B0A7-6F4A-830A-EF5C5636EE4C}"/>
          </ac:spMkLst>
        </pc:spChg>
        <pc:spChg chg="mod">
          <ac:chgData name="Loc Huynh" userId="80c0383e323bd6ea" providerId="LiveId" clId="{ABD84DDA-2C83-8842-8F53-91005051CD33}" dt="2022-04-02T00:04:49.817" v="2421" actId="1076"/>
          <ac:spMkLst>
            <pc:docMk/>
            <pc:sldMk cId="532721116" sldId="383"/>
            <ac:spMk id="5" creationId="{E97A5A9B-11A3-DF4C-8FE8-682B49E41BE1}"/>
          </ac:spMkLst>
        </pc:spChg>
        <pc:spChg chg="add del mod">
          <ac:chgData name="Loc Huynh" userId="80c0383e323bd6ea" providerId="LiveId" clId="{ABD84DDA-2C83-8842-8F53-91005051CD33}" dt="2022-04-02T00:04:54.088" v="2423" actId="478"/>
          <ac:spMkLst>
            <pc:docMk/>
            <pc:sldMk cId="532721116" sldId="383"/>
            <ac:spMk id="9" creationId="{6E460D49-0406-A446-A0C6-075C58345E2E}"/>
          </ac:spMkLst>
        </pc:spChg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826020910" sldId="383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826020910" sldId="383"/>
            <ac:spMk id="2" creationId="{00000000-0000-0000-0000-000000000000}"/>
          </ac:spMkLst>
        </pc:spChg>
      </pc:sldChg>
      <pc:sldChg chg="addSp modSp add mod modAnim">
        <pc:chgData name="Loc Huynh" userId="80c0383e323bd6ea" providerId="LiveId" clId="{ABD84DDA-2C83-8842-8F53-91005051CD33}" dt="2022-04-02T07:37:19.945" v="4957" actId="20577"/>
        <pc:sldMkLst>
          <pc:docMk/>
          <pc:sldMk cId="3680320577" sldId="384"/>
        </pc:sldMkLst>
        <pc:spChg chg="mod">
          <ac:chgData name="Loc Huynh" userId="80c0383e323bd6ea" providerId="LiveId" clId="{ABD84DDA-2C83-8842-8F53-91005051CD33}" dt="2022-04-02T07:37:19.945" v="4957" actId="20577"/>
          <ac:spMkLst>
            <pc:docMk/>
            <pc:sldMk cId="3680320577" sldId="384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01:29:14.509" v="3350" actId="114"/>
          <ac:spMkLst>
            <pc:docMk/>
            <pc:sldMk cId="3680320577" sldId="384"/>
            <ac:spMk id="4" creationId="{E0C1E0A9-6329-DB4E-B03C-8FEC293AFB1D}"/>
          </ac:spMkLst>
        </pc:spChg>
        <pc:spChg chg="add mod">
          <ac:chgData name="Loc Huynh" userId="80c0383e323bd6ea" providerId="LiveId" clId="{ABD84DDA-2C83-8842-8F53-91005051CD33}" dt="2022-04-02T01:25:33.928" v="3214" actId="20577"/>
          <ac:spMkLst>
            <pc:docMk/>
            <pc:sldMk cId="3680320577" sldId="384"/>
            <ac:spMk id="8" creationId="{8F0C9D16-D3D0-364D-890D-5C8DA757A4A6}"/>
          </ac:spMkLst>
        </pc:spChg>
        <pc:spChg chg="add mod">
          <ac:chgData name="Loc Huynh" userId="80c0383e323bd6ea" providerId="LiveId" clId="{ABD84DDA-2C83-8842-8F53-91005051CD33}" dt="2022-04-02T01:26:54.688" v="3222" actId="1076"/>
          <ac:spMkLst>
            <pc:docMk/>
            <pc:sldMk cId="3680320577" sldId="384"/>
            <ac:spMk id="9" creationId="{B2F99E7E-3CAD-0F40-B182-5525746AE56E}"/>
          </ac:spMkLst>
        </pc:spChg>
        <pc:spChg chg="add mod">
          <ac:chgData name="Loc Huynh" userId="80c0383e323bd6ea" providerId="LiveId" clId="{ABD84DDA-2C83-8842-8F53-91005051CD33}" dt="2022-04-02T01:29:17.700" v="3351" actId="114"/>
          <ac:spMkLst>
            <pc:docMk/>
            <pc:sldMk cId="3680320577" sldId="384"/>
            <ac:spMk id="10" creationId="{8298E028-4BD7-BB4B-ADA6-82CAAA00D2A8}"/>
          </ac:spMkLst>
        </pc:spChg>
      </pc:sldChg>
      <pc:sldChg chg="modSp add mod">
        <pc:chgData name="Loc Huynh" userId="80c0383e323bd6ea" providerId="LiveId" clId="{ABD84DDA-2C83-8842-8F53-91005051CD33}" dt="2022-04-02T07:47:58.835" v="5442" actId="20577"/>
        <pc:sldMkLst>
          <pc:docMk/>
          <pc:sldMk cId="2252789134" sldId="385"/>
        </pc:sldMkLst>
        <pc:spChg chg="mod">
          <ac:chgData name="Loc Huynh" userId="80c0383e323bd6ea" providerId="LiveId" clId="{ABD84DDA-2C83-8842-8F53-91005051CD33}" dt="2022-04-02T07:47:58.835" v="5442" actId="20577"/>
          <ac:spMkLst>
            <pc:docMk/>
            <pc:sldMk cId="2252789134" sldId="385"/>
            <ac:spMk id="3" creationId="{915ED961-82CE-F140-B979-1794E0DE9605}"/>
          </ac:spMkLst>
        </pc:spChg>
      </pc:sldChg>
      <pc:sldChg chg="delSp modSp add mod modNotesTx">
        <pc:chgData name="Loc Huynh" userId="80c0383e323bd6ea" providerId="LiveId" clId="{ABD84DDA-2C83-8842-8F53-91005051CD33}" dt="2022-04-02T08:58:45.059" v="7458"/>
        <pc:sldMkLst>
          <pc:docMk/>
          <pc:sldMk cId="2315287970" sldId="386"/>
        </pc:sldMkLst>
        <pc:spChg chg="mod">
          <ac:chgData name="Loc Huynh" userId="80c0383e323bd6ea" providerId="LiveId" clId="{ABD84DDA-2C83-8842-8F53-91005051CD33}" dt="2022-04-02T08:58:45.059" v="7458"/>
          <ac:spMkLst>
            <pc:docMk/>
            <pc:sldMk cId="2315287970" sldId="386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37:28.421" v="6853" actId="20577"/>
          <ac:spMkLst>
            <pc:docMk/>
            <pc:sldMk cId="2315287970" sldId="386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2T07:25:24.714" v="4554" actId="478"/>
          <ac:spMkLst>
            <pc:docMk/>
            <pc:sldMk cId="2315287970" sldId="386"/>
            <ac:spMk id="9" creationId="{D77BC76F-30B6-6C40-8ED2-6E176B8504A3}"/>
          </ac:spMkLst>
        </pc:spChg>
        <pc:picChg chg="del">
          <ac:chgData name="Loc Huynh" userId="80c0383e323bd6ea" providerId="LiveId" clId="{ABD84DDA-2C83-8842-8F53-91005051CD33}" dt="2022-04-02T07:25:22.068" v="4553" actId="478"/>
          <ac:picMkLst>
            <pc:docMk/>
            <pc:sldMk cId="2315287970" sldId="386"/>
            <ac:picMk id="8" creationId="{006B3BBF-260C-1C4F-8B3D-F655A14564ED}"/>
          </ac:picMkLst>
        </pc:picChg>
      </pc:sldChg>
      <pc:sldChg chg="addSp modSp add mod">
        <pc:chgData name="Loc Huynh" userId="80c0383e323bd6ea" providerId="LiveId" clId="{ABD84DDA-2C83-8842-8F53-91005051CD33}" dt="2022-04-02T08:58:48.521" v="7459"/>
        <pc:sldMkLst>
          <pc:docMk/>
          <pc:sldMk cId="2994671533" sldId="387"/>
        </pc:sldMkLst>
        <pc:spChg chg="mod">
          <ac:chgData name="Loc Huynh" userId="80c0383e323bd6ea" providerId="LiveId" clId="{ABD84DDA-2C83-8842-8F53-91005051CD33}" dt="2022-04-02T08:58:48.521" v="7459"/>
          <ac:spMkLst>
            <pc:docMk/>
            <pc:sldMk cId="2994671533" sldId="387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3:55.915" v="7114" actId="20577"/>
          <ac:spMkLst>
            <pc:docMk/>
            <pc:sldMk cId="2994671533" sldId="387"/>
            <ac:spMk id="3" creationId="{915ED961-82CE-F140-B979-1794E0DE9605}"/>
          </ac:spMkLst>
        </pc:spChg>
        <pc:picChg chg="add mod">
          <ac:chgData name="Loc Huynh" userId="80c0383e323bd6ea" providerId="LiveId" clId="{ABD84DDA-2C83-8842-8F53-91005051CD33}" dt="2022-04-02T08:06:54.532" v="6224" actId="1076"/>
          <ac:picMkLst>
            <pc:docMk/>
            <pc:sldMk cId="2994671533" sldId="387"/>
            <ac:picMk id="5" creationId="{31F393F7-6A78-6E4D-97DA-E3C07B51A7AD}"/>
          </ac:picMkLst>
        </pc:picChg>
      </pc:sldChg>
      <pc:sldChg chg="addSp delSp modSp add mod modAnim">
        <pc:chgData name="Loc Huynh" userId="80c0383e323bd6ea" providerId="LiveId" clId="{ABD84DDA-2C83-8842-8F53-91005051CD33}" dt="2022-04-02T08:58:52.420" v="7460"/>
        <pc:sldMkLst>
          <pc:docMk/>
          <pc:sldMk cId="832425554" sldId="388"/>
        </pc:sldMkLst>
        <pc:spChg chg="mod">
          <ac:chgData name="Loc Huynh" userId="80c0383e323bd6ea" providerId="LiveId" clId="{ABD84DDA-2C83-8842-8F53-91005051CD33}" dt="2022-04-02T08:58:52.420" v="7460"/>
          <ac:spMkLst>
            <pc:docMk/>
            <pc:sldMk cId="832425554" sldId="388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0:31.985" v="6882" actId="313"/>
          <ac:spMkLst>
            <pc:docMk/>
            <pc:sldMk cId="832425554" sldId="388"/>
            <ac:spMk id="3" creationId="{915ED961-82CE-F140-B979-1794E0DE9605}"/>
          </ac:spMkLst>
        </pc:spChg>
        <pc:spChg chg="add del">
          <ac:chgData name="Loc Huynh" userId="80c0383e323bd6ea" providerId="LiveId" clId="{ABD84DDA-2C83-8842-8F53-91005051CD33}" dt="2022-04-02T08:25:16.985" v="6416" actId="478"/>
          <ac:spMkLst>
            <pc:docMk/>
            <pc:sldMk cId="832425554" sldId="388"/>
            <ac:spMk id="11" creationId="{A2B7D9BE-7C57-1948-ADF3-A4A32223F075}"/>
          </ac:spMkLst>
        </pc:spChg>
        <pc:picChg chg="del">
          <ac:chgData name="Loc Huynh" userId="80c0383e323bd6ea" providerId="LiveId" clId="{ABD84DDA-2C83-8842-8F53-91005051CD33}" dt="2022-04-02T08:12:03.775" v="6226" actId="478"/>
          <ac:picMkLst>
            <pc:docMk/>
            <pc:sldMk cId="832425554" sldId="388"/>
            <ac:picMk id="5" creationId="{31F393F7-6A78-6E4D-97DA-E3C07B51A7AD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6" creationId="{0F72380A-6481-3247-8D62-170DD28B062F}"/>
          </ac:picMkLst>
        </pc:picChg>
        <pc:picChg chg="add del mod">
          <ac:chgData name="Loc Huynh" userId="80c0383e323bd6ea" providerId="LiveId" clId="{ABD84DDA-2C83-8842-8F53-91005051CD33}" dt="2022-04-02T08:19:56.067" v="6245" actId="478"/>
          <ac:picMkLst>
            <pc:docMk/>
            <pc:sldMk cId="832425554" sldId="388"/>
            <ac:picMk id="8" creationId="{02D5A24C-3C7A-614F-8C80-60A86B06637F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0" creationId="{3A6A1B8A-5952-CE40-B62F-496DAB477004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2" creationId="{F392CBDD-EB2B-CC4D-8CBD-B27051EC57C6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3" creationId="{115D9981-01BA-3E4B-8195-6CF11929421B}"/>
          </ac:picMkLst>
        </pc:picChg>
        <pc:picChg chg="add mod">
          <ac:chgData name="Loc Huynh" userId="80c0383e323bd6ea" providerId="LiveId" clId="{ABD84DDA-2C83-8842-8F53-91005051CD33}" dt="2022-04-02T08:23:26.880" v="6374" actId="1076"/>
          <ac:picMkLst>
            <pc:docMk/>
            <pc:sldMk cId="832425554" sldId="388"/>
            <ac:picMk id="14" creationId="{37BB6162-88D6-444D-9D07-8E3D7F94D327}"/>
          </ac:picMkLst>
        </pc:picChg>
        <pc:picChg chg="add mod">
          <ac:chgData name="Loc Huynh" userId="80c0383e323bd6ea" providerId="LiveId" clId="{ABD84DDA-2C83-8842-8F53-91005051CD33}" dt="2022-04-02T08:23:23.440" v="6373" actId="1076"/>
          <ac:picMkLst>
            <pc:docMk/>
            <pc:sldMk cId="832425554" sldId="388"/>
            <ac:picMk id="15" creationId="{1DA30E68-2076-BA4B-B3C5-077130BBBC2C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6" creationId="{26B63D78-0F20-D04F-92BD-8EF90A664212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7" creationId="{8ECE761C-741C-5F4C-878E-AC12D4EA7490}"/>
          </ac:picMkLst>
        </pc:picChg>
        <pc:picChg chg="add mod">
          <ac:chgData name="Loc Huynh" userId="80c0383e323bd6ea" providerId="LiveId" clId="{ABD84DDA-2C83-8842-8F53-91005051CD33}" dt="2022-04-02T08:23:10.701" v="6372" actId="1076"/>
          <ac:picMkLst>
            <pc:docMk/>
            <pc:sldMk cId="832425554" sldId="388"/>
            <ac:picMk id="18" creationId="{421EC4C0-834C-464C-A5EB-502D8D73BD25}"/>
          </ac:picMkLst>
        </pc:picChg>
        <pc:picChg chg="add del mod">
          <ac:chgData name="Loc Huynh" userId="80c0383e323bd6ea" providerId="LiveId" clId="{ABD84DDA-2C83-8842-8F53-91005051CD33}" dt="2022-04-02T08:21:35.199" v="6313" actId="478"/>
          <ac:picMkLst>
            <pc:docMk/>
            <pc:sldMk cId="832425554" sldId="388"/>
            <ac:picMk id="2050" creationId="{5DCF71F1-F6AB-854A-9D58-AF7537BE0FB7}"/>
          </ac:picMkLst>
        </pc:picChg>
      </pc:sldChg>
      <pc:sldChg chg="addSp modSp add mod modAnim">
        <pc:chgData name="Loc Huynh" userId="80c0383e323bd6ea" providerId="LiveId" clId="{ABD84DDA-2C83-8842-8F53-91005051CD33}" dt="2022-04-02T08:58:56.549" v="7461"/>
        <pc:sldMkLst>
          <pc:docMk/>
          <pc:sldMk cId="1238207930" sldId="389"/>
        </pc:sldMkLst>
        <pc:spChg chg="mod">
          <ac:chgData name="Loc Huynh" userId="80c0383e323bd6ea" providerId="LiveId" clId="{ABD84DDA-2C83-8842-8F53-91005051CD33}" dt="2022-04-02T08:58:56.549" v="7461"/>
          <ac:spMkLst>
            <pc:docMk/>
            <pc:sldMk cId="1238207930" sldId="389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4:23.772" v="7152" actId="20577"/>
          <ac:spMkLst>
            <pc:docMk/>
            <pc:sldMk cId="1238207930" sldId="389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08:27:11.579" v="6496" actId="14100"/>
          <ac:spMkLst>
            <pc:docMk/>
            <pc:sldMk cId="1238207930" sldId="389"/>
            <ac:spMk id="19" creationId="{04900D4C-FB81-1F44-AB24-71CF23C90B68}"/>
          </ac:spMkLst>
        </pc:spChg>
        <pc:spChg chg="add mod">
          <ac:chgData name="Loc Huynh" userId="80c0383e323bd6ea" providerId="LiveId" clId="{ABD84DDA-2C83-8842-8F53-91005051CD33}" dt="2022-04-02T08:28:11.340" v="6514" actId="14100"/>
          <ac:spMkLst>
            <pc:docMk/>
            <pc:sldMk cId="1238207930" sldId="389"/>
            <ac:spMk id="20" creationId="{815F35AD-9F39-134B-AF14-BFCF7A9DE6CE}"/>
          </ac:spMkLst>
        </pc:spChg>
        <pc:spChg chg="add mod">
          <ac:chgData name="Loc Huynh" userId="80c0383e323bd6ea" providerId="LiveId" clId="{ABD84DDA-2C83-8842-8F53-91005051CD33}" dt="2022-04-02T08:27:45.838" v="6504" actId="14100"/>
          <ac:spMkLst>
            <pc:docMk/>
            <pc:sldMk cId="1238207930" sldId="389"/>
            <ac:spMk id="21" creationId="{2824B8B8-C85F-4741-A698-AC3DC73D2147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349426655" sldId="390"/>
        </pc:sldMkLst>
      </pc:sldChg>
      <pc:sldChg chg="modSp add mod modAnim">
        <pc:chgData name="Loc Huynh" userId="80c0383e323bd6ea" providerId="LiveId" clId="{ABD84DDA-2C83-8842-8F53-91005051CD33}" dt="2022-04-02T08:59:00.802" v="7462"/>
        <pc:sldMkLst>
          <pc:docMk/>
          <pc:sldMk cId="2732332052" sldId="390"/>
        </pc:sldMkLst>
        <pc:spChg chg="mod">
          <ac:chgData name="Loc Huynh" userId="80c0383e323bd6ea" providerId="LiveId" clId="{ABD84DDA-2C83-8842-8F53-91005051CD33}" dt="2022-04-02T08:59:00.802" v="7462"/>
          <ac:spMkLst>
            <pc:docMk/>
            <pc:sldMk cId="2732332052" sldId="390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0:46.174" v="6890" actId="313"/>
          <ac:spMkLst>
            <pc:docMk/>
            <pc:sldMk cId="2732332052" sldId="390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8:33:32.532" v="6703" actId="14100"/>
          <ac:spMkLst>
            <pc:docMk/>
            <pc:sldMk cId="2732332052" sldId="390"/>
            <ac:spMk id="19" creationId="{04900D4C-FB81-1F44-AB24-71CF23C90B68}"/>
          </ac:spMkLst>
        </pc:spChg>
        <pc:spChg chg="mod">
          <ac:chgData name="Loc Huynh" userId="80c0383e323bd6ea" providerId="LiveId" clId="{ABD84DDA-2C83-8842-8F53-91005051CD33}" dt="2022-04-02T08:33:49.972" v="6708" actId="14100"/>
          <ac:spMkLst>
            <pc:docMk/>
            <pc:sldMk cId="2732332052" sldId="390"/>
            <ac:spMk id="20" creationId="{815F35AD-9F39-134B-AF14-BFCF7A9DE6CE}"/>
          </ac:spMkLst>
        </pc:spChg>
        <pc:spChg chg="mod">
          <ac:chgData name="Loc Huynh" userId="80c0383e323bd6ea" providerId="LiveId" clId="{ABD84DDA-2C83-8842-8F53-91005051CD33}" dt="2022-04-02T08:34:04.071" v="6712" actId="14100"/>
          <ac:spMkLst>
            <pc:docMk/>
            <pc:sldMk cId="2732332052" sldId="390"/>
            <ac:spMk id="21" creationId="{2824B8B8-C85F-4741-A698-AC3DC73D2147}"/>
          </ac:spMkLst>
        </pc:spChg>
      </pc:sldChg>
      <pc:sldChg chg="addSp delSp modSp add mod ord">
        <pc:chgData name="Loc Huynh" userId="80c0383e323bd6ea" providerId="LiveId" clId="{ABD84DDA-2C83-8842-8F53-91005051CD33}" dt="2022-04-02T08:59:03.696" v="7463"/>
        <pc:sldMkLst>
          <pc:docMk/>
          <pc:sldMk cId="1121651401" sldId="391"/>
        </pc:sldMkLst>
        <pc:spChg chg="mod">
          <ac:chgData name="Loc Huynh" userId="80c0383e323bd6ea" providerId="LiveId" clId="{ABD84DDA-2C83-8842-8F53-91005051CD33}" dt="2022-04-02T08:59:03.696" v="7463"/>
          <ac:spMkLst>
            <pc:docMk/>
            <pc:sldMk cId="1121651401" sldId="391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40:55.713" v="6915" actId="313"/>
          <ac:spMkLst>
            <pc:docMk/>
            <pc:sldMk cId="1121651401" sldId="391"/>
            <ac:spMk id="3" creationId="{915ED961-82CE-F140-B979-1794E0DE9605}"/>
          </ac:spMkLst>
        </pc:sp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6" creationId="{0F72380A-6481-3247-8D62-170DD28B062F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0" creationId="{3A6A1B8A-5952-CE40-B62F-496DAB477004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2" creationId="{F392CBDD-EB2B-CC4D-8CBD-B27051EC57C6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3" creationId="{115D9981-01BA-3E4B-8195-6CF11929421B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4" creationId="{37BB6162-88D6-444D-9D07-8E3D7F94D327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5" creationId="{1DA30E68-2076-BA4B-B3C5-077130BBBC2C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6" creationId="{26B63D78-0F20-D04F-92BD-8EF90A664212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7" creationId="{8ECE761C-741C-5F4C-878E-AC12D4EA7490}"/>
          </ac:picMkLst>
        </pc:picChg>
        <pc:picChg chg="del">
          <ac:chgData name="Loc Huynh" userId="80c0383e323bd6ea" providerId="LiveId" clId="{ABD84DDA-2C83-8842-8F53-91005051CD33}" dt="2022-04-02T08:40:09.272" v="6856" actId="478"/>
          <ac:picMkLst>
            <pc:docMk/>
            <pc:sldMk cId="1121651401" sldId="391"/>
            <ac:picMk id="18" creationId="{421EC4C0-834C-464C-A5EB-502D8D73BD25}"/>
          </ac:picMkLst>
        </pc:picChg>
        <pc:picChg chg="add mod">
          <ac:chgData name="Loc Huynh" userId="80c0383e323bd6ea" providerId="LiveId" clId="{ABD84DDA-2C83-8842-8F53-91005051CD33}" dt="2022-04-02T08:40:18.115" v="6861" actId="1076"/>
          <ac:picMkLst>
            <pc:docMk/>
            <pc:sldMk cId="1121651401" sldId="391"/>
            <ac:picMk id="6146" creationId="{67983FB9-D39F-0F42-B16F-CA2998207032}"/>
          </ac:picMkLst>
        </pc:pic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12951903" sldId="391"/>
        </pc:sldMkLst>
      </pc:sldChg>
      <pc:sldChg chg="addSp delSp modSp add mod delAnim modAnim">
        <pc:chgData name="Loc Huynh" userId="80c0383e323bd6ea" providerId="LiveId" clId="{ABD84DDA-2C83-8842-8F53-91005051CD33}" dt="2022-04-02T08:59:07.283" v="7464"/>
        <pc:sldMkLst>
          <pc:docMk/>
          <pc:sldMk cId="1789778418" sldId="392"/>
        </pc:sldMkLst>
        <pc:spChg chg="mod">
          <ac:chgData name="Loc Huynh" userId="80c0383e323bd6ea" providerId="LiveId" clId="{ABD84DDA-2C83-8842-8F53-91005051CD33}" dt="2022-04-02T08:59:07.283" v="7464"/>
          <ac:spMkLst>
            <pc:docMk/>
            <pc:sldMk cId="1789778418" sldId="392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53:11.542" v="7277" actId="20577"/>
          <ac:spMkLst>
            <pc:docMk/>
            <pc:sldMk cId="1789778418" sldId="392"/>
            <ac:spMk id="3" creationId="{915ED961-82CE-F140-B979-1794E0DE9605}"/>
          </ac:spMkLst>
        </pc:spChg>
        <pc:spChg chg="add del">
          <ac:chgData name="Loc Huynh" userId="80c0383e323bd6ea" providerId="LiveId" clId="{ABD84DDA-2C83-8842-8F53-91005051CD33}" dt="2022-04-02T08:46:40.015" v="7192" actId="478"/>
          <ac:spMkLst>
            <pc:docMk/>
            <pc:sldMk cId="1789778418" sldId="392"/>
            <ac:spMk id="4" creationId="{A357B1BC-B289-8E4C-B93C-390D8E2A3125}"/>
          </ac:spMkLst>
        </pc:spChg>
        <pc:spChg chg="add mod">
          <ac:chgData name="Loc Huynh" userId="80c0383e323bd6ea" providerId="LiveId" clId="{ABD84DDA-2C83-8842-8F53-91005051CD33}" dt="2022-04-02T08:53:16.480" v="7278" actId="14100"/>
          <ac:spMkLst>
            <pc:docMk/>
            <pc:sldMk cId="1789778418" sldId="392"/>
            <ac:spMk id="5" creationId="{8F97DD9F-F23D-B243-B715-06EFD39582C1}"/>
          </ac:spMkLst>
        </pc:spChg>
        <pc:spChg chg="add del mod">
          <ac:chgData name="Loc Huynh" userId="80c0383e323bd6ea" providerId="LiveId" clId="{ABD84DDA-2C83-8842-8F53-91005051CD33}" dt="2022-04-02T08:45:51.334" v="7188" actId="478"/>
          <ac:spMkLst>
            <pc:docMk/>
            <pc:sldMk cId="1789778418" sldId="392"/>
            <ac:spMk id="16" creationId="{EB55C84B-9C55-1146-9660-92A7E18CE564}"/>
          </ac:spMkLst>
        </pc:spChg>
        <pc:spChg chg="add mod">
          <ac:chgData name="Loc Huynh" userId="80c0383e323bd6ea" providerId="LiveId" clId="{ABD84DDA-2C83-8842-8F53-91005051CD33}" dt="2022-04-02T08:54:15.607" v="7309" actId="1076"/>
          <ac:spMkLst>
            <pc:docMk/>
            <pc:sldMk cId="1789778418" sldId="392"/>
            <ac:spMk id="27" creationId="{F74B297D-09CB-5140-B8A5-364B5C95B061}"/>
          </ac:spMkLst>
        </pc:spChg>
        <pc:picChg chg="add mod">
          <ac:chgData name="Loc Huynh" userId="80c0383e323bd6ea" providerId="LiveId" clId="{ABD84DDA-2C83-8842-8F53-91005051CD33}" dt="2022-04-02T08:47:01.998" v="7198" actId="1076"/>
          <ac:picMkLst>
            <pc:docMk/>
            <pc:sldMk cId="1789778418" sldId="392"/>
            <ac:picMk id="6" creationId="{0C54D535-AFB3-494A-B608-6D51732ABF18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8" creationId="{82521A46-75EE-D34D-9F50-245C7DC876FC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9" creationId="{0697BD63-82BC-204A-ABD1-286AACD42490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0" creationId="{8210F80C-B30A-9346-A980-6FEC8EE66610}"/>
          </ac:picMkLst>
        </pc:picChg>
        <pc:picChg chg="add mod">
          <ac:chgData name="Loc Huynh" userId="80c0383e323bd6ea" providerId="LiveId" clId="{ABD84DDA-2C83-8842-8F53-91005051CD33}" dt="2022-04-02T08:53:17.751" v="7279" actId="1076"/>
          <ac:picMkLst>
            <pc:docMk/>
            <pc:sldMk cId="1789778418" sldId="392"/>
            <ac:picMk id="11" creationId="{ADB88176-BF63-FB40-A550-5F12509587A4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2" creationId="{3E17A50A-24C3-D04D-A4AD-01D9A25C8B86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3" creationId="{F257394E-A810-5E4C-873E-3475C3102C50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4" creationId="{0F018D16-84D6-BE42-82D2-ED815B5FB596}"/>
          </ac:picMkLst>
        </pc:picChg>
        <pc:picChg chg="add mod">
          <ac:chgData name="Loc Huynh" userId="80c0383e323bd6ea" providerId="LiveId" clId="{ABD84DDA-2C83-8842-8F53-91005051CD33}" dt="2022-04-02T08:45:58.229" v="7189" actId="1076"/>
          <ac:picMkLst>
            <pc:docMk/>
            <pc:sldMk cId="1789778418" sldId="392"/>
            <ac:picMk id="15" creationId="{71B985C3-611B-9748-BDD0-F817E28CE015}"/>
          </ac:picMkLst>
        </pc:picChg>
        <pc:picChg chg="mod">
          <ac:chgData name="Loc Huynh" userId="80c0383e323bd6ea" providerId="LiveId" clId="{ABD84DDA-2C83-8842-8F53-91005051CD33}" dt="2022-04-02T08:52:36.743" v="7223" actId="1076"/>
          <ac:picMkLst>
            <pc:docMk/>
            <pc:sldMk cId="1789778418" sldId="392"/>
            <ac:picMk id="6146" creationId="{67983FB9-D39F-0F42-B16F-CA2998207032}"/>
          </ac:picMkLst>
        </pc:picChg>
        <pc:cxnChg chg="add del mod">
          <ac:chgData name="Loc Huynh" userId="80c0383e323bd6ea" providerId="LiveId" clId="{ABD84DDA-2C83-8842-8F53-91005051CD33}" dt="2022-04-02T08:50:34.676" v="7202" actId="478"/>
          <ac:cxnSpMkLst>
            <pc:docMk/>
            <pc:sldMk cId="1789778418" sldId="392"/>
            <ac:cxnSpMk id="18" creationId="{9E0F7E15-6372-A44E-B8C1-3D20521DD7F0}"/>
          </ac:cxnSpMkLst>
        </pc:cxnChg>
        <pc:cxnChg chg="add mod">
          <ac:chgData name="Loc Huynh" userId="80c0383e323bd6ea" providerId="LiveId" clId="{ABD84DDA-2C83-8842-8F53-91005051CD33}" dt="2022-04-02T08:52:34.021" v="7222" actId="14100"/>
          <ac:cxnSpMkLst>
            <pc:docMk/>
            <pc:sldMk cId="1789778418" sldId="392"/>
            <ac:cxnSpMk id="20" creationId="{E7CC2C9E-7C2D-1747-83A7-4E5EFEC40D10}"/>
          </ac:cxnSpMkLst>
        </pc:cxnChg>
      </pc:sldChg>
      <pc:sldChg chg="addSp delSp modSp add mod delAnim">
        <pc:chgData name="Loc Huynh" userId="80c0383e323bd6ea" providerId="LiveId" clId="{ABD84DDA-2C83-8842-8F53-91005051CD33}" dt="2022-04-02T08:59:10.588" v="7465"/>
        <pc:sldMkLst>
          <pc:docMk/>
          <pc:sldMk cId="2443806837" sldId="393"/>
        </pc:sldMkLst>
        <pc:spChg chg="mod">
          <ac:chgData name="Loc Huynh" userId="80c0383e323bd6ea" providerId="LiveId" clId="{ABD84DDA-2C83-8842-8F53-91005051CD33}" dt="2022-04-02T08:59:10.588" v="7465"/>
          <ac:spMkLst>
            <pc:docMk/>
            <pc:sldMk cId="2443806837" sldId="393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8:55:16.689" v="7343" actId="20577"/>
          <ac:spMkLst>
            <pc:docMk/>
            <pc:sldMk cId="2443806837" sldId="393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2T08:56:50.822" v="7453" actId="14100"/>
          <ac:spMkLst>
            <pc:docMk/>
            <pc:sldMk cId="2443806837" sldId="393"/>
            <ac:spMk id="19" creationId="{04900D4C-FB81-1F44-AB24-71CF23C90B68}"/>
          </ac:spMkLst>
        </pc:spChg>
        <pc:spChg chg="del">
          <ac:chgData name="Loc Huynh" userId="80c0383e323bd6ea" providerId="LiveId" clId="{ABD84DDA-2C83-8842-8F53-91005051CD33}" dt="2022-04-02T08:55:22.202" v="7344" actId="478"/>
          <ac:spMkLst>
            <pc:docMk/>
            <pc:sldMk cId="2443806837" sldId="393"/>
            <ac:spMk id="20" creationId="{815F35AD-9F39-134B-AF14-BFCF7A9DE6CE}"/>
          </ac:spMkLst>
        </pc:spChg>
        <pc:spChg chg="del mod">
          <ac:chgData name="Loc Huynh" userId="80c0383e323bd6ea" providerId="LiveId" clId="{ABD84DDA-2C83-8842-8F53-91005051CD33}" dt="2022-04-02T08:55:24.388" v="7346" actId="478"/>
          <ac:spMkLst>
            <pc:docMk/>
            <pc:sldMk cId="2443806837" sldId="393"/>
            <ac:spMk id="21" creationId="{2824B8B8-C85F-4741-A698-AC3DC73D2147}"/>
          </ac:spMkLst>
        </pc:sp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6" creationId="{0F72380A-6481-3247-8D62-170DD28B062F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0" creationId="{3A6A1B8A-5952-CE40-B62F-496DAB477004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2" creationId="{F392CBDD-EB2B-CC4D-8CBD-B27051EC57C6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3" creationId="{115D9981-01BA-3E4B-8195-6CF11929421B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4" creationId="{37BB6162-88D6-444D-9D07-8E3D7F94D327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5" creationId="{1DA30E68-2076-BA4B-B3C5-077130BBBC2C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6" creationId="{26B63D78-0F20-D04F-92BD-8EF90A664212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7" creationId="{8ECE761C-741C-5F4C-878E-AC12D4EA7490}"/>
          </ac:picMkLst>
        </pc:picChg>
        <pc:picChg chg="del">
          <ac:chgData name="Loc Huynh" userId="80c0383e323bd6ea" providerId="LiveId" clId="{ABD84DDA-2C83-8842-8F53-91005051CD33}" dt="2022-04-02T08:55:22.202" v="7344" actId="478"/>
          <ac:picMkLst>
            <pc:docMk/>
            <pc:sldMk cId="2443806837" sldId="393"/>
            <ac:picMk id="18" creationId="{421EC4C0-834C-464C-A5EB-502D8D73BD25}"/>
          </ac:picMkLst>
        </pc:picChg>
        <pc:picChg chg="add mod">
          <ac:chgData name="Loc Huynh" userId="80c0383e323bd6ea" providerId="LiveId" clId="{ABD84DDA-2C83-8842-8F53-91005051CD33}" dt="2022-04-02T08:55:31.712" v="7349" actId="1076"/>
          <ac:picMkLst>
            <pc:docMk/>
            <pc:sldMk cId="2443806837" sldId="393"/>
            <ac:picMk id="22" creationId="{87A4F711-7748-8B4A-8637-024346C719C3}"/>
          </ac:picMkLst>
        </pc:pic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267935312" sldId="393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738042642" sldId="394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738042642" sldId="394"/>
            <ac:spMk id="2" creationId="{00000000-0000-0000-0000-000000000000}"/>
          </ac:spMkLst>
        </pc:spChg>
      </pc:sldChg>
      <pc:sldChg chg="addSp modSp add mod">
        <pc:chgData name="Loc Huynh" userId="80c0383e323bd6ea" providerId="LiveId" clId="{ABD84DDA-2C83-8842-8F53-91005051CD33}" dt="2022-04-02T09:21:25.820" v="8180" actId="13822"/>
        <pc:sldMkLst>
          <pc:docMk/>
          <pc:sldMk cId="877942138" sldId="394"/>
        </pc:sldMkLst>
        <pc:spChg chg="mod">
          <ac:chgData name="Loc Huynh" userId="80c0383e323bd6ea" providerId="LiveId" clId="{ABD84DDA-2C83-8842-8F53-91005051CD33}" dt="2022-04-02T08:57:46.411" v="7455"/>
          <ac:spMkLst>
            <pc:docMk/>
            <pc:sldMk cId="877942138" sldId="394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2T09:21:13.736" v="8175" actId="1076"/>
          <ac:spMkLst>
            <pc:docMk/>
            <pc:sldMk cId="877942138" sldId="394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09:20:57.830" v="8170" actId="13822"/>
          <ac:spMkLst>
            <pc:docMk/>
            <pc:sldMk cId="877942138" sldId="394"/>
            <ac:spMk id="4" creationId="{CE42BDAC-5F8D-1141-AD14-8933A4E57362}"/>
          </ac:spMkLst>
        </pc:spChg>
        <pc:spChg chg="add mod">
          <ac:chgData name="Loc Huynh" userId="80c0383e323bd6ea" providerId="LiveId" clId="{ABD84DDA-2C83-8842-8F53-91005051CD33}" dt="2022-04-02T09:20:13.363" v="8146" actId="1582"/>
          <ac:spMkLst>
            <pc:docMk/>
            <pc:sldMk cId="877942138" sldId="394"/>
            <ac:spMk id="5" creationId="{ED003F2C-4D09-1547-9C21-FB09C0133512}"/>
          </ac:spMkLst>
        </pc:spChg>
        <pc:spChg chg="add mod">
          <ac:chgData name="Loc Huynh" userId="80c0383e323bd6ea" providerId="LiveId" clId="{ABD84DDA-2C83-8842-8F53-91005051CD33}" dt="2022-04-02T09:21:25.820" v="8180" actId="13822"/>
          <ac:spMkLst>
            <pc:docMk/>
            <pc:sldMk cId="877942138" sldId="394"/>
            <ac:spMk id="6" creationId="{AB9FA736-0CA4-5949-A742-15AA1628089F}"/>
          </ac:spMkLst>
        </pc:spChg>
        <pc:spChg chg="add mod">
          <ac:chgData name="Loc Huynh" userId="80c0383e323bd6ea" providerId="LiveId" clId="{ABD84DDA-2C83-8842-8F53-91005051CD33}" dt="2022-04-02T09:21:22.161" v="8178" actId="13822"/>
          <ac:spMkLst>
            <pc:docMk/>
            <pc:sldMk cId="877942138" sldId="394"/>
            <ac:spMk id="8" creationId="{811977F4-8407-5A4A-B8B8-9961A171A12E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05055553" sldId="395"/>
        </pc:sldMkLst>
      </pc:sldChg>
      <pc:sldChg chg="delSp modSp add mod modAnim">
        <pc:chgData name="Loc Huynh" userId="80c0383e323bd6ea" providerId="LiveId" clId="{ABD84DDA-2C83-8842-8F53-91005051CD33}" dt="2022-04-02T09:01:45.766" v="7799" actId="20577"/>
        <pc:sldMkLst>
          <pc:docMk/>
          <pc:sldMk cId="2280707893" sldId="395"/>
        </pc:sldMkLst>
        <pc:spChg chg="mod">
          <ac:chgData name="Loc Huynh" userId="80c0383e323bd6ea" providerId="LiveId" clId="{ABD84DDA-2C83-8842-8F53-91005051CD33}" dt="2022-04-02T09:01:45.766" v="7799" actId="20577"/>
          <ac:spMkLst>
            <pc:docMk/>
            <pc:sldMk cId="2280707893" sldId="395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2T08:59:19.572" v="7467" actId="478"/>
          <ac:spMkLst>
            <pc:docMk/>
            <pc:sldMk cId="2280707893" sldId="395"/>
            <ac:spMk id="19" creationId="{04900D4C-FB81-1F44-AB24-71CF23C90B68}"/>
          </ac:spMkLst>
        </pc:spChg>
        <pc:picChg chg="del">
          <ac:chgData name="Loc Huynh" userId="80c0383e323bd6ea" providerId="LiveId" clId="{ABD84DDA-2C83-8842-8F53-91005051CD33}" dt="2022-04-02T08:59:19.572" v="7467" actId="478"/>
          <ac:picMkLst>
            <pc:docMk/>
            <pc:sldMk cId="2280707893" sldId="395"/>
            <ac:picMk id="22" creationId="{87A4F711-7748-8B4A-8637-024346C719C3}"/>
          </ac:picMkLst>
        </pc:picChg>
      </pc:sldChg>
      <pc:sldChg chg="delSp modSp add mod">
        <pc:chgData name="Loc Huynh" userId="80c0383e323bd6ea" providerId="LiveId" clId="{ABD84DDA-2C83-8842-8F53-91005051CD33}" dt="2022-04-03T11:42:20.016" v="9441" actId="20577"/>
        <pc:sldMkLst>
          <pc:docMk/>
          <pc:sldMk cId="337063775" sldId="396"/>
        </pc:sldMkLst>
        <pc:spChg chg="mod">
          <ac:chgData name="Loc Huynh" userId="80c0383e323bd6ea" providerId="LiveId" clId="{ABD84DDA-2C83-8842-8F53-91005051CD33}" dt="2022-04-03T11:42:20.016" v="9441" actId="20577"/>
          <ac:spMkLst>
            <pc:docMk/>
            <pc:sldMk cId="337063775" sldId="396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4" creationId="{CE42BDAC-5F8D-1141-AD14-8933A4E57362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5" creationId="{ED003F2C-4D09-1547-9C21-FB09C0133512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6" creationId="{AB9FA736-0CA4-5949-A742-15AA1628089F}"/>
          </ac:spMkLst>
        </pc:spChg>
        <pc:spChg chg="del">
          <ac:chgData name="Loc Huynh" userId="80c0383e323bd6ea" providerId="LiveId" clId="{ABD84DDA-2C83-8842-8F53-91005051CD33}" dt="2022-04-02T09:43:45.843" v="8372" actId="478"/>
          <ac:spMkLst>
            <pc:docMk/>
            <pc:sldMk cId="337063775" sldId="396"/>
            <ac:spMk id="8" creationId="{811977F4-8407-5A4A-B8B8-9961A171A12E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779948772" sldId="39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131613672" sldId="397"/>
        </pc:sldMkLst>
      </pc:sldChg>
      <pc:sldChg chg="addSp delSp modSp add mod modAnim">
        <pc:chgData name="Loc Huynh" userId="80c0383e323bd6ea" providerId="LiveId" clId="{ABD84DDA-2C83-8842-8F53-91005051CD33}" dt="2022-04-02T10:15:05.236" v="9440"/>
        <pc:sldMkLst>
          <pc:docMk/>
          <pc:sldMk cId="2207257772" sldId="397"/>
        </pc:sldMkLst>
        <pc:spChg chg="del mod">
          <ac:chgData name="Loc Huynh" userId="80c0383e323bd6ea" providerId="LiveId" clId="{ABD84DDA-2C83-8842-8F53-91005051CD33}" dt="2022-04-02T10:04:16.573" v="9176" actId="478"/>
          <ac:spMkLst>
            <pc:docMk/>
            <pc:sldMk cId="2207257772" sldId="397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2T10:09:53.949" v="9376" actId="13822"/>
          <ac:spMkLst>
            <pc:docMk/>
            <pc:sldMk cId="2207257772" sldId="397"/>
            <ac:spMk id="9" creationId="{26B872C6-6409-664C-8C1B-5EF9A7D17F4A}"/>
          </ac:spMkLst>
        </pc:spChg>
        <pc:spChg chg="add mod">
          <ac:chgData name="Loc Huynh" userId="80c0383e323bd6ea" providerId="LiveId" clId="{ABD84DDA-2C83-8842-8F53-91005051CD33}" dt="2022-04-02T10:11:53.796" v="9395" actId="1076"/>
          <ac:spMkLst>
            <pc:docMk/>
            <pc:sldMk cId="2207257772" sldId="397"/>
            <ac:spMk id="11" creationId="{75DC034E-EA40-B747-B0C4-387A6824C62F}"/>
          </ac:spMkLst>
        </pc:spChg>
        <pc:spChg chg="add mod">
          <ac:chgData name="Loc Huynh" userId="80c0383e323bd6ea" providerId="LiveId" clId="{ABD84DDA-2C83-8842-8F53-91005051CD33}" dt="2022-04-02T10:11:58.203" v="9396" actId="1076"/>
          <ac:spMkLst>
            <pc:docMk/>
            <pc:sldMk cId="2207257772" sldId="397"/>
            <ac:spMk id="12" creationId="{DD233D09-251B-0847-B985-15275045A4A5}"/>
          </ac:spMkLst>
        </pc:spChg>
        <pc:spChg chg="add mod">
          <ac:chgData name="Loc Huynh" userId="80c0383e323bd6ea" providerId="LiveId" clId="{ABD84DDA-2C83-8842-8F53-91005051CD33}" dt="2022-04-02T10:13:58.699" v="9420" actId="208"/>
          <ac:spMkLst>
            <pc:docMk/>
            <pc:sldMk cId="2207257772" sldId="397"/>
            <ac:spMk id="19" creationId="{66189E19-4911-9249-94D8-48A0027FDF8B}"/>
          </ac:spMkLst>
        </pc:spChg>
        <pc:spChg chg="add mod">
          <ac:chgData name="Loc Huynh" userId="80c0383e323bd6ea" providerId="LiveId" clId="{ABD84DDA-2C83-8842-8F53-91005051CD33}" dt="2022-04-02T10:14:42.011" v="9437" actId="207"/>
          <ac:spMkLst>
            <pc:docMk/>
            <pc:sldMk cId="2207257772" sldId="397"/>
            <ac:spMk id="20" creationId="{8C5C0009-2FB5-3548-AE17-28B2B0FD4776}"/>
          </ac:spMkLst>
        </pc:spChg>
        <pc:graphicFrameChg chg="add mod modGraphic">
          <ac:chgData name="Loc Huynh" userId="80c0383e323bd6ea" providerId="LiveId" clId="{ABD84DDA-2C83-8842-8F53-91005051CD33}" dt="2022-04-02T10:04:27.089" v="9177" actId="1076"/>
          <ac:graphicFrameMkLst>
            <pc:docMk/>
            <pc:sldMk cId="2207257772" sldId="397"/>
            <ac:graphicFrameMk id="4" creationId="{5BC2BCC6-D1E1-E540-8552-A54FE9EE5F5D}"/>
          </ac:graphicFrameMkLst>
        </pc:graphicFrameChg>
        <pc:picChg chg="add mod">
          <ac:chgData name="Loc Huynh" userId="80c0383e323bd6ea" providerId="LiveId" clId="{ABD84DDA-2C83-8842-8F53-91005051CD33}" dt="2022-04-02T10:06:53.027" v="9277" actId="1076"/>
          <ac:picMkLst>
            <pc:docMk/>
            <pc:sldMk cId="2207257772" sldId="397"/>
            <ac:picMk id="6" creationId="{49C6EA64-BFD9-2246-B863-A231DC2D7266}"/>
          </ac:picMkLst>
        </pc:picChg>
        <pc:picChg chg="add mod">
          <ac:chgData name="Loc Huynh" userId="80c0383e323bd6ea" providerId="LiveId" clId="{ABD84DDA-2C83-8842-8F53-91005051CD33}" dt="2022-04-02T10:06:55.267" v="9278" actId="1076"/>
          <ac:picMkLst>
            <pc:docMk/>
            <pc:sldMk cId="2207257772" sldId="397"/>
            <ac:picMk id="7" creationId="{95F09A8E-6879-6144-BD5B-17E3465107E6}"/>
          </ac:picMkLst>
        </pc:picChg>
        <pc:picChg chg="add mod">
          <ac:chgData name="Loc Huynh" userId="80c0383e323bd6ea" providerId="LiveId" clId="{ABD84DDA-2C83-8842-8F53-91005051CD33}" dt="2022-04-02T10:06:04.001" v="9207" actId="1076"/>
          <ac:picMkLst>
            <pc:docMk/>
            <pc:sldMk cId="2207257772" sldId="397"/>
            <ac:picMk id="8" creationId="{F0A8B40E-B53F-0640-924E-4CBD4F596660}"/>
          </ac:picMkLst>
        </pc:picChg>
        <pc:cxnChg chg="add mod">
          <ac:chgData name="Loc Huynh" userId="80c0383e323bd6ea" providerId="LiveId" clId="{ABD84DDA-2C83-8842-8F53-91005051CD33}" dt="2022-04-02T10:12:15.552" v="9399" actId="208"/>
          <ac:cxnSpMkLst>
            <pc:docMk/>
            <pc:sldMk cId="2207257772" sldId="397"/>
            <ac:cxnSpMk id="13" creationId="{64BCF6E1-38CB-9242-9835-64EC3746B93F}"/>
          </ac:cxnSpMkLst>
        </pc:cxnChg>
        <pc:cxnChg chg="add mod">
          <ac:chgData name="Loc Huynh" userId="80c0383e323bd6ea" providerId="LiveId" clId="{ABD84DDA-2C83-8842-8F53-91005051CD33}" dt="2022-04-02T10:12:50.241" v="9405" actId="208"/>
          <ac:cxnSpMkLst>
            <pc:docMk/>
            <pc:sldMk cId="2207257772" sldId="397"/>
            <ac:cxnSpMk id="16" creationId="{0D598274-D0EA-F04F-BA88-362F4574D44C}"/>
          </ac:cxnSpMkLst>
        </pc:cxnChg>
        <pc:cxnChg chg="add mod">
          <ac:chgData name="Loc Huynh" userId="80c0383e323bd6ea" providerId="LiveId" clId="{ABD84DDA-2C83-8842-8F53-91005051CD33}" dt="2022-04-02T10:13:17.960" v="9411" actId="208"/>
          <ac:cxnSpMkLst>
            <pc:docMk/>
            <pc:sldMk cId="2207257772" sldId="397"/>
            <ac:cxnSpMk id="18" creationId="{2118CBA8-CB75-C843-8B40-B0DCAD118368}"/>
          </ac:cxnSpMkLst>
        </pc:cxnChg>
      </pc:sldChg>
      <pc:sldChg chg="modSp add del mod ord">
        <pc:chgData name="Loc Huynh" userId="80c0383e323bd6ea" providerId="LiveId" clId="{ABD84DDA-2C83-8842-8F53-91005051CD33}" dt="2022-04-03T14:19:13.474" v="12207" actId="2696"/>
        <pc:sldMkLst>
          <pc:docMk/>
          <pc:sldMk cId="1378109696" sldId="398"/>
        </pc:sldMkLst>
        <pc:spChg chg="mod">
          <ac:chgData name="Loc Huynh" userId="80c0383e323bd6ea" providerId="LiveId" clId="{ABD84DDA-2C83-8842-8F53-91005051CD33}" dt="2022-04-03T12:11:11.743" v="9663" actId="20577"/>
          <ac:spMkLst>
            <pc:docMk/>
            <pc:sldMk cId="1378109696" sldId="398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28:03.403" v="10356" actId="207"/>
          <ac:spMkLst>
            <pc:docMk/>
            <pc:sldMk cId="1378109696" sldId="398"/>
            <ac:spMk id="3" creationId="{915ED961-82CE-F140-B979-1794E0DE9605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49047818" sldId="39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08054947" sldId="399"/>
        </pc:sldMkLst>
      </pc:sldChg>
      <pc:sldChg chg="addSp modSp add mod ord modAnim">
        <pc:chgData name="Loc Huynh" userId="80c0383e323bd6ea" providerId="LiveId" clId="{ABD84DDA-2C83-8842-8F53-91005051CD33}" dt="2022-04-03T14:19:40.498" v="12211"/>
        <pc:sldMkLst>
          <pc:docMk/>
          <pc:sldMk cId="3036385744" sldId="399"/>
        </pc:sldMkLst>
        <pc:spChg chg="mod">
          <ac:chgData name="Loc Huynh" userId="80c0383e323bd6ea" providerId="LiveId" clId="{ABD84DDA-2C83-8842-8F53-91005051CD33}" dt="2022-04-03T14:19:24.930" v="12208"/>
          <ac:spMkLst>
            <pc:docMk/>
            <pc:sldMk cId="3036385744" sldId="399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42:44.008" v="10772" actId="207"/>
          <ac:spMkLst>
            <pc:docMk/>
            <pc:sldMk cId="3036385744" sldId="399"/>
            <ac:spMk id="3" creationId="{915ED961-82CE-F140-B979-1794E0DE9605}"/>
          </ac:spMkLst>
        </pc:spChg>
        <pc:spChg chg="add mod">
          <ac:chgData name="Loc Huynh" userId="80c0383e323bd6ea" providerId="LiveId" clId="{ABD84DDA-2C83-8842-8F53-91005051CD33}" dt="2022-04-03T12:25:29.750" v="10343" actId="207"/>
          <ac:spMkLst>
            <pc:docMk/>
            <pc:sldMk cId="3036385744" sldId="399"/>
            <ac:spMk id="6" creationId="{5F020B66-DB0C-AD41-8C63-A6F51CA21331}"/>
          </ac:spMkLst>
        </pc:spChg>
        <pc:spChg chg="add mod">
          <ac:chgData name="Loc Huynh" userId="80c0383e323bd6ea" providerId="LiveId" clId="{ABD84DDA-2C83-8842-8F53-91005051CD33}" dt="2022-04-03T12:25:36.078" v="10345" actId="207"/>
          <ac:spMkLst>
            <pc:docMk/>
            <pc:sldMk cId="3036385744" sldId="399"/>
            <ac:spMk id="7" creationId="{999C50AA-3708-F34F-8443-5AF83075B70B}"/>
          </ac:spMkLst>
        </pc:spChg>
        <pc:spChg chg="add mod">
          <ac:chgData name="Loc Huynh" userId="80c0383e323bd6ea" providerId="LiveId" clId="{ABD84DDA-2C83-8842-8F53-91005051CD33}" dt="2022-04-03T12:25:45.140" v="10348" actId="207"/>
          <ac:spMkLst>
            <pc:docMk/>
            <pc:sldMk cId="3036385744" sldId="399"/>
            <ac:spMk id="8" creationId="{C207D9F1-F6E7-C840-BB44-2C2CC7DCDA55}"/>
          </ac:spMkLst>
        </pc:spChg>
        <pc:graphicFrameChg chg="add mod modGraphic">
          <ac:chgData name="Loc Huynh" userId="80c0383e323bd6ea" providerId="LiveId" clId="{ABD84DDA-2C83-8842-8F53-91005051CD33}" dt="2022-04-03T12:24:48.746" v="10336" actId="1076"/>
          <ac:graphicFrameMkLst>
            <pc:docMk/>
            <pc:sldMk cId="3036385744" sldId="399"/>
            <ac:graphicFrameMk id="5" creationId="{903BEEA8-109E-874B-B26D-D43C368CA45A}"/>
          </ac:graphicFrameMkLst>
        </pc:graphicFrameChg>
      </pc:sldChg>
      <pc:sldChg chg="addSp delSp modSp add mod ord delAnim modAnim">
        <pc:chgData name="Loc Huynh" userId="80c0383e323bd6ea" providerId="LiveId" clId="{ABD84DDA-2C83-8842-8F53-91005051CD33}" dt="2022-04-04T09:54:55.844" v="14027"/>
        <pc:sldMkLst>
          <pc:docMk/>
          <pc:sldMk cId="658686062" sldId="400"/>
        </pc:sldMkLst>
        <pc:spChg chg="mod">
          <ac:chgData name="Loc Huynh" userId="80c0383e323bd6ea" providerId="LiveId" clId="{ABD84DDA-2C83-8842-8F53-91005051CD33}" dt="2022-04-04T09:54:55.844" v="14027"/>
          <ac:spMkLst>
            <pc:docMk/>
            <pc:sldMk cId="658686062" sldId="400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42:41.489" v="10771" actId="207"/>
          <ac:spMkLst>
            <pc:docMk/>
            <pc:sldMk cId="658686062" sldId="400"/>
            <ac:spMk id="3" creationId="{915ED961-82CE-F140-B979-1794E0DE9605}"/>
          </ac:spMkLst>
        </pc:spChg>
        <pc:spChg chg="add del mod">
          <ac:chgData name="Loc Huynh" userId="80c0383e323bd6ea" providerId="LiveId" clId="{ABD84DDA-2C83-8842-8F53-91005051CD33}" dt="2022-04-03T12:30:35.654" v="10414" actId="478"/>
          <ac:spMkLst>
            <pc:docMk/>
            <pc:sldMk cId="658686062" sldId="400"/>
            <ac:spMk id="4" creationId="{8070F4E1-A4A8-214C-83F4-ACFA7104BE58}"/>
          </ac:spMkLst>
        </pc:spChg>
        <pc:spChg chg="del">
          <ac:chgData name="Loc Huynh" userId="80c0383e323bd6ea" providerId="LiveId" clId="{ABD84DDA-2C83-8842-8F53-91005051CD33}" dt="2022-04-03T12:30:25.659" v="10410" actId="478"/>
          <ac:spMkLst>
            <pc:docMk/>
            <pc:sldMk cId="658686062" sldId="400"/>
            <ac:spMk id="6" creationId="{5F020B66-DB0C-AD41-8C63-A6F51CA21331}"/>
          </ac:spMkLst>
        </pc:spChg>
        <pc:spChg chg="del mod">
          <ac:chgData name="Loc Huynh" userId="80c0383e323bd6ea" providerId="LiveId" clId="{ABD84DDA-2C83-8842-8F53-91005051CD33}" dt="2022-04-03T12:33:38.412" v="10528" actId="478"/>
          <ac:spMkLst>
            <pc:docMk/>
            <pc:sldMk cId="658686062" sldId="400"/>
            <ac:spMk id="7" creationId="{999C50AA-3708-F34F-8443-5AF83075B70B}"/>
          </ac:spMkLst>
        </pc:spChg>
        <pc:spChg chg="del">
          <ac:chgData name="Loc Huynh" userId="80c0383e323bd6ea" providerId="LiveId" clId="{ABD84DDA-2C83-8842-8F53-91005051CD33}" dt="2022-04-03T12:33:39.421" v="10529" actId="478"/>
          <ac:spMkLst>
            <pc:docMk/>
            <pc:sldMk cId="658686062" sldId="400"/>
            <ac:spMk id="8" creationId="{C207D9F1-F6E7-C840-BB44-2C2CC7DCDA55}"/>
          </ac:spMkLst>
        </pc:spChg>
        <pc:spChg chg="add mod">
          <ac:chgData name="Loc Huynh" userId="80c0383e323bd6ea" providerId="LiveId" clId="{ABD84DDA-2C83-8842-8F53-91005051CD33}" dt="2022-04-03T12:35:03.770" v="10545" actId="171"/>
          <ac:spMkLst>
            <pc:docMk/>
            <pc:sldMk cId="658686062" sldId="400"/>
            <ac:spMk id="11" creationId="{55264CF7-CD98-024D-808B-BB8283A4A8DD}"/>
          </ac:spMkLst>
        </pc:spChg>
        <pc:spChg chg="add mod">
          <ac:chgData name="Loc Huynh" userId="80c0383e323bd6ea" providerId="LiveId" clId="{ABD84DDA-2C83-8842-8F53-91005051CD33}" dt="2022-04-03T12:42:04.716" v="10742" actId="1582"/>
          <ac:spMkLst>
            <pc:docMk/>
            <pc:sldMk cId="658686062" sldId="400"/>
            <ac:spMk id="12" creationId="{962B78A3-535C-A647-8E3A-852E90D6E99C}"/>
          </ac:spMkLst>
        </pc:spChg>
        <pc:graphicFrameChg chg="mod">
          <ac:chgData name="Loc Huynh" userId="80c0383e323bd6ea" providerId="LiveId" clId="{ABD84DDA-2C83-8842-8F53-91005051CD33}" dt="2022-04-03T12:33:49.182" v="10530" actId="1076"/>
          <ac:graphicFrameMkLst>
            <pc:docMk/>
            <pc:sldMk cId="658686062" sldId="400"/>
            <ac:graphicFrameMk id="5" creationId="{903BEEA8-109E-874B-B26D-D43C368CA45A}"/>
          </ac:graphicFrameMkLst>
        </pc:graphicFrameChg>
        <pc:graphicFrameChg chg="add mod modGraphic">
          <ac:chgData name="Loc Huynh" userId="80c0383e323bd6ea" providerId="LiveId" clId="{ABD84DDA-2C83-8842-8F53-91005051CD33}" dt="2022-04-03T12:33:53.114" v="10531" actId="1076"/>
          <ac:graphicFrameMkLst>
            <pc:docMk/>
            <pc:sldMk cId="658686062" sldId="400"/>
            <ac:graphicFrameMk id="9" creationId="{1527069A-B33E-9D47-AB07-77BB418607DE}"/>
          </ac:graphicFrameMkLst>
        </pc:graphicFrame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60971074" sldId="400"/>
        </pc:sldMkLst>
      </pc:sldChg>
      <pc:sldChg chg="modSp add mod ord">
        <pc:chgData name="Loc Huynh" userId="80c0383e323bd6ea" providerId="LiveId" clId="{ABD84DDA-2C83-8842-8F53-91005051CD33}" dt="2022-04-04T09:54:59.931" v="14028"/>
        <pc:sldMkLst>
          <pc:docMk/>
          <pc:sldMk cId="3783959748" sldId="401"/>
        </pc:sldMkLst>
        <pc:spChg chg="mod">
          <ac:chgData name="Loc Huynh" userId="80c0383e323bd6ea" providerId="LiveId" clId="{ABD84DDA-2C83-8842-8F53-91005051CD33}" dt="2022-04-04T09:54:59.931" v="14028"/>
          <ac:spMkLst>
            <pc:docMk/>
            <pc:sldMk cId="3783959748" sldId="401"/>
            <ac:spMk id="2" creationId="{14FB75EB-42E3-C744-9CAF-7D2DB53CDAC0}"/>
          </ac:spMkLst>
        </pc:spChg>
        <pc:spChg chg="mod">
          <ac:chgData name="Loc Huynh" userId="80c0383e323bd6ea" providerId="LiveId" clId="{ABD84DDA-2C83-8842-8F53-91005051CD33}" dt="2022-04-03T12:42:37.602" v="10770" actId="207"/>
          <ac:spMkLst>
            <pc:docMk/>
            <pc:sldMk cId="3783959748" sldId="401"/>
            <ac:spMk id="3" creationId="{915ED961-82CE-F140-B979-1794E0DE9605}"/>
          </ac:spMkLst>
        </pc:spChg>
        <pc:spChg chg="mod">
          <ac:chgData name="Loc Huynh" userId="80c0383e323bd6ea" providerId="LiveId" clId="{ABD84DDA-2C83-8842-8F53-91005051CD33}" dt="2022-04-03T12:43:04.140" v="10778" actId="14100"/>
          <ac:spMkLst>
            <pc:docMk/>
            <pc:sldMk cId="3783959748" sldId="401"/>
            <ac:spMk id="11" creationId="{55264CF7-CD98-024D-808B-BB8283A4A8DD}"/>
          </ac:spMkLst>
        </pc:spChg>
        <pc:spChg chg="mod">
          <ac:chgData name="Loc Huynh" userId="80c0383e323bd6ea" providerId="LiveId" clId="{ABD84DDA-2C83-8842-8F53-91005051CD33}" dt="2022-04-03T12:44:08.065" v="10889" actId="20577"/>
          <ac:spMkLst>
            <pc:docMk/>
            <pc:sldMk cId="3783959748" sldId="401"/>
            <ac:spMk id="12" creationId="{962B78A3-535C-A647-8E3A-852E90D6E99C}"/>
          </ac:spMkLst>
        </pc:spChg>
        <pc:graphicFrameChg chg="mod modGraphic">
          <ac:chgData name="Loc Huynh" userId="80c0383e323bd6ea" providerId="LiveId" clId="{ABD84DDA-2C83-8842-8F53-91005051CD33}" dt="2022-04-03T12:43:46.967" v="10834" actId="20577"/>
          <ac:graphicFrameMkLst>
            <pc:docMk/>
            <pc:sldMk cId="3783959748" sldId="401"/>
            <ac:graphicFrameMk id="9" creationId="{1527069A-B33E-9D47-AB07-77BB418607DE}"/>
          </ac:graphicFrameMkLst>
        </pc:graphicFrameChg>
      </pc:sldChg>
      <pc:sldChg chg="addSp delSp modSp add del mod delAnim">
        <pc:chgData name="Loc Huynh" userId="80c0383e323bd6ea" providerId="LiveId" clId="{ABD84DDA-2C83-8842-8F53-91005051CD33}" dt="2022-04-03T14:20:05.487" v="12213" actId="2696"/>
        <pc:sldMkLst>
          <pc:docMk/>
          <pc:sldMk cId="475913980" sldId="402"/>
        </pc:sldMkLst>
        <pc:spChg chg="mod">
          <ac:chgData name="Loc Huynh" userId="80c0383e323bd6ea" providerId="LiveId" clId="{ABD84DDA-2C83-8842-8F53-91005051CD33}" dt="2022-04-03T13:16:50.552" v="11730" actId="20577"/>
          <ac:spMkLst>
            <pc:docMk/>
            <pc:sldMk cId="475913980" sldId="402"/>
            <ac:spMk id="3" creationId="{915ED961-82CE-F140-B979-1794E0DE9605}"/>
          </ac:spMkLst>
        </pc:spChg>
        <pc:spChg chg="del">
          <ac:chgData name="Loc Huynh" userId="80c0383e323bd6ea" providerId="LiveId" clId="{ABD84DDA-2C83-8842-8F53-91005051CD33}" dt="2022-04-03T12:46:53.087" v="10928" actId="478"/>
          <ac:spMkLst>
            <pc:docMk/>
            <pc:sldMk cId="475913980" sldId="402"/>
            <ac:spMk id="6" creationId="{5F020B66-DB0C-AD41-8C63-A6F51CA21331}"/>
          </ac:spMkLst>
        </pc:spChg>
        <pc:spChg chg="del">
          <ac:chgData name="Loc Huynh" userId="80c0383e323bd6ea" providerId="LiveId" clId="{ABD84DDA-2C83-8842-8F53-91005051CD33}" dt="2022-04-03T12:46:54.832" v="10929" actId="478"/>
          <ac:spMkLst>
            <pc:docMk/>
            <pc:sldMk cId="475913980" sldId="402"/>
            <ac:spMk id="7" creationId="{999C50AA-3708-F34F-8443-5AF83075B70B}"/>
          </ac:spMkLst>
        </pc:spChg>
        <pc:spChg chg="del">
          <ac:chgData name="Loc Huynh" userId="80c0383e323bd6ea" providerId="LiveId" clId="{ABD84DDA-2C83-8842-8F53-91005051CD33}" dt="2022-04-03T12:46:59.971" v="10931" actId="478"/>
          <ac:spMkLst>
            <pc:docMk/>
            <pc:sldMk cId="475913980" sldId="402"/>
            <ac:spMk id="8" creationId="{C207D9F1-F6E7-C840-BB44-2C2CC7DCDA55}"/>
          </ac:spMkLst>
        </pc:spChg>
        <pc:graphicFrameChg chg="del">
          <ac:chgData name="Loc Huynh" userId="80c0383e323bd6ea" providerId="LiveId" clId="{ABD84DDA-2C83-8842-8F53-91005051CD33}" dt="2022-04-03T12:46:58.070" v="10930" actId="478"/>
          <ac:graphicFrameMkLst>
            <pc:docMk/>
            <pc:sldMk cId="475913980" sldId="402"/>
            <ac:graphicFrameMk id="5" creationId="{903BEEA8-109E-874B-B26D-D43C368CA45A}"/>
          </ac:graphicFrameMkLst>
        </pc:graphicFrameChg>
        <pc:graphicFrameChg chg="add mod modGraphic">
          <ac:chgData name="Loc Huynh" userId="80c0383e323bd6ea" providerId="LiveId" clId="{ABD84DDA-2C83-8842-8F53-91005051CD33}" dt="2022-04-03T13:07:33.579" v="11557" actId="1076"/>
          <ac:graphicFrameMkLst>
            <pc:docMk/>
            <pc:sldMk cId="475913980" sldId="402"/>
            <ac:graphicFrameMk id="9" creationId="{0B39F7B0-ECF4-6745-8DB7-DBA5B7CE71CB}"/>
          </ac:graphicFrameMkLst>
        </pc:graphicFrameChg>
        <pc:graphicFrameChg chg="add mod modGraphic">
          <ac:chgData name="Loc Huynh" userId="80c0383e323bd6ea" providerId="LiveId" clId="{ABD84DDA-2C83-8842-8F53-91005051CD33}" dt="2022-04-03T13:07:46.868" v="11559" actId="1076"/>
          <ac:graphicFrameMkLst>
            <pc:docMk/>
            <pc:sldMk cId="475913980" sldId="402"/>
            <ac:graphicFrameMk id="11" creationId="{EA9CB976-0DB6-E44D-BC9F-D622CEABEFC4}"/>
          </ac:graphicFrameMkLst>
        </pc:graphicFrameChg>
        <pc:graphicFrameChg chg="add mod modGraphic">
          <ac:chgData name="Loc Huynh" userId="80c0383e323bd6ea" providerId="LiveId" clId="{ABD84DDA-2C83-8842-8F53-91005051CD33}" dt="2022-04-03T13:18:08.404" v="11754" actId="1076"/>
          <ac:graphicFrameMkLst>
            <pc:docMk/>
            <pc:sldMk cId="475913980" sldId="402"/>
            <ac:graphicFrameMk id="12" creationId="{2569046A-92C5-B44C-AE59-08A344202E7C}"/>
          </ac:graphicFrameMkLst>
        </pc:graphicFrameChg>
        <pc:picChg chg="add mod">
          <ac:chgData name="Loc Huynh" userId="80c0383e323bd6ea" providerId="LiveId" clId="{ABD84DDA-2C83-8842-8F53-91005051CD33}" dt="2022-04-03T13:20:54.799" v="11761" actId="1076"/>
          <ac:picMkLst>
            <pc:docMk/>
            <pc:sldMk cId="475913980" sldId="402"/>
            <ac:picMk id="15" creationId="{C8BE55B5-E46C-1041-AF1D-88AFDACF0A27}"/>
          </ac:picMkLst>
        </pc:picChg>
        <pc:picChg chg="add mod">
          <ac:chgData name="Loc Huynh" userId="80c0383e323bd6ea" providerId="LiveId" clId="{ABD84DDA-2C83-8842-8F53-91005051CD33}" dt="2022-04-03T13:20:44.650" v="11758" actId="1076"/>
          <ac:picMkLst>
            <pc:docMk/>
            <pc:sldMk cId="475913980" sldId="402"/>
            <ac:picMk id="16" creationId="{E0B3332C-8D52-6841-B4CC-029ACEDAB911}"/>
          </ac:picMkLst>
        </pc:picChg>
        <pc:picChg chg="add mod">
          <ac:chgData name="Loc Huynh" userId="80c0383e323bd6ea" providerId="LiveId" clId="{ABD84DDA-2C83-8842-8F53-91005051CD33}" dt="2022-04-03T13:22:38.803" v="11766" actId="1035"/>
          <ac:picMkLst>
            <pc:docMk/>
            <pc:sldMk cId="475913980" sldId="402"/>
            <ac:picMk id="1026" creationId="{44EBAC7A-5331-B64C-9F9F-60BAFAC86075}"/>
          </ac:picMkLst>
        </pc:picChg>
        <pc:cxnChg chg="add del mod">
          <ac:chgData name="Loc Huynh" userId="80c0383e323bd6ea" providerId="LiveId" clId="{ABD84DDA-2C83-8842-8F53-91005051CD33}" dt="2022-04-03T13:17:34.025" v="11741" actId="478"/>
          <ac:cxnSpMkLst>
            <pc:docMk/>
            <pc:sldMk cId="475913980" sldId="402"/>
            <ac:cxnSpMk id="13" creationId="{42E8E27A-522D-AE45-91F1-9E878BF6BC8D}"/>
          </ac:cxnSpMkLst>
        </pc:cxnChg>
      </pc:sldChg>
      <pc:sldChg chg="modSp add mod modNotesTx">
        <pc:chgData name="Loc Huynh" userId="80c0383e323bd6ea" providerId="LiveId" clId="{ABD84DDA-2C83-8842-8F53-91005051CD33}" dt="2022-04-04T09:39:32.521" v="13602" actId="20577"/>
        <pc:sldMkLst>
          <pc:docMk/>
          <pc:sldMk cId="1177339651" sldId="402"/>
        </pc:sldMkLst>
        <pc:spChg chg="mod">
          <ac:chgData name="Loc Huynh" userId="80c0383e323bd6ea" providerId="LiveId" clId="{ABD84DDA-2C83-8842-8F53-91005051CD33}" dt="2022-04-04T09:39:32.521" v="13602" actId="20577"/>
          <ac:spMkLst>
            <pc:docMk/>
            <pc:sldMk cId="1177339651" sldId="402"/>
            <ac:spMk id="3" creationId="{915ED961-82CE-F140-B979-1794E0DE9605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95519806" sldId="402"/>
        </pc:sldMkLst>
      </pc:sldChg>
      <pc:sldChg chg="add del">
        <pc:chgData name="Loc Huynh" userId="80c0383e323bd6ea" providerId="LiveId" clId="{ABD84DDA-2C83-8842-8F53-91005051CD33}" dt="2022-04-03T13:41:35.345" v="11904" actId="2696"/>
        <pc:sldMkLst>
          <pc:docMk/>
          <pc:sldMk cId="970692167" sldId="403"/>
        </pc:sldMkLst>
      </pc:sldChg>
      <pc:sldChg chg="modSp add del mod modNotesTx">
        <pc:chgData name="Loc Huynh" userId="80c0383e323bd6ea" providerId="LiveId" clId="{ABD84DDA-2C83-8842-8F53-91005051CD33}" dt="2022-04-04T09:49:57.600" v="13675" actId="2696"/>
        <pc:sldMkLst>
          <pc:docMk/>
          <pc:sldMk cId="3659343541" sldId="403"/>
        </pc:sldMkLst>
        <pc:spChg chg="mod">
          <ac:chgData name="Loc Huynh" userId="80c0383e323bd6ea" providerId="LiveId" clId="{ABD84DDA-2C83-8842-8F53-91005051CD33}" dt="2022-04-03T14:30:27.460" v="12876" actId="20577"/>
          <ac:spMkLst>
            <pc:docMk/>
            <pc:sldMk cId="3659343541" sldId="403"/>
            <ac:spMk id="3" creationId="{915ED961-82CE-F140-B979-1794E0DE9605}"/>
          </ac:spMkLst>
        </pc:spChg>
      </pc:sldChg>
      <pc:sldChg chg="addSp delSp modSp add del mod">
        <pc:chgData name="Loc Huynh" userId="80c0383e323bd6ea" providerId="LiveId" clId="{ABD84DDA-2C83-8842-8F53-91005051CD33}" dt="2022-04-03T14:20:06.286" v="12214" actId="2696"/>
        <pc:sldMkLst>
          <pc:docMk/>
          <pc:sldMk cId="1691955787" sldId="404"/>
        </pc:sldMkLst>
        <pc:spChg chg="mod">
          <ac:chgData name="Loc Huynh" userId="80c0383e323bd6ea" providerId="LiveId" clId="{ABD84DDA-2C83-8842-8F53-91005051CD33}" dt="2022-04-03T13:36:26.024" v="11903" actId="20577"/>
          <ac:spMkLst>
            <pc:docMk/>
            <pc:sldMk cId="1691955787" sldId="404"/>
            <ac:spMk id="3" creationId="{915ED961-82CE-F140-B979-1794E0DE9605}"/>
          </ac:spMkLst>
        </pc:spChg>
        <pc:graphicFrameChg chg="modGraphic">
          <ac:chgData name="Loc Huynh" userId="80c0383e323bd6ea" providerId="LiveId" clId="{ABD84DDA-2C83-8842-8F53-91005051CD33}" dt="2022-04-03T13:48:35.601" v="12015" actId="20577"/>
          <ac:graphicFrameMkLst>
            <pc:docMk/>
            <pc:sldMk cId="1691955787" sldId="404"/>
            <ac:graphicFrameMk id="9" creationId="{0B39F7B0-ECF4-6745-8DB7-DBA5B7CE71CB}"/>
          </ac:graphicFrameMkLst>
        </pc:graphicFrameChg>
        <pc:graphicFrameChg chg="modGraphic">
          <ac:chgData name="Loc Huynh" userId="80c0383e323bd6ea" providerId="LiveId" clId="{ABD84DDA-2C83-8842-8F53-91005051CD33}" dt="2022-04-03T13:46:54.350" v="11995" actId="20577"/>
          <ac:graphicFrameMkLst>
            <pc:docMk/>
            <pc:sldMk cId="1691955787" sldId="404"/>
            <ac:graphicFrameMk id="11" creationId="{EA9CB976-0DB6-E44D-BC9F-D622CEABEFC4}"/>
          </ac:graphicFrameMkLst>
        </pc:graphicFrameChg>
        <pc:graphicFrameChg chg="modGraphic">
          <ac:chgData name="Loc Huynh" userId="80c0383e323bd6ea" providerId="LiveId" clId="{ABD84DDA-2C83-8842-8F53-91005051CD33}" dt="2022-04-03T13:48:38.057" v="12017" actId="20577"/>
          <ac:graphicFrameMkLst>
            <pc:docMk/>
            <pc:sldMk cId="1691955787" sldId="404"/>
            <ac:graphicFrameMk id="12" creationId="{2569046A-92C5-B44C-AE59-08A344202E7C}"/>
          </ac:graphicFrameMkLst>
        </pc:graphicFrameChg>
        <pc:picChg chg="add mod">
          <ac:chgData name="Loc Huynh" userId="80c0383e323bd6ea" providerId="LiveId" clId="{ABD84DDA-2C83-8842-8F53-91005051CD33}" dt="2022-04-03T13:47:27.425" v="12008" actId="1076"/>
          <ac:picMkLst>
            <pc:docMk/>
            <pc:sldMk cId="1691955787" sldId="404"/>
            <ac:picMk id="13" creationId="{66DA2A94-D752-C740-A605-E162C0DA006F}"/>
          </ac:picMkLst>
        </pc:picChg>
        <pc:picChg chg="add mod">
          <ac:chgData name="Loc Huynh" userId="80c0383e323bd6ea" providerId="LiveId" clId="{ABD84DDA-2C83-8842-8F53-91005051CD33}" dt="2022-04-03T13:47:42.562" v="12013" actId="14100"/>
          <ac:picMkLst>
            <pc:docMk/>
            <pc:sldMk cId="1691955787" sldId="404"/>
            <ac:picMk id="14" creationId="{8F934039-B831-B643-82B2-2EED3AD7E58F}"/>
          </ac:picMkLst>
        </pc:picChg>
        <pc:picChg chg="del">
          <ac:chgData name="Loc Huynh" userId="80c0383e323bd6ea" providerId="LiveId" clId="{ABD84DDA-2C83-8842-8F53-91005051CD33}" dt="2022-04-03T13:47:01.041" v="11996" actId="478"/>
          <ac:picMkLst>
            <pc:docMk/>
            <pc:sldMk cId="1691955787" sldId="404"/>
            <ac:picMk id="15" creationId="{C8BE55B5-E46C-1041-AF1D-88AFDACF0A27}"/>
          </ac:picMkLst>
        </pc:picChg>
        <pc:picChg chg="del">
          <ac:chgData name="Loc Huynh" userId="80c0383e323bd6ea" providerId="LiveId" clId="{ABD84DDA-2C83-8842-8F53-91005051CD33}" dt="2022-04-03T13:47:02.436" v="11997" actId="478"/>
          <ac:picMkLst>
            <pc:docMk/>
            <pc:sldMk cId="1691955787" sldId="404"/>
            <ac:picMk id="16" creationId="{E0B3332C-8D52-6841-B4CC-029ACEDAB911}"/>
          </ac:picMkLst>
        </pc:picChg>
        <pc:picChg chg="del">
          <ac:chgData name="Loc Huynh" userId="80c0383e323bd6ea" providerId="LiveId" clId="{ABD84DDA-2C83-8842-8F53-91005051CD33}" dt="2022-04-03T13:45:28.512" v="11920" actId="478"/>
          <ac:picMkLst>
            <pc:docMk/>
            <pc:sldMk cId="1691955787" sldId="404"/>
            <ac:picMk id="1026" creationId="{44EBAC7A-5331-B64C-9F9F-60BAFAC86075}"/>
          </ac:picMkLst>
        </pc:picChg>
        <pc:picChg chg="add mod">
          <ac:chgData name="Loc Huynh" userId="80c0383e323bd6ea" providerId="LiveId" clId="{ABD84DDA-2C83-8842-8F53-91005051CD33}" dt="2022-04-03T13:45:56.799" v="11930" actId="1076"/>
          <ac:picMkLst>
            <pc:docMk/>
            <pc:sldMk cId="1691955787" sldId="404"/>
            <ac:picMk id="2050" creationId="{62C09A72-8155-EA48-87F6-CF02EDAD7FFA}"/>
          </ac:picMkLst>
        </pc:pic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496107516" sldId="404"/>
        </pc:sldMkLst>
      </pc:sldChg>
      <pc:sldChg chg="modSp add mod modShow modNotesTx">
        <pc:chgData name="Loc Huynh" userId="80c0383e323bd6ea" providerId="LiveId" clId="{ABD84DDA-2C83-8842-8F53-91005051CD33}" dt="2022-04-08T04:26:05.464" v="14038" actId="20577"/>
        <pc:sldMkLst>
          <pc:docMk/>
          <pc:sldMk cId="3405891392" sldId="404"/>
        </pc:sldMkLst>
        <pc:spChg chg="mod">
          <ac:chgData name="Loc Huynh" userId="80c0383e323bd6ea" providerId="LiveId" clId="{ABD84DDA-2C83-8842-8F53-91005051CD33}" dt="2022-04-04T08:39:47.030" v="13211" actId="20577"/>
          <ac:spMkLst>
            <pc:docMk/>
            <pc:sldMk cId="3405891392" sldId="404"/>
            <ac:spMk id="3" creationId="{915ED961-82CE-F140-B979-1794E0DE9605}"/>
          </ac:spMkLst>
        </pc:spChg>
        <pc:graphicFrameChg chg="mod modGraphic">
          <ac:chgData name="Loc Huynh" userId="80c0383e323bd6ea" providerId="LiveId" clId="{ABD84DDA-2C83-8842-8F53-91005051CD33}" dt="2022-04-08T04:26:05.464" v="14038" actId="20577"/>
          <ac:graphicFrameMkLst>
            <pc:docMk/>
            <pc:sldMk cId="3405891392" sldId="404"/>
            <ac:graphicFrameMk id="6" creationId="{BBD81430-6914-7546-805E-55091252CC7A}"/>
          </ac:graphicFrameMkLst>
        </pc:graphicFrame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037881469" sldId="405"/>
        </pc:sldMkLst>
      </pc:sldChg>
      <pc:sldChg chg="addSp delSp modSp add del mod">
        <pc:chgData name="Loc Huynh" userId="80c0383e323bd6ea" providerId="LiveId" clId="{ABD84DDA-2C83-8842-8F53-91005051CD33}" dt="2022-04-03T14:20:08.067" v="12215" actId="2696"/>
        <pc:sldMkLst>
          <pc:docMk/>
          <pc:sldMk cId="1728090104" sldId="405"/>
        </pc:sldMkLst>
        <pc:spChg chg="mod">
          <ac:chgData name="Loc Huynh" userId="80c0383e323bd6ea" providerId="LiveId" clId="{ABD84DDA-2C83-8842-8F53-91005051CD33}" dt="2022-04-03T13:50:41.850" v="12124" actId="14100"/>
          <ac:spMkLst>
            <pc:docMk/>
            <pc:sldMk cId="1728090104" sldId="405"/>
            <ac:spMk id="3" creationId="{915ED961-82CE-F140-B979-1794E0DE9605}"/>
          </ac:spMkLst>
        </pc:spChg>
        <pc:graphicFrameChg chg="del">
          <ac:chgData name="Loc Huynh" userId="80c0383e323bd6ea" providerId="LiveId" clId="{ABD84DDA-2C83-8842-8F53-91005051CD33}" dt="2022-04-03T13:49:27.026" v="12055" actId="478"/>
          <ac:graphicFrameMkLst>
            <pc:docMk/>
            <pc:sldMk cId="1728090104" sldId="405"/>
            <ac:graphicFrameMk id="9" creationId="{0B39F7B0-ECF4-6745-8DB7-DBA5B7CE71CB}"/>
          </ac:graphicFrameMkLst>
        </pc:graphicFrameChg>
        <pc:graphicFrameChg chg="del">
          <ac:chgData name="Loc Huynh" userId="80c0383e323bd6ea" providerId="LiveId" clId="{ABD84DDA-2C83-8842-8F53-91005051CD33}" dt="2022-04-03T13:49:24.420" v="12052" actId="478"/>
          <ac:graphicFrameMkLst>
            <pc:docMk/>
            <pc:sldMk cId="1728090104" sldId="405"/>
            <ac:graphicFrameMk id="11" creationId="{EA9CB976-0DB6-E44D-BC9F-D622CEABEFC4}"/>
          </ac:graphicFrameMkLst>
        </pc:graphicFrameChg>
        <pc:graphicFrameChg chg="del">
          <ac:chgData name="Loc Huynh" userId="80c0383e323bd6ea" providerId="LiveId" clId="{ABD84DDA-2C83-8842-8F53-91005051CD33}" dt="2022-04-03T13:49:28.047" v="12056" actId="478"/>
          <ac:graphicFrameMkLst>
            <pc:docMk/>
            <pc:sldMk cId="1728090104" sldId="405"/>
            <ac:graphicFrameMk id="12" creationId="{2569046A-92C5-B44C-AE59-08A344202E7C}"/>
          </ac:graphicFrameMkLst>
        </pc:graphicFrameChg>
        <pc:picChg chg="del">
          <ac:chgData name="Loc Huynh" userId="80c0383e323bd6ea" providerId="LiveId" clId="{ABD84DDA-2C83-8842-8F53-91005051CD33}" dt="2022-04-03T13:49:25.771" v="12054" actId="478"/>
          <ac:picMkLst>
            <pc:docMk/>
            <pc:sldMk cId="1728090104" sldId="405"/>
            <ac:picMk id="13" creationId="{66DA2A94-D752-C740-A605-E162C0DA006F}"/>
          </ac:picMkLst>
        </pc:picChg>
        <pc:picChg chg="del">
          <ac:chgData name="Loc Huynh" userId="80c0383e323bd6ea" providerId="LiveId" clId="{ABD84DDA-2C83-8842-8F53-91005051CD33}" dt="2022-04-03T13:49:25.517" v="12053" actId="478"/>
          <ac:picMkLst>
            <pc:docMk/>
            <pc:sldMk cId="1728090104" sldId="405"/>
            <ac:picMk id="14" creationId="{8F934039-B831-B643-82B2-2EED3AD7E58F}"/>
          </ac:picMkLst>
        </pc:picChg>
        <pc:picChg chg="del">
          <ac:chgData name="Loc Huynh" userId="80c0383e323bd6ea" providerId="LiveId" clId="{ABD84DDA-2C83-8842-8F53-91005051CD33}" dt="2022-04-03T13:49:29.082" v="12057" actId="478"/>
          <ac:picMkLst>
            <pc:docMk/>
            <pc:sldMk cId="1728090104" sldId="405"/>
            <ac:picMk id="2050" creationId="{62C09A72-8155-EA48-87F6-CF02EDAD7FFA}"/>
          </ac:picMkLst>
        </pc:picChg>
        <pc:picChg chg="add mod">
          <ac:chgData name="Loc Huynh" userId="80c0383e323bd6ea" providerId="LiveId" clId="{ABD84DDA-2C83-8842-8F53-91005051CD33}" dt="2022-04-03T13:50:20.810" v="12064" actId="1076"/>
          <ac:picMkLst>
            <pc:docMk/>
            <pc:sldMk cId="1728090104" sldId="405"/>
            <ac:picMk id="3074" creationId="{249C456E-61C3-4947-B4E0-EA9163C4813A}"/>
          </ac:picMkLst>
        </pc:picChg>
      </pc:sldChg>
      <pc:sldChg chg="modSp add mod modShow modNotesTx">
        <pc:chgData name="Loc Huynh" userId="80c0383e323bd6ea" providerId="LiveId" clId="{ABD84DDA-2C83-8842-8F53-91005051CD33}" dt="2022-04-08T04:25:52.217" v="14029" actId="729"/>
        <pc:sldMkLst>
          <pc:docMk/>
          <pc:sldMk cId="3651594443" sldId="405"/>
        </pc:sldMkLst>
        <pc:spChg chg="mod">
          <ac:chgData name="Loc Huynh" userId="80c0383e323bd6ea" providerId="LiveId" clId="{ABD84DDA-2C83-8842-8F53-91005051CD33}" dt="2022-04-04T09:39:35.949" v="13603" actId="20577"/>
          <ac:spMkLst>
            <pc:docMk/>
            <pc:sldMk cId="3651594443" sldId="405"/>
            <ac:spMk id="3" creationId="{915ED961-82CE-F140-B979-1794E0DE9605}"/>
          </ac:spMkLst>
        </pc:spChg>
        <pc:graphicFrameChg chg="mod modGraphic">
          <ac:chgData name="Loc Huynh" userId="80c0383e323bd6ea" providerId="LiveId" clId="{ABD84DDA-2C83-8842-8F53-91005051CD33}" dt="2022-04-04T09:39:48.135" v="13606" actId="20577"/>
          <ac:graphicFrameMkLst>
            <pc:docMk/>
            <pc:sldMk cId="3651594443" sldId="405"/>
            <ac:graphicFrameMk id="6" creationId="{BBD81430-6914-7546-805E-55091252CC7A}"/>
          </ac:graphicFrameMkLst>
        </pc:graphicFrameChg>
      </pc:sldChg>
      <pc:sldChg chg="add del">
        <pc:chgData name="Loc Huynh" userId="80c0383e323bd6ea" providerId="LiveId" clId="{ABD84DDA-2C83-8842-8F53-91005051CD33}" dt="2022-04-03T13:49:33.942" v="12060"/>
        <pc:sldMkLst>
          <pc:docMk/>
          <pc:sldMk cId="898186414" sldId="406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3641092095" sldId="406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3641092095" sldId="406"/>
            <ac:spMk id="2" creationId="{00000000-0000-0000-0000-000000000000}"/>
          </ac:spMkLst>
        </pc:spChg>
      </pc:sldChg>
      <pc:sldChg chg="modSp add mod modNotesTx">
        <pc:chgData name="Loc Huynh" userId="80c0383e323bd6ea" providerId="LiveId" clId="{ABD84DDA-2C83-8842-8F53-91005051CD33}" dt="2022-04-04T09:49:54.474" v="13674" actId="20577"/>
        <pc:sldMkLst>
          <pc:docMk/>
          <pc:sldMk cId="3877091001" sldId="406"/>
        </pc:sldMkLst>
        <pc:spChg chg="mod">
          <ac:chgData name="Loc Huynh" userId="80c0383e323bd6ea" providerId="LiveId" clId="{ABD84DDA-2C83-8842-8F53-91005051CD33}" dt="2022-04-04T09:49:54.474" v="13674" actId="20577"/>
          <ac:spMkLst>
            <pc:docMk/>
            <pc:sldMk cId="3877091001" sldId="406"/>
            <ac:spMk id="3" creationId="{915ED961-82CE-F140-B979-1794E0DE9605}"/>
          </ac:spMkLst>
        </pc:spChg>
      </pc:sldChg>
      <pc:sldChg chg="modSp add mod modShow modNotesTx">
        <pc:chgData name="Loc Huynh" userId="80c0383e323bd6ea" providerId="LiveId" clId="{ABD84DDA-2C83-8842-8F53-91005051CD33}" dt="2022-04-08T04:26:14.553" v="14039" actId="729"/>
        <pc:sldMkLst>
          <pc:docMk/>
          <pc:sldMk cId="2902285178" sldId="407"/>
        </pc:sldMkLst>
        <pc:spChg chg="mod">
          <ac:chgData name="Loc Huynh" userId="80c0383e323bd6ea" providerId="LiveId" clId="{ABD84DDA-2C83-8842-8F53-91005051CD33}" dt="2022-04-04T09:50:06.789" v="13689" actId="20577"/>
          <ac:spMkLst>
            <pc:docMk/>
            <pc:sldMk cId="2902285178" sldId="407"/>
            <ac:spMk id="3" creationId="{915ED961-82CE-F140-B979-1794E0DE9605}"/>
          </ac:spMkLst>
        </pc:spChg>
        <pc:graphicFrameChg chg="mod modGraphic">
          <ac:chgData name="Loc Huynh" userId="80c0383e323bd6ea" providerId="LiveId" clId="{ABD84DDA-2C83-8842-8F53-91005051CD33}" dt="2022-04-04T09:54:22.347" v="14026" actId="20577"/>
          <ac:graphicFrameMkLst>
            <pc:docMk/>
            <pc:sldMk cId="2902285178" sldId="407"/>
            <ac:graphicFrameMk id="6" creationId="{BBD81430-6914-7546-805E-55091252CC7A}"/>
          </ac:graphicFrameMkLst>
        </pc:graphicFrame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23830144" sldId="40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187589062" sldId="40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048196227" sldId="41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063040939" sldId="41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039007756" sldId="41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45160420" sldId="42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92091990" sldId="42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256677249" sldId="429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3080454417" sldId="521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3080454417" sldId="521"/>
            <ac:spMk id="3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769311686" sldId="52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39644331" sldId="524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3673180582" sldId="525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3673180582" sldId="525"/>
            <ac:spMk id="3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79052921" sldId="52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928769217" sldId="52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196867221" sldId="53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704506426" sldId="53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4114231" sldId="532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1294889873" sldId="533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294889873" sldId="533"/>
            <ac:spMk id="2" creationId="{00000000-0000-0000-0000-00000000000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985146379" sldId="53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71023154" sldId="53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777475155" sldId="53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126834973" sldId="54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265641457" sldId="54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397551034" sldId="54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008568927" sldId="54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38887425" sldId="54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284983030" sldId="54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29222788" sldId="54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502130950" sldId="54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192690549" sldId="550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415725600" sldId="554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415725600" sldId="554"/>
            <ac:spMk id="7" creationId="{907A94B0-32FC-4D18-9BB5-ADBD8B5D2130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47527318" sldId="55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451590121" sldId="55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04274630" sldId="55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185118061" sldId="55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227356105" sldId="56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911409445" sldId="56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89584826" sldId="563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1380165490" sldId="564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380165490" sldId="564"/>
            <ac:spMk id="5" creationId="{2C0F3CB3-E29F-4D83-A7AC-FF539AE0183D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763825183" sldId="56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944644484" sldId="56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58606467" sldId="57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910172246" sldId="57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082379715" sldId="578"/>
        </pc:sldMkLst>
      </pc:sldChg>
      <pc:sldChg chg="modSp add del mod">
        <pc:chgData name="Loc Huynh" userId="80c0383e323bd6ea" providerId="LiveId" clId="{ABD84DDA-2C83-8842-8F53-91005051CD33}" dt="2022-03-29T07:04:03.255" v="633"/>
        <pc:sldMkLst>
          <pc:docMk/>
          <pc:sldMk cId="1210198206" sldId="579"/>
        </pc:sldMkLst>
        <pc:spChg chg="mod">
          <ac:chgData name="Loc Huynh" userId="80c0383e323bd6ea" providerId="LiveId" clId="{ABD84DDA-2C83-8842-8F53-91005051CD33}" dt="2022-03-29T07:04:03.255" v="633"/>
          <ac:spMkLst>
            <pc:docMk/>
            <pc:sldMk cId="1210198206" sldId="579"/>
            <ac:spMk id="3" creationId="{3445960E-8D36-804A-8728-01770B4F8A1E}"/>
          </ac:spMkLst>
        </pc:spChg>
        <pc:spChg chg="mod">
          <ac:chgData name="Loc Huynh" userId="80c0383e323bd6ea" providerId="LiveId" clId="{ABD84DDA-2C83-8842-8F53-91005051CD33}" dt="2022-03-29T07:04:03.255" v="633"/>
          <ac:spMkLst>
            <pc:docMk/>
            <pc:sldMk cId="1210198206" sldId="579"/>
            <ac:spMk id="5" creationId="{63A05CB7-CE37-D248-9AD8-06E4AB636A06}"/>
          </ac:spMkLst>
        </pc:spChg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18195147" sldId="58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93344861" sldId="58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95506894" sldId="58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618917640" sldId="583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243080413" sldId="58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635198611" sldId="58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000604996" sldId="58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517853688" sldId="58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855389999" sldId="58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959734440" sldId="58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2332320716" sldId="59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712416596" sldId="59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01677919" sldId="59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191236" sldId="593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318623158" sldId="594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633893620" sldId="595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363766108" sldId="596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3522572476" sldId="597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657898596" sldId="598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306951267" sldId="599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680790309" sldId="600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65220898" sldId="601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4194403479" sldId="602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553935291" sldId="603"/>
        </pc:sldMkLst>
      </pc:sldChg>
      <pc:sldChg chg="add del">
        <pc:chgData name="Loc Huynh" userId="80c0383e323bd6ea" providerId="LiveId" clId="{ABD84DDA-2C83-8842-8F53-91005051CD33}" dt="2022-03-29T07:04:03.255" v="633"/>
        <pc:sldMkLst>
          <pc:docMk/>
          <pc:sldMk cId="1650588651" sldId="604"/>
        </pc:sldMkLst>
      </pc:sldChg>
    </pc:docChg>
  </pc:docChgLst>
  <pc:docChgLst>
    <pc:chgData name="Loc Huynh" userId="80c0383e323bd6ea" providerId="LiveId" clId="{EB6AEB1E-92B8-574A-94BB-FF82B5FA9E75}"/>
    <pc:docChg chg="undo redo custSel addSld delSld modSld sldOrd modMainMaster modNotesMaster modHandout">
      <pc:chgData name="Loc Huynh" userId="80c0383e323bd6ea" providerId="LiveId" clId="{EB6AEB1E-92B8-574A-94BB-FF82B5FA9E75}" dt="2022-01-24T02:06:35.025" v="17668" actId="1076"/>
      <pc:docMkLst>
        <pc:docMk/>
      </pc:docMkLst>
      <pc:sldChg chg="addSp delSp modSp mod modNotes">
        <pc:chgData name="Loc Huynh" userId="80c0383e323bd6ea" providerId="LiveId" clId="{EB6AEB1E-92B8-574A-94BB-FF82B5FA9E75}" dt="2022-01-24T02:01:07.024" v="17661" actId="20577"/>
        <pc:sldMkLst>
          <pc:docMk/>
          <pc:sldMk cId="0" sldId="256"/>
        </pc:sldMkLst>
        <pc:spChg chg="add del mod">
          <ac:chgData name="Loc Huynh" userId="80c0383e323bd6ea" providerId="LiveId" clId="{EB6AEB1E-92B8-574A-94BB-FF82B5FA9E75}" dt="2022-01-20T06:56:50.884" v="104"/>
          <ac:spMkLst>
            <pc:docMk/>
            <pc:sldMk cId="0" sldId="256"/>
            <ac:spMk id="2" creationId="{1A98A561-CF76-9540-AE73-D702D5C02694}"/>
          </ac:spMkLst>
        </pc:spChg>
        <pc:spChg chg="add del mod">
          <ac:chgData name="Loc Huynh" userId="80c0383e323bd6ea" providerId="LiveId" clId="{EB6AEB1E-92B8-574A-94BB-FF82B5FA9E75}" dt="2022-01-20T06:58:09.352" v="157" actId="478"/>
          <ac:spMkLst>
            <pc:docMk/>
            <pc:sldMk cId="0" sldId="256"/>
            <ac:spMk id="4" creationId="{3F5F2CE9-16A8-594E-BBE0-CD8A088CCDA9}"/>
          </ac:spMkLst>
        </pc:spChg>
        <pc:spChg chg="add mod">
          <ac:chgData name="Loc Huynh" userId="80c0383e323bd6ea" providerId="LiveId" clId="{EB6AEB1E-92B8-574A-94BB-FF82B5FA9E75}" dt="2022-01-22T09:48:47.130" v="15208" actId="14838"/>
          <ac:spMkLst>
            <pc:docMk/>
            <pc:sldMk cId="0" sldId="256"/>
            <ac:spMk id="5" creationId="{10BBCFE1-662D-A84D-9DF0-991C7575F341}"/>
          </ac:spMkLst>
        </pc:spChg>
        <pc:spChg chg="add mod">
          <ac:chgData name="Loc Huynh" userId="80c0383e323bd6ea" providerId="LiveId" clId="{EB6AEB1E-92B8-574A-94BB-FF82B5FA9E75}" dt="2022-01-22T11:03:01.135" v="17621" actId="20577"/>
          <ac:spMkLst>
            <pc:docMk/>
            <pc:sldMk cId="0" sldId="256"/>
            <ac:spMk id="6" creationId="{22482D3B-B00E-214C-9100-60DA0FDBB24E}"/>
          </ac:spMkLst>
        </pc:spChg>
        <pc:spChg chg="mod">
          <ac:chgData name="Loc Huynh" userId="80c0383e323bd6ea" providerId="LiveId" clId="{EB6AEB1E-92B8-574A-94BB-FF82B5FA9E75}" dt="2022-01-24T02:01:07.024" v="17661" actId="20577"/>
          <ac:spMkLst>
            <pc:docMk/>
            <pc:sldMk cId="0" sldId="256"/>
            <ac:spMk id="184" creationId="{00000000-0000-0000-0000-000000000000}"/>
          </ac:spMkLst>
        </pc:spChg>
      </pc:sldChg>
      <pc:sldChg chg="modSp add del mod modNotes">
        <pc:chgData name="Loc Huynh" userId="80c0383e323bd6ea" providerId="LiveId" clId="{EB6AEB1E-92B8-574A-94BB-FF82B5FA9E75}" dt="2022-01-20T07:13:10.753" v="412" actId="2696"/>
        <pc:sldMkLst>
          <pc:docMk/>
          <pc:sldMk cId="0" sldId="257"/>
        </pc:sldMkLst>
        <pc:spChg chg="mod">
          <ac:chgData name="Loc Huynh" userId="80c0383e323bd6ea" providerId="LiveId" clId="{EB6AEB1E-92B8-574A-94BB-FF82B5FA9E75}" dt="2022-01-20T06:56:56.465" v="105" actId="1076"/>
          <ac:spMkLst>
            <pc:docMk/>
            <pc:sldMk cId="0" sldId="257"/>
            <ac:spMk id="1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1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7"/>
            <ac:spMk id="208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7:00.141" v="106" actId="1076"/>
          <ac:grpSpMkLst>
            <pc:docMk/>
            <pc:sldMk cId="0" sldId="257"/>
            <ac:grpSpMk id="194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53.788" v="17144" actId="2696"/>
        <pc:sldMkLst>
          <pc:docMk/>
          <pc:sldMk cId="0" sldId="25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8"/>
            <ac:spMk id="2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8"/>
            <ac:spMk id="2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8"/>
            <ac:spMk id="216" creationId="{00000000-0000-0000-0000-000000000000}"/>
          </ac:spMkLst>
        </pc:s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58"/>
            <ac:picMk id="215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1T08:52:02.364" v="8121" actId="2696"/>
        <pc:sldMkLst>
          <pc:docMk/>
          <pc:sldMk cId="0" sldId="259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59"/>
            <ac:spMk id="224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1T08:52:02.997" v="8122" actId="2696"/>
        <pc:sldMkLst>
          <pc:docMk/>
          <pc:sldMk cId="0" sldId="26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0"/>
            <ac:spMk id="2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0"/>
            <ac:spMk id="2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0"/>
            <ac:spMk id="231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2T10:41:22.058" v="17135" actId="2696"/>
        <pc:sldMkLst>
          <pc:docMk/>
          <pc:sldMk cId="0" sldId="26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1"/>
            <ac:spMk id="24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1"/>
            <ac:grpSpMk id="239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22.242" v="17136" actId="2696"/>
        <pc:sldMkLst>
          <pc:docMk/>
          <pc:sldMk cId="0" sldId="262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2"/>
            <ac:spMk id="262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2"/>
            <ac:grpSpMk id="25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2"/>
            <ac:grpSpMk id="253" creationId="{00000000-0000-0000-0000-000000000000}"/>
          </ac:grpSpMkLst>
        </pc:grpChg>
      </pc:sldChg>
      <pc:sldChg chg="addSp delSp modSp add del mod modNotes">
        <pc:chgData name="Loc Huynh" userId="80c0383e323bd6ea" providerId="LiveId" clId="{EB6AEB1E-92B8-574A-94BB-FF82B5FA9E75}" dt="2022-01-22T10:46:42.489" v="17180" actId="2696"/>
        <pc:sldMkLst>
          <pc:docMk/>
          <pc:sldMk cId="0" sldId="263"/>
        </pc:sldMkLst>
        <pc:spChg chg="mod">
          <ac:chgData name="Loc Huynh" userId="80c0383e323bd6ea" providerId="LiveId" clId="{EB6AEB1E-92B8-574A-94BB-FF82B5FA9E75}" dt="2022-01-22T10:45:48.764" v="17174"/>
          <ac:spMkLst>
            <pc:docMk/>
            <pc:sldMk cId="0" sldId="263"/>
            <ac:spMk id="18" creationId="{95B71770-786A-394B-B54D-B856EC76EA2F}"/>
          </ac:spMkLst>
        </pc:spChg>
        <pc:spChg chg="mod">
          <ac:chgData name="Loc Huynh" userId="80c0383e323bd6ea" providerId="LiveId" clId="{EB6AEB1E-92B8-574A-94BB-FF82B5FA9E75}" dt="2022-01-22T10:45:48.764" v="17174"/>
          <ac:spMkLst>
            <pc:docMk/>
            <pc:sldMk cId="0" sldId="263"/>
            <ac:spMk id="19" creationId="{92CA3DB8-26FE-404A-AF65-4ABDC7515F04}"/>
          </ac:spMkLst>
        </pc:spChg>
        <pc:spChg chg="mod">
          <ac:chgData name="Loc Huynh" userId="80c0383e323bd6ea" providerId="LiveId" clId="{EB6AEB1E-92B8-574A-94BB-FF82B5FA9E75}" dt="2022-01-22T10:45:56.152" v="17176" actId="1076"/>
          <ac:spMkLst>
            <pc:docMk/>
            <pc:sldMk cId="0" sldId="263"/>
            <ac:spMk id="248" creationId="{00000000-0000-0000-0000-000000000000}"/>
          </ac:spMkLst>
        </pc:spChg>
        <pc:spChg chg="del">
          <ac:chgData name="Loc Huynh" userId="80c0383e323bd6ea" providerId="LiveId" clId="{EB6AEB1E-92B8-574A-94BB-FF82B5FA9E75}" dt="2022-01-22T10:45:42.126" v="17173" actId="478"/>
          <ac:spMkLst>
            <pc:docMk/>
            <pc:sldMk cId="0" sldId="263"/>
            <ac:spMk id="2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3"/>
            <ac:spMk id="278" creationId="{00000000-0000-0000-0000-000000000000}"/>
          </ac:spMkLst>
        </pc:spChg>
        <pc:grpChg chg="add mod">
          <ac:chgData name="Loc Huynh" userId="80c0383e323bd6ea" providerId="LiveId" clId="{EB6AEB1E-92B8-574A-94BB-FF82B5FA9E75}" dt="2022-01-22T10:45:51.430" v="17175" actId="1076"/>
          <ac:grpSpMkLst>
            <pc:docMk/>
            <pc:sldMk cId="0" sldId="263"/>
            <ac:grpSpMk id="17" creationId="{0C9E6CC0-E7F3-DE45-91FD-B33218AF926E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3"/>
            <ac:grpSpMk id="271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29.182" v="17139" actId="2696"/>
        <pc:sldMkLst>
          <pc:docMk/>
          <pc:sldMk cId="0" sldId="26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4"/>
            <ac:spMk id="295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4"/>
            <ac:grpSpMk id="288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29.947" v="17140" actId="2696"/>
        <pc:sldMkLst>
          <pc:docMk/>
          <pc:sldMk cId="0" sldId="265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5"/>
            <ac:spMk id="309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5"/>
            <ac:grpSpMk id="304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65"/>
            <ac:picMk id="302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30.595" v="17141" actId="2696"/>
        <pc:sldMkLst>
          <pc:docMk/>
          <pc:sldMk cId="0" sldId="266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6"/>
            <ac:spMk id="3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6"/>
            <ac:spMk id="315" creationId="{00000000-0000-0000-0000-000000000000}"/>
          </ac:spMkLst>
        </pc:spChg>
      </pc:sldChg>
      <pc:sldChg chg="modSp add del setBg modNotes">
        <pc:chgData name="Loc Huynh" userId="80c0383e323bd6ea" providerId="LiveId" clId="{EB6AEB1E-92B8-574A-94BB-FF82B5FA9E75}" dt="2022-01-22T10:41:32.165" v="17142" actId="2696"/>
        <pc:sldMkLst>
          <pc:docMk/>
          <pc:sldMk cId="0" sldId="267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7"/>
            <ac:spMk id="336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7"/>
            <ac:grpSpMk id="325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35.200" v="17143" actId="2696"/>
        <pc:sldMkLst>
          <pc:docMk/>
          <pc:sldMk cId="0" sldId="26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8"/>
            <ac:spMk id="351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8"/>
            <ac:grpSpMk id="344" creationId="{00000000-0000-0000-0000-000000000000}"/>
          </ac:grpSpMkLst>
        </pc:grpChg>
        <pc:graphicFrameChg chg="mod">
          <ac:chgData name="Loc Huynh" userId="80c0383e323bd6ea" providerId="LiveId" clId="{EB6AEB1E-92B8-574A-94BB-FF82B5FA9E75}" dt="2022-01-20T06:56:50.884" v="104"/>
          <ac:graphicFrameMkLst>
            <pc:docMk/>
            <pc:sldMk cId="0" sldId="268"/>
            <ac:graphicFrameMk id="342" creationId="{00000000-0000-0000-0000-000000000000}"/>
          </ac:graphicFrameMkLst>
        </pc:graphicFrameChg>
      </pc:sldChg>
      <pc:sldChg chg="modSp add del modNotes">
        <pc:chgData name="Loc Huynh" userId="80c0383e323bd6ea" providerId="LiveId" clId="{EB6AEB1E-92B8-574A-94BB-FF82B5FA9E75}" dt="2022-01-22T10:41:14.748" v="17134" actId="2696"/>
        <pc:sldMkLst>
          <pc:docMk/>
          <pc:sldMk cId="0" sldId="269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69"/>
            <ac:spMk id="370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69"/>
            <ac:grpSpMk id="359" creationId="{00000000-0000-0000-0000-000000000000}"/>
          </ac:grpSpMkLst>
        </pc:gr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69"/>
            <ac:cxnSpMk id="371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1:07.458" v="17125" actId="2696"/>
        <pc:sldMkLst>
          <pc:docMk/>
          <pc:sldMk cId="0" sldId="27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0"/>
            <ac:spMk id="384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0"/>
            <ac:grpSpMk id="376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7.893" v="17126" actId="2696"/>
        <pc:sldMkLst>
          <pc:docMk/>
          <pc:sldMk cId="0" sldId="27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3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1"/>
            <ac:spMk id="41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1"/>
            <ac:grpSpMk id="38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1"/>
            <ac:grpSpMk id="3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1"/>
            <ac:grpSpMk id="401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8.305" v="17127" actId="2696"/>
        <pc:sldMkLst>
          <pc:docMk/>
          <pc:sldMk cId="0" sldId="272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2"/>
            <ac:spMk id="437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2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2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3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2"/>
            <ac:grpSpMk id="435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8.679" v="17128" actId="2696"/>
        <pc:sldMkLst>
          <pc:docMk/>
          <pc:sldMk cId="0" sldId="273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3"/>
            <ac:spMk id="457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3"/>
            <ac:grpSpMk id="450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9.058" v="17129" actId="2696"/>
        <pc:sldMkLst>
          <pc:docMk/>
          <pc:sldMk cId="0" sldId="27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4"/>
            <ac:spMk id="482" creationId="{00000000-0000-0000-0000-000000000000}"/>
          </ac:spMkLst>
        </pc:s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74"/>
            <ac:cxnSpMk id="469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1:09.510" v="17130" actId="2696"/>
        <pc:sldMkLst>
          <pc:docMk/>
          <pc:sldMk cId="0" sldId="275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5"/>
            <ac:spMk id="49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5"/>
            <ac:grpSpMk id="489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75"/>
            <ac:picMk id="494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09.897" v="17131" actId="2696"/>
        <pc:sldMkLst>
          <pc:docMk/>
          <pc:sldMk cId="0" sldId="276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4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6"/>
            <ac:spMk id="505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6"/>
            <ac:grpSpMk id="501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76"/>
            <ac:picMk id="506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10.357" v="17132" actId="2696"/>
        <pc:sldMkLst>
          <pc:docMk/>
          <pc:sldMk cId="0" sldId="277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7"/>
            <ac:spMk id="517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7"/>
            <ac:grpSpMk id="513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77"/>
            <ac:picMk id="518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1:12.183" v="17133" actId="2696"/>
        <pc:sldMkLst>
          <pc:docMk/>
          <pc:sldMk cId="0" sldId="27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8"/>
            <ac:spMk id="528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78"/>
            <ac:grpSpMk id="526" creationId="{00000000-0000-0000-0000-000000000000}"/>
          </ac:grpSpMkLst>
        </pc:grpChg>
      </pc:sldChg>
      <pc:sldChg chg="addSp delSp modSp add del mod modNotes">
        <pc:chgData name="Loc Huynh" userId="80c0383e323bd6ea" providerId="LiveId" clId="{EB6AEB1E-92B8-574A-94BB-FF82B5FA9E75}" dt="2022-01-22T11:16:29.166" v="17657"/>
        <pc:sldMkLst>
          <pc:docMk/>
          <pc:sldMk cId="0" sldId="279"/>
        </pc:sldMkLst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0" sldId="279"/>
            <ac:spMk id="3" creationId="{D4C76D52-23B0-7A47-990C-049C1A988ADB}"/>
          </ac:spMkLst>
        </pc:spChg>
        <pc:spChg chg="mod">
          <ac:chgData name="Loc Huynh" userId="80c0383e323bd6ea" providerId="LiveId" clId="{EB6AEB1E-92B8-574A-94BB-FF82B5FA9E75}" dt="2022-01-22T10:43:35.732" v="17150" actId="1582"/>
          <ac:spMkLst>
            <pc:docMk/>
            <pc:sldMk cId="0" sldId="279"/>
            <ac:spMk id="9" creationId="{1326E5E4-2FE8-5040-9D2B-AD0E410EFD88}"/>
          </ac:spMkLst>
        </pc:spChg>
        <pc:spChg chg="mod">
          <ac:chgData name="Loc Huynh" userId="80c0383e323bd6ea" providerId="LiveId" clId="{EB6AEB1E-92B8-574A-94BB-FF82B5FA9E75}" dt="2022-01-22T10:43:35.732" v="17150" actId="1582"/>
          <ac:spMkLst>
            <pc:docMk/>
            <pc:sldMk cId="0" sldId="279"/>
            <ac:spMk id="10" creationId="{6CEA54A0-76B1-D640-93EF-334E2D73C531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2" creationId="{FE005E2A-25E2-3244-9D5F-B77682682BB5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3" creationId="{863456EB-DB3D-004E-8BDC-7B48BA632365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5" creationId="{B13644B8-B768-7A43-A66C-F1A677154148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6" creationId="{729FA5F0-CD16-934B-93F0-FD27D6D3741B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7" creationId="{3EF4C701-E77C-404B-970E-1AD84AC3FF41}"/>
          </ac:spMkLst>
        </pc:spChg>
        <pc:spChg chg="mod">
          <ac:chgData name="Loc Huynh" userId="80c0383e323bd6ea" providerId="LiveId" clId="{EB6AEB1E-92B8-574A-94BB-FF82B5FA9E75}" dt="2022-01-22T10:46:24.293" v="17177"/>
          <ac:spMkLst>
            <pc:docMk/>
            <pc:sldMk cId="0" sldId="279"/>
            <ac:spMk id="18" creationId="{38CC8476-1D91-F743-8C4F-FABC05F39C8C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19" creationId="{6FECD3B0-FCCE-D649-8A68-60B955968580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20" creationId="{9A5EE1B4-4569-1D45-B16E-E1CE661946EC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21" creationId="{25A7F6F0-28D3-CC47-AD2D-5B12E4A78619}"/>
          </ac:spMkLst>
        </pc:spChg>
        <pc:spChg chg="add mod">
          <ac:chgData name="Loc Huynh" userId="80c0383e323bd6ea" providerId="LiveId" clId="{EB6AEB1E-92B8-574A-94BB-FF82B5FA9E75}" dt="2022-01-22T10:46:34.124" v="17178" actId="1076"/>
          <ac:spMkLst>
            <pc:docMk/>
            <pc:sldMk cId="0" sldId="279"/>
            <ac:spMk id="22" creationId="{6ABDAAB0-B46B-A64C-B671-929D6F445E84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0" sldId="279"/>
            <ac:spMk id="523" creationId="{00000000-0000-0000-0000-000000000000}"/>
          </ac:spMkLst>
        </pc:spChg>
        <pc:spChg chg="mod">
          <ac:chgData name="Loc Huynh" userId="80c0383e323bd6ea" providerId="LiveId" clId="{EB6AEB1E-92B8-574A-94BB-FF82B5FA9E75}" dt="2022-01-22T10:43:52.783" v="17161" actId="20577"/>
          <ac:spMkLst>
            <pc:docMk/>
            <pc:sldMk cId="0" sldId="279"/>
            <ac:spMk id="524" creationId="{00000000-0000-0000-0000-000000000000}"/>
          </ac:spMkLst>
        </pc:spChg>
        <pc:spChg chg="mod">
          <ac:chgData name="Loc Huynh" userId="80c0383e323bd6ea" providerId="LiveId" clId="{EB6AEB1E-92B8-574A-94BB-FF82B5FA9E75}" dt="2022-01-22T10:44:06.726" v="17162" actId="20577"/>
          <ac:spMkLst>
            <pc:docMk/>
            <pc:sldMk cId="0" sldId="279"/>
            <ac:spMk id="5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79"/>
            <ac:spMk id="536" creationId="{00000000-0000-0000-0000-000000000000}"/>
          </ac:spMkLst>
        </pc:spChg>
        <pc:grpChg chg="add">
          <ac:chgData name="Loc Huynh" userId="80c0383e323bd6ea" providerId="LiveId" clId="{EB6AEB1E-92B8-574A-94BB-FF82B5FA9E75}" dt="2022-01-22T10:46:37.631" v="17179" actId="164"/>
          <ac:grpSpMkLst>
            <pc:docMk/>
            <pc:sldMk cId="0" sldId="279"/>
            <ac:grpSpMk id="2" creationId="{954E1A99-22B8-C749-84B1-67EB6EE2AF9F}"/>
          </ac:grpSpMkLst>
        </pc:grpChg>
        <pc:grpChg chg="add mod">
          <ac:chgData name="Loc Huynh" userId="80c0383e323bd6ea" providerId="LiveId" clId="{EB6AEB1E-92B8-574A-94BB-FF82B5FA9E75}" dt="2022-01-22T10:47:35.434" v="17184" actId="1076"/>
          <ac:grpSpMkLst>
            <pc:docMk/>
            <pc:sldMk cId="0" sldId="279"/>
            <ac:grpSpMk id="8" creationId="{72AB861D-1511-BD4F-8A75-C284AC40E51E}"/>
          </ac:grpSpMkLst>
        </pc:grpChg>
        <pc:grpChg chg="add mod">
          <ac:chgData name="Loc Huynh" userId="80c0383e323bd6ea" providerId="LiveId" clId="{EB6AEB1E-92B8-574A-94BB-FF82B5FA9E75}" dt="2022-01-22T10:46:34.124" v="17178" actId="1076"/>
          <ac:grpSpMkLst>
            <pc:docMk/>
            <pc:sldMk cId="0" sldId="279"/>
            <ac:grpSpMk id="11" creationId="{600AC5E1-8A19-0D4F-A06C-4C421AE77F4F}"/>
          </ac:grpSpMkLst>
        </pc:grpChg>
        <pc:grpChg chg="add mod">
          <ac:chgData name="Loc Huynh" userId="80c0383e323bd6ea" providerId="LiveId" clId="{EB6AEB1E-92B8-574A-94BB-FF82B5FA9E75}" dt="2022-01-22T10:46:34.124" v="17178" actId="1076"/>
          <ac:grpSpMkLst>
            <pc:docMk/>
            <pc:sldMk cId="0" sldId="279"/>
            <ac:grpSpMk id="14" creationId="{BEA64719-2D5E-D245-9D29-5054A174CAAB}"/>
          </ac:grpSpMkLst>
        </pc:grpChg>
        <pc:grpChg chg="del">
          <ac:chgData name="Loc Huynh" userId="80c0383e323bd6ea" providerId="LiveId" clId="{EB6AEB1E-92B8-574A-94BB-FF82B5FA9E75}" dt="2022-01-22T10:43:39.802" v="17151" actId="478"/>
          <ac:grpSpMkLst>
            <pc:docMk/>
            <pc:sldMk cId="0" sldId="279"/>
            <ac:grpSpMk id="526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1.973" v="17123" actId="2696"/>
        <pc:sldMkLst>
          <pc:docMk/>
          <pc:sldMk cId="0" sldId="28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0"/>
            <ac:spMk id="551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0"/>
            <ac:grpSpMk id="545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1:03.256" v="17124" actId="2696"/>
        <pc:sldMkLst>
          <pc:docMk/>
          <pc:sldMk cId="0" sldId="28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1"/>
            <ac:spMk id="5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1"/>
            <ac:spMk id="5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1"/>
            <ac:spMk id="558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2T10:40:44.861" v="17115" actId="2696"/>
        <pc:sldMkLst>
          <pc:docMk/>
          <pc:sldMk cId="0" sldId="282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5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6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2"/>
            <ac:spMk id="602" creationId="{00000000-0000-0000-0000-000000000000}"/>
          </ac:spMkLst>
        </pc:s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7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8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59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2"/>
            <ac:cxnSpMk id="600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0:49.171" v="17116" actId="2696"/>
        <pc:sldMkLst>
          <pc:docMk/>
          <pc:sldMk cId="0" sldId="283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3"/>
            <ac:spMk id="635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1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1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2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3"/>
            <ac:grpSpMk id="626" creationId="{00000000-0000-0000-0000-000000000000}"/>
          </ac:grpSpMkLst>
        </pc:grpChg>
      </pc:sldChg>
      <pc:sldChg chg="modSp add del modNotes">
        <pc:chgData name="Loc Huynh" userId="80c0383e323bd6ea" providerId="LiveId" clId="{EB6AEB1E-92B8-574A-94BB-FF82B5FA9E75}" dt="2022-01-22T10:40:50.236" v="17117" actId="2696"/>
        <pc:sldMkLst>
          <pc:docMk/>
          <pc:sldMk cId="0" sldId="28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4"/>
            <ac:spMk id="6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4"/>
            <ac:spMk id="6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4"/>
            <ac:spMk id="643" creationId="{00000000-0000-0000-0000-000000000000}"/>
          </ac:spMkLst>
        </pc:spChg>
        <pc:graphicFrameChg chg="mod">
          <ac:chgData name="Loc Huynh" userId="80c0383e323bd6ea" providerId="LiveId" clId="{EB6AEB1E-92B8-574A-94BB-FF82B5FA9E75}" dt="2022-01-20T06:56:50.884" v="104"/>
          <ac:graphicFrameMkLst>
            <pc:docMk/>
            <pc:sldMk cId="0" sldId="284"/>
            <ac:graphicFrameMk id="642" creationId="{00000000-0000-0000-0000-000000000000}"/>
          </ac:graphicFrameMkLst>
        </pc:graphicFrameChg>
      </pc:sldChg>
      <pc:sldChg chg="modSp add del modNotes">
        <pc:chgData name="Loc Huynh" userId="80c0383e323bd6ea" providerId="LiveId" clId="{EB6AEB1E-92B8-574A-94BB-FF82B5FA9E75}" dt="2022-01-22T10:40:52.895" v="17118" actId="2696"/>
        <pc:sldMkLst>
          <pc:docMk/>
          <pc:sldMk cId="0" sldId="285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5"/>
            <ac:spMk id="662" creationId="{00000000-0000-0000-0000-000000000000}"/>
          </ac:spMkLst>
        </pc:spChg>
      </pc:sldChg>
      <pc:sldChg chg="modSp add del modNotes">
        <pc:chgData name="Loc Huynh" userId="80c0383e323bd6ea" providerId="LiveId" clId="{EB6AEB1E-92B8-574A-94BB-FF82B5FA9E75}" dt="2022-01-22T10:40:54.100" v="17119" actId="2696"/>
        <pc:sldMkLst>
          <pc:docMk/>
          <pc:sldMk cId="0" sldId="286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6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6"/>
            <ac:spMk id="711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68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68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69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6"/>
            <ac:grpSpMk id="705" creationId="{00000000-0000-0000-0000-000000000000}"/>
          </ac:grpSpMkLst>
        </pc:grpChg>
      </pc:sldChg>
      <pc:sldChg chg="modSp add del setBg modNotes">
        <pc:chgData name="Loc Huynh" userId="80c0383e323bd6ea" providerId="LiveId" clId="{EB6AEB1E-92B8-574A-94BB-FF82B5FA9E75}" dt="2022-01-22T10:40:54.893" v="17120" actId="2696"/>
        <pc:sldMkLst>
          <pc:docMk/>
          <pc:sldMk cId="0" sldId="287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7"/>
            <ac:spMk id="738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7"/>
            <ac:grpSpMk id="718" creationId="{00000000-0000-0000-0000-000000000000}"/>
          </ac:grpSpMkLst>
        </pc:gr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2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2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7"/>
            <ac:cxnSpMk id="736" creationId="{00000000-0000-0000-0000-000000000000}"/>
          </ac:cxnSpMkLst>
        </pc:cxnChg>
      </pc:sldChg>
      <pc:sldChg chg="modSp add del modNotes">
        <pc:chgData name="Loc Huynh" userId="80c0383e323bd6ea" providerId="LiveId" clId="{EB6AEB1E-92B8-574A-94BB-FF82B5FA9E75}" dt="2022-01-22T10:40:56.112" v="17121" actId="2696"/>
        <pc:sldMkLst>
          <pc:docMk/>
          <pc:sldMk cId="0" sldId="288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8"/>
            <ac:spMk id="753" creationId="{00000000-0000-0000-0000-000000000000}"/>
          </ac:spMkLst>
        </pc:s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45" creationId="{00000000-0000-0000-0000-000000000000}"/>
          </ac:picMkLst>
        </pc:pic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47" creationId="{00000000-0000-0000-0000-000000000000}"/>
          </ac:picMkLst>
        </pc:pic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49" creationId="{00000000-0000-0000-0000-000000000000}"/>
          </ac:picMkLst>
        </pc:pic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88"/>
            <ac:picMk id="751" creationId="{00000000-0000-0000-0000-000000000000}"/>
          </ac:picMkLst>
        </pc:picChg>
      </pc:sldChg>
      <pc:sldChg chg="modSp add del modNotes">
        <pc:chgData name="Loc Huynh" userId="80c0383e323bd6ea" providerId="LiveId" clId="{EB6AEB1E-92B8-574A-94BB-FF82B5FA9E75}" dt="2022-01-22T10:40:40.495" v="17114" actId="2696"/>
        <pc:sldMkLst>
          <pc:docMk/>
          <pc:sldMk cId="0" sldId="289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7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89"/>
            <ac:spMk id="843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9"/>
            <ac:grpSpMk id="75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89"/>
            <ac:grpSpMk id="807" creationId="{00000000-0000-0000-0000-000000000000}"/>
          </ac:grpSpMkLst>
        </pc:grp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6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7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8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79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0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1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1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2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3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4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5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6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7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8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29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30" creationId="{00000000-0000-0000-0000-000000000000}"/>
          </ac:cxnSpMkLst>
        </pc:cxnChg>
        <pc:cxnChg chg="mod">
          <ac:chgData name="Loc Huynh" userId="80c0383e323bd6ea" providerId="LiveId" clId="{EB6AEB1E-92B8-574A-94BB-FF82B5FA9E75}" dt="2022-01-20T06:56:50.884" v="104"/>
          <ac:cxnSpMkLst>
            <pc:docMk/>
            <pc:sldMk cId="0" sldId="289"/>
            <ac:cxnSpMk id="831" creationId="{00000000-0000-0000-0000-000000000000}"/>
          </ac:cxnSpMkLst>
        </pc:cxnChg>
      </pc:sldChg>
      <pc:sldChg chg="modSp add del setBg modNotes">
        <pc:chgData name="Loc Huynh" userId="80c0383e323bd6ea" providerId="LiveId" clId="{EB6AEB1E-92B8-574A-94BB-FF82B5FA9E75}" dt="2022-01-22T10:40:35.072" v="17113" actId="2696"/>
        <pc:sldMkLst>
          <pc:docMk/>
          <pc:sldMk cId="0" sldId="290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0"/>
            <ac:spMk id="8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0"/>
            <ac:spMk id="8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0"/>
            <ac:spMk id="851" creationId="{00000000-0000-0000-0000-000000000000}"/>
          </ac:spMkLst>
        </pc:spChg>
        <pc:graphicFrameChg chg="mod">
          <ac:chgData name="Loc Huynh" userId="80c0383e323bd6ea" providerId="LiveId" clId="{EB6AEB1E-92B8-574A-94BB-FF82B5FA9E75}" dt="2022-01-20T06:56:50.884" v="104"/>
          <ac:graphicFrameMkLst>
            <pc:docMk/>
            <pc:sldMk cId="0" sldId="290"/>
            <ac:graphicFrameMk id="850" creationId="{00000000-0000-0000-0000-000000000000}"/>
          </ac:graphicFrameMkLst>
        </pc:graphicFrameChg>
      </pc:sldChg>
      <pc:sldChg chg="modSp add del modNotes">
        <pc:chgData name="Loc Huynh" userId="80c0383e323bd6ea" providerId="LiveId" clId="{EB6AEB1E-92B8-574A-94BB-FF82B5FA9E75}" dt="2022-01-22T10:40:57.346" v="17122" actId="2696"/>
        <pc:sldMkLst>
          <pc:docMk/>
          <pc:sldMk cId="0" sldId="291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8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9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0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1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2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1"/>
            <ac:spMk id="1304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5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7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8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8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1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1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1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2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3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4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4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5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6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6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7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8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8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9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9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99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0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1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1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2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2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3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3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4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5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6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6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7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8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8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0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0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0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1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3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3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3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4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19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1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2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3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3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4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4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6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7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8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1"/>
            <ac:grpSpMk id="1298" creationId="{00000000-0000-0000-0000-000000000000}"/>
          </ac:grpSpMkLst>
        </pc:grpChg>
      </pc:sldChg>
      <pc:sldChg chg="addSp modSp add del mod setBg modShow modNotes">
        <pc:chgData name="Loc Huynh" userId="80c0383e323bd6ea" providerId="LiveId" clId="{EB6AEB1E-92B8-574A-94BB-FF82B5FA9E75}" dt="2022-01-22T10:47:53.518" v="17187" actId="2696"/>
        <pc:sldMkLst>
          <pc:docMk/>
          <pc:sldMk cId="0" sldId="292"/>
        </pc:sldMkLst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58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59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0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1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2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3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4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5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6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7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8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69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70" creationId="{00000000-0000-0000-0000-000000000000}"/>
          </ac:spMkLst>
        </pc:spChg>
        <pc:spChg chg="mod">
          <ac:chgData name="Loc Huynh" userId="80c0383e323bd6ea" providerId="LiveId" clId="{EB6AEB1E-92B8-574A-94BB-FF82B5FA9E75}" dt="2022-01-21T05:30:18.225" v="7555" actId="208"/>
          <ac:spMkLst>
            <pc:docMk/>
            <pc:sldMk cId="0" sldId="292"/>
            <ac:spMk id="871" creationId="{00000000-0000-0000-0000-000000000000}"/>
          </ac:spMkLst>
        </pc:spChg>
        <pc:spChg chg="mod">
          <ac:chgData name="Loc Huynh" userId="80c0383e323bd6ea" providerId="LiveId" clId="{EB6AEB1E-92B8-574A-94BB-FF82B5FA9E75}" dt="2022-01-20T07:21:35.508" v="608" actId="207"/>
          <ac:spMkLst>
            <pc:docMk/>
            <pc:sldMk cId="0" sldId="292"/>
            <ac:spMk id="941" creationId="{00000000-0000-0000-0000-000000000000}"/>
          </ac:spMkLst>
        </pc:spChg>
        <pc:spChg chg="mod">
          <ac:chgData name="Loc Huynh" userId="80c0383e323bd6ea" providerId="LiveId" clId="{EB6AEB1E-92B8-574A-94BB-FF82B5FA9E75}" dt="2022-01-20T07:21:35.508" v="608" actId="207"/>
          <ac:spMkLst>
            <pc:docMk/>
            <pc:sldMk cId="0" sldId="292"/>
            <ac:spMk id="942" creationId="{00000000-0000-0000-0000-000000000000}"/>
          </ac:spMkLst>
        </pc:spChg>
        <pc:spChg chg="mod">
          <ac:chgData name="Loc Huynh" userId="80c0383e323bd6ea" providerId="LiveId" clId="{EB6AEB1E-92B8-574A-94BB-FF82B5FA9E75}" dt="2022-01-20T09:15:26.911" v="1686" actId="1076"/>
          <ac:spMkLst>
            <pc:docMk/>
            <pc:sldMk cId="0" sldId="292"/>
            <ac:spMk id="12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3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4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0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5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6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8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69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0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1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2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3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5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8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4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2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2"/>
            <ac:spMk id="1754" creationId="{00000000-0000-0000-0000-000000000000}"/>
          </ac:spMkLst>
        </pc:spChg>
        <pc:grpChg chg="add">
          <ac:chgData name="Loc Huynh" userId="80c0383e323bd6ea" providerId="LiveId" clId="{EB6AEB1E-92B8-574A-94BB-FF82B5FA9E75}" dt="2022-01-20T09:19:03.631" v="1701" actId="164"/>
          <ac:grpSpMkLst>
            <pc:docMk/>
            <pc:sldMk cId="0" sldId="292"/>
            <ac:grpSpMk id="2" creationId="{A8C3EF03-2874-E043-956F-48F146709BB5}"/>
          </ac:grpSpMkLst>
        </pc:grpChg>
        <pc:grpChg chg="mod">
          <ac:chgData name="Loc Huynh" userId="80c0383e323bd6ea" providerId="LiveId" clId="{EB6AEB1E-92B8-574A-94BB-FF82B5FA9E75}" dt="2022-01-20T09:18:55.939" v="1700" actId="1076"/>
          <ac:grpSpMkLst>
            <pc:docMk/>
            <pc:sldMk cId="0" sldId="292"/>
            <ac:grpSpMk id="92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7:21:35.508" v="608" actId="207"/>
          <ac:grpSpMkLst>
            <pc:docMk/>
            <pc:sldMk cId="0" sldId="292"/>
            <ac:grpSpMk id="9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9:18:17.645" v="1694" actId="1076"/>
          <ac:grpSpMkLst>
            <pc:docMk/>
            <pc:sldMk cId="0" sldId="292"/>
            <ac:grpSpMk id="121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9:15:30.999" v="1688" actId="1076"/>
          <ac:grpSpMkLst>
            <pc:docMk/>
            <pc:sldMk cId="0" sldId="292"/>
            <ac:grpSpMk id="122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1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2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2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3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3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4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5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6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6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7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7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7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3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0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1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1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2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4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4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5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6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7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7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8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8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49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0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0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1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1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2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2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3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4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4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5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5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6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6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7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58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00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0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16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2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3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5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6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7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8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9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9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69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01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0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0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1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43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44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47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2"/>
            <ac:grpSpMk id="1750" creationId="{00000000-0000-0000-0000-000000000000}"/>
          </ac:grpSpMkLst>
        </pc:grpChg>
      </pc:sldChg>
      <pc:sldChg chg="modSp add del mod modShow modNotes">
        <pc:chgData name="Loc Huynh" userId="80c0383e323bd6ea" providerId="LiveId" clId="{EB6AEB1E-92B8-574A-94BB-FF82B5FA9E75}" dt="2022-01-22T10:47:53.787" v="17188" actId="2696"/>
        <pc:sldMkLst>
          <pc:docMk/>
          <pc:sldMk cId="0" sldId="293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3"/>
            <ac:spMk id="175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3"/>
            <ac:spMk id="176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3"/>
            <ac:spMk id="1761" creationId="{00000000-0000-0000-0000-000000000000}"/>
          </ac:spMkLst>
        </pc:spChg>
      </pc:sldChg>
      <pc:sldChg chg="modSp add del setBg modNotes">
        <pc:chgData name="Loc Huynh" userId="80c0383e323bd6ea" providerId="LiveId" clId="{EB6AEB1E-92B8-574A-94BB-FF82B5FA9E75}" dt="2022-01-22T10:40:29.110" v="17112" actId="2696"/>
        <pc:sldMkLst>
          <pc:docMk/>
          <pc:sldMk cId="0" sldId="294"/>
        </pc:sldMkLst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6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0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1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3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4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79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k cId="0" sldId="294"/>
            <ac:spMk id="1780" creationId="{00000000-0000-0000-0000-000000000000}"/>
          </ac:spMkLst>
        </pc:s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68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69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72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75" creationId="{00000000-0000-0000-0000-000000000000}"/>
          </ac:grpSpMkLst>
        </pc:grpChg>
        <pc:grpChg chg="mod">
          <ac:chgData name="Loc Huynh" userId="80c0383e323bd6ea" providerId="LiveId" clId="{EB6AEB1E-92B8-574A-94BB-FF82B5FA9E75}" dt="2022-01-20T06:56:50.884" v="104"/>
          <ac:grpSpMkLst>
            <pc:docMk/>
            <pc:sldMk cId="0" sldId="294"/>
            <ac:grpSpMk id="1778" creationId="{00000000-0000-0000-0000-000000000000}"/>
          </ac:grpSpMkLst>
        </pc:grpChg>
        <pc:picChg chg="mod">
          <ac:chgData name="Loc Huynh" userId="80c0383e323bd6ea" providerId="LiveId" clId="{EB6AEB1E-92B8-574A-94BB-FF82B5FA9E75}" dt="2022-01-20T06:56:50.884" v="104"/>
          <ac:picMkLst>
            <pc:docMk/>
            <pc:sldMk cId="0" sldId="294"/>
            <ac:picMk id="1766" creationId="{00000000-0000-0000-0000-000000000000}"/>
          </ac:picMkLst>
        </pc:picChg>
      </pc:sldChg>
      <pc:sldChg chg="add del setBg">
        <pc:chgData name="Loc Huynh" userId="80c0383e323bd6ea" providerId="LiveId" clId="{EB6AEB1E-92B8-574A-94BB-FF82B5FA9E75}" dt="2022-01-22T10:40:24.942" v="17111" actId="2696"/>
        <pc:sldMkLst>
          <pc:docMk/>
          <pc:sldMk cId="0" sldId="295"/>
        </pc:sldMkLst>
      </pc:sldChg>
      <pc:sldChg chg="addSp delSp modSp new mod delAnim modAnim">
        <pc:chgData name="Loc Huynh" userId="80c0383e323bd6ea" providerId="LiveId" clId="{EB6AEB1E-92B8-574A-94BB-FF82B5FA9E75}" dt="2022-01-22T11:16:29.166" v="17657"/>
        <pc:sldMkLst>
          <pc:docMk/>
          <pc:sldMk cId="2897152929" sldId="296"/>
        </pc:sldMkLst>
        <pc:spChg chg="mod">
          <ac:chgData name="Loc Huynh" userId="80c0383e323bd6ea" providerId="LiveId" clId="{EB6AEB1E-92B8-574A-94BB-FF82B5FA9E75}" dt="2022-01-20T09:47:47.730" v="3851" actId="20577"/>
          <ac:spMkLst>
            <pc:docMk/>
            <pc:sldMk cId="2897152929" sldId="296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48:02.848" v="15206" actId="20577"/>
          <ac:spMkLst>
            <pc:docMk/>
            <pc:sldMk cId="2897152929" sldId="29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897152929" sldId="29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897152929" sldId="296"/>
            <ac:spMk id="5" creationId="{6E930C6E-312A-4B41-9E15-B553A535C154}"/>
          </ac:spMkLst>
        </pc:spChg>
        <pc:spChg chg="add del mod">
          <ac:chgData name="Loc Huynh" userId="80c0383e323bd6ea" providerId="LiveId" clId="{EB6AEB1E-92B8-574A-94BB-FF82B5FA9E75}" dt="2022-01-20T08:45:44.239" v="1217" actId="21"/>
          <ac:spMkLst>
            <pc:docMk/>
            <pc:sldMk cId="2897152929" sldId="296"/>
            <ac:spMk id="6" creationId="{3675E350-545C-FA4B-8CC9-A76BBCB43E0D}"/>
          </ac:spMkLst>
        </pc:spChg>
        <pc:spChg chg="add del mod">
          <ac:chgData name="Loc Huynh" userId="80c0383e323bd6ea" providerId="LiveId" clId="{EB6AEB1E-92B8-574A-94BB-FF82B5FA9E75}" dt="2022-01-20T08:45:44.239" v="1217" actId="21"/>
          <ac:spMkLst>
            <pc:docMk/>
            <pc:sldMk cId="2897152929" sldId="296"/>
            <ac:spMk id="8" creationId="{3EE8B5E8-64CD-5044-81CF-4743A07A8D65}"/>
          </ac:spMkLst>
        </pc:spChg>
        <pc:spChg chg="add del mod">
          <ac:chgData name="Loc Huynh" userId="80c0383e323bd6ea" providerId="LiveId" clId="{EB6AEB1E-92B8-574A-94BB-FF82B5FA9E75}" dt="2022-01-20T08:45:44.239" v="1217" actId="21"/>
          <ac:spMkLst>
            <pc:docMk/>
            <pc:sldMk cId="2897152929" sldId="296"/>
            <ac:spMk id="9" creationId="{EF7FEA74-6367-ED4D-8E38-7D0E6FD2134E}"/>
          </ac:spMkLst>
        </pc:spChg>
        <pc:graphicFrameChg chg="add del mod modGraphic">
          <ac:chgData name="Loc Huynh" userId="80c0383e323bd6ea" providerId="LiveId" clId="{EB6AEB1E-92B8-574A-94BB-FF82B5FA9E75}" dt="2022-01-20T08:45:44.239" v="1217" actId="21"/>
          <ac:graphicFrameMkLst>
            <pc:docMk/>
            <pc:sldMk cId="2897152929" sldId="296"/>
            <ac:graphicFrameMk id="5" creationId="{C8057A55-9BE9-A64D-8681-4E9FDBEDC6E2}"/>
          </ac:graphicFrameMkLst>
        </pc:graphicFrameChg>
        <pc:cxnChg chg="add del mod">
          <ac:chgData name="Loc Huynh" userId="80c0383e323bd6ea" providerId="LiveId" clId="{EB6AEB1E-92B8-574A-94BB-FF82B5FA9E75}" dt="2022-01-20T08:45:44.239" v="1217" actId="21"/>
          <ac:cxnSpMkLst>
            <pc:docMk/>
            <pc:sldMk cId="2897152929" sldId="296"/>
            <ac:cxnSpMk id="7" creationId="{5A9348D7-F6B3-3E4B-AD17-0AE89E4FFED5}"/>
          </ac:cxnSpMkLst>
        </pc:cxnChg>
      </pc:sldChg>
      <pc:sldChg chg="new del">
        <pc:chgData name="Loc Huynh" userId="80c0383e323bd6ea" providerId="LiveId" clId="{EB6AEB1E-92B8-574A-94BB-FF82B5FA9E75}" dt="2022-01-20T08:24:05.462" v="623" actId="680"/>
        <pc:sldMkLst>
          <pc:docMk/>
          <pc:sldMk cId="689952151" sldId="297"/>
        </pc:sldMkLst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1683330150" sldId="297"/>
        </pc:sldMkLst>
        <pc:spChg chg="mod">
          <ac:chgData name="Loc Huynh" userId="80c0383e323bd6ea" providerId="LiveId" clId="{EB6AEB1E-92B8-574A-94BB-FF82B5FA9E75}" dt="2022-01-20T08:24:32.344" v="663" actId="20577"/>
          <ac:spMkLst>
            <pc:docMk/>
            <pc:sldMk cId="1683330150" sldId="297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0T08:31:29.519" v="946" actId="113"/>
          <ac:spMkLst>
            <pc:docMk/>
            <pc:sldMk cId="1683330150" sldId="29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683330150" sldId="29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0T08:49:19.030" v="1262" actId="255"/>
          <ac:spMkLst>
            <pc:docMk/>
            <pc:sldMk cId="1683330150" sldId="297"/>
            <ac:spMk id="6" creationId="{4612B3A0-3A41-6F48-BE68-C6AAC891DF2A}"/>
          </ac:spMkLst>
        </pc:spChg>
        <pc:spChg chg="add mod">
          <ac:chgData name="Loc Huynh" userId="80c0383e323bd6ea" providerId="LiveId" clId="{EB6AEB1E-92B8-574A-94BB-FF82B5FA9E75}" dt="2022-01-21T05:12:25.816" v="7509" actId="14100"/>
          <ac:spMkLst>
            <pc:docMk/>
            <pc:sldMk cId="1683330150" sldId="297"/>
            <ac:spMk id="8" creationId="{1C0AF459-AEB2-734D-905E-4A6278350C3F}"/>
          </ac:spMkLst>
        </pc:spChg>
        <pc:spChg chg="add mod">
          <ac:chgData name="Loc Huynh" userId="80c0383e323bd6ea" providerId="LiveId" clId="{EB6AEB1E-92B8-574A-94BB-FF82B5FA9E75}" dt="2022-01-20T08:45:49.827" v="1225" actId="1036"/>
          <ac:spMkLst>
            <pc:docMk/>
            <pc:sldMk cId="1683330150" sldId="297"/>
            <ac:spMk id="9" creationId="{AC5EB58B-305D-6B4D-9B97-7BEED0D7EEFD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683330150" sldId="297"/>
            <ac:spMk id="10" creationId="{53984907-F697-DC4A-82F7-50A72F4F1C42}"/>
          </ac:spMkLst>
        </pc:spChg>
        <pc:graphicFrameChg chg="add mod modGraphic">
          <ac:chgData name="Loc Huynh" userId="80c0383e323bd6ea" providerId="LiveId" clId="{EB6AEB1E-92B8-574A-94BB-FF82B5FA9E75}" dt="2022-01-20T08:49:41.060" v="1265" actId="255"/>
          <ac:graphicFrameMkLst>
            <pc:docMk/>
            <pc:sldMk cId="1683330150" sldId="297"/>
            <ac:graphicFrameMk id="5" creationId="{C5F659C2-A30C-AA4A-AD9C-9B75A7DE6245}"/>
          </ac:graphicFrameMkLst>
        </pc:graphicFrameChg>
        <pc:cxnChg chg="add mod">
          <ac:chgData name="Loc Huynh" userId="80c0383e323bd6ea" providerId="LiveId" clId="{EB6AEB1E-92B8-574A-94BB-FF82B5FA9E75}" dt="2022-01-20T08:49:12.277" v="1259" actId="14100"/>
          <ac:cxnSpMkLst>
            <pc:docMk/>
            <pc:sldMk cId="1683330150" sldId="297"/>
            <ac:cxnSpMk id="7" creationId="{C8C5C08C-AA8B-E341-9C6E-8FE7A9784C20}"/>
          </ac:cxnSpMkLst>
        </pc:cxn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533623523" sldId="298"/>
        </pc:sldMkLst>
        <pc:spChg chg="mod">
          <ac:chgData name="Loc Huynh" userId="80c0383e323bd6ea" providerId="LiveId" clId="{EB6AEB1E-92B8-574A-94BB-FF82B5FA9E75}" dt="2022-01-21T03:41:03.867" v="5037" actId="207"/>
          <ac:spMkLst>
            <pc:docMk/>
            <pc:sldMk cId="533623523" sldId="29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533623523" sldId="29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533623523" sldId="298"/>
            <ac:spMk id="5" creationId="{DBCDF668-4390-4E4D-80E1-F1BE596552ED}"/>
          </ac:spMkLst>
        </pc:spChg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3922637913" sldId="299"/>
        </pc:sldMkLst>
        <pc:spChg chg="mod">
          <ac:chgData name="Loc Huynh" userId="80c0383e323bd6ea" providerId="LiveId" clId="{EB6AEB1E-92B8-574A-94BB-FF82B5FA9E75}" dt="2022-01-20T08:47:32.539" v="1238" actId="20577"/>
          <ac:spMkLst>
            <pc:docMk/>
            <pc:sldMk cId="3922637913" sldId="29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922637913" sldId="299"/>
            <ac:spMk id="4" creationId="{577036C7-7488-D74C-B844-9EC220CD06C9}"/>
          </ac:spMkLst>
        </pc:spChg>
        <pc:spChg chg="add del mod">
          <ac:chgData name="Loc Huynh" userId="80c0383e323bd6ea" providerId="LiveId" clId="{EB6AEB1E-92B8-574A-94BB-FF82B5FA9E75}" dt="2022-01-20T08:47:58.821" v="1242"/>
          <ac:spMkLst>
            <pc:docMk/>
            <pc:sldMk cId="3922637913" sldId="299"/>
            <ac:spMk id="5" creationId="{1A21DAE0-A168-D34E-9294-415BBA1A5ADF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922637913" sldId="299"/>
            <ac:spMk id="5" creationId="{647D104C-D043-A742-8392-EB120890656E}"/>
          </ac:spMkLst>
        </pc:spChg>
        <pc:spChg chg="add mod">
          <ac:chgData name="Loc Huynh" userId="80c0383e323bd6ea" providerId="LiveId" clId="{EB6AEB1E-92B8-574A-94BB-FF82B5FA9E75}" dt="2022-01-21T04:13:32.174" v="5499" actId="207"/>
          <ac:spMkLst>
            <pc:docMk/>
            <pc:sldMk cId="3922637913" sldId="299"/>
            <ac:spMk id="6" creationId="{BBBFF30A-D2E7-5642-9ED6-EC25D93B8942}"/>
          </ac:spMkLst>
        </pc:spChg>
        <pc:spChg chg="add mod">
          <ac:chgData name="Loc Huynh" userId="80c0383e323bd6ea" providerId="LiveId" clId="{EB6AEB1E-92B8-574A-94BB-FF82B5FA9E75}" dt="2022-01-20T09:11:22.217" v="1661" actId="1076"/>
          <ac:spMkLst>
            <pc:docMk/>
            <pc:sldMk cId="3922637913" sldId="299"/>
            <ac:spMk id="8" creationId="{DDE5A745-A1C9-9A46-88CD-CDC1CF05D389}"/>
          </ac:spMkLst>
        </pc:spChg>
        <pc:spChg chg="add mod">
          <ac:chgData name="Loc Huynh" userId="80c0383e323bd6ea" providerId="LiveId" clId="{EB6AEB1E-92B8-574A-94BB-FF82B5FA9E75}" dt="2022-01-21T03:25:00.631" v="4516" actId="12"/>
          <ac:spMkLst>
            <pc:docMk/>
            <pc:sldMk cId="3922637913" sldId="299"/>
            <ac:spMk id="20" creationId="{2B970D70-511E-FF46-9C67-D7659A5D7311}"/>
          </ac:spMkLst>
        </pc:spChg>
        <pc:graphicFrameChg chg="add mod modGraphic">
          <ac:chgData name="Loc Huynh" userId="80c0383e323bd6ea" providerId="LiveId" clId="{EB6AEB1E-92B8-574A-94BB-FF82B5FA9E75}" dt="2022-01-20T09:11:22.217" v="1661" actId="1076"/>
          <ac:graphicFrameMkLst>
            <pc:docMk/>
            <pc:sldMk cId="3922637913" sldId="299"/>
            <ac:graphicFrameMk id="7" creationId="{566D1FA8-615B-7A43-AB07-6D1FBED94280}"/>
          </ac:graphicFrameMkLst>
        </pc:graphicFrameChg>
        <pc:cxnChg chg="add mod">
          <ac:chgData name="Loc Huynh" userId="80c0383e323bd6ea" providerId="LiveId" clId="{EB6AEB1E-92B8-574A-94BB-FF82B5FA9E75}" dt="2022-01-20T09:11:22.217" v="1661" actId="1076"/>
          <ac:cxnSpMkLst>
            <pc:docMk/>
            <pc:sldMk cId="3922637913" sldId="299"/>
            <ac:cxnSpMk id="9" creationId="{18F90E98-B941-7F46-8FAA-6E11FD0C4B3F}"/>
          </ac:cxnSpMkLst>
        </pc:cxn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657325403" sldId="300"/>
        </pc:sldMkLst>
        <pc:spChg chg="mod">
          <ac:chgData name="Loc Huynh" userId="80c0383e323bd6ea" providerId="LiveId" clId="{EB6AEB1E-92B8-574A-94BB-FF82B5FA9E75}" dt="2022-01-21T04:34:55.487" v="6126" actId="20577"/>
          <ac:spMkLst>
            <pc:docMk/>
            <pc:sldMk cId="657325403" sldId="300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57325403" sldId="30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57325403" sldId="300"/>
            <ac:spMk id="5" creationId="{CDFD65CB-57AA-5F49-9FB2-0872DD615962}"/>
          </ac:spMkLst>
        </pc:spChg>
        <pc:spChg chg="del">
          <ac:chgData name="Loc Huynh" userId="80c0383e323bd6ea" providerId="LiveId" clId="{EB6AEB1E-92B8-574A-94BB-FF82B5FA9E75}" dt="2022-01-20T09:19:52.719" v="1741" actId="478"/>
          <ac:spMkLst>
            <pc:docMk/>
            <pc:sldMk cId="657325403" sldId="300"/>
            <ac:spMk id="6" creationId="{BBBFF30A-D2E7-5642-9ED6-EC25D93B8942}"/>
          </ac:spMkLst>
        </pc:spChg>
        <pc:spChg chg="del">
          <ac:chgData name="Loc Huynh" userId="80c0383e323bd6ea" providerId="LiveId" clId="{EB6AEB1E-92B8-574A-94BB-FF82B5FA9E75}" dt="2022-01-20T09:19:57.086" v="1743" actId="478"/>
          <ac:spMkLst>
            <pc:docMk/>
            <pc:sldMk cId="657325403" sldId="300"/>
            <ac:spMk id="8" creationId="{DDE5A745-A1C9-9A46-88CD-CDC1CF05D389}"/>
          </ac:spMkLst>
        </pc:spChg>
        <pc:spChg chg="del">
          <ac:chgData name="Loc Huynh" userId="80c0383e323bd6ea" providerId="LiveId" clId="{EB6AEB1E-92B8-574A-94BB-FF82B5FA9E75}" dt="2022-01-20T09:19:59.036" v="1745" actId="478"/>
          <ac:spMkLst>
            <pc:docMk/>
            <pc:sldMk cId="657325403" sldId="300"/>
            <ac:spMk id="20" creationId="{2B970D70-511E-FF46-9C67-D7659A5D7311}"/>
          </ac:spMkLst>
        </pc:spChg>
        <pc:graphicFrameChg chg="del">
          <ac:chgData name="Loc Huynh" userId="80c0383e323bd6ea" providerId="LiveId" clId="{EB6AEB1E-92B8-574A-94BB-FF82B5FA9E75}" dt="2022-01-20T09:19:54.291" v="1742" actId="478"/>
          <ac:graphicFrameMkLst>
            <pc:docMk/>
            <pc:sldMk cId="657325403" sldId="300"/>
            <ac:graphicFrameMk id="7" creationId="{566D1FA8-615B-7A43-AB07-6D1FBED94280}"/>
          </ac:graphicFrameMkLst>
        </pc:graphicFrameChg>
        <pc:cxnChg chg="del mod">
          <ac:chgData name="Loc Huynh" userId="80c0383e323bd6ea" providerId="LiveId" clId="{EB6AEB1E-92B8-574A-94BB-FF82B5FA9E75}" dt="2022-01-20T09:19:57.721" v="1744" actId="478"/>
          <ac:cxnSpMkLst>
            <pc:docMk/>
            <pc:sldMk cId="657325403" sldId="300"/>
            <ac:cxnSpMk id="9" creationId="{18F90E98-B941-7F46-8FAA-6E11FD0C4B3F}"/>
          </ac:cxnSpMkLst>
        </pc:cxn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1960630294" sldId="301"/>
        </pc:sldMkLst>
        <pc:spChg chg="mod">
          <ac:chgData name="Loc Huynh" userId="80c0383e323bd6ea" providerId="LiveId" clId="{EB6AEB1E-92B8-574A-94BB-FF82B5FA9E75}" dt="2022-01-21T02:29:55.726" v="3935" actId="20577"/>
          <ac:spMkLst>
            <pc:docMk/>
            <pc:sldMk cId="1960630294" sldId="301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3:04:01.646" v="9170" actId="207"/>
          <ac:spMkLst>
            <pc:docMk/>
            <pc:sldMk cId="1960630294" sldId="30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60630294" sldId="301"/>
            <ac:spMk id="4" creationId="{577036C7-7488-D74C-B844-9EC220CD06C9}"/>
          </ac:spMkLst>
        </pc:spChg>
        <pc:spChg chg="del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6" creationId="{4612B3A0-3A41-6F48-BE68-C6AAC891DF2A}"/>
          </ac:spMkLst>
        </pc:spChg>
        <pc:spChg chg="add mod">
          <ac:chgData name="Loc Huynh" userId="80c0383e323bd6ea" providerId="LiveId" clId="{EB6AEB1E-92B8-574A-94BB-FF82B5FA9E75}" dt="2022-01-22T03:04:43.150" v="9175" actId="20577"/>
          <ac:spMkLst>
            <pc:docMk/>
            <pc:sldMk cId="1960630294" sldId="301"/>
            <ac:spMk id="6" creationId="{768B3B4A-D87D-A041-B584-0C3AC5F9F6EC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60630294" sldId="301"/>
            <ac:spMk id="7" creationId="{3D56B22B-3C5C-6B4E-BC5B-5EA8D7C4A31A}"/>
          </ac:spMkLst>
        </pc:spChg>
        <pc:spChg chg="add del mod">
          <ac:chgData name="Loc Huynh" userId="80c0383e323bd6ea" providerId="LiveId" clId="{EB6AEB1E-92B8-574A-94BB-FF82B5FA9E75}" dt="2022-01-22T03:01:51.395" v="9143"/>
          <ac:spMkLst>
            <pc:docMk/>
            <pc:sldMk cId="1960630294" sldId="301"/>
            <ac:spMk id="7" creationId="{6EFC9717-1D67-5B44-8754-16B70AF0D8C6}"/>
          </ac:spMkLst>
        </pc:spChg>
        <pc:spChg chg="del mod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8" creationId="{1C0AF459-AEB2-734D-905E-4A6278350C3F}"/>
          </ac:spMkLst>
        </pc:spChg>
        <pc:spChg chg="add mod">
          <ac:chgData name="Loc Huynh" userId="80c0383e323bd6ea" providerId="LiveId" clId="{EB6AEB1E-92B8-574A-94BB-FF82B5FA9E75}" dt="2022-01-22T03:02:50.096" v="9154" actId="1076"/>
          <ac:spMkLst>
            <pc:docMk/>
            <pc:sldMk cId="1960630294" sldId="301"/>
            <ac:spMk id="8" creationId="{9B352475-8CB2-0E4C-A179-DBD9FF923DFB}"/>
          </ac:spMkLst>
        </pc:spChg>
        <pc:spChg chg="del mod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9" creationId="{AC5EB58B-305D-6B4D-9B97-7BEED0D7EEFD}"/>
          </ac:spMkLst>
        </pc:spChg>
        <pc:spChg chg="add del mod">
          <ac:chgData name="Loc Huynh" userId="80c0383e323bd6ea" providerId="LiveId" clId="{EB6AEB1E-92B8-574A-94BB-FF82B5FA9E75}" dt="2022-01-21T05:38:18.489" v="7800" actId="478"/>
          <ac:spMkLst>
            <pc:docMk/>
            <pc:sldMk cId="1960630294" sldId="301"/>
            <ac:spMk id="12" creationId="{8D151A54-2A68-F941-8238-210843271DD1}"/>
          </ac:spMkLst>
        </pc:spChg>
        <pc:grpChg chg="add mod">
          <ac:chgData name="Loc Huynh" userId="80c0383e323bd6ea" providerId="LiveId" clId="{EB6AEB1E-92B8-574A-94BB-FF82B5FA9E75}" dt="2022-01-22T03:04:49.774" v="9176" actId="1076"/>
          <ac:grpSpMkLst>
            <pc:docMk/>
            <pc:sldMk cId="1960630294" sldId="301"/>
            <ac:grpSpMk id="5" creationId="{201F2821-4987-5B42-BDEF-5A4DCD5831D3}"/>
          </ac:grpSpMkLst>
        </pc:grpChg>
        <pc:graphicFrameChg chg="del mod modGraphic">
          <ac:chgData name="Loc Huynh" userId="80c0383e323bd6ea" providerId="LiveId" clId="{EB6AEB1E-92B8-574A-94BB-FF82B5FA9E75}" dt="2022-01-21T05:38:18.489" v="7800" actId="478"/>
          <ac:graphicFrameMkLst>
            <pc:docMk/>
            <pc:sldMk cId="1960630294" sldId="301"/>
            <ac:graphicFrameMk id="5" creationId="{C5F659C2-A30C-AA4A-AD9C-9B75A7DE6245}"/>
          </ac:graphicFrameMkLst>
        </pc:graphicFrameChg>
        <pc:graphicFrameChg chg="add del mod">
          <ac:chgData name="Loc Huynh" userId="80c0383e323bd6ea" providerId="LiveId" clId="{EB6AEB1E-92B8-574A-94BB-FF82B5FA9E75}" dt="2022-01-21T05:09:48.686" v="7479" actId="478"/>
          <ac:graphicFrameMkLst>
            <pc:docMk/>
            <pc:sldMk cId="1960630294" sldId="301"/>
            <ac:graphicFrameMk id="11" creationId="{F09B260C-9BD2-8D47-97EE-D05C24CA7600}"/>
          </ac:graphicFrameMkLst>
        </pc:graphicFrameChg>
        <pc:graphicFrameChg chg="add mod modGraphic">
          <ac:chgData name="Loc Huynh" userId="80c0383e323bd6ea" providerId="LiveId" clId="{EB6AEB1E-92B8-574A-94BB-FF82B5FA9E75}" dt="2022-01-22T03:03:29.137" v="9162"/>
          <ac:graphicFrameMkLst>
            <pc:docMk/>
            <pc:sldMk cId="1960630294" sldId="301"/>
            <ac:graphicFrameMk id="13" creationId="{D93F891F-19CF-D44C-8A10-92B68030A8E9}"/>
          </ac:graphicFrameMkLst>
        </pc:graphicFrameChg>
        <pc:cxnChg chg="del mod">
          <ac:chgData name="Loc Huynh" userId="80c0383e323bd6ea" providerId="LiveId" clId="{EB6AEB1E-92B8-574A-94BB-FF82B5FA9E75}" dt="2022-01-21T05:38:18.489" v="7800" actId="478"/>
          <ac:cxnSpMkLst>
            <pc:docMk/>
            <pc:sldMk cId="1960630294" sldId="301"/>
            <ac:cxnSpMk id="7" creationId="{C8C5C08C-AA8B-E341-9C6E-8FE7A9784C20}"/>
          </ac:cxnSpMkLst>
        </pc:cxnChg>
      </pc:sldChg>
      <pc:sldChg chg="modSp add del mod">
        <pc:chgData name="Loc Huynh" userId="80c0383e323bd6ea" providerId="LiveId" clId="{EB6AEB1E-92B8-574A-94BB-FF82B5FA9E75}" dt="2022-01-21T02:32:16.984" v="4059" actId="2696"/>
        <pc:sldMkLst>
          <pc:docMk/>
          <pc:sldMk cId="3935526888" sldId="302"/>
        </pc:sldMkLst>
        <pc:spChg chg="mod">
          <ac:chgData name="Loc Huynh" userId="80c0383e323bd6ea" providerId="LiveId" clId="{EB6AEB1E-92B8-574A-94BB-FF82B5FA9E75}" dt="2022-01-21T02:30:52.816" v="4026" actId="20577"/>
          <ac:spMkLst>
            <pc:docMk/>
            <pc:sldMk cId="3935526888" sldId="302"/>
            <ac:spMk id="221" creationId="{00000000-0000-0000-0000-000000000000}"/>
          </ac:spMkLst>
        </pc:spChg>
      </pc:sldChg>
      <pc:sldChg chg="addSp delSp modSp new mod">
        <pc:chgData name="Loc Huynh" userId="80c0383e323bd6ea" providerId="LiveId" clId="{EB6AEB1E-92B8-574A-94BB-FF82B5FA9E75}" dt="2022-01-22T11:16:29.166" v="17657"/>
        <pc:sldMkLst>
          <pc:docMk/>
          <pc:sldMk cId="2719431770" sldId="303"/>
        </pc:sldMkLst>
        <pc:spChg chg="mod">
          <ac:chgData name="Loc Huynh" userId="80c0383e323bd6ea" providerId="LiveId" clId="{EB6AEB1E-92B8-574A-94BB-FF82B5FA9E75}" dt="2022-01-21T02:32:10.065" v="4058" actId="20577"/>
          <ac:spMkLst>
            <pc:docMk/>
            <pc:sldMk cId="2719431770" sldId="303"/>
            <ac:spMk id="2" creationId="{8F68707A-DF9C-7442-AA8B-3854934550D4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719431770" sldId="303"/>
            <ac:spMk id="3" creationId="{676B9EF8-B481-D54E-AE0E-70DD944BA2FF}"/>
          </ac:spMkLst>
        </pc:spChg>
        <pc:spChg chg="del">
          <ac:chgData name="Loc Huynh" userId="80c0383e323bd6ea" providerId="LiveId" clId="{EB6AEB1E-92B8-574A-94BB-FF82B5FA9E75}" dt="2022-01-21T02:32:18.916" v="4060" actId="478"/>
          <ac:spMkLst>
            <pc:docMk/>
            <pc:sldMk cId="2719431770" sldId="303"/>
            <ac:spMk id="3" creationId="{E1A26FE4-0DE2-F242-B692-799C5107B0C6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719431770" sldId="303"/>
            <ac:spMk id="4" creationId="{DA254926-9751-8547-8B48-7F2B925F7DC0}"/>
          </ac:spMkLst>
        </pc:spChg>
        <pc:spChg chg="add mod">
          <ac:chgData name="Loc Huynh" userId="80c0383e323bd6ea" providerId="LiveId" clId="{EB6AEB1E-92B8-574A-94BB-FF82B5FA9E75}" dt="2022-01-21T02:31:59.585" v="4056"/>
          <ac:spMkLst>
            <pc:docMk/>
            <pc:sldMk cId="2719431770" sldId="303"/>
            <ac:spMk id="5" creationId="{0DE51CAE-68FF-8440-AB6F-0825A96EDEA2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504171760" sldId="304"/>
        </pc:sldMkLst>
        <pc:spChg chg="mod">
          <ac:chgData name="Loc Huynh" userId="80c0383e323bd6ea" providerId="LiveId" clId="{EB6AEB1E-92B8-574A-94BB-FF82B5FA9E75}" dt="2022-01-21T02:33:51.274" v="4107" actId="114"/>
          <ac:spMkLst>
            <pc:docMk/>
            <pc:sldMk cId="1504171760" sldId="304"/>
            <ac:spMk id="2" creationId="{8F68707A-DF9C-7442-AA8B-3854934550D4}"/>
          </ac:spMkLst>
        </pc:spChg>
        <pc:spChg chg="add del mod">
          <ac:chgData name="Loc Huynh" userId="80c0383e323bd6ea" providerId="LiveId" clId="{EB6AEB1E-92B8-574A-94BB-FF82B5FA9E75}" dt="2022-01-21T02:33:43.516" v="4106"/>
          <ac:spMkLst>
            <pc:docMk/>
            <pc:sldMk cId="1504171760" sldId="304"/>
            <ac:spMk id="3" creationId="{1F027885-70F3-D342-9372-1C776D8F0AE0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504171760" sldId="304"/>
            <ac:spMk id="3" creationId="{98F5EF2C-7EAC-9445-86A0-6CCB9F6E691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504171760" sldId="304"/>
            <ac:spMk id="4" creationId="{DA254926-9751-8547-8B48-7F2B925F7DC0}"/>
          </ac:spMkLst>
        </pc:spChg>
        <pc:spChg chg="mod">
          <ac:chgData name="Loc Huynh" userId="80c0383e323bd6ea" providerId="LiveId" clId="{EB6AEB1E-92B8-574A-94BB-FF82B5FA9E75}" dt="2022-01-21T02:33:39.245" v="4103" actId="20577"/>
          <ac:spMkLst>
            <pc:docMk/>
            <pc:sldMk cId="1504171760" sldId="304"/>
            <ac:spMk id="5" creationId="{0DE51CAE-68FF-8440-AB6F-0825A96EDEA2}"/>
          </ac:spMkLst>
        </pc:spChg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1041543653" sldId="305"/>
        </pc:sldMkLst>
        <pc:spChg chg="mod">
          <ac:chgData name="Loc Huynh" userId="80c0383e323bd6ea" providerId="LiveId" clId="{EB6AEB1E-92B8-574A-94BB-FF82B5FA9E75}" dt="2022-01-21T04:12:35.722" v="5485" actId="207"/>
          <ac:spMkLst>
            <pc:docMk/>
            <pc:sldMk cId="1041543653" sldId="30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041543653" sldId="305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041543653" sldId="305"/>
            <ac:spMk id="5" creationId="{807E1599-F461-CD47-8275-F9C9D8BCAA78}"/>
          </ac:spMkLst>
        </pc:spChg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1533929025" sldId="306"/>
        </pc:sldMkLst>
        <pc:spChg chg="mod">
          <ac:chgData name="Loc Huynh" userId="80c0383e323bd6ea" providerId="LiveId" clId="{EB6AEB1E-92B8-574A-94BB-FF82B5FA9E75}" dt="2022-01-21T03:32:46.019" v="4797" actId="20577"/>
          <ac:spMkLst>
            <pc:docMk/>
            <pc:sldMk cId="1533929025" sldId="30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533929025" sldId="306"/>
            <ac:spMk id="4" creationId="{577036C7-7488-D74C-B844-9EC220CD06C9}"/>
          </ac:spMkLst>
        </pc:spChg>
        <pc:spChg chg="add del mod">
          <ac:chgData name="Loc Huynh" userId="80c0383e323bd6ea" providerId="LiveId" clId="{EB6AEB1E-92B8-574A-94BB-FF82B5FA9E75}" dt="2022-01-21T03:19:04.572" v="4515" actId="1076"/>
          <ac:spMkLst>
            <pc:docMk/>
            <pc:sldMk cId="1533929025" sldId="306"/>
            <ac:spMk id="7" creationId="{6988EDF7-3C26-F945-8932-714044E5C7B3}"/>
          </ac:spMkLst>
        </pc:spChg>
        <pc:spChg chg="add mod">
          <ac:chgData name="Loc Huynh" userId="80c0383e323bd6ea" providerId="LiveId" clId="{EB6AEB1E-92B8-574A-94BB-FF82B5FA9E75}" dt="2022-01-21T03:35:20.900" v="4843" actId="1076"/>
          <ac:spMkLst>
            <pc:docMk/>
            <pc:sldMk cId="1533929025" sldId="306"/>
            <ac:spMk id="13" creationId="{C75511BF-3337-F046-8BF1-DB33E4CABCD3}"/>
          </ac:spMkLst>
        </pc:spChg>
        <pc:spChg chg="add mod">
          <ac:chgData name="Loc Huynh" userId="80c0383e323bd6ea" providerId="LiveId" clId="{EB6AEB1E-92B8-574A-94BB-FF82B5FA9E75}" dt="2022-01-21T03:35:31.442" v="4844" actId="1076"/>
          <ac:spMkLst>
            <pc:docMk/>
            <pc:sldMk cId="1533929025" sldId="306"/>
            <ac:spMk id="14" creationId="{8F537C15-F782-4C42-8AB4-219CBAD98BE5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533929025" sldId="306"/>
            <ac:spMk id="15" creationId="{318C85B9-BF8A-AE4C-89F9-AD43247210F0}"/>
          </ac:spMkLst>
        </pc:spChg>
        <pc:graphicFrameChg chg="add mod modGraphic">
          <ac:chgData name="Loc Huynh" userId="80c0383e323bd6ea" providerId="LiveId" clId="{EB6AEB1E-92B8-574A-94BB-FF82B5FA9E75}" dt="2022-01-21T03:16:58.321" v="4465"/>
          <ac:graphicFrameMkLst>
            <pc:docMk/>
            <pc:sldMk cId="1533929025" sldId="306"/>
            <ac:graphicFrameMk id="5" creationId="{BB71F4E9-F1E0-6E4E-B8B7-6E28C9EF284A}"/>
          </ac:graphicFrameMkLst>
        </pc:graphicFrameChg>
        <pc:cxnChg chg="add del mod">
          <ac:chgData name="Loc Huynh" userId="80c0383e323bd6ea" providerId="LiveId" clId="{EB6AEB1E-92B8-574A-94BB-FF82B5FA9E75}" dt="2022-01-21T03:18:48.446" v="4500" actId="478"/>
          <ac:cxnSpMkLst>
            <pc:docMk/>
            <pc:sldMk cId="1533929025" sldId="306"/>
            <ac:cxnSpMk id="6" creationId="{1B0E4A15-5CE9-724C-A647-A118B8C30425}"/>
          </ac:cxnSpMkLst>
        </pc:cxnChg>
        <pc:cxnChg chg="add mod">
          <ac:chgData name="Loc Huynh" userId="80c0383e323bd6ea" providerId="LiveId" clId="{EB6AEB1E-92B8-574A-94BB-FF82B5FA9E75}" dt="2022-01-21T03:17:36.147" v="4477" actId="554"/>
          <ac:cxnSpMkLst>
            <pc:docMk/>
            <pc:sldMk cId="1533929025" sldId="306"/>
            <ac:cxnSpMk id="8" creationId="{78552840-AA03-1240-8769-45FCB9936BC6}"/>
          </ac:cxnSpMkLst>
        </pc:cxnChg>
        <pc:cxnChg chg="add mod">
          <ac:chgData name="Loc Huynh" userId="80c0383e323bd6ea" providerId="LiveId" clId="{EB6AEB1E-92B8-574A-94BB-FF82B5FA9E75}" dt="2022-01-21T03:18:23.441" v="4495" actId="14100"/>
          <ac:cxnSpMkLst>
            <pc:docMk/>
            <pc:sldMk cId="1533929025" sldId="306"/>
            <ac:cxnSpMk id="9" creationId="{42517F9D-0B99-5149-9992-5C667BA40590}"/>
          </ac:cxnSpMkLst>
        </pc:cxnChg>
        <pc:cxnChg chg="add mod">
          <ac:chgData name="Loc Huynh" userId="80c0383e323bd6ea" providerId="LiveId" clId="{EB6AEB1E-92B8-574A-94BB-FF82B5FA9E75}" dt="2022-01-21T03:18:27.233" v="4496" actId="14100"/>
          <ac:cxnSpMkLst>
            <pc:docMk/>
            <pc:sldMk cId="1533929025" sldId="306"/>
            <ac:cxnSpMk id="10" creationId="{E32E4692-AC7B-E942-9521-16741D1FBB5A}"/>
          </ac:cxnSpMkLst>
        </pc:cxnChg>
        <pc:cxnChg chg="add mod">
          <ac:chgData name="Loc Huynh" userId="80c0383e323bd6ea" providerId="LiveId" clId="{EB6AEB1E-92B8-574A-94BB-FF82B5FA9E75}" dt="2022-01-21T03:17:42.693" v="4479" actId="14100"/>
          <ac:cxnSpMkLst>
            <pc:docMk/>
            <pc:sldMk cId="1533929025" sldId="306"/>
            <ac:cxnSpMk id="11" creationId="{F7550D2D-F49C-6541-8EC4-DA30BCFFF216}"/>
          </ac:cxnSpMkLst>
        </pc:cxnChg>
        <pc:cxnChg chg="add mod">
          <ac:chgData name="Loc Huynh" userId="80c0383e323bd6ea" providerId="LiveId" clId="{EB6AEB1E-92B8-574A-94BB-FF82B5FA9E75}" dt="2022-01-21T03:18:10.437" v="4489" actId="1035"/>
          <ac:cxnSpMkLst>
            <pc:docMk/>
            <pc:sldMk cId="1533929025" sldId="306"/>
            <ac:cxnSpMk id="12" creationId="{6892C7AE-734C-CF45-8D4F-AA43FAAEA654}"/>
          </ac:cxnSpMkLst>
        </pc:cxn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50321722" sldId="307"/>
        </pc:sldMkLst>
        <pc:spChg chg="mod">
          <ac:chgData name="Loc Huynh" userId="80c0383e323bd6ea" providerId="LiveId" clId="{EB6AEB1E-92B8-574A-94BB-FF82B5FA9E75}" dt="2022-01-21T04:26:51.624" v="5828" actId="20577"/>
          <ac:spMkLst>
            <pc:docMk/>
            <pc:sldMk cId="650321722" sldId="30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50321722" sldId="30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50321722" sldId="307"/>
            <ac:spMk id="5" creationId="{5F0C6397-FE55-6948-B19A-56835684C666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501836864" sldId="308"/>
        </pc:sldMkLst>
        <pc:spChg chg="mod">
          <ac:chgData name="Loc Huynh" userId="80c0383e323bd6ea" providerId="LiveId" clId="{EB6AEB1E-92B8-574A-94BB-FF82B5FA9E75}" dt="2022-01-21T04:33:31.117" v="6084" actId="20577"/>
          <ac:spMkLst>
            <pc:docMk/>
            <pc:sldMk cId="3501836864" sldId="30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501836864" sldId="30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501836864" sldId="308"/>
            <ac:spMk id="5" creationId="{968BBF66-7524-1842-977A-E99B06E9A2E4}"/>
          </ac:spMkLst>
        </pc:sp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939005025" sldId="309"/>
        </pc:sldMkLst>
        <pc:spChg chg="mod">
          <ac:chgData name="Loc Huynh" userId="80c0383e323bd6ea" providerId="LiveId" clId="{EB6AEB1E-92B8-574A-94BB-FF82B5FA9E75}" dt="2022-01-21T04:47:46.911" v="6643" actId="20577"/>
          <ac:spMkLst>
            <pc:docMk/>
            <pc:sldMk cId="939005025" sldId="30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939005025" sldId="30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939005025" sldId="309"/>
            <ac:spMk id="5" creationId="{9FA95CF2-CB3B-A043-93FD-EF6EC9BE1C97}"/>
          </ac:spMkLst>
        </pc:spChg>
      </pc:sldChg>
      <pc:sldChg chg="addSp delSp modSp add del mod ord modAnim">
        <pc:chgData name="Loc Huynh" userId="80c0383e323bd6ea" providerId="LiveId" clId="{EB6AEB1E-92B8-574A-94BB-FF82B5FA9E75}" dt="2022-01-22T04:36:20.055" v="11182" actId="2696"/>
        <pc:sldMkLst>
          <pc:docMk/>
          <pc:sldMk cId="3566282367" sldId="310"/>
        </pc:sldMkLst>
        <pc:spChg chg="mod">
          <ac:chgData name="Loc Huynh" userId="80c0383e323bd6ea" providerId="LiveId" clId="{EB6AEB1E-92B8-574A-94BB-FF82B5FA9E75}" dt="2022-01-22T04:33:59.352" v="11099" actId="255"/>
          <ac:spMkLst>
            <pc:docMk/>
            <pc:sldMk cId="3566282367" sldId="310"/>
            <ac:spMk id="3" creationId="{915ED961-82CE-F140-B979-1794E0DE9605}"/>
          </ac:spMkLst>
        </pc:spChg>
        <pc:spChg chg="mod">
          <ac:chgData name="Loc Huynh" userId="80c0383e323bd6ea" providerId="LiveId" clId="{EB6AEB1E-92B8-574A-94BB-FF82B5FA9E75}" dt="2022-01-22T04:32:59.637" v="11072" actId="1076"/>
          <ac:spMkLst>
            <pc:docMk/>
            <pc:sldMk cId="3566282367" sldId="310"/>
            <ac:spMk id="6" creationId="{4612B3A0-3A41-6F48-BE68-C6AAC891DF2A}"/>
          </ac:spMkLst>
        </pc:spChg>
        <pc:spChg chg="del">
          <ac:chgData name="Loc Huynh" userId="80c0383e323bd6ea" providerId="LiveId" clId="{EB6AEB1E-92B8-574A-94BB-FF82B5FA9E75}" dt="2022-01-22T04:32:03.889" v="11058" actId="478"/>
          <ac:spMkLst>
            <pc:docMk/>
            <pc:sldMk cId="3566282367" sldId="310"/>
            <ac:spMk id="8" creationId="{1C0AF459-AEB2-734D-905E-4A6278350C3F}"/>
          </ac:spMkLst>
        </pc:spChg>
        <pc:spChg chg="del">
          <ac:chgData name="Loc Huynh" userId="80c0383e323bd6ea" providerId="LiveId" clId="{EB6AEB1E-92B8-574A-94BB-FF82B5FA9E75}" dt="2022-01-22T04:32:00.985" v="11057" actId="478"/>
          <ac:spMkLst>
            <pc:docMk/>
            <pc:sldMk cId="3566282367" sldId="310"/>
            <ac:spMk id="9" creationId="{AC5EB58B-305D-6B4D-9B97-7BEED0D7EEFD}"/>
          </ac:spMkLst>
        </pc:spChg>
        <pc:spChg chg="mod">
          <ac:chgData name="Loc Huynh" userId="80c0383e323bd6ea" providerId="LiveId" clId="{EB6AEB1E-92B8-574A-94BB-FF82B5FA9E75}" dt="2022-01-22T04:32:53.070" v="11071" actId="14100"/>
          <ac:spMkLst>
            <pc:docMk/>
            <pc:sldMk cId="3566282367" sldId="310"/>
            <ac:spMk id="12" creationId="{8D151A54-2A68-F941-8238-210843271DD1}"/>
          </ac:spMkLst>
        </pc:spChg>
        <pc:spChg chg="add mod">
          <ac:chgData name="Loc Huynh" userId="80c0383e323bd6ea" providerId="LiveId" clId="{EB6AEB1E-92B8-574A-94BB-FF82B5FA9E75}" dt="2022-01-22T04:33:15.804" v="11075" actId="14100"/>
          <ac:spMkLst>
            <pc:docMk/>
            <pc:sldMk cId="3566282367" sldId="310"/>
            <ac:spMk id="14" creationId="{5604CBE2-7177-144C-9AB6-C2893E96DDB5}"/>
          </ac:spMkLst>
        </pc:spChg>
        <pc:graphicFrameChg chg="mod modGraphic">
          <ac:chgData name="Loc Huynh" userId="80c0383e323bd6ea" providerId="LiveId" clId="{EB6AEB1E-92B8-574A-94BB-FF82B5FA9E75}" dt="2022-01-22T04:32:30.365" v="11068" actId="1076"/>
          <ac:graphicFrameMkLst>
            <pc:docMk/>
            <pc:sldMk cId="3566282367" sldId="310"/>
            <ac:graphicFrameMk id="5" creationId="{C5F659C2-A30C-AA4A-AD9C-9B75A7DE6245}"/>
          </ac:graphicFrameMkLst>
        </pc:graphicFrameChg>
        <pc:cxnChg chg="mod">
          <ac:chgData name="Loc Huynh" userId="80c0383e323bd6ea" providerId="LiveId" clId="{EB6AEB1E-92B8-574A-94BB-FF82B5FA9E75}" dt="2022-01-22T04:33:06.725" v="11073" actId="14100"/>
          <ac:cxnSpMkLst>
            <pc:docMk/>
            <pc:sldMk cId="3566282367" sldId="310"/>
            <ac:cxnSpMk id="7" creationId="{C8C5C08C-AA8B-E341-9C6E-8FE7A9784C20}"/>
          </ac:cxnSpMkLst>
        </pc:cxnChg>
      </pc:sldChg>
      <pc:sldChg chg="addSp delSp modSp add mod ord delAnim modAnim">
        <pc:chgData name="Loc Huynh" userId="80c0383e323bd6ea" providerId="LiveId" clId="{EB6AEB1E-92B8-574A-94BB-FF82B5FA9E75}" dt="2022-01-22T11:16:29.166" v="17657"/>
        <pc:sldMkLst>
          <pc:docMk/>
          <pc:sldMk cId="190706261" sldId="311"/>
        </pc:sldMkLst>
        <pc:spChg chg="mod">
          <ac:chgData name="Loc Huynh" userId="80c0383e323bd6ea" providerId="LiveId" clId="{EB6AEB1E-92B8-574A-94BB-FF82B5FA9E75}" dt="2022-01-22T03:33:37.352" v="9980" actId="114"/>
          <ac:spMkLst>
            <pc:docMk/>
            <pc:sldMk cId="190706261" sldId="31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0706261" sldId="311"/>
            <ac:spMk id="4" creationId="{577036C7-7488-D74C-B844-9EC220CD06C9}"/>
          </ac:spMkLst>
        </pc:spChg>
        <pc:spChg chg="mod">
          <ac:chgData name="Loc Huynh" userId="80c0383e323bd6ea" providerId="LiveId" clId="{EB6AEB1E-92B8-574A-94BB-FF82B5FA9E75}" dt="2022-01-21T09:19:02.994" v="8313" actId="255"/>
          <ac:spMkLst>
            <pc:docMk/>
            <pc:sldMk cId="190706261" sldId="311"/>
            <ac:spMk id="7" creationId="{A8328EB9-675B-8346-8A73-28341966E40E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0706261" sldId="311"/>
            <ac:spMk id="9" creationId="{DF3CA04B-30E8-EC49-B2BB-A5A534C24AD9}"/>
          </ac:spMkLst>
        </pc:spChg>
        <pc:spChg chg="mod">
          <ac:chgData name="Loc Huynh" userId="80c0383e323bd6ea" providerId="LiveId" clId="{EB6AEB1E-92B8-574A-94BB-FF82B5FA9E75}" dt="2022-01-21T09:19:06.933" v="8314" actId="255"/>
          <ac:spMkLst>
            <pc:docMk/>
            <pc:sldMk cId="190706261" sldId="311"/>
            <ac:spMk id="11" creationId="{A349ECAD-BC25-004C-A94F-4CF968F9E1F1}"/>
          </ac:spMkLst>
        </pc:spChg>
        <pc:spChg chg="mod">
          <ac:chgData name="Loc Huynh" userId="80c0383e323bd6ea" providerId="LiveId" clId="{EB6AEB1E-92B8-574A-94BB-FF82B5FA9E75}" dt="2022-01-21T09:19:20.470" v="8323" actId="20577"/>
          <ac:spMkLst>
            <pc:docMk/>
            <pc:sldMk cId="190706261" sldId="311"/>
            <ac:spMk id="15" creationId="{BE769BF0-E454-0C44-821B-8B04A8008708}"/>
          </ac:spMkLst>
        </pc:spChg>
        <pc:spChg chg="mod">
          <ac:chgData name="Loc Huynh" userId="80c0383e323bd6ea" providerId="LiveId" clId="{EB6AEB1E-92B8-574A-94BB-FF82B5FA9E75}" dt="2022-01-22T03:15:45.478" v="9530"/>
          <ac:spMkLst>
            <pc:docMk/>
            <pc:sldMk cId="190706261" sldId="311"/>
            <ac:spMk id="18" creationId="{12D490CB-F3D4-6749-9C7F-1F2C44CEAEE0}"/>
          </ac:spMkLst>
        </pc:spChg>
        <pc:spChg chg="mod">
          <ac:chgData name="Loc Huynh" userId="80c0383e323bd6ea" providerId="LiveId" clId="{EB6AEB1E-92B8-574A-94BB-FF82B5FA9E75}" dt="2022-01-21T09:17:43.130" v="8273"/>
          <ac:spMkLst>
            <pc:docMk/>
            <pc:sldMk cId="190706261" sldId="311"/>
            <ac:spMk id="19" creationId="{625E3E22-BEC0-0F42-AFFC-4A9897228F6F}"/>
          </ac:spMkLst>
        </pc:spChg>
        <pc:spChg chg="mod">
          <ac:chgData name="Loc Huynh" userId="80c0383e323bd6ea" providerId="LiveId" clId="{EB6AEB1E-92B8-574A-94BB-FF82B5FA9E75}" dt="2022-01-22T03:15:45.478" v="9530"/>
          <ac:spMkLst>
            <pc:docMk/>
            <pc:sldMk cId="190706261" sldId="311"/>
            <ac:spMk id="19" creationId="{96E8394E-8085-5A4A-B145-B703EB57002C}"/>
          </ac:spMkLst>
        </pc:spChg>
        <pc:spChg chg="mod">
          <ac:chgData name="Loc Huynh" userId="80c0383e323bd6ea" providerId="LiveId" clId="{EB6AEB1E-92B8-574A-94BB-FF82B5FA9E75}" dt="2022-01-22T03:20:44.855" v="9611" actId="20577"/>
          <ac:spMkLst>
            <pc:docMk/>
            <pc:sldMk cId="190706261" sldId="311"/>
            <ac:spMk id="24" creationId="{E048052A-7EF4-6645-9595-9A8E4355E081}"/>
          </ac:spMkLst>
        </pc:spChg>
        <pc:spChg chg="mod">
          <ac:chgData name="Loc Huynh" userId="80c0383e323bd6ea" providerId="LiveId" clId="{EB6AEB1E-92B8-574A-94BB-FF82B5FA9E75}" dt="2022-01-22T03:20:06.102" v="9564"/>
          <ac:spMkLst>
            <pc:docMk/>
            <pc:sldMk cId="190706261" sldId="311"/>
            <ac:spMk id="25" creationId="{208504D6-653A-1446-94AA-52EA3859B5C7}"/>
          </ac:spMkLst>
        </pc:spChg>
        <pc:spChg chg="mod">
          <ac:chgData name="Loc Huynh" userId="80c0383e323bd6ea" providerId="LiveId" clId="{EB6AEB1E-92B8-574A-94BB-FF82B5FA9E75}" dt="2022-01-22T03:33:09.373" v="9937" actId="20577"/>
          <ac:spMkLst>
            <pc:docMk/>
            <pc:sldMk cId="190706261" sldId="311"/>
            <ac:spMk id="27" creationId="{EC8A7AAD-95D3-BF4E-BCA7-EADFA2523C1A}"/>
          </ac:spMkLst>
        </pc:spChg>
        <pc:spChg chg="mod">
          <ac:chgData name="Loc Huynh" userId="80c0383e323bd6ea" providerId="LiveId" clId="{EB6AEB1E-92B8-574A-94BB-FF82B5FA9E75}" dt="2022-01-22T03:33:01.870" v="9926"/>
          <ac:spMkLst>
            <pc:docMk/>
            <pc:sldMk cId="190706261" sldId="311"/>
            <ac:spMk id="28" creationId="{C79FB063-1FE4-1241-85D5-125E357EBEBD}"/>
          </ac:spMkLst>
        </pc:spChg>
        <pc:grpChg chg="add del mod">
          <ac:chgData name="Loc Huynh" userId="80c0383e323bd6ea" providerId="LiveId" clId="{EB6AEB1E-92B8-574A-94BB-FF82B5FA9E75}" dt="2022-01-22T03:35:21.512" v="9988" actId="1036"/>
          <ac:grpSpMkLst>
            <pc:docMk/>
            <pc:sldMk cId="190706261" sldId="311"/>
            <ac:grpSpMk id="6" creationId="{9B3F9ABB-7EA4-974F-AA81-16710CEBF810}"/>
          </ac:grpSpMkLst>
        </pc:grpChg>
        <pc:grpChg chg="add del mod">
          <ac:chgData name="Loc Huynh" userId="80c0383e323bd6ea" providerId="LiveId" clId="{EB6AEB1E-92B8-574A-94BB-FF82B5FA9E75}" dt="2022-01-22T03:35:21.512" v="9988" actId="1036"/>
          <ac:grpSpMkLst>
            <pc:docMk/>
            <pc:sldMk cId="190706261" sldId="311"/>
            <ac:grpSpMk id="10" creationId="{C2709458-C391-884D-9C5D-04C279D97ADC}"/>
          </ac:grpSpMkLst>
        </pc:grpChg>
        <pc:grpChg chg="add del mod">
          <ac:chgData name="Loc Huynh" userId="80c0383e323bd6ea" providerId="LiveId" clId="{EB6AEB1E-92B8-574A-94BB-FF82B5FA9E75}" dt="2022-01-22T03:35:21.512" v="9988" actId="1036"/>
          <ac:grpSpMkLst>
            <pc:docMk/>
            <pc:sldMk cId="190706261" sldId="311"/>
            <ac:grpSpMk id="14" creationId="{94925A6B-0CAC-7843-AE97-EB13F97B4089}"/>
          </ac:grpSpMkLst>
        </pc:grpChg>
        <pc:grpChg chg="add del mod">
          <ac:chgData name="Loc Huynh" userId="80c0383e323bd6ea" providerId="LiveId" clId="{EB6AEB1E-92B8-574A-94BB-FF82B5FA9E75}" dt="2022-01-22T03:20:01.171" v="9563" actId="478"/>
          <ac:grpSpMkLst>
            <pc:docMk/>
            <pc:sldMk cId="190706261" sldId="311"/>
            <ac:grpSpMk id="17" creationId="{240501B6-49B5-AD4E-AF80-CC8BCE5C3849}"/>
          </ac:grpSpMkLst>
        </pc:grpChg>
        <pc:grpChg chg="add del mod">
          <ac:chgData name="Loc Huynh" userId="80c0383e323bd6ea" providerId="LiveId" clId="{EB6AEB1E-92B8-574A-94BB-FF82B5FA9E75}" dt="2022-01-21T09:18:50.285" v="8303" actId="478"/>
          <ac:grpSpMkLst>
            <pc:docMk/>
            <pc:sldMk cId="190706261" sldId="311"/>
            <ac:grpSpMk id="18" creationId="{D5863136-3495-C746-9DCE-D040D1D9A058}"/>
          </ac:grpSpMkLst>
        </pc:grpChg>
        <pc:grpChg chg="add del mod">
          <ac:chgData name="Loc Huynh" userId="80c0383e323bd6ea" providerId="LiveId" clId="{EB6AEB1E-92B8-574A-94BB-FF82B5FA9E75}" dt="2022-01-22T03:32:52.308" v="9925" actId="478"/>
          <ac:grpSpMkLst>
            <pc:docMk/>
            <pc:sldMk cId="190706261" sldId="311"/>
            <ac:grpSpMk id="23" creationId="{23BC7EDF-0EA6-774C-BC81-186AA56374A6}"/>
          </ac:grpSpMkLst>
        </pc:grpChg>
        <pc:grpChg chg="add mod">
          <ac:chgData name="Loc Huynh" userId="80c0383e323bd6ea" providerId="LiveId" clId="{EB6AEB1E-92B8-574A-94BB-FF82B5FA9E75}" dt="2022-01-22T03:35:27.722" v="9995" actId="1036"/>
          <ac:grpSpMkLst>
            <pc:docMk/>
            <pc:sldMk cId="190706261" sldId="311"/>
            <ac:grpSpMk id="26" creationId="{93C1AE52-DB67-D14A-BABF-B33ED7833212}"/>
          </ac:grpSpMkLst>
        </pc:grpChg>
        <pc:graphicFrameChg chg="add mod modGraphic">
          <ac:chgData name="Loc Huynh" userId="80c0383e323bd6ea" providerId="LiveId" clId="{EB6AEB1E-92B8-574A-94BB-FF82B5FA9E75}" dt="2022-01-22T03:35:21.512" v="9988" actId="1036"/>
          <ac:graphicFrameMkLst>
            <pc:docMk/>
            <pc:sldMk cId="190706261" sldId="311"/>
            <ac:graphicFrameMk id="5" creationId="{C77BF5B1-31C4-E44A-8A04-E1883B70C5C1}"/>
          </ac:graphicFrameMkLst>
        </pc:graphicFrameChg>
        <pc:graphicFrameChg chg="add del mod">
          <ac:chgData name="Loc Huynh" userId="80c0383e323bd6ea" providerId="LiveId" clId="{EB6AEB1E-92B8-574A-94BB-FF82B5FA9E75}" dt="2022-01-21T09:21:10.129" v="8337" actId="478"/>
          <ac:graphicFrameMkLst>
            <pc:docMk/>
            <pc:sldMk cId="190706261" sldId="311"/>
            <ac:graphicFrameMk id="9" creationId="{1AA51631-417C-9741-95DB-2AA1C4E97BE1}"/>
          </ac:graphicFrameMkLst>
        </pc:graphicFrameChg>
        <pc:graphicFrameChg chg="add del mod modGraphic">
          <ac:chgData name="Loc Huynh" userId="80c0383e323bd6ea" providerId="LiveId" clId="{EB6AEB1E-92B8-574A-94BB-FF82B5FA9E75}" dt="2022-01-21T09:21:11.879" v="8339" actId="478"/>
          <ac:graphicFrameMkLst>
            <pc:docMk/>
            <pc:sldMk cId="190706261" sldId="311"/>
            <ac:graphicFrameMk id="13" creationId="{05EE2E02-16FB-FA4D-8628-8CFBFF659545}"/>
          </ac:graphicFrameMkLst>
        </pc:graphicFrameChg>
        <pc:graphicFrameChg chg="add del mod">
          <ac:chgData name="Loc Huynh" userId="80c0383e323bd6ea" providerId="LiveId" clId="{EB6AEB1E-92B8-574A-94BB-FF82B5FA9E75}" dt="2022-01-21T09:18:49.782" v="8302" actId="478"/>
          <ac:graphicFrameMkLst>
            <pc:docMk/>
            <pc:sldMk cId="190706261" sldId="311"/>
            <ac:graphicFrameMk id="17" creationId="{48861743-4840-4945-8FFD-8116D5A423F2}"/>
          </ac:graphicFrameMkLst>
        </pc:graphicFrameChg>
        <pc:graphicFrameChg chg="add del mod">
          <ac:chgData name="Loc Huynh" userId="80c0383e323bd6ea" providerId="LiveId" clId="{EB6AEB1E-92B8-574A-94BB-FF82B5FA9E75}" dt="2022-01-22T03:17:34.798" v="9555" actId="478"/>
          <ac:graphicFrameMkLst>
            <pc:docMk/>
            <pc:sldMk cId="190706261" sldId="311"/>
            <ac:graphicFrameMk id="20" creationId="{CCA1671E-C08E-1845-8D61-8443B17B330B}"/>
          </ac:graphicFrameMkLst>
        </pc:graphicFrameChg>
        <pc:graphicFrameChg chg="add mod modGraphic">
          <ac:chgData name="Loc Huynh" userId="80c0383e323bd6ea" providerId="LiveId" clId="{EB6AEB1E-92B8-574A-94BB-FF82B5FA9E75}" dt="2022-01-22T03:35:21.512" v="9988" actId="1036"/>
          <ac:graphicFrameMkLst>
            <pc:docMk/>
            <pc:sldMk cId="190706261" sldId="311"/>
            <ac:graphicFrameMk id="21" creationId="{5457C604-A84F-DC4F-B694-9F957CC7725E}"/>
          </ac:graphicFrameMkLst>
        </pc:graphicFrameChg>
        <pc:graphicFrameChg chg="add mod modGraphic">
          <ac:chgData name="Loc Huynh" userId="80c0383e323bd6ea" providerId="LiveId" clId="{EB6AEB1E-92B8-574A-94BB-FF82B5FA9E75}" dt="2022-01-22T03:35:21.512" v="9988" actId="1036"/>
          <ac:graphicFrameMkLst>
            <pc:docMk/>
            <pc:sldMk cId="190706261" sldId="311"/>
            <ac:graphicFrameMk id="22" creationId="{26DAF0A6-2E50-8F4A-BDE1-4C5D54CD3F33}"/>
          </ac:graphicFrameMkLst>
        </pc:graphicFrame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8" creationId="{D09B1C22-4EDD-F945-882D-BE78A83A76E5}"/>
          </ac:cxnSpMkLst>
        </pc:cxn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12" creationId="{D7983494-6FA5-5544-9339-AA10E7EE9702}"/>
          </ac:cxnSpMkLst>
        </pc:cxn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16" creationId="{55BF97C7-8146-A94C-9C65-1C3932D7AFB5}"/>
          </ac:cxnSpMkLst>
        </pc:cxnChg>
        <pc:cxnChg chg="mod">
          <ac:chgData name="Loc Huynh" userId="80c0383e323bd6ea" providerId="LiveId" clId="{EB6AEB1E-92B8-574A-94BB-FF82B5FA9E75}" dt="2022-01-21T09:17:43.130" v="8273"/>
          <ac:cxnSpMkLst>
            <pc:docMk/>
            <pc:sldMk cId="190706261" sldId="311"/>
            <ac:cxnSpMk id="20" creationId="{55D258CE-9334-924F-BD4E-4F300F413DEC}"/>
          </ac:cxnSpMkLst>
        </pc:cxnChg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1993550717" sldId="312"/>
        </pc:sldMkLst>
        <pc:spChg chg="mod">
          <ac:chgData name="Loc Huynh" userId="80c0383e323bd6ea" providerId="LiveId" clId="{EB6AEB1E-92B8-574A-94BB-FF82B5FA9E75}" dt="2022-01-22T03:33:46.767" v="9981" actId="255"/>
          <ac:spMkLst>
            <pc:docMk/>
            <pc:sldMk cId="1993550717" sldId="312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93550717" sldId="312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1T09:14:42.253" v="8226" actId="255"/>
          <ac:spMkLst>
            <pc:docMk/>
            <pc:sldMk cId="1993550717" sldId="312"/>
            <ac:spMk id="6" creationId="{C3C475F2-F16A-9D47-BF7F-131B0ED3FFB1}"/>
          </ac:spMkLst>
        </pc:spChg>
        <pc:spChg chg="mod">
          <ac:chgData name="Loc Huynh" userId="80c0383e323bd6ea" providerId="LiveId" clId="{EB6AEB1E-92B8-574A-94BB-FF82B5FA9E75}" dt="2022-01-21T09:15:06.897" v="8233" actId="20577"/>
          <ac:spMkLst>
            <pc:docMk/>
            <pc:sldMk cId="1993550717" sldId="312"/>
            <ac:spMk id="11" creationId="{3F99C34D-B5CC-914C-BA52-7921EFCB4823}"/>
          </ac:spMkLst>
        </pc:spChg>
        <pc:spChg chg="mod">
          <ac:chgData name="Loc Huynh" userId="80c0383e323bd6ea" providerId="LiveId" clId="{EB6AEB1E-92B8-574A-94BB-FF82B5FA9E75}" dt="2022-01-21T09:15:12.173" v="8238" actId="20577"/>
          <ac:spMkLst>
            <pc:docMk/>
            <pc:sldMk cId="1993550717" sldId="312"/>
            <ac:spMk id="15" creationId="{C94C9CA6-7833-C941-A545-7EC5EAAB161F}"/>
          </ac:spMkLst>
        </pc:spChg>
        <pc:spChg chg="mod">
          <ac:chgData name="Loc Huynh" userId="80c0383e323bd6ea" providerId="LiveId" clId="{EB6AEB1E-92B8-574A-94BB-FF82B5FA9E75}" dt="2022-01-21T09:15:16.342" v="8240" actId="20577"/>
          <ac:spMkLst>
            <pc:docMk/>
            <pc:sldMk cId="1993550717" sldId="312"/>
            <ac:spMk id="19" creationId="{74950202-4A35-AA4E-9003-319679B5CAFF}"/>
          </ac:spMkLst>
        </pc:spChg>
        <pc:spChg chg="add mod topLvl">
          <ac:chgData name="Loc Huynh" userId="80c0383e323bd6ea" providerId="LiveId" clId="{EB6AEB1E-92B8-574A-94BB-FF82B5FA9E75}" dt="2022-01-22T03:30:38.603" v="9846" actId="20577"/>
          <ac:spMkLst>
            <pc:docMk/>
            <pc:sldMk cId="1993550717" sldId="312"/>
            <ac:spMk id="21" creationId="{24A3DA59-6184-5D4B-A3A3-4D56418CB4D6}"/>
          </ac:spMkLst>
        </pc:spChg>
        <pc:spChg chg="add del">
          <ac:chgData name="Loc Huynh" userId="80c0383e323bd6ea" providerId="LiveId" clId="{EB6AEB1E-92B8-574A-94BB-FF82B5FA9E75}" dt="2022-01-22T02:32:30.527" v="8377" actId="478"/>
          <ac:spMkLst>
            <pc:docMk/>
            <pc:sldMk cId="1993550717" sldId="312"/>
            <ac:spMk id="22" creationId="{6B91157B-00BE-474E-A7F3-C5DE3508611D}"/>
          </ac:spMkLst>
        </pc:spChg>
        <pc:spChg chg="add mod topLvl">
          <ac:chgData name="Loc Huynh" userId="80c0383e323bd6ea" providerId="LiveId" clId="{EB6AEB1E-92B8-574A-94BB-FF82B5FA9E75}" dt="2022-01-22T03:30:56.556" v="9848" actId="1076"/>
          <ac:spMkLst>
            <pc:docMk/>
            <pc:sldMk cId="1993550717" sldId="312"/>
            <ac:spMk id="23" creationId="{7B4FEF69-CDEF-1E4C-9E59-1F872E3EFDBD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93550717" sldId="312"/>
            <ac:spMk id="24" creationId="{15CD869D-1B12-5E44-84B9-13EA5CEBEAF4}"/>
          </ac:spMkLst>
        </pc:s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8" creationId="{3AD1840D-A4A1-F84E-A15B-874B8D535486}"/>
          </ac:grpSpMkLst>
        </pc:gr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10" creationId="{F5C03DBD-7540-1E40-BB34-F02717D14667}"/>
          </ac:grpSpMkLst>
        </pc:gr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14" creationId="{B4908D96-F924-F844-8210-20A95D96DC1B}"/>
          </ac:grpSpMkLst>
        </pc:grpChg>
        <pc:grpChg chg="add mod">
          <ac:chgData name="Loc Huynh" userId="80c0383e323bd6ea" providerId="LiveId" clId="{EB6AEB1E-92B8-574A-94BB-FF82B5FA9E75}" dt="2022-01-22T03:31:30.554" v="9860" actId="1037"/>
          <ac:grpSpMkLst>
            <pc:docMk/>
            <pc:sldMk cId="1993550717" sldId="312"/>
            <ac:grpSpMk id="18" creationId="{DE8E33C3-69D3-0E4D-B5B8-6533B5F9185C}"/>
          </ac:grpSpMkLst>
        </pc:grpChg>
        <pc:grpChg chg="add mod">
          <ac:chgData name="Loc Huynh" userId="80c0383e323bd6ea" providerId="LiveId" clId="{EB6AEB1E-92B8-574A-94BB-FF82B5FA9E75}" dt="2022-01-22T03:35:33.853" v="10002" actId="1036"/>
          <ac:grpSpMkLst>
            <pc:docMk/>
            <pc:sldMk cId="1993550717" sldId="312"/>
            <ac:grpSpMk id="22" creationId="{70301F12-CD2C-464C-B43B-495F345D4FE0}"/>
          </ac:grpSpMkLst>
        </pc:grpChg>
        <pc:grpChg chg="add del">
          <ac:chgData name="Loc Huynh" userId="80c0383e323bd6ea" providerId="LiveId" clId="{EB6AEB1E-92B8-574A-94BB-FF82B5FA9E75}" dt="2022-01-22T02:36:11.609" v="8452" actId="164"/>
          <ac:grpSpMkLst>
            <pc:docMk/>
            <pc:sldMk cId="1993550717" sldId="312"/>
            <ac:grpSpMk id="24" creationId="{62876AD8-12D0-7B49-806D-BD963B717C5E}"/>
          </ac:grpSpMkLst>
        </pc:grp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5" creationId="{F4530BA7-BB31-B540-8F83-E247701A4DB3}"/>
          </ac:graphicFrameMkLst>
        </pc:graphicFrame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9" creationId="{97774FDA-F835-EE4D-A06D-46879C902DBB}"/>
          </ac:graphicFrameMkLst>
        </pc:graphicFrame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13" creationId="{21875399-B4BC-9C4F-8867-79E73C95F141}"/>
          </ac:graphicFrameMkLst>
        </pc:graphicFrameChg>
        <pc:graphicFrameChg chg="add mod modGraphic">
          <ac:chgData name="Loc Huynh" userId="80c0383e323bd6ea" providerId="LiveId" clId="{EB6AEB1E-92B8-574A-94BB-FF82B5FA9E75}" dt="2022-01-22T03:31:30.554" v="9860" actId="1037"/>
          <ac:graphicFrameMkLst>
            <pc:docMk/>
            <pc:sldMk cId="1993550717" sldId="312"/>
            <ac:graphicFrameMk id="17" creationId="{AD6BDF79-87CD-E34D-9DA1-8D57717F3712}"/>
          </ac:graphicFrameMkLst>
        </pc:graphicFrameChg>
        <pc:cxnChg chg="add mod">
          <ac:chgData name="Loc Huynh" userId="80c0383e323bd6ea" providerId="LiveId" clId="{EB6AEB1E-92B8-574A-94BB-FF82B5FA9E75}" dt="2022-01-21T08:53:14.614" v="8126"/>
          <ac:cxnSpMkLst>
            <pc:docMk/>
            <pc:sldMk cId="1993550717" sldId="312"/>
            <ac:cxnSpMk id="7" creationId="{89CE228B-323D-F04E-80C4-505DB49D0059}"/>
          </ac:cxnSpMkLst>
        </pc:cxnChg>
        <pc:cxnChg chg="mod">
          <ac:chgData name="Loc Huynh" userId="80c0383e323bd6ea" providerId="LiveId" clId="{EB6AEB1E-92B8-574A-94BB-FF82B5FA9E75}" dt="2022-01-21T09:13:17.030" v="8215"/>
          <ac:cxnSpMkLst>
            <pc:docMk/>
            <pc:sldMk cId="1993550717" sldId="312"/>
            <ac:cxnSpMk id="12" creationId="{46BDCCEE-5C43-D040-861E-E182ABC16B01}"/>
          </ac:cxnSpMkLst>
        </pc:cxnChg>
        <pc:cxnChg chg="mod">
          <ac:chgData name="Loc Huynh" userId="80c0383e323bd6ea" providerId="LiveId" clId="{EB6AEB1E-92B8-574A-94BB-FF82B5FA9E75}" dt="2022-01-21T09:13:22.372" v="8217"/>
          <ac:cxnSpMkLst>
            <pc:docMk/>
            <pc:sldMk cId="1993550717" sldId="312"/>
            <ac:cxnSpMk id="16" creationId="{5A6CF08C-81B5-794E-8F67-0AA0341DE866}"/>
          </ac:cxnSpMkLst>
        </pc:cxnChg>
        <pc:cxnChg chg="mod">
          <ac:chgData name="Loc Huynh" userId="80c0383e323bd6ea" providerId="LiveId" clId="{EB6AEB1E-92B8-574A-94BB-FF82B5FA9E75}" dt="2022-01-21T09:13:29.476" v="8219"/>
          <ac:cxnSpMkLst>
            <pc:docMk/>
            <pc:sldMk cId="1993550717" sldId="312"/>
            <ac:cxnSpMk id="20" creationId="{A48E707E-C746-624F-A007-B7C441333BB8}"/>
          </ac:cxnSpMkLst>
        </pc:cxn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1683963868" sldId="313"/>
        </pc:sldMkLst>
        <pc:spChg chg="mod">
          <ac:chgData name="Loc Huynh" userId="80c0383e323bd6ea" providerId="LiveId" clId="{EB6AEB1E-92B8-574A-94BB-FF82B5FA9E75}" dt="2022-01-22T03:50:44.511" v="10362" actId="113"/>
          <ac:spMkLst>
            <pc:docMk/>
            <pc:sldMk cId="1683963868" sldId="313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683963868" sldId="313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3:52:07.184" v="10371" actId="13822"/>
          <ac:spMkLst>
            <pc:docMk/>
            <pc:sldMk cId="1683963868" sldId="313"/>
            <ac:spMk id="9" creationId="{DF8497C4-E53E-6041-84CD-2003F08FF965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683963868" sldId="313"/>
            <ac:spMk id="13" creationId="{C294653C-F8F7-904A-843D-4BEF94F27EFC}"/>
          </ac:spMkLst>
        </pc:spChg>
        <pc:grpChg chg="del">
          <ac:chgData name="Loc Huynh" userId="80c0383e323bd6ea" providerId="LiveId" clId="{EB6AEB1E-92B8-574A-94BB-FF82B5FA9E75}" dt="2022-01-22T03:44:21.681" v="10224" actId="478"/>
          <ac:grpSpMkLst>
            <pc:docMk/>
            <pc:sldMk cId="1683963868" sldId="313"/>
            <ac:grpSpMk id="6" creationId="{9B3F9ABB-7EA4-974F-AA81-16710CEBF810}"/>
          </ac:grpSpMkLst>
        </pc:grpChg>
        <pc:grpChg chg="del">
          <ac:chgData name="Loc Huynh" userId="80c0383e323bd6ea" providerId="LiveId" clId="{EB6AEB1E-92B8-574A-94BB-FF82B5FA9E75}" dt="2022-01-22T03:44:21.681" v="10224" actId="478"/>
          <ac:grpSpMkLst>
            <pc:docMk/>
            <pc:sldMk cId="1683963868" sldId="313"/>
            <ac:grpSpMk id="10" creationId="{C2709458-C391-884D-9C5D-04C279D97ADC}"/>
          </ac:grpSpMkLst>
        </pc:grpChg>
        <pc:grpChg chg="del">
          <ac:chgData name="Loc Huynh" userId="80c0383e323bd6ea" providerId="LiveId" clId="{EB6AEB1E-92B8-574A-94BB-FF82B5FA9E75}" dt="2022-01-22T03:44:21.681" v="10224" actId="478"/>
          <ac:grpSpMkLst>
            <pc:docMk/>
            <pc:sldMk cId="1683963868" sldId="313"/>
            <ac:grpSpMk id="14" creationId="{94925A6B-0CAC-7843-AE97-EB13F97B4089}"/>
          </ac:grpSpMkLst>
        </pc:grpChg>
        <pc:grpChg chg="del">
          <ac:chgData name="Loc Huynh" userId="80c0383e323bd6ea" providerId="LiveId" clId="{EB6AEB1E-92B8-574A-94BB-FF82B5FA9E75}" dt="2022-01-22T03:43:23.694" v="10222" actId="478"/>
          <ac:grpSpMkLst>
            <pc:docMk/>
            <pc:sldMk cId="1683963868" sldId="313"/>
            <ac:grpSpMk id="26" creationId="{93C1AE52-DB67-D14A-BABF-B33ED7833212}"/>
          </ac:grpSpMkLst>
        </pc:grpChg>
        <pc:graphicFrameChg chg="del">
          <ac:chgData name="Loc Huynh" userId="80c0383e323bd6ea" providerId="LiveId" clId="{EB6AEB1E-92B8-574A-94BB-FF82B5FA9E75}" dt="2022-01-22T03:44:21.681" v="10224" actId="478"/>
          <ac:graphicFrameMkLst>
            <pc:docMk/>
            <pc:sldMk cId="1683963868" sldId="313"/>
            <ac:graphicFrameMk id="5" creationId="{C77BF5B1-31C4-E44A-8A04-E1883B70C5C1}"/>
          </ac:graphicFrameMkLst>
        </pc:graphicFrameChg>
        <pc:graphicFrameChg chg="add mod modGraphic">
          <ac:chgData name="Loc Huynh" userId="80c0383e323bd6ea" providerId="LiveId" clId="{EB6AEB1E-92B8-574A-94BB-FF82B5FA9E75}" dt="2022-01-22T03:49:00.562" v="10342" actId="255"/>
          <ac:graphicFrameMkLst>
            <pc:docMk/>
            <pc:sldMk cId="1683963868" sldId="313"/>
            <ac:graphicFrameMk id="20" creationId="{4DCA8A3E-3096-4140-A2A9-C6897D739A5D}"/>
          </ac:graphicFrameMkLst>
        </pc:graphicFrameChg>
        <pc:graphicFrameChg chg="del">
          <ac:chgData name="Loc Huynh" userId="80c0383e323bd6ea" providerId="LiveId" clId="{EB6AEB1E-92B8-574A-94BB-FF82B5FA9E75}" dt="2022-01-22T03:44:21.681" v="10224" actId="478"/>
          <ac:graphicFrameMkLst>
            <pc:docMk/>
            <pc:sldMk cId="1683963868" sldId="313"/>
            <ac:graphicFrameMk id="21" creationId="{5457C604-A84F-DC4F-B694-9F957CC7725E}"/>
          </ac:graphicFrameMkLst>
        </pc:graphicFrameChg>
        <pc:graphicFrameChg chg="del">
          <ac:chgData name="Loc Huynh" userId="80c0383e323bd6ea" providerId="LiveId" clId="{EB6AEB1E-92B8-574A-94BB-FF82B5FA9E75}" dt="2022-01-22T03:44:21.681" v="10224" actId="478"/>
          <ac:graphicFrameMkLst>
            <pc:docMk/>
            <pc:sldMk cId="1683963868" sldId="313"/>
            <ac:graphicFrameMk id="22" creationId="{26DAF0A6-2E50-8F4A-BDE1-4C5D54CD3F33}"/>
          </ac:graphicFrameMkLst>
        </pc:graphicFrameChg>
        <pc:graphicFrameChg chg="add mod modGraphic">
          <ac:chgData name="Loc Huynh" userId="80c0383e323bd6ea" providerId="LiveId" clId="{EB6AEB1E-92B8-574A-94BB-FF82B5FA9E75}" dt="2022-01-22T03:48:52.888" v="10340" actId="255"/>
          <ac:graphicFrameMkLst>
            <pc:docMk/>
            <pc:sldMk cId="1683963868" sldId="313"/>
            <ac:graphicFrameMk id="23" creationId="{6F8F71FE-8594-0B46-9DC3-9306FABAEB00}"/>
          </ac:graphicFrameMkLst>
        </pc:graphicFrame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3369492368" sldId="314"/>
        </pc:sldMkLst>
        <pc:spChg chg="mod">
          <ac:chgData name="Loc Huynh" userId="80c0383e323bd6ea" providerId="LiveId" clId="{EB6AEB1E-92B8-574A-94BB-FF82B5FA9E75}" dt="2022-01-22T08:10:21.512" v="12110" actId="207"/>
          <ac:spMkLst>
            <pc:docMk/>
            <pc:sldMk cId="3369492368" sldId="314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369492368" sldId="314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369492368" sldId="314"/>
            <ac:spMk id="5" creationId="{279D1991-2274-C647-86A8-2EE40E5BE313}"/>
          </ac:spMkLst>
        </pc:spChg>
        <pc:spChg chg="add mod">
          <ac:chgData name="Loc Huynh" userId="80c0383e323bd6ea" providerId="LiveId" clId="{EB6AEB1E-92B8-574A-94BB-FF82B5FA9E75}" dt="2022-01-22T03:52:12.316" v="10372"/>
          <ac:spMkLst>
            <pc:docMk/>
            <pc:sldMk cId="3369492368" sldId="314"/>
            <ac:spMk id="10" creationId="{6437A3FF-FF46-8640-8C98-8779370DD3BD}"/>
          </ac:spMkLst>
        </pc:spChg>
        <pc:graphicFrameChg chg="add mod modGraphic">
          <ac:chgData name="Loc Huynh" userId="80c0383e323bd6ea" providerId="LiveId" clId="{EB6AEB1E-92B8-574A-94BB-FF82B5FA9E75}" dt="2022-01-22T03:48:44.381" v="10338" actId="1076"/>
          <ac:graphicFrameMkLst>
            <pc:docMk/>
            <pc:sldMk cId="3369492368" sldId="314"/>
            <ac:graphicFrameMk id="7" creationId="{D1A42817-CD0B-5B4F-8B78-1F988787D15B}"/>
          </ac:graphicFrameMkLst>
        </pc:graphicFrameChg>
        <pc:graphicFrameChg chg="add del mod modGraphic">
          <ac:chgData name="Loc Huynh" userId="80c0383e323bd6ea" providerId="LiveId" clId="{EB6AEB1E-92B8-574A-94BB-FF82B5FA9E75}" dt="2022-01-22T03:50:29.141" v="10360" actId="478"/>
          <ac:graphicFrameMkLst>
            <pc:docMk/>
            <pc:sldMk cId="3369492368" sldId="314"/>
            <ac:graphicFrameMk id="8" creationId="{81C7D507-9A05-4D45-A195-477429505525}"/>
          </ac:graphicFrameMkLst>
        </pc:graphicFrameChg>
        <pc:graphicFrameChg chg="add mod modGraphic">
          <ac:chgData name="Loc Huynh" userId="80c0383e323bd6ea" providerId="LiveId" clId="{EB6AEB1E-92B8-574A-94BB-FF82B5FA9E75}" dt="2022-01-22T03:50:37.554" v="10361" actId="1076"/>
          <ac:graphicFrameMkLst>
            <pc:docMk/>
            <pc:sldMk cId="3369492368" sldId="314"/>
            <ac:graphicFrameMk id="9" creationId="{415434F9-770D-F440-A7E9-9A0C9ECEC5AE}"/>
          </ac:graphicFrameMkLst>
        </pc:graphicFrameChg>
        <pc:graphicFrameChg chg="del mod">
          <ac:chgData name="Loc Huynh" userId="80c0383e323bd6ea" providerId="LiveId" clId="{EB6AEB1E-92B8-574A-94BB-FF82B5FA9E75}" dt="2022-01-22T03:48:40.651" v="10337" actId="478"/>
          <ac:graphicFrameMkLst>
            <pc:docMk/>
            <pc:sldMk cId="3369492368" sldId="314"/>
            <ac:graphicFrameMk id="20" creationId="{4DCA8A3E-3096-4140-A2A9-C6897D739A5D}"/>
          </ac:graphicFrameMkLst>
        </pc:graphicFrameChg>
        <pc:graphicFrameChg chg="del">
          <ac:chgData name="Loc Huynh" userId="80c0383e323bd6ea" providerId="LiveId" clId="{EB6AEB1E-92B8-574A-94BB-FF82B5FA9E75}" dt="2022-01-22T03:49:08.971" v="10343" actId="478"/>
          <ac:graphicFrameMkLst>
            <pc:docMk/>
            <pc:sldMk cId="3369492368" sldId="314"/>
            <ac:graphicFrameMk id="23" creationId="{6F8F71FE-8594-0B46-9DC3-9306FABAEB00}"/>
          </ac:graphicFrameMkLst>
        </pc:graphicFrameChg>
      </pc:sldChg>
      <pc:sldChg chg="addSp delSp modSp add mod addAnim delAnim modAnim">
        <pc:chgData name="Loc Huynh" userId="80c0383e323bd6ea" providerId="LiveId" clId="{EB6AEB1E-92B8-574A-94BB-FF82B5FA9E75}" dt="2022-01-22T11:16:29.166" v="17657"/>
        <pc:sldMkLst>
          <pc:docMk/>
          <pc:sldMk cId="2028525360" sldId="315"/>
        </pc:sldMkLst>
        <pc:spChg chg="mod">
          <ac:chgData name="Loc Huynh" userId="80c0383e323bd6ea" providerId="LiveId" clId="{EB6AEB1E-92B8-574A-94BB-FF82B5FA9E75}" dt="2022-01-22T08:10:32.827" v="12112" actId="255"/>
          <ac:spMkLst>
            <pc:docMk/>
            <pc:sldMk cId="2028525360" sldId="31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028525360" sldId="315"/>
            <ac:spMk id="4" creationId="{577036C7-7488-D74C-B844-9EC220CD06C9}"/>
          </ac:spMkLst>
        </pc:spChg>
        <pc:spChg chg="del">
          <ac:chgData name="Loc Huynh" userId="80c0383e323bd6ea" providerId="LiveId" clId="{EB6AEB1E-92B8-574A-94BB-FF82B5FA9E75}" dt="2022-01-22T04:04:18.382" v="10572" actId="478"/>
          <ac:spMkLst>
            <pc:docMk/>
            <pc:sldMk cId="2028525360" sldId="315"/>
            <ac:spMk id="6" creationId="{4612B3A0-3A41-6F48-BE68-C6AAC891DF2A}"/>
          </ac:spMkLst>
        </pc:spChg>
        <pc:spChg chg="mod">
          <ac:chgData name="Loc Huynh" userId="80c0383e323bd6ea" providerId="LiveId" clId="{EB6AEB1E-92B8-574A-94BB-FF82B5FA9E75}" dt="2022-01-22T04:18:23.193" v="10771" actId="14100"/>
          <ac:spMkLst>
            <pc:docMk/>
            <pc:sldMk cId="2028525360" sldId="315"/>
            <ac:spMk id="8" creationId="{1C0AF459-AEB2-734D-905E-4A6278350C3F}"/>
          </ac:spMkLst>
        </pc:spChg>
        <pc:spChg chg="del mod">
          <ac:chgData name="Loc Huynh" userId="80c0383e323bd6ea" providerId="LiveId" clId="{EB6AEB1E-92B8-574A-94BB-FF82B5FA9E75}" dt="2022-01-22T04:15:06.609" v="10719" actId="478"/>
          <ac:spMkLst>
            <pc:docMk/>
            <pc:sldMk cId="2028525360" sldId="315"/>
            <ac:spMk id="9" creationId="{AC5EB58B-305D-6B4D-9B97-7BEED0D7EEFD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028525360" sldId="315"/>
            <ac:spMk id="10" creationId="{E0492333-E1FD-0743-A73D-1995560B0D93}"/>
          </ac:spMkLst>
        </pc:spChg>
        <pc:spChg chg="del mod">
          <ac:chgData name="Loc Huynh" userId="80c0383e323bd6ea" providerId="LiveId" clId="{EB6AEB1E-92B8-574A-94BB-FF82B5FA9E75}" dt="2022-01-22T04:13:11.572" v="10690" actId="478"/>
          <ac:spMkLst>
            <pc:docMk/>
            <pc:sldMk cId="2028525360" sldId="315"/>
            <ac:spMk id="12" creationId="{8D151A54-2A68-F941-8238-210843271DD1}"/>
          </ac:spMkLst>
        </pc:spChg>
        <pc:spChg chg="add del mod">
          <ac:chgData name="Loc Huynh" userId="80c0383e323bd6ea" providerId="LiveId" clId="{EB6AEB1E-92B8-574A-94BB-FF82B5FA9E75}" dt="2022-01-22T04:13:09.831" v="10689" actId="478"/>
          <ac:spMkLst>
            <pc:docMk/>
            <pc:sldMk cId="2028525360" sldId="315"/>
            <ac:spMk id="13" creationId="{7B31AA60-5753-1A49-9DB5-E96B042EDE1C}"/>
          </ac:spMkLst>
        </pc:spChg>
        <pc:spChg chg="add mod">
          <ac:chgData name="Loc Huynh" userId="80c0383e323bd6ea" providerId="LiveId" clId="{EB6AEB1E-92B8-574A-94BB-FF82B5FA9E75}" dt="2022-01-22T04:17:53.381" v="10766" actId="207"/>
          <ac:spMkLst>
            <pc:docMk/>
            <pc:sldMk cId="2028525360" sldId="315"/>
            <ac:spMk id="14" creationId="{84DBF87A-A163-5C4D-BB33-1CF2799DA213}"/>
          </ac:spMkLst>
        </pc:spChg>
        <pc:spChg chg="add del mod">
          <ac:chgData name="Loc Huynh" userId="80c0383e323bd6ea" providerId="LiveId" clId="{EB6AEB1E-92B8-574A-94BB-FF82B5FA9E75}" dt="2022-01-22T04:10:20.756" v="10658"/>
          <ac:spMkLst>
            <pc:docMk/>
            <pc:sldMk cId="2028525360" sldId="315"/>
            <ac:spMk id="15" creationId="{B16C010B-CA8F-6C48-B554-F3A15092D10F}"/>
          </ac:spMkLst>
        </pc:spChg>
        <pc:spChg chg="add del mod">
          <ac:chgData name="Loc Huynh" userId="80c0383e323bd6ea" providerId="LiveId" clId="{EB6AEB1E-92B8-574A-94BB-FF82B5FA9E75}" dt="2022-01-22T04:13:29.740" v="10692"/>
          <ac:spMkLst>
            <pc:docMk/>
            <pc:sldMk cId="2028525360" sldId="315"/>
            <ac:spMk id="21" creationId="{E5B1CA26-04EA-8B4A-B0B1-1FBBC0EB8CD7}"/>
          </ac:spMkLst>
        </pc:spChg>
        <pc:spChg chg="add mod">
          <ac:chgData name="Loc Huynh" userId="80c0383e323bd6ea" providerId="LiveId" clId="{EB6AEB1E-92B8-574A-94BB-FF82B5FA9E75}" dt="2022-01-22T04:17:28.348" v="10761" actId="1036"/>
          <ac:spMkLst>
            <pc:docMk/>
            <pc:sldMk cId="2028525360" sldId="315"/>
            <ac:spMk id="22" creationId="{B53974B7-C386-164E-A584-745E382B7AF6}"/>
          </ac:spMkLst>
        </pc:spChg>
        <pc:spChg chg="add mod">
          <ac:chgData name="Loc Huynh" userId="80c0383e323bd6ea" providerId="LiveId" clId="{EB6AEB1E-92B8-574A-94BB-FF82B5FA9E75}" dt="2022-01-22T04:17:56.824" v="10767" actId="207"/>
          <ac:spMkLst>
            <pc:docMk/>
            <pc:sldMk cId="2028525360" sldId="315"/>
            <ac:spMk id="23" creationId="{40A0BEE5-A74A-7446-AF21-FD086747A761}"/>
          </ac:spMkLst>
        </pc:spChg>
        <pc:graphicFrameChg chg="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5" creationId="{C5F659C2-A30C-AA4A-AD9C-9B75A7DE6245}"/>
          </ac:graphicFrameMkLst>
        </pc:graphicFrameChg>
        <pc:graphicFrameChg chg="add 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1" creationId="{0517DF03-A9FC-D34F-9080-87CFBD50D5E0}"/>
          </ac:graphicFrameMkLst>
        </pc:graphicFrameChg>
        <pc:graphicFrameChg chg="add 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6" creationId="{7A1CA91C-3373-9641-AD68-E2747EE5D5AF}"/>
          </ac:graphicFrameMkLst>
        </pc:graphicFrameChg>
        <pc:graphicFrameChg chg="add del mod modGraphic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7" creationId="{D4EF342F-78B2-074D-8267-271E1815A9E5}"/>
          </ac:graphicFrameMkLst>
        </pc:graphicFrameChg>
        <pc:graphicFrameChg chg="add mod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8" creationId="{016200B1-89D1-F248-8BE5-12F88F9AFF4E}"/>
          </ac:graphicFrameMkLst>
        </pc:graphicFrameChg>
        <pc:graphicFrameChg chg="add mod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19" creationId="{17F0656B-CEEB-324A-B88C-F849077902E5}"/>
          </ac:graphicFrameMkLst>
        </pc:graphicFrameChg>
        <pc:graphicFrameChg chg="add mod">
          <ac:chgData name="Loc Huynh" userId="80c0383e323bd6ea" providerId="LiveId" clId="{EB6AEB1E-92B8-574A-94BB-FF82B5FA9E75}" dt="2022-01-22T04:17:28.348" v="10761" actId="1036"/>
          <ac:graphicFrameMkLst>
            <pc:docMk/>
            <pc:sldMk cId="2028525360" sldId="315"/>
            <ac:graphicFrameMk id="20" creationId="{EC0AF3EA-B361-694C-9133-53D05AD365E8}"/>
          </ac:graphicFrameMkLst>
        </pc:graphicFrameChg>
        <pc:cxnChg chg="del mod">
          <ac:chgData name="Loc Huynh" userId="80c0383e323bd6ea" providerId="LiveId" clId="{EB6AEB1E-92B8-574A-94BB-FF82B5FA9E75}" dt="2022-01-22T04:04:19.264" v="10573" actId="478"/>
          <ac:cxnSpMkLst>
            <pc:docMk/>
            <pc:sldMk cId="2028525360" sldId="315"/>
            <ac:cxnSpMk id="7" creationId="{C8C5C08C-AA8B-E341-9C6E-8FE7A9784C20}"/>
          </ac:cxnSpMkLst>
        </pc:cxnChg>
      </pc:sldChg>
      <pc:sldChg chg="add del">
        <pc:chgData name="Loc Huynh" userId="80c0383e323bd6ea" providerId="LiveId" clId="{EB6AEB1E-92B8-574A-94BB-FF82B5FA9E75}" dt="2022-01-22T03:46:22.713" v="10241"/>
        <pc:sldMkLst>
          <pc:docMk/>
          <pc:sldMk cId="3618925884" sldId="315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079771705" sldId="316"/>
        </pc:sldMkLst>
        <pc:spChg chg="mod">
          <ac:chgData name="Loc Huynh" userId="80c0383e323bd6ea" providerId="LiveId" clId="{EB6AEB1E-92B8-574A-94BB-FF82B5FA9E75}" dt="2022-01-22T08:39:49.884" v="12897" actId="207"/>
          <ac:spMkLst>
            <pc:docMk/>
            <pc:sldMk cId="3079771705" sldId="31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079771705" sldId="31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079771705" sldId="316"/>
            <ac:spMk id="8" creationId="{855AFB3D-8EF7-1444-AD6E-50BF09432A89}"/>
          </ac:spMkLst>
        </pc:spChg>
        <pc:spChg chg="del">
          <ac:chgData name="Loc Huynh" userId="80c0383e323bd6ea" providerId="LiveId" clId="{EB6AEB1E-92B8-574A-94BB-FF82B5FA9E75}" dt="2022-01-22T04:36:41.715" v="11190" actId="478"/>
          <ac:spMkLst>
            <pc:docMk/>
            <pc:sldMk cId="3079771705" sldId="316"/>
            <ac:spMk id="12" creationId="{8D151A54-2A68-F941-8238-210843271DD1}"/>
          </ac:spMkLst>
        </pc:spChg>
        <pc:spChg chg="del">
          <ac:chgData name="Loc Huynh" userId="80c0383e323bd6ea" providerId="LiveId" clId="{EB6AEB1E-92B8-574A-94BB-FF82B5FA9E75}" dt="2022-01-22T04:36:39.675" v="11189" actId="478"/>
          <ac:spMkLst>
            <pc:docMk/>
            <pc:sldMk cId="3079771705" sldId="316"/>
            <ac:spMk id="14" creationId="{5604CBE2-7177-144C-9AB6-C2893E96DDB5}"/>
          </ac:spMkLst>
        </pc:spChg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64151477" sldId="317"/>
        </pc:sldMkLst>
        <pc:spChg chg="mod">
          <ac:chgData name="Loc Huynh" userId="80c0383e323bd6ea" providerId="LiveId" clId="{EB6AEB1E-92B8-574A-94BB-FF82B5FA9E75}" dt="2022-01-22T04:45:55.257" v="11519" actId="255"/>
          <ac:spMkLst>
            <pc:docMk/>
            <pc:sldMk cId="64151477" sldId="31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4151477" sldId="31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4:44:11.319" v="11513" actId="1036"/>
          <ac:spMkLst>
            <pc:docMk/>
            <pc:sldMk cId="64151477" sldId="317"/>
            <ac:spMk id="8" creationId="{17CF4244-DBD8-5F44-93E8-F5D0C62787EC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4151477" sldId="317"/>
            <ac:spMk id="9" creationId="{5BD6264C-8291-6F49-B01A-0878170FB4D4}"/>
          </ac:spMkLst>
        </pc:spChg>
        <pc:spChg chg="add del mod">
          <ac:chgData name="Loc Huynh" userId="80c0383e323bd6ea" providerId="LiveId" clId="{EB6AEB1E-92B8-574A-94BB-FF82B5FA9E75}" dt="2022-01-22T04:42:21.226" v="11491" actId="21"/>
          <ac:spMkLst>
            <pc:docMk/>
            <pc:sldMk cId="64151477" sldId="317"/>
            <ac:spMk id="10" creationId="{F45B8B8B-BF91-AA48-A117-FD1A65BAC611}"/>
          </ac:spMkLst>
        </pc:spChg>
        <pc:spChg chg="mod">
          <ac:chgData name="Loc Huynh" userId="80c0383e323bd6ea" providerId="LiveId" clId="{EB6AEB1E-92B8-574A-94BB-FF82B5FA9E75}" dt="2022-01-22T04:46:25.919" v="11521" actId="14100"/>
          <ac:spMkLst>
            <pc:docMk/>
            <pc:sldMk cId="64151477" sldId="317"/>
            <ac:spMk id="12" creationId="{8D151A54-2A68-F941-8238-210843271DD1}"/>
          </ac:spMkLst>
        </pc:spChg>
        <pc:spChg chg="add mod">
          <ac:chgData name="Loc Huynh" userId="80c0383e323bd6ea" providerId="LiveId" clId="{EB6AEB1E-92B8-574A-94BB-FF82B5FA9E75}" dt="2022-01-22T04:42:30.066" v="11493" actId="14100"/>
          <ac:spMkLst>
            <pc:docMk/>
            <pc:sldMk cId="64151477" sldId="317"/>
            <ac:spMk id="13" creationId="{38917947-975F-874F-BBA5-2E00CAC485B6}"/>
          </ac:spMkLst>
        </pc:spChg>
        <pc:spChg chg="mod">
          <ac:chgData name="Loc Huynh" userId="80c0383e323bd6ea" providerId="LiveId" clId="{EB6AEB1E-92B8-574A-94BB-FF82B5FA9E75}" dt="2022-01-22T04:46:54.019" v="11522" actId="14100"/>
          <ac:spMkLst>
            <pc:docMk/>
            <pc:sldMk cId="64151477" sldId="317"/>
            <ac:spMk id="14" creationId="{5604CBE2-7177-144C-9AB6-C2893E96DDB5}"/>
          </ac:spMkLst>
        </pc:spChg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977140907" sldId="318"/>
        </pc:sldMkLst>
        <pc:spChg chg="mod">
          <ac:chgData name="Loc Huynh" userId="80c0383e323bd6ea" providerId="LiveId" clId="{EB6AEB1E-92B8-574A-94BB-FF82B5FA9E75}" dt="2022-01-22T08:19:13.946" v="12321" actId="20577"/>
          <ac:spMkLst>
            <pc:docMk/>
            <pc:sldMk cId="977140907" sldId="31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977140907" sldId="31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6" creationId="{53A152B5-DBA9-584A-882F-CD101DB9A791}"/>
          </ac:spMkLst>
        </pc:spChg>
        <pc:spChg chg="del">
          <ac:chgData name="Loc Huynh" userId="80c0383e323bd6ea" providerId="LiveId" clId="{EB6AEB1E-92B8-574A-94BB-FF82B5FA9E75}" dt="2022-01-22T04:50:35.361" v="11672" actId="478"/>
          <ac:spMkLst>
            <pc:docMk/>
            <pc:sldMk cId="977140907" sldId="318"/>
            <ac:spMk id="8" creationId="{1C0AF459-AEB2-734D-905E-4A6278350C3F}"/>
          </ac:spMkLst>
        </pc:spChg>
        <pc:spChg chg="mod">
          <ac:chgData name="Loc Huynh" userId="80c0383e323bd6ea" providerId="LiveId" clId="{EB6AEB1E-92B8-574A-94BB-FF82B5FA9E75}" dt="2022-01-22T08:12:09.512" v="12198" actId="1036"/>
          <ac:spMkLst>
            <pc:docMk/>
            <pc:sldMk cId="977140907" sldId="318"/>
            <ac:spMk id="14" creationId="{84DBF87A-A163-5C4D-BB33-1CF2799DA213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21" creationId="{00780FAE-0D11-AE45-86E9-4B1C8E55411B}"/>
          </ac:spMkLst>
        </pc:spChg>
        <pc:spChg chg="del">
          <ac:chgData name="Loc Huynh" userId="80c0383e323bd6ea" providerId="LiveId" clId="{EB6AEB1E-92B8-574A-94BB-FF82B5FA9E75}" dt="2022-01-22T04:51:00.429" v="11678" actId="478"/>
          <ac:spMkLst>
            <pc:docMk/>
            <pc:sldMk cId="977140907" sldId="318"/>
            <ac:spMk id="22" creationId="{B53974B7-C386-164E-A584-745E382B7AF6}"/>
          </ac:spMkLst>
        </pc:spChg>
        <pc:spChg chg="mod">
          <ac:chgData name="Loc Huynh" userId="80c0383e323bd6ea" providerId="LiveId" clId="{EB6AEB1E-92B8-574A-94BB-FF82B5FA9E75}" dt="2022-01-22T08:12:09.512" v="12198" actId="1036"/>
          <ac:spMkLst>
            <pc:docMk/>
            <pc:sldMk cId="977140907" sldId="318"/>
            <ac:spMk id="23" creationId="{40A0BEE5-A74A-7446-AF21-FD086747A761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24" creationId="{6CA51DC8-5798-CC44-8CB5-7AD395FECF54}"/>
          </ac:spMkLst>
        </pc:spChg>
        <pc:spChg chg="add mod">
          <ac:chgData name="Loc Huynh" userId="80c0383e323bd6ea" providerId="LiveId" clId="{EB6AEB1E-92B8-574A-94BB-FF82B5FA9E75}" dt="2022-01-22T04:59:11.255" v="11705" actId="1076"/>
          <ac:spMkLst>
            <pc:docMk/>
            <pc:sldMk cId="977140907" sldId="318"/>
            <ac:spMk id="25" creationId="{774ADCD9-ED54-9143-A235-F3F66A9409C3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6" creationId="{BCEFBD72-1AD1-7C43-8847-B17289CE80A5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7" creationId="{2094394C-07DE-5B4D-8E52-EACA40148A25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8" creationId="{43E9FCA0-B49A-E543-9EA2-9291996CC4A7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29" creationId="{9112D6B4-595E-184F-B077-F5664CA48CD7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0" creationId="{CC6A686A-9113-0344-A4D3-7045127F7405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1" creationId="{0E218A22-3C49-F04A-B9C7-3FD2FE1870A8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2" creationId="{D627207C-CDE2-6E47-B26C-3FBB449C989C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3" creationId="{49A86CBA-009D-9E47-A586-34B113CFE17C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4" creationId="{36C86448-6DD2-5F45-9BC0-BF1AA947B2E2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5" creationId="{9A17AE47-33F0-E44A-837F-CE5DA39DC972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6" creationId="{46C95E6D-CC30-1F4C-B524-BADA1DAEC18E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7" creationId="{6D5843F7-66FE-654F-B412-44EB0B86C7ED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8" creationId="{EC7D102F-909F-AF44-B35D-2057FA00F71D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39" creationId="{5986394B-55D8-4E41-BA10-7E5F230D8BEA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0" creationId="{80A9E796-B81F-EF4D-AA38-032B736DF238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1" creationId="{5BA20009-A405-0541-BFE0-6C2F2275EADC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2" creationId="{30203B78-F605-1749-A52F-3A139D7D7F36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3" creationId="{7C6731DD-7A0F-5F4E-A357-DF8E59F20E08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4" creationId="{8FFB32C6-BAD0-A349-AFC6-066324550044}"/>
          </ac:spMkLst>
        </pc:spChg>
        <pc:spChg chg="add mod">
          <ac:chgData name="Loc Huynh" userId="80c0383e323bd6ea" providerId="LiveId" clId="{EB6AEB1E-92B8-574A-94BB-FF82B5FA9E75}" dt="2022-01-22T04:59:55.233" v="11717" actId="1076"/>
          <ac:spMkLst>
            <pc:docMk/>
            <pc:sldMk cId="977140907" sldId="318"/>
            <ac:spMk id="45" creationId="{6EBC9DBB-4970-B84B-AE47-1A325930B5E1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46" creationId="{33283EAE-ACCC-1848-B022-29AFEA5980F5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47" creationId="{2D9DA5B3-F637-9141-A809-F1E85DE71EE5}"/>
          </ac:spMkLst>
        </pc:spChg>
        <pc:spChg chg="add del mod">
          <ac:chgData name="Loc Huynh" userId="80c0383e323bd6ea" providerId="LiveId" clId="{EB6AEB1E-92B8-574A-94BB-FF82B5FA9E75}" dt="2022-01-22T05:02:06.273" v="11739" actId="478"/>
          <ac:spMkLst>
            <pc:docMk/>
            <pc:sldMk cId="977140907" sldId="318"/>
            <ac:spMk id="48" creationId="{7C165DD7-7D14-454C-A93C-B5763E0C65CE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49" creationId="{239A198E-1AEE-7B43-82CE-934C037C5BC7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0" creationId="{1851FCEE-2C5A-E445-A65B-515DE59216EF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1" creationId="{8705A793-FFA3-A149-9176-3802C238078A}"/>
          </ac:spMkLst>
        </pc:spChg>
        <pc:spChg chg="add del mod">
          <ac:chgData name="Loc Huynh" userId="80c0383e323bd6ea" providerId="LiveId" clId="{EB6AEB1E-92B8-574A-94BB-FF82B5FA9E75}" dt="2022-01-22T05:02:05.608" v="11738" actId="478"/>
          <ac:spMkLst>
            <pc:docMk/>
            <pc:sldMk cId="977140907" sldId="318"/>
            <ac:spMk id="52" creationId="{3F4CDC19-1945-D641-9C67-8436FAC22C05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53" creationId="{C4342588-A847-0140-8E7F-F53E27B91735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4" creationId="{709BED41-0597-C14E-B5AD-9E74F79AAA14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5" creationId="{E1095E2C-E1FF-0C47-8F8A-0062B79F7FE1}"/>
          </ac:spMkLst>
        </pc:spChg>
        <pc:spChg chg="add del mod">
          <ac:chgData name="Loc Huynh" userId="80c0383e323bd6ea" providerId="LiveId" clId="{EB6AEB1E-92B8-574A-94BB-FF82B5FA9E75}" dt="2022-01-22T05:02:04.876" v="11737" actId="478"/>
          <ac:spMkLst>
            <pc:docMk/>
            <pc:sldMk cId="977140907" sldId="318"/>
            <ac:spMk id="56" creationId="{839E79F0-7CD0-4842-8ECA-95C204272A19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57" creationId="{D434459C-23E9-D542-AEFC-D86743663599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8" creationId="{948D27B5-25B9-1D4E-B000-C45081DE7A61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59" creationId="{6ED04235-6D66-F042-8606-5989542D0DAD}"/>
          </ac:spMkLst>
        </pc:spChg>
        <pc:spChg chg="add del mod">
          <ac:chgData name="Loc Huynh" userId="80c0383e323bd6ea" providerId="LiveId" clId="{EB6AEB1E-92B8-574A-94BB-FF82B5FA9E75}" dt="2022-01-22T05:02:04.100" v="11736" actId="478"/>
          <ac:spMkLst>
            <pc:docMk/>
            <pc:sldMk cId="977140907" sldId="318"/>
            <ac:spMk id="60" creationId="{C40025F1-7A24-EA44-BA87-731BCE26752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1" creationId="{2289A63C-5EA9-4640-9025-4DC5315F8C06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62" creationId="{49075B3D-CE16-1545-B0F9-F0D56F82355E}"/>
          </ac:spMkLst>
        </pc:spChg>
        <pc:spChg chg="add del mod">
          <ac:chgData name="Loc Huynh" userId="80c0383e323bd6ea" providerId="LiveId" clId="{EB6AEB1E-92B8-574A-94BB-FF82B5FA9E75}" dt="2022-01-22T05:02:12.018" v="11740" actId="478"/>
          <ac:spMkLst>
            <pc:docMk/>
            <pc:sldMk cId="977140907" sldId="318"/>
            <ac:spMk id="63" creationId="{314C78E2-EA56-DD48-B840-7FB36F81758D}"/>
          </ac:spMkLst>
        </pc:spChg>
        <pc:spChg chg="add del mod">
          <ac:chgData name="Loc Huynh" userId="80c0383e323bd6ea" providerId="LiveId" clId="{EB6AEB1E-92B8-574A-94BB-FF82B5FA9E75}" dt="2022-01-22T05:02:03.026" v="11735" actId="478"/>
          <ac:spMkLst>
            <pc:docMk/>
            <pc:sldMk cId="977140907" sldId="318"/>
            <ac:spMk id="64" creationId="{FDF97320-D17D-0342-8718-9D76351FFC71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5" creationId="{CD623003-D877-7841-8D16-0A3252F9CBF3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6" creationId="{658BA29D-D46D-124B-95C4-1FAF7991442A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7" creationId="{CFDB080B-8D26-1A4B-9EE5-95978324DBE4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8" creationId="{ACAC5726-343F-5540-BB75-AA93CA9861C5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69" creationId="{6A1FF359-C720-B547-BA52-54E43464174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0" creationId="{779193FC-960A-DB45-A748-DBB63F99890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1" creationId="{B734568D-9048-CC4C-A130-EF448DB94BD6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2" creationId="{9371EE34-CE68-4545-8B4F-8CCFF3199CCB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3" creationId="{D1D37802-9549-F64B-91E7-4B494524E812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4" creationId="{5B6B9AC3-ED77-1541-B8E2-EC1F786D875A}"/>
          </ac:spMkLst>
        </pc:spChg>
        <pc:spChg chg="add mod topLvl">
          <ac:chgData name="Loc Huynh" userId="80c0383e323bd6ea" providerId="LiveId" clId="{EB6AEB1E-92B8-574A-94BB-FF82B5FA9E75}" dt="2022-01-22T05:04:08.468" v="11763" actId="164"/>
          <ac:spMkLst>
            <pc:docMk/>
            <pc:sldMk cId="977140907" sldId="318"/>
            <ac:spMk id="75" creationId="{22D0594F-1254-9D42-A255-3E694FC58293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6" creationId="{A954B949-0F42-F249-AF15-CC8F22E9EAFC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7" creationId="{CC4DF26F-D91E-8847-B266-FA382A059979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8" creationId="{41030352-5599-614F-B67F-E962E7BEC635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79" creationId="{65566204-83B6-D546-A340-F7E7BD3BA9CC}"/>
          </ac:spMkLst>
        </pc:spChg>
        <pc:spChg chg="add del mod">
          <ac:chgData name="Loc Huynh" userId="80c0383e323bd6ea" providerId="LiveId" clId="{EB6AEB1E-92B8-574A-94BB-FF82B5FA9E75}" dt="2022-01-22T05:03:17.556" v="11754" actId="478"/>
          <ac:spMkLst>
            <pc:docMk/>
            <pc:sldMk cId="977140907" sldId="318"/>
            <ac:spMk id="80" creationId="{D237CF11-0C38-8046-99B9-367658DA208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1" creationId="{6197AA5F-5411-1C4E-A756-3386A61FD17A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2" creationId="{7577D630-4125-5C4C-83E1-74553D9AFD3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3" creationId="{133600B6-EEA1-5441-8219-8A4B7FDA2E7F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4" creationId="{507EE48E-F46E-654F-BC53-71218988BED5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5" creationId="{1EF74432-E3C4-F842-A6D3-8B396633A092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6" creationId="{E239BAEE-AF8E-4E42-AE1E-65E10DCB9ABD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7" creationId="{B703D9E5-DF68-A14B-9E42-39DD5DDA455C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8" creationId="{C0AE0699-CF76-B447-9C86-EAD2DF0B94E5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89" creationId="{29051671-03A9-FD44-B7F9-8CBADC06074C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0" creationId="{1C11D66B-5132-7E43-8395-C674E21863D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1" creationId="{E47694A5-66B1-F740-949B-320103E59D27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2" creationId="{103368AC-FC0F-8D4B-8FAD-05D48DDD3C35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3" creationId="{E37B28F5-28D3-7441-81BB-E5D88951C8C9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4" creationId="{9822EC46-ACA2-DA45-8191-536637A93829}"/>
          </ac:spMkLst>
        </pc:spChg>
        <pc:spChg chg="add del mod">
          <ac:chgData name="Loc Huynh" userId="80c0383e323bd6ea" providerId="LiveId" clId="{EB6AEB1E-92B8-574A-94BB-FF82B5FA9E75}" dt="2022-01-22T05:02:33.820" v="11743" actId="478"/>
          <ac:spMkLst>
            <pc:docMk/>
            <pc:sldMk cId="977140907" sldId="318"/>
            <ac:spMk id="95" creationId="{77C0825E-EC49-0E45-A8E3-BF984D24355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6" creationId="{DA91F2D6-D7CD-E044-8038-44D16EA0033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7" creationId="{BBF768CF-89EC-1746-812F-11AD2C57D4B0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8" creationId="{E5E15E06-8929-B344-A717-116E144E2F1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99" creationId="{A79B505D-42B7-994D-957A-DA40E0FFD34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0" creationId="{18E93EFB-09AF-7143-ABCC-E0145353E54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1" creationId="{083A9711-5B97-DA4E-90B6-0E8A2B83817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2" creationId="{7B05F022-C02A-4949-9119-F458E1320F51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3" creationId="{95C26C74-A802-CD4E-B7C9-1611778DB6A9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4" creationId="{814625B2-6206-4449-8041-B3003F36B274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5" creationId="{87117498-750E-3545-95B4-63D74CD6D101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6" creationId="{1AAB82E2-CD16-EA4E-BB2B-ABC42E673AA5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7" creationId="{E864B392-E0BD-FB42-84FB-D4BD4540064C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8" creationId="{1B101D66-70A2-9A45-AA0A-4C4B5ACA288E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09" creationId="{D87A24D1-A195-FC42-8A0F-6E81A9F94BBC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0" creationId="{C2BE3B9C-090C-5B4B-BB01-49B01FE730F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1" creationId="{31AB480E-3110-734C-B8FF-F87491A7732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2" creationId="{838DE72D-DA12-F449-9AB0-337F468E270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3" creationId="{185B2484-209A-E34F-8B99-CB58AD85D1E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4" creationId="{26112241-5412-E24D-AA6B-74CEF03A6C24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5" creationId="{EBF42799-A5B3-5042-BDD9-4E59F2050B7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6" creationId="{38E36E29-3894-894E-BE26-EE04CF8A7B7C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7" creationId="{24881272-A762-9144-827B-EC388BD440B5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8" creationId="{9C8A74BD-EEF1-B842-8B51-851724E3162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19" creationId="{56E95A18-8CD8-7B4B-BD28-A5D80FD4697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0" creationId="{EC49FE1C-ABFC-174B-A1CE-D404B46F0452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1" creationId="{D6476FD9-89B0-2245-B54A-5507B9C027B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2" creationId="{99A5B7F9-7AA0-CA4C-BBCF-CDD97D5DE00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3" creationId="{A265E37C-D9AB-F64A-A698-D34C44C12C89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4" creationId="{F75849EC-4576-1248-A6F1-E181FAA7E80A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5" creationId="{E182E208-99E5-ED4A-981D-4CB52BBF996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6" creationId="{7EFA976D-F54A-CF42-8127-CE95AD4AB00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7" creationId="{53B780BF-FC6D-6445-A5C6-26BC750F8A3D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8" creationId="{7AC61A68-5B20-2645-86A5-FC364C588731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29" creationId="{A833544F-8D5C-964A-AB13-DFF875361B0E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0" creationId="{7DB4F463-A969-1D4A-BC0A-E6C98DDB03CF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1" creationId="{8FDA04D4-188F-A24E-B9CB-3ECD34EB4BE5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2" creationId="{B88DAAB7-49CF-3940-A206-6301E22DD719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3" creationId="{838F5373-A5AA-5C42-96B0-EB73F730410E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4" creationId="{8BAB514D-0D6E-EC4C-9B51-56BA133710F2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5" creationId="{820C44A3-475A-464F-80CB-9EEE6F1911D0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6" creationId="{1C2CF825-D471-094F-B245-BAE14A4EAAF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7" creationId="{FCE1C16C-ACB5-6049-9467-585AFDCD0988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8" creationId="{0892B90C-59EC-3E46-A474-48D0FCAABEF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39" creationId="{8139020F-CF5B-FC4D-806A-BB4528841CC7}"/>
          </ac:spMkLst>
        </pc:spChg>
        <pc:spChg chg="add mod topLvl">
          <ac:chgData name="Loc Huynh" userId="80c0383e323bd6ea" providerId="LiveId" clId="{EB6AEB1E-92B8-574A-94BB-FF82B5FA9E75}" dt="2022-01-22T05:04:25.355" v="11764" actId="1076"/>
          <ac:spMkLst>
            <pc:docMk/>
            <pc:sldMk cId="977140907" sldId="318"/>
            <ac:spMk id="140" creationId="{DAAA6D15-3FD0-8B4A-BB35-76044C1012B4}"/>
          </ac:spMkLst>
        </pc:spChg>
        <pc:spChg chg="add mod">
          <ac:chgData name="Loc Huynh" userId="80c0383e323bd6ea" providerId="LiveId" clId="{EB6AEB1E-92B8-574A-94BB-FF82B5FA9E75}" dt="2022-01-22T08:18:24.906" v="12300" actId="1076"/>
          <ac:spMkLst>
            <pc:docMk/>
            <pc:sldMk cId="977140907" sldId="318"/>
            <ac:spMk id="141" creationId="{97F8CBDA-3662-9849-A114-63CA3FBAE6E1}"/>
          </ac:spMkLst>
        </pc:spChg>
        <pc:spChg chg="add mod">
          <ac:chgData name="Loc Huynh" userId="80c0383e323bd6ea" providerId="LiveId" clId="{EB6AEB1E-92B8-574A-94BB-FF82B5FA9E75}" dt="2022-01-22T05:05:36.704" v="11771" actId="571"/>
          <ac:spMkLst>
            <pc:docMk/>
            <pc:sldMk cId="977140907" sldId="318"/>
            <ac:spMk id="142" creationId="{A0146643-5FCF-4447-A3E0-999833BA3EDE}"/>
          </ac:spMkLst>
        </pc:spChg>
        <pc:spChg chg="add del mod">
          <ac:chgData name="Loc Huynh" userId="80c0383e323bd6ea" providerId="LiveId" clId="{EB6AEB1E-92B8-574A-94BB-FF82B5FA9E75}" dt="2022-01-22T05:13:03.746" v="11906" actId="478"/>
          <ac:spMkLst>
            <pc:docMk/>
            <pc:sldMk cId="977140907" sldId="318"/>
            <ac:spMk id="161" creationId="{7E846B6B-6899-F54C-ADF7-29440B7FF172}"/>
          </ac:spMkLst>
        </pc:spChg>
        <pc:spChg chg="add del mod">
          <ac:chgData name="Loc Huynh" userId="80c0383e323bd6ea" providerId="LiveId" clId="{EB6AEB1E-92B8-574A-94BB-FF82B5FA9E75}" dt="2022-01-22T05:12:43.559" v="11898" actId="478"/>
          <ac:spMkLst>
            <pc:docMk/>
            <pc:sldMk cId="977140907" sldId="318"/>
            <ac:spMk id="162" creationId="{C02F4642-E441-434B-B6F5-915B590C957F}"/>
          </ac:spMkLst>
        </pc:spChg>
        <pc:spChg chg="add del mod">
          <ac:chgData name="Loc Huynh" userId="80c0383e323bd6ea" providerId="LiveId" clId="{EB6AEB1E-92B8-574A-94BB-FF82B5FA9E75}" dt="2022-01-22T08:18:07.061" v="12290" actId="478"/>
          <ac:spMkLst>
            <pc:docMk/>
            <pc:sldMk cId="977140907" sldId="318"/>
            <ac:spMk id="163" creationId="{F6D0B48E-0D64-A143-B892-6E5479E1C967}"/>
          </ac:spMkLst>
        </pc:spChg>
        <pc:spChg chg="add del mod">
          <ac:chgData name="Loc Huynh" userId="80c0383e323bd6ea" providerId="LiveId" clId="{EB6AEB1E-92B8-574A-94BB-FF82B5FA9E75}" dt="2022-01-22T08:18:06.161" v="12289" actId="478"/>
          <ac:spMkLst>
            <pc:docMk/>
            <pc:sldMk cId="977140907" sldId="318"/>
            <ac:spMk id="164" creationId="{C5E36C76-A657-DB4A-9A9D-4B7D69230E73}"/>
          </ac:spMkLst>
        </pc:spChg>
        <pc:spChg chg="add del mod">
          <ac:chgData name="Loc Huynh" userId="80c0383e323bd6ea" providerId="LiveId" clId="{EB6AEB1E-92B8-574A-94BB-FF82B5FA9E75}" dt="2022-01-22T08:18:12.365" v="12295" actId="478"/>
          <ac:spMkLst>
            <pc:docMk/>
            <pc:sldMk cId="977140907" sldId="318"/>
            <ac:spMk id="165" creationId="{09434FD9-79AF-0E47-8D82-837E1EB5ECA3}"/>
          </ac:spMkLst>
        </pc:spChg>
        <pc:spChg chg="add del mod">
          <ac:chgData name="Loc Huynh" userId="80c0383e323bd6ea" providerId="LiveId" clId="{EB6AEB1E-92B8-574A-94BB-FF82B5FA9E75}" dt="2022-01-22T08:18:15.316" v="12298" actId="478"/>
          <ac:spMkLst>
            <pc:docMk/>
            <pc:sldMk cId="977140907" sldId="318"/>
            <ac:spMk id="166" creationId="{FA934DA8-E496-A547-A897-1CA3892E9E96}"/>
          </ac:spMkLst>
        </pc:spChg>
        <pc:spChg chg="add del mod">
          <ac:chgData name="Loc Huynh" userId="80c0383e323bd6ea" providerId="LiveId" clId="{EB6AEB1E-92B8-574A-94BB-FF82B5FA9E75}" dt="2022-01-22T08:18:09.863" v="12293" actId="478"/>
          <ac:spMkLst>
            <pc:docMk/>
            <pc:sldMk cId="977140907" sldId="318"/>
            <ac:spMk id="167" creationId="{A22B899E-AB9B-3741-A0A0-6AFD786664C1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977140907" sldId="318"/>
            <ac:spMk id="168" creationId="{73C808E0-DE86-774A-B7CC-A5D6341BD7D6}"/>
          </ac:spMkLst>
        </pc:spChg>
        <pc:grpChg chg="add mod">
          <ac:chgData name="Loc Huynh" userId="80c0383e323bd6ea" providerId="LiveId" clId="{EB6AEB1E-92B8-574A-94BB-FF82B5FA9E75}" dt="2022-01-22T08:12:09.512" v="12198" actId="1036"/>
          <ac:grpSpMkLst>
            <pc:docMk/>
            <pc:sldMk cId="977140907" sldId="318"/>
            <ac:grpSpMk id="7" creationId="{CB075D3B-77B0-3141-AC3B-9E5178B1E381}"/>
          </ac:grpSpMkLst>
        </pc:grpChg>
        <pc:grpChg chg="add mod">
          <ac:chgData name="Loc Huynh" userId="80c0383e323bd6ea" providerId="LiveId" clId="{EB6AEB1E-92B8-574A-94BB-FF82B5FA9E75}" dt="2022-01-22T08:12:09.512" v="12198" actId="1036"/>
          <ac:grpSpMkLst>
            <pc:docMk/>
            <pc:sldMk cId="977140907" sldId="318"/>
            <ac:grpSpMk id="9" creationId="{DC4499C6-104A-6C4E-90B3-F9709D801593}"/>
          </ac:grpSpMkLst>
        </pc:grpChg>
        <pc:grpChg chg="add del">
          <ac:chgData name="Loc Huynh" userId="80c0383e323bd6ea" providerId="LiveId" clId="{EB6AEB1E-92B8-574A-94BB-FF82B5FA9E75}" dt="2022-01-22T05:04:08.468" v="11763" actId="164"/>
          <ac:grpSpMkLst>
            <pc:docMk/>
            <pc:sldMk cId="977140907" sldId="318"/>
            <ac:grpSpMk id="10" creationId="{2A309538-0E57-4544-91AC-FD7CA54C9628}"/>
          </ac:grpSpMkLst>
        </pc:grpChg>
        <pc:grpChg chg="add mod">
          <ac:chgData name="Loc Huynh" userId="80c0383e323bd6ea" providerId="LiveId" clId="{EB6AEB1E-92B8-574A-94BB-FF82B5FA9E75}" dt="2022-01-22T08:12:09.512" v="12198" actId="1036"/>
          <ac:grpSpMkLst>
            <pc:docMk/>
            <pc:sldMk cId="977140907" sldId="318"/>
            <ac:grpSpMk id="12" creationId="{3699F0CA-556A-6847-B813-CC25D9C24059}"/>
          </ac:grpSpMkLst>
        </pc:grpChg>
        <pc:graphicFrameChg chg="del modGraphic">
          <ac:chgData name="Loc Huynh" userId="80c0383e323bd6ea" providerId="LiveId" clId="{EB6AEB1E-92B8-574A-94BB-FF82B5FA9E75}" dt="2022-01-22T04:51:39.595" v="11688" actId="478"/>
          <ac:graphicFrameMkLst>
            <pc:docMk/>
            <pc:sldMk cId="977140907" sldId="318"/>
            <ac:graphicFrameMk id="5" creationId="{C5F659C2-A30C-AA4A-AD9C-9B75A7DE6245}"/>
          </ac:graphicFrameMkLst>
        </pc:graphicFrameChg>
        <pc:graphicFrameChg chg="add del mod modGraphic">
          <ac:chgData name="Loc Huynh" userId="80c0383e323bd6ea" providerId="LiveId" clId="{EB6AEB1E-92B8-574A-94BB-FF82B5FA9E75}" dt="2022-01-22T04:58:43.470" v="11696" actId="478"/>
          <ac:graphicFrameMkLst>
            <pc:docMk/>
            <pc:sldMk cId="977140907" sldId="318"/>
            <ac:graphicFrameMk id="11" creationId="{0517DF03-A9FC-D34F-9080-87CFBD50D5E0}"/>
          </ac:graphicFrameMkLst>
        </pc:graphicFrameChg>
        <pc:graphicFrameChg chg="del">
          <ac:chgData name="Loc Huynh" userId="80c0383e323bd6ea" providerId="LiveId" clId="{EB6AEB1E-92B8-574A-94BB-FF82B5FA9E75}" dt="2022-01-22T04:51:03.150" v="11679" actId="478"/>
          <ac:graphicFrameMkLst>
            <pc:docMk/>
            <pc:sldMk cId="977140907" sldId="318"/>
            <ac:graphicFrameMk id="16" creationId="{7A1CA91C-3373-9641-AD68-E2747EE5D5AF}"/>
          </ac:graphicFrameMkLst>
        </pc:graphicFrameChg>
        <pc:graphicFrameChg chg="del">
          <ac:chgData name="Loc Huynh" userId="80c0383e323bd6ea" providerId="LiveId" clId="{EB6AEB1E-92B8-574A-94BB-FF82B5FA9E75}" dt="2022-01-22T04:51:34.614" v="11684" actId="478"/>
          <ac:graphicFrameMkLst>
            <pc:docMk/>
            <pc:sldMk cId="977140907" sldId="318"/>
            <ac:graphicFrameMk id="17" creationId="{D4EF342F-78B2-074D-8267-271E1815A9E5}"/>
          </ac:graphicFrameMkLst>
        </pc:graphicFrameChg>
        <pc:graphicFrameChg chg="del">
          <ac:chgData name="Loc Huynh" userId="80c0383e323bd6ea" providerId="LiveId" clId="{EB6AEB1E-92B8-574A-94BB-FF82B5FA9E75}" dt="2022-01-22T04:51:35.597" v="11685" actId="478"/>
          <ac:graphicFrameMkLst>
            <pc:docMk/>
            <pc:sldMk cId="977140907" sldId="318"/>
            <ac:graphicFrameMk id="18" creationId="{016200B1-89D1-F248-8BE5-12F88F9AFF4E}"/>
          </ac:graphicFrameMkLst>
        </pc:graphicFrameChg>
        <pc:graphicFrameChg chg="del">
          <ac:chgData name="Loc Huynh" userId="80c0383e323bd6ea" providerId="LiveId" clId="{EB6AEB1E-92B8-574A-94BB-FF82B5FA9E75}" dt="2022-01-22T04:51:37.013" v="11686" actId="478"/>
          <ac:graphicFrameMkLst>
            <pc:docMk/>
            <pc:sldMk cId="977140907" sldId="318"/>
            <ac:graphicFrameMk id="19" creationId="{17F0656B-CEEB-324A-B88C-F849077902E5}"/>
          </ac:graphicFrameMkLst>
        </pc:graphicFrameChg>
        <pc:graphicFrameChg chg="del">
          <ac:chgData name="Loc Huynh" userId="80c0383e323bd6ea" providerId="LiveId" clId="{EB6AEB1E-92B8-574A-94BB-FF82B5FA9E75}" dt="2022-01-22T04:51:38.266" v="11687" actId="478"/>
          <ac:graphicFrameMkLst>
            <pc:docMk/>
            <pc:sldMk cId="977140907" sldId="318"/>
            <ac:graphicFrameMk id="20" creationId="{EC0AF3EA-B361-694C-9133-53D05AD365E8}"/>
          </ac:graphicFrameMkLst>
        </pc:graphicFrameChg>
        <pc:cxnChg chg="add del mod">
          <ac:chgData name="Loc Huynh" userId="80c0383e323bd6ea" providerId="LiveId" clId="{EB6AEB1E-92B8-574A-94BB-FF82B5FA9E75}" dt="2022-01-22T08:18:08.940" v="12292" actId="478"/>
          <ac:cxnSpMkLst>
            <pc:docMk/>
            <pc:sldMk cId="977140907" sldId="318"/>
            <ac:cxnSpMk id="15" creationId="{E15E9035-2C52-F747-80DA-47A3CE5D0659}"/>
          </ac:cxnSpMkLst>
        </pc:cxnChg>
        <pc:cxnChg chg="add del mod">
          <ac:chgData name="Loc Huynh" userId="80c0383e323bd6ea" providerId="LiveId" clId="{EB6AEB1E-92B8-574A-94BB-FF82B5FA9E75}" dt="2022-01-22T05:08:02.815" v="11813" actId="478"/>
          <ac:cxnSpMkLst>
            <pc:docMk/>
            <pc:sldMk cId="977140907" sldId="318"/>
            <ac:cxnSpMk id="143" creationId="{354DD0B7-822C-0448-9F0E-612AB759C0E6}"/>
          </ac:cxnSpMkLst>
        </pc:cxnChg>
        <pc:cxnChg chg="add del mod">
          <ac:chgData name="Loc Huynh" userId="80c0383e323bd6ea" providerId="LiveId" clId="{EB6AEB1E-92B8-574A-94BB-FF82B5FA9E75}" dt="2022-01-22T08:18:07.626" v="12291" actId="478"/>
          <ac:cxnSpMkLst>
            <pc:docMk/>
            <pc:sldMk cId="977140907" sldId="318"/>
            <ac:cxnSpMk id="148" creationId="{5A7E22D1-D190-634C-A81F-E2D793288E57}"/>
          </ac:cxnSpMkLst>
        </pc:cxnChg>
        <pc:cxnChg chg="add del mod">
          <ac:chgData name="Loc Huynh" userId="80c0383e323bd6ea" providerId="LiveId" clId="{EB6AEB1E-92B8-574A-94BB-FF82B5FA9E75}" dt="2022-01-22T08:18:16.379" v="12299" actId="478"/>
          <ac:cxnSpMkLst>
            <pc:docMk/>
            <pc:sldMk cId="977140907" sldId="318"/>
            <ac:cxnSpMk id="151" creationId="{39F30D7E-F977-EA41-A82A-1DE99469EB13}"/>
          </ac:cxnSpMkLst>
        </pc:cxnChg>
        <pc:cxnChg chg="add del mod">
          <ac:chgData name="Loc Huynh" userId="80c0383e323bd6ea" providerId="LiveId" clId="{EB6AEB1E-92B8-574A-94BB-FF82B5FA9E75}" dt="2022-01-22T08:18:13.263" v="12296" actId="478"/>
          <ac:cxnSpMkLst>
            <pc:docMk/>
            <pc:sldMk cId="977140907" sldId="318"/>
            <ac:cxnSpMk id="152" creationId="{4249900B-03E4-3748-83BA-4156B0A4DB12}"/>
          </ac:cxnSpMkLst>
        </pc:cxnChg>
        <pc:cxnChg chg="add del mod">
          <ac:chgData name="Loc Huynh" userId="80c0383e323bd6ea" providerId="LiveId" clId="{EB6AEB1E-92B8-574A-94BB-FF82B5FA9E75}" dt="2022-01-22T08:18:14.316" v="12297" actId="478"/>
          <ac:cxnSpMkLst>
            <pc:docMk/>
            <pc:sldMk cId="977140907" sldId="318"/>
            <ac:cxnSpMk id="156" creationId="{B52DB798-F4CF-8140-88C4-A868A8D66158}"/>
          </ac:cxnSpMkLst>
        </pc:cxnChg>
      </pc:sldChg>
      <pc:sldChg chg="add del">
        <pc:chgData name="Loc Huynh" userId="80c0383e323bd6ea" providerId="LiveId" clId="{EB6AEB1E-92B8-574A-94BB-FF82B5FA9E75}" dt="2022-01-22T04:51:17.080" v="11681"/>
        <pc:sldMkLst>
          <pc:docMk/>
          <pc:sldMk cId="3352250884" sldId="319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783651454" sldId="319"/>
        </pc:sldMkLst>
        <pc:spChg chg="mod">
          <ac:chgData name="Loc Huynh" userId="80c0383e323bd6ea" providerId="LiveId" clId="{EB6AEB1E-92B8-574A-94BB-FF82B5FA9E75}" dt="2022-01-22T08:29:53.046" v="12644" actId="123"/>
          <ac:spMkLst>
            <pc:docMk/>
            <pc:sldMk cId="3783651454" sldId="31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783651454" sldId="31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783651454" sldId="319"/>
            <ac:spMk id="5" creationId="{DAAE4966-4441-E842-AF4F-6F87C8D8353D}"/>
          </ac:spMkLst>
        </pc:spChg>
        <pc:spChg chg="mod">
          <ac:chgData name="Loc Huynh" userId="80c0383e323bd6ea" providerId="LiveId" clId="{EB6AEB1E-92B8-574A-94BB-FF82B5FA9E75}" dt="2022-01-22T08:29:38.372" v="12643" actId="1076"/>
          <ac:spMkLst>
            <pc:docMk/>
            <pc:sldMk cId="3783651454" sldId="319"/>
            <ac:spMk id="14" creationId="{84DBF87A-A163-5C4D-BB33-1CF2799DA213}"/>
          </ac:spMkLst>
        </pc:spChg>
        <pc:spChg chg="del">
          <ac:chgData name="Loc Huynh" userId="80c0383e323bd6ea" providerId="LiveId" clId="{EB6AEB1E-92B8-574A-94BB-FF82B5FA9E75}" dt="2022-01-22T08:25:45.454" v="12470" actId="478"/>
          <ac:spMkLst>
            <pc:docMk/>
            <pc:sldMk cId="3783651454" sldId="319"/>
            <ac:spMk id="23" creationId="{40A0BEE5-A74A-7446-AF21-FD086747A761}"/>
          </ac:spMkLst>
        </pc:spChg>
        <pc:spChg chg="add del">
          <ac:chgData name="Loc Huynh" userId="80c0383e323bd6ea" providerId="LiveId" clId="{EB6AEB1E-92B8-574A-94BB-FF82B5FA9E75}" dt="2022-01-22T08:26:06.844" v="12479" actId="478"/>
          <ac:spMkLst>
            <pc:docMk/>
            <pc:sldMk cId="3783651454" sldId="319"/>
            <ac:spMk id="34" creationId="{36C86448-6DD2-5F45-9BC0-BF1AA947B2E2}"/>
          </ac:spMkLst>
        </pc:spChg>
        <pc:spChg chg="del">
          <ac:chgData name="Loc Huynh" userId="80c0383e323bd6ea" providerId="LiveId" clId="{EB6AEB1E-92B8-574A-94BB-FF82B5FA9E75}" dt="2022-01-22T08:26:45.037" v="12492" actId="478"/>
          <ac:spMkLst>
            <pc:docMk/>
            <pc:sldMk cId="3783651454" sldId="319"/>
            <ac:spMk id="37" creationId="{6D5843F7-66FE-654F-B412-44EB0B86C7ED}"/>
          </ac:spMkLst>
        </pc:spChg>
        <pc:spChg chg="add del">
          <ac:chgData name="Loc Huynh" userId="80c0383e323bd6ea" providerId="LiveId" clId="{EB6AEB1E-92B8-574A-94BB-FF82B5FA9E75}" dt="2022-01-22T08:26:07.349" v="12480" actId="478"/>
          <ac:spMkLst>
            <pc:docMk/>
            <pc:sldMk cId="3783651454" sldId="319"/>
            <ac:spMk id="38" creationId="{EC7D102F-909F-AF44-B35D-2057FA00F71D}"/>
          </ac:spMkLst>
        </pc:spChg>
        <pc:spChg chg="del">
          <ac:chgData name="Loc Huynh" userId="80c0383e323bd6ea" providerId="LiveId" clId="{EB6AEB1E-92B8-574A-94BB-FF82B5FA9E75}" dt="2022-01-22T08:26:18.554" v="12486" actId="478"/>
          <ac:spMkLst>
            <pc:docMk/>
            <pc:sldMk cId="3783651454" sldId="319"/>
            <ac:spMk id="39" creationId="{5986394B-55D8-4E41-BA10-7E5F230D8BEA}"/>
          </ac:spMkLst>
        </pc:spChg>
        <pc:spChg chg="add del">
          <ac:chgData name="Loc Huynh" userId="80c0383e323bd6ea" providerId="LiveId" clId="{EB6AEB1E-92B8-574A-94BB-FF82B5FA9E75}" dt="2022-01-22T08:26:13.906" v="12482" actId="478"/>
          <ac:spMkLst>
            <pc:docMk/>
            <pc:sldMk cId="3783651454" sldId="319"/>
            <ac:spMk id="40" creationId="{80A9E796-B81F-EF4D-AA38-032B736DF238}"/>
          </ac:spMkLst>
        </pc:spChg>
        <pc:spChg chg="del">
          <ac:chgData name="Loc Huynh" userId="80c0383e323bd6ea" providerId="LiveId" clId="{EB6AEB1E-92B8-574A-94BB-FF82B5FA9E75}" dt="2022-01-22T08:26:43.797" v="12491" actId="478"/>
          <ac:spMkLst>
            <pc:docMk/>
            <pc:sldMk cId="3783651454" sldId="319"/>
            <ac:spMk id="41" creationId="{5BA20009-A405-0541-BFE0-6C2F2275EADC}"/>
          </ac:spMkLst>
        </pc:spChg>
        <pc:spChg chg="add del">
          <ac:chgData name="Loc Huynh" userId="80c0383e323bd6ea" providerId="LiveId" clId="{EB6AEB1E-92B8-574A-94BB-FF82B5FA9E75}" dt="2022-01-22T08:26:30.440" v="12488" actId="478"/>
          <ac:spMkLst>
            <pc:docMk/>
            <pc:sldMk cId="3783651454" sldId="319"/>
            <ac:spMk id="42" creationId="{30203B78-F605-1749-A52F-3A139D7D7F36}"/>
          </ac:spMkLst>
        </pc:spChg>
        <pc:spChg chg="del">
          <ac:chgData name="Loc Huynh" userId="80c0383e323bd6ea" providerId="LiveId" clId="{EB6AEB1E-92B8-574A-94BB-FF82B5FA9E75}" dt="2022-01-22T08:26:17.160" v="12485" actId="478"/>
          <ac:spMkLst>
            <pc:docMk/>
            <pc:sldMk cId="3783651454" sldId="319"/>
            <ac:spMk id="43" creationId="{7C6731DD-7A0F-5F4E-A357-DF8E59F20E08}"/>
          </ac:spMkLst>
        </pc:spChg>
        <pc:spChg chg="add del">
          <ac:chgData name="Loc Huynh" userId="80c0383e323bd6ea" providerId="LiveId" clId="{EB6AEB1E-92B8-574A-94BB-FF82B5FA9E75}" dt="2022-01-22T08:26:41.513" v="12490" actId="478"/>
          <ac:spMkLst>
            <pc:docMk/>
            <pc:sldMk cId="3783651454" sldId="319"/>
            <ac:spMk id="44" creationId="{8FFB32C6-BAD0-A349-AFC6-066324550044}"/>
          </ac:spMkLst>
        </pc:spChg>
        <pc:spChg chg="add del">
          <ac:chgData name="Loc Huynh" userId="80c0383e323bd6ea" providerId="LiveId" clId="{EB6AEB1E-92B8-574A-94BB-FF82B5FA9E75}" dt="2022-01-22T08:26:31.858" v="12489" actId="478"/>
          <ac:spMkLst>
            <pc:docMk/>
            <pc:sldMk cId="3783651454" sldId="319"/>
            <ac:spMk id="45" creationId="{6EBC9DBB-4970-B84B-AE47-1A325930B5E1}"/>
          </ac:spMkLst>
        </pc:spChg>
        <pc:spChg chg="del">
          <ac:chgData name="Loc Huynh" userId="80c0383e323bd6ea" providerId="LiveId" clId="{EB6AEB1E-92B8-574A-94BB-FF82B5FA9E75}" dt="2022-01-22T08:25:48.105" v="12472" actId="478"/>
          <ac:spMkLst>
            <pc:docMk/>
            <pc:sldMk cId="3783651454" sldId="319"/>
            <ac:spMk id="141" creationId="{97F8CBDA-3662-9849-A114-63CA3FBAE6E1}"/>
          </ac:spMkLst>
        </pc:spChg>
        <pc:grpChg chg="del">
          <ac:chgData name="Loc Huynh" userId="80c0383e323bd6ea" providerId="LiveId" clId="{EB6AEB1E-92B8-574A-94BB-FF82B5FA9E75}" dt="2022-01-22T08:25:43.897" v="12469" actId="478"/>
          <ac:grpSpMkLst>
            <pc:docMk/>
            <pc:sldMk cId="3783651454" sldId="319"/>
            <ac:grpSpMk id="7" creationId="{CB075D3B-77B0-3141-AC3B-9E5178B1E381}"/>
          </ac:grpSpMkLst>
        </pc:grpChg>
        <pc:grpChg chg="mod">
          <ac:chgData name="Loc Huynh" userId="80c0383e323bd6ea" providerId="LiveId" clId="{EB6AEB1E-92B8-574A-94BB-FF82B5FA9E75}" dt="2022-01-22T08:29:33.771" v="12642" actId="1076"/>
          <ac:grpSpMkLst>
            <pc:docMk/>
            <pc:sldMk cId="3783651454" sldId="319"/>
            <ac:grpSpMk id="9" creationId="{DC4499C6-104A-6C4E-90B3-F9709D801593}"/>
          </ac:grpSpMkLst>
        </pc:grpChg>
        <pc:grpChg chg="del">
          <ac:chgData name="Loc Huynh" userId="80c0383e323bd6ea" providerId="LiveId" clId="{EB6AEB1E-92B8-574A-94BB-FF82B5FA9E75}" dt="2022-01-22T08:25:46.595" v="12471" actId="478"/>
          <ac:grpSpMkLst>
            <pc:docMk/>
            <pc:sldMk cId="3783651454" sldId="319"/>
            <ac:grpSpMk id="12" creationId="{3699F0CA-556A-6847-B813-CC25D9C24059}"/>
          </ac:grpSpMkLst>
        </pc:gr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056070545" sldId="320"/>
        </pc:sldMkLst>
        <pc:spChg chg="mod">
          <ac:chgData name="Loc Huynh" userId="80c0383e323bd6ea" providerId="LiveId" clId="{EB6AEB1E-92B8-574A-94BB-FF82B5FA9E75}" dt="2022-01-22T08:31:14.183" v="12659" actId="20577"/>
          <ac:spMkLst>
            <pc:docMk/>
            <pc:sldMk cId="1056070545" sldId="320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8:34:30.526" v="12777" actId="179"/>
          <ac:spMkLst>
            <pc:docMk/>
            <pc:sldMk cId="1056070545" sldId="320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056070545" sldId="32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056070545" sldId="320"/>
            <ac:spMk id="5" creationId="{DFE07E64-B3C9-C648-9D8C-955333DA892B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682463669" sldId="321"/>
        </pc:sldMkLst>
        <pc:spChg chg="mod">
          <ac:chgData name="Loc Huynh" userId="80c0383e323bd6ea" providerId="LiveId" clId="{EB6AEB1E-92B8-574A-94BB-FF82B5FA9E75}" dt="2022-01-22T08:32:18.857" v="12683" actId="20577"/>
          <ac:spMkLst>
            <pc:docMk/>
            <pc:sldMk cId="2682463669" sldId="321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8:47:12.908" v="12992" actId="20577"/>
          <ac:spMkLst>
            <pc:docMk/>
            <pc:sldMk cId="2682463669" sldId="32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682463669" sldId="321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682463669" sldId="321"/>
            <ac:spMk id="6" creationId="{B8D21874-9427-A74C-91FA-B1CF1FD451A4}"/>
          </ac:spMkLst>
        </pc:spChg>
        <pc:graphicFrameChg chg="add mod modGraphic">
          <ac:chgData name="Loc Huynh" userId="80c0383e323bd6ea" providerId="LiveId" clId="{EB6AEB1E-92B8-574A-94BB-FF82B5FA9E75}" dt="2022-01-22T08:47:17.119" v="12993" actId="1076"/>
          <ac:graphicFrameMkLst>
            <pc:docMk/>
            <pc:sldMk cId="2682463669" sldId="321"/>
            <ac:graphicFrameMk id="5" creationId="{0F4E2D72-AE8C-9C4E-8278-0FF19FB2B49A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231656809" sldId="322"/>
        </pc:sldMkLst>
        <pc:spChg chg="mod">
          <ac:chgData name="Loc Huynh" userId="80c0383e323bd6ea" providerId="LiveId" clId="{EB6AEB1E-92B8-574A-94BB-FF82B5FA9E75}" dt="2022-01-22T08:50:55.487" v="13169" actId="179"/>
          <ac:spMkLst>
            <pc:docMk/>
            <pc:sldMk cId="2231656809" sldId="322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231656809" sldId="322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231656809" sldId="322"/>
            <ac:spMk id="6" creationId="{02462BCA-AF7C-2340-B092-3200C7F237E4}"/>
          </ac:spMkLst>
        </pc:spChg>
        <pc:graphicFrameChg chg="mod modGraphic">
          <ac:chgData name="Loc Huynh" userId="80c0383e323bd6ea" providerId="LiveId" clId="{EB6AEB1E-92B8-574A-94BB-FF82B5FA9E75}" dt="2022-01-22T08:51:03.579" v="13170" actId="1076"/>
          <ac:graphicFrameMkLst>
            <pc:docMk/>
            <pc:sldMk cId="2231656809" sldId="322"/>
            <ac:graphicFrameMk id="5" creationId="{0F4E2D72-AE8C-9C4E-8278-0FF19FB2B49A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186102946" sldId="323"/>
        </pc:sldMkLst>
        <pc:spChg chg="mod">
          <ac:chgData name="Loc Huynh" userId="80c0383e323bd6ea" providerId="LiveId" clId="{EB6AEB1E-92B8-574A-94BB-FF82B5FA9E75}" dt="2022-01-22T08:51:11.559" v="13173" actId="20577"/>
          <ac:spMkLst>
            <pc:docMk/>
            <pc:sldMk cId="2186102946" sldId="323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186102946" sldId="323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186102946" sldId="323"/>
            <ac:spMk id="6" creationId="{BD75E68C-E970-474B-A456-D3E0348C5049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921799234" sldId="324"/>
        </pc:sldMkLst>
        <pc:spChg chg="mod">
          <ac:chgData name="Loc Huynh" userId="80c0383e323bd6ea" providerId="LiveId" clId="{EB6AEB1E-92B8-574A-94BB-FF82B5FA9E75}" dt="2022-01-22T08:53:45.781" v="13182" actId="20577"/>
          <ac:spMkLst>
            <pc:docMk/>
            <pc:sldMk cId="3921799234" sldId="324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39:00.266" v="14806" actId="20577"/>
          <ac:spMkLst>
            <pc:docMk/>
            <pc:sldMk cId="3921799234" sldId="324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921799234" sldId="324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9:42:00.748" v="15051" actId="20577"/>
          <ac:spMkLst>
            <pc:docMk/>
            <pc:sldMk cId="3921799234" sldId="324"/>
            <ac:spMk id="6" creationId="{37AAECBE-76F6-954A-9AD9-C6FD0051BEAC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921799234" sldId="324"/>
            <ac:spMk id="7" creationId="{ACAE0518-97E0-464C-967E-4EBFD13A2C68}"/>
          </ac:spMkLst>
        </pc:spChg>
        <pc:graphicFrameChg chg="del">
          <ac:chgData name="Loc Huynh" userId="80c0383e323bd6ea" providerId="LiveId" clId="{EB6AEB1E-92B8-574A-94BB-FF82B5FA9E75}" dt="2022-01-22T08:56:55.972" v="13185" actId="478"/>
          <ac:graphicFrameMkLst>
            <pc:docMk/>
            <pc:sldMk cId="3921799234" sldId="324"/>
            <ac:graphicFrameMk id="5" creationId="{0F4E2D72-AE8C-9C4E-8278-0FF19FB2B49A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088458922" sldId="325"/>
        </pc:sldMkLst>
        <pc:spChg chg="mod">
          <ac:chgData name="Loc Huynh" userId="80c0383e323bd6ea" providerId="LiveId" clId="{EB6AEB1E-92B8-574A-94BB-FF82B5FA9E75}" dt="2022-01-22T09:38:57.217" v="14804" actId="20577"/>
          <ac:spMkLst>
            <pc:docMk/>
            <pc:sldMk cId="3088458922" sldId="32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088458922" sldId="325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088458922" sldId="325"/>
            <ac:spMk id="5" creationId="{A4A3F627-F420-4740-A777-9ED0A89C92CF}"/>
          </ac:spMkLst>
        </pc:spChg>
        <pc:spChg chg="mod">
          <ac:chgData name="Loc Huynh" userId="80c0383e323bd6ea" providerId="LiveId" clId="{EB6AEB1E-92B8-574A-94BB-FF82B5FA9E75}" dt="2022-01-22T09:09:09.500" v="13849" actId="14100"/>
          <ac:spMkLst>
            <pc:docMk/>
            <pc:sldMk cId="3088458922" sldId="325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575570695" sldId="326"/>
        </pc:sldMkLst>
        <pc:spChg chg="mod">
          <ac:chgData name="Loc Huynh" userId="80c0383e323bd6ea" providerId="LiveId" clId="{EB6AEB1E-92B8-574A-94BB-FF82B5FA9E75}" dt="2022-01-22T09:21:09.315" v="14099"/>
          <ac:spMkLst>
            <pc:docMk/>
            <pc:sldMk cId="3575570695" sldId="326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30:50.382" v="14310" actId="20577"/>
          <ac:spMkLst>
            <pc:docMk/>
            <pc:sldMk cId="3575570695" sldId="32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575570695" sldId="32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09:22:45.458" v="14105" actId="1076"/>
          <ac:spMkLst>
            <pc:docMk/>
            <pc:sldMk cId="3575570695" sldId="326"/>
            <ac:spMk id="6" creationId="{BF3162E4-8A45-7D4E-81E0-30E3C85ED897}"/>
          </ac:spMkLst>
        </pc:spChg>
        <pc:spChg chg="add mod">
          <ac:chgData name="Loc Huynh" userId="80c0383e323bd6ea" providerId="LiveId" clId="{EB6AEB1E-92B8-574A-94BB-FF82B5FA9E75}" dt="2022-01-22T09:29:45.270" v="14264" actId="1076"/>
          <ac:spMkLst>
            <pc:docMk/>
            <pc:sldMk cId="3575570695" sldId="326"/>
            <ac:spMk id="12" creationId="{E2571DAB-DD12-694A-8D0D-519D9CFD2C43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575570695" sldId="326"/>
            <ac:spMk id="13" creationId="{25A3455D-AB02-1945-91F7-35B24745D15B}"/>
          </ac:spMkLst>
        </pc:spChg>
        <pc:graphicFrameChg chg="add mod">
          <ac:chgData name="Loc Huynh" userId="80c0383e323bd6ea" providerId="LiveId" clId="{EB6AEB1E-92B8-574A-94BB-FF82B5FA9E75}" dt="2022-01-22T09:22:52.040" v="14106" actId="1076"/>
          <ac:graphicFrameMkLst>
            <pc:docMk/>
            <pc:sldMk cId="3575570695" sldId="326"/>
            <ac:graphicFrameMk id="5" creationId="{8C71B9AB-5652-474C-B1BC-6C8BB3C97211}"/>
          </ac:graphicFrameMkLst>
        </pc:graphicFrameChg>
        <pc:cxnChg chg="add mod">
          <ac:chgData name="Loc Huynh" userId="80c0383e323bd6ea" providerId="LiveId" clId="{EB6AEB1E-92B8-574A-94BB-FF82B5FA9E75}" dt="2022-01-22T09:22:56.450" v="14107" actId="14100"/>
          <ac:cxnSpMkLst>
            <pc:docMk/>
            <pc:sldMk cId="3575570695" sldId="326"/>
            <ac:cxnSpMk id="7" creationId="{86B8517E-A1AB-C841-B2F5-67C907C17D4E}"/>
          </ac:cxnSpMkLst>
        </pc:cxn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24493981" sldId="327"/>
        </pc:sldMkLst>
        <pc:spChg chg="mod">
          <ac:chgData name="Loc Huynh" userId="80c0383e323bd6ea" providerId="LiveId" clId="{EB6AEB1E-92B8-574A-94BB-FF82B5FA9E75}" dt="2022-01-22T09:38:52.316" v="14802" actId="20577"/>
          <ac:spMkLst>
            <pc:docMk/>
            <pc:sldMk cId="624493981" sldId="32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24493981" sldId="32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24493981" sldId="327"/>
            <ac:spMk id="5" creationId="{1FA0B1A3-EBF1-0C40-91A3-9AB4BFF5EDE6}"/>
          </ac:spMkLst>
        </pc:spChg>
        <pc:spChg chg="mod">
          <ac:chgData name="Loc Huynh" userId="80c0383e323bd6ea" providerId="LiveId" clId="{EB6AEB1E-92B8-574A-94BB-FF82B5FA9E75}" dt="2022-01-22T09:34:18.539" v="14485" actId="14100"/>
          <ac:spMkLst>
            <pc:docMk/>
            <pc:sldMk cId="624493981" sldId="327"/>
            <ac:spMk id="6" creationId="{37AAECBE-76F6-954A-9AD9-C6FD0051BEAC}"/>
          </ac:spMkLst>
        </pc:sp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3842317506" sldId="328"/>
        </pc:sldMkLst>
        <pc:spChg chg="mod">
          <ac:chgData name="Loc Huynh" userId="80c0383e323bd6ea" providerId="LiveId" clId="{EB6AEB1E-92B8-574A-94BB-FF82B5FA9E75}" dt="2022-01-22T09:37:15.157" v="14628" actId="114"/>
          <ac:spMkLst>
            <pc:docMk/>
            <pc:sldMk cId="3842317506" sldId="32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842317506" sldId="32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842317506" sldId="328"/>
            <ac:spMk id="5" creationId="{A0C36935-912D-C44A-B198-DE80240B3441}"/>
          </ac:spMkLst>
        </pc:spChg>
        <pc:spChg chg="mod">
          <ac:chgData name="Loc Huynh" userId="80c0383e323bd6ea" providerId="LiveId" clId="{EB6AEB1E-92B8-574A-94BB-FF82B5FA9E75}" dt="2022-01-22T09:36:11.754" v="14520" actId="20577"/>
          <ac:spMkLst>
            <pc:docMk/>
            <pc:sldMk cId="3842317506" sldId="328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065706150" sldId="329"/>
        </pc:sldMkLst>
        <pc:spChg chg="mod">
          <ac:chgData name="Loc Huynh" userId="80c0383e323bd6ea" providerId="LiveId" clId="{EB6AEB1E-92B8-574A-94BB-FF82B5FA9E75}" dt="2022-01-22T09:38:15.532" v="14768" actId="20577"/>
          <ac:spMkLst>
            <pc:docMk/>
            <pc:sldMk cId="1065706150" sldId="329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09:39:45.567" v="14838" actId="20577"/>
          <ac:spMkLst>
            <pc:docMk/>
            <pc:sldMk cId="1065706150" sldId="32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065706150" sldId="32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065706150" sldId="329"/>
            <ac:spMk id="5" creationId="{DEFDA885-BF54-4340-BB3C-B69C61213099}"/>
          </ac:spMkLst>
        </pc:spChg>
        <pc:spChg chg="mod">
          <ac:chgData name="Loc Huynh" userId="80c0383e323bd6ea" providerId="LiveId" clId="{EB6AEB1E-92B8-574A-94BB-FF82B5FA9E75}" dt="2022-01-22T09:42:20.315" v="15054" actId="108"/>
          <ac:spMkLst>
            <pc:docMk/>
            <pc:sldMk cId="1065706150" sldId="329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963200897" sldId="330"/>
        </pc:sldMkLst>
        <pc:spChg chg="del">
          <ac:chgData name="Loc Huynh" userId="80c0383e323bd6ea" providerId="LiveId" clId="{EB6AEB1E-92B8-574A-94BB-FF82B5FA9E75}" dt="2022-01-22T10:59:26.549" v="17614"/>
          <ac:spMkLst>
            <pc:docMk/>
            <pc:sldMk cId="3963200897" sldId="33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963200897" sldId="330"/>
            <ac:spMk id="5" creationId="{D5637631-77A7-6349-A25B-1F3A9C50C5C8}"/>
          </ac:spMkLst>
        </pc:spChg>
        <pc:spChg chg="mod">
          <ac:chgData name="Loc Huynh" userId="80c0383e323bd6ea" providerId="LiveId" clId="{EB6AEB1E-92B8-574A-94BB-FF82B5FA9E75}" dt="2022-01-22T09:42:57.063" v="15068" actId="20577"/>
          <ac:spMkLst>
            <pc:docMk/>
            <pc:sldMk cId="3963200897" sldId="330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21892149" sldId="331"/>
        </pc:sldMkLst>
        <pc:spChg chg="mod">
          <ac:chgData name="Loc Huynh" userId="80c0383e323bd6ea" providerId="LiveId" clId="{EB6AEB1E-92B8-574A-94BB-FF82B5FA9E75}" dt="2022-01-22T09:43:15.216" v="15076" actId="207"/>
          <ac:spMkLst>
            <pc:docMk/>
            <pc:sldMk cId="121892149" sldId="33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21892149" sldId="331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21892149" sldId="331"/>
            <ac:spMk id="5" creationId="{14D1C8E1-237D-4C46-A931-DDA90A17724D}"/>
          </ac:spMkLst>
        </pc:spChg>
        <pc:spChg chg="mod">
          <ac:chgData name="Loc Huynh" userId="80c0383e323bd6ea" providerId="LiveId" clId="{EB6AEB1E-92B8-574A-94BB-FF82B5FA9E75}" dt="2022-01-22T09:43:46.013" v="15089" actId="20577"/>
          <ac:spMkLst>
            <pc:docMk/>
            <pc:sldMk cId="121892149" sldId="331"/>
            <ac:spMk id="6" creationId="{37AAECBE-76F6-954A-9AD9-C6FD0051BEAC}"/>
          </ac:spMkLst>
        </pc:sp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028159625" sldId="332"/>
        </pc:sldMkLst>
        <pc:spChg chg="mod">
          <ac:chgData name="Loc Huynh" userId="80c0383e323bd6ea" providerId="LiveId" clId="{EB6AEB1E-92B8-574A-94BB-FF82B5FA9E75}" dt="2022-01-22T09:45:30.883" v="15115" actId="20577"/>
          <ac:spMkLst>
            <pc:docMk/>
            <pc:sldMk cId="2028159625" sldId="332"/>
            <ac:spMk id="2" creationId="{8F68707A-DF9C-7442-AA8B-3854934550D4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028159625" sldId="332"/>
            <ac:spMk id="3" creationId="{3FA172B4-5E5B-0A46-B00A-105E404787DB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028159625" sldId="332"/>
            <ac:spMk id="4" creationId="{DA254926-9751-8547-8B48-7F2B925F7DC0}"/>
          </ac:spMkLst>
        </pc:spChg>
        <pc:spChg chg="mod">
          <ac:chgData name="Loc Huynh" userId="80c0383e323bd6ea" providerId="LiveId" clId="{EB6AEB1E-92B8-574A-94BB-FF82B5FA9E75}" dt="2022-01-22T09:45:34.776" v="15117" actId="20577"/>
          <ac:spMkLst>
            <pc:docMk/>
            <pc:sldMk cId="2028159625" sldId="332"/>
            <ac:spMk id="5" creationId="{0DE51CAE-68FF-8440-AB6F-0825A96EDEA2}"/>
          </ac:spMkLst>
        </pc:spChg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2764674992" sldId="333"/>
        </pc:sldMkLst>
        <pc:spChg chg="mod">
          <ac:chgData name="Loc Huynh" userId="80c0383e323bd6ea" providerId="LiveId" clId="{EB6AEB1E-92B8-574A-94BB-FF82B5FA9E75}" dt="2022-01-22T09:49:21.852" v="15245" actId="20577"/>
          <ac:spMkLst>
            <pc:docMk/>
            <pc:sldMk cId="2764674992" sldId="333"/>
            <ac:spMk id="2" creationId="{14FB75EB-42E3-C744-9CAF-7D2DB53CDAC0}"/>
          </ac:spMkLst>
        </pc:spChg>
        <pc:spChg chg="mod">
          <ac:chgData name="Loc Huynh" userId="80c0383e323bd6ea" providerId="LiveId" clId="{EB6AEB1E-92B8-574A-94BB-FF82B5FA9E75}" dt="2022-01-22T10:21:16.036" v="16474" actId="20577"/>
          <ac:spMkLst>
            <pc:docMk/>
            <pc:sldMk cId="2764674992" sldId="333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764674992" sldId="333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764674992" sldId="333"/>
            <ac:spMk id="5" creationId="{B8968E15-87A6-484C-A372-7E1FA9F7FE6B}"/>
          </ac:spMkLst>
        </pc:spChg>
        <pc:spChg chg="del">
          <ac:chgData name="Loc Huynh" userId="80c0383e323bd6ea" providerId="LiveId" clId="{EB6AEB1E-92B8-574A-94BB-FF82B5FA9E75}" dt="2022-01-22T09:49:24.728" v="15246" actId="478"/>
          <ac:spMkLst>
            <pc:docMk/>
            <pc:sldMk cId="2764674992" sldId="333"/>
            <ac:spMk id="6" creationId="{37AAECBE-76F6-954A-9AD9-C6FD0051BEAC}"/>
          </ac:spMkLst>
        </pc:spChg>
        <pc:graphicFrameChg chg="add mod modGraphic">
          <ac:chgData name="Loc Huynh" userId="80c0383e323bd6ea" providerId="LiveId" clId="{EB6AEB1E-92B8-574A-94BB-FF82B5FA9E75}" dt="2022-01-22T10:33:09.235" v="16914" actId="2711"/>
          <ac:graphicFrameMkLst>
            <pc:docMk/>
            <pc:sldMk cId="2764674992" sldId="333"/>
            <ac:graphicFrameMk id="7" creationId="{F74408AC-6AED-D447-9164-BE4947D96313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18754697" sldId="334"/>
        </pc:sldMkLst>
        <pc:spChg chg="mod">
          <ac:chgData name="Loc Huynh" userId="80c0383e323bd6ea" providerId="LiveId" clId="{EB6AEB1E-92B8-574A-94BB-FF82B5FA9E75}" dt="2022-01-22T10:25:33.689" v="16678" actId="20577"/>
          <ac:spMkLst>
            <pc:docMk/>
            <pc:sldMk cId="618754697" sldId="334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618754697" sldId="334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618754697" sldId="334"/>
            <ac:spMk id="5" creationId="{E440C1F2-5D15-8543-82EE-64BE9186FE82}"/>
          </ac:spMkLst>
        </pc:spChg>
        <pc:graphicFrameChg chg="del">
          <ac:chgData name="Loc Huynh" userId="80c0383e323bd6ea" providerId="LiveId" clId="{EB6AEB1E-92B8-574A-94BB-FF82B5FA9E75}" dt="2022-01-22T09:57:40.339" v="15270" actId="478"/>
          <ac:graphicFrameMkLst>
            <pc:docMk/>
            <pc:sldMk cId="618754697" sldId="334"/>
            <ac:graphicFrameMk id="7" creationId="{F74408AC-6AED-D447-9164-BE4947D96313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993373331" sldId="335"/>
        </pc:sldMkLst>
        <pc:spChg chg="mod">
          <ac:chgData name="Loc Huynh" userId="80c0383e323bd6ea" providerId="LiveId" clId="{EB6AEB1E-92B8-574A-94BB-FF82B5FA9E75}" dt="2022-01-22T10:07:13.761" v="15921" actId="5793"/>
          <ac:spMkLst>
            <pc:docMk/>
            <pc:sldMk cId="2993373331" sldId="335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993373331" sldId="335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993373331" sldId="335"/>
            <ac:spMk id="7" creationId="{89AA47B3-7731-C44F-BACD-CDF93A36111A}"/>
          </ac:spMkLst>
        </pc:spChg>
        <pc:graphicFrameChg chg="add mod modGraphic">
          <ac:chgData name="Loc Huynh" userId="80c0383e323bd6ea" providerId="LiveId" clId="{EB6AEB1E-92B8-574A-94BB-FF82B5FA9E75}" dt="2022-01-22T10:54:50.671" v="17562" actId="207"/>
          <ac:graphicFrameMkLst>
            <pc:docMk/>
            <pc:sldMk cId="2993373331" sldId="335"/>
            <ac:graphicFrameMk id="5" creationId="{7956CD34-86E7-6B48-A5DE-2202610483A6}"/>
          </ac:graphicFrameMkLst>
        </pc:graphicFrameChg>
        <pc:graphicFrameChg chg="add mod modGraphic">
          <ac:chgData name="Loc Huynh" userId="80c0383e323bd6ea" providerId="LiveId" clId="{EB6AEB1E-92B8-574A-94BB-FF82B5FA9E75}" dt="2022-01-22T10:54:49.026" v="17561" actId="207"/>
          <ac:graphicFrameMkLst>
            <pc:docMk/>
            <pc:sldMk cId="2993373331" sldId="335"/>
            <ac:graphicFrameMk id="6" creationId="{18D74F54-6F10-1445-8234-817DBCC16E00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869614655" sldId="336"/>
        </pc:sldMkLst>
        <pc:spChg chg="mod">
          <ac:chgData name="Loc Huynh" userId="80c0383e323bd6ea" providerId="LiveId" clId="{EB6AEB1E-92B8-574A-94BB-FF82B5FA9E75}" dt="2022-01-22T10:11:10.136" v="16136" actId="20577"/>
          <ac:spMkLst>
            <pc:docMk/>
            <pc:sldMk cId="3869614655" sldId="336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869614655" sldId="336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869614655" sldId="336"/>
            <ac:spMk id="7" creationId="{E110732B-1AE9-B44D-9E12-FDA13194F2E2}"/>
          </ac:spMkLst>
        </pc:spChg>
        <pc:graphicFrameChg chg="add mod modGraphic">
          <ac:chgData name="Loc Huynh" userId="80c0383e323bd6ea" providerId="LiveId" clId="{EB6AEB1E-92B8-574A-94BB-FF82B5FA9E75}" dt="2022-01-22T10:32:34.661" v="16910" actId="2711"/>
          <ac:graphicFrameMkLst>
            <pc:docMk/>
            <pc:sldMk cId="3869614655" sldId="336"/>
            <ac:graphicFrameMk id="5" creationId="{746B32A9-20F1-7542-BC38-C30B259B8EDC}"/>
          </ac:graphicFrameMkLst>
        </pc:graphicFrameChg>
        <pc:graphicFrameChg chg="add mod modGraphic">
          <ac:chgData name="Loc Huynh" userId="80c0383e323bd6ea" providerId="LiveId" clId="{EB6AEB1E-92B8-574A-94BB-FF82B5FA9E75}" dt="2022-01-22T10:32:43.123" v="16911" actId="2711"/>
          <ac:graphicFrameMkLst>
            <pc:docMk/>
            <pc:sldMk cId="3869614655" sldId="336"/>
            <ac:graphicFrameMk id="6" creationId="{FC0552B9-968C-9A4A-AC63-8C7544490E8F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561770912" sldId="337"/>
        </pc:sldMkLst>
        <pc:spChg chg="mod">
          <ac:chgData name="Loc Huynh" userId="80c0383e323bd6ea" providerId="LiveId" clId="{EB6AEB1E-92B8-574A-94BB-FF82B5FA9E75}" dt="2022-01-22T10:25:46.897" v="16683" actId="20577"/>
          <ac:spMkLst>
            <pc:docMk/>
            <pc:sldMk cId="561770912" sldId="337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561770912" sldId="337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561770912" sldId="337"/>
            <ac:spMk id="8" creationId="{B05EFD82-F9D5-D545-B09E-2192CA0438E3}"/>
          </ac:spMkLst>
        </pc:spChg>
        <pc:graphicFrameChg chg="add mod modGraphic">
          <ac:chgData name="Loc Huynh" userId="80c0383e323bd6ea" providerId="LiveId" clId="{EB6AEB1E-92B8-574A-94BB-FF82B5FA9E75}" dt="2022-01-22T10:32:54.290" v="16912" actId="2711"/>
          <ac:graphicFrameMkLst>
            <pc:docMk/>
            <pc:sldMk cId="561770912" sldId="337"/>
            <ac:graphicFrameMk id="5" creationId="{A889BFFC-D74E-0549-99BE-E40DF5BBC2B9}"/>
          </ac:graphicFrameMkLst>
        </pc:graphicFrameChg>
        <pc:graphicFrameChg chg="add del mod">
          <ac:chgData name="Loc Huynh" userId="80c0383e323bd6ea" providerId="LiveId" clId="{EB6AEB1E-92B8-574A-94BB-FF82B5FA9E75}" dt="2022-01-22T10:15:24.909" v="16296" actId="478"/>
          <ac:graphicFrameMkLst>
            <pc:docMk/>
            <pc:sldMk cId="561770912" sldId="337"/>
            <ac:graphicFrameMk id="6" creationId="{F91AC90B-E65C-B946-B299-73977C64B8D8}"/>
          </ac:graphicFrameMkLst>
        </pc:graphicFrameChg>
        <pc:graphicFrameChg chg="add mod modGraphic">
          <ac:chgData name="Loc Huynh" userId="80c0383e323bd6ea" providerId="LiveId" clId="{EB6AEB1E-92B8-574A-94BB-FF82B5FA9E75}" dt="2022-01-22T10:32:58.408" v="16913" actId="2711"/>
          <ac:graphicFrameMkLst>
            <pc:docMk/>
            <pc:sldMk cId="561770912" sldId="337"/>
            <ac:graphicFrameMk id="7" creationId="{36414655-A382-B04A-A7DB-0B7F6DDAA2B7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660451787" sldId="338"/>
        </pc:sldMkLst>
        <pc:spChg chg="mod">
          <ac:chgData name="Loc Huynh" userId="80c0383e323bd6ea" providerId="LiveId" clId="{EB6AEB1E-92B8-574A-94BB-FF82B5FA9E75}" dt="2022-01-22T10:34:30.874" v="16924" actId="207"/>
          <ac:spMkLst>
            <pc:docMk/>
            <pc:sldMk cId="2660451787" sldId="338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2660451787" sldId="338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2660451787" sldId="338"/>
            <ac:spMk id="6" creationId="{B489500B-3F38-304A-A3FC-43C81C0D3789}"/>
          </ac:spMkLst>
        </pc:spChg>
        <pc:graphicFrameChg chg="mod modGraphic">
          <ac:chgData name="Loc Huynh" userId="80c0383e323bd6ea" providerId="LiveId" clId="{EB6AEB1E-92B8-574A-94BB-FF82B5FA9E75}" dt="2022-01-22T10:33:16.966" v="16915" actId="2711"/>
          <ac:graphicFrameMkLst>
            <pc:docMk/>
            <pc:sldMk cId="2660451787" sldId="338"/>
            <ac:graphicFrameMk id="5" creationId="{A889BFFC-D74E-0549-99BE-E40DF5BBC2B9}"/>
          </ac:graphicFrameMkLst>
        </pc:graphicFrameChg>
        <pc:graphicFrameChg chg="mod modGraphic">
          <ac:chgData name="Loc Huynh" userId="80c0383e323bd6ea" providerId="LiveId" clId="{EB6AEB1E-92B8-574A-94BB-FF82B5FA9E75}" dt="2022-01-22T10:35:36.024" v="16958" actId="20577"/>
          <ac:graphicFrameMkLst>
            <pc:docMk/>
            <pc:sldMk cId="2660451787" sldId="338"/>
            <ac:graphicFrameMk id="7" creationId="{36414655-A382-B04A-A7DB-0B7F6DDAA2B7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967582132" sldId="339"/>
        </pc:sldMkLst>
        <pc:spChg chg="mod">
          <ac:chgData name="Loc Huynh" userId="80c0383e323bd6ea" providerId="LiveId" clId="{EB6AEB1E-92B8-574A-94BB-FF82B5FA9E75}" dt="2022-01-22T10:34:35.295" v="16925" actId="207"/>
          <ac:spMkLst>
            <pc:docMk/>
            <pc:sldMk cId="1967582132" sldId="339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1967582132" sldId="339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1967582132" sldId="339"/>
            <ac:spMk id="6" creationId="{21EAB21E-FF7B-9E49-AFFD-32047BA16355}"/>
          </ac:spMkLst>
        </pc:spChg>
        <pc:graphicFrameChg chg="mod modGraphic">
          <ac:chgData name="Loc Huynh" userId="80c0383e323bd6ea" providerId="LiveId" clId="{EB6AEB1E-92B8-574A-94BB-FF82B5FA9E75}" dt="2022-01-22T10:33:27.747" v="16917" actId="255"/>
          <ac:graphicFrameMkLst>
            <pc:docMk/>
            <pc:sldMk cId="1967582132" sldId="339"/>
            <ac:graphicFrameMk id="5" creationId="{A889BFFC-D74E-0549-99BE-E40DF5BBC2B9}"/>
          </ac:graphicFrameMkLst>
        </pc:graphicFrameChg>
        <pc:graphicFrameChg chg="mod modGraphic">
          <ac:chgData name="Loc Huynh" userId="80c0383e323bd6ea" providerId="LiveId" clId="{EB6AEB1E-92B8-574A-94BB-FF82B5FA9E75}" dt="2022-01-22T10:35:42.689" v="16962" actId="20577"/>
          <ac:graphicFrameMkLst>
            <pc:docMk/>
            <pc:sldMk cId="1967582132" sldId="339"/>
            <ac:graphicFrameMk id="7" creationId="{36414655-A382-B04A-A7DB-0B7F6DDAA2B7}"/>
          </ac:graphicFrameMkLst>
        </pc:graphicFrameChg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258949713" sldId="340"/>
        </pc:sldMkLst>
        <pc:spChg chg="mod">
          <ac:chgData name="Loc Huynh" userId="80c0383e323bd6ea" providerId="LiveId" clId="{EB6AEB1E-92B8-574A-94BB-FF82B5FA9E75}" dt="2022-01-22T10:38:45.334" v="17091" actId="20577"/>
          <ac:spMkLst>
            <pc:docMk/>
            <pc:sldMk cId="3258949713" sldId="340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3258949713" sldId="340"/>
            <ac:spMk id="4" creationId="{577036C7-7488-D74C-B844-9EC220CD06C9}"/>
          </ac:spMkLst>
        </pc:spChg>
        <pc:spChg chg="add mod">
          <ac:chgData name="Loc Huynh" userId="80c0383e323bd6ea" providerId="LiveId" clId="{EB6AEB1E-92B8-574A-94BB-FF82B5FA9E75}" dt="2022-01-22T10:39:22.441" v="17104" actId="1038"/>
          <ac:spMkLst>
            <pc:docMk/>
            <pc:sldMk cId="3258949713" sldId="340"/>
            <ac:spMk id="6" creationId="{940D2264-68D8-4A4C-B4FD-6ADA8DE1F2E6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3258949713" sldId="340"/>
            <ac:spMk id="8" creationId="{522291F2-16E3-2742-8D06-3951C5DDE564}"/>
          </ac:spMkLst>
        </pc:spChg>
        <pc:graphicFrameChg chg="modGraphic">
          <ac:chgData name="Loc Huynh" userId="80c0383e323bd6ea" providerId="LiveId" clId="{EB6AEB1E-92B8-574A-94BB-FF82B5FA9E75}" dt="2022-01-22T10:39:06.061" v="17095" actId="207"/>
          <ac:graphicFrameMkLst>
            <pc:docMk/>
            <pc:sldMk cId="3258949713" sldId="340"/>
            <ac:graphicFrameMk id="5" creationId="{A889BFFC-D74E-0549-99BE-E40DF5BBC2B9}"/>
          </ac:graphicFrameMkLst>
        </pc:graphicFrameChg>
        <pc:graphicFrameChg chg="modGraphic">
          <ac:chgData name="Loc Huynh" userId="80c0383e323bd6ea" providerId="LiveId" clId="{EB6AEB1E-92B8-574A-94BB-FF82B5FA9E75}" dt="2022-01-22T10:39:36.430" v="17110" actId="20577"/>
          <ac:graphicFrameMkLst>
            <pc:docMk/>
            <pc:sldMk cId="3258949713" sldId="340"/>
            <ac:graphicFrameMk id="7" creationId="{36414655-A382-B04A-A7DB-0B7F6DDAA2B7}"/>
          </ac:graphicFrameMkLst>
        </pc:graphicFrameChg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453288122" sldId="341"/>
        </pc:sldMkLst>
        <pc:spChg chg="mod">
          <ac:chgData name="Loc Huynh" userId="80c0383e323bd6ea" providerId="LiveId" clId="{EB6AEB1E-92B8-574A-94BB-FF82B5FA9E75}" dt="2022-01-22T10:53:44.086" v="17488" actId="207"/>
          <ac:spMkLst>
            <pc:docMk/>
            <pc:sldMk cId="453288122" sldId="341"/>
            <ac:spMk id="3" creationId="{915ED961-82CE-F140-B979-1794E0DE9605}"/>
          </ac:spMkLst>
        </pc:spChg>
        <pc:spChg chg="del">
          <ac:chgData name="Loc Huynh" userId="80c0383e323bd6ea" providerId="LiveId" clId="{EB6AEB1E-92B8-574A-94BB-FF82B5FA9E75}" dt="2022-01-22T10:59:26.549" v="17614"/>
          <ac:spMkLst>
            <pc:docMk/>
            <pc:sldMk cId="453288122" sldId="341"/>
            <ac:spMk id="4" creationId="{577036C7-7488-D74C-B844-9EC220CD06C9}"/>
          </ac:spMkLst>
        </pc:spChg>
        <pc:spChg chg="del">
          <ac:chgData name="Loc Huynh" userId="80c0383e323bd6ea" providerId="LiveId" clId="{EB6AEB1E-92B8-574A-94BB-FF82B5FA9E75}" dt="2022-01-22T10:54:02.457" v="17489" actId="478"/>
          <ac:spMkLst>
            <pc:docMk/>
            <pc:sldMk cId="453288122" sldId="341"/>
            <ac:spMk id="6" creationId="{940D2264-68D8-4A4C-B4FD-6ADA8DE1F2E6}"/>
          </ac:spMkLst>
        </pc:spChg>
        <pc:spChg chg="add mod">
          <ac:chgData name="Loc Huynh" userId="80c0383e323bd6ea" providerId="LiveId" clId="{EB6AEB1E-92B8-574A-94BB-FF82B5FA9E75}" dt="2022-01-22T11:16:29.166" v="17657"/>
          <ac:spMkLst>
            <pc:docMk/>
            <pc:sldMk cId="453288122" sldId="341"/>
            <ac:spMk id="10" creationId="{71E5D165-98D5-A045-AA03-A95320216A2B}"/>
          </ac:spMkLst>
        </pc:spChg>
        <pc:graphicFrameChg chg="del modGraphic">
          <ac:chgData name="Loc Huynh" userId="80c0383e323bd6ea" providerId="LiveId" clId="{EB6AEB1E-92B8-574A-94BB-FF82B5FA9E75}" dt="2022-01-22T10:55:00.605" v="17563" actId="478"/>
          <ac:graphicFrameMkLst>
            <pc:docMk/>
            <pc:sldMk cId="453288122" sldId="341"/>
            <ac:graphicFrameMk id="5" creationId="{A889BFFC-D74E-0549-99BE-E40DF5BBC2B9}"/>
          </ac:graphicFrameMkLst>
        </pc:graphicFrameChg>
        <pc:graphicFrameChg chg="del">
          <ac:chgData name="Loc Huynh" userId="80c0383e323bd6ea" providerId="LiveId" clId="{EB6AEB1E-92B8-574A-94BB-FF82B5FA9E75}" dt="2022-01-22T10:55:00.605" v="17563" actId="478"/>
          <ac:graphicFrameMkLst>
            <pc:docMk/>
            <pc:sldMk cId="453288122" sldId="341"/>
            <ac:graphicFrameMk id="7" creationId="{36414655-A382-B04A-A7DB-0B7F6DDAA2B7}"/>
          </ac:graphicFrameMkLst>
        </pc:graphicFrameChg>
        <pc:graphicFrameChg chg="add mod modGraphic">
          <ac:chgData name="Loc Huynh" userId="80c0383e323bd6ea" providerId="LiveId" clId="{EB6AEB1E-92B8-574A-94BB-FF82B5FA9E75}" dt="2022-01-22T10:55:52.214" v="17605" actId="14100"/>
          <ac:graphicFrameMkLst>
            <pc:docMk/>
            <pc:sldMk cId="453288122" sldId="341"/>
            <ac:graphicFrameMk id="8" creationId="{3917F252-C411-D84F-B441-F3B4CF9F4B1F}"/>
          </ac:graphicFrameMkLst>
        </pc:graphicFrameChg>
        <pc:graphicFrameChg chg="add mod modGraphic">
          <ac:chgData name="Loc Huynh" userId="80c0383e323bd6ea" providerId="LiveId" clId="{EB6AEB1E-92B8-574A-94BB-FF82B5FA9E75}" dt="2022-01-22T10:56:17.427" v="17613" actId="20577"/>
          <ac:graphicFrameMkLst>
            <pc:docMk/>
            <pc:sldMk cId="453288122" sldId="341"/>
            <ac:graphicFrameMk id="9" creationId="{99CFBA2F-B6DA-854C-A6DE-3A43C03EFA86}"/>
          </ac:graphicFrameMkLst>
        </pc:graphicFrameChg>
      </pc:sldChg>
      <pc:sldMasterChg chg="modSp addSldLayout delSldLayout modSldLayout">
        <pc:chgData name="Loc Huynh" userId="80c0383e323bd6ea" providerId="LiveId" clId="{EB6AEB1E-92B8-574A-94BB-FF82B5FA9E75}" dt="2022-01-24T02:06:35.025" v="17668" actId="1076"/>
        <pc:sldMasterMkLst>
          <pc:docMk/>
          <pc:sldMasterMk cId="0" sldId="2147483657"/>
        </pc:sldMasterMkLst>
        <pc:spChg chg="mod">
          <ac:chgData name="Loc Huynh" userId="80c0383e323bd6ea" providerId="LiveId" clId="{EB6AEB1E-92B8-574A-94BB-FF82B5FA9E75}" dt="2022-01-20T06:56:50.884" v="104"/>
          <ac:spMkLst>
            <pc:docMk/>
            <pc:sldMasterMk cId="0" sldId="2147483657"/>
            <ac:spMk id="6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asterMk cId="0" sldId="2147483657"/>
            <ac:spMk id="7" creationId="{00000000-0000-0000-0000-000000000000}"/>
          </ac:spMkLst>
        </pc:spChg>
        <pc:spChg chg="mod">
          <ac:chgData name="Loc Huynh" userId="80c0383e323bd6ea" providerId="LiveId" clId="{EB6AEB1E-92B8-574A-94BB-FF82B5FA9E75}" dt="2022-01-20T06:56:50.884" v="104"/>
          <ac:spMkLst>
            <pc:docMk/>
            <pc:sldMasterMk cId="0" sldId="2147483657"/>
            <ac:spMk id="8" creationId="{00000000-0000-0000-0000-000000000000}"/>
          </ac:spMkLst>
        </pc:spChg>
        <pc:sldLayoutChg chg="addSp modSp mod setBg">
          <pc:chgData name="Loc Huynh" userId="80c0383e323bd6ea" providerId="LiveId" clId="{EB6AEB1E-92B8-574A-94BB-FF82B5FA9E75}" dt="2022-01-24T02:06:24.307" v="17665" actId="1036"/>
          <pc:sldLayoutMkLst>
            <pc:docMk/>
            <pc:sldMasterMk cId="0" sldId="2147483657"/>
            <pc:sldLayoutMk cId="0" sldId="2147483648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1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2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2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8"/>
              <ac:spMk id="22" creationId="{00000000-0000-0000-0000-000000000000}"/>
            </ac:spMkLst>
          </pc:spChg>
          <pc:spChg chg="add mod">
            <ac:chgData name="Loc Huynh" userId="80c0383e323bd6ea" providerId="LiveId" clId="{EB6AEB1E-92B8-574A-94BB-FF82B5FA9E75}" dt="2022-01-20T07:07:19.445" v="345" actId="12788"/>
            <ac:spMkLst>
              <pc:docMk/>
              <pc:sldMasterMk cId="0" sldId="2147483657"/>
              <pc:sldLayoutMk cId="0" sldId="2147483648"/>
              <ac:spMk id="24" creationId="{EAAFBAAD-3F4F-944C-90D6-C3B8A93B0F3D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8"/>
              <ac:grpSpMk id="19" creationId="{00000000-0000-0000-0000-000000000000}"/>
            </ac:grpSpMkLst>
          </pc:grpChg>
          <pc:picChg chg="add mod">
            <ac:chgData name="Loc Huynh" userId="80c0383e323bd6ea" providerId="LiveId" clId="{EB6AEB1E-92B8-574A-94BB-FF82B5FA9E75}" dt="2022-01-24T02:06:24.307" v="17665" actId="1036"/>
            <ac:picMkLst>
              <pc:docMk/>
              <pc:sldMasterMk cId="0" sldId="2147483657"/>
              <pc:sldLayoutMk cId="0" sldId="2147483648"/>
              <ac:picMk id="23" creationId="{17C0FF32-E1ED-594A-8276-86820B40637C}"/>
            </ac:picMkLst>
          </pc:picChg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49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2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3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4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49"/>
              <ac:spMk id="41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2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2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3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3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49"/>
              <ac:grpSpMk id="36" creationId="{00000000-0000-0000-0000-000000000000}"/>
            </ac:grpSpMkLst>
          </pc:grpChg>
        </pc:sldLayoutChg>
        <pc:sldLayoutChg chg="modSp del">
          <pc:chgData name="Loc Huynh" userId="80c0383e323bd6ea" providerId="LiveId" clId="{EB6AEB1E-92B8-574A-94BB-FF82B5FA9E75}" dt="2022-01-20T07:10:34.296" v="353" actId="2696"/>
          <pc:sldLayoutMkLst>
            <pc:docMk/>
            <pc:sldMasterMk cId="0" sldId="2147483657"/>
            <pc:sldLayoutMk cId="0" sldId="2147483650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4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5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0"/>
              <ac:spMk id="60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4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4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4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5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0"/>
              <ac:grpSpMk id="55" creationId="{00000000-0000-0000-0000-000000000000}"/>
            </ac:grpSpMkLst>
          </pc:grpChg>
        </pc:sldLayoutChg>
        <pc:sldLayoutChg chg="addSp modSp add del mod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1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6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7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7:09:23.794" v="346" actId="242"/>
            <ac:spMkLst>
              <pc:docMk/>
              <pc:sldMasterMk cId="0" sldId="2147483657"/>
              <pc:sldLayoutMk cId="0" sldId="2147483651"/>
              <ac:spMk id="7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1"/>
              <ac:spMk id="80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6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6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6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70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7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1"/>
              <ac:grpSpMk id="75" creationId="{00000000-0000-0000-0000-000000000000}"/>
            </ac:grpSpMkLst>
          </pc:grpChg>
          <pc:picChg chg="add mod">
            <ac:chgData name="Loc Huynh" userId="80c0383e323bd6ea" providerId="LiveId" clId="{EB6AEB1E-92B8-574A-94BB-FF82B5FA9E75}" dt="2022-01-20T07:10:12.303" v="349" actId="1076"/>
            <ac:picMkLst>
              <pc:docMk/>
              <pc:sldMasterMk cId="0" sldId="2147483657"/>
              <pc:sldLayoutMk cId="0" sldId="2147483651"/>
              <ac:picMk id="21" creationId="{0A229A4D-3C22-BF4C-A91D-67DE4783CD58}"/>
            </ac:picMkLst>
          </pc:picChg>
        </pc:sldLayoutChg>
        <pc:sldLayoutChg chg="modSp del">
          <pc:chgData name="Loc Huynh" userId="80c0383e323bd6ea" providerId="LiveId" clId="{EB6AEB1E-92B8-574A-94BB-FF82B5FA9E75}" dt="2022-01-20T07:10:34.739" v="356" actId="2696"/>
          <pc:sldLayoutMkLst>
            <pc:docMk/>
            <pc:sldMasterMk cId="0" sldId="2147483657"/>
            <pc:sldLayoutMk cId="0" sldId="2147483652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8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9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10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2"/>
              <ac:spMk id="101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8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8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8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90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92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2"/>
              <ac:grpSpMk id="95" creationId="{00000000-0000-0000-0000-000000000000}"/>
            </ac:grpSpMkLst>
          </pc:grpChg>
        </pc:sldLayoutChg>
        <pc:sldLayoutChg chg="modSp del">
          <pc:chgData name="Loc Huynh" userId="80c0383e323bd6ea" providerId="LiveId" clId="{EB6AEB1E-92B8-574A-94BB-FF82B5FA9E75}" dt="2022-01-20T07:10:36.181" v="366" actId="2696"/>
          <pc:sldLayoutMkLst>
            <pc:docMk/>
            <pc:sldMasterMk cId="0" sldId="2147483657"/>
            <pc:sldLayoutMk cId="0" sldId="2147483653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0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1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3"/>
              <ac:spMk id="123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0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0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0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1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1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3"/>
              <ac:grpSpMk id="116" creationId="{00000000-0000-0000-0000-000000000000}"/>
            </ac:grpSpMkLst>
          </pc:grpChg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4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2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2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2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3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4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4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4"/>
              <ac:spMk id="142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2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27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0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4"/>
              <ac:grpSpMk id="138" creationId="{00000000-0000-0000-0000-000000000000}"/>
            </ac:grpSpMkLst>
          </pc:grpChg>
        </pc:sldLayoutChg>
        <pc:sldLayoutChg chg="modSp del">
          <pc:chgData name="Loc Huynh" userId="80c0383e323bd6ea" providerId="LiveId" clId="{EB6AEB1E-92B8-574A-94BB-FF82B5FA9E75}" dt="2022-01-20T07:10:36.366" v="367" actId="2696"/>
          <pc:sldLayoutMkLst>
            <pc:docMk/>
            <pc:sldMasterMk cId="0" sldId="2147483657"/>
            <pc:sldLayoutMk cId="0" sldId="2147483655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4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4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4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1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3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5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6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5"/>
              <ac:spMk id="161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4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46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49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54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56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5"/>
              <ac:grpSpMk id="159" creationId="{00000000-0000-0000-0000-000000000000}"/>
            </ac:grpSpMkLst>
          </pc:grpChg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6"/>
          </pc:sldLayoutMkLst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6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6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0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2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4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5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7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8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0T06:56:50.884" v="104"/>
            <ac:spMkLst>
              <pc:docMk/>
              <pc:sldMasterMk cId="0" sldId="2147483657"/>
              <pc:sldLayoutMk cId="0" sldId="2147483656"/>
              <ac:spMk id="179" creationId="{00000000-0000-0000-0000-000000000000}"/>
            </ac:spMkLst>
          </pc:s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6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65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68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71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73" creationId="{00000000-0000-0000-0000-000000000000}"/>
            </ac:grpSpMkLst>
          </pc:grpChg>
          <pc:grpChg chg="mod">
            <ac:chgData name="Loc Huynh" userId="80c0383e323bd6ea" providerId="LiveId" clId="{EB6AEB1E-92B8-574A-94BB-FF82B5FA9E75}" dt="2022-01-20T06:56:50.884" v="104"/>
            <ac:grpSpMkLst>
              <pc:docMk/>
              <pc:sldMasterMk cId="0" sldId="2147483657"/>
              <pc:sldLayoutMk cId="0" sldId="2147483656"/>
              <ac:grpSpMk id="176" creationId="{00000000-0000-0000-0000-000000000000}"/>
            </ac:grpSpMkLst>
          </pc:grpChg>
        </pc:sldLayoutChg>
        <pc:sldLayoutChg chg="del">
          <pc:chgData name="Loc Huynh" userId="80c0383e323bd6ea" providerId="LiveId" clId="{EB6AEB1E-92B8-574A-94BB-FF82B5FA9E75}" dt="2022-01-22T10:41:53.788" v="17144" actId="2696"/>
          <pc:sldLayoutMkLst>
            <pc:docMk/>
            <pc:sldMasterMk cId="0" sldId="2147483657"/>
            <pc:sldLayoutMk cId="1375788806" sldId="2147483658"/>
          </pc:sldLayoutMkLst>
        </pc:sldLayoutChg>
        <pc:sldLayoutChg chg="addSp modSp mod">
          <pc:chgData name="Loc Huynh" userId="80c0383e323bd6ea" providerId="LiveId" clId="{EB6AEB1E-92B8-574A-94BB-FF82B5FA9E75}" dt="2022-01-24T02:06:35.025" v="17668" actId="1076"/>
          <pc:sldLayoutMkLst>
            <pc:docMk/>
            <pc:sldMasterMk cId="0" sldId="2147483657"/>
            <pc:sldLayoutMk cId="1841950445" sldId="2147483659"/>
          </pc:sldLayoutMkLst>
          <pc:picChg chg="add mod">
            <ac:chgData name="Loc Huynh" userId="80c0383e323bd6ea" providerId="LiveId" clId="{EB6AEB1E-92B8-574A-94BB-FF82B5FA9E75}" dt="2022-01-24T02:06:35.025" v="17668" actId="1076"/>
            <ac:picMkLst>
              <pc:docMk/>
              <pc:sldMasterMk cId="0" sldId="2147483657"/>
              <pc:sldLayoutMk cId="1841950445" sldId="2147483659"/>
              <ac:picMk id="19" creationId="{188F0DD6-1D16-634B-948E-DCDFC773D37F}"/>
            </ac:picMkLst>
          </pc:picChg>
        </pc:sldLayoutChg>
        <pc:sldLayoutChg chg="modSp mod">
          <pc:chgData name="Loc Huynh" userId="80c0383e323bd6ea" providerId="LiveId" clId="{EB6AEB1E-92B8-574A-94BB-FF82B5FA9E75}" dt="2022-01-21T02:31:31.663" v="4054" actId="1036"/>
          <pc:sldLayoutMkLst>
            <pc:docMk/>
            <pc:sldMasterMk cId="0" sldId="2147483657"/>
            <pc:sldLayoutMk cId="2039446158" sldId="2147483660"/>
          </pc:sldLayoutMkLst>
          <pc:spChg chg="mod">
            <ac:chgData name="Loc Huynh" userId="80c0383e323bd6ea" providerId="LiveId" clId="{EB6AEB1E-92B8-574A-94BB-FF82B5FA9E75}" dt="2022-01-21T02:31:31.663" v="4054" actId="1036"/>
            <ac:spMkLst>
              <pc:docMk/>
              <pc:sldMasterMk cId="0" sldId="2147483657"/>
              <pc:sldLayoutMk cId="2039446158" sldId="2147483660"/>
              <ac:spMk id="39" creationId="{00000000-0000-0000-0000-000000000000}"/>
            </ac:spMkLst>
          </pc:spChg>
          <pc:spChg chg="mod">
            <ac:chgData name="Loc Huynh" userId="80c0383e323bd6ea" providerId="LiveId" clId="{EB6AEB1E-92B8-574A-94BB-FF82B5FA9E75}" dt="2022-01-21T02:31:25.381" v="4044" actId="1036"/>
            <ac:spMkLst>
              <pc:docMk/>
              <pc:sldMasterMk cId="0" sldId="2147483657"/>
              <pc:sldLayoutMk cId="2039446158" sldId="2147483660"/>
              <ac:spMk id="40" creationId="{00000000-0000-0000-0000-000000000000}"/>
            </ac:spMkLst>
          </pc:spChg>
        </pc:sldLayoutChg>
        <pc:sldLayoutChg chg="del">
          <pc:chgData name="Loc Huynh" userId="80c0383e323bd6ea" providerId="LiveId" clId="{EB6AEB1E-92B8-574A-94BB-FF82B5FA9E75}" dt="2022-01-22T10:41:22.058" v="17135" actId="2696"/>
          <pc:sldLayoutMkLst>
            <pc:docMk/>
            <pc:sldMasterMk cId="0" sldId="2147483657"/>
            <pc:sldLayoutMk cId="237230743" sldId="2147483661"/>
          </pc:sldLayoutMkLst>
        </pc:sldLayoutChg>
        <pc:sldLayoutChg chg="addSp modSp mod">
          <pc:chgData name="Loc Huynh" userId="80c0383e323bd6ea" providerId="LiveId" clId="{EB6AEB1E-92B8-574A-94BB-FF82B5FA9E75}" dt="2022-01-20T07:18:30.935" v="599" actId="12788"/>
          <pc:sldLayoutMkLst>
            <pc:docMk/>
            <pc:sldMasterMk cId="0" sldId="2147483657"/>
            <pc:sldLayoutMk cId="2074784156" sldId="2147483662"/>
          </pc:sldLayoutMkLst>
          <pc:spChg chg="mod">
            <ac:chgData name="Loc Huynh" userId="80c0383e323bd6ea" providerId="LiveId" clId="{EB6AEB1E-92B8-574A-94BB-FF82B5FA9E75}" dt="2022-01-20T07:18:30.935" v="599" actId="12788"/>
            <ac:spMkLst>
              <pc:docMk/>
              <pc:sldMasterMk cId="0" sldId="2147483657"/>
              <pc:sldLayoutMk cId="2074784156" sldId="2147483662"/>
              <ac:spMk id="79" creationId="{00000000-0000-0000-0000-000000000000}"/>
            </ac:spMkLst>
          </pc:spChg>
          <pc:picChg chg="add mod">
            <ac:chgData name="Loc Huynh" userId="80c0383e323bd6ea" providerId="LiveId" clId="{EB6AEB1E-92B8-574A-94BB-FF82B5FA9E75}" dt="2022-01-20T07:14:34.575" v="419" actId="1076"/>
            <ac:picMkLst>
              <pc:docMk/>
              <pc:sldMasterMk cId="0" sldId="2147483657"/>
              <pc:sldLayoutMk cId="2074784156" sldId="2147483662"/>
              <ac:picMk id="21" creationId="{B817C04D-5D9D-AA43-A3CA-FE72F212F327}"/>
            </ac:picMkLst>
          </pc:picChg>
        </pc:sldLayoutChg>
        <pc:sldLayoutChg chg="del">
          <pc:chgData name="Loc Huynh" userId="80c0383e323bd6ea" providerId="LiveId" clId="{EB6AEB1E-92B8-574A-94BB-FF82B5FA9E75}" dt="2022-01-22T10:41:29.947" v="17140" actId="2696"/>
          <pc:sldLayoutMkLst>
            <pc:docMk/>
            <pc:sldMasterMk cId="0" sldId="2147483657"/>
            <pc:sldLayoutMk cId="2001931119" sldId="2147483663"/>
          </pc:sldLayoutMkLst>
        </pc:sldLayoutChg>
        <pc:sldLayoutChg chg="del">
          <pc:chgData name="Loc Huynh" userId="80c0383e323bd6ea" providerId="LiveId" clId="{EB6AEB1E-92B8-574A-94BB-FF82B5FA9E75}" dt="2022-01-22T10:41:35.200" v="17143" actId="2696"/>
          <pc:sldLayoutMkLst>
            <pc:docMk/>
            <pc:sldMasterMk cId="0" sldId="2147483657"/>
            <pc:sldLayoutMk cId="3024553215" sldId="2147483664"/>
          </pc:sldLayoutMkLst>
        </pc:sldLayoutChg>
        <pc:sldLayoutChg chg="del">
          <pc:chgData name="Loc Huynh" userId="80c0383e323bd6ea" providerId="LiveId" clId="{EB6AEB1E-92B8-574A-94BB-FF82B5FA9E75}" dt="2022-01-22T10:41:09.510" v="17130" actId="2696"/>
          <pc:sldLayoutMkLst>
            <pc:docMk/>
            <pc:sldMasterMk cId="0" sldId="2147483657"/>
            <pc:sldLayoutMk cId="619587327" sldId="2147483665"/>
          </pc:sldLayoutMkLst>
        </pc:sldLayoutChg>
      </pc:sldMasterChg>
    </pc:docChg>
  </pc:docChgLst>
  <pc:docChgLst>
    <pc:chgData name="Loc Huynh" userId="80c0383e323bd6ea" providerId="LiveId" clId="{0AE45BB6-5B9B-5242-9E66-830EC0E01B2C}"/>
    <pc:docChg chg="undo redo custSel addSld delSld modSld sldOrd modHandout">
      <pc:chgData name="Loc Huynh" userId="80c0383e323bd6ea" providerId="LiveId" clId="{0AE45BB6-5B9B-5242-9E66-830EC0E01B2C}" dt="2022-01-26T04:52:15.851" v="12862" actId="20577"/>
      <pc:docMkLst>
        <pc:docMk/>
      </pc:docMkLst>
      <pc:sldChg chg="modSp mod">
        <pc:chgData name="Loc Huynh" userId="80c0383e323bd6ea" providerId="LiveId" clId="{0AE45BB6-5B9B-5242-9E66-830EC0E01B2C}" dt="2022-01-26T01:51:25.278" v="9256" actId="20577"/>
        <pc:sldMkLst>
          <pc:docMk/>
          <pc:sldMk cId="0" sldId="256"/>
        </pc:sldMkLst>
        <pc:spChg chg="mod">
          <ac:chgData name="Loc Huynh" userId="80c0383e323bd6ea" providerId="LiveId" clId="{0AE45BB6-5B9B-5242-9E66-830EC0E01B2C}" dt="2022-01-26T01:51:25.278" v="9256" actId="20577"/>
          <ac:spMkLst>
            <pc:docMk/>
            <pc:sldMk cId="0" sldId="256"/>
            <ac:spMk id="184" creationId="{00000000-0000-0000-0000-000000000000}"/>
          </ac:spMkLst>
        </pc:spChg>
      </pc:sldChg>
      <pc:sldChg chg="addSp delSp modSp mod">
        <pc:chgData name="Loc Huynh" userId="80c0383e323bd6ea" providerId="LiveId" clId="{0AE45BB6-5B9B-5242-9E66-830EC0E01B2C}" dt="2022-01-26T04:47:58.241" v="12848" actId="948"/>
        <pc:sldMkLst>
          <pc:docMk/>
          <pc:sldMk cId="0" sldId="279"/>
        </pc:sldMkLst>
        <pc:spChg chg="add del mod">
          <ac:chgData name="Loc Huynh" userId="80c0383e323bd6ea" providerId="LiveId" clId="{0AE45BB6-5B9B-5242-9E66-830EC0E01B2C}" dt="2022-01-26T04:47:58.241" v="12848" actId="948"/>
          <ac:spMkLst>
            <pc:docMk/>
            <pc:sldMk cId="0" sldId="279"/>
            <ac:spMk id="525" creationId="{00000000-0000-0000-0000-000000000000}"/>
          </ac:spMkLst>
        </pc:spChg>
      </pc:sldChg>
      <pc:sldChg chg="modSp mod">
        <pc:chgData name="Loc Huynh" userId="80c0383e323bd6ea" providerId="LiveId" clId="{0AE45BB6-5B9B-5242-9E66-830EC0E01B2C}" dt="2022-01-24T11:55:38.025" v="2186" actId="14100"/>
        <pc:sldMkLst>
          <pc:docMk/>
          <pc:sldMk cId="2897152929" sldId="296"/>
        </pc:sldMkLst>
        <pc:spChg chg="mod">
          <ac:chgData name="Loc Huynh" userId="80c0383e323bd6ea" providerId="LiveId" clId="{0AE45BB6-5B9B-5242-9E66-830EC0E01B2C}" dt="2022-01-24T07:50:17.086" v="52" actId="20577"/>
          <ac:spMkLst>
            <pc:docMk/>
            <pc:sldMk cId="2897152929" sldId="296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11:55:38.025" v="2186" actId="14100"/>
          <ac:spMkLst>
            <pc:docMk/>
            <pc:sldMk cId="2897152929" sldId="296"/>
            <ac:spMk id="3" creationId="{915ED961-82CE-F140-B979-1794E0DE9605}"/>
          </ac:spMkLst>
        </pc:spChg>
      </pc:sldChg>
      <pc:sldChg chg="add del">
        <pc:chgData name="Loc Huynh" userId="80c0383e323bd6ea" providerId="LiveId" clId="{0AE45BB6-5B9B-5242-9E66-830EC0E01B2C}" dt="2022-01-24T09:42:57.802" v="763" actId="2696"/>
        <pc:sldMkLst>
          <pc:docMk/>
          <pc:sldMk cId="1683330150" sldId="297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533623523" sldId="298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3922637913" sldId="299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657325403" sldId="300"/>
        </pc:sldMkLst>
      </pc:sldChg>
      <pc:sldChg chg="del">
        <pc:chgData name="Loc Huynh" userId="80c0383e323bd6ea" providerId="LiveId" clId="{0AE45BB6-5B9B-5242-9E66-830EC0E01B2C}" dt="2022-01-25T08:37:42.897" v="6455" actId="2696"/>
        <pc:sldMkLst>
          <pc:docMk/>
          <pc:sldMk cId="1960630294" sldId="301"/>
        </pc:sldMkLst>
      </pc:sldChg>
      <pc:sldChg chg="modSp mod">
        <pc:chgData name="Loc Huynh" userId="80c0383e323bd6ea" providerId="LiveId" clId="{0AE45BB6-5B9B-5242-9E66-830EC0E01B2C}" dt="2022-01-24T07:57:59.774" v="286" actId="20577"/>
        <pc:sldMkLst>
          <pc:docMk/>
          <pc:sldMk cId="2719431770" sldId="303"/>
        </pc:sldMkLst>
        <pc:spChg chg="mod">
          <ac:chgData name="Loc Huynh" userId="80c0383e323bd6ea" providerId="LiveId" clId="{0AE45BB6-5B9B-5242-9E66-830EC0E01B2C}" dt="2022-01-24T07:57:59.774" v="286" actId="20577"/>
          <ac:spMkLst>
            <pc:docMk/>
            <pc:sldMk cId="2719431770" sldId="303"/>
            <ac:spMk id="2" creationId="{8F68707A-DF9C-7442-AA8B-3854934550D4}"/>
          </ac:spMkLst>
        </pc:spChg>
      </pc:sldChg>
      <pc:sldChg chg="modSp mod ord">
        <pc:chgData name="Loc Huynh" userId="80c0383e323bd6ea" providerId="LiveId" clId="{0AE45BB6-5B9B-5242-9E66-830EC0E01B2C}" dt="2022-01-24T11:54:15.099" v="2109" actId="14100"/>
        <pc:sldMkLst>
          <pc:docMk/>
          <pc:sldMk cId="1504171760" sldId="304"/>
        </pc:sldMkLst>
        <pc:spChg chg="mod">
          <ac:chgData name="Loc Huynh" userId="80c0383e323bd6ea" providerId="LiveId" clId="{0AE45BB6-5B9B-5242-9E66-830EC0E01B2C}" dt="2022-01-24T11:54:15.099" v="2109" actId="14100"/>
          <ac:spMkLst>
            <pc:docMk/>
            <pc:sldMk cId="1504171760" sldId="304"/>
            <ac:spMk id="2" creationId="{8F68707A-DF9C-7442-AA8B-3854934550D4}"/>
          </ac:spMkLst>
        </pc:spChg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1041543653" sldId="305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1533929025" sldId="306"/>
        </pc:sldMkLst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650321722" sldId="307"/>
        </pc:sldMkLst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3501836864" sldId="308"/>
        </pc:sldMkLst>
      </pc:sldChg>
      <pc:sldChg chg="addSp delSp modSp mod modNotesTx">
        <pc:chgData name="Loc Huynh" userId="80c0383e323bd6ea" providerId="LiveId" clId="{0AE45BB6-5B9B-5242-9E66-830EC0E01B2C}" dt="2022-01-26T04:40:09.921" v="12822" actId="255"/>
        <pc:sldMkLst>
          <pc:docMk/>
          <pc:sldMk cId="939005025" sldId="309"/>
        </pc:sldMkLst>
        <pc:spChg chg="mod">
          <ac:chgData name="Loc Huynh" userId="80c0383e323bd6ea" providerId="LiveId" clId="{0AE45BB6-5B9B-5242-9E66-830EC0E01B2C}" dt="2022-01-24T12:54:55.398" v="4549"/>
          <ac:spMkLst>
            <pc:docMk/>
            <pc:sldMk cId="939005025" sldId="309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4:40:09.921" v="12822" actId="255"/>
          <ac:spMkLst>
            <pc:docMk/>
            <pc:sldMk cId="939005025" sldId="309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5T02:02:40.572" v="4551" actId="478"/>
          <ac:spMkLst>
            <pc:docMk/>
            <pc:sldMk cId="939005025" sldId="309"/>
            <ac:spMk id="4" creationId="{49CB0966-5D42-4F4A-A29B-59B591AA321F}"/>
          </ac:spMkLst>
        </pc:spChg>
      </pc:sldChg>
      <pc:sldChg chg="del">
        <pc:chgData name="Loc Huynh" userId="80c0383e323bd6ea" providerId="LiveId" clId="{0AE45BB6-5B9B-5242-9E66-830EC0E01B2C}" dt="2022-01-25T08:37:48.393" v="6457" actId="2696"/>
        <pc:sldMkLst>
          <pc:docMk/>
          <pc:sldMk cId="190706261" sldId="311"/>
        </pc:sldMkLst>
      </pc:sldChg>
      <pc:sldChg chg="del">
        <pc:chgData name="Loc Huynh" userId="80c0383e323bd6ea" providerId="LiveId" clId="{0AE45BB6-5B9B-5242-9E66-830EC0E01B2C}" dt="2022-01-25T08:37:46.047" v="6456" actId="2696"/>
        <pc:sldMkLst>
          <pc:docMk/>
          <pc:sldMk cId="1993550717" sldId="312"/>
        </pc:sldMkLst>
      </pc:sldChg>
      <pc:sldChg chg="del">
        <pc:chgData name="Loc Huynh" userId="80c0383e323bd6ea" providerId="LiveId" clId="{0AE45BB6-5B9B-5242-9E66-830EC0E01B2C}" dt="2022-01-25T08:37:48.967" v="6458" actId="2696"/>
        <pc:sldMkLst>
          <pc:docMk/>
          <pc:sldMk cId="1683963868" sldId="313"/>
        </pc:sldMkLst>
      </pc:sldChg>
      <pc:sldChg chg="del">
        <pc:chgData name="Loc Huynh" userId="80c0383e323bd6ea" providerId="LiveId" clId="{0AE45BB6-5B9B-5242-9E66-830EC0E01B2C}" dt="2022-01-25T08:37:49.623" v="6459" actId="2696"/>
        <pc:sldMkLst>
          <pc:docMk/>
          <pc:sldMk cId="3369492368" sldId="314"/>
        </pc:sldMkLst>
      </pc:sldChg>
      <pc:sldChg chg="del">
        <pc:chgData name="Loc Huynh" userId="80c0383e323bd6ea" providerId="LiveId" clId="{0AE45BB6-5B9B-5242-9E66-830EC0E01B2C}" dt="2022-01-24T10:21:41.728" v="1384" actId="2696"/>
        <pc:sldMkLst>
          <pc:docMk/>
          <pc:sldMk cId="2028525360" sldId="315"/>
        </pc:sldMkLst>
      </pc:sldChg>
      <pc:sldChg chg="del">
        <pc:chgData name="Loc Huynh" userId="80c0383e323bd6ea" providerId="LiveId" clId="{0AE45BB6-5B9B-5242-9E66-830EC0E01B2C}" dt="2022-01-24T10:21:43.213" v="1385" actId="2696"/>
        <pc:sldMkLst>
          <pc:docMk/>
          <pc:sldMk cId="3079771705" sldId="316"/>
        </pc:sldMkLst>
      </pc:sldChg>
      <pc:sldChg chg="del">
        <pc:chgData name="Loc Huynh" userId="80c0383e323bd6ea" providerId="LiveId" clId="{0AE45BB6-5B9B-5242-9E66-830EC0E01B2C}" dt="2022-01-25T08:37:51.120" v="6460" actId="2696"/>
        <pc:sldMkLst>
          <pc:docMk/>
          <pc:sldMk cId="64151477" sldId="317"/>
        </pc:sldMkLst>
      </pc:sldChg>
      <pc:sldChg chg="del">
        <pc:chgData name="Loc Huynh" userId="80c0383e323bd6ea" providerId="LiveId" clId="{0AE45BB6-5B9B-5242-9E66-830EC0E01B2C}" dt="2022-01-25T08:37:57.670" v="6461" actId="2696"/>
        <pc:sldMkLst>
          <pc:docMk/>
          <pc:sldMk cId="977140907" sldId="318"/>
        </pc:sldMkLst>
      </pc:sldChg>
      <pc:sldChg chg="del">
        <pc:chgData name="Loc Huynh" userId="80c0383e323bd6ea" providerId="LiveId" clId="{0AE45BB6-5B9B-5242-9E66-830EC0E01B2C}" dt="2022-01-25T08:37:58.268" v="6462" actId="2696"/>
        <pc:sldMkLst>
          <pc:docMk/>
          <pc:sldMk cId="3783651454" sldId="319"/>
        </pc:sldMkLst>
      </pc:sldChg>
      <pc:sldChg chg="del">
        <pc:chgData name="Loc Huynh" userId="80c0383e323bd6ea" providerId="LiveId" clId="{0AE45BB6-5B9B-5242-9E66-830EC0E01B2C}" dt="2022-01-25T08:37:58.888" v="6463" actId="2696"/>
        <pc:sldMkLst>
          <pc:docMk/>
          <pc:sldMk cId="1056070545" sldId="320"/>
        </pc:sldMkLst>
      </pc:sldChg>
      <pc:sldChg chg="del">
        <pc:chgData name="Loc Huynh" userId="80c0383e323bd6ea" providerId="LiveId" clId="{0AE45BB6-5B9B-5242-9E66-830EC0E01B2C}" dt="2022-01-25T08:38:05.040" v="6464" actId="2696"/>
        <pc:sldMkLst>
          <pc:docMk/>
          <pc:sldMk cId="2682463669" sldId="321"/>
        </pc:sldMkLst>
      </pc:sldChg>
      <pc:sldChg chg="del">
        <pc:chgData name="Loc Huynh" userId="80c0383e323bd6ea" providerId="LiveId" clId="{0AE45BB6-5B9B-5242-9E66-830EC0E01B2C}" dt="2022-01-25T08:38:06.089" v="6465" actId="2696"/>
        <pc:sldMkLst>
          <pc:docMk/>
          <pc:sldMk cId="2231656809" sldId="322"/>
        </pc:sldMkLst>
      </pc:sldChg>
      <pc:sldChg chg="del">
        <pc:chgData name="Loc Huynh" userId="80c0383e323bd6ea" providerId="LiveId" clId="{0AE45BB6-5B9B-5242-9E66-830EC0E01B2C}" dt="2022-01-25T08:38:06.678" v="6466" actId="2696"/>
        <pc:sldMkLst>
          <pc:docMk/>
          <pc:sldMk cId="2186102946" sldId="323"/>
        </pc:sldMkLst>
      </pc:sldChg>
      <pc:sldChg chg="del">
        <pc:chgData name="Loc Huynh" userId="80c0383e323bd6ea" providerId="LiveId" clId="{0AE45BB6-5B9B-5242-9E66-830EC0E01B2C}" dt="2022-01-25T08:38:07.705" v="6468" actId="2696"/>
        <pc:sldMkLst>
          <pc:docMk/>
          <pc:sldMk cId="3921799234" sldId="324"/>
        </pc:sldMkLst>
      </pc:sldChg>
      <pc:sldChg chg="del">
        <pc:chgData name="Loc Huynh" userId="80c0383e323bd6ea" providerId="LiveId" clId="{0AE45BB6-5B9B-5242-9E66-830EC0E01B2C}" dt="2022-01-25T08:38:08.358" v="6469" actId="2696"/>
        <pc:sldMkLst>
          <pc:docMk/>
          <pc:sldMk cId="3088458922" sldId="325"/>
        </pc:sldMkLst>
      </pc:sldChg>
      <pc:sldChg chg="del">
        <pc:chgData name="Loc Huynh" userId="80c0383e323bd6ea" providerId="LiveId" clId="{0AE45BB6-5B9B-5242-9E66-830EC0E01B2C}" dt="2022-01-25T08:38:07.296" v="6467" actId="2696"/>
        <pc:sldMkLst>
          <pc:docMk/>
          <pc:sldMk cId="3575570695" sldId="326"/>
        </pc:sldMkLst>
      </pc:sldChg>
      <pc:sldChg chg="del">
        <pc:chgData name="Loc Huynh" userId="80c0383e323bd6ea" providerId="LiveId" clId="{0AE45BB6-5B9B-5242-9E66-830EC0E01B2C}" dt="2022-01-25T08:38:09.039" v="6470" actId="2696"/>
        <pc:sldMkLst>
          <pc:docMk/>
          <pc:sldMk cId="624493981" sldId="327"/>
        </pc:sldMkLst>
      </pc:sldChg>
      <pc:sldChg chg="del">
        <pc:chgData name="Loc Huynh" userId="80c0383e323bd6ea" providerId="LiveId" clId="{0AE45BB6-5B9B-5242-9E66-830EC0E01B2C}" dt="2022-01-25T08:38:09.688" v="6471" actId="2696"/>
        <pc:sldMkLst>
          <pc:docMk/>
          <pc:sldMk cId="3842317506" sldId="328"/>
        </pc:sldMkLst>
      </pc:sldChg>
      <pc:sldChg chg="del">
        <pc:chgData name="Loc Huynh" userId="80c0383e323bd6ea" providerId="LiveId" clId="{0AE45BB6-5B9B-5242-9E66-830EC0E01B2C}" dt="2022-01-25T08:38:10.271" v="6472" actId="2696"/>
        <pc:sldMkLst>
          <pc:docMk/>
          <pc:sldMk cId="1065706150" sldId="329"/>
        </pc:sldMkLst>
      </pc:sldChg>
      <pc:sldChg chg="del">
        <pc:chgData name="Loc Huynh" userId="80c0383e323bd6ea" providerId="LiveId" clId="{0AE45BB6-5B9B-5242-9E66-830EC0E01B2C}" dt="2022-01-25T08:38:10.921" v="6473" actId="2696"/>
        <pc:sldMkLst>
          <pc:docMk/>
          <pc:sldMk cId="3963200897" sldId="330"/>
        </pc:sldMkLst>
      </pc:sldChg>
      <pc:sldChg chg="del">
        <pc:chgData name="Loc Huynh" userId="80c0383e323bd6ea" providerId="LiveId" clId="{0AE45BB6-5B9B-5242-9E66-830EC0E01B2C}" dt="2022-01-25T08:38:11.462" v="6474" actId="2696"/>
        <pc:sldMkLst>
          <pc:docMk/>
          <pc:sldMk cId="121892149" sldId="331"/>
        </pc:sldMkLst>
      </pc:sldChg>
      <pc:sldChg chg="modSp mod">
        <pc:chgData name="Loc Huynh" userId="80c0383e323bd6ea" providerId="LiveId" clId="{0AE45BB6-5B9B-5242-9E66-830EC0E01B2C}" dt="2022-01-25T08:38:36.937" v="6476" actId="20577"/>
        <pc:sldMkLst>
          <pc:docMk/>
          <pc:sldMk cId="2028159625" sldId="332"/>
        </pc:sldMkLst>
        <pc:spChg chg="mod">
          <ac:chgData name="Loc Huynh" userId="80c0383e323bd6ea" providerId="LiveId" clId="{0AE45BB6-5B9B-5242-9E66-830EC0E01B2C}" dt="2022-01-25T08:38:36.937" v="6476" actId="20577"/>
          <ac:spMkLst>
            <pc:docMk/>
            <pc:sldMk cId="2028159625" sldId="332"/>
            <ac:spMk id="5" creationId="{0DE51CAE-68FF-8440-AB6F-0825A96EDEA2}"/>
          </ac:spMkLst>
        </pc:spChg>
      </pc:sldChg>
      <pc:sldChg chg="del">
        <pc:chgData name="Loc Huynh" userId="80c0383e323bd6ea" providerId="LiveId" clId="{0AE45BB6-5B9B-5242-9E66-830EC0E01B2C}" dt="2022-01-26T04:33:17.762" v="12608" actId="2696"/>
        <pc:sldMkLst>
          <pc:docMk/>
          <pc:sldMk cId="2764674992" sldId="333"/>
        </pc:sldMkLst>
      </pc:sldChg>
      <pc:sldChg chg="addSp delSp modSp mod">
        <pc:chgData name="Loc Huynh" userId="80c0383e323bd6ea" providerId="LiveId" clId="{0AE45BB6-5B9B-5242-9E66-830EC0E01B2C}" dt="2022-01-26T04:30:28.797" v="12605" actId="1076"/>
        <pc:sldMkLst>
          <pc:docMk/>
          <pc:sldMk cId="618754697" sldId="334"/>
        </pc:sldMkLst>
        <pc:spChg chg="mod">
          <ac:chgData name="Loc Huynh" userId="80c0383e323bd6ea" providerId="LiveId" clId="{0AE45BB6-5B9B-5242-9E66-830EC0E01B2C}" dt="2022-01-26T04:24:38.163" v="12536" actId="207"/>
          <ac:spMkLst>
            <pc:docMk/>
            <pc:sldMk cId="618754697" sldId="334"/>
            <ac:spMk id="3" creationId="{915ED961-82CE-F140-B979-1794E0DE9605}"/>
          </ac:spMkLst>
        </pc:spChg>
        <pc:graphicFrameChg chg="add mod modGraphic">
          <ac:chgData name="Loc Huynh" userId="80c0383e323bd6ea" providerId="LiveId" clId="{0AE45BB6-5B9B-5242-9E66-830EC0E01B2C}" dt="2022-01-26T04:30:14.018" v="12602" actId="14100"/>
          <ac:graphicFrameMkLst>
            <pc:docMk/>
            <pc:sldMk cId="618754697" sldId="334"/>
            <ac:graphicFrameMk id="6" creationId="{4D8383A9-CC6B-5A4C-86AA-1DCE366D97BA}"/>
          </ac:graphicFrameMkLst>
        </pc:graphicFrameChg>
        <pc:graphicFrameChg chg="add mod modGraphic">
          <ac:chgData name="Loc Huynh" userId="80c0383e323bd6ea" providerId="LiveId" clId="{0AE45BB6-5B9B-5242-9E66-830EC0E01B2C}" dt="2022-01-26T04:30:20.411" v="12604" actId="14100"/>
          <ac:graphicFrameMkLst>
            <pc:docMk/>
            <pc:sldMk cId="618754697" sldId="334"/>
            <ac:graphicFrameMk id="7" creationId="{1406845A-A1AC-2642-B44E-A1DB7399D664}"/>
          </ac:graphicFrameMkLst>
        </pc:graphicFrameChg>
        <pc:picChg chg="add del mod">
          <ac:chgData name="Loc Huynh" userId="80c0383e323bd6ea" providerId="LiveId" clId="{0AE45BB6-5B9B-5242-9E66-830EC0E01B2C}" dt="2022-01-26T04:27:46.829" v="12548" actId="478"/>
          <ac:picMkLst>
            <pc:docMk/>
            <pc:sldMk cId="618754697" sldId="334"/>
            <ac:picMk id="1026" creationId="{6B9DFC58-DEB2-3347-828C-10038182F585}"/>
          </ac:picMkLst>
        </pc:picChg>
        <pc:picChg chg="add del mod">
          <ac:chgData name="Loc Huynh" userId="80c0383e323bd6ea" providerId="LiveId" clId="{0AE45BB6-5B9B-5242-9E66-830EC0E01B2C}" dt="2022-01-26T04:29:39.240" v="12588" actId="478"/>
          <ac:picMkLst>
            <pc:docMk/>
            <pc:sldMk cId="618754697" sldId="334"/>
            <ac:picMk id="1028" creationId="{BE17B915-312C-CE48-9C8F-3E2BBDB8643B}"/>
          </ac:picMkLst>
        </pc:picChg>
        <pc:picChg chg="add mod">
          <ac:chgData name="Loc Huynh" userId="80c0383e323bd6ea" providerId="LiveId" clId="{0AE45BB6-5B9B-5242-9E66-830EC0E01B2C}" dt="2022-01-26T04:30:28.797" v="12605" actId="1076"/>
          <ac:picMkLst>
            <pc:docMk/>
            <pc:sldMk cId="618754697" sldId="334"/>
            <ac:picMk id="1030" creationId="{50C1FE38-BDD6-EB45-A9A9-F9C56F0468DA}"/>
          </ac:picMkLst>
        </pc:picChg>
      </pc:sldChg>
      <pc:sldChg chg="del">
        <pc:chgData name="Loc Huynh" userId="80c0383e323bd6ea" providerId="LiveId" clId="{0AE45BB6-5B9B-5242-9E66-830EC0E01B2C}" dt="2022-01-26T04:33:13.498" v="12606" actId="2696"/>
        <pc:sldMkLst>
          <pc:docMk/>
          <pc:sldMk cId="2993373331" sldId="335"/>
        </pc:sldMkLst>
      </pc:sldChg>
      <pc:sldChg chg="addSp delSp modSp mod">
        <pc:chgData name="Loc Huynh" userId="80c0383e323bd6ea" providerId="LiveId" clId="{0AE45BB6-5B9B-5242-9E66-830EC0E01B2C}" dt="2022-01-26T04:36:11.774" v="12738" actId="20577"/>
        <pc:sldMkLst>
          <pc:docMk/>
          <pc:sldMk cId="3869614655" sldId="336"/>
        </pc:sldMkLst>
        <pc:spChg chg="mod">
          <ac:chgData name="Loc Huynh" userId="80c0383e323bd6ea" providerId="LiveId" clId="{0AE45BB6-5B9B-5242-9E66-830EC0E01B2C}" dt="2022-01-26T04:36:11.774" v="12738" actId="20577"/>
          <ac:spMkLst>
            <pc:docMk/>
            <pc:sldMk cId="3869614655" sldId="336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6T04:35:08.277" v="12720"/>
          <ac:spMkLst>
            <pc:docMk/>
            <pc:sldMk cId="3869614655" sldId="336"/>
            <ac:spMk id="8" creationId="{04D33A82-D3FF-BC4D-B298-E9AF9C05FAD8}"/>
          </ac:spMkLst>
        </pc:spChg>
        <pc:spChg chg="add mod">
          <ac:chgData name="Loc Huynh" userId="80c0383e323bd6ea" providerId="LiveId" clId="{0AE45BB6-5B9B-5242-9E66-830EC0E01B2C}" dt="2022-01-26T04:36:04.135" v="12736" actId="1076"/>
          <ac:spMkLst>
            <pc:docMk/>
            <pc:sldMk cId="3869614655" sldId="336"/>
            <ac:spMk id="9" creationId="{0C2D8A10-F168-3F42-8ECA-2345E24222C8}"/>
          </ac:spMkLst>
        </pc:spChg>
        <pc:graphicFrameChg chg="del">
          <ac:chgData name="Loc Huynh" userId="80c0383e323bd6ea" providerId="LiveId" clId="{0AE45BB6-5B9B-5242-9E66-830EC0E01B2C}" dt="2022-01-26T04:34:41.923" v="12715" actId="478"/>
          <ac:graphicFrameMkLst>
            <pc:docMk/>
            <pc:sldMk cId="3869614655" sldId="336"/>
            <ac:graphicFrameMk id="5" creationId="{746B32A9-20F1-7542-BC38-C30B259B8EDC}"/>
          </ac:graphicFrameMkLst>
        </pc:graphicFrameChg>
        <pc:graphicFrameChg chg="del">
          <ac:chgData name="Loc Huynh" userId="80c0383e323bd6ea" providerId="LiveId" clId="{0AE45BB6-5B9B-5242-9E66-830EC0E01B2C}" dt="2022-01-26T04:34:43.006" v="12716" actId="478"/>
          <ac:graphicFrameMkLst>
            <pc:docMk/>
            <pc:sldMk cId="3869614655" sldId="336"/>
            <ac:graphicFrameMk id="6" creationId="{FC0552B9-968C-9A4A-AC63-8C7544490E8F}"/>
          </ac:graphicFrameMkLst>
        </pc:graphicFrameChg>
      </pc:sldChg>
      <pc:sldChg chg="del">
        <pc:chgData name="Loc Huynh" userId="80c0383e323bd6ea" providerId="LiveId" clId="{0AE45BB6-5B9B-5242-9E66-830EC0E01B2C}" dt="2022-01-26T04:33:17.505" v="12607" actId="2696"/>
        <pc:sldMkLst>
          <pc:docMk/>
          <pc:sldMk cId="561770912" sldId="337"/>
        </pc:sldMkLst>
      </pc:sldChg>
      <pc:sldChg chg="del">
        <pc:chgData name="Loc Huynh" userId="80c0383e323bd6ea" providerId="LiveId" clId="{0AE45BB6-5B9B-5242-9E66-830EC0E01B2C}" dt="2022-01-26T04:33:17.860" v="12609" actId="2696"/>
        <pc:sldMkLst>
          <pc:docMk/>
          <pc:sldMk cId="2660451787" sldId="338"/>
        </pc:sldMkLst>
      </pc:sldChg>
      <pc:sldChg chg="del">
        <pc:chgData name="Loc Huynh" userId="80c0383e323bd6ea" providerId="LiveId" clId="{0AE45BB6-5B9B-5242-9E66-830EC0E01B2C}" dt="2022-01-26T04:33:18.194" v="12610" actId="2696"/>
        <pc:sldMkLst>
          <pc:docMk/>
          <pc:sldMk cId="1967582132" sldId="339"/>
        </pc:sldMkLst>
      </pc:sldChg>
      <pc:sldChg chg="del">
        <pc:chgData name="Loc Huynh" userId="80c0383e323bd6ea" providerId="LiveId" clId="{0AE45BB6-5B9B-5242-9E66-830EC0E01B2C}" dt="2022-01-26T04:33:18.721" v="12611" actId="2696"/>
        <pc:sldMkLst>
          <pc:docMk/>
          <pc:sldMk cId="3258949713" sldId="340"/>
        </pc:sldMkLst>
      </pc:sldChg>
      <pc:sldChg chg="del">
        <pc:chgData name="Loc Huynh" userId="80c0383e323bd6ea" providerId="LiveId" clId="{0AE45BB6-5B9B-5242-9E66-830EC0E01B2C}" dt="2022-01-26T04:33:19.239" v="12612" actId="2696"/>
        <pc:sldMkLst>
          <pc:docMk/>
          <pc:sldMk cId="453288122" sldId="341"/>
        </pc:sldMkLst>
      </pc:sldChg>
      <pc:sldChg chg="delSp modSp add mod modAnim">
        <pc:chgData name="Loc Huynh" userId="80c0383e323bd6ea" providerId="LiveId" clId="{0AE45BB6-5B9B-5242-9E66-830EC0E01B2C}" dt="2022-01-24T11:47:00.517" v="1901"/>
        <pc:sldMkLst>
          <pc:docMk/>
          <pc:sldMk cId="1418878203" sldId="342"/>
        </pc:sldMkLst>
        <pc:spChg chg="mod">
          <ac:chgData name="Loc Huynh" userId="80c0383e323bd6ea" providerId="LiveId" clId="{0AE45BB6-5B9B-5242-9E66-830EC0E01B2C}" dt="2022-01-24T07:58:26.469" v="306" actId="20577"/>
          <ac:spMkLst>
            <pc:docMk/>
            <pc:sldMk cId="1418878203" sldId="342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09:55:52.111" v="1079" actId="20577"/>
          <ac:spMkLst>
            <pc:docMk/>
            <pc:sldMk cId="1418878203" sldId="342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4T09:55:09.275" v="1074" actId="20577"/>
          <ac:spMkLst>
            <pc:docMk/>
            <pc:sldMk cId="1418878203" sldId="342"/>
            <ac:spMk id="6" creationId="{768B3B4A-D87D-A041-B584-0C3AC5F9F6EC}"/>
          </ac:spMkLst>
        </pc:spChg>
        <pc:grpChg chg="mod">
          <ac:chgData name="Loc Huynh" userId="80c0383e323bd6ea" providerId="LiveId" clId="{0AE45BB6-5B9B-5242-9E66-830EC0E01B2C}" dt="2022-01-24T09:39:39.735" v="759" actId="1076"/>
          <ac:grpSpMkLst>
            <pc:docMk/>
            <pc:sldMk cId="1418878203" sldId="342"/>
            <ac:grpSpMk id="5" creationId="{201F2821-4987-5B42-BDEF-5A4DCD5831D3}"/>
          </ac:grpSpMkLst>
        </pc:grpChg>
        <pc:graphicFrameChg chg="del">
          <ac:chgData name="Loc Huynh" userId="80c0383e323bd6ea" providerId="LiveId" clId="{0AE45BB6-5B9B-5242-9E66-830EC0E01B2C}" dt="2022-01-24T08:29:44.005" v="643" actId="478"/>
          <ac:graphicFrameMkLst>
            <pc:docMk/>
            <pc:sldMk cId="1418878203" sldId="342"/>
            <ac:graphicFrameMk id="13" creationId="{D93F891F-19CF-D44C-8A10-92B68030A8E9}"/>
          </ac:graphicFrameMkLst>
        </pc:graphicFrameChg>
      </pc:sldChg>
      <pc:sldChg chg="delSp modSp add del mod delAnim">
        <pc:chgData name="Loc Huynh" userId="80c0383e323bd6ea" providerId="LiveId" clId="{0AE45BB6-5B9B-5242-9E66-830EC0E01B2C}" dt="2022-01-24T09:39:42.651" v="760" actId="2696"/>
        <pc:sldMkLst>
          <pc:docMk/>
          <pc:sldMk cId="271964305" sldId="343"/>
        </pc:sldMkLst>
        <pc:spChg chg="mod">
          <ac:chgData name="Loc Huynh" userId="80c0383e323bd6ea" providerId="LiveId" clId="{0AE45BB6-5B9B-5242-9E66-830EC0E01B2C}" dt="2022-01-24T08:29:14.068" v="640" actId="20577"/>
          <ac:spMkLst>
            <pc:docMk/>
            <pc:sldMk cId="271964305" sldId="343"/>
            <ac:spMk id="3" creationId="{915ED961-82CE-F140-B979-1794E0DE9605}"/>
          </ac:spMkLst>
        </pc:s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8" creationId="{3AD1840D-A4A1-F84E-A15B-874B8D535486}"/>
          </ac:grpSpMkLst>
        </pc:gr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10" creationId="{F5C03DBD-7540-1E40-BB34-F02717D14667}"/>
          </ac:grpSpMkLst>
        </pc:gr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14" creationId="{B4908D96-F924-F844-8210-20A95D96DC1B}"/>
          </ac:grpSpMkLst>
        </pc:grpChg>
        <pc:grpChg chg="del">
          <ac:chgData name="Loc Huynh" userId="80c0383e323bd6ea" providerId="LiveId" clId="{0AE45BB6-5B9B-5242-9E66-830EC0E01B2C}" dt="2022-01-24T08:29:16.874" v="641" actId="478"/>
          <ac:grpSpMkLst>
            <pc:docMk/>
            <pc:sldMk cId="271964305" sldId="343"/>
            <ac:grpSpMk id="18" creationId="{DE8E33C3-69D3-0E4D-B5B8-6533B5F9185C}"/>
          </ac:grpSpMkLst>
        </pc:grpChg>
        <pc:grpChg chg="del">
          <ac:chgData name="Loc Huynh" userId="80c0383e323bd6ea" providerId="LiveId" clId="{0AE45BB6-5B9B-5242-9E66-830EC0E01B2C}" dt="2022-01-24T08:29:19.187" v="642" actId="478"/>
          <ac:grpSpMkLst>
            <pc:docMk/>
            <pc:sldMk cId="271964305" sldId="343"/>
            <ac:grpSpMk id="22" creationId="{70301F12-CD2C-464C-B43B-495F345D4FE0}"/>
          </ac:grpSpMkLst>
        </pc:grp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5" creationId="{F4530BA7-BB31-B540-8F83-E247701A4DB3}"/>
          </ac:graphicFrameMkLst>
        </pc:graphicFrame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9" creationId="{97774FDA-F835-EE4D-A06D-46879C902DBB}"/>
          </ac:graphicFrameMkLst>
        </pc:graphicFrame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13" creationId="{21875399-B4BC-9C4F-8867-79E73C95F141}"/>
          </ac:graphicFrameMkLst>
        </pc:graphicFrameChg>
        <pc:graphicFrameChg chg="del">
          <ac:chgData name="Loc Huynh" userId="80c0383e323bd6ea" providerId="LiveId" clId="{0AE45BB6-5B9B-5242-9E66-830EC0E01B2C}" dt="2022-01-24T08:29:16.874" v="641" actId="478"/>
          <ac:graphicFrameMkLst>
            <pc:docMk/>
            <pc:sldMk cId="271964305" sldId="343"/>
            <ac:graphicFrameMk id="17" creationId="{AD6BDF79-87CD-E34D-9DA1-8D57717F3712}"/>
          </ac:graphicFrameMkLst>
        </pc:graphicFrameChg>
      </pc:sldChg>
      <pc:sldChg chg="add del">
        <pc:chgData name="Loc Huynh" userId="80c0383e323bd6ea" providerId="LiveId" clId="{0AE45BB6-5B9B-5242-9E66-830EC0E01B2C}" dt="2022-01-24T09:51:30.631" v="923" actId="2696"/>
        <pc:sldMkLst>
          <pc:docMk/>
          <pc:sldMk cId="2827271615" sldId="343"/>
        </pc:sldMkLst>
      </pc:sldChg>
      <pc:sldChg chg="modSp add del mod">
        <pc:chgData name="Loc Huynh" userId="80c0383e323bd6ea" providerId="LiveId" clId="{0AE45BB6-5B9B-5242-9E66-830EC0E01B2C}" dt="2022-01-24T09:39:43.411" v="761" actId="2696"/>
        <pc:sldMkLst>
          <pc:docMk/>
          <pc:sldMk cId="2559699570" sldId="344"/>
        </pc:sldMkLst>
        <pc:spChg chg="mod">
          <ac:chgData name="Loc Huynh" userId="80c0383e323bd6ea" providerId="LiveId" clId="{0AE45BB6-5B9B-5242-9E66-830EC0E01B2C}" dt="2022-01-24T08:37:29.393" v="751" actId="20577"/>
          <ac:spMkLst>
            <pc:docMk/>
            <pc:sldMk cId="2559699570" sldId="344"/>
            <ac:spMk id="3" creationId="{915ED961-82CE-F140-B979-1794E0DE9605}"/>
          </ac:spMkLst>
        </pc:spChg>
      </pc:sldChg>
      <pc:sldChg chg="delSp modSp add mod delAnim">
        <pc:chgData name="Loc Huynh" userId="80c0383e323bd6ea" providerId="LiveId" clId="{0AE45BB6-5B9B-5242-9E66-830EC0E01B2C}" dt="2022-01-24T11:47:32.069" v="1904" actId="20577"/>
        <pc:sldMkLst>
          <pc:docMk/>
          <pc:sldMk cId="2905414966" sldId="344"/>
        </pc:sldMkLst>
        <pc:spChg chg="mod">
          <ac:chgData name="Loc Huynh" userId="80c0383e323bd6ea" providerId="LiveId" clId="{0AE45BB6-5B9B-5242-9E66-830EC0E01B2C}" dt="2022-01-24T09:43:24.396" v="789" actId="20577"/>
          <ac:spMkLst>
            <pc:docMk/>
            <pc:sldMk cId="2905414966" sldId="344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11:47:32.069" v="1904" actId="20577"/>
          <ac:spMkLst>
            <pc:docMk/>
            <pc:sldMk cId="2905414966" sldId="344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8" creationId="{1C0AF459-AEB2-734D-905E-4A6278350C3F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14" creationId="{84DBF87A-A163-5C4D-BB33-1CF2799DA213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22" creationId="{B53974B7-C386-164E-A584-745E382B7AF6}"/>
          </ac:spMkLst>
        </pc:spChg>
        <pc:spChg chg="del">
          <ac:chgData name="Loc Huynh" userId="80c0383e323bd6ea" providerId="LiveId" clId="{0AE45BB6-5B9B-5242-9E66-830EC0E01B2C}" dt="2022-01-24T09:51:23.172" v="922" actId="478"/>
          <ac:spMkLst>
            <pc:docMk/>
            <pc:sldMk cId="2905414966" sldId="344"/>
            <ac:spMk id="23" creationId="{40A0BEE5-A74A-7446-AF21-FD086747A761}"/>
          </ac:spMkLst>
        </pc:sp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5" creationId="{C5F659C2-A30C-AA4A-AD9C-9B75A7DE6245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1" creationId="{0517DF03-A9FC-D34F-9080-87CFBD50D5E0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6" creationId="{7A1CA91C-3373-9641-AD68-E2747EE5D5AF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7" creationId="{D4EF342F-78B2-074D-8267-271E1815A9E5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8" creationId="{016200B1-89D1-F248-8BE5-12F88F9AFF4E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19" creationId="{17F0656B-CEEB-324A-B88C-F849077902E5}"/>
          </ac:graphicFrameMkLst>
        </pc:graphicFrameChg>
        <pc:graphicFrameChg chg="del">
          <ac:chgData name="Loc Huynh" userId="80c0383e323bd6ea" providerId="LiveId" clId="{0AE45BB6-5B9B-5242-9E66-830EC0E01B2C}" dt="2022-01-24T09:51:23.172" v="922" actId="478"/>
          <ac:graphicFrameMkLst>
            <pc:docMk/>
            <pc:sldMk cId="2905414966" sldId="344"/>
            <ac:graphicFrameMk id="20" creationId="{EC0AF3EA-B361-694C-9133-53D05AD365E8}"/>
          </ac:graphicFrameMkLst>
        </pc:graphicFrameChg>
      </pc:sldChg>
      <pc:sldChg chg="modSp add mod">
        <pc:chgData name="Loc Huynh" userId="80c0383e323bd6ea" providerId="LiveId" clId="{0AE45BB6-5B9B-5242-9E66-830EC0E01B2C}" dt="2022-01-24T09:52:03.540" v="969" actId="20577"/>
        <pc:sldMkLst>
          <pc:docMk/>
          <pc:sldMk cId="2022387877" sldId="345"/>
        </pc:sldMkLst>
        <pc:spChg chg="mod">
          <ac:chgData name="Loc Huynh" userId="80c0383e323bd6ea" providerId="LiveId" clId="{0AE45BB6-5B9B-5242-9E66-830EC0E01B2C}" dt="2022-01-24T09:51:59.175" v="963" actId="20577"/>
          <ac:spMkLst>
            <pc:docMk/>
            <pc:sldMk cId="2022387877" sldId="345"/>
            <ac:spMk id="2" creationId="{8F68707A-DF9C-7442-AA8B-3854934550D4}"/>
          </ac:spMkLst>
        </pc:spChg>
        <pc:spChg chg="mod">
          <ac:chgData name="Loc Huynh" userId="80c0383e323bd6ea" providerId="LiveId" clId="{0AE45BB6-5B9B-5242-9E66-830EC0E01B2C}" dt="2022-01-24T09:52:03.540" v="969" actId="20577"/>
          <ac:spMkLst>
            <pc:docMk/>
            <pc:sldMk cId="2022387877" sldId="345"/>
            <ac:spMk id="5" creationId="{0DE51CAE-68FF-8440-AB6F-0825A96EDEA2}"/>
          </ac:spMkLst>
        </pc:spChg>
      </pc:sldChg>
      <pc:sldChg chg="modSp add mod">
        <pc:chgData name="Loc Huynh" userId="80c0383e323bd6ea" providerId="LiveId" clId="{0AE45BB6-5B9B-5242-9E66-830EC0E01B2C}" dt="2022-01-24T12:22:03.134" v="3026" actId="20577"/>
        <pc:sldMkLst>
          <pc:docMk/>
          <pc:sldMk cId="1744417963" sldId="346"/>
        </pc:sldMkLst>
        <pc:spChg chg="mod">
          <ac:chgData name="Loc Huynh" userId="80c0383e323bd6ea" providerId="LiveId" clId="{0AE45BB6-5B9B-5242-9E66-830EC0E01B2C}" dt="2022-01-24T12:16:08.403" v="2928" actId="20577"/>
          <ac:spMkLst>
            <pc:docMk/>
            <pc:sldMk cId="1744417963" sldId="346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4T12:22:03.134" v="3026" actId="20577"/>
          <ac:spMkLst>
            <pc:docMk/>
            <pc:sldMk cId="1744417963" sldId="346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0AE45BB6-5B9B-5242-9E66-830EC0E01B2C}" dt="2022-01-24T12:00:52.406" v="2498" actId="2696"/>
        <pc:sldMkLst>
          <pc:docMk/>
          <pc:sldMk cId="1660024150" sldId="347"/>
        </pc:sldMkLst>
        <pc:spChg chg="mod">
          <ac:chgData name="Loc Huynh" userId="80c0383e323bd6ea" providerId="LiveId" clId="{0AE45BB6-5B9B-5242-9E66-830EC0E01B2C}" dt="2022-01-24T12:00:15.015" v="2497" actId="20577"/>
          <ac:spMkLst>
            <pc:docMk/>
            <pc:sldMk cId="1660024150" sldId="347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0AE45BB6-5B9B-5242-9E66-830EC0E01B2C}" dt="2022-01-26T04:39:20.139" v="12821" actId="115"/>
        <pc:sldMkLst>
          <pc:docMk/>
          <pc:sldMk cId="3037548515" sldId="347"/>
        </pc:sldMkLst>
        <pc:spChg chg="mod">
          <ac:chgData name="Loc Huynh" userId="80c0383e323bd6ea" providerId="LiveId" clId="{0AE45BB6-5B9B-5242-9E66-830EC0E01B2C}" dt="2022-01-24T12:16:12.165" v="2934" actId="20577"/>
          <ac:spMkLst>
            <pc:docMk/>
            <pc:sldMk cId="3037548515" sldId="347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4:39:20.139" v="12821" actId="115"/>
          <ac:spMkLst>
            <pc:docMk/>
            <pc:sldMk cId="3037548515" sldId="347"/>
            <ac:spMk id="3" creationId="{915ED961-82CE-F140-B979-1794E0DE9605}"/>
          </ac:spMkLst>
        </pc:spChg>
      </pc:sldChg>
      <pc:sldChg chg="add del">
        <pc:chgData name="Loc Huynh" userId="80c0383e323bd6ea" providerId="LiveId" clId="{0AE45BB6-5B9B-5242-9E66-830EC0E01B2C}" dt="2022-01-24T12:21:11.404" v="3003"/>
        <pc:sldMkLst>
          <pc:docMk/>
          <pc:sldMk cId="3458392191" sldId="347"/>
        </pc:sldMkLst>
      </pc:sldChg>
      <pc:sldChg chg="addSp delSp modSp add mod delAnim modAnim">
        <pc:chgData name="Loc Huynh" userId="80c0383e323bd6ea" providerId="LiveId" clId="{0AE45BB6-5B9B-5242-9E66-830EC0E01B2C}" dt="2022-01-25T08:09:51.704" v="5214" actId="14100"/>
        <pc:sldMkLst>
          <pc:docMk/>
          <pc:sldMk cId="4182261553" sldId="348"/>
        </pc:sldMkLst>
        <pc:spChg chg="mod">
          <ac:chgData name="Loc Huynh" userId="80c0383e323bd6ea" providerId="LiveId" clId="{0AE45BB6-5B9B-5242-9E66-830EC0E01B2C}" dt="2022-01-24T12:24:30.546" v="3123" actId="179"/>
          <ac:spMkLst>
            <pc:docMk/>
            <pc:sldMk cId="4182261553" sldId="348"/>
            <ac:spMk id="3" creationId="{915ED961-82CE-F140-B979-1794E0DE9605}"/>
          </ac:spMkLst>
        </pc:spChg>
        <pc:spChg chg="add mod">
          <ac:chgData name="Loc Huynh" userId="80c0383e323bd6ea" providerId="LiveId" clId="{0AE45BB6-5B9B-5242-9E66-830EC0E01B2C}" dt="2022-01-25T08:09:22.739" v="5209" actId="14100"/>
          <ac:spMkLst>
            <pc:docMk/>
            <pc:sldMk cId="4182261553" sldId="348"/>
            <ac:spMk id="5" creationId="{D71A6513-1985-5643-B384-D8231BCAB11C}"/>
          </ac:spMkLst>
        </pc:spChg>
        <pc:spChg chg="add del mod">
          <ac:chgData name="Loc Huynh" userId="80c0383e323bd6ea" providerId="LiveId" clId="{0AE45BB6-5B9B-5242-9E66-830EC0E01B2C}" dt="2022-01-24T12:23:57.573" v="3096" actId="478"/>
          <ac:spMkLst>
            <pc:docMk/>
            <pc:sldMk cId="4182261553" sldId="348"/>
            <ac:spMk id="6" creationId="{80C480FA-DCF0-EC4B-9B57-AF9A273D396B}"/>
          </ac:spMkLst>
        </pc:spChg>
        <pc:spChg chg="add mod">
          <ac:chgData name="Loc Huynh" userId="80c0383e323bd6ea" providerId="LiveId" clId="{0AE45BB6-5B9B-5242-9E66-830EC0E01B2C}" dt="2022-01-25T08:09:51.704" v="5214" actId="14100"/>
          <ac:spMkLst>
            <pc:docMk/>
            <pc:sldMk cId="4182261553" sldId="348"/>
            <ac:spMk id="7" creationId="{08CBFAFE-85AB-5644-BA6D-C6D29E878FFE}"/>
          </ac:spMkLst>
        </pc:spChg>
      </pc:sldChg>
      <pc:sldChg chg="modSp add mod ord">
        <pc:chgData name="Loc Huynh" userId="80c0383e323bd6ea" providerId="LiveId" clId="{0AE45BB6-5B9B-5242-9E66-830EC0E01B2C}" dt="2022-01-24T12:53:47.339" v="4469" actId="255"/>
        <pc:sldMkLst>
          <pc:docMk/>
          <pc:sldMk cId="3134172502" sldId="349"/>
        </pc:sldMkLst>
        <pc:spChg chg="mod">
          <ac:chgData name="Loc Huynh" userId="80c0383e323bd6ea" providerId="LiveId" clId="{0AE45BB6-5B9B-5242-9E66-830EC0E01B2C}" dt="2022-01-24T12:53:47.339" v="4469" actId="255"/>
          <ac:spMkLst>
            <pc:docMk/>
            <pc:sldMk cId="3134172502" sldId="349"/>
            <ac:spMk id="3" creationId="{915ED961-82CE-F140-B979-1794E0DE9605}"/>
          </ac:spMkLst>
        </pc:spChg>
      </pc:sldChg>
      <pc:sldChg chg="add del">
        <pc:chgData name="Loc Huynh" userId="80c0383e323bd6ea" providerId="LiveId" clId="{0AE45BB6-5B9B-5242-9E66-830EC0E01B2C}" dt="2022-01-25T07:24:35.716" v="4698" actId="2696"/>
        <pc:sldMkLst>
          <pc:docMk/>
          <pc:sldMk cId="1036053933" sldId="350"/>
        </pc:sldMkLst>
      </pc:sldChg>
      <pc:sldChg chg="addSp modSp add mod">
        <pc:chgData name="Loc Huynh" userId="80c0383e323bd6ea" providerId="LiveId" clId="{0AE45BB6-5B9B-5242-9E66-830EC0E01B2C}" dt="2022-01-26T04:40:15.578" v="12823" actId="255"/>
        <pc:sldMkLst>
          <pc:docMk/>
          <pc:sldMk cId="1863456421" sldId="350"/>
        </pc:sldMkLst>
        <pc:spChg chg="mod">
          <ac:chgData name="Loc Huynh" userId="80c0383e323bd6ea" providerId="LiveId" clId="{0AE45BB6-5B9B-5242-9E66-830EC0E01B2C}" dt="2022-01-26T04:40:15.578" v="12823" actId="255"/>
          <ac:spMkLst>
            <pc:docMk/>
            <pc:sldMk cId="1863456421" sldId="350"/>
            <ac:spMk id="3" creationId="{915ED961-82CE-F140-B979-1794E0DE9605}"/>
          </ac:spMkLst>
        </pc:spChg>
        <pc:graphicFrameChg chg="add mod modGraphic">
          <ac:chgData name="Loc Huynh" userId="80c0383e323bd6ea" providerId="LiveId" clId="{0AE45BB6-5B9B-5242-9E66-830EC0E01B2C}" dt="2022-01-25T07:40:57.567" v="5044" actId="20577"/>
          <ac:graphicFrameMkLst>
            <pc:docMk/>
            <pc:sldMk cId="1863456421" sldId="350"/>
            <ac:graphicFrameMk id="6" creationId="{AF82D75A-5DB5-A949-953A-6F04ACE4A6E8}"/>
          </ac:graphicFrameMkLst>
        </pc:graphicFrameChg>
      </pc:sldChg>
      <pc:sldChg chg="delSp modSp add mod">
        <pc:chgData name="Loc Huynh" userId="80c0383e323bd6ea" providerId="LiveId" clId="{0AE45BB6-5B9B-5242-9E66-830EC0E01B2C}" dt="2022-01-26T04:40:31.558" v="12824" actId="255"/>
        <pc:sldMkLst>
          <pc:docMk/>
          <pc:sldMk cId="4208108575" sldId="351"/>
        </pc:sldMkLst>
        <pc:spChg chg="mod">
          <ac:chgData name="Loc Huynh" userId="80c0383e323bd6ea" providerId="LiveId" clId="{0AE45BB6-5B9B-5242-9E66-830EC0E01B2C}" dt="2022-01-26T04:40:31.558" v="12824" actId="255"/>
          <ac:spMkLst>
            <pc:docMk/>
            <pc:sldMk cId="4208108575" sldId="351"/>
            <ac:spMk id="3" creationId="{915ED961-82CE-F140-B979-1794E0DE9605}"/>
          </ac:spMkLst>
        </pc:spChg>
        <pc:graphicFrameChg chg="del">
          <ac:chgData name="Loc Huynh" userId="80c0383e323bd6ea" providerId="LiveId" clId="{0AE45BB6-5B9B-5242-9E66-830EC0E01B2C}" dt="2022-01-25T07:54:27.527" v="5094" actId="478"/>
          <ac:graphicFrameMkLst>
            <pc:docMk/>
            <pc:sldMk cId="4208108575" sldId="351"/>
            <ac:graphicFrameMk id="6" creationId="{AF82D75A-5DB5-A949-953A-6F04ACE4A6E8}"/>
          </ac:graphicFrameMkLst>
        </pc:graphicFrameChg>
      </pc:sldChg>
      <pc:sldChg chg="modSp add mod">
        <pc:chgData name="Loc Huynh" userId="80c0383e323bd6ea" providerId="LiveId" clId="{0AE45BB6-5B9B-5242-9E66-830EC0E01B2C}" dt="2022-01-25T08:26:53.414" v="6150" actId="1076"/>
        <pc:sldMkLst>
          <pc:docMk/>
          <pc:sldMk cId="1151044480" sldId="352"/>
        </pc:sldMkLst>
        <pc:spChg chg="mod">
          <ac:chgData name="Loc Huynh" userId="80c0383e323bd6ea" providerId="LiveId" clId="{0AE45BB6-5B9B-5242-9E66-830EC0E01B2C}" dt="2022-01-25T08:12:03.442" v="5245" actId="20577"/>
          <ac:spMkLst>
            <pc:docMk/>
            <pc:sldMk cId="1151044480" sldId="352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5T08:17:51.987" v="5680" actId="207"/>
          <ac:spMkLst>
            <pc:docMk/>
            <pc:sldMk cId="1151044480" sldId="352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5T08:26:53.414" v="6150" actId="1076"/>
          <ac:spMkLst>
            <pc:docMk/>
            <pc:sldMk cId="1151044480" sldId="352"/>
            <ac:spMk id="6" creationId="{37AAECBE-76F6-954A-9AD9-C6FD0051BEAC}"/>
          </ac:spMkLst>
        </pc:spChg>
      </pc:sldChg>
      <pc:sldChg chg="addSp delSp modSp add mod addAnim delAnim modAnim">
        <pc:chgData name="Loc Huynh" userId="80c0383e323bd6ea" providerId="LiveId" clId="{0AE45BB6-5B9B-5242-9E66-830EC0E01B2C}" dt="2022-01-25T09:38:40.695" v="8443"/>
        <pc:sldMkLst>
          <pc:docMk/>
          <pc:sldMk cId="4137404462" sldId="353"/>
        </pc:sldMkLst>
        <pc:spChg chg="mod">
          <ac:chgData name="Loc Huynh" userId="80c0383e323bd6ea" providerId="LiveId" clId="{0AE45BB6-5B9B-5242-9E66-830EC0E01B2C}" dt="2022-01-25T08:27:40.452" v="6152"/>
          <ac:spMkLst>
            <pc:docMk/>
            <pc:sldMk cId="4137404462" sldId="353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5T08:30:30.260" v="6232" actId="20577"/>
          <ac:spMkLst>
            <pc:docMk/>
            <pc:sldMk cId="4137404462" sldId="353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5T08:30:56.943" v="6241" actId="14100"/>
          <ac:spMkLst>
            <pc:docMk/>
            <pc:sldMk cId="4137404462" sldId="353"/>
            <ac:spMk id="5" creationId="{D71A6513-1985-5643-B384-D8231BCAB11C}"/>
          </ac:spMkLst>
        </pc:spChg>
        <pc:spChg chg="mod">
          <ac:chgData name="Loc Huynh" userId="80c0383e323bd6ea" providerId="LiveId" clId="{0AE45BB6-5B9B-5242-9E66-830EC0E01B2C}" dt="2022-01-25T08:35:08.374" v="6298" actId="1035"/>
          <ac:spMkLst>
            <pc:docMk/>
            <pc:sldMk cId="4137404462" sldId="353"/>
            <ac:spMk id="7" creationId="{08CBFAFE-85AB-5644-BA6D-C6D29E878FFE}"/>
          </ac:spMkLst>
        </pc:spChg>
        <pc:spChg chg="add mod">
          <ac:chgData name="Loc Huynh" userId="80c0383e323bd6ea" providerId="LiveId" clId="{0AE45BB6-5B9B-5242-9E66-830EC0E01B2C}" dt="2022-01-25T08:34:55.686" v="6292" actId="1035"/>
          <ac:spMkLst>
            <pc:docMk/>
            <pc:sldMk cId="4137404462" sldId="353"/>
            <ac:spMk id="8" creationId="{536A2592-C6FD-C74E-8575-C48912F61AA9}"/>
          </ac:spMkLst>
        </pc:spChg>
        <pc:spChg chg="add mod">
          <ac:chgData name="Loc Huynh" userId="80c0383e323bd6ea" providerId="LiveId" clId="{0AE45BB6-5B9B-5242-9E66-830EC0E01B2C}" dt="2022-01-25T08:35:00.356" v="6295" actId="1035"/>
          <ac:spMkLst>
            <pc:docMk/>
            <pc:sldMk cId="4137404462" sldId="353"/>
            <ac:spMk id="9" creationId="{661223ED-EC12-444A-91C1-DE69EE9D6603}"/>
          </ac:spMkLst>
        </pc:spChg>
        <pc:spChg chg="add del mod">
          <ac:chgData name="Loc Huynh" userId="80c0383e323bd6ea" providerId="LiveId" clId="{0AE45BB6-5B9B-5242-9E66-830EC0E01B2C}" dt="2022-01-25T09:38:34.481" v="8439" actId="478"/>
          <ac:spMkLst>
            <pc:docMk/>
            <pc:sldMk cId="4137404462" sldId="353"/>
            <ac:spMk id="11" creationId="{FBE4FD91-0B6D-FB4B-82AA-D021E2A39740}"/>
          </ac:spMkLst>
        </pc:spChg>
      </pc:sldChg>
      <pc:sldChg chg="modSp add mod">
        <pc:chgData name="Loc Huynh" userId="80c0383e323bd6ea" providerId="LiveId" clId="{0AE45BB6-5B9B-5242-9E66-830EC0E01B2C}" dt="2022-01-26T04:40:57.428" v="12825" actId="255"/>
        <pc:sldMkLst>
          <pc:docMk/>
          <pc:sldMk cId="2199059508" sldId="354"/>
        </pc:sldMkLst>
        <pc:spChg chg="mod">
          <ac:chgData name="Loc Huynh" userId="80c0383e323bd6ea" providerId="LiveId" clId="{0AE45BB6-5B9B-5242-9E66-830EC0E01B2C}" dt="2022-01-26T04:40:57.428" v="12825" actId="255"/>
          <ac:spMkLst>
            <pc:docMk/>
            <pc:sldMk cId="2199059508" sldId="354"/>
            <ac:spMk id="3" creationId="{915ED961-82CE-F140-B979-1794E0DE9605}"/>
          </ac:spMkLst>
        </pc:spChg>
      </pc:sldChg>
      <pc:sldChg chg="modSp add mod ord">
        <pc:chgData name="Loc Huynh" userId="80c0383e323bd6ea" providerId="LiveId" clId="{0AE45BB6-5B9B-5242-9E66-830EC0E01B2C}" dt="2022-01-25T08:38:59.614" v="6558" actId="20578"/>
        <pc:sldMkLst>
          <pc:docMk/>
          <pc:sldMk cId="3933598865" sldId="355"/>
        </pc:sldMkLst>
        <pc:spChg chg="mod">
          <ac:chgData name="Loc Huynh" userId="80c0383e323bd6ea" providerId="LiveId" clId="{0AE45BB6-5B9B-5242-9E66-830EC0E01B2C}" dt="2022-01-25T08:38:54.960" v="6557" actId="20577"/>
          <ac:spMkLst>
            <pc:docMk/>
            <pc:sldMk cId="3933598865" sldId="355"/>
            <ac:spMk id="2" creationId="{8F68707A-DF9C-7442-AA8B-3854934550D4}"/>
          </ac:spMkLst>
        </pc:spChg>
        <pc:spChg chg="mod">
          <ac:chgData name="Loc Huynh" userId="80c0383e323bd6ea" providerId="LiveId" clId="{0AE45BB6-5B9B-5242-9E66-830EC0E01B2C}" dt="2022-01-25T08:38:41.332" v="6479" actId="20577"/>
          <ac:spMkLst>
            <pc:docMk/>
            <pc:sldMk cId="3933598865" sldId="355"/>
            <ac:spMk id="5" creationId="{0DE51CAE-68FF-8440-AB6F-0825A96EDEA2}"/>
          </ac:spMkLst>
        </pc:spChg>
      </pc:sldChg>
      <pc:sldChg chg="addSp delSp modSp add mod addAnim delAnim">
        <pc:chgData name="Loc Huynh" userId="80c0383e323bd6ea" providerId="LiveId" clId="{0AE45BB6-5B9B-5242-9E66-830EC0E01B2C}" dt="2022-01-26T01:53:26.301" v="9259" actId="207"/>
        <pc:sldMkLst>
          <pc:docMk/>
          <pc:sldMk cId="2944363157" sldId="356"/>
        </pc:sldMkLst>
        <pc:spChg chg="mod">
          <ac:chgData name="Loc Huynh" userId="80c0383e323bd6ea" providerId="LiveId" clId="{0AE45BB6-5B9B-5242-9E66-830EC0E01B2C}" dt="2022-01-25T08:40:32.525" v="6622" actId="20577"/>
          <ac:spMkLst>
            <pc:docMk/>
            <pc:sldMk cId="2944363157" sldId="356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1:53:26.301" v="9259" actId="207"/>
          <ac:spMkLst>
            <pc:docMk/>
            <pc:sldMk cId="2944363157" sldId="356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5T08:40:41.858" v="6623" actId="478"/>
          <ac:spMkLst>
            <pc:docMk/>
            <pc:sldMk cId="2944363157" sldId="356"/>
            <ac:spMk id="5" creationId="{D71A6513-1985-5643-B384-D8231BCAB11C}"/>
          </ac:spMkLst>
        </pc:spChg>
        <pc:spChg chg="del mod">
          <ac:chgData name="Loc Huynh" userId="80c0383e323bd6ea" providerId="LiveId" clId="{0AE45BB6-5B9B-5242-9E66-830EC0E01B2C}" dt="2022-01-25T08:40:44.361" v="6625" actId="478"/>
          <ac:spMkLst>
            <pc:docMk/>
            <pc:sldMk cId="2944363157" sldId="356"/>
            <ac:spMk id="7" creationId="{08CBFAFE-85AB-5644-BA6D-C6D29E878FFE}"/>
          </ac:spMkLst>
        </pc:spChg>
        <pc:spChg chg="del mod">
          <ac:chgData name="Loc Huynh" userId="80c0383e323bd6ea" providerId="LiveId" clId="{0AE45BB6-5B9B-5242-9E66-830EC0E01B2C}" dt="2022-01-25T09:01:14.004" v="7469" actId="478"/>
          <ac:spMkLst>
            <pc:docMk/>
            <pc:sldMk cId="2944363157" sldId="356"/>
            <ac:spMk id="8" creationId="{536A2592-C6FD-C74E-8575-C48912F61AA9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9" creationId="{661223ED-EC12-444A-91C1-DE69EE9D6603}"/>
          </ac:spMkLst>
        </pc:spChg>
        <pc:spChg chg="del">
          <ac:chgData name="Loc Huynh" userId="80c0383e323bd6ea" providerId="LiveId" clId="{0AE45BB6-5B9B-5242-9E66-830EC0E01B2C}" dt="2022-01-25T08:40:45.647" v="6626" actId="478"/>
          <ac:spMkLst>
            <pc:docMk/>
            <pc:sldMk cId="2944363157" sldId="356"/>
            <ac:spMk id="11" creationId="{FBE4FD91-0B6D-FB4B-82AA-D021E2A39740}"/>
          </ac:spMkLst>
        </pc:spChg>
        <pc:spChg chg="add del mod">
          <ac:chgData name="Loc Huynh" userId="80c0383e323bd6ea" providerId="LiveId" clId="{0AE45BB6-5B9B-5242-9E66-830EC0E01B2C}" dt="2022-01-25T08:48:21.848" v="6826" actId="478"/>
          <ac:spMkLst>
            <pc:docMk/>
            <pc:sldMk cId="2944363157" sldId="356"/>
            <ac:spMk id="12" creationId="{402CED84-C84A-8749-B983-5DD10B7F025C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13" creationId="{F97ED3D7-211C-A34E-9CD3-3DF84364B394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14" creationId="{735857E6-5A8C-2E42-95F5-DB1791A33E9F}"/>
          </ac:spMkLst>
        </pc:spChg>
        <pc:spChg chg="add del mod">
          <ac:chgData name="Loc Huynh" userId="80c0383e323bd6ea" providerId="LiveId" clId="{0AE45BB6-5B9B-5242-9E66-830EC0E01B2C}" dt="2022-01-25T09:01:16.301" v="7470" actId="478"/>
          <ac:spMkLst>
            <pc:docMk/>
            <pc:sldMk cId="2944363157" sldId="356"/>
            <ac:spMk id="15" creationId="{A29B011D-311F-334F-979C-9FCDCAA4FC7C}"/>
          </ac:spMkLst>
        </pc:spChg>
      </pc:sldChg>
      <pc:sldChg chg="addSp delSp modSp add mod ord delAnim">
        <pc:chgData name="Loc Huynh" userId="80c0383e323bd6ea" providerId="LiveId" clId="{0AE45BB6-5B9B-5242-9E66-830EC0E01B2C}" dt="2022-01-25T08:48:14.554" v="6825" actId="20578"/>
        <pc:sldMkLst>
          <pc:docMk/>
          <pc:sldMk cId="1188971547" sldId="357"/>
        </pc:sldMkLst>
        <pc:spChg chg="mod">
          <ac:chgData name="Loc Huynh" userId="80c0383e323bd6ea" providerId="LiveId" clId="{0AE45BB6-5B9B-5242-9E66-830EC0E01B2C}" dt="2022-01-25T08:47:59.964" v="6824" actId="20577"/>
          <ac:spMkLst>
            <pc:docMk/>
            <pc:sldMk cId="1188971547" sldId="357"/>
            <ac:spMk id="3" creationId="{915ED961-82CE-F140-B979-1794E0DE9605}"/>
          </ac:spMkLst>
        </pc:spChg>
        <pc:spChg chg="add del">
          <ac:chgData name="Loc Huynh" userId="80c0383e323bd6ea" providerId="LiveId" clId="{0AE45BB6-5B9B-5242-9E66-830EC0E01B2C}" dt="2022-01-25T08:45:50.480" v="6729" actId="478"/>
          <ac:spMkLst>
            <pc:docMk/>
            <pc:sldMk cId="1188971547" sldId="357"/>
            <ac:spMk id="4" creationId="{7BA5785C-D156-534A-A026-5E7202483B23}"/>
          </ac:spMkLst>
        </pc:spChg>
        <pc:spChg chg="add mod">
          <ac:chgData name="Loc Huynh" userId="80c0383e323bd6ea" providerId="LiveId" clId="{0AE45BB6-5B9B-5242-9E66-830EC0E01B2C}" dt="2022-01-25T08:47:07.227" v="6748" actId="13822"/>
          <ac:spMkLst>
            <pc:docMk/>
            <pc:sldMk cId="1188971547" sldId="357"/>
            <ac:spMk id="5" creationId="{1B5494D0-F2A5-0A4E-A4F9-AF8B1CE39C80}"/>
          </ac:spMkLst>
        </pc:spChg>
        <pc:spChg chg="del">
          <ac:chgData name="Loc Huynh" userId="80c0383e323bd6ea" providerId="LiveId" clId="{0AE45BB6-5B9B-5242-9E66-830EC0E01B2C}" dt="2022-01-25T08:44:55.875" v="6712" actId="478"/>
          <ac:spMkLst>
            <pc:docMk/>
            <pc:sldMk cId="1188971547" sldId="357"/>
            <ac:spMk id="8" creationId="{536A2592-C6FD-C74E-8575-C48912F61AA9}"/>
          </ac:spMkLst>
        </pc:spChg>
        <pc:spChg chg="del">
          <ac:chgData name="Loc Huynh" userId="80c0383e323bd6ea" providerId="LiveId" clId="{0AE45BB6-5B9B-5242-9E66-830EC0E01B2C}" dt="2022-01-25T08:44:58.492" v="6713" actId="478"/>
          <ac:spMkLst>
            <pc:docMk/>
            <pc:sldMk cId="1188971547" sldId="357"/>
            <ac:spMk id="9" creationId="{661223ED-EC12-444A-91C1-DE69EE9D6603}"/>
          </ac:spMkLst>
        </pc:spChg>
        <pc:spChg chg="mod">
          <ac:chgData name="Loc Huynh" userId="80c0383e323bd6ea" providerId="LiveId" clId="{0AE45BB6-5B9B-5242-9E66-830EC0E01B2C}" dt="2022-01-25T08:45:16.267" v="6727" actId="1076"/>
          <ac:spMkLst>
            <pc:docMk/>
            <pc:sldMk cId="1188971547" sldId="357"/>
            <ac:spMk id="12" creationId="{402CED84-C84A-8749-B983-5DD10B7F025C}"/>
          </ac:spMkLst>
        </pc:spChg>
      </pc:sldChg>
      <pc:sldChg chg="addSp modSp add mod modAnim">
        <pc:chgData name="Loc Huynh" userId="80c0383e323bd6ea" providerId="LiveId" clId="{0AE45BB6-5B9B-5242-9E66-830EC0E01B2C}" dt="2022-01-25T09:09:22.263" v="7747" actId="14100"/>
        <pc:sldMkLst>
          <pc:docMk/>
          <pc:sldMk cId="227831133" sldId="358"/>
        </pc:sldMkLst>
        <pc:spChg chg="mod">
          <ac:chgData name="Loc Huynh" userId="80c0383e323bd6ea" providerId="LiveId" clId="{0AE45BB6-5B9B-5242-9E66-830EC0E01B2C}" dt="2022-01-25T09:02:30.676" v="7633" actId="207"/>
          <ac:spMkLst>
            <pc:docMk/>
            <pc:sldMk cId="227831133" sldId="358"/>
            <ac:spMk id="3" creationId="{915ED961-82CE-F140-B979-1794E0DE9605}"/>
          </ac:spMkLst>
        </pc:spChg>
        <pc:spChg chg="mod">
          <ac:chgData name="Loc Huynh" userId="80c0383e323bd6ea" providerId="LiveId" clId="{0AE45BB6-5B9B-5242-9E66-830EC0E01B2C}" dt="2022-01-25T09:04:22.033" v="7659" actId="1076"/>
          <ac:spMkLst>
            <pc:docMk/>
            <pc:sldMk cId="227831133" sldId="358"/>
            <ac:spMk id="8" creationId="{536A2592-C6FD-C74E-8575-C48912F61AA9}"/>
          </ac:spMkLst>
        </pc:spChg>
        <pc:spChg chg="mod">
          <ac:chgData name="Loc Huynh" userId="80c0383e323bd6ea" providerId="LiveId" clId="{0AE45BB6-5B9B-5242-9E66-830EC0E01B2C}" dt="2022-01-25T09:09:22.263" v="7747" actId="14100"/>
          <ac:spMkLst>
            <pc:docMk/>
            <pc:sldMk cId="227831133" sldId="358"/>
            <ac:spMk id="9" creationId="{661223ED-EC12-444A-91C1-DE69EE9D6603}"/>
          </ac:spMkLst>
        </pc:spChg>
        <pc:spChg chg="add mod">
          <ac:chgData name="Loc Huynh" userId="80c0383e323bd6ea" providerId="LiveId" clId="{0AE45BB6-5B9B-5242-9E66-830EC0E01B2C}" dt="2022-01-25T09:09:04.818" v="7741" actId="14100"/>
          <ac:spMkLst>
            <pc:docMk/>
            <pc:sldMk cId="227831133" sldId="358"/>
            <ac:spMk id="11" creationId="{8682B3B4-187F-1B4D-A155-DEAA9ABD1609}"/>
          </ac:spMkLst>
        </pc:spChg>
        <pc:spChg chg="add mod">
          <ac:chgData name="Loc Huynh" userId="80c0383e323bd6ea" providerId="LiveId" clId="{0AE45BB6-5B9B-5242-9E66-830EC0E01B2C}" dt="2022-01-25T09:08:33.575" v="7738" actId="14100"/>
          <ac:spMkLst>
            <pc:docMk/>
            <pc:sldMk cId="227831133" sldId="358"/>
            <ac:spMk id="12" creationId="{555E53F7-F19B-874D-8CBE-CBF02FB699EB}"/>
          </ac:spMkLst>
        </pc:spChg>
        <pc:spChg chg="mod">
          <ac:chgData name="Loc Huynh" userId="80c0383e323bd6ea" providerId="LiveId" clId="{0AE45BB6-5B9B-5242-9E66-830EC0E01B2C}" dt="2022-01-25T09:05:34.453" v="7694" actId="207"/>
          <ac:spMkLst>
            <pc:docMk/>
            <pc:sldMk cId="227831133" sldId="358"/>
            <ac:spMk id="13" creationId="{F97ED3D7-211C-A34E-9CD3-3DF84364B394}"/>
          </ac:spMkLst>
        </pc:spChg>
        <pc:spChg chg="mod">
          <ac:chgData name="Loc Huynh" userId="80c0383e323bd6ea" providerId="LiveId" clId="{0AE45BB6-5B9B-5242-9E66-830EC0E01B2C}" dt="2022-01-25T09:05:28.359" v="7692" actId="207"/>
          <ac:spMkLst>
            <pc:docMk/>
            <pc:sldMk cId="227831133" sldId="358"/>
            <ac:spMk id="14" creationId="{735857E6-5A8C-2E42-95F5-DB1791A33E9F}"/>
          </ac:spMkLst>
        </pc:spChg>
        <pc:spChg chg="mod">
          <ac:chgData name="Loc Huynh" userId="80c0383e323bd6ea" providerId="LiveId" clId="{0AE45BB6-5B9B-5242-9E66-830EC0E01B2C}" dt="2022-01-25T09:05:28.359" v="7692" actId="207"/>
          <ac:spMkLst>
            <pc:docMk/>
            <pc:sldMk cId="227831133" sldId="358"/>
            <ac:spMk id="15" creationId="{A29B011D-311F-334F-979C-9FCDCAA4FC7C}"/>
          </ac:spMkLst>
        </pc:spChg>
        <pc:spChg chg="add mod">
          <ac:chgData name="Loc Huynh" userId="80c0383e323bd6ea" providerId="LiveId" clId="{0AE45BB6-5B9B-5242-9E66-830EC0E01B2C}" dt="2022-01-25T09:08:58.232" v="7740" actId="14100"/>
          <ac:spMkLst>
            <pc:docMk/>
            <pc:sldMk cId="227831133" sldId="358"/>
            <ac:spMk id="16" creationId="{59161F13-5AA3-174B-A759-9FD3BA0D8ED8}"/>
          </ac:spMkLst>
        </pc:spChg>
        <pc:grpChg chg="add mod">
          <ac:chgData name="Loc Huynh" userId="80c0383e323bd6ea" providerId="LiveId" clId="{0AE45BB6-5B9B-5242-9E66-830EC0E01B2C}" dt="2022-01-25T09:05:28.359" v="7692" actId="207"/>
          <ac:grpSpMkLst>
            <pc:docMk/>
            <pc:sldMk cId="227831133" sldId="358"/>
            <ac:grpSpMk id="4" creationId="{DB124F49-A5C4-C649-ACAA-0224D302FB2B}"/>
          </ac:grpSpMkLst>
        </pc:grpChg>
      </pc:sldChg>
      <pc:sldChg chg="addSp delSp modSp add mod">
        <pc:chgData name="Loc Huynh" userId="80c0383e323bd6ea" providerId="LiveId" clId="{0AE45BB6-5B9B-5242-9E66-830EC0E01B2C}" dt="2022-01-26T02:28:12.855" v="9488" actId="113"/>
        <pc:sldMkLst>
          <pc:docMk/>
          <pc:sldMk cId="1470623142" sldId="359"/>
        </pc:sldMkLst>
        <pc:spChg chg="mod">
          <ac:chgData name="Loc Huynh" userId="80c0383e323bd6ea" providerId="LiveId" clId="{0AE45BB6-5B9B-5242-9E66-830EC0E01B2C}" dt="2022-01-26T01:53:47.480" v="9261" actId="207"/>
          <ac:spMkLst>
            <pc:docMk/>
            <pc:sldMk cId="1470623142" sldId="359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5T09:25:35.928" v="8135" actId="478"/>
          <ac:spMkLst>
            <pc:docMk/>
            <pc:sldMk cId="1470623142" sldId="359"/>
            <ac:spMk id="5" creationId="{5A20DA62-BA48-944D-A18D-24B7F369DE0F}"/>
          </ac:spMkLst>
        </pc:spChg>
        <pc:spChg chg="add del mod">
          <ac:chgData name="Loc Huynh" userId="80c0383e323bd6ea" providerId="LiveId" clId="{0AE45BB6-5B9B-5242-9E66-830EC0E01B2C}" dt="2022-01-25T09:25:34.043" v="8134" actId="478"/>
          <ac:spMkLst>
            <pc:docMk/>
            <pc:sldMk cId="1470623142" sldId="359"/>
            <ac:spMk id="6" creationId="{A8435EE8-51CA-214D-84BB-77630E1D94A6}"/>
          </ac:spMkLst>
        </pc:spChg>
        <pc:spChg chg="add mod modVis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7" creationId="{3A241F27-8204-0F4E-8D28-0A9702F59CB9}"/>
          </ac:spMkLst>
        </pc:spChg>
        <pc:spChg chg="add mod modVis">
          <ac:chgData name="Loc Huynh" userId="80c0383e323bd6ea" providerId="LiveId" clId="{0AE45BB6-5B9B-5242-9E66-830EC0E01B2C}" dt="2022-01-25T09:41:11.968" v="8479" actId="13822"/>
          <ac:spMkLst>
            <pc:docMk/>
            <pc:sldMk cId="1470623142" sldId="359"/>
            <ac:spMk id="8" creationId="{A2C6CE34-0FB0-3E40-B5AB-A9FF2D3F70E4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11" creationId="{F6B4674B-6237-5C49-8B92-1DB1C160CF84}"/>
          </ac:spMkLst>
        </pc:spChg>
        <pc:spChg chg="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12" creationId="{E0E44AF6-00FF-E041-BDC2-644BA2856762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13" creationId="{2484BE4D-609C-9244-ADFE-0360B4A4C706}"/>
          </ac:spMkLst>
        </pc:spChg>
        <pc:spChg chg="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14" creationId="{A9B20F50-0F4B-534E-9B06-0F7188F8EA13}"/>
          </ac:spMkLst>
        </pc:spChg>
        <pc:spChg chg="add mod modVis">
          <ac:chgData name="Loc Huynh" userId="80c0383e323bd6ea" providerId="LiveId" clId="{0AE45BB6-5B9B-5242-9E66-830EC0E01B2C}" dt="2022-01-26T02:27:54.022" v="9484" actId="2711"/>
          <ac:spMkLst>
            <pc:docMk/>
            <pc:sldMk cId="1470623142" sldId="359"/>
            <ac:spMk id="15" creationId="{9E657640-800A-C446-BED0-ED24D96D8305}"/>
          </ac:spMkLst>
        </pc:spChg>
        <pc:spChg chg="add del mod">
          <ac:chgData name="Loc Huynh" userId="80c0383e323bd6ea" providerId="LiveId" clId="{0AE45BB6-5B9B-5242-9E66-830EC0E01B2C}" dt="2022-01-25T09:26:29.751" v="8156" actId="478"/>
          <ac:spMkLst>
            <pc:docMk/>
            <pc:sldMk cId="1470623142" sldId="359"/>
            <ac:spMk id="16" creationId="{D74E6CEF-1754-004D-B3AC-F4A2E2BE120F}"/>
          </ac:spMkLst>
        </pc:spChg>
        <pc:spChg chg="add mod modVis">
          <ac:chgData name="Loc Huynh" userId="80c0383e323bd6ea" providerId="LiveId" clId="{0AE45BB6-5B9B-5242-9E66-830EC0E01B2C}" dt="2022-01-25T09:42:10.755" v="8484" actId="207"/>
          <ac:spMkLst>
            <pc:docMk/>
            <pc:sldMk cId="1470623142" sldId="359"/>
            <ac:spMk id="17" creationId="{D4C31695-ADE4-EC4E-8642-7B372B56AC1F}"/>
          </ac:spMkLst>
        </pc:spChg>
        <pc:spChg chg="del mod topLvl">
          <ac:chgData name="Loc Huynh" userId="80c0383e323bd6ea" providerId="LiveId" clId="{0AE45BB6-5B9B-5242-9E66-830EC0E01B2C}" dt="2022-01-25T09:33:58.215" v="8376" actId="478"/>
          <ac:spMkLst>
            <pc:docMk/>
            <pc:sldMk cId="1470623142" sldId="359"/>
            <ac:spMk id="19" creationId="{1239A642-4A25-C84A-A0DD-71806691D34C}"/>
          </ac:spMkLst>
        </pc:spChg>
        <pc:spChg chg="del mod topLvl">
          <ac:chgData name="Loc Huynh" userId="80c0383e323bd6ea" providerId="LiveId" clId="{0AE45BB6-5B9B-5242-9E66-830EC0E01B2C}" dt="2022-01-25T09:33:48.709" v="8373" actId="478"/>
          <ac:spMkLst>
            <pc:docMk/>
            <pc:sldMk cId="1470623142" sldId="359"/>
            <ac:spMk id="20" creationId="{F1641EE2-054C-CB48-992A-8C472C71113C}"/>
          </ac:spMkLst>
        </pc:spChg>
        <pc:spChg chg="add mod">
          <ac:chgData name="Loc Huynh" userId="80c0383e323bd6ea" providerId="LiveId" clId="{0AE45BB6-5B9B-5242-9E66-830EC0E01B2C}" dt="2022-01-25T09:44:52.455" v="8511" actId="1076"/>
          <ac:spMkLst>
            <pc:docMk/>
            <pc:sldMk cId="1470623142" sldId="359"/>
            <ac:spMk id="22" creationId="{998BCAD3-BCE3-0946-AC15-4E2D55E80E45}"/>
          </ac:spMkLst>
        </pc:spChg>
        <pc:spChg chg="add del mod">
          <ac:chgData name="Loc Huynh" userId="80c0383e323bd6ea" providerId="LiveId" clId="{0AE45BB6-5B9B-5242-9E66-830EC0E01B2C}" dt="2022-01-25T09:31:10.074" v="8310"/>
          <ac:spMkLst>
            <pc:docMk/>
            <pc:sldMk cId="1470623142" sldId="359"/>
            <ac:spMk id="23" creationId="{623A2E8D-B8FE-6247-A0E9-DE618B80B2BF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24" creationId="{033E9221-D8AB-A547-B78E-858F4E29699C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28" creationId="{C45E4193-19C0-364F-AD41-63E37A34A227}"/>
          </ac:spMkLst>
        </pc:spChg>
        <pc:spChg chg="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29" creationId="{57A3D100-AAE4-BB48-898D-4B13C850074F}"/>
          </ac:spMkLst>
        </pc:spChg>
        <pc:spChg chg="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0" creationId="{D18D6354-2137-DA4D-8132-F3CC41D49317}"/>
          </ac:spMkLst>
        </pc:spChg>
        <pc:spChg chg="add del mod">
          <ac:chgData name="Loc Huynh" userId="80c0383e323bd6ea" providerId="LiveId" clId="{0AE45BB6-5B9B-5242-9E66-830EC0E01B2C}" dt="2022-01-25T09:46:30.863" v="8525" actId="21"/>
          <ac:spMkLst>
            <pc:docMk/>
            <pc:sldMk cId="1470623142" sldId="359"/>
            <ac:spMk id="31" creationId="{4A76C951-2217-FF4E-8EF6-E8F14964FEA6}"/>
          </ac:spMkLst>
        </pc:spChg>
        <pc:spChg chg="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2" creationId="{A658B548-4CB8-A444-BBFA-F86C53A82688}"/>
          </ac:spMkLst>
        </pc:spChg>
        <pc:spChg chg="add 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4" creationId="{9967BF93-58B1-8C47-8D26-04A0549FF474}"/>
          </ac:spMkLst>
        </pc:spChg>
        <pc:spChg chg="add 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5" creationId="{6A35F99B-EAD8-4843-AEBC-9939A9ACEF1E}"/>
          </ac:spMkLst>
        </pc:spChg>
        <pc:spChg chg="add mod">
          <ac:chgData name="Loc Huynh" userId="80c0383e323bd6ea" providerId="LiveId" clId="{0AE45BB6-5B9B-5242-9E66-830EC0E01B2C}" dt="2022-01-25T09:40:39.351" v="8474" actId="408"/>
          <ac:spMkLst>
            <pc:docMk/>
            <pc:sldMk cId="1470623142" sldId="359"/>
            <ac:spMk id="36" creationId="{CDDF15B7-0BA7-2049-B0EC-020F338C385B}"/>
          </ac:spMkLst>
        </pc:spChg>
        <pc:spChg chg="add mod">
          <ac:chgData name="Loc Huynh" userId="80c0383e323bd6ea" providerId="LiveId" clId="{0AE45BB6-5B9B-5242-9E66-830EC0E01B2C}" dt="2022-01-26T02:28:12.855" v="9488" actId="113"/>
          <ac:spMkLst>
            <pc:docMk/>
            <pc:sldMk cId="1470623142" sldId="359"/>
            <ac:spMk id="43" creationId="{7D18508A-FA4F-E944-9878-80EAEDC91F94}"/>
          </ac:spMkLst>
        </pc:spChg>
        <pc:spChg chg="add mod">
          <ac:chgData name="Loc Huynh" userId="80c0383e323bd6ea" providerId="LiveId" clId="{0AE45BB6-5B9B-5242-9E66-830EC0E01B2C}" dt="2022-01-26T02:28:10.371" v="9487" actId="113"/>
          <ac:spMkLst>
            <pc:docMk/>
            <pc:sldMk cId="1470623142" sldId="359"/>
            <ac:spMk id="44" creationId="{EF746E6A-3F51-1C42-B613-A508575D9977}"/>
          </ac:spMkLst>
        </pc:spChg>
        <pc:spChg chg="add mod">
          <ac:chgData name="Loc Huynh" userId="80c0383e323bd6ea" providerId="LiveId" clId="{0AE45BB6-5B9B-5242-9E66-830EC0E01B2C}" dt="2022-01-25T09:46:50.719" v="8550" actId="207"/>
          <ac:spMkLst>
            <pc:docMk/>
            <pc:sldMk cId="1470623142" sldId="359"/>
            <ac:spMk id="45" creationId="{2B65F558-E56E-F146-900A-F8E716FE69B8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6" creationId="{2A2F339A-58A1-E344-9E39-D9F638882429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7" creationId="{008E4694-7B0D-BD46-A7AE-609AF9017190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8" creationId="{B8A56133-D433-194F-AF2F-3768A9DB33A8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49" creationId="{1C00540E-0B4E-7248-BD7D-482B26769579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50" creationId="{69A5B92E-CF30-2845-89F5-BED125F5CAC0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51" creationId="{C16EEEDD-CD31-BC4C-94CD-FC5E3B469EE4}"/>
          </ac:spMkLst>
        </pc:spChg>
        <pc:spChg chg="add del mod">
          <ac:chgData name="Loc Huynh" userId="80c0383e323bd6ea" providerId="LiveId" clId="{0AE45BB6-5B9B-5242-9E66-830EC0E01B2C}" dt="2022-01-25T09:46:39.326" v="8527"/>
          <ac:spMkLst>
            <pc:docMk/>
            <pc:sldMk cId="1470623142" sldId="359"/>
            <ac:spMk id="52" creationId="{DEF2CA85-0BF8-A445-A01F-135D0F715EF2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3" creationId="{C8CFC373-402B-ED4B-84E2-774C0518BD67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4" creationId="{A1636364-DC8F-204E-B43C-CB6F3BF68B30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5" creationId="{E2677835-DB42-A14E-9AD3-A6A47E6AE928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6" creationId="{A429599E-5043-084D-AC9E-5A4D9E25D383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7" creationId="{97762231-F9EC-654F-B30D-D1D3F98C95BB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8" creationId="{4A7F121D-193B-6B4C-867A-C451E152373F}"/>
          </ac:spMkLst>
        </pc:spChg>
        <pc:spChg chg="add mod">
          <ac:chgData name="Loc Huynh" userId="80c0383e323bd6ea" providerId="LiveId" clId="{0AE45BB6-5B9B-5242-9E66-830EC0E01B2C}" dt="2022-01-25T09:46:43.654" v="8528"/>
          <ac:spMkLst>
            <pc:docMk/>
            <pc:sldMk cId="1470623142" sldId="359"/>
            <ac:spMk id="59" creationId="{F5C8924C-62DA-D24C-963D-4B6189D34470}"/>
          </ac:spMkLst>
        </pc:spChg>
        <pc:spChg chg="add mod">
          <ac:chgData name="Loc Huynh" userId="80c0383e323bd6ea" providerId="LiveId" clId="{0AE45BB6-5B9B-5242-9E66-830EC0E01B2C}" dt="2022-01-25T09:47:21.572" v="8554" actId="1076"/>
          <ac:spMkLst>
            <pc:docMk/>
            <pc:sldMk cId="1470623142" sldId="359"/>
            <ac:spMk id="60" creationId="{A3C8A096-6795-4048-BA8A-02D35DE73539}"/>
          </ac:spMkLst>
        </pc:spChg>
        <pc:grpChg chg="add del mod">
          <ac:chgData name="Loc Huynh" userId="80c0383e323bd6ea" providerId="LiveId" clId="{0AE45BB6-5B9B-5242-9E66-830EC0E01B2C}" dt="2022-01-25T09:46:30.863" v="8525" actId="21"/>
          <ac:grpSpMkLst>
            <pc:docMk/>
            <pc:sldMk cId="1470623142" sldId="359"/>
            <ac:grpSpMk id="9" creationId="{E90BB0BE-CE74-6047-AD85-1F70050D81C9}"/>
          </ac:grpSpMkLst>
        </pc:grpChg>
        <pc:grpChg chg="add del mod">
          <ac:chgData name="Loc Huynh" userId="80c0383e323bd6ea" providerId="LiveId" clId="{0AE45BB6-5B9B-5242-9E66-830EC0E01B2C}" dt="2022-01-25T09:33:48.709" v="8373" actId="478"/>
          <ac:grpSpMkLst>
            <pc:docMk/>
            <pc:sldMk cId="1470623142" sldId="359"/>
            <ac:grpSpMk id="18" creationId="{FAB30EC0-F008-3446-8FE9-7CC75DB02D8C}"/>
          </ac:grpSpMkLst>
        </pc:grpChg>
        <pc:grpChg chg="add del mod">
          <ac:chgData name="Loc Huynh" userId="80c0383e323bd6ea" providerId="LiveId" clId="{0AE45BB6-5B9B-5242-9E66-830EC0E01B2C}" dt="2022-01-25T09:46:30.863" v="8525" actId="21"/>
          <ac:grpSpMkLst>
            <pc:docMk/>
            <pc:sldMk cId="1470623142" sldId="359"/>
            <ac:grpSpMk id="25" creationId="{B9E4741B-8F73-F843-8A94-9B30D689090A}"/>
          </ac:grpSpMkLst>
        </pc:grpChg>
        <pc:grpChg chg="add del mod modVis">
          <ac:chgData name="Loc Huynh" userId="80c0383e323bd6ea" providerId="LiveId" clId="{0AE45BB6-5B9B-5242-9E66-830EC0E01B2C}" dt="2022-01-25T09:46:30.863" v="8525" actId="21"/>
          <ac:grpSpMkLst>
            <pc:docMk/>
            <pc:sldMk cId="1470623142" sldId="359"/>
            <ac:grpSpMk id="26" creationId="{83283398-DF0A-9946-B96B-D14FD3F391C1}"/>
          </ac:grpSpMkLst>
        </pc:grpChg>
        <pc:grpChg chg="mod">
          <ac:chgData name="Loc Huynh" userId="80c0383e323bd6ea" providerId="LiveId" clId="{0AE45BB6-5B9B-5242-9E66-830EC0E01B2C}" dt="2022-01-25T09:46:17.144" v="8524" actId="21"/>
          <ac:grpSpMkLst>
            <pc:docMk/>
            <pc:sldMk cId="1470623142" sldId="359"/>
            <ac:grpSpMk id="27" creationId="{1536E210-B1ED-EA4D-AA71-A32607A32507}"/>
          </ac:grpSpMkLst>
        </pc:grpChg>
        <pc:grpChg chg="add mod">
          <ac:chgData name="Loc Huynh" userId="80c0383e323bd6ea" providerId="LiveId" clId="{0AE45BB6-5B9B-5242-9E66-830EC0E01B2C}" dt="2022-01-25T09:40:39.351" v="8474" actId="408"/>
          <ac:grpSpMkLst>
            <pc:docMk/>
            <pc:sldMk cId="1470623142" sldId="359"/>
            <ac:grpSpMk id="37" creationId="{898C4495-04D2-D14B-8EE4-A810380C4214}"/>
          </ac:grpSpMkLst>
        </pc:grpChg>
        <pc:grpChg chg="add mod">
          <ac:chgData name="Loc Huynh" userId="80c0383e323bd6ea" providerId="LiveId" clId="{0AE45BB6-5B9B-5242-9E66-830EC0E01B2C}" dt="2022-01-25T09:40:39.351" v="8474" actId="408"/>
          <ac:grpSpMkLst>
            <pc:docMk/>
            <pc:sldMk cId="1470623142" sldId="359"/>
            <ac:grpSpMk id="39" creationId="{B5056DA3-D2EC-C845-AD27-2C6D062DD828}"/>
          </ac:grpSpMkLst>
        </pc:grpChg>
        <pc:grpChg chg="add mod topLvl">
          <ac:chgData name="Loc Huynh" userId="80c0383e323bd6ea" providerId="LiveId" clId="{0AE45BB6-5B9B-5242-9E66-830EC0E01B2C}" dt="2022-01-25T09:47:29.844" v="8555" actId="21"/>
          <ac:grpSpMkLst>
            <pc:docMk/>
            <pc:sldMk cId="1470623142" sldId="359"/>
            <ac:grpSpMk id="40" creationId="{EC7DE04F-2EB3-9148-B116-79B902306174}"/>
          </ac:grpSpMkLst>
        </pc:grpChg>
        <pc:grpChg chg="add del mod">
          <ac:chgData name="Loc Huynh" userId="80c0383e323bd6ea" providerId="LiveId" clId="{0AE45BB6-5B9B-5242-9E66-830EC0E01B2C}" dt="2022-01-25T09:47:29.844" v="8555" actId="21"/>
          <ac:grpSpMkLst>
            <pc:docMk/>
            <pc:sldMk cId="1470623142" sldId="359"/>
            <ac:grpSpMk id="42" creationId="{B6261A4A-A97A-B041-A660-0C7046B7DCEF}"/>
          </ac:grpSpMkLst>
        </pc:grpChg>
        <pc:cxnChg chg="add del mod">
          <ac:chgData name="Loc Huynh" userId="80c0383e323bd6ea" providerId="LiveId" clId="{0AE45BB6-5B9B-5242-9E66-830EC0E01B2C}" dt="2022-01-25T09:37:56.759" v="8430" actId="21"/>
          <ac:cxnSpMkLst>
            <pc:docMk/>
            <pc:sldMk cId="1470623142" sldId="359"/>
            <ac:cxnSpMk id="21" creationId="{7543041A-6969-A34B-82FB-2471A1C865B0}"/>
          </ac:cxnSpMkLst>
        </pc:cxnChg>
        <pc:cxnChg chg="add del mod topLvl">
          <ac:chgData name="Loc Huynh" userId="80c0383e323bd6ea" providerId="LiveId" clId="{0AE45BB6-5B9B-5242-9E66-830EC0E01B2C}" dt="2022-01-25T09:47:29.844" v="8555" actId="21"/>
          <ac:cxnSpMkLst>
            <pc:docMk/>
            <pc:sldMk cId="1470623142" sldId="359"/>
            <ac:cxnSpMk id="41" creationId="{0C2F6B0D-692F-824A-A91B-9FB90F14446E}"/>
          </ac:cxnSpMkLst>
        </pc:cxnChg>
        <pc:cxnChg chg="add mod">
          <ac:chgData name="Loc Huynh" userId="80c0383e323bd6ea" providerId="LiveId" clId="{0AE45BB6-5B9B-5242-9E66-830EC0E01B2C}" dt="2022-01-25T09:47:30.477" v="8556"/>
          <ac:cxnSpMkLst>
            <pc:docMk/>
            <pc:sldMk cId="1470623142" sldId="359"/>
            <ac:cxnSpMk id="61" creationId="{376352F7-9A60-AA4A-91FD-02EDABA70244}"/>
          </ac:cxnSpMkLst>
        </pc:cxnChg>
      </pc:sldChg>
      <pc:sldChg chg="addSp delSp add del mod">
        <pc:chgData name="Loc Huynh" userId="80c0383e323bd6ea" providerId="LiveId" clId="{0AE45BB6-5B9B-5242-9E66-830EC0E01B2C}" dt="2022-01-25T09:47:55.651" v="8557" actId="2696"/>
        <pc:sldMkLst>
          <pc:docMk/>
          <pc:sldMk cId="2606066294" sldId="360"/>
        </pc:sldMkLst>
        <pc:spChg chg="add del">
          <ac:chgData name="Loc Huynh" userId="80c0383e323bd6ea" providerId="LiveId" clId="{0AE45BB6-5B9B-5242-9E66-830EC0E01B2C}" dt="2022-01-25T09:45:16.408" v="8513" actId="478"/>
          <ac:spMkLst>
            <pc:docMk/>
            <pc:sldMk cId="2606066294" sldId="360"/>
            <ac:spMk id="22" creationId="{998BCAD3-BCE3-0946-AC15-4E2D55E80E45}"/>
          </ac:spMkLst>
        </pc:spChg>
      </pc:sldChg>
      <pc:sldChg chg="addSp delSp modSp add mod">
        <pc:chgData name="Loc Huynh" userId="80c0383e323bd6ea" providerId="LiveId" clId="{0AE45BB6-5B9B-5242-9E66-830EC0E01B2C}" dt="2022-01-26T01:53:55.442" v="9262" actId="207"/>
        <pc:sldMkLst>
          <pc:docMk/>
          <pc:sldMk cId="4016927774" sldId="360"/>
        </pc:sldMkLst>
        <pc:spChg chg="mod">
          <ac:chgData name="Loc Huynh" userId="80c0383e323bd6ea" providerId="LiveId" clId="{0AE45BB6-5B9B-5242-9E66-830EC0E01B2C}" dt="2022-01-26T01:53:55.442" v="9262" actId="207"/>
          <ac:spMkLst>
            <pc:docMk/>
            <pc:sldMk cId="4016927774" sldId="360"/>
            <ac:spMk id="3" creationId="{915ED961-82CE-F140-B979-1794E0DE9605}"/>
          </ac:spMkLst>
        </pc:spChg>
        <pc:spChg chg="add mod">
          <ac:chgData name="Loc Huynh" userId="80c0383e323bd6ea" providerId="LiveId" clId="{0AE45BB6-5B9B-5242-9E66-830EC0E01B2C}" dt="2022-01-25T10:03:23.952" v="9234" actId="207"/>
          <ac:spMkLst>
            <pc:docMk/>
            <pc:sldMk cId="4016927774" sldId="360"/>
            <ac:spMk id="5" creationId="{CD0E1580-5EC8-0E4E-9A58-0D488E6832B8}"/>
          </ac:spMkLst>
        </pc:spChg>
        <pc:spChg chg="del">
          <ac:chgData name="Loc Huynh" userId="80c0383e323bd6ea" providerId="LiveId" clId="{0AE45BB6-5B9B-5242-9E66-830EC0E01B2C}" dt="2022-01-25T09:48:10.697" v="8560" actId="478"/>
          <ac:spMkLst>
            <pc:docMk/>
            <pc:sldMk cId="4016927774" sldId="360"/>
            <ac:spMk id="22" creationId="{998BCAD3-BCE3-0946-AC15-4E2D55E80E45}"/>
          </ac:spMkLst>
        </pc:spChg>
        <pc:spChg chg="add del mod">
          <ac:chgData name="Loc Huynh" userId="80c0383e323bd6ea" providerId="LiveId" clId="{0AE45BB6-5B9B-5242-9E66-830EC0E01B2C}" dt="2022-01-25T09:57:43.495" v="9090" actId="478"/>
          <ac:spMkLst>
            <pc:docMk/>
            <pc:sldMk cId="4016927774" sldId="360"/>
            <ac:spMk id="38" creationId="{C3833BFD-7930-A248-A38D-56CA78303E25}"/>
          </ac:spMkLst>
        </pc:spChg>
        <pc:spChg chg="del">
          <ac:chgData name="Loc Huynh" userId="80c0383e323bd6ea" providerId="LiveId" clId="{0AE45BB6-5B9B-5242-9E66-830EC0E01B2C}" dt="2022-01-25T09:49:54.969" v="8711" actId="478"/>
          <ac:spMkLst>
            <pc:docMk/>
            <pc:sldMk cId="4016927774" sldId="360"/>
            <ac:spMk id="43" creationId="{7D18508A-FA4F-E944-9878-80EAEDC91F94}"/>
          </ac:spMkLst>
        </pc:spChg>
        <pc:spChg chg="del">
          <ac:chgData name="Loc Huynh" userId="80c0383e323bd6ea" providerId="LiveId" clId="{0AE45BB6-5B9B-5242-9E66-830EC0E01B2C}" dt="2022-01-25T09:49:52.851" v="8710" actId="478"/>
          <ac:spMkLst>
            <pc:docMk/>
            <pc:sldMk cId="4016927774" sldId="360"/>
            <ac:spMk id="44" creationId="{EF746E6A-3F51-1C42-B613-A508575D9977}"/>
          </ac:spMkLst>
        </pc:spChg>
        <pc:grpChg chg="add del mod">
          <ac:chgData name="Loc Huynh" userId="80c0383e323bd6ea" providerId="LiveId" clId="{0AE45BB6-5B9B-5242-9E66-830EC0E01B2C}" dt="2022-01-25T09:57:43.495" v="9090" actId="478"/>
          <ac:grpSpMkLst>
            <pc:docMk/>
            <pc:sldMk cId="4016927774" sldId="360"/>
            <ac:grpSpMk id="4" creationId="{A67B989E-9C90-D64F-ADAD-04132FF3AC13}"/>
          </ac:grpSpMkLst>
        </pc:grpChg>
        <pc:grpChg chg="mod">
          <ac:chgData name="Loc Huynh" userId="80c0383e323bd6ea" providerId="LiveId" clId="{0AE45BB6-5B9B-5242-9E66-830EC0E01B2C}" dt="2022-01-25T09:49:59.283" v="8713" actId="1076"/>
          <ac:grpSpMkLst>
            <pc:docMk/>
            <pc:sldMk cId="4016927774" sldId="360"/>
            <ac:grpSpMk id="40" creationId="{EC7DE04F-2EB3-9148-B116-79B902306174}"/>
          </ac:grpSpMkLst>
        </pc:grpChg>
        <pc:picChg chg="add mod">
          <ac:chgData name="Loc Huynh" userId="80c0383e323bd6ea" providerId="LiveId" clId="{0AE45BB6-5B9B-5242-9E66-830EC0E01B2C}" dt="2022-01-25T09:58:42.190" v="9106" actId="14100"/>
          <ac:picMkLst>
            <pc:docMk/>
            <pc:sldMk cId="4016927774" sldId="360"/>
            <ac:picMk id="9" creationId="{FB45AA33-E3F4-184A-8338-6EB120ACDC0B}"/>
          </ac:picMkLst>
        </pc:picChg>
      </pc:sldChg>
      <pc:sldChg chg="addSp delSp modSp add mod modAnim">
        <pc:chgData name="Loc Huynh" userId="80c0383e323bd6ea" providerId="LiveId" clId="{0AE45BB6-5B9B-5242-9E66-830EC0E01B2C}" dt="2022-01-26T03:00:40.031" v="9805"/>
        <pc:sldMkLst>
          <pc:docMk/>
          <pc:sldMk cId="1050507727" sldId="361"/>
        </pc:sldMkLst>
        <pc:spChg chg="mod">
          <ac:chgData name="Loc Huynh" userId="80c0383e323bd6ea" providerId="LiveId" clId="{0AE45BB6-5B9B-5242-9E66-830EC0E01B2C}" dt="2022-01-26T01:59:50.818" v="9267" actId="20577"/>
          <ac:spMkLst>
            <pc:docMk/>
            <pc:sldMk cId="1050507727" sldId="361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1:59:53.329" v="9268" actId="478"/>
          <ac:spMkLst>
            <pc:docMk/>
            <pc:sldMk cId="1050507727" sldId="361"/>
            <ac:spMk id="5" creationId="{CD0E1580-5EC8-0E4E-9A58-0D488E6832B8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" creationId="{6705B01C-074D-8746-A6A7-4DE53C8F4ECD}"/>
          </ac:spMkLst>
        </pc:spChg>
        <pc:spChg chg="mod">
          <ac:chgData name="Loc Huynh" userId="80c0383e323bd6ea" providerId="LiveId" clId="{0AE45BB6-5B9B-5242-9E66-830EC0E01B2C}" dt="2022-01-26T02:23:10.641" v="9418" actId="1076"/>
          <ac:spMkLst>
            <pc:docMk/>
            <pc:sldMk cId="1050507727" sldId="361"/>
            <ac:spMk id="13" creationId="{43B58EC8-7857-E34D-86C2-56065D5A1BEB}"/>
          </ac:spMkLst>
        </pc:spChg>
        <pc:spChg chg="mod">
          <ac:chgData name="Loc Huynh" userId="80c0383e323bd6ea" providerId="LiveId" clId="{0AE45BB6-5B9B-5242-9E66-830EC0E01B2C}" dt="2022-01-26T02:22:15.547" v="9399"/>
          <ac:spMkLst>
            <pc:docMk/>
            <pc:sldMk cId="1050507727" sldId="361"/>
            <ac:spMk id="14" creationId="{C53FB10F-3529-0142-A24A-108AA57CA080}"/>
          </ac:spMkLst>
        </pc:spChg>
        <pc:spChg chg="del mod">
          <ac:chgData name="Loc Huynh" userId="80c0383e323bd6ea" providerId="LiveId" clId="{0AE45BB6-5B9B-5242-9E66-830EC0E01B2C}" dt="2022-01-26T02:22:20.904" v="9401" actId="478"/>
          <ac:spMkLst>
            <pc:docMk/>
            <pc:sldMk cId="1050507727" sldId="361"/>
            <ac:spMk id="15" creationId="{7ED45D76-22B0-5340-936E-27CB59B13565}"/>
          </ac:spMkLst>
        </pc:spChg>
        <pc:spChg chg="del mod">
          <ac:chgData name="Loc Huynh" userId="80c0383e323bd6ea" providerId="LiveId" clId="{0AE45BB6-5B9B-5242-9E66-830EC0E01B2C}" dt="2022-01-26T02:22:23.097" v="9402" actId="478"/>
          <ac:spMkLst>
            <pc:docMk/>
            <pc:sldMk cId="1050507727" sldId="361"/>
            <ac:spMk id="16" creationId="{0A8F98F9-90D2-2340-BF33-BB09B59378D5}"/>
          </ac:spMkLst>
        </pc:spChg>
        <pc:spChg chg="del mod">
          <ac:chgData name="Loc Huynh" userId="80c0383e323bd6ea" providerId="LiveId" clId="{0AE45BB6-5B9B-5242-9E66-830EC0E01B2C}" dt="2022-01-26T02:22:24.343" v="9403" actId="478"/>
          <ac:spMkLst>
            <pc:docMk/>
            <pc:sldMk cId="1050507727" sldId="361"/>
            <ac:spMk id="17" creationId="{13E25C56-F4A8-D64E-AF73-3957C7393E90}"/>
          </ac:spMkLst>
        </pc:spChg>
        <pc:spChg chg="mod">
          <ac:chgData name="Loc Huynh" userId="80c0383e323bd6ea" providerId="LiveId" clId="{0AE45BB6-5B9B-5242-9E66-830EC0E01B2C}" dt="2022-01-26T02:22:15.547" v="9399"/>
          <ac:spMkLst>
            <pc:docMk/>
            <pc:sldMk cId="1050507727" sldId="361"/>
            <ac:spMk id="18" creationId="{D346F499-48FB-654F-9094-B129ADB0A33B}"/>
          </ac:spMkLst>
        </pc:spChg>
        <pc:spChg chg="mod">
          <ac:chgData name="Loc Huynh" userId="80c0383e323bd6ea" providerId="LiveId" clId="{0AE45BB6-5B9B-5242-9E66-830EC0E01B2C}" dt="2022-01-26T02:22:15.547" v="9399"/>
          <ac:spMkLst>
            <pc:docMk/>
            <pc:sldMk cId="1050507727" sldId="361"/>
            <ac:spMk id="19" creationId="{42A17D32-B337-D645-8570-37A8028C5684}"/>
          </ac:spMkLst>
        </pc:spChg>
        <pc:spChg chg="del mod">
          <ac:chgData name="Loc Huynh" userId="80c0383e323bd6ea" providerId="LiveId" clId="{0AE45BB6-5B9B-5242-9E66-830EC0E01B2C}" dt="2022-01-26T02:22:26.864" v="9404" actId="478"/>
          <ac:spMkLst>
            <pc:docMk/>
            <pc:sldMk cId="1050507727" sldId="361"/>
            <ac:spMk id="21" creationId="{562B94B2-59D0-4943-9ABF-65A230DE092C}"/>
          </ac:spMkLst>
        </pc:spChg>
        <pc:spChg chg="del mod">
          <ac:chgData name="Loc Huynh" userId="80c0383e323bd6ea" providerId="LiveId" clId="{0AE45BB6-5B9B-5242-9E66-830EC0E01B2C}" dt="2022-01-26T02:22:28.102" v="9405" actId="478"/>
          <ac:spMkLst>
            <pc:docMk/>
            <pc:sldMk cId="1050507727" sldId="361"/>
            <ac:spMk id="22" creationId="{B632E274-4F99-0B45-9DFC-37F1BB415CBA}"/>
          </ac:spMkLst>
        </pc:spChg>
        <pc:spChg chg="add del mod">
          <ac:chgData name="Loc Huynh" userId="80c0383e323bd6ea" providerId="LiveId" clId="{0AE45BB6-5B9B-5242-9E66-830EC0E01B2C}" dt="2022-01-26T02:22:41.719" v="9410" actId="478"/>
          <ac:spMkLst>
            <pc:docMk/>
            <pc:sldMk cId="1050507727" sldId="361"/>
            <ac:spMk id="23" creationId="{8AAFB616-110C-4C4C-8E72-852EE7117F8D}"/>
          </ac:spMkLst>
        </pc:spChg>
        <pc:spChg chg="add mod topLvl">
          <ac:chgData name="Loc Huynh" userId="80c0383e323bd6ea" providerId="LiveId" clId="{0AE45BB6-5B9B-5242-9E66-830EC0E01B2C}" dt="2022-01-26T02:24:07.921" v="9432" actId="1076"/>
          <ac:spMkLst>
            <pc:docMk/>
            <pc:sldMk cId="1050507727" sldId="361"/>
            <ac:spMk id="24" creationId="{7B42208F-5A65-B64F-80DE-17333E88D299}"/>
          </ac:spMkLst>
        </pc:spChg>
        <pc:spChg chg="add mod topLvl">
          <ac:chgData name="Loc Huynh" userId="80c0383e323bd6ea" providerId="LiveId" clId="{0AE45BB6-5B9B-5242-9E66-830EC0E01B2C}" dt="2022-01-26T02:35:08.478" v="9564" actId="1035"/>
          <ac:spMkLst>
            <pc:docMk/>
            <pc:sldMk cId="1050507727" sldId="361"/>
            <ac:spMk id="25" creationId="{1E9FA29A-33E4-4549-97F0-8CC82100A0D9}"/>
          </ac:spMkLst>
        </pc:spChg>
        <pc:spChg chg="add mod topLvl">
          <ac:chgData name="Loc Huynh" userId="80c0383e323bd6ea" providerId="LiveId" clId="{0AE45BB6-5B9B-5242-9E66-830EC0E01B2C}" dt="2022-01-26T02:24:18.893" v="9437" actId="1076"/>
          <ac:spMkLst>
            <pc:docMk/>
            <pc:sldMk cId="1050507727" sldId="361"/>
            <ac:spMk id="26" creationId="{D34AF7F8-39BB-AF4B-B9C5-C72B375232FF}"/>
          </ac:spMkLst>
        </pc:spChg>
        <pc:spChg chg="add del mod">
          <ac:chgData name="Loc Huynh" userId="80c0383e323bd6ea" providerId="LiveId" clId="{0AE45BB6-5B9B-5242-9E66-830EC0E01B2C}" dt="2022-01-26T02:22:50.390" v="9412" actId="478"/>
          <ac:spMkLst>
            <pc:docMk/>
            <pc:sldMk cId="1050507727" sldId="361"/>
            <ac:spMk id="27" creationId="{10BCC67D-2B8D-454F-A0F9-FB0AF1491547}"/>
          </ac:spMkLst>
        </pc:spChg>
        <pc:spChg chg="add mod">
          <ac:chgData name="Loc Huynh" userId="80c0383e323bd6ea" providerId="LiveId" clId="{0AE45BB6-5B9B-5242-9E66-830EC0E01B2C}" dt="2022-01-26T02:24:36.488" v="9442" actId="20577"/>
          <ac:spMkLst>
            <pc:docMk/>
            <pc:sldMk cId="1050507727" sldId="361"/>
            <ac:spMk id="28" creationId="{3E9130AE-51EB-E747-8C11-63CA1A6A2636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30" creationId="{E3486EB8-BEBF-2C4E-92F9-E63DF1F84C0A}"/>
          </ac:spMkLst>
        </pc:spChg>
        <pc:spChg chg="mod">
          <ac:chgData name="Loc Huynh" userId="80c0383e323bd6ea" providerId="LiveId" clId="{0AE45BB6-5B9B-5242-9E66-830EC0E01B2C}" dt="2022-01-26T02:25:52.282" v="9463" actId="20577"/>
          <ac:spMkLst>
            <pc:docMk/>
            <pc:sldMk cId="1050507727" sldId="361"/>
            <ac:spMk id="33" creationId="{F9491D56-6473-594C-B1F0-EB6540090863}"/>
          </ac:spMkLst>
        </pc:spChg>
        <pc:spChg chg="mod">
          <ac:chgData name="Loc Huynh" userId="80c0383e323bd6ea" providerId="LiveId" clId="{0AE45BB6-5B9B-5242-9E66-830EC0E01B2C}" dt="2022-01-26T02:25:45.619" v="9460"/>
          <ac:spMkLst>
            <pc:docMk/>
            <pc:sldMk cId="1050507727" sldId="361"/>
            <ac:spMk id="34" creationId="{711A7C26-F346-8040-85E0-98DA3ADC3212}"/>
          </ac:spMkLst>
        </pc:spChg>
        <pc:spChg chg="mod">
          <ac:chgData name="Loc Huynh" userId="80c0383e323bd6ea" providerId="LiveId" clId="{0AE45BB6-5B9B-5242-9E66-830EC0E01B2C}" dt="2022-01-26T02:25:55.767" v="9464" actId="20577"/>
          <ac:spMkLst>
            <pc:docMk/>
            <pc:sldMk cId="1050507727" sldId="361"/>
            <ac:spMk id="35" creationId="{ED89F949-451D-0148-836A-C4F9646A76BD}"/>
          </ac:spMkLst>
        </pc:spChg>
        <pc:spChg chg="mod">
          <ac:chgData name="Loc Huynh" userId="80c0383e323bd6ea" providerId="LiveId" clId="{0AE45BB6-5B9B-5242-9E66-830EC0E01B2C}" dt="2022-01-26T02:25:45.619" v="9460"/>
          <ac:spMkLst>
            <pc:docMk/>
            <pc:sldMk cId="1050507727" sldId="361"/>
            <ac:spMk id="36" creationId="{23E78A38-974E-5B48-B232-B7BADDCCD2B0}"/>
          </ac:spMkLst>
        </pc:spChg>
        <pc:spChg chg="add del mod">
          <ac:chgData name="Loc Huynh" userId="80c0383e323bd6ea" providerId="LiveId" clId="{0AE45BB6-5B9B-5242-9E66-830EC0E01B2C}" dt="2022-01-26T02:40:52.209" v="9654" actId="478"/>
          <ac:spMkLst>
            <pc:docMk/>
            <pc:sldMk cId="1050507727" sldId="361"/>
            <ac:spMk id="37" creationId="{31C80850-241E-8A42-9151-E6E1D6DCFEBD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38" creationId="{095A71EE-9E3D-3A42-9933-D58971518AC7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39" creationId="{E0BFAE31-0EA2-1246-AF6D-26A50789A3B5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40" creationId="{497C7F3A-D285-5045-9645-721BB7AA1047}"/>
          </ac:spMkLst>
        </pc:spChg>
        <pc:spChg chg="mod">
          <ac:chgData name="Loc Huynh" userId="80c0383e323bd6ea" providerId="LiveId" clId="{0AE45BB6-5B9B-5242-9E66-830EC0E01B2C}" dt="2022-01-26T02:31:04.782" v="9506"/>
          <ac:spMkLst>
            <pc:docMk/>
            <pc:sldMk cId="1050507727" sldId="361"/>
            <ac:spMk id="43" creationId="{FFC3B828-0564-224A-AA55-DE6549FB9D43}"/>
          </ac:spMkLst>
        </pc:spChg>
        <pc:spChg chg="mod">
          <ac:chgData name="Loc Huynh" userId="80c0383e323bd6ea" providerId="LiveId" clId="{0AE45BB6-5B9B-5242-9E66-830EC0E01B2C}" dt="2022-01-26T02:31:04.782" v="9506"/>
          <ac:spMkLst>
            <pc:docMk/>
            <pc:sldMk cId="1050507727" sldId="361"/>
            <ac:spMk id="44" creationId="{528D8122-00C6-D14E-8908-9A4933EB1156}"/>
          </ac:spMkLst>
        </pc:spChg>
        <pc:spChg chg="mod">
          <ac:chgData name="Loc Huynh" userId="80c0383e323bd6ea" providerId="LiveId" clId="{0AE45BB6-5B9B-5242-9E66-830EC0E01B2C}" dt="2022-01-26T02:35:18.682" v="9574" actId="207"/>
          <ac:spMkLst>
            <pc:docMk/>
            <pc:sldMk cId="1050507727" sldId="361"/>
            <ac:spMk id="45" creationId="{3A740051-4CED-FE41-AC80-C7A629111F4C}"/>
          </ac:spMkLst>
        </pc:spChg>
        <pc:spChg chg="mod">
          <ac:chgData name="Loc Huynh" userId="80c0383e323bd6ea" providerId="LiveId" clId="{0AE45BB6-5B9B-5242-9E66-830EC0E01B2C}" dt="2022-01-26T02:31:04.782" v="9506"/>
          <ac:spMkLst>
            <pc:docMk/>
            <pc:sldMk cId="1050507727" sldId="361"/>
            <ac:spMk id="46" creationId="{F93DF589-652D-FE42-8411-CC9220960A42}"/>
          </ac:spMkLst>
        </pc:spChg>
        <pc:spChg chg="mod">
          <ac:chgData name="Loc Huynh" userId="80c0383e323bd6ea" providerId="LiveId" clId="{0AE45BB6-5B9B-5242-9E66-830EC0E01B2C}" dt="2022-01-26T02:31:18.909" v="9508"/>
          <ac:spMkLst>
            <pc:docMk/>
            <pc:sldMk cId="1050507727" sldId="361"/>
            <ac:spMk id="49" creationId="{31047505-693C-0F47-BF9B-179574E162F3}"/>
          </ac:spMkLst>
        </pc:spChg>
        <pc:spChg chg="mod">
          <ac:chgData name="Loc Huynh" userId="80c0383e323bd6ea" providerId="LiveId" clId="{0AE45BB6-5B9B-5242-9E66-830EC0E01B2C}" dt="2022-01-26T02:31:18.909" v="9508"/>
          <ac:spMkLst>
            <pc:docMk/>
            <pc:sldMk cId="1050507727" sldId="361"/>
            <ac:spMk id="50" creationId="{87DB9F40-673A-ED4F-BD21-552FC101B264}"/>
          </ac:spMkLst>
        </pc:spChg>
        <pc:spChg chg="mod">
          <ac:chgData name="Loc Huynh" userId="80c0383e323bd6ea" providerId="LiveId" clId="{0AE45BB6-5B9B-5242-9E66-830EC0E01B2C}" dt="2022-01-26T02:35:11.751" v="9566" actId="1036"/>
          <ac:spMkLst>
            <pc:docMk/>
            <pc:sldMk cId="1050507727" sldId="361"/>
            <ac:spMk id="51" creationId="{1E97642F-AE61-834B-B171-91AB901449EF}"/>
          </ac:spMkLst>
        </pc:spChg>
        <pc:spChg chg="mod">
          <ac:chgData name="Loc Huynh" userId="80c0383e323bd6ea" providerId="LiveId" clId="{0AE45BB6-5B9B-5242-9E66-830EC0E01B2C}" dt="2022-01-26T02:31:18.909" v="9508"/>
          <ac:spMkLst>
            <pc:docMk/>
            <pc:sldMk cId="1050507727" sldId="361"/>
            <ac:spMk id="52" creationId="{007FBDD3-04D9-2246-AB33-FF39EC9C55DD}"/>
          </ac:spMkLst>
        </pc:spChg>
        <pc:spChg chg="mod">
          <ac:chgData name="Loc Huynh" userId="80c0383e323bd6ea" providerId="LiveId" clId="{0AE45BB6-5B9B-5242-9E66-830EC0E01B2C}" dt="2022-01-26T02:31:23.702" v="9510"/>
          <ac:spMkLst>
            <pc:docMk/>
            <pc:sldMk cId="1050507727" sldId="361"/>
            <ac:spMk id="55" creationId="{D7E42735-A6ED-0244-A4BB-12EA8B2EBF6E}"/>
          </ac:spMkLst>
        </pc:spChg>
        <pc:spChg chg="mod">
          <ac:chgData name="Loc Huynh" userId="80c0383e323bd6ea" providerId="LiveId" clId="{0AE45BB6-5B9B-5242-9E66-830EC0E01B2C}" dt="2022-01-26T02:31:23.702" v="9510"/>
          <ac:spMkLst>
            <pc:docMk/>
            <pc:sldMk cId="1050507727" sldId="361"/>
            <ac:spMk id="56" creationId="{287BDA86-82F7-F347-9B21-C32904A5E127}"/>
          </ac:spMkLst>
        </pc:spChg>
        <pc:spChg chg="mod">
          <ac:chgData name="Loc Huynh" userId="80c0383e323bd6ea" providerId="LiveId" clId="{0AE45BB6-5B9B-5242-9E66-830EC0E01B2C}" dt="2022-01-26T02:35:24.327" v="9582" actId="207"/>
          <ac:spMkLst>
            <pc:docMk/>
            <pc:sldMk cId="1050507727" sldId="361"/>
            <ac:spMk id="57" creationId="{386728E7-C87E-0C45-BAC5-87E78DF4795A}"/>
          </ac:spMkLst>
        </pc:spChg>
        <pc:spChg chg="mod">
          <ac:chgData name="Loc Huynh" userId="80c0383e323bd6ea" providerId="LiveId" clId="{0AE45BB6-5B9B-5242-9E66-830EC0E01B2C}" dt="2022-01-26T02:31:23.702" v="9510"/>
          <ac:spMkLst>
            <pc:docMk/>
            <pc:sldMk cId="1050507727" sldId="361"/>
            <ac:spMk id="58" creationId="{FEFB6430-FEDD-3C4F-97C6-1E45C3D5E284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69" creationId="{D3CA4542-693E-C54B-86CF-76BC5CDFB92C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0" creationId="{AE342F99-AEF3-5844-A2BF-6DF5F3B19A1F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1" creationId="{E4E26C26-891D-AF47-B7E2-B7841CDC18DC}"/>
          </ac:spMkLst>
        </pc:spChg>
        <pc:spChg chg="add mod">
          <ac:chgData name="Loc Huynh" userId="80c0383e323bd6ea" providerId="LiveId" clId="{0AE45BB6-5B9B-5242-9E66-830EC0E01B2C}" dt="2022-01-26T02:44:17.249" v="9711" actId="1037"/>
          <ac:spMkLst>
            <pc:docMk/>
            <pc:sldMk cId="1050507727" sldId="361"/>
            <ac:spMk id="74" creationId="{A37D0A1A-4828-8A4D-8CCC-F7974A1B4F78}"/>
          </ac:spMkLst>
        </pc:spChg>
        <pc:spChg chg="add mod">
          <ac:chgData name="Loc Huynh" userId="80c0383e323bd6ea" providerId="LiveId" clId="{0AE45BB6-5B9B-5242-9E66-830EC0E01B2C}" dt="2022-01-26T02:45:18.992" v="9727" actId="14100"/>
          <ac:spMkLst>
            <pc:docMk/>
            <pc:sldMk cId="1050507727" sldId="361"/>
            <ac:spMk id="84" creationId="{67692E42-36C1-9149-9D21-91D712AB2069}"/>
          </ac:spMkLst>
        </pc:spChg>
        <pc:spChg chg="add mod">
          <ac:chgData name="Loc Huynh" userId="80c0383e323bd6ea" providerId="LiveId" clId="{0AE45BB6-5B9B-5242-9E66-830EC0E01B2C}" dt="2022-01-26T02:45:15.717" v="9726" actId="14100"/>
          <ac:spMkLst>
            <pc:docMk/>
            <pc:sldMk cId="1050507727" sldId="361"/>
            <ac:spMk id="85" creationId="{EE5C4328-0B41-C74D-B1B3-A4DBB30100D5}"/>
          </ac:spMkLst>
        </pc:spChg>
        <pc:spChg chg="add mod">
          <ac:chgData name="Loc Huynh" userId="80c0383e323bd6ea" providerId="LiveId" clId="{0AE45BB6-5B9B-5242-9E66-830EC0E01B2C}" dt="2022-01-26T02:45:42.683" v="9731" actId="20577"/>
          <ac:spMkLst>
            <pc:docMk/>
            <pc:sldMk cId="1050507727" sldId="361"/>
            <ac:spMk id="86" creationId="{C464A5A5-9C4F-9E4F-AD45-86DA18B5C693}"/>
          </ac:spMkLst>
        </pc:spChg>
        <pc:spChg chg="add mod">
          <ac:chgData name="Loc Huynh" userId="80c0383e323bd6ea" providerId="LiveId" clId="{0AE45BB6-5B9B-5242-9E66-830EC0E01B2C}" dt="2022-01-26T02:50:22.748" v="9772" actId="1076"/>
          <ac:spMkLst>
            <pc:docMk/>
            <pc:sldMk cId="1050507727" sldId="361"/>
            <ac:spMk id="87" creationId="{48E3D3AD-3D40-AE48-BA66-D769B285A8C5}"/>
          </ac:spMkLst>
        </pc:spChg>
        <pc:grpChg chg="add del">
          <ac:chgData name="Loc Huynh" userId="80c0383e323bd6ea" providerId="LiveId" clId="{0AE45BB6-5B9B-5242-9E66-830EC0E01B2C}" dt="2022-01-26T02:23:20.023" v="9420" actId="165"/>
          <ac:grpSpMkLst>
            <pc:docMk/>
            <pc:sldMk cId="1050507727" sldId="361"/>
            <ac:grpSpMk id="4" creationId="{2C20F628-AF93-A348-AD81-7AC671640215}"/>
          </ac:grpSpMkLst>
        </pc:grpChg>
        <pc:grpChg chg="add mod">
          <ac:chgData name="Loc Huynh" userId="80c0383e323bd6ea" providerId="LiveId" clId="{0AE45BB6-5B9B-5242-9E66-830EC0E01B2C}" dt="2022-01-26T02:25:01.851" v="9447" actId="1076"/>
          <ac:grpSpMkLst>
            <pc:docMk/>
            <pc:sldMk cId="1050507727" sldId="361"/>
            <ac:grpSpMk id="6" creationId="{5A99519B-3739-784C-A7BA-B4F4199E149C}"/>
          </ac:grpSpMkLst>
        </pc:grpChg>
        <pc:grpChg chg="add del mod topLvl">
          <ac:chgData name="Loc Huynh" userId="80c0383e323bd6ea" providerId="LiveId" clId="{0AE45BB6-5B9B-5242-9E66-830EC0E01B2C}" dt="2022-01-26T02:23:37.179" v="9425" actId="165"/>
          <ac:grpSpMkLst>
            <pc:docMk/>
            <pc:sldMk cId="1050507727" sldId="361"/>
            <ac:grpSpMk id="8" creationId="{B0DEE223-C2D7-A145-8AFB-EBD00EE054DF}"/>
          </ac:grpSpMkLst>
        </pc:grpChg>
        <pc:grpChg chg="mod topLvl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11" creationId="{0114776E-D350-BB45-A467-DCE63796999E}"/>
          </ac:grpSpMkLst>
        </pc:grpChg>
        <pc:grpChg chg="mod topLvl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12" creationId="{6EEC6A22-FF2B-D840-B732-392C87D3CE25}"/>
          </ac:grpSpMkLst>
        </pc:grpChg>
        <pc:grpChg chg="del mod">
          <ac:chgData name="Loc Huynh" userId="80c0383e323bd6ea" providerId="LiveId" clId="{0AE45BB6-5B9B-5242-9E66-830EC0E01B2C}" dt="2022-01-26T02:22:28.102" v="9405" actId="478"/>
          <ac:grpSpMkLst>
            <pc:docMk/>
            <pc:sldMk cId="1050507727" sldId="361"/>
            <ac:grpSpMk id="20" creationId="{003E4592-A383-3446-AADF-3D90D2A1117D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29" creationId="{06882F25-5912-8349-8760-D3994E7F4FD1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31" creationId="{A3E09704-6B4D-3F4C-9F40-C68F578423A8}"/>
          </ac:grpSpMkLst>
        </pc:grpChg>
        <pc:grpChg chg="mod">
          <ac:chgData name="Loc Huynh" userId="80c0383e323bd6ea" providerId="LiveId" clId="{0AE45BB6-5B9B-5242-9E66-830EC0E01B2C}" dt="2022-01-26T02:25:45.619" v="9460"/>
          <ac:grpSpMkLst>
            <pc:docMk/>
            <pc:sldMk cId="1050507727" sldId="361"/>
            <ac:grpSpMk id="32" creationId="{73FB7F94-B208-A248-8750-01261BA2AB3D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41" creationId="{3F385E04-705B-7641-9429-3AB939E098A4}"/>
          </ac:grpSpMkLst>
        </pc:grpChg>
        <pc:grpChg chg="mod">
          <ac:chgData name="Loc Huynh" userId="80c0383e323bd6ea" providerId="LiveId" clId="{0AE45BB6-5B9B-5242-9E66-830EC0E01B2C}" dt="2022-01-26T02:31:04.782" v="9506"/>
          <ac:grpSpMkLst>
            <pc:docMk/>
            <pc:sldMk cId="1050507727" sldId="361"/>
            <ac:grpSpMk id="42" creationId="{AA138C84-FBA3-8D44-BF9F-9CB90CA38BEE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47" creationId="{1BBFFD73-F70C-A449-ACA5-37A65081948D}"/>
          </ac:grpSpMkLst>
        </pc:grpChg>
        <pc:grpChg chg="mod">
          <ac:chgData name="Loc Huynh" userId="80c0383e323bd6ea" providerId="LiveId" clId="{0AE45BB6-5B9B-5242-9E66-830EC0E01B2C}" dt="2022-01-26T02:31:18.909" v="9508"/>
          <ac:grpSpMkLst>
            <pc:docMk/>
            <pc:sldMk cId="1050507727" sldId="361"/>
            <ac:grpSpMk id="48" creationId="{75574CBF-F67A-E24A-8ADC-13E6FC237409}"/>
          </ac:grpSpMkLst>
        </pc:grpChg>
        <pc:grpChg chg="add mod">
          <ac:chgData name="Loc Huynh" userId="80c0383e323bd6ea" providerId="LiveId" clId="{0AE45BB6-5B9B-5242-9E66-830EC0E01B2C}" dt="2022-01-26T02:44:17.249" v="9711" actId="1037"/>
          <ac:grpSpMkLst>
            <pc:docMk/>
            <pc:sldMk cId="1050507727" sldId="361"/>
            <ac:grpSpMk id="53" creationId="{23985E78-8640-5B42-A09C-8450C2CC3D85}"/>
          </ac:grpSpMkLst>
        </pc:grpChg>
        <pc:grpChg chg="mod">
          <ac:chgData name="Loc Huynh" userId="80c0383e323bd6ea" providerId="LiveId" clId="{0AE45BB6-5B9B-5242-9E66-830EC0E01B2C}" dt="2022-01-26T02:31:23.702" v="9510"/>
          <ac:grpSpMkLst>
            <pc:docMk/>
            <pc:sldMk cId="1050507727" sldId="361"/>
            <ac:grpSpMk id="54" creationId="{2A0AA5AD-E868-2240-AB05-FFF6F032085A}"/>
          </ac:grpSpMkLst>
        </pc:grpChg>
        <pc:picChg chg="del">
          <ac:chgData name="Loc Huynh" userId="80c0383e323bd6ea" providerId="LiveId" clId="{0AE45BB6-5B9B-5242-9E66-830EC0E01B2C}" dt="2022-01-26T01:59:42.371" v="9264" actId="478"/>
          <ac:picMkLst>
            <pc:docMk/>
            <pc:sldMk cId="1050507727" sldId="361"/>
            <ac:picMk id="9" creationId="{FB45AA33-E3F4-184A-8338-6EB120ACDC0B}"/>
          </ac:picMkLst>
        </pc:pic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60" creationId="{5A997CA4-766C-3448-9375-733C41260C0C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65" creationId="{BA9F6ACF-EF46-134B-A73B-F4F645ACBD45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68" creationId="{820BAEB6-C639-B44D-AC9A-74D88B83DFBF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73" creationId="{F237E975-06AE-1C4B-9F38-13EE4B6FE18E}"/>
          </ac:cxnSpMkLst>
        </pc:cxnChg>
        <pc:cxnChg chg="add del mod">
          <ac:chgData name="Loc Huynh" userId="80c0383e323bd6ea" providerId="LiveId" clId="{0AE45BB6-5B9B-5242-9E66-830EC0E01B2C}" dt="2022-01-26T02:43:00.343" v="9677" actId="478"/>
          <ac:cxnSpMkLst>
            <pc:docMk/>
            <pc:sldMk cId="1050507727" sldId="361"/>
            <ac:cxnSpMk id="76" creationId="{0322051F-CF9E-8348-9EF9-709EAADBC157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77" creationId="{CDE5301E-DA54-AA4C-A317-3713BC12A438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81" creationId="{835B9089-E543-D141-8E03-5036F0F53D8B}"/>
          </ac:cxnSpMkLst>
        </pc:cxnChg>
        <pc:cxnChg chg="add mod">
          <ac:chgData name="Loc Huynh" userId="80c0383e323bd6ea" providerId="LiveId" clId="{0AE45BB6-5B9B-5242-9E66-830EC0E01B2C}" dt="2022-01-26T02:44:17.249" v="9711" actId="1037"/>
          <ac:cxnSpMkLst>
            <pc:docMk/>
            <pc:sldMk cId="1050507727" sldId="361"/>
            <ac:cxnSpMk id="83" creationId="{80551C8B-4CF3-7743-BF2D-342218996C78}"/>
          </ac:cxnSpMkLst>
        </pc:cxnChg>
      </pc:sldChg>
      <pc:sldChg chg="addSp delSp modSp add mod">
        <pc:chgData name="Loc Huynh" userId="80c0383e323bd6ea" providerId="LiveId" clId="{0AE45BB6-5B9B-5242-9E66-830EC0E01B2C}" dt="2022-01-26T03:29:06.212" v="10252" actId="20578"/>
        <pc:sldMkLst>
          <pc:docMk/>
          <pc:sldMk cId="1924071574" sldId="362"/>
        </pc:sldMkLst>
        <pc:spChg chg="mod">
          <ac:chgData name="Loc Huynh" userId="80c0383e323bd6ea" providerId="LiveId" clId="{0AE45BB6-5B9B-5242-9E66-830EC0E01B2C}" dt="2022-01-26T03:03:11.235" v="9807"/>
          <ac:spMkLst>
            <pc:docMk/>
            <pc:sldMk cId="1924071574" sldId="362"/>
            <ac:spMk id="2" creationId="{14FB75EB-42E3-C744-9CAF-7D2DB53CDAC0}"/>
          </ac:spMkLst>
        </pc:spChg>
        <pc:spChg chg="mod">
          <ac:chgData name="Loc Huynh" userId="80c0383e323bd6ea" providerId="LiveId" clId="{0AE45BB6-5B9B-5242-9E66-830EC0E01B2C}" dt="2022-01-26T03:29:06.212" v="10252" actId="20578"/>
          <ac:spMkLst>
            <pc:docMk/>
            <pc:sldMk cId="1924071574" sldId="362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6T03:04:04.148" v="9917"/>
          <ac:spMkLst>
            <pc:docMk/>
            <pc:sldMk cId="1924071574" sldId="362"/>
            <ac:spMk id="4" creationId="{F9FA2EB8-5860-924B-9799-89021DC4334E}"/>
          </ac:spMkLst>
        </pc:spChg>
        <pc:spChg chg="add mod">
          <ac:chgData name="Loc Huynh" userId="80c0383e323bd6ea" providerId="LiveId" clId="{0AE45BB6-5B9B-5242-9E66-830EC0E01B2C}" dt="2022-01-26T03:05:28.425" v="9928" actId="20577"/>
          <ac:spMkLst>
            <pc:docMk/>
            <pc:sldMk cId="1924071574" sldId="362"/>
            <ac:spMk id="6" creationId="{0DB3280B-B86A-6145-BBA2-3F695454142E}"/>
          </ac:spMkLst>
        </pc:spChg>
        <pc:spChg chg="add mod">
          <ac:chgData name="Loc Huynh" userId="80c0383e323bd6ea" providerId="LiveId" clId="{0AE45BB6-5B9B-5242-9E66-830EC0E01B2C}" dt="2022-01-26T03:05:44.391" v="9934" actId="207"/>
          <ac:spMkLst>
            <pc:docMk/>
            <pc:sldMk cId="1924071574" sldId="362"/>
            <ac:spMk id="7" creationId="{6F2B6BA6-9E38-E142-9942-71AF89B4F498}"/>
          </ac:spMkLst>
        </pc:spChg>
        <pc:spChg chg="add mod">
          <ac:chgData name="Loc Huynh" userId="80c0383e323bd6ea" providerId="LiveId" clId="{0AE45BB6-5B9B-5242-9E66-830EC0E01B2C}" dt="2022-01-26T03:24:42.789" v="9994" actId="1076"/>
          <ac:spMkLst>
            <pc:docMk/>
            <pc:sldMk cId="1924071574" sldId="362"/>
            <ac:spMk id="8" creationId="{194B4DF3-88CD-6F43-BFE5-7121DBD87B8F}"/>
          </ac:spMkLst>
        </pc:spChg>
        <pc:spChg chg="add mod">
          <ac:chgData name="Loc Huynh" userId="80c0383e323bd6ea" providerId="LiveId" clId="{0AE45BB6-5B9B-5242-9E66-830EC0E01B2C}" dt="2022-01-26T03:24:49.075" v="9998" actId="20577"/>
          <ac:spMkLst>
            <pc:docMk/>
            <pc:sldMk cId="1924071574" sldId="362"/>
            <ac:spMk id="9" creationId="{F66C3E78-7D75-D44E-A56E-FEFBA112DCCE}"/>
          </ac:spMkLst>
        </pc:spChg>
      </pc:sldChg>
      <pc:sldChg chg="delSp modSp add mod">
        <pc:chgData name="Loc Huynh" userId="80c0383e323bd6ea" providerId="LiveId" clId="{0AE45BB6-5B9B-5242-9E66-830EC0E01B2C}" dt="2022-01-26T03:49:06.492" v="11231" actId="20577"/>
        <pc:sldMkLst>
          <pc:docMk/>
          <pc:sldMk cId="113012024" sldId="363"/>
        </pc:sldMkLst>
        <pc:spChg chg="mod">
          <ac:chgData name="Loc Huynh" userId="80c0383e323bd6ea" providerId="LiveId" clId="{0AE45BB6-5B9B-5242-9E66-830EC0E01B2C}" dt="2022-01-26T03:49:06.492" v="11231" actId="20577"/>
          <ac:spMkLst>
            <pc:docMk/>
            <pc:sldMk cId="113012024" sldId="363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3:26:11.819" v="10204" actId="478"/>
          <ac:spMkLst>
            <pc:docMk/>
            <pc:sldMk cId="113012024" sldId="363"/>
            <ac:spMk id="6" creationId="{0DB3280B-B86A-6145-BBA2-3F695454142E}"/>
          </ac:spMkLst>
        </pc:spChg>
        <pc:spChg chg="mod">
          <ac:chgData name="Loc Huynh" userId="80c0383e323bd6ea" providerId="LiveId" clId="{0AE45BB6-5B9B-5242-9E66-830EC0E01B2C}" dt="2022-01-26T03:34:20.350" v="10498" actId="1076"/>
          <ac:spMkLst>
            <pc:docMk/>
            <pc:sldMk cId="113012024" sldId="363"/>
            <ac:spMk id="7" creationId="{6F2B6BA6-9E38-E142-9942-71AF89B4F498}"/>
          </ac:spMkLst>
        </pc:spChg>
      </pc:sldChg>
      <pc:sldChg chg="delSp modSp add mod ord">
        <pc:chgData name="Loc Huynh" userId="80c0383e323bd6ea" providerId="LiveId" clId="{0AE45BB6-5B9B-5242-9E66-830EC0E01B2C}" dt="2022-01-26T03:49:29.269" v="11234" actId="20577"/>
        <pc:sldMkLst>
          <pc:docMk/>
          <pc:sldMk cId="2162903043" sldId="364"/>
        </pc:sldMkLst>
        <pc:spChg chg="mod">
          <ac:chgData name="Loc Huynh" userId="80c0383e323bd6ea" providerId="LiveId" clId="{0AE45BB6-5B9B-5242-9E66-830EC0E01B2C}" dt="2022-01-26T03:49:29.269" v="11234" actId="20577"/>
          <ac:spMkLst>
            <pc:docMk/>
            <pc:sldMk cId="2162903043" sldId="364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3:37:07.665" v="10500" actId="478"/>
          <ac:spMkLst>
            <pc:docMk/>
            <pc:sldMk cId="2162903043" sldId="364"/>
            <ac:spMk id="7" creationId="{6F2B6BA6-9E38-E142-9942-71AF89B4F498}"/>
          </ac:spMkLst>
        </pc:spChg>
      </pc:sldChg>
      <pc:sldChg chg="addSp delSp modSp add mod">
        <pc:chgData name="Loc Huynh" userId="80c0383e323bd6ea" providerId="LiveId" clId="{0AE45BB6-5B9B-5242-9E66-830EC0E01B2C}" dt="2022-01-26T04:12:29.403" v="12001" actId="20577"/>
        <pc:sldMkLst>
          <pc:docMk/>
          <pc:sldMk cId="2579791875" sldId="365"/>
        </pc:sldMkLst>
        <pc:spChg chg="mod">
          <ac:chgData name="Loc Huynh" userId="80c0383e323bd6ea" providerId="LiveId" clId="{0AE45BB6-5B9B-5242-9E66-830EC0E01B2C}" dt="2022-01-26T04:08:54.248" v="11847" actId="255"/>
          <ac:spMkLst>
            <pc:docMk/>
            <pc:sldMk cId="2579791875" sldId="365"/>
            <ac:spMk id="3" creationId="{915ED961-82CE-F140-B979-1794E0DE9605}"/>
          </ac:spMkLst>
        </pc:spChg>
        <pc:spChg chg="add del mod">
          <ac:chgData name="Loc Huynh" userId="80c0383e323bd6ea" providerId="LiveId" clId="{0AE45BB6-5B9B-5242-9E66-830EC0E01B2C}" dt="2022-01-26T04:09:46.368" v="11851"/>
          <ac:spMkLst>
            <pc:docMk/>
            <pc:sldMk cId="2579791875" sldId="365"/>
            <ac:spMk id="4" creationId="{506CBEF4-2075-9F4E-A4CE-2F5162FF6F01}"/>
          </ac:spMkLst>
        </pc:spChg>
        <pc:spChg chg="add del mod">
          <ac:chgData name="Loc Huynh" userId="80c0383e323bd6ea" providerId="LiveId" clId="{0AE45BB6-5B9B-5242-9E66-830EC0E01B2C}" dt="2022-01-26T03:54:12.403" v="11304" actId="478"/>
          <ac:spMkLst>
            <pc:docMk/>
            <pc:sldMk cId="2579791875" sldId="365"/>
            <ac:spMk id="6" creationId="{0B304C08-BBE6-4247-A77C-3B233EDB0362}"/>
          </ac:spMkLst>
        </pc:spChg>
        <pc:spChg chg="add mod">
          <ac:chgData name="Loc Huynh" userId="80c0383e323bd6ea" providerId="LiveId" clId="{0AE45BB6-5B9B-5242-9E66-830EC0E01B2C}" dt="2022-01-26T04:12:17.576" v="11971" actId="20577"/>
          <ac:spMkLst>
            <pc:docMk/>
            <pc:sldMk cId="2579791875" sldId="365"/>
            <ac:spMk id="7" creationId="{515185DA-842B-EF48-A9DD-6F138E84039C}"/>
          </ac:spMkLst>
        </pc:spChg>
        <pc:spChg chg="add mod">
          <ac:chgData name="Loc Huynh" userId="80c0383e323bd6ea" providerId="LiveId" clId="{0AE45BB6-5B9B-5242-9E66-830EC0E01B2C}" dt="2022-01-26T04:12:29.403" v="12001" actId="20577"/>
          <ac:spMkLst>
            <pc:docMk/>
            <pc:sldMk cId="2579791875" sldId="365"/>
            <ac:spMk id="8" creationId="{FB811D79-54FA-6642-A616-237CAD0E4D4D}"/>
          </ac:spMkLst>
        </pc:spChg>
      </pc:sldChg>
      <pc:sldChg chg="delSp modSp add mod">
        <pc:chgData name="Loc Huynh" userId="80c0383e323bd6ea" providerId="LiveId" clId="{0AE45BB6-5B9B-5242-9E66-830EC0E01B2C}" dt="2022-01-26T04:14:28.804" v="12288" actId="20577"/>
        <pc:sldMkLst>
          <pc:docMk/>
          <pc:sldMk cId="869638347" sldId="366"/>
        </pc:sldMkLst>
        <pc:spChg chg="mod">
          <ac:chgData name="Loc Huynh" userId="80c0383e323bd6ea" providerId="LiveId" clId="{0AE45BB6-5B9B-5242-9E66-830EC0E01B2C}" dt="2022-01-26T04:14:28.804" v="12288" actId="20577"/>
          <ac:spMkLst>
            <pc:docMk/>
            <pc:sldMk cId="869638347" sldId="366"/>
            <ac:spMk id="3" creationId="{915ED961-82CE-F140-B979-1794E0DE9605}"/>
          </ac:spMkLst>
        </pc:spChg>
        <pc:spChg chg="del">
          <ac:chgData name="Loc Huynh" userId="80c0383e323bd6ea" providerId="LiveId" clId="{0AE45BB6-5B9B-5242-9E66-830EC0E01B2C}" dt="2022-01-26T04:10:02.147" v="11854" actId="478"/>
          <ac:spMkLst>
            <pc:docMk/>
            <pc:sldMk cId="869638347" sldId="366"/>
            <ac:spMk id="7" creationId="{515185DA-842B-EF48-A9DD-6F138E84039C}"/>
          </ac:spMkLst>
        </pc:spChg>
        <pc:spChg chg="del">
          <ac:chgData name="Loc Huynh" userId="80c0383e323bd6ea" providerId="LiveId" clId="{0AE45BB6-5B9B-5242-9E66-830EC0E01B2C}" dt="2022-01-26T04:10:00.732" v="11853" actId="478"/>
          <ac:spMkLst>
            <pc:docMk/>
            <pc:sldMk cId="869638347" sldId="366"/>
            <ac:spMk id="8" creationId="{FB811D79-54FA-6642-A616-237CAD0E4D4D}"/>
          </ac:spMkLst>
        </pc:spChg>
      </pc:sldChg>
    </pc:docChg>
  </pc:docChgLst>
  <pc:docChgLst>
    <pc:chgData name="Loc Huynh" userId="80c0383e323bd6ea" providerId="LiveId" clId="{C20C012F-ECD3-1149-9042-ABB73DC07C12}"/>
    <pc:docChg chg="undo custSel addSld delSld modSld sldOrd modHandout">
      <pc:chgData name="Loc Huynh" userId="80c0383e323bd6ea" providerId="LiveId" clId="{C20C012F-ECD3-1149-9042-ABB73DC07C12}" dt="2022-03-12T03:22:27.427" v="9704" actId="20577"/>
      <pc:docMkLst>
        <pc:docMk/>
      </pc:docMkLst>
      <pc:sldChg chg="modSp mod">
        <pc:chgData name="Loc Huynh" userId="80c0383e323bd6ea" providerId="LiveId" clId="{C20C012F-ECD3-1149-9042-ABB73DC07C12}" dt="2022-03-09T13:10:04.785" v="3967" actId="20577"/>
        <pc:sldMkLst>
          <pc:docMk/>
          <pc:sldMk cId="1504171760" sldId="304"/>
        </pc:sldMkLst>
        <pc:spChg chg="mod">
          <ac:chgData name="Loc Huynh" userId="80c0383e323bd6ea" providerId="LiveId" clId="{C20C012F-ECD3-1149-9042-ABB73DC07C12}" dt="2022-03-09T13:10:04.785" v="3967" actId="20577"/>
          <ac:spMkLst>
            <pc:docMk/>
            <pc:sldMk cId="1504171760" sldId="304"/>
            <ac:spMk id="2" creationId="{8F68707A-DF9C-7442-AA8B-3854934550D4}"/>
          </ac:spMkLst>
        </pc:spChg>
      </pc:sldChg>
      <pc:sldChg chg="del">
        <pc:chgData name="Loc Huynh" userId="80c0383e323bd6ea" providerId="LiveId" clId="{C20C012F-ECD3-1149-9042-ABB73DC07C12}" dt="2022-03-11T09:43:58.689" v="5179" actId="2696"/>
        <pc:sldMkLst>
          <pc:docMk/>
          <pc:sldMk cId="939005025" sldId="309"/>
        </pc:sldMkLst>
      </pc:sldChg>
      <pc:sldChg chg="modSp mod">
        <pc:chgData name="Loc Huynh" userId="80c0383e323bd6ea" providerId="LiveId" clId="{C20C012F-ECD3-1149-9042-ABB73DC07C12}" dt="2022-03-11T10:30:12.982" v="6488" actId="20577"/>
        <pc:sldMkLst>
          <pc:docMk/>
          <pc:sldMk cId="2028159625" sldId="332"/>
        </pc:sldMkLst>
        <pc:spChg chg="mod">
          <ac:chgData name="Loc Huynh" userId="80c0383e323bd6ea" providerId="LiveId" clId="{C20C012F-ECD3-1149-9042-ABB73DC07C12}" dt="2022-03-11T10:30:12.982" v="6488" actId="20577"/>
          <ac:spMkLst>
            <pc:docMk/>
            <pc:sldMk cId="2028159625" sldId="332"/>
            <ac:spMk id="5" creationId="{0DE51CAE-68FF-8440-AB6F-0825A96EDEA2}"/>
          </ac:spMkLst>
        </pc:spChg>
      </pc:sldChg>
      <pc:sldChg chg="addSp delSp modSp mod modNotesTx">
        <pc:chgData name="Loc Huynh" userId="80c0383e323bd6ea" providerId="LiveId" clId="{C20C012F-ECD3-1149-9042-ABB73DC07C12}" dt="2022-03-12T03:20:25.589" v="9690"/>
        <pc:sldMkLst>
          <pc:docMk/>
          <pc:sldMk cId="618754697" sldId="334"/>
        </pc:sldMkLst>
        <pc:spChg chg="mod">
          <ac:chgData name="Loc Huynh" userId="80c0383e323bd6ea" providerId="LiveId" clId="{C20C012F-ECD3-1149-9042-ABB73DC07C12}" dt="2022-03-12T01:48:38.906" v="8115" actId="207"/>
          <ac:spMkLst>
            <pc:docMk/>
            <pc:sldMk cId="618754697" sldId="334"/>
            <ac:spMk id="3" creationId="{915ED961-82CE-F140-B979-1794E0DE9605}"/>
          </ac:spMkLst>
        </pc:spChg>
        <pc:spChg chg="add mod">
          <ac:chgData name="Loc Huynh" userId="80c0383e323bd6ea" providerId="LiveId" clId="{C20C012F-ECD3-1149-9042-ABB73DC07C12}" dt="2022-03-12T03:20:25.589" v="9690"/>
          <ac:spMkLst>
            <pc:docMk/>
            <pc:sldMk cId="618754697" sldId="334"/>
            <ac:spMk id="9" creationId="{D77BC76F-30B6-6C40-8ED2-6E176B8504A3}"/>
          </ac:spMkLst>
        </pc:spChg>
        <pc:graphicFrameChg chg="del">
          <ac:chgData name="Loc Huynh" userId="80c0383e323bd6ea" providerId="LiveId" clId="{C20C012F-ECD3-1149-9042-ABB73DC07C12}" dt="2022-03-11T10:31:20.020" v="6621" actId="478"/>
          <ac:graphicFrameMkLst>
            <pc:docMk/>
            <pc:sldMk cId="618754697" sldId="334"/>
            <ac:graphicFrameMk id="6" creationId="{4D8383A9-CC6B-5A4C-86AA-1DCE366D97BA}"/>
          </ac:graphicFrameMkLst>
        </pc:graphicFrameChg>
        <pc:graphicFrameChg chg="del">
          <ac:chgData name="Loc Huynh" userId="80c0383e323bd6ea" providerId="LiveId" clId="{C20C012F-ECD3-1149-9042-ABB73DC07C12}" dt="2022-03-11T10:31:20.667" v="6622" actId="478"/>
          <ac:graphicFrameMkLst>
            <pc:docMk/>
            <pc:sldMk cId="618754697" sldId="334"/>
            <ac:graphicFrameMk id="7" creationId="{1406845A-A1AC-2642-B44E-A1DB7399D664}"/>
          </ac:graphicFrameMkLst>
        </pc:graphicFrameChg>
        <pc:picChg chg="add mod">
          <ac:chgData name="Loc Huynh" userId="80c0383e323bd6ea" providerId="LiveId" clId="{C20C012F-ECD3-1149-9042-ABB73DC07C12}" dt="2022-03-12T03:20:25.589" v="9690"/>
          <ac:picMkLst>
            <pc:docMk/>
            <pc:sldMk cId="618754697" sldId="334"/>
            <ac:picMk id="8" creationId="{006B3BBF-260C-1C4F-8B3D-F655A14564ED}"/>
          </ac:picMkLst>
        </pc:picChg>
        <pc:picChg chg="del">
          <ac:chgData name="Loc Huynh" userId="80c0383e323bd6ea" providerId="LiveId" clId="{C20C012F-ECD3-1149-9042-ABB73DC07C12}" dt="2022-03-11T10:31:19.153" v="6620" actId="478"/>
          <ac:picMkLst>
            <pc:docMk/>
            <pc:sldMk cId="618754697" sldId="334"/>
            <ac:picMk id="1030" creationId="{50C1FE38-BDD6-EB45-A9A9-F9C56F0468DA}"/>
          </ac:picMkLst>
        </pc:picChg>
      </pc:sldChg>
      <pc:sldChg chg="delSp modSp mod">
        <pc:chgData name="Loc Huynh" userId="80c0383e323bd6ea" providerId="LiveId" clId="{C20C012F-ECD3-1149-9042-ABB73DC07C12}" dt="2022-03-12T03:22:21.702" v="9700" actId="20577"/>
        <pc:sldMkLst>
          <pc:docMk/>
          <pc:sldMk cId="3869614655" sldId="336"/>
        </pc:sldMkLst>
        <pc:spChg chg="mod">
          <ac:chgData name="Loc Huynh" userId="80c0383e323bd6ea" providerId="LiveId" clId="{C20C012F-ECD3-1149-9042-ABB73DC07C12}" dt="2022-03-12T03:22:21.702" v="9700" actId="20577"/>
          <ac:spMkLst>
            <pc:docMk/>
            <pc:sldMk cId="3869614655" sldId="336"/>
            <ac:spMk id="3" creationId="{915ED961-82CE-F140-B979-1794E0DE9605}"/>
          </ac:spMkLst>
        </pc:spChg>
        <pc:spChg chg="del">
          <ac:chgData name="Loc Huynh" userId="80c0383e323bd6ea" providerId="LiveId" clId="{C20C012F-ECD3-1149-9042-ABB73DC07C12}" dt="2022-03-11T10:36:00.056" v="6694" actId="478"/>
          <ac:spMkLst>
            <pc:docMk/>
            <pc:sldMk cId="3869614655" sldId="336"/>
            <ac:spMk id="9" creationId="{0C2D8A10-F168-3F42-8ECA-2345E24222C8}"/>
          </ac:spMkLst>
        </pc:spChg>
      </pc:sldChg>
      <pc:sldChg chg="addSp delSp modSp mod delAnim modAnim">
        <pc:chgData name="Loc Huynh" userId="80c0383e323bd6ea" providerId="LiveId" clId="{C20C012F-ECD3-1149-9042-ABB73DC07C12}" dt="2022-03-11T10:33:30.404" v="6668" actId="1076"/>
        <pc:sldMkLst>
          <pc:docMk/>
          <pc:sldMk cId="1418878203" sldId="342"/>
        </pc:sldMkLst>
        <pc:spChg chg="mod">
          <ac:chgData name="Loc Huynh" userId="80c0383e323bd6ea" providerId="LiveId" clId="{C20C012F-ECD3-1149-9042-ABB73DC07C12}" dt="2022-03-09T10:22:28.206" v="1352" actId="113"/>
          <ac:spMkLst>
            <pc:docMk/>
            <pc:sldMk cId="1418878203" sldId="342"/>
            <ac:spMk id="3" creationId="{915ED961-82CE-F140-B979-1794E0DE9605}"/>
          </ac:spMkLst>
        </pc:spChg>
        <pc:spChg chg="add mod">
          <ac:chgData name="Loc Huynh" userId="80c0383e323bd6ea" providerId="LiveId" clId="{C20C012F-ECD3-1149-9042-ABB73DC07C12}" dt="2022-03-11T10:33:30.404" v="6668" actId="1076"/>
          <ac:spMkLst>
            <pc:docMk/>
            <pc:sldMk cId="1418878203" sldId="342"/>
            <ac:spMk id="4" creationId="{0F67E39A-264E-354C-85C4-C513A061E7EB}"/>
          </ac:spMkLst>
        </pc:spChg>
        <pc:spChg chg="add del mod">
          <ac:chgData name="Loc Huynh" userId="80c0383e323bd6ea" providerId="LiveId" clId="{C20C012F-ECD3-1149-9042-ABB73DC07C12}" dt="2022-03-09T09:05:52.009" v="399" actId="478"/>
          <ac:spMkLst>
            <pc:docMk/>
            <pc:sldMk cId="1418878203" sldId="342"/>
            <ac:spMk id="34" creationId="{BE568825-C5DD-6342-83CF-0E5A0C4FEC83}"/>
          </ac:spMkLst>
        </pc:spChg>
        <pc:grpChg chg="del">
          <ac:chgData name="Loc Huynh" userId="80c0383e323bd6ea" providerId="LiveId" clId="{C20C012F-ECD3-1149-9042-ABB73DC07C12}" dt="2022-03-09T08:35:05.354" v="141" actId="478"/>
          <ac:grpSpMkLst>
            <pc:docMk/>
            <pc:sldMk cId="1418878203" sldId="342"/>
            <ac:grpSpMk id="5" creationId="{201F2821-4987-5B42-BDEF-5A4DCD5831D3}"/>
          </ac:grpSpMkLst>
        </pc:grpChg>
        <pc:picChg chg="add mod modCrop">
          <ac:chgData name="Loc Huynh" userId="80c0383e323bd6ea" providerId="LiveId" clId="{C20C012F-ECD3-1149-9042-ABB73DC07C12}" dt="2022-03-11T10:32:51.271" v="6626" actId="732"/>
          <ac:picMkLst>
            <pc:docMk/>
            <pc:sldMk cId="1418878203" sldId="342"/>
            <ac:picMk id="9" creationId="{D4491C8D-C7B4-E44C-A4D7-DF19332E2D75}"/>
          </ac:picMkLst>
        </pc:picChg>
        <pc:picChg chg="add del">
          <ac:chgData name="Loc Huynh" userId="80c0383e323bd6ea" providerId="LiveId" clId="{C20C012F-ECD3-1149-9042-ABB73DC07C12}" dt="2022-03-09T01:42:40.330" v="127"/>
          <ac:picMkLst>
            <pc:docMk/>
            <pc:sldMk cId="1418878203" sldId="342"/>
            <ac:picMk id="1026" creationId="{DA38F03B-32C3-3B4A-B644-4D33E256DD1D}"/>
          </ac:picMkLst>
        </pc:picChg>
        <pc:picChg chg="add del">
          <ac:chgData name="Loc Huynh" userId="80c0383e323bd6ea" providerId="LiveId" clId="{C20C012F-ECD3-1149-9042-ABB73DC07C12}" dt="2022-03-09T01:42:52.695" v="130"/>
          <ac:picMkLst>
            <pc:docMk/>
            <pc:sldMk cId="1418878203" sldId="342"/>
            <ac:picMk id="1028" creationId="{0C86241C-EAFF-EA41-B18A-38DF9AACFE85}"/>
          </ac:picMkLst>
        </pc:pic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11" creationId="{BC2AED55-209C-F040-B2AF-6C8F19D1022C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15" creationId="{68A06B90-7247-A448-9639-6FBE4090C9DE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19" creationId="{9A7EE7FB-FBB5-DA45-9838-0FF1AE75C037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23" creationId="{4EDC49F6-D16E-F444-A980-3E97EA1C0D40}"/>
          </ac:cxnSpMkLst>
        </pc:cxnChg>
        <pc:cxnChg chg="add del mod">
          <ac:chgData name="Loc Huynh" userId="80c0383e323bd6ea" providerId="LiveId" clId="{C20C012F-ECD3-1149-9042-ABB73DC07C12}" dt="2022-03-09T09:05:48.155" v="397" actId="478"/>
          <ac:cxnSpMkLst>
            <pc:docMk/>
            <pc:sldMk cId="1418878203" sldId="342"/>
            <ac:cxnSpMk id="32" creationId="{B6157A92-54F4-A647-87A9-5A9AF4F51C73}"/>
          </ac:cxnSpMkLst>
        </pc:cxnChg>
        <pc:cxnChg chg="add del mod">
          <ac:chgData name="Loc Huynh" userId="80c0383e323bd6ea" providerId="LiveId" clId="{C20C012F-ECD3-1149-9042-ABB73DC07C12}" dt="2022-03-09T09:05:49.896" v="398" actId="478"/>
          <ac:cxnSpMkLst>
            <pc:docMk/>
            <pc:sldMk cId="1418878203" sldId="342"/>
            <ac:cxnSpMk id="35" creationId="{D79256FB-7939-DA45-A70B-A10A202E2FE3}"/>
          </ac:cxnSpMkLst>
        </pc:cxnChg>
      </pc:sldChg>
      <pc:sldChg chg="modSp mod">
        <pc:chgData name="Loc Huynh" userId="80c0383e323bd6ea" providerId="LiveId" clId="{C20C012F-ECD3-1149-9042-ABB73DC07C12}" dt="2022-03-11T09:34:08.533" v="4729" actId="20577"/>
        <pc:sldMkLst>
          <pc:docMk/>
          <pc:sldMk cId="2905414966" sldId="344"/>
        </pc:sldMkLst>
        <pc:spChg chg="mod">
          <ac:chgData name="Loc Huynh" userId="80c0383e323bd6ea" providerId="LiveId" clId="{C20C012F-ECD3-1149-9042-ABB73DC07C12}" dt="2022-03-11T09:34:08.533" v="4729" actId="20577"/>
          <ac:spMkLst>
            <pc:docMk/>
            <pc:sldMk cId="2905414966" sldId="344"/>
            <ac:spMk id="3" creationId="{915ED961-82CE-F140-B979-1794E0DE9605}"/>
          </ac:spMkLst>
        </pc:spChg>
      </pc:sldChg>
      <pc:sldChg chg="del">
        <pc:chgData name="Loc Huynh" userId="80c0383e323bd6ea" providerId="LiveId" clId="{C20C012F-ECD3-1149-9042-ABB73DC07C12}" dt="2022-03-11T09:44:02.777" v="5182" actId="2696"/>
        <pc:sldMkLst>
          <pc:docMk/>
          <pc:sldMk cId="2022387877" sldId="345"/>
        </pc:sldMkLst>
      </pc:sldChg>
      <pc:sldChg chg="addSp delSp modSp mod">
        <pc:chgData name="Loc Huynh" userId="80c0383e323bd6ea" providerId="LiveId" clId="{C20C012F-ECD3-1149-9042-ABB73DC07C12}" dt="2022-03-12T03:18:45.820" v="9685" actId="207"/>
        <pc:sldMkLst>
          <pc:docMk/>
          <pc:sldMk cId="1744417963" sldId="346"/>
        </pc:sldMkLst>
        <pc:spChg chg="mod">
          <ac:chgData name="Loc Huynh" userId="80c0383e323bd6ea" providerId="LiveId" clId="{C20C012F-ECD3-1149-9042-ABB73DC07C12}" dt="2022-03-09T13:10:46.853" v="3999" actId="20577"/>
          <ac:spMkLst>
            <pc:docMk/>
            <pc:sldMk cId="1744417963" sldId="346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2T03:18:45.820" v="9685" actId="207"/>
          <ac:spMkLst>
            <pc:docMk/>
            <pc:sldMk cId="1744417963" sldId="346"/>
            <ac:spMk id="3" creationId="{915ED961-82CE-F140-B979-1794E0DE9605}"/>
          </ac:spMkLst>
        </pc:spChg>
        <pc:spChg chg="add del mod">
          <ac:chgData name="Loc Huynh" userId="80c0383e323bd6ea" providerId="LiveId" clId="{C20C012F-ECD3-1149-9042-ABB73DC07C12}" dt="2022-03-11T09:27:20.196" v="4478"/>
          <ac:spMkLst>
            <pc:docMk/>
            <pc:sldMk cId="1744417963" sldId="346"/>
            <ac:spMk id="4" creationId="{A0BF0497-743E-EE46-AACC-35D964D0EB1A}"/>
          </ac:spMkLst>
        </pc:spChg>
      </pc:sldChg>
      <pc:sldChg chg="del">
        <pc:chgData name="Loc Huynh" userId="80c0383e323bd6ea" providerId="LiveId" clId="{C20C012F-ECD3-1149-9042-ABB73DC07C12}" dt="2022-03-11T09:43:53.946" v="5177" actId="2696"/>
        <pc:sldMkLst>
          <pc:docMk/>
          <pc:sldMk cId="3037548515" sldId="347"/>
        </pc:sldMkLst>
      </pc:sldChg>
      <pc:sldChg chg="del">
        <pc:chgData name="Loc Huynh" userId="80c0383e323bd6ea" providerId="LiveId" clId="{C20C012F-ECD3-1149-9042-ABB73DC07C12}" dt="2022-03-11T10:29:45.522" v="6472" actId="2696"/>
        <pc:sldMkLst>
          <pc:docMk/>
          <pc:sldMk cId="4182261553" sldId="348"/>
        </pc:sldMkLst>
      </pc:sldChg>
      <pc:sldChg chg="del">
        <pc:chgData name="Loc Huynh" userId="80c0383e323bd6ea" providerId="LiveId" clId="{C20C012F-ECD3-1149-9042-ABB73DC07C12}" dt="2022-03-11T09:43:57.368" v="5178" actId="2696"/>
        <pc:sldMkLst>
          <pc:docMk/>
          <pc:sldMk cId="3134172502" sldId="349"/>
        </pc:sldMkLst>
      </pc:sldChg>
      <pc:sldChg chg="del">
        <pc:chgData name="Loc Huynh" userId="80c0383e323bd6ea" providerId="LiveId" clId="{C20C012F-ECD3-1149-9042-ABB73DC07C12}" dt="2022-03-11T09:44:01.008" v="5180" actId="2696"/>
        <pc:sldMkLst>
          <pc:docMk/>
          <pc:sldMk cId="1863456421" sldId="350"/>
        </pc:sldMkLst>
      </pc:sldChg>
      <pc:sldChg chg="del">
        <pc:chgData name="Loc Huynh" userId="80c0383e323bd6ea" providerId="LiveId" clId="{C20C012F-ECD3-1149-9042-ABB73DC07C12}" dt="2022-03-11T09:44:01.797" v="5181" actId="2696"/>
        <pc:sldMkLst>
          <pc:docMk/>
          <pc:sldMk cId="4208108575" sldId="351"/>
        </pc:sldMkLst>
      </pc:sldChg>
      <pc:sldChg chg="add del">
        <pc:chgData name="Loc Huynh" userId="80c0383e323bd6ea" providerId="LiveId" clId="{C20C012F-ECD3-1149-9042-ABB73DC07C12}" dt="2022-03-11T10:29:47.253" v="6473" actId="2696"/>
        <pc:sldMkLst>
          <pc:docMk/>
          <pc:sldMk cId="1151044480" sldId="352"/>
        </pc:sldMkLst>
      </pc:sldChg>
      <pc:sldChg chg="del">
        <pc:chgData name="Loc Huynh" userId="80c0383e323bd6ea" providerId="LiveId" clId="{C20C012F-ECD3-1149-9042-ABB73DC07C12}" dt="2022-03-11T10:29:48.958" v="6474" actId="2696"/>
        <pc:sldMkLst>
          <pc:docMk/>
          <pc:sldMk cId="4137404462" sldId="353"/>
        </pc:sldMkLst>
      </pc:sldChg>
      <pc:sldChg chg="modSp del mod ord">
        <pc:chgData name="Loc Huynh" userId="80c0383e323bd6ea" providerId="LiveId" clId="{C20C012F-ECD3-1149-9042-ABB73DC07C12}" dt="2022-03-11T10:30:30.611" v="6497" actId="2696"/>
        <pc:sldMkLst>
          <pc:docMk/>
          <pc:sldMk cId="2199059508" sldId="354"/>
        </pc:sldMkLst>
        <pc:spChg chg="mod">
          <ac:chgData name="Loc Huynh" userId="80c0383e323bd6ea" providerId="LiveId" clId="{C20C012F-ECD3-1149-9042-ABB73DC07C12}" dt="2022-03-11T10:30:27.050" v="6496" actId="20577"/>
          <ac:spMkLst>
            <pc:docMk/>
            <pc:sldMk cId="2199059508" sldId="354"/>
            <ac:spMk id="2" creationId="{14FB75EB-42E3-C744-9CAF-7D2DB53CDAC0}"/>
          </ac:spMkLst>
        </pc:spChg>
      </pc:sldChg>
      <pc:sldChg chg="del">
        <pc:chgData name="Loc Huynh" userId="80c0383e323bd6ea" providerId="LiveId" clId="{C20C012F-ECD3-1149-9042-ABB73DC07C12}" dt="2022-03-11T10:29:53.339" v="6475" actId="2696"/>
        <pc:sldMkLst>
          <pc:docMk/>
          <pc:sldMk cId="3933598865" sldId="355"/>
        </pc:sldMkLst>
      </pc:sldChg>
      <pc:sldChg chg="del">
        <pc:chgData name="Loc Huynh" userId="80c0383e323bd6ea" providerId="LiveId" clId="{C20C012F-ECD3-1149-9042-ABB73DC07C12}" dt="2022-03-11T10:29:55.023" v="6477" actId="2696"/>
        <pc:sldMkLst>
          <pc:docMk/>
          <pc:sldMk cId="2944363157" sldId="356"/>
        </pc:sldMkLst>
      </pc:sldChg>
      <pc:sldChg chg="del">
        <pc:chgData name="Loc Huynh" userId="80c0383e323bd6ea" providerId="LiveId" clId="{C20C012F-ECD3-1149-9042-ABB73DC07C12}" dt="2022-03-11T10:29:54.417" v="6476" actId="2696"/>
        <pc:sldMkLst>
          <pc:docMk/>
          <pc:sldMk cId="1188971547" sldId="357"/>
        </pc:sldMkLst>
      </pc:sldChg>
      <pc:sldChg chg="del">
        <pc:chgData name="Loc Huynh" userId="80c0383e323bd6ea" providerId="LiveId" clId="{C20C012F-ECD3-1149-9042-ABB73DC07C12}" dt="2022-03-11T10:29:55.658" v="6478" actId="2696"/>
        <pc:sldMkLst>
          <pc:docMk/>
          <pc:sldMk cId="227831133" sldId="358"/>
        </pc:sldMkLst>
      </pc:sldChg>
      <pc:sldChg chg="del">
        <pc:chgData name="Loc Huynh" userId="80c0383e323bd6ea" providerId="LiveId" clId="{C20C012F-ECD3-1149-9042-ABB73DC07C12}" dt="2022-03-11T10:29:56.342" v="6479" actId="2696"/>
        <pc:sldMkLst>
          <pc:docMk/>
          <pc:sldMk cId="1470623142" sldId="359"/>
        </pc:sldMkLst>
      </pc:sldChg>
      <pc:sldChg chg="del">
        <pc:chgData name="Loc Huynh" userId="80c0383e323bd6ea" providerId="LiveId" clId="{C20C012F-ECD3-1149-9042-ABB73DC07C12}" dt="2022-03-11T10:29:57.541" v="6480" actId="2696"/>
        <pc:sldMkLst>
          <pc:docMk/>
          <pc:sldMk cId="4016927774" sldId="360"/>
        </pc:sldMkLst>
      </pc:sldChg>
      <pc:sldChg chg="del">
        <pc:chgData name="Loc Huynh" userId="80c0383e323bd6ea" providerId="LiveId" clId="{C20C012F-ECD3-1149-9042-ABB73DC07C12}" dt="2022-03-11T10:29:58.540" v="6481" actId="2696"/>
        <pc:sldMkLst>
          <pc:docMk/>
          <pc:sldMk cId="1050507727" sldId="361"/>
        </pc:sldMkLst>
      </pc:sldChg>
      <pc:sldChg chg="del">
        <pc:chgData name="Loc Huynh" userId="80c0383e323bd6ea" providerId="LiveId" clId="{C20C012F-ECD3-1149-9042-ABB73DC07C12}" dt="2022-03-11T10:29:59.742" v="6482" actId="2696"/>
        <pc:sldMkLst>
          <pc:docMk/>
          <pc:sldMk cId="1924071574" sldId="362"/>
        </pc:sldMkLst>
      </pc:sldChg>
      <pc:sldChg chg="del">
        <pc:chgData name="Loc Huynh" userId="80c0383e323bd6ea" providerId="LiveId" clId="{C20C012F-ECD3-1149-9042-ABB73DC07C12}" dt="2022-03-11T10:30:02.019" v="6484" actId="2696"/>
        <pc:sldMkLst>
          <pc:docMk/>
          <pc:sldMk cId="113012024" sldId="363"/>
        </pc:sldMkLst>
      </pc:sldChg>
      <pc:sldChg chg="del">
        <pc:chgData name="Loc Huynh" userId="80c0383e323bd6ea" providerId="LiveId" clId="{C20C012F-ECD3-1149-9042-ABB73DC07C12}" dt="2022-03-11T10:30:00.834" v="6483" actId="2696"/>
        <pc:sldMkLst>
          <pc:docMk/>
          <pc:sldMk cId="2162903043" sldId="364"/>
        </pc:sldMkLst>
      </pc:sldChg>
      <pc:sldChg chg="del">
        <pc:chgData name="Loc Huynh" userId="80c0383e323bd6ea" providerId="LiveId" clId="{C20C012F-ECD3-1149-9042-ABB73DC07C12}" dt="2022-03-11T10:30:03.211" v="6485" actId="2696"/>
        <pc:sldMkLst>
          <pc:docMk/>
          <pc:sldMk cId="2579791875" sldId="365"/>
        </pc:sldMkLst>
      </pc:sldChg>
      <pc:sldChg chg="del">
        <pc:chgData name="Loc Huynh" userId="80c0383e323bd6ea" providerId="LiveId" clId="{C20C012F-ECD3-1149-9042-ABB73DC07C12}" dt="2022-03-11T10:30:04.107" v="6486" actId="2696"/>
        <pc:sldMkLst>
          <pc:docMk/>
          <pc:sldMk cId="869638347" sldId="366"/>
        </pc:sldMkLst>
      </pc:sldChg>
      <pc:sldChg chg="del">
        <pc:chgData name="Loc Huynh" userId="80c0383e323bd6ea" providerId="LiveId" clId="{C20C012F-ECD3-1149-9042-ABB73DC07C12}" dt="2022-03-09T09:06:20.322" v="401" actId="2696"/>
        <pc:sldMkLst>
          <pc:docMk/>
          <pc:sldMk cId="1333134239" sldId="367"/>
        </pc:sldMkLst>
      </pc:sldChg>
      <pc:sldChg chg="delSp modSp add mod ord">
        <pc:chgData name="Loc Huynh" userId="80c0383e323bd6ea" providerId="LiveId" clId="{C20C012F-ECD3-1149-9042-ABB73DC07C12}" dt="2022-03-12T03:16:32.736" v="9682" actId="122"/>
        <pc:sldMkLst>
          <pc:docMk/>
          <pc:sldMk cId="2608431442" sldId="367"/>
        </pc:sldMkLst>
        <pc:spChg chg="mod">
          <ac:chgData name="Loc Huynh" userId="80c0383e323bd6ea" providerId="LiveId" clId="{C20C012F-ECD3-1149-9042-ABB73DC07C12}" dt="2022-03-12T03:16:32.736" v="9682" actId="122"/>
          <ac:spMkLst>
            <pc:docMk/>
            <pc:sldMk cId="2608431442" sldId="367"/>
            <ac:spMk id="3" creationId="{915ED961-82CE-F140-B979-1794E0DE9605}"/>
          </ac:spMkLst>
        </pc:spChg>
        <pc:picChg chg="del">
          <ac:chgData name="Loc Huynh" userId="80c0383e323bd6ea" providerId="LiveId" clId="{C20C012F-ECD3-1149-9042-ABB73DC07C12}" dt="2022-03-09T09:47:14.076" v="466" actId="478"/>
          <ac:picMkLst>
            <pc:docMk/>
            <pc:sldMk cId="2608431442" sldId="367"/>
            <ac:picMk id="1026" creationId="{3FA1CD16-3AC7-E24D-9546-339C6168C1FA}"/>
          </ac:picMkLst>
        </pc:picChg>
      </pc:sldChg>
      <pc:sldChg chg="modSp add mod">
        <pc:chgData name="Loc Huynh" userId="80c0383e323bd6ea" providerId="LiveId" clId="{C20C012F-ECD3-1149-9042-ABB73DC07C12}" dt="2022-03-09T12:59:21.299" v="3754" actId="12"/>
        <pc:sldMkLst>
          <pc:docMk/>
          <pc:sldMk cId="4220827881" sldId="368"/>
        </pc:sldMkLst>
        <pc:spChg chg="mod">
          <ac:chgData name="Loc Huynh" userId="80c0383e323bd6ea" providerId="LiveId" clId="{C20C012F-ECD3-1149-9042-ABB73DC07C12}" dt="2022-03-09T12:59:21.299" v="3754" actId="12"/>
          <ac:spMkLst>
            <pc:docMk/>
            <pc:sldMk cId="4220827881" sldId="368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C20C012F-ECD3-1149-9042-ABB73DC07C12}" dt="2022-03-11T09:16:37.404" v="4000" actId="2696"/>
        <pc:sldMkLst>
          <pc:docMk/>
          <pc:sldMk cId="3867772319" sldId="369"/>
        </pc:sldMkLst>
        <pc:spChg chg="mod">
          <ac:chgData name="Loc Huynh" userId="80c0383e323bd6ea" providerId="LiveId" clId="{C20C012F-ECD3-1149-9042-ABB73DC07C12}" dt="2022-03-09T12:59:47.732" v="3756" actId="12"/>
          <ac:spMkLst>
            <pc:docMk/>
            <pc:sldMk cId="3867772319" sldId="369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09T12:59:35.906" v="3755" actId="12"/>
        <pc:sldMkLst>
          <pc:docMk/>
          <pc:sldMk cId="1619937212" sldId="370"/>
        </pc:sldMkLst>
        <pc:spChg chg="mod">
          <ac:chgData name="Loc Huynh" userId="80c0383e323bd6ea" providerId="LiveId" clId="{C20C012F-ECD3-1149-9042-ABB73DC07C12}" dt="2022-03-09T12:59:35.906" v="3755" actId="12"/>
          <ac:spMkLst>
            <pc:docMk/>
            <pc:sldMk cId="1619937212" sldId="370"/>
            <ac:spMk id="3" creationId="{915ED961-82CE-F140-B979-1794E0DE9605}"/>
          </ac:spMkLst>
        </pc:spChg>
      </pc:sldChg>
      <pc:sldChg chg="modSp add del mod">
        <pc:chgData name="Loc Huynh" userId="80c0383e323bd6ea" providerId="LiveId" clId="{C20C012F-ECD3-1149-9042-ABB73DC07C12}" dt="2022-03-11T09:43:51.745" v="5176" actId="2696"/>
        <pc:sldMkLst>
          <pc:docMk/>
          <pc:sldMk cId="1824879327" sldId="371"/>
        </pc:sldMkLst>
        <pc:spChg chg="mod">
          <ac:chgData name="Loc Huynh" userId="80c0383e323bd6ea" providerId="LiveId" clId="{C20C012F-ECD3-1149-9042-ABB73DC07C12}" dt="2022-03-11T09:27:37.682" v="4511" actId="20577"/>
          <ac:spMkLst>
            <pc:docMk/>
            <pc:sldMk cId="1824879327" sldId="371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1T09:28:41.392" v="4573" actId="20577"/>
          <ac:spMkLst>
            <pc:docMk/>
            <pc:sldMk cId="1824879327" sldId="371"/>
            <ac:spMk id="7" creationId="{515185DA-842B-EF48-A9DD-6F138E84039C}"/>
          </ac:spMkLst>
        </pc:spChg>
        <pc:spChg chg="mod">
          <ac:chgData name="Loc Huynh" userId="80c0383e323bd6ea" providerId="LiveId" clId="{C20C012F-ECD3-1149-9042-ABB73DC07C12}" dt="2022-03-11T09:28:32.766" v="4534" actId="20577"/>
          <ac:spMkLst>
            <pc:docMk/>
            <pc:sldMk cId="1824879327" sldId="371"/>
            <ac:spMk id="8" creationId="{FB811D79-54FA-6642-A616-237CAD0E4D4D}"/>
          </ac:spMkLst>
        </pc:spChg>
      </pc:sldChg>
      <pc:sldChg chg="delSp modSp add mod">
        <pc:chgData name="Loc Huynh" userId="80c0383e323bd6ea" providerId="LiveId" clId="{C20C012F-ECD3-1149-9042-ABB73DC07C12}" dt="2022-03-12T03:18:24.345" v="9684" actId="207"/>
        <pc:sldMkLst>
          <pc:docMk/>
          <pc:sldMk cId="3990703647" sldId="372"/>
        </pc:sldMkLst>
        <pc:spChg chg="mod">
          <ac:chgData name="Loc Huynh" userId="80c0383e323bd6ea" providerId="LiveId" clId="{C20C012F-ECD3-1149-9042-ABB73DC07C12}" dt="2022-03-11T09:35:52.657" v="4966" actId="20577"/>
          <ac:spMkLst>
            <pc:docMk/>
            <pc:sldMk cId="3990703647" sldId="372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2T03:18:24.345" v="9684" actId="207"/>
          <ac:spMkLst>
            <pc:docMk/>
            <pc:sldMk cId="3990703647" sldId="372"/>
            <ac:spMk id="3" creationId="{915ED961-82CE-F140-B979-1794E0DE9605}"/>
          </ac:spMkLst>
        </pc:spChg>
        <pc:spChg chg="del">
          <ac:chgData name="Loc Huynh" userId="80c0383e323bd6ea" providerId="LiveId" clId="{C20C012F-ECD3-1149-9042-ABB73DC07C12}" dt="2022-03-11T09:35:37.733" v="4945" actId="478"/>
          <ac:spMkLst>
            <pc:docMk/>
            <pc:sldMk cId="3990703647" sldId="372"/>
            <ac:spMk id="7" creationId="{515185DA-842B-EF48-A9DD-6F138E84039C}"/>
          </ac:spMkLst>
        </pc:spChg>
        <pc:spChg chg="del">
          <ac:chgData name="Loc Huynh" userId="80c0383e323bd6ea" providerId="LiveId" clId="{C20C012F-ECD3-1149-9042-ABB73DC07C12}" dt="2022-03-11T09:35:35.857" v="4944" actId="478"/>
          <ac:spMkLst>
            <pc:docMk/>
            <pc:sldMk cId="3990703647" sldId="372"/>
            <ac:spMk id="8" creationId="{FB811D79-54FA-6642-A616-237CAD0E4D4D}"/>
          </ac:spMkLst>
        </pc:spChg>
      </pc:sldChg>
      <pc:sldChg chg="modSp add mod">
        <pc:chgData name="Loc Huynh" userId="80c0383e323bd6ea" providerId="LiveId" clId="{C20C012F-ECD3-1149-9042-ABB73DC07C12}" dt="2022-03-12T02:08:21.926" v="8610" actId="20577"/>
        <pc:sldMkLst>
          <pc:docMk/>
          <pc:sldMk cId="1676870797" sldId="373"/>
        </pc:sldMkLst>
        <pc:spChg chg="mod">
          <ac:chgData name="Loc Huynh" userId="80c0383e323bd6ea" providerId="LiveId" clId="{C20C012F-ECD3-1149-9042-ABB73DC07C12}" dt="2022-03-11T09:44:24.510" v="5209" actId="20577"/>
          <ac:spMkLst>
            <pc:docMk/>
            <pc:sldMk cId="1676870797" sldId="373"/>
            <ac:spMk id="2" creationId="{14FB75EB-42E3-C744-9CAF-7D2DB53CDAC0}"/>
          </ac:spMkLst>
        </pc:spChg>
        <pc:spChg chg="mod">
          <ac:chgData name="Loc Huynh" userId="80c0383e323bd6ea" providerId="LiveId" clId="{C20C012F-ECD3-1149-9042-ABB73DC07C12}" dt="2022-03-11T09:50:56.367" v="5362" actId="20577"/>
          <ac:spMkLst>
            <pc:docMk/>
            <pc:sldMk cId="1676870797" sldId="373"/>
            <ac:spMk id="3" creationId="{915ED961-82CE-F140-B979-1794E0DE9605}"/>
          </ac:spMkLst>
        </pc:spChg>
        <pc:spChg chg="mod">
          <ac:chgData name="Loc Huynh" userId="80c0383e323bd6ea" providerId="LiveId" clId="{C20C012F-ECD3-1149-9042-ABB73DC07C12}" dt="2022-03-12T02:08:21.926" v="8610" actId="20577"/>
          <ac:spMkLst>
            <pc:docMk/>
            <pc:sldMk cId="1676870797" sldId="373"/>
            <ac:spMk id="6" creationId="{37AAECBE-76F6-954A-9AD9-C6FD0051BEAC}"/>
          </ac:spMkLst>
        </pc:spChg>
      </pc:sldChg>
      <pc:sldChg chg="modSp add mod">
        <pc:chgData name="Loc Huynh" userId="80c0383e323bd6ea" providerId="LiveId" clId="{C20C012F-ECD3-1149-9042-ABB73DC07C12}" dt="2022-03-12T03:20:07.843" v="9689" actId="20577"/>
        <pc:sldMkLst>
          <pc:docMk/>
          <pc:sldMk cId="1780731299" sldId="374"/>
        </pc:sldMkLst>
        <pc:spChg chg="mod">
          <ac:chgData name="Loc Huynh" userId="80c0383e323bd6ea" providerId="LiveId" clId="{C20C012F-ECD3-1149-9042-ABB73DC07C12}" dt="2022-03-12T03:20:07.843" v="9689" actId="20577"/>
          <ac:spMkLst>
            <pc:docMk/>
            <pc:sldMk cId="1780731299" sldId="374"/>
            <ac:spMk id="3" creationId="{915ED961-82CE-F140-B979-1794E0DE9605}"/>
          </ac:spMkLst>
        </pc:spChg>
      </pc:sldChg>
      <pc:sldChg chg="modSp add mod ord">
        <pc:chgData name="Loc Huynh" userId="80c0383e323bd6ea" providerId="LiveId" clId="{C20C012F-ECD3-1149-9042-ABB73DC07C12}" dt="2022-03-12T03:22:12.009" v="9696" actId="20577"/>
        <pc:sldMkLst>
          <pc:docMk/>
          <pc:sldMk cId="872833629" sldId="375"/>
        </pc:sldMkLst>
        <pc:spChg chg="mod">
          <ac:chgData name="Loc Huynh" userId="80c0383e323bd6ea" providerId="LiveId" clId="{C20C012F-ECD3-1149-9042-ABB73DC07C12}" dt="2022-03-12T03:22:12.009" v="9696" actId="20577"/>
          <ac:spMkLst>
            <pc:docMk/>
            <pc:sldMk cId="872833629" sldId="375"/>
            <ac:spMk id="3" creationId="{915ED961-82CE-F140-B979-1794E0DE9605}"/>
          </ac:spMkLst>
        </pc:spChg>
      </pc:sldChg>
      <pc:sldChg chg="modSp add mod ord">
        <pc:chgData name="Loc Huynh" userId="80c0383e323bd6ea" providerId="LiveId" clId="{C20C012F-ECD3-1149-9042-ABB73DC07C12}" dt="2022-03-12T03:22:16.715" v="9698" actId="20577"/>
        <pc:sldMkLst>
          <pc:docMk/>
          <pc:sldMk cId="3259857829" sldId="376"/>
        </pc:sldMkLst>
        <pc:spChg chg="mod">
          <ac:chgData name="Loc Huynh" userId="80c0383e323bd6ea" providerId="LiveId" clId="{C20C012F-ECD3-1149-9042-ABB73DC07C12}" dt="2022-03-12T03:22:16.715" v="9698" actId="20577"/>
          <ac:spMkLst>
            <pc:docMk/>
            <pc:sldMk cId="3259857829" sldId="376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12T03:22:27.427" v="9704" actId="20577"/>
        <pc:sldMkLst>
          <pc:docMk/>
          <pc:sldMk cId="2438303241" sldId="377"/>
        </pc:sldMkLst>
        <pc:spChg chg="mod">
          <ac:chgData name="Loc Huynh" userId="80c0383e323bd6ea" providerId="LiveId" clId="{C20C012F-ECD3-1149-9042-ABB73DC07C12}" dt="2022-03-12T03:22:27.427" v="9704" actId="20577"/>
          <ac:spMkLst>
            <pc:docMk/>
            <pc:sldMk cId="2438303241" sldId="377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12T03:20:42.446" v="9693" actId="12"/>
        <pc:sldMkLst>
          <pc:docMk/>
          <pc:sldMk cId="3053437964" sldId="378"/>
        </pc:sldMkLst>
        <pc:spChg chg="mod">
          <ac:chgData name="Loc Huynh" userId="80c0383e323bd6ea" providerId="LiveId" clId="{C20C012F-ECD3-1149-9042-ABB73DC07C12}" dt="2022-03-12T03:20:42.446" v="9693" actId="12"/>
          <ac:spMkLst>
            <pc:docMk/>
            <pc:sldMk cId="3053437964" sldId="378"/>
            <ac:spMk id="3" creationId="{915ED961-82CE-F140-B979-1794E0DE9605}"/>
          </ac:spMkLst>
        </pc:spChg>
      </pc:sldChg>
      <pc:sldChg chg="modSp add mod">
        <pc:chgData name="Loc Huynh" userId="80c0383e323bd6ea" providerId="LiveId" clId="{C20C012F-ECD3-1149-9042-ABB73DC07C12}" dt="2022-03-12T03:03:43.295" v="9242" actId="122"/>
        <pc:sldMkLst>
          <pc:docMk/>
          <pc:sldMk cId="3582014063" sldId="379"/>
        </pc:sldMkLst>
        <pc:spChg chg="mod">
          <ac:chgData name="Loc Huynh" userId="80c0383e323bd6ea" providerId="LiveId" clId="{C20C012F-ECD3-1149-9042-ABB73DC07C12}" dt="2022-03-12T03:03:43.295" v="9242" actId="122"/>
          <ac:spMkLst>
            <pc:docMk/>
            <pc:sldMk cId="3582014063" sldId="379"/>
            <ac:spMk id="3" creationId="{915ED961-82CE-F140-B979-1794E0DE960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A605BD-976D-2247-BC83-21CE46977A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57213" y="271464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1250074 - Kỹ thuật lập trình</a:t>
            </a:r>
            <a:endParaRPr lang="en-VN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3DA35-860A-624D-BC4B-8F6DC87FB5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57213" y="8686801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Biên soạn: ThS. Huỳnh Thành Lộc</a:t>
            </a:r>
            <a:endParaRPr lang="en-VN" i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388AE-1A28-6647-81E9-D7384175D2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529013" y="8686801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DF274-4040-0F4C-92AE-37C3050AFA28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9948391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2154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59228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6257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6493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37044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35041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82043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9856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035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134721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715055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789211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8787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86408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60023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706092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51230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784266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96063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542669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862399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20490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89624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0794022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55032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6222230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0712417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4461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Slide không có trong handouts của SV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Phương thức Symplify: rút gọn phân số</a:t>
            </a:r>
          </a:p>
          <a:p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Phương thức Decimal: trả về giá trị thập phân của phân số</a:t>
            </a:r>
          </a:p>
        </p:txBody>
      </p:sp>
    </p:spTree>
    <p:extLst>
      <p:ext uri="{BB962C8B-B14F-4D97-AF65-F5344CB8AC3E}">
        <p14:creationId xmlns:p14="http://schemas.microsoft.com/office/powerpoint/2010/main" val="33852085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Thuộc tính Chiều dài (Width) và Chiều rộng (Height) là số nguyên. </a:t>
            </a:r>
          </a:p>
          <a:p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Các phương thức:</a:t>
            </a:r>
          </a:p>
          <a:p>
            <a:pPr marL="596900" lvl="1" indent="0">
              <a:buFontTx/>
              <a:buNone/>
            </a:pPr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• Nhập chiều dài và chiều rộng hình chữ nhật.</a:t>
            </a:r>
          </a:p>
          <a:p>
            <a:pPr marL="596900" lvl="1" indent="0">
              <a:buFontTx/>
              <a:buNone/>
            </a:pPr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• In thông tin hình chữ nhật.</a:t>
            </a:r>
          </a:p>
          <a:p>
            <a:pPr marL="596900" lvl="1" indent="0">
              <a:buFontTx/>
              <a:buNone/>
            </a:pPr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• Tính chu vi.</a:t>
            </a:r>
          </a:p>
          <a:p>
            <a:pPr marL="596900" lvl="1" indent="0">
              <a:buFontTx/>
              <a:buNone/>
            </a:pPr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• Tính diện tích.</a:t>
            </a:r>
          </a:p>
          <a:p>
            <a:pPr marL="596900" lvl="1" indent="0">
              <a:buFontTx/>
              <a:buNone/>
            </a:pPr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• Tính chiều dài đường chéo.</a:t>
            </a:r>
          </a:p>
        </p:txBody>
      </p:sp>
    </p:spTree>
    <p:extLst>
      <p:ext uri="{BB962C8B-B14F-4D97-AF65-F5344CB8AC3E}">
        <p14:creationId xmlns:p14="http://schemas.microsoft.com/office/powerpoint/2010/main" val="36186581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Slide không có trong handouts của SV</a:t>
            </a:r>
          </a:p>
        </p:txBody>
      </p:sp>
    </p:spTree>
    <p:extLst>
      <p:ext uri="{BB962C8B-B14F-4D97-AF65-F5344CB8AC3E}">
        <p14:creationId xmlns:p14="http://schemas.microsoft.com/office/powerpoint/2010/main" val="34995714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4485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Slide không có trong handouts của SV</a:t>
            </a:r>
          </a:p>
          <a:p>
            <a:r>
              <a:rPr lang="vi-VN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Phương thức Withdraw có kiểu trả về là bool vì có trường hợp số tiền cần rút vượt quá số tiền đang có</a:t>
            </a:r>
          </a:p>
        </p:txBody>
      </p:sp>
    </p:spTree>
    <p:extLst>
      <p:ext uri="{BB962C8B-B14F-4D97-AF65-F5344CB8AC3E}">
        <p14:creationId xmlns:p14="http://schemas.microsoft.com/office/powerpoint/2010/main" val="38115406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658362" y="657775"/>
            <a:ext cx="974475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" y="-7088"/>
            <a:ext cx="6496049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3" y="1090763"/>
            <a:ext cx="6635627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2757927" y="4278349"/>
            <a:ext cx="4110622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514352" y="1090750"/>
            <a:ext cx="4025925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17C0FF32-E1ED-594A-8276-86820B4063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497"/>
          <a:stretch/>
        </p:blipFill>
        <p:spPr>
          <a:xfrm>
            <a:off x="2903180" y="32085"/>
            <a:ext cx="1051641" cy="5617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AAFBAAD-3F4F-944C-90D6-C3B8A93B0F3D}"/>
              </a:ext>
            </a:extLst>
          </p:cNvPr>
          <p:cNvSpPr txBox="1"/>
          <p:nvPr userDrawn="1"/>
        </p:nvSpPr>
        <p:spPr>
          <a:xfrm>
            <a:off x="1694216" y="570620"/>
            <a:ext cx="3469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12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KHOA CÔNG NGHỆ THÔNG TIN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0"/>
          <p:cNvGrpSpPr/>
          <p:nvPr/>
        </p:nvGrpSpPr>
        <p:grpSpPr>
          <a:xfrm rot="10800000">
            <a:off x="-6" y="-1"/>
            <a:ext cx="1652123" cy="670795"/>
            <a:chOff x="5575242" y="4472723"/>
            <a:chExt cx="2202830" cy="670795"/>
          </a:xfrm>
        </p:grpSpPr>
        <p:sp>
          <p:nvSpPr>
            <p:cNvPr id="164" name="Google Shape;164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65" name="Google Shape;165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6" name="Google Shape;166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67" name="Google Shape;167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168" name="Google Shape;168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69" name="Google Shape;169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0" name="Google Shape;170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grpSp>
        <p:nvGrpSpPr>
          <p:cNvPr id="171" name="Google Shape;171;p10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172" name="Google Shape;172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73" name="Google Shape;173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4" name="Google Shape;174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5" name="Google Shape;175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176" name="Google Shape;176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7" name="Google Shape;177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8" name="Google Shape;178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179" name="Google Shape;179;p10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188F0DD6-1D16-634B-948E-DCDFC773D3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497"/>
          <a:stretch/>
        </p:blipFill>
        <p:spPr>
          <a:xfrm>
            <a:off x="2903179" y="54514"/>
            <a:ext cx="1051641" cy="56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5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4272911" y="2635519"/>
            <a:ext cx="6669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6496049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1" y="2924826"/>
            <a:ext cx="4941815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347644" y="2951358"/>
            <a:ext cx="3070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225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347644" y="4143890"/>
            <a:ext cx="3070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1pPr>
            <a:lvl2pPr lvl="1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2pPr>
            <a:lvl3pPr lvl="2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3pPr>
            <a:lvl4pPr lvl="3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4pPr>
            <a:lvl5pPr lvl="4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5pPr>
            <a:lvl6pPr lvl="5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6pPr>
            <a:lvl7pPr lvl="6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7pPr>
            <a:lvl8pPr lvl="7" rtl="0">
              <a:spcBef>
                <a:spcPts val="75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8pPr>
            <a:lvl9pPr lvl="8" rtl="0">
              <a:spcBef>
                <a:spcPts val="750"/>
              </a:spcBef>
              <a:spcAft>
                <a:spcPts val="750"/>
              </a:spcAft>
              <a:buClr>
                <a:schemeClr val="accent5"/>
              </a:buClr>
              <a:buSzPts val="2000"/>
              <a:buNone/>
              <a:defRPr sz="15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944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63" name="Google Shape;63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64" name="Google Shape;64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-3" y="41"/>
            <a:ext cx="5304323" cy="1327315"/>
            <a:chOff x="-4" y="40"/>
            <a:chExt cx="7072430" cy="1327315"/>
          </a:xfrm>
        </p:grpSpPr>
        <p:sp>
          <p:nvSpPr>
            <p:cNvPr id="71" name="Google Shape;71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72" name="Google Shape;72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610706" y="392575"/>
            <a:ext cx="41193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610706" y="1327350"/>
            <a:ext cx="5637694" cy="31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85750">
              <a:spcBef>
                <a:spcPts val="450"/>
              </a:spcBef>
              <a:spcAft>
                <a:spcPts val="0"/>
              </a:spcAft>
              <a:buSzPts val="2400"/>
              <a:buChar char="▰"/>
              <a:defRPr/>
            </a:lvl1pPr>
            <a:lvl2pPr marL="685800" lvl="1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2pPr>
            <a:lvl3pPr marL="1028700" lvl="2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3pPr>
            <a:lvl4pPr marL="1371600" lvl="3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4pPr>
            <a:lvl5pPr marL="1714500" lvl="4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5pPr>
            <a:lvl6pPr marL="2057400" lvl="5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6pPr>
            <a:lvl7pPr marL="2400300" lvl="6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7pPr>
            <a:lvl8pPr marL="2743200" lvl="7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8pPr>
            <a:lvl9pPr marL="3086100" lvl="8" indent="-285750">
              <a:spcBef>
                <a:spcPts val="750"/>
              </a:spcBef>
              <a:spcAft>
                <a:spcPts val="75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B817C04D-5D9D-AA43-A3CA-FE72F212F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497"/>
          <a:stretch/>
        </p:blipFill>
        <p:spPr>
          <a:xfrm>
            <a:off x="-51417" y="576300"/>
            <a:ext cx="713542" cy="3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8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0706" y="392575"/>
            <a:ext cx="39438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0706" y="1327350"/>
            <a:ext cx="459945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9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9" r:id="rId2"/>
    <p:sldLayoutId id="2147483660" r:id="rId3"/>
    <p:sldLayoutId id="2147483662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514351" y="1461001"/>
            <a:ext cx="4503698" cy="2221425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r>
              <a:rPr lang="en" sz="2250"/>
              <a:t>Bài 3</a:t>
            </a:r>
            <a:br>
              <a:rPr lang="en"/>
            </a:br>
            <a:r>
              <a:rPr lang="en"/>
              <a:t>LẬP TRÌNH </a:t>
            </a:r>
            <a:br>
              <a:rPr lang="en"/>
            </a:br>
            <a:r>
              <a:rPr lang="en"/>
              <a:t>HƯỚNG ĐỐI TƯỢNG</a:t>
            </a:r>
            <a:br>
              <a:rPr lang="en"/>
            </a:br>
            <a:r>
              <a:rPr lang="en"/>
              <a:t>(Tổng quan)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98A561-CF76-9540-AE73-D702D5C02694}"/>
              </a:ext>
            </a:extLst>
          </p:cNvPr>
          <p:cNvSpPr txBox="1"/>
          <p:nvPr/>
        </p:nvSpPr>
        <p:spPr>
          <a:xfrm>
            <a:off x="854580" y="192280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5" name="Google Shape;193;p12">
            <a:extLst>
              <a:ext uri="{FF2B5EF4-FFF2-40B4-BE49-F238E27FC236}">
                <a16:creationId xmlns:a16="http://schemas.microsoft.com/office/drawing/2014/main" id="{10BBCFE1-662D-A84D-9DF0-991C7575F341}"/>
              </a:ext>
            </a:extLst>
          </p:cNvPr>
          <p:cNvSpPr txBox="1">
            <a:spLocks/>
          </p:cNvSpPr>
          <p:nvPr/>
        </p:nvSpPr>
        <p:spPr>
          <a:xfrm>
            <a:off x="2973937" y="4272897"/>
            <a:ext cx="3563596" cy="307649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Clr>
                <a:schemeClr val="dk1"/>
              </a:buClr>
              <a:buSzPts val="1100"/>
            </a:pPr>
            <a:r>
              <a:rPr lang="en" sz="1200">
                <a:solidFill>
                  <a:srgbClr val="26324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Roboto Condensed Light"/>
                <a:ea typeface="Roboto Condensed Light"/>
                <a:sym typeface="Roboto Condensed Light"/>
              </a:rPr>
              <a:t>Biên soạn: </a:t>
            </a:r>
            <a:r>
              <a:rPr lang="en" sz="1200" b="1">
                <a:solidFill>
                  <a:srgbClr val="26324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Roboto Condensed Light"/>
                <a:ea typeface="Roboto Condensed Light"/>
                <a:sym typeface="Roboto Condensed Light"/>
              </a:rPr>
              <a:t>Huỳnh Thành Lộc</a:t>
            </a:r>
            <a:endParaRPr lang="en-US" sz="1200" b="1">
              <a:solidFill>
                <a:schemeClr val="bg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algn="ctr">
              <a:spcAft>
                <a:spcPts val="75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6" name="Google Shape;193;p12">
            <a:extLst>
              <a:ext uri="{FF2B5EF4-FFF2-40B4-BE49-F238E27FC236}">
                <a16:creationId xmlns:a16="http://schemas.microsoft.com/office/drawing/2014/main" id="{22482D3B-B00E-214C-9100-60DA0FDBB24E}"/>
              </a:ext>
            </a:extLst>
          </p:cNvPr>
          <p:cNvSpPr txBox="1">
            <a:spLocks/>
          </p:cNvSpPr>
          <p:nvPr/>
        </p:nvSpPr>
        <p:spPr>
          <a:xfrm>
            <a:off x="1" y="4905286"/>
            <a:ext cx="1589518" cy="238214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" sz="900" i="1">
                <a:solidFill>
                  <a:srgbClr val="263248"/>
                </a:solidFill>
                <a:latin typeface="Roboto Condensed Light"/>
                <a:ea typeface="Roboto Condensed Light"/>
                <a:sym typeface="Roboto Condensed Light"/>
              </a:rPr>
              <a:t>Cập nhật: </a:t>
            </a:r>
            <a:r>
              <a:rPr lang="en" sz="900" b="1" i="1">
                <a:solidFill>
                  <a:srgbClr val="263248"/>
                </a:solidFill>
                <a:latin typeface="Roboto Condensed Light"/>
                <a:ea typeface="Roboto Condensed Light"/>
                <a:sym typeface="Roboto Condensed Light"/>
              </a:rPr>
              <a:t>Tháng 01/2022</a:t>
            </a:r>
            <a:endParaRPr lang="en-US" sz="900" b="1" i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Nội dung (01 buổi = 03 tiết)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4" y="1327350"/>
            <a:ext cx="6124633" cy="3145500"/>
          </a:xfrm>
        </p:spPr>
        <p:txBody>
          <a:bodyPr/>
          <a:lstStyle/>
          <a:p>
            <a:pPr>
              <a:buSzPct val="120000"/>
              <a:buBlip>
                <a:blip r:embed="rId3"/>
              </a:buBlip>
            </a:pPr>
            <a:r>
              <a:rPr lang="en-VN"/>
              <a:t> Giới thiệu về OOP</a:t>
            </a:r>
          </a:p>
          <a:p>
            <a:pPr>
              <a:buSzPct val="120000"/>
              <a:buBlip>
                <a:blip r:embed="rId3"/>
              </a:buBlip>
            </a:pPr>
            <a:r>
              <a:rPr lang="en-VN"/>
              <a:t> Các khái niệm cơ bản trong OOP</a:t>
            </a:r>
          </a:p>
          <a:p>
            <a:pPr marL="407988" indent="-350838">
              <a:buSzPct val="120000"/>
              <a:buBlip>
                <a:blip r:embed="rId3"/>
              </a:buBlip>
            </a:pPr>
            <a:r>
              <a:rPr lang="en-VN"/>
              <a:t>Bài tập vận dụng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930C6E-312A-4B41-9E15-B553A535C1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97152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707A-DF9C-7442-AA8B-385493455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44" y="2951358"/>
            <a:ext cx="3566434" cy="1549204"/>
          </a:xfrm>
        </p:spPr>
        <p:txBody>
          <a:bodyPr/>
          <a:lstStyle/>
          <a:p>
            <a:r>
              <a:rPr lang="en-US"/>
              <a:t>GIỚI THIỆU VỀ LẬP TRÌNH HƯỚNG ĐỐI TƯỢNG</a:t>
            </a:r>
            <a:br>
              <a:rPr lang="en-US"/>
            </a:br>
            <a:r>
              <a:rPr lang="en-US" sz="1800"/>
              <a:t>(</a:t>
            </a:r>
            <a:r>
              <a:rPr lang="en-US" sz="1800" u="sng">
                <a:solidFill>
                  <a:schemeClr val="accent6">
                    <a:lumMod val="60000"/>
                    <a:lumOff val="40000"/>
                  </a:schemeClr>
                </a:solidFill>
              </a:rPr>
              <a:t>O</a:t>
            </a:r>
            <a:r>
              <a:rPr lang="en-US" sz="1800"/>
              <a:t>bject-</a:t>
            </a:r>
            <a:r>
              <a:rPr lang="en-US" sz="1800" u="sng">
                <a:solidFill>
                  <a:schemeClr val="accent6">
                    <a:lumMod val="60000"/>
                    <a:lumOff val="40000"/>
                  </a:schemeClr>
                </a:solidFill>
              </a:rPr>
              <a:t>O</a:t>
            </a:r>
            <a:r>
              <a:rPr lang="en-US" sz="1800"/>
              <a:t>riented </a:t>
            </a:r>
            <a:r>
              <a:rPr lang="en-US" sz="1800" u="sng">
                <a:solidFill>
                  <a:schemeClr val="accent6">
                    <a:lumMod val="60000"/>
                    <a:lumOff val="40000"/>
                  </a:schemeClr>
                </a:solidFill>
              </a:rPr>
              <a:t>P</a:t>
            </a:r>
            <a:r>
              <a:rPr lang="en-US" sz="1800"/>
              <a:t>rogramming)</a:t>
            </a:r>
            <a:endParaRPr lang="en-VN" sz="1800"/>
          </a:p>
        </p:txBody>
      </p:sp>
      <p:sp>
        <p:nvSpPr>
          <p:cNvPr id="5" name="Google Shape;224;p14">
            <a:extLst>
              <a:ext uri="{FF2B5EF4-FFF2-40B4-BE49-F238E27FC236}">
                <a16:creationId xmlns:a16="http://schemas.microsoft.com/office/drawing/2014/main" id="{0DE51CAE-68FF-8440-AB6F-0825A96EDEA2}"/>
              </a:ext>
            </a:extLst>
          </p:cNvPr>
          <p:cNvSpPr txBox="1"/>
          <p:nvPr/>
        </p:nvSpPr>
        <p:spPr>
          <a:xfrm>
            <a:off x="347644" y="642938"/>
            <a:ext cx="1636200" cy="23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9000" b="1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2250" b="1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6B9EF8-B481-D54E-AE0E-70DD944BA2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943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accent5"/>
                </a:solidFill>
              </a:rPr>
              <a:t>Mô hình lập trình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chemeClr val="accent5"/>
                </a:solidFill>
              </a:rPr>
              <a:t>Programming Paradigm</a:t>
            </a:r>
            <a:r>
              <a:rPr lang="en-VN" sz="2000">
                <a:solidFill>
                  <a:schemeClr val="tx1"/>
                </a:solidFill>
              </a:rPr>
              <a:t>): </a:t>
            </a:r>
            <a:r>
              <a:rPr lang="vi-VN" sz="2000">
                <a:solidFill>
                  <a:schemeClr val="tx1"/>
                </a:solidFill>
              </a:rPr>
              <a:t>là </a:t>
            </a:r>
            <a:r>
              <a:rPr lang="vi-VN" sz="2000" b="1">
                <a:solidFill>
                  <a:schemeClr val="tx1"/>
                </a:solidFill>
              </a:rPr>
              <a:t>hướng tiếp cận </a:t>
            </a:r>
            <a:r>
              <a:rPr lang="vi-VN" sz="2000">
                <a:solidFill>
                  <a:schemeClr val="tx1"/>
                </a:solidFill>
              </a:rPr>
              <a:t>để giải quyết bài toán và cũng là </a:t>
            </a:r>
            <a:r>
              <a:rPr lang="vi-VN" sz="2000" b="1">
                <a:solidFill>
                  <a:schemeClr val="tx1"/>
                </a:solidFill>
              </a:rPr>
              <a:t>cách thức tổ chức code </a:t>
            </a:r>
            <a:r>
              <a:rPr lang="vi-VN" sz="2000">
                <a:solidFill>
                  <a:schemeClr val="tx1"/>
                </a:solidFill>
              </a:rPr>
              <a:t>của chương trình trên một ngôn ngữ lập trình cụ thể.</a:t>
            </a:r>
          </a:p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Một số mô hình lập trình thông dụng:</a:t>
            </a:r>
          </a:p>
          <a:p>
            <a:pPr lvl="1" algn="just">
              <a:buFont typeface="System Font Regular"/>
              <a:buChar char="□"/>
            </a:pPr>
            <a:r>
              <a:rPr lang="en-US" sz="1600"/>
              <a:t>Lập trình tuần tự (Sequential Programming)</a:t>
            </a:r>
          </a:p>
          <a:p>
            <a:pPr lvl="1">
              <a:buFont typeface="System Font Regular"/>
              <a:buChar char="□"/>
            </a:pPr>
            <a:r>
              <a:rPr lang="en-US" sz="1600">
                <a:solidFill>
                  <a:schemeClr val="tx1"/>
                </a:solidFill>
              </a:rPr>
              <a:t>Lập trình hướng thủ tục (</a:t>
            </a:r>
            <a:r>
              <a:rPr lang="en-US" sz="1600">
                <a:solidFill>
                  <a:srgbClr val="C00000"/>
                </a:solidFill>
              </a:rPr>
              <a:t>P</a:t>
            </a:r>
            <a:r>
              <a:rPr lang="en-US" sz="1600"/>
              <a:t>rocedure-</a:t>
            </a:r>
            <a:r>
              <a:rPr lang="en-US" sz="1600">
                <a:solidFill>
                  <a:srgbClr val="C00000"/>
                </a:solidFill>
              </a:rPr>
              <a:t>O</a:t>
            </a:r>
            <a:r>
              <a:rPr lang="en-US" sz="1600"/>
              <a:t>riented </a:t>
            </a:r>
            <a:r>
              <a:rPr lang="en-US" sz="1600">
                <a:solidFill>
                  <a:srgbClr val="C00000"/>
                </a:solidFill>
              </a:rPr>
              <a:t>P</a:t>
            </a:r>
            <a:r>
              <a:rPr lang="en-US" sz="1600"/>
              <a:t>rogramming – </a:t>
            </a:r>
            <a:r>
              <a:rPr lang="en-US" sz="1600">
                <a:solidFill>
                  <a:srgbClr val="C00000"/>
                </a:solidFill>
              </a:rPr>
              <a:t>POP</a:t>
            </a:r>
            <a:r>
              <a:rPr lang="en-US" sz="1600"/>
              <a:t>)</a:t>
            </a:r>
          </a:p>
          <a:p>
            <a:pPr lvl="1">
              <a:buFont typeface="System Font Regular"/>
              <a:buChar char="□"/>
            </a:pPr>
            <a:r>
              <a:rPr lang="en-US" sz="1600">
                <a:solidFill>
                  <a:schemeClr val="tx1"/>
                </a:solidFill>
              </a:rPr>
              <a:t>Lập trình hướng đối tượng (</a:t>
            </a:r>
            <a:r>
              <a:rPr lang="en-US" sz="1600">
                <a:solidFill>
                  <a:srgbClr val="C00000"/>
                </a:solidFill>
              </a:rPr>
              <a:t>O</a:t>
            </a:r>
            <a:r>
              <a:rPr lang="en-US" sz="1600"/>
              <a:t>bject-</a:t>
            </a:r>
            <a:r>
              <a:rPr lang="en-US" sz="1600">
                <a:solidFill>
                  <a:srgbClr val="C00000"/>
                </a:solidFill>
              </a:rPr>
              <a:t>O</a:t>
            </a:r>
            <a:r>
              <a:rPr lang="en-US" sz="1600"/>
              <a:t>riented </a:t>
            </a:r>
            <a:r>
              <a:rPr lang="en-US" sz="1600">
                <a:solidFill>
                  <a:srgbClr val="C00000"/>
                </a:solidFill>
              </a:rPr>
              <a:t>P</a:t>
            </a:r>
            <a:r>
              <a:rPr lang="en-US" sz="1600"/>
              <a:t>rogramming – </a:t>
            </a:r>
            <a:r>
              <a:rPr lang="en-US" sz="1600">
                <a:solidFill>
                  <a:srgbClr val="C00000"/>
                </a:solidFill>
              </a:rPr>
              <a:t>OOP</a:t>
            </a:r>
            <a:r>
              <a:rPr lang="en-US" sz="1600"/>
              <a:t>)</a:t>
            </a:r>
            <a:endParaRPr lang="en-VN" sz="1600"/>
          </a:p>
          <a:p>
            <a:pPr lvl="1" algn="just">
              <a:buFont typeface="System Font Regular"/>
              <a:buChar char="□"/>
            </a:pPr>
            <a:r>
              <a:rPr lang="en-VN" sz="1600"/>
              <a:t>. . .</a:t>
            </a:r>
            <a:endParaRPr lang="en-US" sz="160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0541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00000"/>
              <a:buBlip>
                <a:blip r:embed="rId3"/>
              </a:buBlip>
            </a:pPr>
            <a:r>
              <a:rPr lang="en-VN" sz="2000" b="1"/>
              <a:t>Xét bài toán: </a:t>
            </a:r>
            <a:r>
              <a:rPr lang="en-VN" sz="2000">
                <a:solidFill>
                  <a:schemeClr val="tx1"/>
                </a:solidFill>
              </a:rPr>
              <a:t>Cho 2 số thực a và b. </a:t>
            </a:r>
          </a:p>
          <a:p>
            <a:pPr marL="400050" lvl="1" indent="0" algn="just">
              <a:buSzPct val="100000"/>
              <a:buNone/>
            </a:pPr>
            <a:r>
              <a:rPr lang="en-VN" sz="2000">
                <a:solidFill>
                  <a:schemeClr val="tx1"/>
                </a:solidFill>
              </a:rPr>
              <a:t>Tính và in ra màn hình tổng, hiệu, tích, thương của chúng.</a:t>
            </a:r>
          </a:p>
          <a:p>
            <a:pPr marL="57150" indent="0" algn="just">
              <a:buSzPct val="120000"/>
              <a:buNone/>
            </a:pPr>
            <a:endParaRPr lang="en-VN" sz="2000">
              <a:solidFill>
                <a:schemeClr val="tx1"/>
              </a:solidFill>
            </a:endParaRPr>
          </a:p>
          <a:p>
            <a:pPr marL="400050" lvl="1" indent="0" algn="just">
              <a:buSzPct val="120000"/>
              <a:buNone/>
            </a:pPr>
            <a:r>
              <a:rPr lang="en-VN" sz="2000">
                <a:solidFill>
                  <a:schemeClr val="tx1"/>
                </a:solidFill>
              </a:rPr>
              <a:t>Có thể giải bài toán thông qua 3 bước:</a:t>
            </a:r>
          </a:p>
          <a:p>
            <a:pPr lvl="1" algn="just">
              <a:buSzPct val="120000"/>
              <a:buFont typeface="System Font Regular"/>
              <a:buChar char="□"/>
            </a:pPr>
            <a:r>
              <a:rPr lang="en-VN" sz="2000">
                <a:solidFill>
                  <a:schemeClr val="tx1"/>
                </a:solidFill>
              </a:rPr>
              <a:t>Nhập giá trị cho a và b</a:t>
            </a:r>
          </a:p>
          <a:p>
            <a:pPr lvl="1" algn="just">
              <a:buSzPct val="120000"/>
              <a:buFont typeface="System Font Regular"/>
              <a:buChar char="□"/>
            </a:pPr>
            <a:r>
              <a:rPr lang="en-VN" sz="2000">
                <a:solidFill>
                  <a:schemeClr val="tx1"/>
                </a:solidFill>
              </a:rPr>
              <a:t>Tính tổng, hiệu, tích, thương</a:t>
            </a:r>
          </a:p>
          <a:p>
            <a:pPr lvl="1" algn="just">
              <a:buSzPct val="120000"/>
              <a:buFont typeface="System Font Regular"/>
              <a:buChar char="□"/>
            </a:pPr>
            <a:r>
              <a:rPr lang="en-VN" sz="2000">
                <a:solidFill>
                  <a:schemeClr val="tx1"/>
                </a:solidFill>
              </a:rPr>
              <a:t>In kết quả ra màn hình</a:t>
            </a:r>
          </a:p>
          <a:p>
            <a:pPr algn="just">
              <a:buSzPct val="100000"/>
              <a:buBlip>
                <a:blip r:embed="rId3"/>
              </a:buBlip>
            </a:pPr>
            <a:endParaRPr lang="en-VN" sz="2000">
              <a:solidFill>
                <a:schemeClr val="tx1"/>
              </a:solidFill>
            </a:endParaRPr>
          </a:p>
          <a:p>
            <a:pPr marL="57150" indent="0" algn="just">
              <a:buSzPct val="120000"/>
              <a:buNone/>
            </a:pPr>
            <a:endParaRPr lang="en-VN" sz="2000" i="1">
              <a:solidFill>
                <a:schemeClr val="tx1"/>
              </a:solidFill>
            </a:endParaRPr>
          </a:p>
          <a:p>
            <a:pPr marL="630238" lvl="1" indent="-230188" algn="just">
              <a:buClr>
                <a:srgbClr val="002060"/>
              </a:buClr>
              <a:buSzPct val="100000"/>
              <a:buFont typeface="+mj-lt"/>
              <a:buAutoNum type="alphaLcParenR"/>
            </a:pPr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90703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 b="1">
                <a:solidFill>
                  <a:schemeClr val="tx1"/>
                </a:solidFill>
              </a:rPr>
              <a:t>Hướng tiếp cận 1</a:t>
            </a:r>
            <a:r>
              <a:rPr lang="en-VN" sz="1800">
                <a:solidFill>
                  <a:schemeClr val="tx1"/>
                </a:solidFill>
              </a:rPr>
              <a:t>: dùng các biến để lưu dữ liệu và viết một </a:t>
            </a:r>
            <a:r>
              <a:rPr lang="en-VN" sz="1800">
                <a:solidFill>
                  <a:srgbClr val="C00000"/>
                </a:solidFill>
              </a:rPr>
              <a:t>dãy các câu lệnh tuần tự </a:t>
            </a:r>
            <a:r>
              <a:rPr lang="en-VN" sz="1800">
                <a:solidFill>
                  <a:schemeClr val="tx1"/>
                </a:solidFill>
              </a:rPr>
              <a:t>để giải bài toán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6</a:t>
            </a:fld>
            <a:endParaRPr lang="en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E97A5A9B-11A3-DF4C-8FE8-682B49E41BE1}"/>
              </a:ext>
            </a:extLst>
          </p:cNvPr>
          <p:cNvSpPr txBox="1">
            <a:spLocks/>
          </p:cNvSpPr>
          <p:nvPr/>
        </p:nvSpPr>
        <p:spPr>
          <a:xfrm>
            <a:off x="390292" y="2146385"/>
            <a:ext cx="6077415" cy="2805715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</a:t>
            </a:r>
            <a:r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Main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string[]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</a:rPr>
              <a:t>args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Parse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ReadLine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Parse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ReadLine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endParaRPr kumimoji="0" lang="en-US" sz="1200" b="0" i="0" u="none" strike="noStrike" kern="1200" cap="none" spc="0" normalizeH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sum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+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different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-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sz="1200">
              <a:solidFill>
                <a:srgbClr val="0432FF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product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sz="1200">
              <a:solidFill>
                <a:srgbClr val="0432FF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quotient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/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endParaRPr lang="en-US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+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sum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-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different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x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product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/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quotient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66A788B-B0A7-6F4A-830A-EF5C5636EE4C}"/>
              </a:ext>
            </a:extLst>
          </p:cNvPr>
          <p:cNvSpPr/>
          <p:nvPr/>
        </p:nvSpPr>
        <p:spPr>
          <a:xfrm>
            <a:off x="4348224" y="3172216"/>
            <a:ext cx="2009830" cy="646986"/>
          </a:xfrm>
          <a:prstGeom prst="round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ctr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Sequential Programming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57D295-7FB5-EC4F-BBC6-BB4F1596A6CD}"/>
              </a:ext>
            </a:extLst>
          </p:cNvPr>
          <p:cNvSpPr/>
          <p:nvPr/>
        </p:nvSpPr>
        <p:spPr>
          <a:xfrm>
            <a:off x="7214839" y="2686330"/>
            <a:ext cx="100361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16801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 b="1">
                <a:solidFill>
                  <a:schemeClr val="tx1"/>
                </a:solidFill>
              </a:rPr>
              <a:t>Hướng tiếp cận 2</a:t>
            </a:r>
            <a:r>
              <a:rPr lang="en-VN" sz="1800">
                <a:solidFill>
                  <a:schemeClr val="tx1"/>
                </a:solidFill>
              </a:rPr>
              <a:t>: dùng các biến để lưu dữ liệu và phân chia chương trình thành </a:t>
            </a:r>
            <a:r>
              <a:rPr lang="en-VN" sz="1800">
                <a:solidFill>
                  <a:srgbClr val="C00000"/>
                </a:solidFill>
              </a:rPr>
              <a:t>các hàm chức năng </a:t>
            </a:r>
            <a:r>
              <a:rPr lang="en-VN" sz="1800">
                <a:solidFill>
                  <a:schemeClr val="tx1"/>
                </a:solidFill>
              </a:rPr>
              <a:t>để giải bài toán</a:t>
            </a:r>
          </a:p>
          <a:p>
            <a:pPr algn="just">
              <a:buSzPct val="120000"/>
              <a:buFont typeface="Wingdings" pitchFamily="2" charset="2"/>
              <a:buChar char="§"/>
            </a:pPr>
            <a:r>
              <a:rPr lang="en-VN" sz="1800">
                <a:solidFill>
                  <a:schemeClr val="tx1"/>
                </a:solidFill>
              </a:rPr>
              <a:t>Nếu cần tính với nhiều lần với các giá trị a, b khác nhau, hướng tiếp cận này giúp hạn chế được viết lặp lại các đoạn code cùng thực hiện một chức năng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7</a:t>
            </a:fld>
            <a:endParaRPr lang="en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57D295-7FB5-EC4F-BBC6-BB4F1596A6CD}"/>
              </a:ext>
            </a:extLst>
          </p:cNvPr>
          <p:cNvSpPr/>
          <p:nvPr/>
        </p:nvSpPr>
        <p:spPr>
          <a:xfrm>
            <a:off x="7214839" y="2686330"/>
            <a:ext cx="100361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10147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8</a:t>
            </a:fld>
            <a:endParaRPr lang="en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E97A5A9B-11A3-DF4C-8FE8-682B49E41BE1}"/>
              </a:ext>
            </a:extLst>
          </p:cNvPr>
          <p:cNvSpPr txBox="1">
            <a:spLocks/>
          </p:cNvSpPr>
          <p:nvPr/>
        </p:nvSpPr>
        <p:spPr>
          <a:xfrm>
            <a:off x="499946" y="1327350"/>
            <a:ext cx="6077415" cy="3816150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static double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Sum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 {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return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+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}</a:t>
            </a:r>
            <a:endParaRPr lang="en-US" sz="1200">
              <a:solidFill>
                <a:srgbClr val="0432FF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static double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Subtract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 {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return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-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}</a:t>
            </a:r>
            <a:endParaRPr lang="en-US" sz="1200">
              <a:solidFill>
                <a:srgbClr val="0432FF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static double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Multiply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 {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return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}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static double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Divide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 {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return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/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}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endParaRPr lang="en-US" sz="12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PrintResult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{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+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Sum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-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Subtract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x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Multiply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($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“{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/ {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 = {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Divide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</a:t>
            </a:r>
            <a:r>
              <a:rPr lang="en-US" sz="1200">
                <a:solidFill>
                  <a:srgbClr val="C00000"/>
                </a:solidFill>
                <a:latin typeface="Consolas" panose="020B0609020204030204" pitchFamily="49" charset="0"/>
              </a:rPr>
              <a:t>}”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2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}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endParaRPr lang="en-US" sz="12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endParaRPr lang="en-US" sz="1200">
              <a:solidFill>
                <a:srgbClr val="0432FF"/>
              </a:solidFill>
              <a:latin typeface="Consolas" panose="020B0609020204030204" pitchFamily="49" charset="0"/>
            </a:endParaRP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</a:t>
            </a:r>
            <a:r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Main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string[]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</a:rPr>
              <a:t>args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Parse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ReadLine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Parse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ReadLine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PrintResult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b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);</a:t>
            </a:r>
            <a:endParaRPr lang="en-US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66A788B-B0A7-6F4A-830A-EF5C5636EE4C}"/>
              </a:ext>
            </a:extLst>
          </p:cNvPr>
          <p:cNvSpPr/>
          <p:nvPr/>
        </p:nvSpPr>
        <p:spPr>
          <a:xfrm>
            <a:off x="4567531" y="3581734"/>
            <a:ext cx="2009830" cy="646986"/>
          </a:xfrm>
          <a:prstGeom prst="round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ctr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Procedure-Oriented Programming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57D295-7FB5-EC4F-BBC6-BB4F1596A6CD}"/>
              </a:ext>
            </a:extLst>
          </p:cNvPr>
          <p:cNvSpPr/>
          <p:nvPr/>
        </p:nvSpPr>
        <p:spPr>
          <a:xfrm>
            <a:off x="7214839" y="2686330"/>
            <a:ext cx="100361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3272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 b="1">
                <a:solidFill>
                  <a:schemeClr val="tx1"/>
                </a:solidFill>
              </a:rPr>
              <a:t>Hướng tiếp cận 3</a:t>
            </a:r>
            <a:r>
              <a:rPr lang="en-VN" sz="1800">
                <a:solidFill>
                  <a:schemeClr val="tx1"/>
                </a:solidFill>
              </a:rPr>
              <a:t>: thay vì tập trung vào các chức năng, chúng ta xác định các </a:t>
            </a:r>
            <a:r>
              <a:rPr lang="en-VN" sz="1800">
                <a:solidFill>
                  <a:srgbClr val="C00000"/>
                </a:solidFill>
              </a:rPr>
              <a:t>đối tượng xuất hiện trong bài toán </a:t>
            </a:r>
            <a:r>
              <a:rPr lang="en-VN" sz="1800">
                <a:solidFill>
                  <a:schemeClr val="tx1"/>
                </a:solidFill>
              </a:rPr>
              <a:t>và hành động mà các đối tượng đó cần thực hiện để cho ra kết quả bài toán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9</a:t>
            </a:fld>
            <a:endParaRPr lang="en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57D295-7FB5-EC4F-BBC6-BB4F1596A6CD}"/>
              </a:ext>
            </a:extLst>
          </p:cNvPr>
          <p:cNvSpPr/>
          <p:nvPr/>
        </p:nvSpPr>
        <p:spPr>
          <a:xfrm>
            <a:off x="7214839" y="2686330"/>
            <a:ext cx="100361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F0C9D16-D3D0-364D-890D-5C8DA757A4A6}"/>
              </a:ext>
            </a:extLst>
          </p:cNvPr>
          <p:cNvSpPr txBox="1">
            <a:spLocks/>
          </p:cNvSpPr>
          <p:nvPr/>
        </p:nvSpPr>
        <p:spPr>
          <a:xfrm>
            <a:off x="390292" y="2594051"/>
            <a:ext cx="6077415" cy="2434591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//Xây dựng lớp đối tượng Caculator!!!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lang="en-US" sz="1200">
              <a:solidFill>
                <a:srgbClr val="0432FF"/>
              </a:solidFill>
              <a:latin typeface="Consolas" panose="020B0609020204030204" pitchFamily="49" charset="0"/>
            </a:endParaRP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</a:t>
            </a:r>
            <a:r>
              <a:rPr kumimoji="0" lang="en-US" sz="1200" b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tatic void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Main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string[]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</a:rPr>
              <a:t>args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  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Parse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ReadLine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double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Parse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ReadLine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Caculator</a:t>
            </a:r>
            <a:r>
              <a:rPr lang="en-US" sz="1200"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myCaculator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new Caculator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myCaculator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Add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   myCaculator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Subtract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   myCaculator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Multiply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    myCaculator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Divide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r>
              <a:rPr kumimoji="0" lang="en-US" sz="1200" b="0" i="0" u="none" strike="noStrike" kern="1200" cap="none" spc="0" normalizeH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endParaRPr kumimoji="0" lang="en-US" sz="1200" b="0" i="0" u="none" strike="noStrike" kern="1200" cap="none" spc="0" normalizeH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2F99E7E-3CAD-0F40-B182-5525746AE56E}"/>
              </a:ext>
            </a:extLst>
          </p:cNvPr>
          <p:cNvSpPr/>
          <p:nvPr/>
        </p:nvSpPr>
        <p:spPr>
          <a:xfrm>
            <a:off x="4638549" y="3133099"/>
            <a:ext cx="2009830" cy="646986"/>
          </a:xfrm>
          <a:prstGeom prst="round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ctr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Object-Oriented Programming</a:t>
            </a:r>
          </a:p>
        </p:txBody>
      </p:sp>
      <p:sp>
        <p:nvSpPr>
          <p:cNvPr id="4" name="Line Callout 2 3">
            <a:extLst>
              <a:ext uri="{FF2B5EF4-FFF2-40B4-BE49-F238E27FC236}">
                <a16:creationId xmlns:a16="http://schemas.microsoft.com/office/drawing/2014/main" id="{E0C1E0A9-6329-DB4E-B03C-8FEC293AFB1D}"/>
              </a:ext>
            </a:extLst>
          </p:cNvPr>
          <p:cNvSpPr/>
          <p:nvPr/>
        </p:nvSpPr>
        <p:spPr>
          <a:xfrm>
            <a:off x="5189821" y="3983086"/>
            <a:ext cx="1639229" cy="489764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5987"/>
              <a:gd name="adj5" fmla="val 11192"/>
              <a:gd name="adj6" fmla="val -38021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Tạo đối tượng tính toán tên </a:t>
            </a:r>
            <a:r>
              <a:rPr lang="en-VN" sz="1200" i="1">
                <a:latin typeface="Roboto" panose="02000000000000000000" pitchFamily="2" charset="0"/>
                <a:ea typeface="Roboto" panose="02000000000000000000" pitchFamily="2" charset="0"/>
              </a:rPr>
              <a:t>myCaculator</a:t>
            </a:r>
          </a:p>
        </p:txBody>
      </p:sp>
      <p:sp>
        <p:nvSpPr>
          <p:cNvPr id="10" name="Line Callout 2 9">
            <a:extLst>
              <a:ext uri="{FF2B5EF4-FFF2-40B4-BE49-F238E27FC236}">
                <a16:creationId xmlns:a16="http://schemas.microsoft.com/office/drawing/2014/main" id="{8298E028-4BD7-BB4B-ADA6-82CAAA00D2A8}"/>
              </a:ext>
            </a:extLst>
          </p:cNvPr>
          <p:cNvSpPr/>
          <p:nvPr/>
        </p:nvSpPr>
        <p:spPr>
          <a:xfrm>
            <a:off x="3440385" y="4426542"/>
            <a:ext cx="1639229" cy="585355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5987"/>
              <a:gd name="adj5" fmla="val 11192"/>
              <a:gd name="adj6" fmla="val -38021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Yêu cầu </a:t>
            </a:r>
            <a:r>
              <a:rPr lang="en-VN" sz="1200" i="1">
                <a:latin typeface="Roboto" panose="02000000000000000000" pitchFamily="2" charset="0"/>
                <a:ea typeface="Roboto" panose="02000000000000000000" pitchFamily="2" charset="0"/>
              </a:rPr>
              <a:t>myCaculator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thực hiện các chức năng tính toán</a:t>
            </a:r>
          </a:p>
        </p:txBody>
      </p:sp>
    </p:spTree>
    <p:extLst>
      <p:ext uri="{BB962C8B-B14F-4D97-AF65-F5344CB8AC3E}">
        <p14:creationId xmlns:p14="http://schemas.microsoft.com/office/powerpoint/2010/main" val="368032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" indent="0" algn="just">
              <a:buSzPct val="100000"/>
              <a:buNone/>
            </a:pPr>
            <a:endParaRPr lang="en-VN" sz="2000">
              <a:solidFill>
                <a:schemeClr val="tx1"/>
              </a:solidFill>
            </a:endParaRPr>
          </a:p>
          <a:p>
            <a:pPr marL="57150" indent="0" algn="just">
              <a:buSzPct val="120000"/>
              <a:buNone/>
            </a:pPr>
            <a:endParaRPr lang="en-VN" sz="2000" i="1">
              <a:solidFill>
                <a:schemeClr val="tx1"/>
              </a:solidFill>
            </a:endParaRPr>
          </a:p>
          <a:p>
            <a:pPr marL="630238" lvl="1" indent="-230188" algn="just">
              <a:buClr>
                <a:srgbClr val="002060"/>
              </a:buClr>
              <a:buSzPct val="100000"/>
              <a:buFont typeface="+mj-lt"/>
              <a:buAutoNum type="alphaLcParenR"/>
            </a:pPr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10</a:t>
            </a:fld>
            <a:endParaRPr lang="en"/>
          </a:p>
        </p:txBody>
      </p:sp>
      <p:sp>
        <p:nvSpPr>
          <p:cNvPr id="7" name="Google Shape;267;p18">
            <a:extLst>
              <a:ext uri="{FF2B5EF4-FFF2-40B4-BE49-F238E27FC236}">
                <a16:creationId xmlns:a16="http://schemas.microsoft.com/office/drawing/2014/main" id="{515185DA-842B-EF48-A9DD-6F138E84039C}"/>
              </a:ext>
            </a:extLst>
          </p:cNvPr>
          <p:cNvSpPr txBox="1">
            <a:spLocks/>
          </p:cNvSpPr>
          <p:nvPr/>
        </p:nvSpPr>
        <p:spPr>
          <a:xfrm>
            <a:off x="3428997" y="1409176"/>
            <a:ext cx="3023286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685800" marR="0" lvl="1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028700" marR="0" lvl="2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371600" marR="0" lvl="3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1714500" marR="0" lvl="4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057400" marR="0" lvl="5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2400300" marR="0" lvl="6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2743200" marR="0" lvl="7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3086100" marR="0" lvl="8" indent="-285750" algn="l" rtl="0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marL="0" indent="0" algn="ctr">
              <a:buFont typeface="Roboto Condensed Light"/>
              <a:buNone/>
            </a:pPr>
            <a:r>
              <a:rPr lang="en-US" sz="1800" b="1">
                <a:solidFill>
                  <a:schemeClr val="accent5"/>
                </a:solidFill>
                <a:sym typeface="Arial"/>
              </a:rPr>
              <a:t>OOP</a:t>
            </a:r>
          </a:p>
          <a:p>
            <a:pPr marL="285750" algn="just">
              <a:buFont typeface="Wingdings" pitchFamily="2" charset="2"/>
              <a:buChar char="§"/>
            </a:pPr>
            <a:r>
              <a:rPr lang="en-US" sz="1400">
                <a:sym typeface="Arial"/>
              </a:rPr>
              <a:t>Tiếp cận giải quyết bài toán bằng cách </a:t>
            </a:r>
            <a:r>
              <a:rPr lang="en-US" sz="1400">
                <a:solidFill>
                  <a:srgbClr val="C00000"/>
                </a:solidFill>
                <a:sym typeface="Arial"/>
              </a:rPr>
              <a:t>xác định các đối tượng </a:t>
            </a:r>
            <a:r>
              <a:rPr lang="en-US" sz="1400">
                <a:sym typeface="Arial"/>
              </a:rPr>
              <a:t>có thể xuất hiện trong bài toán</a:t>
            </a:r>
          </a:p>
          <a:p>
            <a:pPr marL="285750" algn="just">
              <a:buFont typeface="Wingdings" pitchFamily="2" charset="2"/>
              <a:buChar char="§"/>
            </a:pPr>
            <a:r>
              <a:rPr lang="en-US" sz="1400">
                <a:sym typeface="Arial"/>
              </a:rPr>
              <a:t>Mỗi đối tượng sẽ có dữ liệu và hành động của mình; và có thể tương tác với các đối tượng khác</a:t>
            </a:r>
          </a:p>
        </p:txBody>
      </p:sp>
      <p:sp>
        <p:nvSpPr>
          <p:cNvPr id="8" name="Google Shape;269;p18">
            <a:extLst>
              <a:ext uri="{FF2B5EF4-FFF2-40B4-BE49-F238E27FC236}">
                <a16:creationId xmlns:a16="http://schemas.microsoft.com/office/drawing/2014/main" id="{FB811D79-54FA-6642-A616-237CAD0E4D4D}"/>
              </a:ext>
            </a:extLst>
          </p:cNvPr>
          <p:cNvSpPr txBox="1">
            <a:spLocks/>
          </p:cNvSpPr>
          <p:nvPr/>
        </p:nvSpPr>
        <p:spPr>
          <a:xfrm>
            <a:off x="217884" y="1409176"/>
            <a:ext cx="3211115" cy="314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spcBef>
                <a:spcPts val="450"/>
              </a:spcBef>
              <a:buClr>
                <a:schemeClr val="accent4"/>
              </a:buClr>
              <a:buSzPts val="2400"/>
              <a:buFont typeface="Roboto Condensed Light"/>
              <a:buNone/>
              <a:defRPr sz="2400" b="1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1pPr>
            <a:lvl2pPr marL="6858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2pPr>
            <a:lvl3pPr marL="10287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3pPr>
            <a:lvl4pPr marL="13716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4pPr>
            <a:lvl5pPr marL="17145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5pPr>
            <a:lvl6pPr marL="20574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6pPr>
            <a:lvl7pPr marL="24003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7pPr>
            <a:lvl8pPr marL="27432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8pPr>
            <a:lvl9pPr marL="3086100" indent="-285750">
              <a:spcBef>
                <a:spcPts val="750"/>
              </a:spcBef>
              <a:spcAft>
                <a:spcPts val="75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</a:defRPr>
            </a:lvl9pPr>
          </a:lstStyle>
          <a:p>
            <a:pPr algn="ctr"/>
            <a:r>
              <a:rPr lang="en-US" sz="1800">
                <a:solidFill>
                  <a:schemeClr val="accent5"/>
                </a:solidFill>
              </a:rPr>
              <a:t>POP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b="0">
                <a:sym typeface="Roboto Condensed Light"/>
              </a:rPr>
              <a:t>Tiếp cận giải quyết bài toán bằng cách </a:t>
            </a:r>
            <a:r>
              <a:rPr lang="en-US" sz="1400" b="0">
                <a:solidFill>
                  <a:srgbClr val="C00000"/>
                </a:solidFill>
                <a:sym typeface="Roboto Condensed Light"/>
              </a:rPr>
              <a:t>xác định các chức năng </a:t>
            </a:r>
            <a:r>
              <a:rPr lang="en-US" sz="1400" b="0">
                <a:sym typeface="Roboto Condensed Light"/>
              </a:rPr>
              <a:t>cần thực hiện</a:t>
            </a:r>
            <a:endParaRPr lang="en-US" sz="1400" b="0" i="1">
              <a:sym typeface="Roboto Condensed Light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b="0">
                <a:sym typeface="Roboto Condensed Light"/>
              </a:rPr>
              <a:t>Các chức năng sẽ được định nghĩa thành các thủ tục/hàm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4CE95C-8798-4A41-BDC6-A707A1364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56" y="3335123"/>
            <a:ext cx="2155969" cy="161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CE9E45-C53A-0F46-A8A9-ED6EA4342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821" y="3335124"/>
            <a:ext cx="2344803" cy="175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79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121987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rgbClr val="C00000"/>
                </a:solidFill>
              </a:rPr>
              <a:t>Lập trình hướng đối tượng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rgbClr val="C00000"/>
                </a:solidFill>
              </a:rPr>
              <a:t>O</a:t>
            </a:r>
            <a:r>
              <a:rPr lang="en-VN" sz="2000" i="1">
                <a:solidFill>
                  <a:schemeClr val="tx1"/>
                </a:solidFill>
              </a:rPr>
              <a:t>bject-</a:t>
            </a:r>
            <a:r>
              <a:rPr lang="en-VN" sz="2000" i="1">
                <a:solidFill>
                  <a:srgbClr val="C00000"/>
                </a:solidFill>
              </a:rPr>
              <a:t>O</a:t>
            </a:r>
            <a:r>
              <a:rPr lang="en-VN" sz="2000" i="1">
                <a:solidFill>
                  <a:schemeClr val="tx1"/>
                </a:solidFill>
              </a:rPr>
              <a:t>riented </a:t>
            </a:r>
            <a:r>
              <a:rPr lang="en-VN" sz="2000" i="1">
                <a:solidFill>
                  <a:srgbClr val="C00000"/>
                </a:solidFill>
              </a:rPr>
              <a:t>P</a:t>
            </a:r>
            <a:r>
              <a:rPr lang="en-VN" sz="2000" i="1">
                <a:solidFill>
                  <a:schemeClr val="tx1"/>
                </a:solidFill>
              </a:rPr>
              <a:t>rogramming</a:t>
            </a:r>
            <a:r>
              <a:rPr lang="en-VN" sz="2000">
                <a:solidFill>
                  <a:schemeClr val="tx1"/>
                </a:solidFill>
              </a:rPr>
              <a:t>): </a:t>
            </a:r>
            <a:r>
              <a:rPr lang="vi-VN" sz="2000">
                <a:solidFill>
                  <a:schemeClr val="tx1"/>
                </a:solidFill>
              </a:rPr>
              <a:t>là mô hình lập trình mà </a:t>
            </a:r>
            <a:r>
              <a:rPr lang="vi-VN" sz="2000">
                <a:solidFill>
                  <a:schemeClr val="accent5"/>
                </a:solidFill>
              </a:rPr>
              <a:t>bài toán được phân chia thành các đối tượng</a:t>
            </a:r>
            <a:r>
              <a:rPr lang="vi-VN" sz="2000">
                <a:solidFill>
                  <a:schemeClr val="tx1"/>
                </a:solidFill>
              </a:rPr>
              <a:t>. Mỗi đối tượng sẽ </a:t>
            </a:r>
            <a:r>
              <a:rPr lang="vi-VN" sz="2000" i="1">
                <a:solidFill>
                  <a:schemeClr val="accent5"/>
                </a:solidFill>
              </a:rPr>
              <a:t>có dữ liệu riêng </a:t>
            </a:r>
            <a:r>
              <a:rPr lang="vi-VN" sz="2000">
                <a:solidFill>
                  <a:schemeClr val="tx1"/>
                </a:solidFill>
              </a:rPr>
              <a:t>và có khả năng </a:t>
            </a:r>
            <a:r>
              <a:rPr lang="vi-VN" sz="2000" i="1">
                <a:solidFill>
                  <a:schemeClr val="accent5"/>
                </a:solidFill>
              </a:rPr>
              <a:t>thực hiện các hành động</a:t>
            </a:r>
            <a:r>
              <a:rPr lang="vi-VN" sz="2000">
                <a:solidFill>
                  <a:schemeClr val="tx1"/>
                </a:solidFill>
              </a:rPr>
              <a:t> để tạo nên kết quả cho bài toán.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52789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toán: </a:t>
            </a:r>
            <a:r>
              <a:rPr lang="en-VN" sz="2000" b="1">
                <a:solidFill>
                  <a:schemeClr val="accent5"/>
                </a:solidFill>
              </a:rPr>
              <a:t>Quản lý sinh viên</a:t>
            </a:r>
          </a:p>
          <a:p>
            <a:pPr marL="355600" indent="0" algn="just">
              <a:buSzPct val="120000"/>
              <a:buNone/>
            </a:pPr>
            <a:r>
              <a:rPr lang="en-VN" sz="2000">
                <a:solidFill>
                  <a:schemeClr val="tx1"/>
                </a:solidFill>
              </a:rPr>
              <a:t>Viết một chương trình quản lý sinh viên với các tính năng:</a:t>
            </a:r>
          </a:p>
          <a:p>
            <a:pPr marL="641350" algn="just">
              <a:buSzPct val="120000"/>
              <a:buFont typeface="Wingdings" pitchFamily="2" charset="2"/>
              <a:buChar char="§"/>
            </a:pPr>
            <a:r>
              <a:rPr lang="en-VN" sz="1600">
                <a:solidFill>
                  <a:schemeClr val="tx1"/>
                </a:solidFill>
              </a:rPr>
              <a:t>Lưu trữ thông tin một SV: </a:t>
            </a:r>
            <a:r>
              <a:rPr lang="en-VN" sz="1600" i="1">
                <a:solidFill>
                  <a:schemeClr val="tx1"/>
                </a:solidFill>
              </a:rPr>
              <a:t>mã số SV, tên, năm sinh, giới tính, lớp</a:t>
            </a:r>
          </a:p>
          <a:p>
            <a:pPr marL="641350" algn="just">
              <a:buSzPct val="120000"/>
              <a:buFont typeface="Wingdings" pitchFamily="2" charset="2"/>
              <a:buChar char="§"/>
            </a:pPr>
            <a:r>
              <a:rPr lang="en-VN" sz="1600">
                <a:solidFill>
                  <a:schemeClr val="tx1"/>
                </a:solidFill>
              </a:rPr>
              <a:t>Nhập/xuất thông tin của một SV, tính tuổi của một SV, chuyển lớp cho một SV</a:t>
            </a:r>
          </a:p>
          <a:p>
            <a:pPr marL="641350" algn="just">
              <a:buSzPct val="120000"/>
              <a:buFont typeface="Wingdings" pitchFamily="2" charset="2"/>
              <a:buChar char="§"/>
            </a:pPr>
            <a:r>
              <a:rPr lang="en-VN" sz="1600">
                <a:solidFill>
                  <a:schemeClr val="tx1"/>
                </a:solidFill>
              </a:rPr>
              <a:t>Quản lý một danh sách sinh viên: thêm một sinh viên vào danh sách, in toàn bộ SV trong danh sách, sắp xếp danh sách SV theo thứ tự tên tăng dần (theo alphabet)</a:t>
            </a:r>
          </a:p>
          <a:p>
            <a:pPr marL="355600" indent="0" algn="just">
              <a:buSzPct val="120000"/>
              <a:buNone/>
            </a:pPr>
            <a:endParaRPr lang="en-VN" sz="2000">
              <a:solidFill>
                <a:schemeClr val="tx1"/>
              </a:solidFill>
            </a:endParaRPr>
          </a:p>
          <a:p>
            <a:pPr marL="355600" indent="0" algn="just">
              <a:buSzPct val="120000"/>
              <a:buNone/>
            </a:pPr>
            <a:r>
              <a:rPr lang="en-VN" sz="2000">
                <a:solidFill>
                  <a:schemeClr val="tx1"/>
                </a:solidFill>
              </a:rPr>
              <a:t> </a:t>
            </a:r>
            <a:endParaRPr lang="en-VN" sz="180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5287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Thay vì tập trung vào các chức năng, hãy phân tích: </a:t>
            </a: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800">
                <a:solidFill>
                  <a:schemeClr val="tx1"/>
                </a:solidFill>
              </a:rPr>
              <a:t>Trong bài toán xuất hiện các </a:t>
            </a:r>
            <a:r>
              <a:rPr lang="en-VN" sz="1800">
                <a:solidFill>
                  <a:srgbClr val="C00000"/>
                </a:solidFill>
              </a:rPr>
              <a:t>đối tượng </a:t>
            </a:r>
            <a:r>
              <a:rPr lang="en-VN" sz="1800">
                <a:solidFill>
                  <a:schemeClr val="tx1"/>
                </a:solidFill>
              </a:rPr>
              <a:t>nào?</a:t>
            </a: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800">
                <a:solidFill>
                  <a:schemeClr val="tx1"/>
                </a:solidFill>
              </a:rPr>
              <a:t>Cần lưu trữ </a:t>
            </a:r>
            <a:r>
              <a:rPr lang="en-VN" sz="1800">
                <a:solidFill>
                  <a:srgbClr val="C00000"/>
                </a:solidFill>
              </a:rPr>
              <a:t>thông tin </a:t>
            </a:r>
            <a:r>
              <a:rPr lang="en-VN" sz="1800">
                <a:solidFill>
                  <a:schemeClr val="tx1"/>
                </a:solidFill>
              </a:rPr>
              <a:t>gì trong mỗi đối tượng?</a:t>
            </a: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800">
                <a:solidFill>
                  <a:schemeClr val="tx1"/>
                </a:solidFill>
              </a:rPr>
              <a:t>Những </a:t>
            </a:r>
            <a:r>
              <a:rPr lang="en-VN" sz="1800">
                <a:solidFill>
                  <a:srgbClr val="C00000"/>
                </a:solidFill>
              </a:rPr>
              <a:t>hành động </a:t>
            </a:r>
            <a:r>
              <a:rPr lang="en-VN" sz="1800">
                <a:solidFill>
                  <a:schemeClr val="tx1"/>
                </a:solidFill>
              </a:rPr>
              <a:t>mà đối tượng cần thực hiện?</a:t>
            </a: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800">
                <a:solidFill>
                  <a:srgbClr val="C00000"/>
                </a:solidFill>
              </a:rPr>
              <a:t>Mối quan hệ</a:t>
            </a:r>
            <a:r>
              <a:rPr lang="en-VN" sz="1800">
                <a:solidFill>
                  <a:schemeClr val="tx1"/>
                </a:solidFill>
              </a:rPr>
              <a:t> giữa các đối tượng?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13</a:t>
            </a:fld>
            <a:endParaRPr lang="en"/>
          </a:p>
        </p:txBody>
      </p:sp>
      <p:pic>
        <p:nvPicPr>
          <p:cNvPr id="5" name="Picture 2" descr="How does a School &amp; Colleges help In Student Result Management System | by  Our Campus Software | Medium">
            <a:extLst>
              <a:ext uri="{FF2B5EF4-FFF2-40B4-BE49-F238E27FC236}">
                <a16:creationId xmlns:a16="http://schemas.microsoft.com/office/drawing/2014/main" id="{31F393F7-6A78-6E4D-97DA-E3C07B51A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31266" r="72499" b="10451"/>
          <a:stretch/>
        </p:blipFill>
        <p:spPr bwMode="auto">
          <a:xfrm>
            <a:off x="2587997" y="3624269"/>
            <a:ext cx="1682006" cy="151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671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Bài toán có các đối tượng “sinh viên”: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14</a:t>
            </a:fld>
            <a:endParaRPr lang="en"/>
          </a:p>
        </p:txBody>
      </p:sp>
      <p:pic>
        <p:nvPicPr>
          <p:cNvPr id="6" name="Picture 5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0F72380A-6481-3247-8D62-170DD28B0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170" y="3597233"/>
            <a:ext cx="660870" cy="839036"/>
          </a:xfrm>
          <a:prstGeom prst="rect">
            <a:avLst/>
          </a:prstGeom>
        </p:spPr>
      </p:pic>
      <p:pic>
        <p:nvPicPr>
          <p:cNvPr id="10" name="Picture 9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3A6A1B8A-5952-CE40-B62F-496DAB477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131" y="3471814"/>
            <a:ext cx="577913" cy="733714"/>
          </a:xfrm>
          <a:prstGeom prst="rect">
            <a:avLst/>
          </a:prstGeom>
        </p:spPr>
      </p:pic>
      <p:pic>
        <p:nvPicPr>
          <p:cNvPr id="12" name="Picture 11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F392CBDD-EB2B-CC4D-8CBD-B27051EC5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812" y="2325217"/>
            <a:ext cx="660870" cy="839036"/>
          </a:xfrm>
          <a:prstGeom prst="rect">
            <a:avLst/>
          </a:prstGeom>
        </p:spPr>
      </p:pic>
      <p:pic>
        <p:nvPicPr>
          <p:cNvPr id="13" name="Picture 12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115D9981-01BA-3E4B-8195-6CF119294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365" y="3544102"/>
            <a:ext cx="660870" cy="839036"/>
          </a:xfrm>
          <a:prstGeom prst="rect">
            <a:avLst/>
          </a:prstGeom>
        </p:spPr>
      </p:pic>
      <p:pic>
        <p:nvPicPr>
          <p:cNvPr id="14" name="Picture 13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37BB6162-88D6-444D-9D07-8E3D7F94D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077" y="2152232"/>
            <a:ext cx="660870" cy="839036"/>
          </a:xfrm>
          <a:prstGeom prst="rect">
            <a:avLst/>
          </a:prstGeom>
        </p:spPr>
      </p:pic>
      <p:pic>
        <p:nvPicPr>
          <p:cNvPr id="15" name="Picture 14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1DA30E68-2076-BA4B-B3C5-077130BBB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1083" y="2533243"/>
            <a:ext cx="577913" cy="733714"/>
          </a:xfrm>
          <a:prstGeom prst="rect">
            <a:avLst/>
          </a:prstGeom>
        </p:spPr>
      </p:pic>
      <p:pic>
        <p:nvPicPr>
          <p:cNvPr id="16" name="Picture 15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26B63D78-0F20-D04F-92BD-8EF90A664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98" y="2810388"/>
            <a:ext cx="577913" cy="733714"/>
          </a:xfrm>
          <a:prstGeom prst="rect">
            <a:avLst/>
          </a:prstGeom>
        </p:spPr>
      </p:pic>
      <p:pic>
        <p:nvPicPr>
          <p:cNvPr id="17" name="Picture 16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8ECE761C-741C-5F4C-878E-AC12D4EA7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556" y="3183107"/>
            <a:ext cx="577913" cy="733714"/>
          </a:xfrm>
          <a:prstGeom prst="rect">
            <a:avLst/>
          </a:prstGeom>
        </p:spPr>
      </p:pic>
      <p:pic>
        <p:nvPicPr>
          <p:cNvPr id="18" name="Picture 1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421EC4C0-834C-464C-A5EB-502D8D73B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589" y="2533243"/>
            <a:ext cx="577913" cy="73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25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Trong mỗi đối tượng “sinh viên” cần lưu thông tin: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15</a:t>
            </a:fld>
            <a:endParaRPr lang="en"/>
          </a:p>
        </p:txBody>
      </p:sp>
      <p:pic>
        <p:nvPicPr>
          <p:cNvPr id="6" name="Picture 5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0F72380A-6481-3247-8D62-170DD28B0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170" y="3597233"/>
            <a:ext cx="660870" cy="839036"/>
          </a:xfrm>
          <a:prstGeom prst="rect">
            <a:avLst/>
          </a:prstGeom>
        </p:spPr>
      </p:pic>
      <p:pic>
        <p:nvPicPr>
          <p:cNvPr id="10" name="Picture 9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3A6A1B8A-5952-CE40-B62F-496DAB477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131" y="3471814"/>
            <a:ext cx="577913" cy="733714"/>
          </a:xfrm>
          <a:prstGeom prst="rect">
            <a:avLst/>
          </a:prstGeom>
        </p:spPr>
      </p:pic>
      <p:pic>
        <p:nvPicPr>
          <p:cNvPr id="12" name="Picture 11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F392CBDD-EB2B-CC4D-8CBD-B27051EC5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812" y="2325217"/>
            <a:ext cx="660870" cy="839036"/>
          </a:xfrm>
          <a:prstGeom prst="rect">
            <a:avLst/>
          </a:prstGeom>
        </p:spPr>
      </p:pic>
      <p:pic>
        <p:nvPicPr>
          <p:cNvPr id="13" name="Picture 12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115D9981-01BA-3E4B-8195-6CF119294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365" y="3544102"/>
            <a:ext cx="660870" cy="839036"/>
          </a:xfrm>
          <a:prstGeom prst="rect">
            <a:avLst/>
          </a:prstGeom>
        </p:spPr>
      </p:pic>
      <p:pic>
        <p:nvPicPr>
          <p:cNvPr id="14" name="Picture 13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37BB6162-88D6-444D-9D07-8E3D7F94D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077" y="2152232"/>
            <a:ext cx="660870" cy="839036"/>
          </a:xfrm>
          <a:prstGeom prst="rect">
            <a:avLst/>
          </a:prstGeom>
        </p:spPr>
      </p:pic>
      <p:pic>
        <p:nvPicPr>
          <p:cNvPr id="15" name="Picture 14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1DA30E68-2076-BA4B-B3C5-077130BBB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1083" y="2533243"/>
            <a:ext cx="577913" cy="733714"/>
          </a:xfrm>
          <a:prstGeom prst="rect">
            <a:avLst/>
          </a:prstGeom>
        </p:spPr>
      </p:pic>
      <p:pic>
        <p:nvPicPr>
          <p:cNvPr id="16" name="Picture 15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26B63D78-0F20-D04F-92BD-8EF90A664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98" y="2810388"/>
            <a:ext cx="577913" cy="733714"/>
          </a:xfrm>
          <a:prstGeom prst="rect">
            <a:avLst/>
          </a:prstGeom>
        </p:spPr>
      </p:pic>
      <p:pic>
        <p:nvPicPr>
          <p:cNvPr id="17" name="Picture 16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8ECE761C-741C-5F4C-878E-AC12D4EA7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556" y="3183107"/>
            <a:ext cx="577913" cy="733714"/>
          </a:xfrm>
          <a:prstGeom prst="rect">
            <a:avLst/>
          </a:prstGeom>
        </p:spPr>
      </p:pic>
      <p:pic>
        <p:nvPicPr>
          <p:cNvPr id="18" name="Picture 1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421EC4C0-834C-464C-A5EB-502D8D73B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589" y="2533243"/>
            <a:ext cx="577913" cy="733714"/>
          </a:xfrm>
          <a:prstGeom prst="rect">
            <a:avLst/>
          </a:prstGeom>
        </p:spPr>
      </p:pic>
      <p:sp>
        <p:nvSpPr>
          <p:cNvPr id="19" name="Line Callout 2 18">
            <a:extLst>
              <a:ext uri="{FF2B5EF4-FFF2-40B4-BE49-F238E27FC236}">
                <a16:creationId xmlns:a16="http://schemas.microsoft.com/office/drawing/2014/main" id="{04900D4C-FB81-1F44-AB24-71CF23C90B68}"/>
              </a:ext>
            </a:extLst>
          </p:cNvPr>
          <p:cNvSpPr/>
          <p:nvPr/>
        </p:nvSpPr>
        <p:spPr>
          <a:xfrm>
            <a:off x="5569579" y="2610325"/>
            <a:ext cx="1115550" cy="1080730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5987"/>
              <a:gd name="adj5" fmla="val 31828"/>
              <a:gd name="adj6" fmla="val -4901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Mã số SV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Tên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Năm sinh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Giới tính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Lớp</a:t>
            </a:r>
          </a:p>
        </p:txBody>
      </p:sp>
      <p:sp>
        <p:nvSpPr>
          <p:cNvPr id="20" name="Line Callout 2 19">
            <a:extLst>
              <a:ext uri="{FF2B5EF4-FFF2-40B4-BE49-F238E27FC236}">
                <a16:creationId xmlns:a16="http://schemas.microsoft.com/office/drawing/2014/main" id="{815F35AD-9F39-134B-AF14-BFCF7A9DE6CE}"/>
              </a:ext>
            </a:extLst>
          </p:cNvPr>
          <p:cNvSpPr/>
          <p:nvPr/>
        </p:nvSpPr>
        <p:spPr>
          <a:xfrm>
            <a:off x="301037" y="1918912"/>
            <a:ext cx="1115550" cy="1080730"/>
          </a:xfrm>
          <a:prstGeom prst="borderCallout2">
            <a:avLst>
              <a:gd name="adj1" fmla="val 46285"/>
              <a:gd name="adj2" fmla="val 100791"/>
              <a:gd name="adj3" fmla="val 46285"/>
              <a:gd name="adj4" fmla="val 126958"/>
              <a:gd name="adj5" fmla="val 55560"/>
              <a:gd name="adj6" fmla="val 16090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Mã số SV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Tên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Năm sinh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Giới tính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Lớp</a:t>
            </a:r>
          </a:p>
        </p:txBody>
      </p:sp>
      <p:sp>
        <p:nvSpPr>
          <p:cNvPr id="21" name="Line Callout 2 20">
            <a:extLst>
              <a:ext uri="{FF2B5EF4-FFF2-40B4-BE49-F238E27FC236}">
                <a16:creationId xmlns:a16="http://schemas.microsoft.com/office/drawing/2014/main" id="{2824B8B8-C85F-4741-A698-AC3DC73D2147}"/>
              </a:ext>
            </a:extLst>
          </p:cNvPr>
          <p:cNvSpPr/>
          <p:nvPr/>
        </p:nvSpPr>
        <p:spPr>
          <a:xfrm>
            <a:off x="805231" y="3997509"/>
            <a:ext cx="1115550" cy="1080730"/>
          </a:xfrm>
          <a:prstGeom prst="borderCallout2">
            <a:avLst>
              <a:gd name="adj1" fmla="val 48349"/>
              <a:gd name="adj2" fmla="val 96793"/>
              <a:gd name="adj3" fmla="val 46285"/>
              <a:gd name="adj4" fmla="val 126958"/>
              <a:gd name="adj5" fmla="val 18414"/>
              <a:gd name="adj6" fmla="val 190891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Mã số SV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Tên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Năm sinh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Giới tính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Lớp</a:t>
            </a:r>
          </a:p>
        </p:txBody>
      </p:sp>
    </p:spTree>
    <p:extLst>
      <p:ext uri="{BB962C8B-B14F-4D97-AF65-F5344CB8AC3E}">
        <p14:creationId xmlns:p14="http://schemas.microsoft.com/office/powerpoint/2010/main" val="123820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Mỗi đối tượng “sinh viên” đều có khả năng thực hiện những hành động: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16</a:t>
            </a:fld>
            <a:endParaRPr lang="en"/>
          </a:p>
        </p:txBody>
      </p:sp>
      <p:pic>
        <p:nvPicPr>
          <p:cNvPr id="6" name="Picture 5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0F72380A-6481-3247-8D62-170DD28B0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170" y="3597233"/>
            <a:ext cx="660870" cy="839036"/>
          </a:xfrm>
          <a:prstGeom prst="rect">
            <a:avLst/>
          </a:prstGeom>
        </p:spPr>
      </p:pic>
      <p:pic>
        <p:nvPicPr>
          <p:cNvPr id="10" name="Picture 9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3A6A1B8A-5952-CE40-B62F-496DAB477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131" y="3471814"/>
            <a:ext cx="577913" cy="733714"/>
          </a:xfrm>
          <a:prstGeom prst="rect">
            <a:avLst/>
          </a:prstGeom>
        </p:spPr>
      </p:pic>
      <p:pic>
        <p:nvPicPr>
          <p:cNvPr id="12" name="Picture 11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F392CBDD-EB2B-CC4D-8CBD-B27051EC5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812" y="2325217"/>
            <a:ext cx="660870" cy="839036"/>
          </a:xfrm>
          <a:prstGeom prst="rect">
            <a:avLst/>
          </a:prstGeom>
        </p:spPr>
      </p:pic>
      <p:pic>
        <p:nvPicPr>
          <p:cNvPr id="13" name="Picture 12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115D9981-01BA-3E4B-8195-6CF119294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365" y="3544102"/>
            <a:ext cx="660870" cy="839036"/>
          </a:xfrm>
          <a:prstGeom prst="rect">
            <a:avLst/>
          </a:prstGeom>
        </p:spPr>
      </p:pic>
      <p:pic>
        <p:nvPicPr>
          <p:cNvPr id="14" name="Picture 13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37BB6162-88D6-444D-9D07-8E3D7F94D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077" y="2152232"/>
            <a:ext cx="660870" cy="839036"/>
          </a:xfrm>
          <a:prstGeom prst="rect">
            <a:avLst/>
          </a:prstGeom>
        </p:spPr>
      </p:pic>
      <p:pic>
        <p:nvPicPr>
          <p:cNvPr id="15" name="Picture 14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1DA30E68-2076-BA4B-B3C5-077130BBB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1083" y="2533243"/>
            <a:ext cx="577913" cy="733714"/>
          </a:xfrm>
          <a:prstGeom prst="rect">
            <a:avLst/>
          </a:prstGeom>
        </p:spPr>
      </p:pic>
      <p:pic>
        <p:nvPicPr>
          <p:cNvPr id="16" name="Picture 15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26B63D78-0F20-D04F-92BD-8EF90A664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98" y="2810388"/>
            <a:ext cx="577913" cy="733714"/>
          </a:xfrm>
          <a:prstGeom prst="rect">
            <a:avLst/>
          </a:prstGeom>
        </p:spPr>
      </p:pic>
      <p:pic>
        <p:nvPicPr>
          <p:cNvPr id="17" name="Picture 16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8ECE761C-741C-5F4C-878E-AC12D4EA7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556" y="3183107"/>
            <a:ext cx="577913" cy="733714"/>
          </a:xfrm>
          <a:prstGeom prst="rect">
            <a:avLst/>
          </a:prstGeom>
        </p:spPr>
      </p:pic>
      <p:pic>
        <p:nvPicPr>
          <p:cNvPr id="18" name="Picture 1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421EC4C0-834C-464C-A5EB-502D8D73B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589" y="2533243"/>
            <a:ext cx="577913" cy="733714"/>
          </a:xfrm>
          <a:prstGeom prst="rect">
            <a:avLst/>
          </a:prstGeom>
        </p:spPr>
      </p:pic>
      <p:sp>
        <p:nvSpPr>
          <p:cNvPr id="19" name="Line Callout 2 18">
            <a:extLst>
              <a:ext uri="{FF2B5EF4-FFF2-40B4-BE49-F238E27FC236}">
                <a16:creationId xmlns:a16="http://schemas.microsoft.com/office/drawing/2014/main" id="{04900D4C-FB81-1F44-AB24-71CF23C90B68}"/>
              </a:ext>
            </a:extLst>
          </p:cNvPr>
          <p:cNvSpPr/>
          <p:nvPr/>
        </p:nvSpPr>
        <p:spPr>
          <a:xfrm>
            <a:off x="5255454" y="1996898"/>
            <a:ext cx="1489144" cy="83903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5987"/>
              <a:gd name="adj5" fmla="val 62396"/>
              <a:gd name="adj6" fmla="val -24306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Nhập thông tin()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Xuất thông tin()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Tính tuổi()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Thay đổi lớp()</a:t>
            </a:r>
          </a:p>
        </p:txBody>
      </p:sp>
      <p:sp>
        <p:nvSpPr>
          <p:cNvPr id="20" name="Line Callout 2 19">
            <a:extLst>
              <a:ext uri="{FF2B5EF4-FFF2-40B4-BE49-F238E27FC236}">
                <a16:creationId xmlns:a16="http://schemas.microsoft.com/office/drawing/2014/main" id="{815F35AD-9F39-134B-AF14-BFCF7A9DE6CE}"/>
              </a:ext>
            </a:extLst>
          </p:cNvPr>
          <p:cNvSpPr/>
          <p:nvPr/>
        </p:nvSpPr>
        <p:spPr>
          <a:xfrm>
            <a:off x="0" y="2152232"/>
            <a:ext cx="1465614" cy="839036"/>
          </a:xfrm>
          <a:prstGeom prst="borderCallout2">
            <a:avLst>
              <a:gd name="adj1" fmla="val 46285"/>
              <a:gd name="adj2" fmla="val 100791"/>
              <a:gd name="adj3" fmla="val 46285"/>
              <a:gd name="adj4" fmla="val 126958"/>
              <a:gd name="adj5" fmla="val 56889"/>
              <a:gd name="adj6" fmla="val 14112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Nhập thông tin()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Xuất thông tin()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Tính tuổi()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Thay đổi lớp()</a:t>
            </a:r>
          </a:p>
        </p:txBody>
      </p:sp>
      <p:sp>
        <p:nvSpPr>
          <p:cNvPr id="21" name="Line Callout 2 20">
            <a:extLst>
              <a:ext uri="{FF2B5EF4-FFF2-40B4-BE49-F238E27FC236}">
                <a16:creationId xmlns:a16="http://schemas.microsoft.com/office/drawing/2014/main" id="{2824B8B8-C85F-4741-A698-AC3DC73D2147}"/>
              </a:ext>
            </a:extLst>
          </p:cNvPr>
          <p:cNvSpPr/>
          <p:nvPr/>
        </p:nvSpPr>
        <p:spPr>
          <a:xfrm>
            <a:off x="455167" y="4239201"/>
            <a:ext cx="1465614" cy="839037"/>
          </a:xfrm>
          <a:prstGeom prst="borderCallout2">
            <a:avLst>
              <a:gd name="adj1" fmla="val 48349"/>
              <a:gd name="adj2" fmla="val 96793"/>
              <a:gd name="adj3" fmla="val 46285"/>
              <a:gd name="adj4" fmla="val 126958"/>
              <a:gd name="adj5" fmla="val 13098"/>
              <a:gd name="adj6" fmla="val 181761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Nhập thông tin()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Xuất thông tin()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Tính tuổi()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Thay đổi lớp()</a:t>
            </a:r>
          </a:p>
        </p:txBody>
      </p:sp>
    </p:spTree>
    <p:extLst>
      <p:ext uri="{BB962C8B-B14F-4D97-AF65-F5344CB8AC3E}">
        <p14:creationId xmlns:p14="http://schemas.microsoft.com/office/powerpoint/2010/main" val="273233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Bài toán có đối tượng “danh sách sinh viên”: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17</a:t>
            </a:fld>
            <a:endParaRPr lang="en"/>
          </a:p>
        </p:txBody>
      </p:sp>
      <p:pic>
        <p:nvPicPr>
          <p:cNvPr id="6146" name="Picture 2" descr="Agenda, book, contact, contacts, data, phonebook, student icon - Download  on Iconfinder">
            <a:extLst>
              <a:ext uri="{FF2B5EF4-FFF2-40B4-BE49-F238E27FC236}">
                <a16:creationId xmlns:a16="http://schemas.microsoft.com/office/drawing/2014/main" id="{67983FB9-D39F-0F42-B16F-CA2998207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944" y="2366149"/>
            <a:ext cx="1506112" cy="150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651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Trong một “danh sách sinh viên” cần lưu một danh sách các đối tượng sinh viên: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18</a:t>
            </a:fld>
            <a:endParaRPr lang="en"/>
          </a:p>
        </p:txBody>
      </p:sp>
      <p:pic>
        <p:nvPicPr>
          <p:cNvPr id="6146" name="Picture 2" descr="Agenda, book, contact, contacts, data, phonebook, student icon - Download  on Iconfinder">
            <a:extLst>
              <a:ext uri="{FF2B5EF4-FFF2-40B4-BE49-F238E27FC236}">
                <a16:creationId xmlns:a16="http://schemas.microsoft.com/office/drawing/2014/main" id="{67983FB9-D39F-0F42-B16F-CA2998207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74" y="2489114"/>
            <a:ext cx="1506112" cy="150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0C54D535-AFB3-494A-B608-6D51732AB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0940" y="3442055"/>
            <a:ext cx="660870" cy="839036"/>
          </a:xfrm>
          <a:prstGeom prst="rect">
            <a:avLst/>
          </a:prstGeom>
        </p:spPr>
      </p:pic>
      <p:pic>
        <p:nvPicPr>
          <p:cNvPr id="8" name="Picture 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82521A46-75EE-D34D-9F50-245C7DC87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1173" y="3427685"/>
            <a:ext cx="577913" cy="733714"/>
          </a:xfrm>
          <a:prstGeom prst="rect">
            <a:avLst/>
          </a:prstGeom>
        </p:spPr>
      </p:pic>
      <p:pic>
        <p:nvPicPr>
          <p:cNvPr id="9" name="Picture 8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0697BD63-82BC-204A-ABD1-286AACD42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1854" y="2281088"/>
            <a:ext cx="660870" cy="839036"/>
          </a:xfrm>
          <a:prstGeom prst="rect">
            <a:avLst/>
          </a:prstGeom>
        </p:spPr>
      </p:pic>
      <p:pic>
        <p:nvPicPr>
          <p:cNvPr id="10" name="Picture 9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8210F80C-B30A-9346-A980-6FEC8EE66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2407" y="3499973"/>
            <a:ext cx="660870" cy="839036"/>
          </a:xfrm>
          <a:prstGeom prst="rect">
            <a:avLst/>
          </a:prstGeom>
        </p:spPr>
      </p:pic>
      <p:pic>
        <p:nvPicPr>
          <p:cNvPr id="11" name="Picture 10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ADB88176-BF63-FB40-A550-5F1250958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119" y="2204023"/>
            <a:ext cx="660870" cy="839036"/>
          </a:xfrm>
          <a:prstGeom prst="rect">
            <a:avLst/>
          </a:prstGeom>
        </p:spPr>
      </p:pic>
      <p:pic>
        <p:nvPicPr>
          <p:cNvPr id="12" name="Picture 11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3E17A50A-24C3-D04D-A4AD-01D9A25C8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125" y="2489114"/>
            <a:ext cx="577913" cy="733714"/>
          </a:xfrm>
          <a:prstGeom prst="rect">
            <a:avLst/>
          </a:prstGeom>
        </p:spPr>
      </p:pic>
      <p:pic>
        <p:nvPicPr>
          <p:cNvPr id="13" name="Picture 12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F257394E-A810-5E4C-873E-3475C3102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3640" y="2766259"/>
            <a:ext cx="577913" cy="733714"/>
          </a:xfrm>
          <a:prstGeom prst="rect">
            <a:avLst/>
          </a:prstGeom>
        </p:spPr>
      </p:pic>
      <p:pic>
        <p:nvPicPr>
          <p:cNvPr id="14" name="Picture 13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0F018D16-84D6-BE42-82D2-ED815B5FB5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598" y="3138978"/>
            <a:ext cx="577913" cy="733714"/>
          </a:xfrm>
          <a:prstGeom prst="rect">
            <a:avLst/>
          </a:prstGeom>
        </p:spPr>
      </p:pic>
      <p:pic>
        <p:nvPicPr>
          <p:cNvPr id="15" name="Picture 14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71B985C3-611B-9748-BDD0-F817E28CE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1631" y="2489114"/>
            <a:ext cx="577913" cy="73371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F97DD9F-F23D-B243-B715-06EFD39582C1}"/>
              </a:ext>
            </a:extLst>
          </p:cNvPr>
          <p:cNvSpPr/>
          <p:nvPr/>
        </p:nvSpPr>
        <p:spPr>
          <a:xfrm>
            <a:off x="2441289" y="2108103"/>
            <a:ext cx="4334360" cy="252839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noFill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7CC2C9E-7C2D-1747-83A7-4E5EFEC40D10}"/>
              </a:ext>
            </a:extLst>
          </p:cNvPr>
          <p:cNvCxnSpPr>
            <a:cxnSpLocks/>
          </p:cNvCxnSpPr>
          <p:nvPr/>
        </p:nvCxnSpPr>
        <p:spPr>
          <a:xfrm>
            <a:off x="1721195" y="3300677"/>
            <a:ext cx="720094" cy="0"/>
          </a:xfrm>
          <a:prstGeom prst="straightConnector1">
            <a:avLst/>
          </a:prstGeom>
          <a:ln w="57150">
            <a:solidFill>
              <a:schemeClr val="accent5"/>
            </a:solidFill>
            <a:round/>
            <a:headEnd type="diamon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Line Callout 2 26">
            <a:extLst>
              <a:ext uri="{FF2B5EF4-FFF2-40B4-BE49-F238E27FC236}">
                <a16:creationId xmlns:a16="http://schemas.microsoft.com/office/drawing/2014/main" id="{F74B297D-09CB-5140-B8A5-364B5C95B061}"/>
              </a:ext>
            </a:extLst>
          </p:cNvPr>
          <p:cNvSpPr/>
          <p:nvPr/>
        </p:nvSpPr>
        <p:spPr>
          <a:xfrm>
            <a:off x="1386792" y="4291813"/>
            <a:ext cx="1358892" cy="402878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5987"/>
              <a:gd name="adj5" fmla="val -69785"/>
              <a:gd name="adj6" fmla="val -31396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List&lt;SinhVien&gt;</a:t>
            </a:r>
          </a:p>
        </p:txBody>
      </p:sp>
    </p:spTree>
    <p:extLst>
      <p:ext uri="{BB962C8B-B14F-4D97-AF65-F5344CB8AC3E}">
        <p14:creationId xmlns:p14="http://schemas.microsoft.com/office/powerpoint/2010/main" val="178977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Đối tượng “danh sách sinh viên” có khả năng thực hiện những hành động: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19</a:t>
            </a:fld>
            <a:endParaRPr lang="en"/>
          </a:p>
        </p:txBody>
      </p:sp>
      <p:sp>
        <p:nvSpPr>
          <p:cNvPr id="19" name="Line Callout 2 18">
            <a:extLst>
              <a:ext uri="{FF2B5EF4-FFF2-40B4-BE49-F238E27FC236}">
                <a16:creationId xmlns:a16="http://schemas.microsoft.com/office/drawing/2014/main" id="{04900D4C-FB81-1F44-AB24-71CF23C90B68}"/>
              </a:ext>
            </a:extLst>
          </p:cNvPr>
          <p:cNvSpPr/>
          <p:nvPr/>
        </p:nvSpPr>
        <p:spPr>
          <a:xfrm>
            <a:off x="3997977" y="2881322"/>
            <a:ext cx="2249317" cy="83903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5987"/>
              <a:gd name="adj5" fmla="val 69041"/>
              <a:gd name="adj6" fmla="val -6785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Thêm sinh viên()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In danh sách sinh viên()</a:t>
            </a:r>
          </a:p>
          <a:p>
            <a:pPr marL="171450" indent="-171450">
              <a:buClr>
                <a:schemeClr val="bg1"/>
              </a:buClr>
              <a:buFont typeface="System Font Regular"/>
              <a:buChar char="□"/>
            </a:pP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Sắp xếp tăng dần theo tên()</a:t>
            </a:r>
          </a:p>
        </p:txBody>
      </p:sp>
      <p:pic>
        <p:nvPicPr>
          <p:cNvPr id="22" name="Picture 2" descr="Agenda, book, contact, contacts, data, phonebook, student icon - Download  on Iconfinder">
            <a:extLst>
              <a:ext uri="{FF2B5EF4-FFF2-40B4-BE49-F238E27FC236}">
                <a16:creationId xmlns:a16="http://schemas.microsoft.com/office/drawing/2014/main" id="{87A4F711-7748-8B4A-8637-024346C71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2571750"/>
            <a:ext cx="1506112" cy="150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8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Giới thiệu OOP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1800">
                <a:solidFill>
                  <a:schemeClr val="tx1"/>
                </a:solidFill>
              </a:rPr>
              <a:t>Nhận xét:</a:t>
            </a:r>
          </a:p>
          <a:p>
            <a:pPr lvl="1" algn="just">
              <a:buSzPct val="120000"/>
              <a:buBlip>
                <a:blip r:embed="rId4"/>
              </a:buBlip>
            </a:pPr>
            <a:r>
              <a:rPr lang="en-VN" sz="1800">
                <a:solidFill>
                  <a:schemeClr val="tx1"/>
                </a:solidFill>
              </a:rPr>
              <a:t>Lập trình hướng thủ tục giải quyết trực tiếp bài toán bằng cách gọi các hàm</a:t>
            </a:r>
          </a:p>
          <a:p>
            <a:pPr lvl="1" algn="just">
              <a:buSzPct val="120000"/>
              <a:buBlip>
                <a:blip r:embed="rId4"/>
              </a:buBlip>
            </a:pPr>
            <a:r>
              <a:rPr lang="en-VN" sz="1800">
                <a:solidFill>
                  <a:schemeClr val="tx1"/>
                </a:solidFill>
              </a:rPr>
              <a:t>Lập trình hướng đối tượng giải quyết bài toán gián tiếp thông qua việc yêu cầu các đối tượng thực hiện các hành động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80707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707A-DF9C-7442-AA8B-385493455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43" y="2951358"/>
            <a:ext cx="3733703" cy="1159800"/>
          </a:xfrm>
        </p:spPr>
        <p:txBody>
          <a:bodyPr/>
          <a:lstStyle/>
          <a:p>
            <a:r>
              <a:rPr lang="en-US"/>
              <a:t>CÁC KHÁI NIỆM CƠ BẢN</a:t>
            </a:r>
            <a:endParaRPr lang="en-VN"/>
          </a:p>
        </p:txBody>
      </p:sp>
      <p:sp>
        <p:nvSpPr>
          <p:cNvPr id="5" name="Google Shape;224;p14">
            <a:extLst>
              <a:ext uri="{FF2B5EF4-FFF2-40B4-BE49-F238E27FC236}">
                <a16:creationId xmlns:a16="http://schemas.microsoft.com/office/drawing/2014/main" id="{0DE51CAE-68FF-8440-AB6F-0825A96EDEA2}"/>
              </a:ext>
            </a:extLst>
          </p:cNvPr>
          <p:cNvSpPr txBox="1"/>
          <p:nvPr/>
        </p:nvSpPr>
        <p:spPr>
          <a:xfrm>
            <a:off x="347644" y="642938"/>
            <a:ext cx="1636200" cy="23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9000" b="1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sz="2250" b="1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F5EF2C-7EAC-9445-86A0-6CCB9F6E69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8089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khái niệm cơ bản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121987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accent5"/>
                </a:solidFill>
              </a:rPr>
              <a:t>Đối tượng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 i="1">
                <a:solidFill>
                  <a:srgbClr val="C00000"/>
                </a:solidFill>
              </a:rPr>
              <a:t>Object</a:t>
            </a:r>
            <a:r>
              <a:rPr lang="en-VN" sz="2000">
                <a:solidFill>
                  <a:schemeClr val="tx1"/>
                </a:solidFill>
              </a:rPr>
              <a:t>): </a:t>
            </a:r>
            <a:r>
              <a:rPr lang="vi-VN" sz="2000">
                <a:solidFill>
                  <a:schemeClr val="tx1"/>
                </a:solidFill>
              </a:rPr>
              <a:t>là đơn vị cơ bản nhất trong OOP. Một đối tượng bao gồm:</a:t>
            </a:r>
          </a:p>
          <a:p>
            <a:pPr lvl="1" algn="just">
              <a:buFont typeface="System Font Regular"/>
              <a:buChar char="□"/>
            </a:pPr>
            <a:r>
              <a:rPr lang="vi-VN" sz="2000">
                <a:solidFill>
                  <a:schemeClr val="accent5"/>
                </a:solidFill>
              </a:rPr>
              <a:t>Thuộc tính </a:t>
            </a:r>
            <a:r>
              <a:rPr lang="vi-VN" sz="2000">
                <a:solidFill>
                  <a:schemeClr val="tx1"/>
                </a:solidFill>
              </a:rPr>
              <a:t>(</a:t>
            </a:r>
            <a:r>
              <a:rPr lang="vi-VN" sz="2000">
                <a:solidFill>
                  <a:srgbClr val="C00000"/>
                </a:solidFill>
              </a:rPr>
              <a:t>Attribute</a:t>
            </a:r>
            <a:r>
              <a:rPr lang="vi-VN" sz="2000">
                <a:solidFill>
                  <a:srgbClr val="0070C0"/>
                </a:solidFill>
              </a:rPr>
              <a:t>/</a:t>
            </a:r>
            <a:r>
              <a:rPr lang="vi-VN" sz="2000">
                <a:solidFill>
                  <a:srgbClr val="C00000"/>
                </a:solidFill>
              </a:rPr>
              <a:t>Field</a:t>
            </a:r>
            <a:r>
              <a:rPr lang="vi-VN" sz="2000">
                <a:solidFill>
                  <a:schemeClr val="tx1"/>
                </a:solidFill>
              </a:rPr>
              <a:t>): những thông tin lưu trữ trong đối tượng</a:t>
            </a:r>
          </a:p>
          <a:p>
            <a:pPr lvl="1" algn="just">
              <a:buFont typeface="System Font Regular"/>
              <a:buChar char="□"/>
            </a:pPr>
            <a:r>
              <a:rPr lang="vi-VN" sz="2000">
                <a:solidFill>
                  <a:schemeClr val="accent5"/>
                </a:solidFill>
              </a:rPr>
              <a:t>Phương thức </a:t>
            </a:r>
            <a:r>
              <a:rPr lang="vi-VN" sz="2000">
                <a:solidFill>
                  <a:schemeClr val="tx1"/>
                </a:solidFill>
              </a:rPr>
              <a:t>(</a:t>
            </a:r>
            <a:r>
              <a:rPr lang="vi-VN" sz="2000">
                <a:solidFill>
                  <a:srgbClr val="C00000"/>
                </a:solidFill>
              </a:rPr>
              <a:t>Method</a:t>
            </a:r>
            <a:r>
              <a:rPr lang="vi-VN" sz="2000">
                <a:solidFill>
                  <a:schemeClr val="tx1"/>
                </a:solidFill>
              </a:rPr>
              <a:t>): những hành động mà đối tượng có thể thực hiện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22</a:t>
            </a:fld>
            <a:endParaRPr lang="e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42BDAC-5F8D-1141-AD14-8933A4E57362}"/>
              </a:ext>
            </a:extLst>
          </p:cNvPr>
          <p:cNvSpPr/>
          <p:nvPr/>
        </p:nvSpPr>
        <p:spPr>
          <a:xfrm>
            <a:off x="903249" y="3836020"/>
            <a:ext cx="1405053" cy="101476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/>
              <a:t>Object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D003F2C-4D09-1547-9C21-FB09C0133512}"/>
              </a:ext>
            </a:extLst>
          </p:cNvPr>
          <p:cNvSpPr/>
          <p:nvPr/>
        </p:nvSpPr>
        <p:spPr>
          <a:xfrm>
            <a:off x="2391576" y="3712877"/>
            <a:ext cx="278780" cy="1261046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9FA736-0CA4-5949-A742-15AA1628089F}"/>
              </a:ext>
            </a:extLst>
          </p:cNvPr>
          <p:cNvSpPr/>
          <p:nvPr/>
        </p:nvSpPr>
        <p:spPr>
          <a:xfrm>
            <a:off x="2943922" y="3712877"/>
            <a:ext cx="2129883" cy="4911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/>
              <a:t>Attributes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1977F4-8407-5A4A-B8B8-9961A171A12E}"/>
              </a:ext>
            </a:extLst>
          </p:cNvPr>
          <p:cNvSpPr/>
          <p:nvPr/>
        </p:nvSpPr>
        <p:spPr>
          <a:xfrm>
            <a:off x="2943922" y="4482790"/>
            <a:ext cx="2129883" cy="49113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877942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khái niệm cơ bản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121987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accent5"/>
                </a:solidFill>
              </a:rPr>
              <a:t>Lớp </a:t>
            </a:r>
            <a:r>
              <a:rPr lang="en-VN" sz="2000">
                <a:solidFill>
                  <a:schemeClr val="tx1"/>
                </a:solidFill>
              </a:rPr>
              <a:t>(</a:t>
            </a:r>
            <a:r>
              <a:rPr lang="en-VN" sz="2000">
                <a:solidFill>
                  <a:srgbClr val="C00000"/>
                </a:solidFill>
              </a:rPr>
              <a:t>Class</a:t>
            </a:r>
            <a:r>
              <a:rPr lang="en-VN" sz="2000">
                <a:solidFill>
                  <a:schemeClr val="tx1"/>
                </a:solidFill>
              </a:rPr>
              <a:t>): </a:t>
            </a:r>
            <a:r>
              <a:rPr lang="vi-VN" sz="2000">
                <a:solidFill>
                  <a:schemeClr val="tx1"/>
                </a:solidFill>
              </a:rPr>
              <a:t>là kiểu dữ liệu do người dùng tự định nghĩa, mô tả bản thiết kế mẫu của các đối tượng cùng loại</a:t>
            </a:r>
          </a:p>
          <a:p>
            <a:pPr lvl="1" algn="just">
              <a:buFont typeface="System Font Regular"/>
              <a:buChar char="□"/>
            </a:pPr>
            <a:r>
              <a:rPr lang="vi-VN" sz="1600">
                <a:solidFill>
                  <a:schemeClr val="tx1"/>
                </a:solidFill>
              </a:rPr>
              <a:t>Nội dung của lớp bao gồm các thuộc tính và phương thức</a:t>
            </a:r>
          </a:p>
          <a:p>
            <a:pPr lvl="1" algn="just">
              <a:buFont typeface="System Font Regular"/>
              <a:buChar char="□"/>
            </a:pPr>
            <a:r>
              <a:rPr lang="vi-VN" sz="1600">
                <a:solidFill>
                  <a:schemeClr val="tx1"/>
                </a:solidFill>
              </a:rPr>
              <a:t>Từ định nghĩa lớp, chúng ta có thể tạo ra các đối tượng có cấu trúc chung nhưng thuộc tính của các đối tượng có thể khác nhau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7063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khái niệm cơ bản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24</a:t>
            </a:fld>
            <a:endParaRPr lang="en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BC2BCC6-D1E1-E540-8552-A54FE9EE5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862562"/>
              </p:ext>
            </p:extLst>
          </p:nvPr>
        </p:nvGraphicFramePr>
        <p:xfrm>
          <a:off x="269487" y="1783258"/>
          <a:ext cx="3159513" cy="2651760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3159513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Class </a:t>
                      </a:r>
                    </a:p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VN" sz="1200" b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Attributes: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324943">
                <a:tc>
                  <a:txBody>
                    <a:bodyPr/>
                    <a:lstStyle/>
                    <a:p>
                      <a:r>
                        <a:rPr lang="en-VN" sz="1200" b="1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Methods: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Wingdings" pitchFamily="2" charset="2"/>
                        <a:buChar char="§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pic>
        <p:nvPicPr>
          <p:cNvPr id="6" name="Picture 5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49C6EA64-BFD9-2246-B863-A231DC2D7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479" y="2569698"/>
            <a:ext cx="660870" cy="839036"/>
          </a:xfrm>
          <a:prstGeom prst="rect">
            <a:avLst/>
          </a:prstGeom>
        </p:spPr>
      </p:pic>
      <p:pic>
        <p:nvPicPr>
          <p:cNvPr id="7" name="Picture 6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95F09A8E-6879-6144-BD5B-17E346510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048" y="3617936"/>
            <a:ext cx="577913" cy="733714"/>
          </a:xfrm>
          <a:prstGeom prst="rect">
            <a:avLst/>
          </a:prstGeom>
        </p:spPr>
      </p:pic>
      <p:pic>
        <p:nvPicPr>
          <p:cNvPr id="8" name="Picture 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F0A8B40E-B53F-0640-924E-4CBD4F596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958" y="1626782"/>
            <a:ext cx="577913" cy="733714"/>
          </a:xfrm>
          <a:prstGeom prst="rect">
            <a:avLst/>
          </a:prstGeom>
        </p:spPr>
      </p:pic>
      <p:sp>
        <p:nvSpPr>
          <p:cNvPr id="9" name="Line Callout 2 8">
            <a:extLst>
              <a:ext uri="{FF2B5EF4-FFF2-40B4-BE49-F238E27FC236}">
                <a16:creationId xmlns:a16="http://schemas.microsoft.com/office/drawing/2014/main" id="{26B872C6-6409-664C-8C1B-5EF9A7D17F4A}"/>
              </a:ext>
            </a:extLst>
          </p:cNvPr>
          <p:cNvSpPr/>
          <p:nvPr/>
        </p:nvSpPr>
        <p:spPr>
          <a:xfrm>
            <a:off x="4771649" y="1158775"/>
            <a:ext cx="1974839" cy="1003893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80765"/>
              <a:gd name="adj6" fmla="val -2387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Wingdings" pitchFamily="2" charset="2"/>
              <a:buChar char="§"/>
            </a:pP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studentId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21DH110123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n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ame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Nguyễn An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b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irthYear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2003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g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ender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false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stdC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lass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TH2101</a:t>
            </a:r>
          </a:p>
        </p:txBody>
      </p:sp>
      <p:sp>
        <p:nvSpPr>
          <p:cNvPr id="11" name="Line Callout 2 10">
            <a:extLst>
              <a:ext uri="{FF2B5EF4-FFF2-40B4-BE49-F238E27FC236}">
                <a16:creationId xmlns:a16="http://schemas.microsoft.com/office/drawing/2014/main" id="{75DC034E-EA40-B747-B0C4-387A6824C62F}"/>
              </a:ext>
            </a:extLst>
          </p:cNvPr>
          <p:cNvSpPr/>
          <p:nvPr/>
        </p:nvSpPr>
        <p:spPr>
          <a:xfrm>
            <a:off x="4767749" y="2395690"/>
            <a:ext cx="1974839" cy="1003893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65214"/>
              <a:gd name="adj6" fmla="val -1936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Wingdings" pitchFamily="2" charset="2"/>
              <a:buChar char="§"/>
            </a:pP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studentId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21DH110456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n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ame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Trần Thị Hoa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b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irthYear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2002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g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ender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true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stdC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lass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TH2102</a:t>
            </a:r>
          </a:p>
        </p:txBody>
      </p:sp>
      <p:sp>
        <p:nvSpPr>
          <p:cNvPr id="12" name="Line Callout 2 11">
            <a:extLst>
              <a:ext uri="{FF2B5EF4-FFF2-40B4-BE49-F238E27FC236}">
                <a16:creationId xmlns:a16="http://schemas.microsoft.com/office/drawing/2014/main" id="{DD233D09-251B-0847-B985-15275045A4A5}"/>
              </a:ext>
            </a:extLst>
          </p:cNvPr>
          <p:cNvSpPr/>
          <p:nvPr/>
        </p:nvSpPr>
        <p:spPr>
          <a:xfrm>
            <a:off x="4767748" y="3617936"/>
            <a:ext cx="1974839" cy="1003893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40777"/>
              <a:gd name="adj6" fmla="val -2161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Wingdings" pitchFamily="2" charset="2"/>
              <a:buChar char="§"/>
            </a:pP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studentId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21DH110789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n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ame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Võ Cường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b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irthYear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2001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g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ender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false</a:t>
            </a:r>
            <a:endParaRPr lang="en-VN" sz="1200">
              <a:solidFill>
                <a:srgbClr val="0432F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stdC</a:t>
            </a:r>
            <a:r>
              <a:rPr lang="en-VN" sz="1200" kern="120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t>lass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: TH2101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BCF6E1-38CB-9242-9835-64EC3746B93F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3429000" y="2162668"/>
            <a:ext cx="454958" cy="94647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D598274-D0EA-F04F-BA88-362F4574D44C}"/>
              </a:ext>
            </a:extLst>
          </p:cNvPr>
          <p:cNvCxnSpPr/>
          <p:nvPr/>
        </p:nvCxnSpPr>
        <p:spPr>
          <a:xfrm>
            <a:off x="3429000" y="3109138"/>
            <a:ext cx="454958" cy="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118CBA8-CB75-C843-8B40-B0DCAD118368}"/>
              </a:ext>
            </a:extLst>
          </p:cNvPr>
          <p:cNvCxnSpPr>
            <a:endCxn id="7" idx="1"/>
          </p:cNvCxnSpPr>
          <p:nvPr/>
        </p:nvCxnSpPr>
        <p:spPr>
          <a:xfrm>
            <a:off x="3429000" y="3109138"/>
            <a:ext cx="445048" cy="875655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66189E19-4911-9249-94D8-48A0027FDF8B}"/>
              </a:ext>
            </a:extLst>
          </p:cNvPr>
          <p:cNvSpPr/>
          <p:nvPr/>
        </p:nvSpPr>
        <p:spPr>
          <a:xfrm>
            <a:off x="3590246" y="1428045"/>
            <a:ext cx="1116224" cy="312234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C5C0009-2FB5-3548-AE17-28B2B0FD4776}"/>
              </a:ext>
            </a:extLst>
          </p:cNvPr>
          <p:cNvSpPr/>
          <p:nvPr/>
        </p:nvSpPr>
        <p:spPr>
          <a:xfrm>
            <a:off x="3604892" y="4632370"/>
            <a:ext cx="1116224" cy="374571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ctr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220725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khái niệm cơ bản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Mỗi </a:t>
            </a:r>
            <a:r>
              <a:rPr lang="vi-VN" sz="2000">
                <a:solidFill>
                  <a:srgbClr val="C00000"/>
                </a:solidFill>
              </a:rPr>
              <a:t>lớp</a:t>
            </a:r>
            <a:r>
              <a:rPr lang="vi-VN" sz="2000">
                <a:solidFill>
                  <a:schemeClr val="tx1"/>
                </a:solidFill>
              </a:rPr>
              <a:t> được biểu diễn bằng một </a:t>
            </a:r>
            <a:r>
              <a:rPr lang="vi-VN" sz="2000">
                <a:solidFill>
                  <a:schemeClr val="accent5"/>
                </a:solidFill>
              </a:rPr>
              <a:t>khối hình chữ nhật gồm 3 thành phần</a:t>
            </a:r>
            <a:r>
              <a:rPr lang="vi-VN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25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03BEEA8-109E-874B-B26D-D43C368CA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386587"/>
              </p:ext>
            </p:extLst>
          </p:nvPr>
        </p:nvGraphicFramePr>
        <p:xfrm>
          <a:off x="869727" y="2320777"/>
          <a:ext cx="2848776" cy="217136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848776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929151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sp>
        <p:nvSpPr>
          <p:cNvPr id="6" name="Line Callout 2 5">
            <a:extLst>
              <a:ext uri="{FF2B5EF4-FFF2-40B4-BE49-F238E27FC236}">
                <a16:creationId xmlns:a16="http://schemas.microsoft.com/office/drawing/2014/main" id="{5F020B66-DB0C-AD41-8C63-A6F51CA21331}"/>
              </a:ext>
            </a:extLst>
          </p:cNvPr>
          <p:cNvSpPr/>
          <p:nvPr/>
        </p:nvSpPr>
        <p:spPr>
          <a:xfrm>
            <a:off x="4563886" y="2320777"/>
            <a:ext cx="1974839" cy="50194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35223"/>
              <a:gd name="adj6" fmla="val -4364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Phần trên cùng: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tên lớp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Class name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</p:txBody>
      </p:sp>
      <p:sp>
        <p:nvSpPr>
          <p:cNvPr id="7" name="Line Callout 2 6">
            <a:extLst>
              <a:ext uri="{FF2B5EF4-FFF2-40B4-BE49-F238E27FC236}">
                <a16:creationId xmlns:a16="http://schemas.microsoft.com/office/drawing/2014/main" id="{999C50AA-3708-F34F-8443-5AF83075B70B}"/>
              </a:ext>
            </a:extLst>
          </p:cNvPr>
          <p:cNvSpPr/>
          <p:nvPr/>
        </p:nvSpPr>
        <p:spPr>
          <a:xfrm>
            <a:off x="4563884" y="3026405"/>
            <a:ext cx="1974839" cy="50194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37444"/>
              <a:gd name="adj6" fmla="val -4251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Phần giữa: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các thuộc tính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Attributes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C207D9F1-F6E7-C840-BB44-2C2CC7DCDA55}"/>
              </a:ext>
            </a:extLst>
          </p:cNvPr>
          <p:cNvSpPr/>
          <p:nvPr/>
        </p:nvSpPr>
        <p:spPr>
          <a:xfrm>
            <a:off x="4563884" y="3738279"/>
            <a:ext cx="1974839" cy="501946"/>
          </a:xfrm>
          <a:prstGeom prst="borderCallout2">
            <a:avLst>
              <a:gd name="adj1" fmla="val 48349"/>
              <a:gd name="adj2" fmla="val -170"/>
              <a:gd name="adj3" fmla="val 48349"/>
              <a:gd name="adj4" fmla="val -11470"/>
              <a:gd name="adj5" fmla="val 66325"/>
              <a:gd name="adj6" fmla="val -4251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Phần dưới cùng: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các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phương thức 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en-VN" sz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Methods</a:t>
            </a:r>
            <a:r>
              <a:rPr lang="en-VN" sz="120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6385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Callout 1 10">
            <a:extLst>
              <a:ext uri="{FF2B5EF4-FFF2-40B4-BE49-F238E27FC236}">
                <a16:creationId xmlns:a16="http://schemas.microsoft.com/office/drawing/2014/main" id="{55264CF7-CD98-024D-808B-BB8283A4A8DD}"/>
              </a:ext>
            </a:extLst>
          </p:cNvPr>
          <p:cNvSpPr/>
          <p:nvPr/>
        </p:nvSpPr>
        <p:spPr>
          <a:xfrm>
            <a:off x="133747" y="2582901"/>
            <a:ext cx="1550087" cy="216055"/>
          </a:xfrm>
          <a:prstGeom prst="borderCallout1">
            <a:avLst>
              <a:gd name="adj1" fmla="val 49717"/>
              <a:gd name="adj2" fmla="val 100295"/>
              <a:gd name="adj3" fmla="val 9274"/>
              <a:gd name="adj4" fmla="val 206261"/>
            </a:avLst>
          </a:prstGeom>
          <a:solidFill>
            <a:srgbClr val="FF9800">
              <a:alpha val="29020"/>
            </a:srgb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khái niệm cơ bản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Mỗi </a:t>
            </a:r>
            <a:r>
              <a:rPr lang="vi-VN" sz="2000">
                <a:solidFill>
                  <a:srgbClr val="C00000"/>
                </a:solidFill>
              </a:rPr>
              <a:t>thuộc tính </a:t>
            </a:r>
            <a:r>
              <a:rPr lang="vi-VN" sz="2000">
                <a:solidFill>
                  <a:schemeClr val="tx1"/>
                </a:solidFill>
              </a:rPr>
              <a:t>được viết dưới dạng: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26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03BEEA8-109E-874B-B26D-D43C368CA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460261"/>
              </p:ext>
            </p:extLst>
          </p:nvPr>
        </p:nvGraphicFramePr>
        <p:xfrm>
          <a:off x="133747" y="2215077"/>
          <a:ext cx="2848776" cy="217136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848776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929151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1527069A-B33E-9D47-AB07-77BB41860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698787"/>
              </p:ext>
            </p:extLst>
          </p:nvPr>
        </p:nvGraphicFramePr>
        <p:xfrm>
          <a:off x="3353587" y="2215077"/>
          <a:ext cx="3185138" cy="828040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765324">
                  <a:extLst>
                    <a:ext uri="{9D8B030D-6E8A-4147-A177-3AD203B41FA5}">
                      <a16:colId xmlns:a16="http://schemas.microsoft.com/office/drawing/2014/main" val="1577636320"/>
                    </a:ext>
                  </a:extLst>
                </a:gridCol>
                <a:gridCol w="1204331">
                  <a:extLst>
                    <a:ext uri="{9D8B030D-6E8A-4147-A177-3AD203B41FA5}">
                      <a16:colId xmlns:a16="http://schemas.microsoft.com/office/drawing/2014/main" val="1521852969"/>
                    </a:ext>
                  </a:extLst>
                </a:gridCol>
                <a:gridCol w="312235">
                  <a:extLst>
                    <a:ext uri="{9D8B030D-6E8A-4147-A177-3AD203B41FA5}">
                      <a16:colId xmlns:a16="http://schemas.microsoft.com/office/drawing/2014/main" val="3077006533"/>
                    </a:ext>
                  </a:extLst>
                </a:gridCol>
                <a:gridCol w="903248">
                  <a:extLst>
                    <a:ext uri="{9D8B030D-6E8A-4147-A177-3AD203B41FA5}">
                      <a16:colId xmlns:a16="http://schemas.microsoft.com/office/drawing/2014/main" val="1272346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Access modifier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Attribute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VN" sz="12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Data 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476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 b="0" i="0" u="none" strike="noStrike" cap="none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/>
                          <a:sym typeface="Arial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 b="0" i="0" u="none" strike="noStrike" cap="none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/>
                          <a:sym typeface="Arial"/>
                        </a:rPr>
                        <a:t>string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008684"/>
                  </a:ext>
                </a:extLst>
              </a:tr>
            </a:tbl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62B78A3-535C-A647-8E3A-852E90D6E99C}"/>
              </a:ext>
            </a:extLst>
          </p:cNvPr>
          <p:cNvSpPr/>
          <p:nvPr/>
        </p:nvSpPr>
        <p:spPr>
          <a:xfrm>
            <a:off x="3387006" y="3107693"/>
            <a:ext cx="3185137" cy="146423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/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 modifier:</a:t>
            </a:r>
          </a:p>
          <a:p>
            <a:pPr lvl="1">
              <a:tabLst>
                <a:tab pos="307975" algn="ctr"/>
                <a:tab pos="882650" algn="l"/>
              </a:tabLst>
            </a:pPr>
            <a:r>
              <a:rPr lang="en-US" sz="16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+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	Public</a:t>
            </a:r>
          </a:p>
          <a:p>
            <a:pPr lvl="1">
              <a:tabLst>
                <a:tab pos="307975" algn="ctr"/>
                <a:tab pos="882650" algn="l"/>
              </a:tabLst>
            </a:pPr>
            <a:r>
              <a:rPr lang="en-US" sz="16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-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Private</a:t>
            </a:r>
          </a:p>
          <a:p>
            <a:pPr lvl="1">
              <a:tabLst>
                <a:tab pos="307975" algn="ctr"/>
                <a:tab pos="882650" algn="l"/>
              </a:tabLst>
            </a:pPr>
            <a:r>
              <a:rPr lang="en-US" sz="16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#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	Protected</a:t>
            </a:r>
          </a:p>
          <a:p>
            <a:pPr lvl="1">
              <a:lnSpc>
                <a:spcPct val="150000"/>
              </a:lnSpc>
              <a:tabLst>
                <a:tab pos="396875" algn="l"/>
              </a:tabLst>
            </a:pPr>
            <a:r>
              <a:rPr lang="en-US" sz="12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(Sẽ được học ở bài sau, tạm thời dùng +)</a:t>
            </a:r>
          </a:p>
        </p:txBody>
      </p:sp>
    </p:spTree>
    <p:extLst>
      <p:ext uri="{BB962C8B-B14F-4D97-AF65-F5344CB8AC3E}">
        <p14:creationId xmlns:p14="http://schemas.microsoft.com/office/powerpoint/2010/main" val="65868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Callout 1 10">
            <a:extLst>
              <a:ext uri="{FF2B5EF4-FFF2-40B4-BE49-F238E27FC236}">
                <a16:creationId xmlns:a16="http://schemas.microsoft.com/office/drawing/2014/main" id="{55264CF7-CD98-024D-808B-BB8283A4A8DD}"/>
              </a:ext>
            </a:extLst>
          </p:cNvPr>
          <p:cNvSpPr/>
          <p:nvPr/>
        </p:nvSpPr>
        <p:spPr>
          <a:xfrm>
            <a:off x="133747" y="3575358"/>
            <a:ext cx="1550087" cy="216055"/>
          </a:xfrm>
          <a:prstGeom prst="borderCallout1">
            <a:avLst>
              <a:gd name="adj1" fmla="val 49717"/>
              <a:gd name="adj2" fmla="val 100295"/>
              <a:gd name="adj3" fmla="val -419113"/>
              <a:gd name="adj4" fmla="val 205542"/>
            </a:avLst>
          </a:prstGeom>
          <a:solidFill>
            <a:srgbClr val="FF9800">
              <a:alpha val="29020"/>
            </a:srgb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Các khái niệm cơ bản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637694" cy="362475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vi-VN" sz="2000">
                <a:solidFill>
                  <a:schemeClr val="tx1"/>
                </a:solidFill>
              </a:rPr>
              <a:t>Mỗi </a:t>
            </a:r>
            <a:r>
              <a:rPr lang="vi-VN" sz="2000">
                <a:solidFill>
                  <a:srgbClr val="C00000"/>
                </a:solidFill>
              </a:rPr>
              <a:t>phương thức </a:t>
            </a:r>
            <a:r>
              <a:rPr lang="vi-VN" sz="2000">
                <a:solidFill>
                  <a:schemeClr val="tx1"/>
                </a:solidFill>
              </a:rPr>
              <a:t>được viết dưới dạng: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27</a:t>
            </a:fld>
            <a:endParaRPr lang="en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03BEEA8-109E-874B-B26D-D43C368CA45A}"/>
              </a:ext>
            </a:extLst>
          </p:cNvPr>
          <p:cNvGraphicFramePr>
            <a:graphicFrameLocks noGrp="1"/>
          </p:cNvGraphicFramePr>
          <p:nvPr/>
        </p:nvGraphicFramePr>
        <p:xfrm>
          <a:off x="133747" y="2215077"/>
          <a:ext cx="2848776" cy="217136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848776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929151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studentId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ame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irthYear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ender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PrintInfo()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GetAge()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SetClass(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 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new</a:t>
                      </a: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StdC</a:t>
                      </a: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lass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1527069A-B33E-9D47-AB07-77BB41860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49608"/>
              </p:ext>
            </p:extLst>
          </p:nvPr>
        </p:nvGraphicFramePr>
        <p:xfrm>
          <a:off x="3353587" y="2215077"/>
          <a:ext cx="3185138" cy="828040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765324">
                  <a:extLst>
                    <a:ext uri="{9D8B030D-6E8A-4147-A177-3AD203B41FA5}">
                      <a16:colId xmlns:a16="http://schemas.microsoft.com/office/drawing/2014/main" val="1577636320"/>
                    </a:ext>
                  </a:extLst>
                </a:gridCol>
                <a:gridCol w="1204331">
                  <a:extLst>
                    <a:ext uri="{9D8B030D-6E8A-4147-A177-3AD203B41FA5}">
                      <a16:colId xmlns:a16="http://schemas.microsoft.com/office/drawing/2014/main" val="1521852969"/>
                    </a:ext>
                  </a:extLst>
                </a:gridCol>
                <a:gridCol w="312235">
                  <a:extLst>
                    <a:ext uri="{9D8B030D-6E8A-4147-A177-3AD203B41FA5}">
                      <a16:colId xmlns:a16="http://schemas.microsoft.com/office/drawing/2014/main" val="3077006533"/>
                    </a:ext>
                  </a:extLst>
                </a:gridCol>
                <a:gridCol w="903248">
                  <a:extLst>
                    <a:ext uri="{9D8B030D-6E8A-4147-A177-3AD203B41FA5}">
                      <a16:colId xmlns:a16="http://schemas.microsoft.com/office/drawing/2014/main" val="1272346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Access modifier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Method name (parameters)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VN" sz="120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return type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476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endParaRPr lang="en-VN" sz="1200" b="0" i="0" u="none" strike="noStrike" kern="1200" cap="none" spc="0">
                        <a:solidFill>
                          <a:srgbClr val="0070C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Arial" pitchFamily="34" charset="0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 b="0" i="0" u="none" strike="noStrike" cap="none">
                          <a:solidFill>
                            <a:srgbClr val="0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/>
                          <a:sym typeface="Arial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200" b="0" i="0" u="none" strike="noStrike" cap="none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/>
                          <a:sym typeface="Arial"/>
                        </a:rPr>
                        <a:t>void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008684"/>
                  </a:ext>
                </a:extLst>
              </a:tr>
            </a:tbl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62B78A3-535C-A647-8E3A-852E90D6E99C}"/>
              </a:ext>
            </a:extLst>
          </p:cNvPr>
          <p:cNvSpPr/>
          <p:nvPr/>
        </p:nvSpPr>
        <p:spPr>
          <a:xfrm>
            <a:off x="3387006" y="3107693"/>
            <a:ext cx="3185137" cy="146423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/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 modifier:</a:t>
            </a:r>
          </a:p>
          <a:p>
            <a:pPr lvl="1">
              <a:tabLst>
                <a:tab pos="307975" algn="ctr"/>
                <a:tab pos="882650" algn="l"/>
              </a:tabLst>
            </a:pPr>
            <a:r>
              <a:rPr lang="en-US" sz="16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+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	Public</a:t>
            </a:r>
          </a:p>
          <a:p>
            <a:pPr lvl="1">
              <a:tabLst>
                <a:tab pos="307975" algn="ctr"/>
                <a:tab pos="882650" algn="l"/>
              </a:tabLst>
            </a:pPr>
            <a:r>
              <a:rPr lang="en-US" sz="16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-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Private</a:t>
            </a:r>
          </a:p>
          <a:p>
            <a:pPr lvl="1">
              <a:tabLst>
                <a:tab pos="307975" algn="ctr"/>
                <a:tab pos="882650" algn="l"/>
              </a:tabLst>
            </a:pPr>
            <a:r>
              <a:rPr lang="en-US" sz="160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#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	Protected</a:t>
            </a:r>
          </a:p>
          <a:p>
            <a:pPr lvl="1">
              <a:lnSpc>
                <a:spcPct val="150000"/>
              </a:lnSpc>
              <a:tabLst>
                <a:tab pos="396875" algn="l"/>
              </a:tabLst>
            </a:pPr>
            <a:r>
              <a:rPr lang="en-US" sz="12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(Sẽ được học ở bài sau, tạm thời dùng +)</a:t>
            </a:r>
          </a:p>
        </p:txBody>
      </p:sp>
    </p:spTree>
    <p:extLst>
      <p:ext uri="{BB962C8B-B14F-4D97-AF65-F5344CB8AC3E}">
        <p14:creationId xmlns:p14="http://schemas.microsoft.com/office/powerpoint/2010/main" val="378395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707A-DF9C-7442-AA8B-385493455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BÀI TẬP VẬN DỤNG</a:t>
            </a:r>
            <a:endParaRPr lang="en-VN"/>
          </a:p>
        </p:txBody>
      </p:sp>
      <p:sp>
        <p:nvSpPr>
          <p:cNvPr id="5" name="Google Shape;224;p14">
            <a:extLst>
              <a:ext uri="{FF2B5EF4-FFF2-40B4-BE49-F238E27FC236}">
                <a16:creationId xmlns:a16="http://schemas.microsoft.com/office/drawing/2014/main" id="{0DE51CAE-68FF-8440-AB6F-0825A96EDEA2}"/>
              </a:ext>
            </a:extLst>
          </p:cNvPr>
          <p:cNvSpPr txBox="1"/>
          <p:nvPr/>
        </p:nvSpPr>
        <p:spPr>
          <a:xfrm>
            <a:off x="347644" y="642938"/>
            <a:ext cx="1636200" cy="23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9000" b="1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sz="2250" b="1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A172B4-5E5B-0A46-B00A-105E404787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28159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1: </a:t>
            </a:r>
            <a:r>
              <a:rPr lang="en-VN" sz="2000">
                <a:solidFill>
                  <a:schemeClr val="tx1"/>
                </a:solidFill>
              </a:rPr>
              <a:t>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Fraction</a:t>
            </a:r>
            <a:endParaRPr lang="en-VN" sz="2000" b="1">
              <a:solidFill>
                <a:schemeClr val="accent5"/>
              </a:solidFill>
            </a:endParaRPr>
          </a:p>
          <a:p>
            <a:pPr marL="355600" indent="0" algn="just">
              <a:buSzPct val="120000"/>
              <a:buNone/>
            </a:pPr>
            <a:r>
              <a:rPr lang="en-VN" sz="2000"/>
              <a:t>Hãy xác định các thuộc tính và phương thức cho lớp </a:t>
            </a:r>
            <a:r>
              <a:rPr lang="en-VN" sz="2000">
                <a:solidFill>
                  <a:srgbClr val="C00000"/>
                </a:solidFill>
              </a:rPr>
              <a:t>Fraction </a:t>
            </a:r>
            <a:r>
              <a:rPr lang="en-VN" sz="2000"/>
              <a:t>mô tả các đối tượng là các phân số</a:t>
            </a:r>
            <a:endParaRPr lang="en-VN" sz="1800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8754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1: </a:t>
            </a:r>
            <a:r>
              <a:rPr lang="en-VN" sz="2000">
                <a:solidFill>
                  <a:schemeClr val="tx1"/>
                </a:solidFill>
              </a:rPr>
              <a:t>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Fraction</a:t>
            </a:r>
            <a:endParaRPr lang="en-VN" sz="2000" b="1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30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D81430-6914-7546-805E-55091252C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922190"/>
              </p:ext>
            </p:extLst>
          </p:nvPr>
        </p:nvGraphicFramePr>
        <p:xfrm>
          <a:off x="2004612" y="2076524"/>
          <a:ext cx="2848776" cy="2366122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848776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469076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numerator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denominator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Simplify()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ToString()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Decimal()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double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Add(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Subtract(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Multiply(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Divide(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p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Fraction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891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2: </a:t>
            </a:r>
            <a:r>
              <a:rPr lang="en-VN" sz="2000">
                <a:solidFill>
                  <a:schemeClr val="tx1"/>
                </a:solidFill>
              </a:rPr>
              <a:t>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Rectangle</a:t>
            </a:r>
            <a:endParaRPr lang="en-VN" sz="2000" b="1">
              <a:solidFill>
                <a:schemeClr val="accent5"/>
              </a:solidFill>
            </a:endParaRPr>
          </a:p>
          <a:p>
            <a:pPr marL="355600" indent="0" algn="just">
              <a:buSzPct val="120000"/>
              <a:buNone/>
            </a:pPr>
            <a:r>
              <a:rPr lang="en-VN" sz="2000"/>
              <a:t>Hãy xác định các thuộc tính và phương thức cho lớp </a:t>
            </a:r>
            <a:r>
              <a:rPr lang="en-VN" sz="2000">
                <a:solidFill>
                  <a:srgbClr val="C00000"/>
                </a:solidFill>
              </a:rPr>
              <a:t>Rectangle </a:t>
            </a:r>
            <a:r>
              <a:rPr lang="en-VN" sz="2000"/>
              <a:t>mô tả các đối tượng là các hình chữ nhật</a:t>
            </a:r>
            <a:endParaRPr lang="en-VN" sz="1800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77339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2: </a:t>
            </a:r>
            <a:r>
              <a:rPr lang="en-VN" sz="2000">
                <a:solidFill>
                  <a:schemeClr val="tx1"/>
                </a:solidFill>
              </a:rPr>
              <a:t>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Rectangle</a:t>
            </a:r>
            <a:endParaRPr lang="en-VN" sz="2000" b="1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32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D81430-6914-7546-805E-55091252C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356284"/>
              </p:ext>
            </p:extLst>
          </p:nvPr>
        </p:nvGraphicFramePr>
        <p:xfrm>
          <a:off x="2004612" y="2076524"/>
          <a:ext cx="2848776" cy="1817482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848776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Rectangle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469076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width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double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height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double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ToString()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GetPerimeter()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double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GetArea()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double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IsSameArea(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Rectangle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rect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594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3: </a:t>
            </a:r>
            <a:r>
              <a:rPr lang="en-VN" sz="2000">
                <a:solidFill>
                  <a:schemeClr val="tx1"/>
                </a:solidFill>
              </a:rPr>
              <a:t>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BankAccount</a:t>
            </a:r>
            <a:endParaRPr lang="en-VN" sz="2000" b="1">
              <a:solidFill>
                <a:schemeClr val="accent5"/>
              </a:solidFill>
            </a:endParaRPr>
          </a:p>
          <a:p>
            <a:pPr marL="355600" indent="0" algn="just">
              <a:buSzPct val="120000"/>
              <a:buNone/>
            </a:pPr>
            <a:r>
              <a:rPr lang="en-VN" sz="2000"/>
              <a:t>Hãy xác định các thuộc tính và phương thức cho lớp </a:t>
            </a:r>
            <a:r>
              <a:rPr lang="en-VN" sz="2000">
                <a:solidFill>
                  <a:srgbClr val="C00000"/>
                </a:solidFill>
              </a:rPr>
              <a:t>BankAccount </a:t>
            </a:r>
            <a:r>
              <a:rPr lang="en-VN" sz="2000"/>
              <a:t>mô tả các đối tượng là các tài khoản ngân hàng</a:t>
            </a:r>
            <a:endParaRPr lang="en-VN" sz="1800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77091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3: </a:t>
            </a:r>
            <a:r>
              <a:rPr lang="en-VN" sz="2000">
                <a:solidFill>
                  <a:schemeClr val="tx1"/>
                </a:solidFill>
              </a:rPr>
              <a:t>Class</a:t>
            </a:r>
            <a:r>
              <a:rPr lang="en-VN" sz="2000" b="1">
                <a:solidFill>
                  <a:schemeClr val="accent5"/>
                </a:solidFill>
              </a:rPr>
              <a:t> </a:t>
            </a:r>
            <a:r>
              <a:rPr lang="en-VN" sz="2000" b="1">
                <a:solidFill>
                  <a:srgbClr val="C00000"/>
                </a:solidFill>
              </a:rPr>
              <a:t>BankAccount</a:t>
            </a:r>
            <a:endParaRPr lang="en-VN" sz="2000" b="1">
              <a:solidFill>
                <a:schemeClr val="accent5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34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D81430-6914-7546-805E-55091252C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794817"/>
              </p:ext>
            </p:extLst>
          </p:nvPr>
        </p:nvGraphicFramePr>
        <p:xfrm>
          <a:off x="2004612" y="2076524"/>
          <a:ext cx="2848776" cy="1988486"/>
        </p:xfrm>
        <a:graphic>
          <a:graphicData uri="http://schemas.openxmlformats.org/drawingml/2006/table">
            <a:tbl>
              <a:tblPr firstRow="1" bandRow="1">
                <a:tableStyleId>{E27665BA-8202-44FC-AD62-C9F0E3EA811A}</a:tableStyleId>
              </a:tblPr>
              <a:tblGrid>
                <a:gridCol w="2848776">
                  <a:extLst>
                    <a:ext uri="{9D8B030D-6E8A-4147-A177-3AD203B41FA5}">
                      <a16:colId xmlns:a16="http://schemas.microsoft.com/office/drawing/2014/main" val="38387035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/>
                      <a:r>
                        <a:rPr lang="en-VN" sz="1200" b="1">
                          <a:solidFill>
                            <a:srgbClr val="C0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BankAccount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105754"/>
                  </a:ext>
                </a:extLst>
              </a:tr>
              <a:tr h="469076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accountNumber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owner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US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balance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double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02662"/>
                  </a:ext>
                </a:extLst>
              </a:tr>
              <a:tr h="760214">
                <a:tc>
                  <a:txBody>
                    <a:bodyPr/>
                    <a:lstStyle/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Input()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ToString()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string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Deposit(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amount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  <a:p>
                      <a:pPr marL="171450" indent="-171450">
                        <a:buFont typeface=".PingFang SC Regular"/>
                        <a:buChar char="﹢"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Withdraw(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 </a:t>
                      </a:r>
                      <a:r>
                        <a:rPr lang="vi-VN" sz="1200" b="0" i="0" u="none" strike="noStrike" kern="1200" cap="none" spc="0">
                          <a:solidFill>
                            <a:srgbClr val="0070C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amount</a:t>
                      </a: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bool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.PingFang SC Regular"/>
                        <a:buChar char="﹢"/>
                        <a:tabLst/>
                        <a:defRPr/>
                      </a:pPr>
                      <a:r>
                        <a:rPr lang="en-VN" sz="1200" b="0" i="0" u="none" strike="noStrike" kern="1200" cap="none" spc="0">
                          <a:solidFill>
                            <a:srgbClr val="FEA4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Arial" pitchFamily="34" charset="0"/>
                          <a:sym typeface="Arial"/>
                        </a:rPr>
                        <a:t>Statement()</a:t>
                      </a:r>
                      <a:r>
                        <a:rPr lang="en-VN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: </a:t>
                      </a:r>
                      <a:r>
                        <a:rPr lang="en-VN" sz="1200">
                          <a:solidFill>
                            <a:srgbClr val="0432FF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285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3"/>
          <p:cNvSpPr txBox="1">
            <a:spLocks noGrp="1"/>
          </p:cNvSpPr>
          <p:nvPr>
            <p:ph type="ctrTitle" idx="4294967295"/>
          </p:nvPr>
        </p:nvSpPr>
        <p:spPr>
          <a:xfrm>
            <a:off x="956363" y="2416238"/>
            <a:ext cx="4945275" cy="869850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500">
                <a:solidFill>
                  <a:schemeClr val="accent5"/>
                </a:solidFill>
              </a:rPr>
              <a:t>Q &amp; A</a:t>
            </a:r>
            <a:endParaRPr sz="4500">
              <a:solidFill>
                <a:schemeClr val="accent5"/>
              </a:solidFill>
            </a:endParaRPr>
          </a:p>
        </p:txBody>
      </p:sp>
      <p:sp>
        <p:nvSpPr>
          <p:cNvPr id="525" name="Google Shape;525;p33"/>
          <p:cNvSpPr txBox="1">
            <a:spLocks noGrp="1"/>
          </p:cNvSpPr>
          <p:nvPr>
            <p:ph type="subTitle" idx="4294967295"/>
          </p:nvPr>
        </p:nvSpPr>
        <p:spPr>
          <a:xfrm>
            <a:off x="956363" y="3065437"/>
            <a:ext cx="4945275" cy="1173199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500" b="1" i="1"/>
              <a:t>“One who never asks </a:t>
            </a:r>
            <a:br>
              <a:rPr lang="en-US" sz="1500" b="1" i="1"/>
            </a:br>
            <a:r>
              <a:rPr lang="en-US" sz="1500" b="1" i="1"/>
              <a:t>either knows everything or nothing”</a:t>
            </a:r>
          </a:p>
          <a:p>
            <a:pPr marL="0" indent="0" algn="r">
              <a:spcBef>
                <a:spcPts val="300"/>
              </a:spcBef>
              <a:buNone/>
            </a:pPr>
            <a:r>
              <a:rPr lang="en-US" sz="1500" i="1"/>
              <a:t>Malcolm S. Forbes</a:t>
            </a:r>
            <a:endParaRPr sz="1500" i="1"/>
          </a:p>
        </p:txBody>
      </p:sp>
      <p:grpSp>
        <p:nvGrpSpPr>
          <p:cNvPr id="8" name="Google Shape;940;p46">
            <a:extLst>
              <a:ext uri="{FF2B5EF4-FFF2-40B4-BE49-F238E27FC236}">
                <a16:creationId xmlns:a16="http://schemas.microsoft.com/office/drawing/2014/main" id="{72AB861D-1511-BD4F-8A75-C284AC40E51E}"/>
              </a:ext>
            </a:extLst>
          </p:cNvPr>
          <p:cNvGrpSpPr/>
          <p:nvPr/>
        </p:nvGrpSpPr>
        <p:grpSpPr>
          <a:xfrm>
            <a:off x="3102621" y="1491726"/>
            <a:ext cx="652758" cy="924512"/>
            <a:chOff x="3979850" y="1598950"/>
            <a:chExt cx="356825" cy="505375"/>
          </a:xfrm>
          <a:solidFill>
            <a:schemeClr val="accent2"/>
          </a:solidFill>
        </p:grpSpPr>
        <p:sp>
          <p:nvSpPr>
            <p:cNvPr id="9" name="Google Shape;941;p46">
              <a:extLst>
                <a:ext uri="{FF2B5EF4-FFF2-40B4-BE49-F238E27FC236}">
                  <a16:creationId xmlns:a16="http://schemas.microsoft.com/office/drawing/2014/main" id="{1326E5E4-2FE8-5040-9D2B-AD0E410EFD88}"/>
                </a:ext>
              </a:extLst>
            </p:cNvPr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grpFill/>
            <a:ln w="2857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0" name="Google Shape;942;p46">
              <a:extLst>
                <a:ext uri="{FF2B5EF4-FFF2-40B4-BE49-F238E27FC236}">
                  <a16:creationId xmlns:a16="http://schemas.microsoft.com/office/drawing/2014/main" id="{6CEA54A0-76B1-D640-93EF-334E2D73C531}"/>
                </a:ext>
              </a:extLst>
            </p:cNvPr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grpFill/>
            <a:ln w="2857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54E1A99-22B8-C749-84B1-67EB6EE2AF9F}"/>
              </a:ext>
            </a:extLst>
          </p:cNvPr>
          <p:cNvGrpSpPr/>
          <p:nvPr/>
        </p:nvGrpSpPr>
        <p:grpSpPr>
          <a:xfrm>
            <a:off x="104577" y="3165522"/>
            <a:ext cx="1693180" cy="1836595"/>
            <a:chOff x="104577" y="3165522"/>
            <a:chExt cx="1693180" cy="1836595"/>
          </a:xfrm>
        </p:grpSpPr>
        <p:grpSp>
          <p:nvGrpSpPr>
            <p:cNvPr id="11" name="Google Shape;250;p17">
              <a:extLst>
                <a:ext uri="{FF2B5EF4-FFF2-40B4-BE49-F238E27FC236}">
                  <a16:creationId xmlns:a16="http://schemas.microsoft.com/office/drawing/2014/main" id="{600AC5E1-8A19-0D4F-A06C-4C421AE77F4F}"/>
                </a:ext>
              </a:extLst>
            </p:cNvPr>
            <p:cNvGrpSpPr/>
            <p:nvPr/>
          </p:nvGrpSpPr>
          <p:grpSpPr>
            <a:xfrm>
              <a:off x="518420" y="3165522"/>
              <a:ext cx="1191479" cy="1191491"/>
              <a:chOff x="6643075" y="3664250"/>
              <a:chExt cx="407950" cy="407975"/>
            </a:xfrm>
          </p:grpSpPr>
          <p:sp>
            <p:nvSpPr>
              <p:cNvPr id="12" name="Google Shape;251;p17">
                <a:extLst>
                  <a:ext uri="{FF2B5EF4-FFF2-40B4-BE49-F238E27FC236}">
                    <a16:creationId xmlns:a16="http://schemas.microsoft.com/office/drawing/2014/main" id="{FE005E2A-25E2-3244-9D5F-B77682682BB5}"/>
                  </a:ext>
                </a:extLst>
              </p:cNvPr>
              <p:cNvSpPr/>
              <p:nvPr/>
            </p:nvSpPr>
            <p:spPr>
              <a:xfrm>
                <a:off x="6794075" y="3815250"/>
                <a:ext cx="211300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8452" h="8452" fill="none" extrusionOk="0">
                    <a:moveTo>
                      <a:pt x="0" y="8135"/>
                    </a:moveTo>
                    <a:lnTo>
                      <a:pt x="0" y="8135"/>
                    </a:lnTo>
                    <a:lnTo>
                      <a:pt x="438" y="8257"/>
                    </a:lnTo>
                    <a:lnTo>
                      <a:pt x="852" y="8354"/>
                    </a:lnTo>
                    <a:lnTo>
                      <a:pt x="1291" y="8403"/>
                    </a:lnTo>
                    <a:lnTo>
                      <a:pt x="1729" y="8452"/>
                    </a:lnTo>
                    <a:lnTo>
                      <a:pt x="2168" y="8452"/>
                    </a:lnTo>
                    <a:lnTo>
                      <a:pt x="2606" y="8427"/>
                    </a:lnTo>
                    <a:lnTo>
                      <a:pt x="3020" y="8378"/>
                    </a:lnTo>
                    <a:lnTo>
                      <a:pt x="3458" y="8281"/>
                    </a:lnTo>
                    <a:lnTo>
                      <a:pt x="3872" y="8184"/>
                    </a:lnTo>
                    <a:lnTo>
                      <a:pt x="4311" y="8037"/>
                    </a:lnTo>
                    <a:lnTo>
                      <a:pt x="4701" y="7867"/>
                    </a:lnTo>
                    <a:lnTo>
                      <a:pt x="5115" y="7672"/>
                    </a:lnTo>
                    <a:lnTo>
                      <a:pt x="5504" y="7429"/>
                    </a:lnTo>
                    <a:lnTo>
                      <a:pt x="5870" y="7185"/>
                    </a:lnTo>
                    <a:lnTo>
                      <a:pt x="6235" y="6893"/>
                    </a:lnTo>
                    <a:lnTo>
                      <a:pt x="6576" y="6576"/>
                    </a:lnTo>
                    <a:lnTo>
                      <a:pt x="6576" y="6576"/>
                    </a:lnTo>
                    <a:lnTo>
                      <a:pt x="6892" y="6235"/>
                    </a:lnTo>
                    <a:lnTo>
                      <a:pt x="7185" y="5870"/>
                    </a:lnTo>
                    <a:lnTo>
                      <a:pt x="7428" y="5505"/>
                    </a:lnTo>
                    <a:lnTo>
                      <a:pt x="7672" y="5115"/>
                    </a:lnTo>
                    <a:lnTo>
                      <a:pt x="7867" y="4701"/>
                    </a:lnTo>
                    <a:lnTo>
                      <a:pt x="8037" y="4311"/>
                    </a:lnTo>
                    <a:lnTo>
                      <a:pt x="8183" y="3873"/>
                    </a:lnTo>
                    <a:lnTo>
                      <a:pt x="8281" y="3459"/>
                    </a:lnTo>
                    <a:lnTo>
                      <a:pt x="8378" y="3020"/>
                    </a:lnTo>
                    <a:lnTo>
                      <a:pt x="8427" y="2606"/>
                    </a:lnTo>
                    <a:lnTo>
                      <a:pt x="8451" y="2168"/>
                    </a:lnTo>
                    <a:lnTo>
                      <a:pt x="8451" y="1730"/>
                    </a:lnTo>
                    <a:lnTo>
                      <a:pt x="8402" y="1291"/>
                    </a:lnTo>
                    <a:lnTo>
                      <a:pt x="8354" y="853"/>
                    </a:lnTo>
                    <a:lnTo>
                      <a:pt x="8256" y="439"/>
                    </a:lnTo>
                    <a:lnTo>
                      <a:pt x="8135" y="0"/>
                    </a:lnTo>
                  </a:path>
                </a:pathLst>
              </a:custGeom>
              <a:noFill/>
              <a:ln w="19050" cap="rnd" cmpd="sng">
                <a:solidFill>
                  <a:srgbClr val="C7D3E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3" name="Google Shape;252;p17">
                <a:extLst>
                  <a:ext uri="{FF2B5EF4-FFF2-40B4-BE49-F238E27FC236}">
                    <a16:creationId xmlns:a16="http://schemas.microsoft.com/office/drawing/2014/main" id="{863456EB-DB3D-004E-8BDC-7B48BA632365}"/>
                  </a:ext>
                </a:extLst>
              </p:cNvPr>
              <p:cNvSpPr/>
              <p:nvPr/>
            </p:nvSpPr>
            <p:spPr>
              <a:xfrm>
                <a:off x="6643075" y="3664250"/>
                <a:ext cx="407950" cy="407975"/>
              </a:xfrm>
              <a:custGeom>
                <a:avLst/>
                <a:gdLst/>
                <a:ahLst/>
                <a:cxnLst/>
                <a:rect l="l" t="t" r="r" b="b"/>
                <a:pathLst>
                  <a:path w="16318" h="16319" fill="none" extrusionOk="0">
                    <a:moveTo>
                      <a:pt x="16074" y="244"/>
                    </a:moveTo>
                    <a:lnTo>
                      <a:pt x="16074" y="244"/>
                    </a:lnTo>
                    <a:lnTo>
                      <a:pt x="15928" y="122"/>
                    </a:lnTo>
                    <a:lnTo>
                      <a:pt x="15758" y="49"/>
                    </a:lnTo>
                    <a:lnTo>
                      <a:pt x="15538" y="0"/>
                    </a:lnTo>
                    <a:lnTo>
                      <a:pt x="15319" y="0"/>
                    </a:lnTo>
                    <a:lnTo>
                      <a:pt x="15051" y="25"/>
                    </a:lnTo>
                    <a:lnTo>
                      <a:pt x="14759" y="73"/>
                    </a:lnTo>
                    <a:lnTo>
                      <a:pt x="14442" y="171"/>
                    </a:lnTo>
                    <a:lnTo>
                      <a:pt x="14102" y="293"/>
                    </a:lnTo>
                    <a:lnTo>
                      <a:pt x="13736" y="439"/>
                    </a:lnTo>
                    <a:lnTo>
                      <a:pt x="13347" y="609"/>
                    </a:lnTo>
                    <a:lnTo>
                      <a:pt x="12957" y="828"/>
                    </a:lnTo>
                    <a:lnTo>
                      <a:pt x="12543" y="1048"/>
                    </a:lnTo>
                    <a:lnTo>
                      <a:pt x="11666" y="1608"/>
                    </a:lnTo>
                    <a:lnTo>
                      <a:pt x="10716" y="2265"/>
                    </a:lnTo>
                    <a:lnTo>
                      <a:pt x="10716" y="2265"/>
                    </a:lnTo>
                    <a:lnTo>
                      <a:pt x="10278" y="2095"/>
                    </a:lnTo>
                    <a:lnTo>
                      <a:pt x="9815" y="1949"/>
                    </a:lnTo>
                    <a:lnTo>
                      <a:pt x="9352" y="1851"/>
                    </a:lnTo>
                    <a:lnTo>
                      <a:pt x="8890" y="1778"/>
                    </a:lnTo>
                    <a:lnTo>
                      <a:pt x="8427" y="1730"/>
                    </a:lnTo>
                    <a:lnTo>
                      <a:pt x="7940" y="1730"/>
                    </a:lnTo>
                    <a:lnTo>
                      <a:pt x="7477" y="1778"/>
                    </a:lnTo>
                    <a:lnTo>
                      <a:pt x="7014" y="1827"/>
                    </a:lnTo>
                    <a:lnTo>
                      <a:pt x="6551" y="1924"/>
                    </a:lnTo>
                    <a:lnTo>
                      <a:pt x="6089" y="2070"/>
                    </a:lnTo>
                    <a:lnTo>
                      <a:pt x="5650" y="2241"/>
                    </a:lnTo>
                    <a:lnTo>
                      <a:pt x="5212" y="2436"/>
                    </a:lnTo>
                    <a:lnTo>
                      <a:pt x="4774" y="2679"/>
                    </a:lnTo>
                    <a:lnTo>
                      <a:pt x="4384" y="2972"/>
                    </a:lnTo>
                    <a:lnTo>
                      <a:pt x="3994" y="3264"/>
                    </a:lnTo>
                    <a:lnTo>
                      <a:pt x="3605" y="3605"/>
                    </a:lnTo>
                    <a:lnTo>
                      <a:pt x="3605" y="3605"/>
                    </a:lnTo>
                    <a:lnTo>
                      <a:pt x="3264" y="3995"/>
                    </a:lnTo>
                    <a:lnTo>
                      <a:pt x="2971" y="4384"/>
                    </a:lnTo>
                    <a:lnTo>
                      <a:pt x="2679" y="4774"/>
                    </a:lnTo>
                    <a:lnTo>
                      <a:pt x="2436" y="5212"/>
                    </a:lnTo>
                    <a:lnTo>
                      <a:pt x="2241" y="5651"/>
                    </a:lnTo>
                    <a:lnTo>
                      <a:pt x="2070" y="6089"/>
                    </a:lnTo>
                    <a:lnTo>
                      <a:pt x="1924" y="6552"/>
                    </a:lnTo>
                    <a:lnTo>
                      <a:pt x="1827" y="7015"/>
                    </a:lnTo>
                    <a:lnTo>
                      <a:pt x="1778" y="7477"/>
                    </a:lnTo>
                    <a:lnTo>
                      <a:pt x="1729" y="7940"/>
                    </a:lnTo>
                    <a:lnTo>
                      <a:pt x="1729" y="8427"/>
                    </a:lnTo>
                    <a:lnTo>
                      <a:pt x="1778" y="8890"/>
                    </a:lnTo>
                    <a:lnTo>
                      <a:pt x="1851" y="9353"/>
                    </a:lnTo>
                    <a:lnTo>
                      <a:pt x="1948" y="9815"/>
                    </a:lnTo>
                    <a:lnTo>
                      <a:pt x="2095" y="10278"/>
                    </a:lnTo>
                    <a:lnTo>
                      <a:pt x="2265" y="10716"/>
                    </a:lnTo>
                    <a:lnTo>
                      <a:pt x="2265" y="10716"/>
                    </a:lnTo>
                    <a:lnTo>
                      <a:pt x="1607" y="11666"/>
                    </a:lnTo>
                    <a:lnTo>
                      <a:pt x="1047" y="12543"/>
                    </a:lnTo>
                    <a:lnTo>
                      <a:pt x="828" y="12957"/>
                    </a:lnTo>
                    <a:lnTo>
                      <a:pt x="609" y="13347"/>
                    </a:lnTo>
                    <a:lnTo>
                      <a:pt x="438" y="13737"/>
                    </a:lnTo>
                    <a:lnTo>
                      <a:pt x="292" y="14102"/>
                    </a:lnTo>
                    <a:lnTo>
                      <a:pt x="170" y="14443"/>
                    </a:lnTo>
                    <a:lnTo>
                      <a:pt x="73" y="14759"/>
                    </a:lnTo>
                    <a:lnTo>
                      <a:pt x="24" y="15052"/>
                    </a:lnTo>
                    <a:lnTo>
                      <a:pt x="0" y="15320"/>
                    </a:lnTo>
                    <a:lnTo>
                      <a:pt x="0" y="15539"/>
                    </a:lnTo>
                    <a:lnTo>
                      <a:pt x="49" y="15758"/>
                    </a:lnTo>
                    <a:lnTo>
                      <a:pt x="122" y="15928"/>
                    </a:lnTo>
                    <a:lnTo>
                      <a:pt x="244" y="16075"/>
                    </a:lnTo>
                    <a:lnTo>
                      <a:pt x="244" y="16075"/>
                    </a:lnTo>
                    <a:lnTo>
                      <a:pt x="341" y="16172"/>
                    </a:lnTo>
                    <a:lnTo>
                      <a:pt x="487" y="16245"/>
                    </a:lnTo>
                    <a:lnTo>
                      <a:pt x="633" y="16294"/>
                    </a:lnTo>
                    <a:lnTo>
                      <a:pt x="804" y="16318"/>
                    </a:lnTo>
                    <a:lnTo>
                      <a:pt x="974" y="16318"/>
                    </a:lnTo>
                    <a:lnTo>
                      <a:pt x="1169" y="16318"/>
                    </a:lnTo>
                    <a:lnTo>
                      <a:pt x="1388" y="16269"/>
                    </a:lnTo>
                    <a:lnTo>
                      <a:pt x="1632" y="16221"/>
                    </a:lnTo>
                    <a:lnTo>
                      <a:pt x="2143" y="16075"/>
                    </a:lnTo>
                    <a:lnTo>
                      <a:pt x="2703" y="15831"/>
                    </a:lnTo>
                    <a:lnTo>
                      <a:pt x="3312" y="15539"/>
                    </a:lnTo>
                    <a:lnTo>
                      <a:pt x="3946" y="15149"/>
                    </a:lnTo>
                    <a:lnTo>
                      <a:pt x="4652" y="14711"/>
                    </a:lnTo>
                    <a:lnTo>
                      <a:pt x="5358" y="14224"/>
                    </a:lnTo>
                    <a:lnTo>
                      <a:pt x="6113" y="13663"/>
                    </a:lnTo>
                    <a:lnTo>
                      <a:pt x="6892" y="13055"/>
                    </a:lnTo>
                    <a:lnTo>
                      <a:pt x="7696" y="12397"/>
                    </a:lnTo>
                    <a:lnTo>
                      <a:pt x="8500" y="11691"/>
                    </a:lnTo>
                    <a:lnTo>
                      <a:pt x="9304" y="10936"/>
                    </a:lnTo>
                    <a:lnTo>
                      <a:pt x="10132" y="10132"/>
                    </a:lnTo>
                    <a:lnTo>
                      <a:pt x="10132" y="10132"/>
                    </a:lnTo>
                    <a:lnTo>
                      <a:pt x="10935" y="9304"/>
                    </a:lnTo>
                    <a:lnTo>
                      <a:pt x="11690" y="8500"/>
                    </a:lnTo>
                    <a:lnTo>
                      <a:pt x="12397" y="7696"/>
                    </a:lnTo>
                    <a:lnTo>
                      <a:pt x="13054" y="6893"/>
                    </a:lnTo>
                    <a:lnTo>
                      <a:pt x="13663" y="6113"/>
                    </a:lnTo>
                    <a:lnTo>
                      <a:pt x="14223" y="5358"/>
                    </a:lnTo>
                    <a:lnTo>
                      <a:pt x="14710" y="4652"/>
                    </a:lnTo>
                    <a:lnTo>
                      <a:pt x="15149" y="3946"/>
                    </a:lnTo>
                    <a:lnTo>
                      <a:pt x="15538" y="3313"/>
                    </a:lnTo>
                    <a:lnTo>
                      <a:pt x="15831" y="2704"/>
                    </a:lnTo>
                    <a:lnTo>
                      <a:pt x="16074" y="2144"/>
                    </a:lnTo>
                    <a:lnTo>
                      <a:pt x="16220" y="1632"/>
                    </a:lnTo>
                    <a:lnTo>
                      <a:pt x="16269" y="1389"/>
                    </a:lnTo>
                    <a:lnTo>
                      <a:pt x="16318" y="1169"/>
                    </a:lnTo>
                    <a:lnTo>
                      <a:pt x="16318" y="975"/>
                    </a:lnTo>
                    <a:lnTo>
                      <a:pt x="16318" y="804"/>
                    </a:lnTo>
                    <a:lnTo>
                      <a:pt x="16293" y="634"/>
                    </a:lnTo>
                    <a:lnTo>
                      <a:pt x="16245" y="487"/>
                    </a:lnTo>
                    <a:lnTo>
                      <a:pt x="16172" y="341"/>
                    </a:lnTo>
                    <a:lnTo>
                      <a:pt x="16074" y="244"/>
                    </a:lnTo>
                    <a:lnTo>
                      <a:pt x="16074" y="244"/>
                    </a:lnTo>
                    <a:close/>
                    <a:moveTo>
                      <a:pt x="1827" y="13810"/>
                    </a:moveTo>
                    <a:lnTo>
                      <a:pt x="1827" y="13810"/>
                    </a:lnTo>
                    <a:lnTo>
                      <a:pt x="1754" y="13737"/>
                    </a:lnTo>
                    <a:lnTo>
                      <a:pt x="1729" y="13639"/>
                    </a:lnTo>
                    <a:lnTo>
                      <a:pt x="1681" y="13542"/>
                    </a:lnTo>
                    <a:lnTo>
                      <a:pt x="1681" y="13444"/>
                    </a:lnTo>
                    <a:lnTo>
                      <a:pt x="1681" y="13176"/>
                    </a:lnTo>
                    <a:lnTo>
                      <a:pt x="1754" y="12884"/>
                    </a:lnTo>
                    <a:lnTo>
                      <a:pt x="1875" y="12519"/>
                    </a:lnTo>
                    <a:lnTo>
                      <a:pt x="2046" y="12153"/>
                    </a:lnTo>
                    <a:lnTo>
                      <a:pt x="2265" y="11715"/>
                    </a:lnTo>
                    <a:lnTo>
                      <a:pt x="2533" y="11277"/>
                    </a:lnTo>
                    <a:lnTo>
                      <a:pt x="2533" y="11277"/>
                    </a:lnTo>
                    <a:lnTo>
                      <a:pt x="2752" y="11642"/>
                    </a:lnTo>
                    <a:lnTo>
                      <a:pt x="3020" y="12007"/>
                    </a:lnTo>
                    <a:lnTo>
                      <a:pt x="3288" y="12373"/>
                    </a:lnTo>
                    <a:lnTo>
                      <a:pt x="3605" y="12714"/>
                    </a:lnTo>
                    <a:lnTo>
                      <a:pt x="3605" y="12714"/>
                    </a:lnTo>
                    <a:lnTo>
                      <a:pt x="3897" y="12957"/>
                    </a:lnTo>
                    <a:lnTo>
                      <a:pt x="4165" y="13201"/>
                    </a:lnTo>
                    <a:lnTo>
                      <a:pt x="4165" y="13201"/>
                    </a:lnTo>
                    <a:lnTo>
                      <a:pt x="3751" y="13444"/>
                    </a:lnTo>
                    <a:lnTo>
                      <a:pt x="3361" y="13639"/>
                    </a:lnTo>
                    <a:lnTo>
                      <a:pt x="3020" y="13785"/>
                    </a:lnTo>
                    <a:lnTo>
                      <a:pt x="2679" y="13883"/>
                    </a:lnTo>
                    <a:lnTo>
                      <a:pt x="2411" y="13956"/>
                    </a:lnTo>
                    <a:lnTo>
                      <a:pt x="2168" y="13956"/>
                    </a:lnTo>
                    <a:lnTo>
                      <a:pt x="2070" y="13931"/>
                    </a:lnTo>
                    <a:lnTo>
                      <a:pt x="1973" y="13907"/>
                    </a:lnTo>
                    <a:lnTo>
                      <a:pt x="1900" y="13858"/>
                    </a:lnTo>
                    <a:lnTo>
                      <a:pt x="1827" y="13810"/>
                    </a:lnTo>
                    <a:lnTo>
                      <a:pt x="1827" y="13810"/>
                    </a:lnTo>
                    <a:close/>
                    <a:moveTo>
                      <a:pt x="8159" y="4482"/>
                    </a:moveTo>
                    <a:lnTo>
                      <a:pt x="8159" y="4482"/>
                    </a:lnTo>
                    <a:lnTo>
                      <a:pt x="8037" y="4482"/>
                    </a:lnTo>
                    <a:lnTo>
                      <a:pt x="7940" y="4433"/>
                    </a:lnTo>
                    <a:lnTo>
                      <a:pt x="7842" y="4384"/>
                    </a:lnTo>
                    <a:lnTo>
                      <a:pt x="7745" y="4311"/>
                    </a:lnTo>
                    <a:lnTo>
                      <a:pt x="7672" y="4238"/>
                    </a:lnTo>
                    <a:lnTo>
                      <a:pt x="7623" y="4141"/>
                    </a:lnTo>
                    <a:lnTo>
                      <a:pt x="7574" y="4019"/>
                    </a:lnTo>
                    <a:lnTo>
                      <a:pt x="7574" y="3897"/>
                    </a:lnTo>
                    <a:lnTo>
                      <a:pt x="7574" y="3897"/>
                    </a:lnTo>
                    <a:lnTo>
                      <a:pt x="7574" y="3775"/>
                    </a:lnTo>
                    <a:lnTo>
                      <a:pt x="7623" y="3678"/>
                    </a:lnTo>
                    <a:lnTo>
                      <a:pt x="7672" y="3580"/>
                    </a:lnTo>
                    <a:lnTo>
                      <a:pt x="7745" y="3483"/>
                    </a:lnTo>
                    <a:lnTo>
                      <a:pt x="7842" y="3410"/>
                    </a:lnTo>
                    <a:lnTo>
                      <a:pt x="7940" y="3361"/>
                    </a:lnTo>
                    <a:lnTo>
                      <a:pt x="8037" y="3337"/>
                    </a:lnTo>
                    <a:lnTo>
                      <a:pt x="8159" y="3313"/>
                    </a:lnTo>
                    <a:lnTo>
                      <a:pt x="8159" y="3313"/>
                    </a:lnTo>
                    <a:lnTo>
                      <a:pt x="8281" y="3337"/>
                    </a:lnTo>
                    <a:lnTo>
                      <a:pt x="8378" y="3361"/>
                    </a:lnTo>
                    <a:lnTo>
                      <a:pt x="8476" y="3410"/>
                    </a:lnTo>
                    <a:lnTo>
                      <a:pt x="8573" y="3483"/>
                    </a:lnTo>
                    <a:lnTo>
                      <a:pt x="8646" y="3580"/>
                    </a:lnTo>
                    <a:lnTo>
                      <a:pt x="8695" y="3678"/>
                    </a:lnTo>
                    <a:lnTo>
                      <a:pt x="8743" y="3775"/>
                    </a:lnTo>
                    <a:lnTo>
                      <a:pt x="8743" y="3897"/>
                    </a:lnTo>
                    <a:lnTo>
                      <a:pt x="8743" y="3897"/>
                    </a:lnTo>
                    <a:lnTo>
                      <a:pt x="8743" y="4019"/>
                    </a:lnTo>
                    <a:lnTo>
                      <a:pt x="8695" y="4141"/>
                    </a:lnTo>
                    <a:lnTo>
                      <a:pt x="8646" y="4238"/>
                    </a:lnTo>
                    <a:lnTo>
                      <a:pt x="8573" y="4311"/>
                    </a:lnTo>
                    <a:lnTo>
                      <a:pt x="8476" y="4384"/>
                    </a:lnTo>
                    <a:lnTo>
                      <a:pt x="8378" y="4433"/>
                    </a:lnTo>
                    <a:lnTo>
                      <a:pt x="8281" y="4482"/>
                    </a:lnTo>
                    <a:lnTo>
                      <a:pt x="8159" y="4482"/>
                    </a:lnTo>
                    <a:lnTo>
                      <a:pt x="8159" y="4482"/>
                    </a:lnTo>
                    <a:close/>
                    <a:moveTo>
                      <a:pt x="9133" y="5943"/>
                    </a:moveTo>
                    <a:lnTo>
                      <a:pt x="9133" y="5943"/>
                    </a:lnTo>
                    <a:lnTo>
                      <a:pt x="9036" y="5943"/>
                    </a:lnTo>
                    <a:lnTo>
                      <a:pt x="8963" y="5919"/>
                    </a:lnTo>
                    <a:lnTo>
                      <a:pt x="8841" y="5846"/>
                    </a:lnTo>
                    <a:lnTo>
                      <a:pt x="8768" y="5724"/>
                    </a:lnTo>
                    <a:lnTo>
                      <a:pt x="8743" y="5651"/>
                    </a:lnTo>
                    <a:lnTo>
                      <a:pt x="8743" y="5553"/>
                    </a:lnTo>
                    <a:lnTo>
                      <a:pt x="8743" y="5553"/>
                    </a:lnTo>
                    <a:lnTo>
                      <a:pt x="8743" y="5480"/>
                    </a:lnTo>
                    <a:lnTo>
                      <a:pt x="8768" y="5407"/>
                    </a:lnTo>
                    <a:lnTo>
                      <a:pt x="8841" y="5285"/>
                    </a:lnTo>
                    <a:lnTo>
                      <a:pt x="8963" y="5212"/>
                    </a:lnTo>
                    <a:lnTo>
                      <a:pt x="9036" y="5188"/>
                    </a:lnTo>
                    <a:lnTo>
                      <a:pt x="9133" y="5164"/>
                    </a:lnTo>
                    <a:lnTo>
                      <a:pt x="9133" y="5164"/>
                    </a:lnTo>
                    <a:lnTo>
                      <a:pt x="9206" y="5188"/>
                    </a:lnTo>
                    <a:lnTo>
                      <a:pt x="9279" y="5212"/>
                    </a:lnTo>
                    <a:lnTo>
                      <a:pt x="9401" y="5285"/>
                    </a:lnTo>
                    <a:lnTo>
                      <a:pt x="9474" y="5407"/>
                    </a:lnTo>
                    <a:lnTo>
                      <a:pt x="9498" y="5480"/>
                    </a:lnTo>
                    <a:lnTo>
                      <a:pt x="9523" y="5553"/>
                    </a:lnTo>
                    <a:lnTo>
                      <a:pt x="9523" y="5553"/>
                    </a:lnTo>
                    <a:lnTo>
                      <a:pt x="9498" y="5651"/>
                    </a:lnTo>
                    <a:lnTo>
                      <a:pt x="9474" y="5724"/>
                    </a:lnTo>
                    <a:lnTo>
                      <a:pt x="9401" y="5846"/>
                    </a:lnTo>
                    <a:lnTo>
                      <a:pt x="9279" y="5919"/>
                    </a:lnTo>
                    <a:lnTo>
                      <a:pt x="9206" y="5943"/>
                    </a:lnTo>
                    <a:lnTo>
                      <a:pt x="9133" y="5943"/>
                    </a:lnTo>
                    <a:lnTo>
                      <a:pt x="9133" y="5943"/>
                    </a:lnTo>
                    <a:close/>
                    <a:moveTo>
                      <a:pt x="9986" y="4409"/>
                    </a:moveTo>
                    <a:lnTo>
                      <a:pt x="9986" y="4409"/>
                    </a:lnTo>
                    <a:lnTo>
                      <a:pt x="9888" y="4409"/>
                    </a:lnTo>
                    <a:lnTo>
                      <a:pt x="9815" y="4384"/>
                    </a:lnTo>
                    <a:lnTo>
                      <a:pt x="9693" y="4287"/>
                    </a:lnTo>
                    <a:lnTo>
                      <a:pt x="9620" y="4165"/>
                    </a:lnTo>
                    <a:lnTo>
                      <a:pt x="9596" y="4092"/>
                    </a:lnTo>
                    <a:lnTo>
                      <a:pt x="9596" y="4019"/>
                    </a:lnTo>
                    <a:lnTo>
                      <a:pt x="9596" y="4019"/>
                    </a:lnTo>
                    <a:lnTo>
                      <a:pt x="9596" y="3946"/>
                    </a:lnTo>
                    <a:lnTo>
                      <a:pt x="9620" y="3873"/>
                    </a:lnTo>
                    <a:lnTo>
                      <a:pt x="9693" y="3751"/>
                    </a:lnTo>
                    <a:lnTo>
                      <a:pt x="9815" y="3654"/>
                    </a:lnTo>
                    <a:lnTo>
                      <a:pt x="9888" y="3629"/>
                    </a:lnTo>
                    <a:lnTo>
                      <a:pt x="9986" y="3629"/>
                    </a:lnTo>
                    <a:lnTo>
                      <a:pt x="9986" y="3629"/>
                    </a:lnTo>
                    <a:lnTo>
                      <a:pt x="10059" y="3629"/>
                    </a:lnTo>
                    <a:lnTo>
                      <a:pt x="10132" y="3654"/>
                    </a:lnTo>
                    <a:lnTo>
                      <a:pt x="10253" y="3751"/>
                    </a:lnTo>
                    <a:lnTo>
                      <a:pt x="10327" y="3873"/>
                    </a:lnTo>
                    <a:lnTo>
                      <a:pt x="10351" y="3946"/>
                    </a:lnTo>
                    <a:lnTo>
                      <a:pt x="10375" y="4019"/>
                    </a:lnTo>
                    <a:lnTo>
                      <a:pt x="10375" y="4019"/>
                    </a:lnTo>
                    <a:lnTo>
                      <a:pt x="10351" y="4092"/>
                    </a:lnTo>
                    <a:lnTo>
                      <a:pt x="10327" y="4165"/>
                    </a:lnTo>
                    <a:lnTo>
                      <a:pt x="10253" y="4287"/>
                    </a:lnTo>
                    <a:lnTo>
                      <a:pt x="10132" y="4384"/>
                    </a:lnTo>
                    <a:lnTo>
                      <a:pt x="10059" y="4409"/>
                    </a:lnTo>
                    <a:lnTo>
                      <a:pt x="9986" y="4409"/>
                    </a:lnTo>
                    <a:lnTo>
                      <a:pt x="9986" y="4409"/>
                    </a:lnTo>
                    <a:close/>
                    <a:moveTo>
                      <a:pt x="13200" y="4165"/>
                    </a:moveTo>
                    <a:lnTo>
                      <a:pt x="13200" y="4165"/>
                    </a:lnTo>
                    <a:lnTo>
                      <a:pt x="12957" y="3897"/>
                    </a:lnTo>
                    <a:lnTo>
                      <a:pt x="12713" y="3605"/>
                    </a:lnTo>
                    <a:lnTo>
                      <a:pt x="12713" y="3605"/>
                    </a:lnTo>
                    <a:lnTo>
                      <a:pt x="12372" y="3288"/>
                    </a:lnTo>
                    <a:lnTo>
                      <a:pt x="12007" y="3020"/>
                    </a:lnTo>
                    <a:lnTo>
                      <a:pt x="11642" y="2752"/>
                    </a:lnTo>
                    <a:lnTo>
                      <a:pt x="11276" y="2533"/>
                    </a:lnTo>
                    <a:lnTo>
                      <a:pt x="11276" y="2533"/>
                    </a:lnTo>
                    <a:lnTo>
                      <a:pt x="11715" y="2265"/>
                    </a:lnTo>
                    <a:lnTo>
                      <a:pt x="12153" y="2046"/>
                    </a:lnTo>
                    <a:lnTo>
                      <a:pt x="12518" y="1876"/>
                    </a:lnTo>
                    <a:lnTo>
                      <a:pt x="12884" y="1754"/>
                    </a:lnTo>
                    <a:lnTo>
                      <a:pt x="13176" y="1681"/>
                    </a:lnTo>
                    <a:lnTo>
                      <a:pt x="13444" y="1681"/>
                    </a:lnTo>
                    <a:lnTo>
                      <a:pt x="13541" y="1681"/>
                    </a:lnTo>
                    <a:lnTo>
                      <a:pt x="13639" y="1730"/>
                    </a:lnTo>
                    <a:lnTo>
                      <a:pt x="13736" y="1754"/>
                    </a:lnTo>
                    <a:lnTo>
                      <a:pt x="13809" y="1827"/>
                    </a:lnTo>
                    <a:lnTo>
                      <a:pt x="13809" y="1827"/>
                    </a:lnTo>
                    <a:lnTo>
                      <a:pt x="13858" y="1900"/>
                    </a:lnTo>
                    <a:lnTo>
                      <a:pt x="13907" y="1973"/>
                    </a:lnTo>
                    <a:lnTo>
                      <a:pt x="13931" y="2070"/>
                    </a:lnTo>
                    <a:lnTo>
                      <a:pt x="13955" y="2168"/>
                    </a:lnTo>
                    <a:lnTo>
                      <a:pt x="13955" y="2411"/>
                    </a:lnTo>
                    <a:lnTo>
                      <a:pt x="13882" y="2679"/>
                    </a:lnTo>
                    <a:lnTo>
                      <a:pt x="13785" y="3020"/>
                    </a:lnTo>
                    <a:lnTo>
                      <a:pt x="13639" y="3361"/>
                    </a:lnTo>
                    <a:lnTo>
                      <a:pt x="13444" y="3751"/>
                    </a:lnTo>
                    <a:lnTo>
                      <a:pt x="13200" y="4165"/>
                    </a:lnTo>
                    <a:lnTo>
                      <a:pt x="13200" y="4165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C7D3E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4" name="Google Shape;253;p17">
              <a:extLst>
                <a:ext uri="{FF2B5EF4-FFF2-40B4-BE49-F238E27FC236}">
                  <a16:creationId xmlns:a16="http://schemas.microsoft.com/office/drawing/2014/main" id="{BEA64719-2D5E-D245-9D29-5054A174CAAB}"/>
                </a:ext>
              </a:extLst>
            </p:cNvPr>
            <p:cNvGrpSpPr/>
            <p:nvPr/>
          </p:nvGrpSpPr>
          <p:grpSpPr>
            <a:xfrm rot="-587363">
              <a:off x="448498" y="4512266"/>
              <a:ext cx="489845" cy="489851"/>
              <a:chOff x="576250" y="4319400"/>
              <a:chExt cx="442075" cy="442050"/>
            </a:xfrm>
          </p:grpSpPr>
          <p:sp>
            <p:nvSpPr>
              <p:cNvPr id="15" name="Google Shape;254;p17">
                <a:extLst>
                  <a:ext uri="{FF2B5EF4-FFF2-40B4-BE49-F238E27FC236}">
                    <a16:creationId xmlns:a16="http://schemas.microsoft.com/office/drawing/2014/main" id="{B13644B8-B768-7A43-A66C-F1A677154148}"/>
                  </a:ext>
                </a:extLst>
              </p:cNvPr>
              <p:cNvSpPr/>
              <p:nvPr/>
            </p:nvSpPr>
            <p:spPr>
              <a:xfrm>
                <a:off x="576250" y="4319400"/>
                <a:ext cx="442075" cy="442050"/>
              </a:xfrm>
              <a:custGeom>
                <a:avLst/>
                <a:gdLst/>
                <a:ahLst/>
                <a:cxnLst/>
                <a:rect l="l" t="t" r="r" b="b"/>
                <a:pathLst>
                  <a:path w="17683" h="17682" fill="none" extrusionOk="0">
                    <a:moveTo>
                      <a:pt x="11472" y="17292"/>
                    </a:moveTo>
                    <a:lnTo>
                      <a:pt x="11472" y="12153"/>
                    </a:lnTo>
                    <a:lnTo>
                      <a:pt x="16416" y="7209"/>
                    </a:lnTo>
                    <a:lnTo>
                      <a:pt x="16416" y="7209"/>
                    </a:lnTo>
                    <a:lnTo>
                      <a:pt x="16562" y="7063"/>
                    </a:lnTo>
                    <a:lnTo>
                      <a:pt x="16684" y="6868"/>
                    </a:lnTo>
                    <a:lnTo>
                      <a:pt x="16830" y="6674"/>
                    </a:lnTo>
                    <a:lnTo>
                      <a:pt x="16927" y="6479"/>
                    </a:lnTo>
                    <a:lnTo>
                      <a:pt x="17146" y="6040"/>
                    </a:lnTo>
                    <a:lnTo>
                      <a:pt x="17317" y="5553"/>
                    </a:lnTo>
                    <a:lnTo>
                      <a:pt x="17439" y="5042"/>
                    </a:lnTo>
                    <a:lnTo>
                      <a:pt x="17560" y="4506"/>
                    </a:lnTo>
                    <a:lnTo>
                      <a:pt x="17633" y="3970"/>
                    </a:lnTo>
                    <a:lnTo>
                      <a:pt x="17658" y="3434"/>
                    </a:lnTo>
                    <a:lnTo>
                      <a:pt x="17682" y="2898"/>
                    </a:lnTo>
                    <a:lnTo>
                      <a:pt x="17682" y="2411"/>
                    </a:lnTo>
                    <a:lnTo>
                      <a:pt x="17658" y="1949"/>
                    </a:lnTo>
                    <a:lnTo>
                      <a:pt x="17609" y="1510"/>
                    </a:lnTo>
                    <a:lnTo>
                      <a:pt x="17536" y="1145"/>
                    </a:lnTo>
                    <a:lnTo>
                      <a:pt x="17463" y="828"/>
                    </a:lnTo>
                    <a:lnTo>
                      <a:pt x="17366" y="585"/>
                    </a:lnTo>
                    <a:lnTo>
                      <a:pt x="17292" y="487"/>
                    </a:lnTo>
                    <a:lnTo>
                      <a:pt x="17244" y="439"/>
                    </a:lnTo>
                    <a:lnTo>
                      <a:pt x="17244" y="439"/>
                    </a:lnTo>
                    <a:lnTo>
                      <a:pt x="17195" y="390"/>
                    </a:lnTo>
                    <a:lnTo>
                      <a:pt x="17098" y="317"/>
                    </a:lnTo>
                    <a:lnTo>
                      <a:pt x="16854" y="219"/>
                    </a:lnTo>
                    <a:lnTo>
                      <a:pt x="16537" y="146"/>
                    </a:lnTo>
                    <a:lnTo>
                      <a:pt x="16172" y="73"/>
                    </a:lnTo>
                    <a:lnTo>
                      <a:pt x="15734" y="25"/>
                    </a:lnTo>
                    <a:lnTo>
                      <a:pt x="15271" y="0"/>
                    </a:lnTo>
                    <a:lnTo>
                      <a:pt x="14784" y="0"/>
                    </a:lnTo>
                    <a:lnTo>
                      <a:pt x="14248" y="25"/>
                    </a:lnTo>
                    <a:lnTo>
                      <a:pt x="13712" y="49"/>
                    </a:lnTo>
                    <a:lnTo>
                      <a:pt x="13176" y="122"/>
                    </a:lnTo>
                    <a:lnTo>
                      <a:pt x="12641" y="244"/>
                    </a:lnTo>
                    <a:lnTo>
                      <a:pt x="12129" y="366"/>
                    </a:lnTo>
                    <a:lnTo>
                      <a:pt x="11642" y="536"/>
                    </a:lnTo>
                    <a:lnTo>
                      <a:pt x="11204" y="755"/>
                    </a:lnTo>
                    <a:lnTo>
                      <a:pt x="10985" y="853"/>
                    </a:lnTo>
                    <a:lnTo>
                      <a:pt x="10814" y="999"/>
                    </a:lnTo>
                    <a:lnTo>
                      <a:pt x="10619" y="1121"/>
                    </a:lnTo>
                    <a:lnTo>
                      <a:pt x="10473" y="1267"/>
                    </a:lnTo>
                    <a:lnTo>
                      <a:pt x="5529" y="6211"/>
                    </a:lnTo>
                    <a:lnTo>
                      <a:pt x="390" y="6211"/>
                    </a:lnTo>
                    <a:lnTo>
                      <a:pt x="390" y="6211"/>
                    </a:lnTo>
                    <a:lnTo>
                      <a:pt x="244" y="6235"/>
                    </a:lnTo>
                    <a:lnTo>
                      <a:pt x="147" y="6259"/>
                    </a:lnTo>
                    <a:lnTo>
                      <a:pt x="49" y="6308"/>
                    </a:lnTo>
                    <a:lnTo>
                      <a:pt x="0" y="6381"/>
                    </a:lnTo>
                    <a:lnTo>
                      <a:pt x="0" y="6454"/>
                    </a:lnTo>
                    <a:lnTo>
                      <a:pt x="25" y="6552"/>
                    </a:lnTo>
                    <a:lnTo>
                      <a:pt x="74" y="6649"/>
                    </a:lnTo>
                    <a:lnTo>
                      <a:pt x="171" y="6771"/>
                    </a:lnTo>
                    <a:lnTo>
                      <a:pt x="2582" y="9158"/>
                    </a:lnTo>
                    <a:lnTo>
                      <a:pt x="2265" y="9474"/>
                    </a:lnTo>
                    <a:lnTo>
                      <a:pt x="950" y="9718"/>
                    </a:lnTo>
                    <a:lnTo>
                      <a:pt x="950" y="9718"/>
                    </a:lnTo>
                    <a:lnTo>
                      <a:pt x="804" y="9767"/>
                    </a:lnTo>
                    <a:lnTo>
                      <a:pt x="682" y="9815"/>
                    </a:lnTo>
                    <a:lnTo>
                      <a:pt x="609" y="9913"/>
                    </a:lnTo>
                    <a:lnTo>
                      <a:pt x="561" y="9986"/>
                    </a:lnTo>
                    <a:lnTo>
                      <a:pt x="561" y="10083"/>
                    </a:lnTo>
                    <a:lnTo>
                      <a:pt x="585" y="10205"/>
                    </a:lnTo>
                    <a:lnTo>
                      <a:pt x="634" y="10302"/>
                    </a:lnTo>
                    <a:lnTo>
                      <a:pt x="731" y="10424"/>
                    </a:lnTo>
                    <a:lnTo>
                      <a:pt x="7258" y="16951"/>
                    </a:lnTo>
                    <a:lnTo>
                      <a:pt x="7258" y="16951"/>
                    </a:lnTo>
                    <a:lnTo>
                      <a:pt x="7380" y="17049"/>
                    </a:lnTo>
                    <a:lnTo>
                      <a:pt x="7477" y="17097"/>
                    </a:lnTo>
                    <a:lnTo>
                      <a:pt x="7599" y="17122"/>
                    </a:lnTo>
                    <a:lnTo>
                      <a:pt x="7697" y="17122"/>
                    </a:lnTo>
                    <a:lnTo>
                      <a:pt x="7770" y="17073"/>
                    </a:lnTo>
                    <a:lnTo>
                      <a:pt x="7867" y="17000"/>
                    </a:lnTo>
                    <a:lnTo>
                      <a:pt x="7916" y="16878"/>
                    </a:lnTo>
                    <a:lnTo>
                      <a:pt x="7965" y="16732"/>
                    </a:lnTo>
                    <a:lnTo>
                      <a:pt x="8208" y="15417"/>
                    </a:lnTo>
                    <a:lnTo>
                      <a:pt x="8525" y="15100"/>
                    </a:lnTo>
                    <a:lnTo>
                      <a:pt x="10911" y="17511"/>
                    </a:lnTo>
                    <a:lnTo>
                      <a:pt x="10911" y="17511"/>
                    </a:lnTo>
                    <a:lnTo>
                      <a:pt x="11033" y="17609"/>
                    </a:lnTo>
                    <a:lnTo>
                      <a:pt x="11131" y="17658"/>
                    </a:lnTo>
                    <a:lnTo>
                      <a:pt x="11228" y="17682"/>
                    </a:lnTo>
                    <a:lnTo>
                      <a:pt x="11301" y="17682"/>
                    </a:lnTo>
                    <a:lnTo>
                      <a:pt x="11374" y="17633"/>
                    </a:lnTo>
                    <a:lnTo>
                      <a:pt x="11423" y="17536"/>
                    </a:lnTo>
                    <a:lnTo>
                      <a:pt x="11447" y="17438"/>
                    </a:lnTo>
                    <a:lnTo>
                      <a:pt x="11472" y="17292"/>
                    </a:lnTo>
                    <a:lnTo>
                      <a:pt x="11472" y="17292"/>
                    </a:lnTo>
                    <a:close/>
                    <a:moveTo>
                      <a:pt x="6162" y="12202"/>
                    </a:moveTo>
                    <a:lnTo>
                      <a:pt x="6162" y="12202"/>
                    </a:lnTo>
                    <a:lnTo>
                      <a:pt x="6089" y="12275"/>
                    </a:lnTo>
                    <a:lnTo>
                      <a:pt x="6016" y="12324"/>
                    </a:lnTo>
                    <a:lnTo>
                      <a:pt x="5919" y="12348"/>
                    </a:lnTo>
                    <a:lnTo>
                      <a:pt x="5821" y="12348"/>
                    </a:lnTo>
                    <a:lnTo>
                      <a:pt x="5724" y="12348"/>
                    </a:lnTo>
                    <a:lnTo>
                      <a:pt x="5626" y="12324"/>
                    </a:lnTo>
                    <a:lnTo>
                      <a:pt x="5553" y="12275"/>
                    </a:lnTo>
                    <a:lnTo>
                      <a:pt x="5480" y="12202"/>
                    </a:lnTo>
                    <a:lnTo>
                      <a:pt x="5480" y="12202"/>
                    </a:lnTo>
                    <a:lnTo>
                      <a:pt x="5407" y="12129"/>
                    </a:lnTo>
                    <a:lnTo>
                      <a:pt x="5359" y="12056"/>
                    </a:lnTo>
                    <a:lnTo>
                      <a:pt x="5334" y="11959"/>
                    </a:lnTo>
                    <a:lnTo>
                      <a:pt x="5334" y="11861"/>
                    </a:lnTo>
                    <a:lnTo>
                      <a:pt x="5334" y="11764"/>
                    </a:lnTo>
                    <a:lnTo>
                      <a:pt x="5359" y="11666"/>
                    </a:lnTo>
                    <a:lnTo>
                      <a:pt x="5407" y="11593"/>
                    </a:lnTo>
                    <a:lnTo>
                      <a:pt x="5480" y="11520"/>
                    </a:lnTo>
                    <a:lnTo>
                      <a:pt x="8013" y="8987"/>
                    </a:lnTo>
                    <a:lnTo>
                      <a:pt x="8013" y="8987"/>
                    </a:lnTo>
                    <a:lnTo>
                      <a:pt x="8086" y="8939"/>
                    </a:lnTo>
                    <a:lnTo>
                      <a:pt x="8159" y="8890"/>
                    </a:lnTo>
                    <a:lnTo>
                      <a:pt x="8257" y="8865"/>
                    </a:lnTo>
                    <a:lnTo>
                      <a:pt x="8354" y="8841"/>
                    </a:lnTo>
                    <a:lnTo>
                      <a:pt x="8452" y="8865"/>
                    </a:lnTo>
                    <a:lnTo>
                      <a:pt x="8525" y="8890"/>
                    </a:lnTo>
                    <a:lnTo>
                      <a:pt x="8622" y="8939"/>
                    </a:lnTo>
                    <a:lnTo>
                      <a:pt x="8695" y="8987"/>
                    </a:lnTo>
                    <a:lnTo>
                      <a:pt x="8695" y="8987"/>
                    </a:lnTo>
                    <a:lnTo>
                      <a:pt x="8744" y="9060"/>
                    </a:lnTo>
                    <a:lnTo>
                      <a:pt x="8793" y="9158"/>
                    </a:lnTo>
                    <a:lnTo>
                      <a:pt x="8817" y="9231"/>
                    </a:lnTo>
                    <a:lnTo>
                      <a:pt x="8841" y="9328"/>
                    </a:lnTo>
                    <a:lnTo>
                      <a:pt x="8817" y="9426"/>
                    </a:lnTo>
                    <a:lnTo>
                      <a:pt x="8793" y="9523"/>
                    </a:lnTo>
                    <a:lnTo>
                      <a:pt x="8744" y="9596"/>
                    </a:lnTo>
                    <a:lnTo>
                      <a:pt x="8695" y="9669"/>
                    </a:lnTo>
                    <a:lnTo>
                      <a:pt x="6162" y="12202"/>
                    </a:lnTo>
                    <a:close/>
                    <a:moveTo>
                      <a:pt x="13396" y="7307"/>
                    </a:moveTo>
                    <a:lnTo>
                      <a:pt x="13396" y="7307"/>
                    </a:lnTo>
                    <a:lnTo>
                      <a:pt x="13274" y="7404"/>
                    </a:lnTo>
                    <a:lnTo>
                      <a:pt x="13152" y="7477"/>
                    </a:lnTo>
                    <a:lnTo>
                      <a:pt x="13006" y="7526"/>
                    </a:lnTo>
                    <a:lnTo>
                      <a:pt x="12836" y="7550"/>
                    </a:lnTo>
                    <a:lnTo>
                      <a:pt x="12689" y="7526"/>
                    </a:lnTo>
                    <a:lnTo>
                      <a:pt x="12543" y="7477"/>
                    </a:lnTo>
                    <a:lnTo>
                      <a:pt x="12421" y="7404"/>
                    </a:lnTo>
                    <a:lnTo>
                      <a:pt x="12300" y="7307"/>
                    </a:lnTo>
                    <a:lnTo>
                      <a:pt x="10376" y="5383"/>
                    </a:lnTo>
                    <a:lnTo>
                      <a:pt x="10376" y="5383"/>
                    </a:lnTo>
                    <a:lnTo>
                      <a:pt x="10278" y="5261"/>
                    </a:lnTo>
                    <a:lnTo>
                      <a:pt x="10205" y="5139"/>
                    </a:lnTo>
                    <a:lnTo>
                      <a:pt x="10156" y="4993"/>
                    </a:lnTo>
                    <a:lnTo>
                      <a:pt x="10132" y="4847"/>
                    </a:lnTo>
                    <a:lnTo>
                      <a:pt x="10156" y="4676"/>
                    </a:lnTo>
                    <a:lnTo>
                      <a:pt x="10205" y="4530"/>
                    </a:lnTo>
                    <a:lnTo>
                      <a:pt x="10278" y="4408"/>
                    </a:lnTo>
                    <a:lnTo>
                      <a:pt x="10376" y="4287"/>
                    </a:lnTo>
                    <a:lnTo>
                      <a:pt x="10376" y="4287"/>
                    </a:lnTo>
                    <a:lnTo>
                      <a:pt x="11326" y="3313"/>
                    </a:lnTo>
                    <a:lnTo>
                      <a:pt x="11326" y="3313"/>
                    </a:lnTo>
                    <a:lnTo>
                      <a:pt x="11496" y="3166"/>
                    </a:lnTo>
                    <a:lnTo>
                      <a:pt x="11666" y="3045"/>
                    </a:lnTo>
                    <a:lnTo>
                      <a:pt x="11861" y="2947"/>
                    </a:lnTo>
                    <a:lnTo>
                      <a:pt x="12032" y="2850"/>
                    </a:lnTo>
                    <a:lnTo>
                      <a:pt x="12227" y="2777"/>
                    </a:lnTo>
                    <a:lnTo>
                      <a:pt x="12446" y="2728"/>
                    </a:lnTo>
                    <a:lnTo>
                      <a:pt x="12641" y="2704"/>
                    </a:lnTo>
                    <a:lnTo>
                      <a:pt x="12836" y="2704"/>
                    </a:lnTo>
                    <a:lnTo>
                      <a:pt x="13055" y="2704"/>
                    </a:lnTo>
                    <a:lnTo>
                      <a:pt x="13250" y="2728"/>
                    </a:lnTo>
                    <a:lnTo>
                      <a:pt x="13469" y="2777"/>
                    </a:lnTo>
                    <a:lnTo>
                      <a:pt x="13664" y="2850"/>
                    </a:lnTo>
                    <a:lnTo>
                      <a:pt x="13834" y="2947"/>
                    </a:lnTo>
                    <a:lnTo>
                      <a:pt x="14029" y="3045"/>
                    </a:lnTo>
                    <a:lnTo>
                      <a:pt x="14199" y="3166"/>
                    </a:lnTo>
                    <a:lnTo>
                      <a:pt x="14370" y="3313"/>
                    </a:lnTo>
                    <a:lnTo>
                      <a:pt x="14370" y="3313"/>
                    </a:lnTo>
                    <a:lnTo>
                      <a:pt x="14516" y="3483"/>
                    </a:lnTo>
                    <a:lnTo>
                      <a:pt x="14638" y="3653"/>
                    </a:lnTo>
                    <a:lnTo>
                      <a:pt x="14735" y="3848"/>
                    </a:lnTo>
                    <a:lnTo>
                      <a:pt x="14833" y="4019"/>
                    </a:lnTo>
                    <a:lnTo>
                      <a:pt x="14906" y="4214"/>
                    </a:lnTo>
                    <a:lnTo>
                      <a:pt x="14954" y="4433"/>
                    </a:lnTo>
                    <a:lnTo>
                      <a:pt x="14979" y="4628"/>
                    </a:lnTo>
                    <a:lnTo>
                      <a:pt x="14979" y="4847"/>
                    </a:lnTo>
                    <a:lnTo>
                      <a:pt x="14979" y="5042"/>
                    </a:lnTo>
                    <a:lnTo>
                      <a:pt x="14954" y="5237"/>
                    </a:lnTo>
                    <a:lnTo>
                      <a:pt x="14906" y="5456"/>
                    </a:lnTo>
                    <a:lnTo>
                      <a:pt x="14833" y="5651"/>
                    </a:lnTo>
                    <a:lnTo>
                      <a:pt x="14735" y="5821"/>
                    </a:lnTo>
                    <a:lnTo>
                      <a:pt x="14638" y="6016"/>
                    </a:lnTo>
                    <a:lnTo>
                      <a:pt x="14516" y="6186"/>
                    </a:lnTo>
                    <a:lnTo>
                      <a:pt x="14370" y="6357"/>
                    </a:lnTo>
                    <a:lnTo>
                      <a:pt x="14370" y="6357"/>
                    </a:lnTo>
                    <a:lnTo>
                      <a:pt x="13396" y="7307"/>
                    </a:lnTo>
                    <a:lnTo>
                      <a:pt x="13396" y="7307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6" name="Google Shape;255;p17">
                <a:extLst>
                  <a:ext uri="{FF2B5EF4-FFF2-40B4-BE49-F238E27FC236}">
                    <a16:creationId xmlns:a16="http://schemas.microsoft.com/office/drawing/2014/main" id="{729FA5F0-CD16-934B-93F0-FD27D6D3741B}"/>
                  </a:ext>
                </a:extLst>
              </p:cNvPr>
              <p:cNvSpPr/>
              <p:nvPr/>
            </p:nvSpPr>
            <p:spPr>
              <a:xfrm>
                <a:off x="595725" y="4668875"/>
                <a:ext cx="73100" cy="73100"/>
              </a:xfrm>
              <a:custGeom>
                <a:avLst/>
                <a:gdLst/>
                <a:ahLst/>
                <a:cxnLst/>
                <a:rect l="l" t="t" r="r" b="b"/>
                <a:pathLst>
                  <a:path w="2924" h="2924" fill="none" extrusionOk="0">
                    <a:moveTo>
                      <a:pt x="2656" y="269"/>
                    </a:moveTo>
                    <a:lnTo>
                      <a:pt x="2656" y="269"/>
                    </a:lnTo>
                    <a:lnTo>
                      <a:pt x="2509" y="147"/>
                    </a:lnTo>
                    <a:lnTo>
                      <a:pt x="2363" y="74"/>
                    </a:lnTo>
                    <a:lnTo>
                      <a:pt x="2193" y="25"/>
                    </a:lnTo>
                    <a:lnTo>
                      <a:pt x="2022" y="1"/>
                    </a:lnTo>
                    <a:lnTo>
                      <a:pt x="1852" y="25"/>
                    </a:lnTo>
                    <a:lnTo>
                      <a:pt x="1681" y="74"/>
                    </a:lnTo>
                    <a:lnTo>
                      <a:pt x="1511" y="147"/>
                    </a:lnTo>
                    <a:lnTo>
                      <a:pt x="1365" y="269"/>
                    </a:lnTo>
                    <a:lnTo>
                      <a:pt x="1365" y="269"/>
                    </a:lnTo>
                    <a:lnTo>
                      <a:pt x="1219" y="488"/>
                    </a:lnTo>
                    <a:lnTo>
                      <a:pt x="999" y="829"/>
                    </a:lnTo>
                    <a:lnTo>
                      <a:pt x="561" y="1730"/>
                    </a:lnTo>
                    <a:lnTo>
                      <a:pt x="171" y="2558"/>
                    </a:lnTo>
                    <a:lnTo>
                      <a:pt x="1" y="2924"/>
                    </a:lnTo>
                    <a:lnTo>
                      <a:pt x="1" y="2924"/>
                    </a:lnTo>
                    <a:lnTo>
                      <a:pt x="366" y="2753"/>
                    </a:lnTo>
                    <a:lnTo>
                      <a:pt x="1194" y="2363"/>
                    </a:lnTo>
                    <a:lnTo>
                      <a:pt x="2095" y="1925"/>
                    </a:lnTo>
                    <a:lnTo>
                      <a:pt x="2436" y="1706"/>
                    </a:lnTo>
                    <a:lnTo>
                      <a:pt x="2656" y="1560"/>
                    </a:lnTo>
                    <a:lnTo>
                      <a:pt x="2656" y="1560"/>
                    </a:lnTo>
                    <a:lnTo>
                      <a:pt x="2777" y="1414"/>
                    </a:lnTo>
                    <a:lnTo>
                      <a:pt x="2850" y="1243"/>
                    </a:lnTo>
                    <a:lnTo>
                      <a:pt x="2899" y="1073"/>
                    </a:lnTo>
                    <a:lnTo>
                      <a:pt x="2923" y="902"/>
                    </a:lnTo>
                    <a:lnTo>
                      <a:pt x="2899" y="732"/>
                    </a:lnTo>
                    <a:lnTo>
                      <a:pt x="2850" y="561"/>
                    </a:lnTo>
                    <a:lnTo>
                      <a:pt x="2777" y="415"/>
                    </a:lnTo>
                    <a:lnTo>
                      <a:pt x="2656" y="269"/>
                    </a:lnTo>
                    <a:lnTo>
                      <a:pt x="2656" y="269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7" name="Google Shape;256;p17">
                <a:extLst>
                  <a:ext uri="{FF2B5EF4-FFF2-40B4-BE49-F238E27FC236}">
                    <a16:creationId xmlns:a16="http://schemas.microsoft.com/office/drawing/2014/main" id="{3EF4C701-E77C-404B-970E-1AD84AC3FF41}"/>
                  </a:ext>
                </a:extLst>
              </p:cNvPr>
              <p:cNvSpPr/>
              <p:nvPr/>
            </p:nvSpPr>
            <p:spPr>
              <a:xfrm>
                <a:off x="652350" y="4711500"/>
                <a:ext cx="46925" cy="46925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1877" fill="none" extrusionOk="0">
                    <a:moveTo>
                      <a:pt x="1657" y="244"/>
                    </a:moveTo>
                    <a:lnTo>
                      <a:pt x="1657" y="244"/>
                    </a:lnTo>
                    <a:lnTo>
                      <a:pt x="1535" y="147"/>
                    </a:lnTo>
                    <a:lnTo>
                      <a:pt x="1413" y="74"/>
                    </a:lnTo>
                    <a:lnTo>
                      <a:pt x="1267" y="25"/>
                    </a:lnTo>
                    <a:lnTo>
                      <a:pt x="1121" y="1"/>
                    </a:lnTo>
                    <a:lnTo>
                      <a:pt x="975" y="25"/>
                    </a:lnTo>
                    <a:lnTo>
                      <a:pt x="829" y="74"/>
                    </a:lnTo>
                    <a:lnTo>
                      <a:pt x="707" y="147"/>
                    </a:lnTo>
                    <a:lnTo>
                      <a:pt x="585" y="244"/>
                    </a:lnTo>
                    <a:lnTo>
                      <a:pt x="585" y="244"/>
                    </a:lnTo>
                    <a:lnTo>
                      <a:pt x="464" y="391"/>
                    </a:lnTo>
                    <a:lnTo>
                      <a:pt x="366" y="610"/>
                    </a:lnTo>
                    <a:lnTo>
                      <a:pt x="269" y="878"/>
                    </a:lnTo>
                    <a:lnTo>
                      <a:pt x="171" y="1170"/>
                    </a:lnTo>
                    <a:lnTo>
                      <a:pt x="50" y="1681"/>
                    </a:lnTo>
                    <a:lnTo>
                      <a:pt x="1" y="1876"/>
                    </a:lnTo>
                    <a:lnTo>
                      <a:pt x="1" y="1876"/>
                    </a:lnTo>
                    <a:lnTo>
                      <a:pt x="220" y="1852"/>
                    </a:lnTo>
                    <a:lnTo>
                      <a:pt x="731" y="1706"/>
                    </a:lnTo>
                    <a:lnTo>
                      <a:pt x="999" y="1633"/>
                    </a:lnTo>
                    <a:lnTo>
                      <a:pt x="1267" y="1535"/>
                    </a:lnTo>
                    <a:lnTo>
                      <a:pt x="1511" y="1413"/>
                    </a:lnTo>
                    <a:lnTo>
                      <a:pt x="1657" y="1316"/>
                    </a:lnTo>
                    <a:lnTo>
                      <a:pt x="1657" y="1316"/>
                    </a:lnTo>
                    <a:lnTo>
                      <a:pt x="1754" y="1194"/>
                    </a:lnTo>
                    <a:lnTo>
                      <a:pt x="1827" y="1048"/>
                    </a:lnTo>
                    <a:lnTo>
                      <a:pt x="1876" y="926"/>
                    </a:lnTo>
                    <a:lnTo>
                      <a:pt x="1876" y="780"/>
                    </a:lnTo>
                    <a:lnTo>
                      <a:pt x="1876" y="634"/>
                    </a:lnTo>
                    <a:lnTo>
                      <a:pt x="1827" y="488"/>
                    </a:lnTo>
                    <a:lnTo>
                      <a:pt x="1754" y="366"/>
                    </a:lnTo>
                    <a:lnTo>
                      <a:pt x="1657" y="244"/>
                    </a:lnTo>
                    <a:lnTo>
                      <a:pt x="1657" y="244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8" name="Google Shape;257;p17">
                <a:extLst>
                  <a:ext uri="{FF2B5EF4-FFF2-40B4-BE49-F238E27FC236}">
                    <a16:creationId xmlns:a16="http://schemas.microsoft.com/office/drawing/2014/main" id="{38CC8476-1D91-F743-8C4F-FABC05F39C8C}"/>
                  </a:ext>
                </a:extLst>
              </p:cNvPr>
              <p:cNvSpPr/>
              <p:nvPr/>
            </p:nvSpPr>
            <p:spPr>
              <a:xfrm>
                <a:off x="579300" y="4638450"/>
                <a:ext cx="46900" cy="46900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1876" fill="none" extrusionOk="0">
                    <a:moveTo>
                      <a:pt x="1632" y="219"/>
                    </a:moveTo>
                    <a:lnTo>
                      <a:pt x="1632" y="219"/>
                    </a:lnTo>
                    <a:lnTo>
                      <a:pt x="1510" y="122"/>
                    </a:lnTo>
                    <a:lnTo>
                      <a:pt x="1388" y="49"/>
                    </a:lnTo>
                    <a:lnTo>
                      <a:pt x="1242" y="0"/>
                    </a:lnTo>
                    <a:lnTo>
                      <a:pt x="1096" y="0"/>
                    </a:lnTo>
                    <a:lnTo>
                      <a:pt x="950" y="0"/>
                    </a:lnTo>
                    <a:lnTo>
                      <a:pt x="828" y="49"/>
                    </a:lnTo>
                    <a:lnTo>
                      <a:pt x="682" y="122"/>
                    </a:lnTo>
                    <a:lnTo>
                      <a:pt x="560" y="219"/>
                    </a:lnTo>
                    <a:lnTo>
                      <a:pt x="560" y="219"/>
                    </a:lnTo>
                    <a:lnTo>
                      <a:pt x="463" y="366"/>
                    </a:lnTo>
                    <a:lnTo>
                      <a:pt x="341" y="609"/>
                    </a:lnTo>
                    <a:lnTo>
                      <a:pt x="244" y="877"/>
                    </a:lnTo>
                    <a:lnTo>
                      <a:pt x="171" y="1145"/>
                    </a:lnTo>
                    <a:lnTo>
                      <a:pt x="25" y="1656"/>
                    </a:lnTo>
                    <a:lnTo>
                      <a:pt x="0" y="1876"/>
                    </a:lnTo>
                    <a:lnTo>
                      <a:pt x="0" y="1876"/>
                    </a:lnTo>
                    <a:lnTo>
                      <a:pt x="195" y="1827"/>
                    </a:lnTo>
                    <a:lnTo>
                      <a:pt x="707" y="1705"/>
                    </a:lnTo>
                    <a:lnTo>
                      <a:pt x="999" y="1608"/>
                    </a:lnTo>
                    <a:lnTo>
                      <a:pt x="1267" y="1510"/>
                    </a:lnTo>
                    <a:lnTo>
                      <a:pt x="1486" y="1413"/>
                    </a:lnTo>
                    <a:lnTo>
                      <a:pt x="1632" y="1291"/>
                    </a:lnTo>
                    <a:lnTo>
                      <a:pt x="1632" y="1291"/>
                    </a:lnTo>
                    <a:lnTo>
                      <a:pt x="1729" y="1169"/>
                    </a:lnTo>
                    <a:lnTo>
                      <a:pt x="1802" y="1048"/>
                    </a:lnTo>
                    <a:lnTo>
                      <a:pt x="1851" y="901"/>
                    </a:lnTo>
                    <a:lnTo>
                      <a:pt x="1876" y="755"/>
                    </a:lnTo>
                    <a:lnTo>
                      <a:pt x="1851" y="609"/>
                    </a:lnTo>
                    <a:lnTo>
                      <a:pt x="1802" y="463"/>
                    </a:lnTo>
                    <a:lnTo>
                      <a:pt x="1729" y="341"/>
                    </a:lnTo>
                    <a:lnTo>
                      <a:pt x="1632" y="219"/>
                    </a:lnTo>
                    <a:lnTo>
                      <a:pt x="1632" y="219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sp>
          <p:nvSpPr>
            <p:cNvPr id="19" name="Google Shape;258;p17">
              <a:extLst>
                <a:ext uri="{FF2B5EF4-FFF2-40B4-BE49-F238E27FC236}">
                  <a16:creationId xmlns:a16="http://schemas.microsoft.com/office/drawing/2014/main" id="{6FECD3B0-FCCE-D649-8A68-60B955968580}"/>
                </a:ext>
              </a:extLst>
            </p:cNvPr>
            <p:cNvSpPr/>
            <p:nvPr/>
          </p:nvSpPr>
          <p:spPr>
            <a:xfrm>
              <a:off x="233602" y="3440600"/>
              <a:ext cx="186252" cy="177840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" name="Google Shape;259;p17">
              <a:extLst>
                <a:ext uri="{FF2B5EF4-FFF2-40B4-BE49-F238E27FC236}">
                  <a16:creationId xmlns:a16="http://schemas.microsoft.com/office/drawing/2014/main" id="{9A5EE1B4-4569-1D45-B16E-E1CE661946EC}"/>
                </a:ext>
              </a:extLst>
            </p:cNvPr>
            <p:cNvSpPr/>
            <p:nvPr/>
          </p:nvSpPr>
          <p:spPr>
            <a:xfrm rot="2697322">
              <a:off x="1460869" y="4351002"/>
              <a:ext cx="282721" cy="269952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1" name="Google Shape;260;p17">
              <a:extLst>
                <a:ext uri="{FF2B5EF4-FFF2-40B4-BE49-F238E27FC236}">
                  <a16:creationId xmlns:a16="http://schemas.microsoft.com/office/drawing/2014/main" id="{25A7F6F0-28D3-CC47-AD2D-5B12E4A78619}"/>
                </a:ext>
              </a:extLst>
            </p:cNvPr>
            <p:cNvSpPr/>
            <p:nvPr/>
          </p:nvSpPr>
          <p:spPr>
            <a:xfrm>
              <a:off x="1684528" y="4196898"/>
              <a:ext cx="113229" cy="108170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" name="Google Shape;261;p17">
              <a:extLst>
                <a:ext uri="{FF2B5EF4-FFF2-40B4-BE49-F238E27FC236}">
                  <a16:creationId xmlns:a16="http://schemas.microsoft.com/office/drawing/2014/main" id="{6ABDAAB0-B46B-A64C-B671-929D6F445E84}"/>
                </a:ext>
              </a:extLst>
            </p:cNvPr>
            <p:cNvSpPr/>
            <p:nvPr/>
          </p:nvSpPr>
          <p:spPr>
            <a:xfrm rot="1280149">
              <a:off x="104577" y="3976991"/>
              <a:ext cx="113231" cy="108153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C76D52-23B0-7A47-990C-049C1A988A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35</a:t>
            </a:fld>
            <a:endParaRPr lang="e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263248"/>
      </a:dk1>
      <a:lt1>
        <a:srgbClr val="FFFFFF"/>
      </a:lt1>
      <a:dk2>
        <a:srgbClr val="434343"/>
      </a:dk2>
      <a:lt2>
        <a:srgbClr val="E0E4E9"/>
      </a:lt2>
      <a:accent1>
        <a:srgbClr val="3F5378"/>
      </a:accent1>
      <a:accent2>
        <a:srgbClr val="263248"/>
      </a:accent2>
      <a:accent3>
        <a:srgbClr val="92A8C8"/>
      </a:accent3>
      <a:accent4>
        <a:srgbClr val="C7D3E6"/>
      </a:accent4>
      <a:accent5>
        <a:srgbClr val="FF9800"/>
      </a:accent5>
      <a:accent6>
        <a:srgbClr val="D26F00"/>
      </a:accent6>
      <a:hlink>
        <a:srgbClr val="3F537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8398</TotalTime>
  <Words>2221</Words>
  <Application>Microsoft Office PowerPoint</Application>
  <PresentationFormat>Custom</PresentationFormat>
  <Paragraphs>358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System Font Regular</vt:lpstr>
      <vt:lpstr>.PingFang SC Regular</vt:lpstr>
      <vt:lpstr>Roboto</vt:lpstr>
      <vt:lpstr>Roboto Condensed</vt:lpstr>
      <vt:lpstr>Arial</vt:lpstr>
      <vt:lpstr>Arvo</vt:lpstr>
      <vt:lpstr>Consolas</vt:lpstr>
      <vt:lpstr>Roboto Light</vt:lpstr>
      <vt:lpstr>Roboto Condensed Light</vt:lpstr>
      <vt:lpstr>Wingdings</vt:lpstr>
      <vt:lpstr>Salerio template</vt:lpstr>
      <vt:lpstr>Bài 3 LẬP TRÌNH  HƯỚNG ĐỐI TƯỢNG (Tổng quan)</vt:lpstr>
      <vt:lpstr>Nội dung (01 buổi = 03 tiết)</vt:lpstr>
      <vt:lpstr>GIỚI THIỆU VỀ LẬP TRÌNH HƯỚNG ĐỐI TƯỢNG (Object-Oriented Programming)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Giới thiệu OOP</vt:lpstr>
      <vt:lpstr>CÁC KHÁI NIỆM CƠ BẢN</vt:lpstr>
      <vt:lpstr>Các khái niệm cơ bản</vt:lpstr>
      <vt:lpstr>Các khái niệm cơ bản</vt:lpstr>
      <vt:lpstr>Các khái niệm cơ bản</vt:lpstr>
      <vt:lpstr>Các khái niệm cơ bản</vt:lpstr>
      <vt:lpstr>Các khái niệm cơ bản</vt:lpstr>
      <vt:lpstr>Các khái niệm cơ bản</vt:lpstr>
      <vt:lpstr>BÀI TẬP VẬN DỤNG</vt:lpstr>
      <vt:lpstr>Bài tập vận dụng</vt:lpstr>
      <vt:lpstr>Bài tập vận dụng</vt:lpstr>
      <vt:lpstr>Bài tập vận dụng</vt:lpstr>
      <vt:lpstr>Bài tập vận dụng</vt:lpstr>
      <vt:lpstr>Bài tập vận dụng</vt:lpstr>
      <vt:lpstr>Bài tập vận dụng</vt:lpstr>
      <vt:lpstr>Q &amp; A</vt:lpstr>
    </vt:vector>
  </TitlesOfParts>
  <Manager/>
  <Company>HUFLIT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OOP - Tổng quan</dc:title>
  <dc:subject>Kỹ thuật lập trình</dc:subject>
  <dc:creator>Huỳnh Thành Lộc</dc:creator>
  <cp:keywords/>
  <dc:description/>
  <cp:lastModifiedBy>Trần Thị Thanh Thảo</cp:lastModifiedBy>
  <cp:revision>2</cp:revision>
  <cp:lastPrinted>2023-12-23T12:10:16Z</cp:lastPrinted>
  <dcterms:modified xsi:type="dcterms:W3CDTF">2025-02-16T13:29:01Z</dcterms:modified>
  <cp:category/>
</cp:coreProperties>
</file>