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3"/>
  </p:notesMasterIdLst>
  <p:handoutMasterIdLst>
    <p:handoutMasterId r:id="rId24"/>
  </p:handoutMasterIdLst>
  <p:sldIdLst>
    <p:sldId id="256" r:id="rId2"/>
    <p:sldId id="296" r:id="rId3"/>
    <p:sldId id="303" r:id="rId4"/>
    <p:sldId id="439" r:id="rId5"/>
    <p:sldId id="409" r:id="rId6"/>
    <p:sldId id="436" r:id="rId7"/>
    <p:sldId id="615" r:id="rId8"/>
    <p:sldId id="437" r:id="rId9"/>
    <p:sldId id="441" r:id="rId10"/>
    <p:sldId id="616" r:id="rId11"/>
    <p:sldId id="304" r:id="rId12"/>
    <p:sldId id="617" r:id="rId13"/>
    <p:sldId id="618" r:id="rId14"/>
    <p:sldId id="620" r:id="rId15"/>
    <p:sldId id="621" r:id="rId16"/>
    <p:sldId id="332" r:id="rId17"/>
    <p:sldId id="334" r:id="rId18"/>
    <p:sldId id="614" r:id="rId19"/>
    <p:sldId id="623" r:id="rId20"/>
    <p:sldId id="622" r:id="rId21"/>
    <p:sldId id="279" r:id="rId22"/>
  </p:sldIdLst>
  <p:sldSz cx="6858000" cy="5143500"/>
  <p:notesSz cx="7315200" cy="9601200"/>
  <p:embeddedFontLst>
    <p:embeddedFont>
      <p:font typeface="Arvo" panose="020B0604020202020204" charset="0"/>
      <p:regular r:id="rId25"/>
      <p:bold r:id="rId26"/>
      <p:italic r:id="rId27"/>
      <p:boldItalic r:id="rId28"/>
    </p:embeddedFont>
    <p:embeddedFont>
      <p:font typeface="Consolas" panose="020B0609020204030204" pitchFamily="49" charset="0"/>
      <p:regular r:id="rId29"/>
      <p:bold r:id="rId30"/>
      <p:italic r:id="rId31"/>
      <p:boldItalic r:id="rId32"/>
    </p:embeddedFont>
    <p:embeddedFont>
      <p:font typeface="Roboto" panose="02000000000000000000" pitchFamily="2" charset="0"/>
      <p:regular r:id="rId33"/>
      <p:bold r:id="rId34"/>
      <p:italic r:id="rId35"/>
      <p:boldItalic r:id="rId36"/>
    </p:embeddedFont>
    <p:embeddedFont>
      <p:font typeface="Roboto Condensed" panose="02000000000000000000" pitchFamily="2" charset="0"/>
      <p:regular r:id="rId37"/>
      <p:bold r:id="rId38"/>
      <p:italic r:id="rId39"/>
      <p:boldItalic r:id="rId40"/>
    </p:embeddedFont>
    <p:embeddedFont>
      <p:font typeface="Roboto Condensed Light" panose="02000000000000000000" pitchFamily="2" charset="0"/>
      <p:regular r:id="rId41"/>
      <p:bold r:id="rId42"/>
      <p:italic r:id="rId43"/>
      <p:boldItalic r:id="rId44"/>
    </p:embeddedFont>
    <p:embeddedFont>
      <p:font typeface="Roboto Light" panose="02000000000000000000" pitchFamily="2" charset="0"/>
      <p:regular r:id="rId45"/>
      <p: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D699"/>
    <a:srgbClr val="C00000"/>
    <a:srgbClr val="000000"/>
    <a:srgbClr val="92D050"/>
    <a:srgbClr val="FF2600"/>
    <a:srgbClr val="FFFD6D"/>
    <a:srgbClr val="FFEACC"/>
    <a:srgbClr val="FF9800"/>
    <a:srgbClr val="C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F87251-721B-CC46-8402-B31FCF5ECDCD}" v="1" dt="2023-12-23T12:12:31.368"/>
  </p1510:revLst>
</p1510:revInfo>
</file>

<file path=ppt/tableStyles.xml><?xml version="1.0" encoding="utf-8"?>
<a:tblStyleLst xmlns:a="http://schemas.openxmlformats.org/drawingml/2006/main" def="{E27665BA-8202-44FC-AD62-C9F0E3EA811A}">
  <a:tblStyle styleId="{E27665BA-8202-44FC-AD62-C9F0E3EA811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5DE48A-E3B5-44D0-98CB-AE0B3FDC037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658"/>
    <p:restoredTop sz="74788"/>
  </p:normalViewPr>
  <p:slideViewPr>
    <p:cSldViewPr snapToGrid="0" snapToObjects="1">
      <p:cViewPr varScale="1">
        <p:scale>
          <a:sx n="100" d="100"/>
          <a:sy n="100" d="100"/>
        </p:scale>
        <p:origin x="102" y="198"/>
      </p:cViewPr>
      <p:guideLst/>
    </p:cSldViewPr>
  </p:slideViewPr>
  <p:notesTextViewPr>
    <p:cViewPr>
      <p:scale>
        <a:sx n="1" d="1"/>
        <a:sy n="1" d="1"/>
      </p:scale>
      <p:origin x="0" y="0"/>
    </p:cViewPr>
  </p:notesTextViewPr>
  <p:notesViewPr>
    <p:cSldViewPr snapToGrid="0" snapToObjects="1">
      <p:cViewPr varScale="1">
        <p:scale>
          <a:sx n="93" d="100"/>
          <a:sy n="93" d="100"/>
        </p:scale>
        <p:origin x="4168" y="22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c Huynh" userId="80c0383e323bd6ea" providerId="LiveId" clId="{20CBCFDE-532F-3D4D-9C46-8CCC3B0E4A23}"/>
    <pc:docChg chg="undo custSel addSld delSld modSld sldOrd modHandout">
      <pc:chgData name="Loc Huynh" userId="80c0383e323bd6ea" providerId="LiveId" clId="{20CBCFDE-532F-3D4D-9C46-8CCC3B0E4A23}" dt="2022-04-08T04:29:06.129" v="5121" actId="3062"/>
      <pc:docMkLst>
        <pc:docMk/>
      </pc:docMkLst>
      <pc:sldChg chg="addSp modSp mod">
        <pc:chgData name="Loc Huynh" userId="80c0383e323bd6ea" providerId="LiveId" clId="{20CBCFDE-532F-3D4D-9C46-8CCC3B0E4A23}" dt="2022-04-08T04:25:15.592" v="5118"/>
        <pc:sldMkLst>
          <pc:docMk/>
          <pc:sldMk cId="618754697" sldId="334"/>
        </pc:sldMkLst>
        <pc:spChg chg="mod">
          <ac:chgData name="Loc Huynh" userId="80c0383e323bd6ea" providerId="LiveId" clId="{20CBCFDE-532F-3D4D-9C46-8CCC3B0E4A23}" dt="2022-04-08T04:25:15.592" v="5118"/>
          <ac:spMkLst>
            <pc:docMk/>
            <pc:sldMk cId="618754697" sldId="334"/>
            <ac:spMk id="3" creationId="{915ED961-82CE-F140-B979-1794E0DE9605}"/>
          </ac:spMkLst>
        </pc:spChg>
        <pc:graphicFrameChg chg="add mod modGraphic">
          <ac:chgData name="Loc Huynh" userId="80c0383e323bd6ea" providerId="LiveId" clId="{20CBCFDE-532F-3D4D-9C46-8CCC3B0E4A23}" dt="2022-04-08T04:12:48.537" v="4493" actId="1076"/>
          <ac:graphicFrameMkLst>
            <pc:docMk/>
            <pc:sldMk cId="618754697" sldId="334"/>
            <ac:graphicFrameMk id="6" creationId="{6D7265E1-5BD3-A645-9D84-92FA8AAEA24C}"/>
          </ac:graphicFrameMkLst>
        </pc:graphicFrameChg>
      </pc:sldChg>
      <pc:sldChg chg="modSp mod">
        <pc:chgData name="Loc Huynh" userId="80c0383e323bd6ea" providerId="LiveId" clId="{20CBCFDE-532F-3D4D-9C46-8CCC3B0E4A23}" dt="2022-04-08T01:26:57.404" v="58" actId="20577"/>
        <pc:sldMkLst>
          <pc:docMk/>
          <pc:sldMk cId="877942138" sldId="394"/>
        </pc:sldMkLst>
        <pc:spChg chg="mod">
          <ac:chgData name="Loc Huynh" userId="80c0383e323bd6ea" providerId="LiveId" clId="{20CBCFDE-532F-3D4D-9C46-8CCC3B0E4A23}" dt="2022-04-08T01:26:57.404" v="58" actId="20577"/>
          <ac:spMkLst>
            <pc:docMk/>
            <pc:sldMk cId="877942138" sldId="394"/>
            <ac:spMk id="2" creationId="{14FB75EB-42E3-C744-9CAF-7D2DB53CDAC0}"/>
          </ac:spMkLst>
        </pc:spChg>
      </pc:sldChg>
      <pc:sldChg chg="modSp mod">
        <pc:chgData name="Loc Huynh" userId="80c0383e323bd6ea" providerId="LiveId" clId="{20CBCFDE-532F-3D4D-9C46-8CCC3B0E4A23}" dt="2022-04-08T01:27:26.958" v="109" actId="20577"/>
        <pc:sldMkLst>
          <pc:docMk/>
          <pc:sldMk cId="337063775" sldId="396"/>
        </pc:sldMkLst>
        <pc:spChg chg="mod">
          <ac:chgData name="Loc Huynh" userId="80c0383e323bd6ea" providerId="LiveId" clId="{20CBCFDE-532F-3D4D-9C46-8CCC3B0E4A23}" dt="2022-04-08T01:27:26.958" v="109" actId="20577"/>
          <ac:spMkLst>
            <pc:docMk/>
            <pc:sldMk cId="337063775" sldId="396"/>
            <ac:spMk id="2" creationId="{14FB75EB-42E3-C744-9CAF-7D2DB53CDAC0}"/>
          </ac:spMkLst>
        </pc:spChg>
      </pc:sldChg>
      <pc:sldChg chg="del">
        <pc:chgData name="Loc Huynh" userId="80c0383e323bd6ea" providerId="LiveId" clId="{20CBCFDE-532F-3D4D-9C46-8CCC3B0E4A23}" dt="2022-04-08T04:23:21.037" v="5063" actId="2696"/>
        <pc:sldMkLst>
          <pc:docMk/>
          <pc:sldMk cId="1177339651" sldId="402"/>
        </pc:sldMkLst>
      </pc:sldChg>
      <pc:sldChg chg="addSp modSp mod modShow modNotesTx">
        <pc:chgData name="Loc Huynh" userId="80c0383e323bd6ea" providerId="LiveId" clId="{20CBCFDE-532F-3D4D-9C46-8CCC3B0E4A23}" dt="2022-04-08T04:23:02.310" v="5062" actId="14100"/>
        <pc:sldMkLst>
          <pc:docMk/>
          <pc:sldMk cId="3405891392" sldId="404"/>
        </pc:sldMkLst>
        <pc:spChg chg="mod">
          <ac:chgData name="Loc Huynh" userId="80c0383e323bd6ea" providerId="LiveId" clId="{20CBCFDE-532F-3D4D-9C46-8CCC3B0E4A23}" dt="2022-04-08T04:15:43.560" v="4652" actId="20577"/>
          <ac:spMkLst>
            <pc:docMk/>
            <pc:sldMk cId="3405891392" sldId="404"/>
            <ac:spMk id="3" creationId="{915ED961-82CE-F140-B979-1794E0DE9605}"/>
          </ac:spMkLst>
        </pc:spChg>
        <pc:spChg chg="add mod">
          <ac:chgData name="Loc Huynh" userId="80c0383e323bd6ea" providerId="LiveId" clId="{20CBCFDE-532F-3D4D-9C46-8CCC3B0E4A23}" dt="2022-04-08T04:22:48.359" v="5059" actId="14100"/>
          <ac:spMkLst>
            <pc:docMk/>
            <pc:sldMk cId="3405891392" sldId="404"/>
            <ac:spMk id="7" creationId="{ED127D7C-075D-7B42-8B4E-74F428F8F7B1}"/>
          </ac:spMkLst>
        </pc:spChg>
        <pc:spChg chg="add mod">
          <ac:chgData name="Loc Huynh" userId="80c0383e323bd6ea" providerId="LiveId" clId="{20CBCFDE-532F-3D4D-9C46-8CCC3B0E4A23}" dt="2022-04-08T04:23:02.310" v="5062" actId="14100"/>
          <ac:spMkLst>
            <pc:docMk/>
            <pc:sldMk cId="3405891392" sldId="404"/>
            <ac:spMk id="8" creationId="{C0AF7470-2972-ED46-B909-90830C5CA2EF}"/>
          </ac:spMkLst>
        </pc:spChg>
        <pc:spChg chg="add mod">
          <ac:chgData name="Loc Huynh" userId="80c0383e323bd6ea" providerId="LiveId" clId="{20CBCFDE-532F-3D4D-9C46-8CCC3B0E4A23}" dt="2022-04-08T04:22:44.401" v="5058" actId="14100"/>
          <ac:spMkLst>
            <pc:docMk/>
            <pc:sldMk cId="3405891392" sldId="404"/>
            <ac:spMk id="9" creationId="{BCB603A2-529A-DE42-A196-335C3B3CDBE5}"/>
          </ac:spMkLst>
        </pc:spChg>
        <pc:graphicFrameChg chg="mod modGraphic">
          <ac:chgData name="Loc Huynh" userId="80c0383e323bd6ea" providerId="LiveId" clId="{20CBCFDE-532F-3D4D-9C46-8CCC3B0E4A23}" dt="2022-04-08T04:20:42.992" v="4880" actId="20577"/>
          <ac:graphicFrameMkLst>
            <pc:docMk/>
            <pc:sldMk cId="3405891392" sldId="404"/>
            <ac:graphicFrameMk id="6" creationId="{BBD81430-6914-7546-805E-55091252CC7A}"/>
          </ac:graphicFrameMkLst>
        </pc:graphicFrameChg>
      </pc:sldChg>
      <pc:sldChg chg="del">
        <pc:chgData name="Loc Huynh" userId="80c0383e323bd6ea" providerId="LiveId" clId="{20CBCFDE-532F-3D4D-9C46-8CCC3B0E4A23}" dt="2022-04-08T04:23:21.579" v="5064" actId="2696"/>
        <pc:sldMkLst>
          <pc:docMk/>
          <pc:sldMk cId="3651594443" sldId="405"/>
        </pc:sldMkLst>
      </pc:sldChg>
      <pc:sldChg chg="del">
        <pc:chgData name="Loc Huynh" userId="80c0383e323bd6ea" providerId="LiveId" clId="{20CBCFDE-532F-3D4D-9C46-8CCC3B0E4A23}" dt="2022-04-08T04:23:22.431" v="5065" actId="2696"/>
        <pc:sldMkLst>
          <pc:docMk/>
          <pc:sldMk cId="3877091001" sldId="406"/>
        </pc:sldMkLst>
      </pc:sldChg>
      <pc:sldChg chg="del">
        <pc:chgData name="Loc Huynh" userId="80c0383e323bd6ea" providerId="LiveId" clId="{20CBCFDE-532F-3D4D-9C46-8CCC3B0E4A23}" dt="2022-04-08T04:23:23.326" v="5066" actId="2696"/>
        <pc:sldMkLst>
          <pc:docMk/>
          <pc:sldMk cId="2902285178" sldId="407"/>
        </pc:sldMkLst>
      </pc:sldChg>
      <pc:sldChg chg="modSp">
        <pc:chgData name="Loc Huynh" userId="80c0383e323bd6ea" providerId="LiveId" clId="{20CBCFDE-532F-3D4D-9C46-8CCC3B0E4A23}" dt="2022-04-08T01:27:13.862" v="61"/>
        <pc:sldMkLst>
          <pc:docMk/>
          <pc:sldMk cId="2453387122" sldId="411"/>
        </pc:sldMkLst>
        <pc:spChg chg="mod">
          <ac:chgData name="Loc Huynh" userId="80c0383e323bd6ea" providerId="LiveId" clId="{20CBCFDE-532F-3D4D-9C46-8CCC3B0E4A23}" dt="2022-04-08T01:27:13.862" v="61"/>
          <ac:spMkLst>
            <pc:docMk/>
            <pc:sldMk cId="2453387122" sldId="411"/>
            <ac:spMk id="2" creationId="{14FB75EB-42E3-C744-9CAF-7D2DB53CDAC0}"/>
          </ac:spMkLst>
        </pc:spChg>
      </pc:sldChg>
      <pc:sldChg chg="modSp mod">
        <pc:chgData name="Loc Huynh" userId="80c0383e323bd6ea" providerId="LiveId" clId="{20CBCFDE-532F-3D4D-9C46-8CCC3B0E4A23}" dt="2022-04-08T01:27:37.739" v="124" actId="20577"/>
        <pc:sldMkLst>
          <pc:docMk/>
          <pc:sldMk cId="846541755" sldId="412"/>
        </pc:sldMkLst>
        <pc:spChg chg="mod">
          <ac:chgData name="Loc Huynh" userId="80c0383e323bd6ea" providerId="LiveId" clId="{20CBCFDE-532F-3D4D-9C46-8CCC3B0E4A23}" dt="2022-04-08T01:27:37.739" v="124" actId="20577"/>
          <ac:spMkLst>
            <pc:docMk/>
            <pc:sldMk cId="846541755" sldId="412"/>
            <ac:spMk id="2" creationId="{14FB75EB-42E3-C744-9CAF-7D2DB53CDAC0}"/>
          </ac:spMkLst>
        </pc:spChg>
      </pc:sldChg>
      <pc:sldChg chg="addSp modSp mod modAnim">
        <pc:chgData name="Loc Huynh" userId="80c0383e323bd6ea" providerId="LiveId" clId="{20CBCFDE-532F-3D4D-9C46-8CCC3B0E4A23}" dt="2022-04-08T03:04:48.637" v="2703" actId="20577"/>
        <pc:sldMkLst>
          <pc:docMk/>
          <pc:sldMk cId="4032001480" sldId="413"/>
        </pc:sldMkLst>
        <pc:spChg chg="mod">
          <ac:chgData name="Loc Huynh" userId="80c0383e323bd6ea" providerId="LiveId" clId="{20CBCFDE-532F-3D4D-9C46-8CCC3B0E4A23}" dt="2022-04-08T03:04:48.637" v="2703" actId="20577"/>
          <ac:spMkLst>
            <pc:docMk/>
            <pc:sldMk cId="4032001480" sldId="413"/>
            <ac:spMk id="2" creationId="{14FB75EB-42E3-C744-9CAF-7D2DB53CDAC0}"/>
          </ac:spMkLst>
        </pc:spChg>
        <pc:spChg chg="mod">
          <ac:chgData name="Loc Huynh" userId="80c0383e323bd6ea" providerId="LiveId" clId="{20CBCFDE-532F-3D4D-9C46-8CCC3B0E4A23}" dt="2022-04-08T02:41:17.109" v="2075" actId="20577"/>
          <ac:spMkLst>
            <pc:docMk/>
            <pc:sldMk cId="4032001480" sldId="413"/>
            <ac:spMk id="6" creationId="{22813316-D779-6646-8B40-E29DCD9BE4D8}"/>
          </ac:spMkLst>
        </pc:spChg>
        <pc:spChg chg="add mod">
          <ac:chgData name="Loc Huynh" userId="80c0383e323bd6ea" providerId="LiveId" clId="{20CBCFDE-532F-3D4D-9C46-8CCC3B0E4A23}" dt="2022-04-08T02:46:08.585" v="2278" actId="20577"/>
          <ac:spMkLst>
            <pc:docMk/>
            <pc:sldMk cId="4032001480" sldId="413"/>
            <ac:spMk id="7" creationId="{60284336-9D5F-B14B-8D1A-EE6CB9DD5072}"/>
          </ac:spMkLst>
        </pc:spChg>
        <pc:spChg chg="add mod">
          <ac:chgData name="Loc Huynh" userId="80c0383e323bd6ea" providerId="LiveId" clId="{20CBCFDE-532F-3D4D-9C46-8CCC3B0E4A23}" dt="2022-04-08T02:46:28.208" v="2284" actId="14100"/>
          <ac:spMkLst>
            <pc:docMk/>
            <pc:sldMk cId="4032001480" sldId="413"/>
            <ac:spMk id="8" creationId="{8FBF9B08-1326-294A-9F92-A2C4B8034ACC}"/>
          </ac:spMkLst>
        </pc:spChg>
        <pc:graphicFrameChg chg="mod modGraphic">
          <ac:chgData name="Loc Huynh" userId="80c0383e323bd6ea" providerId="LiveId" clId="{20CBCFDE-532F-3D4D-9C46-8CCC3B0E4A23}" dt="2022-04-08T02:43:13.013" v="2130" actId="1076"/>
          <ac:graphicFrameMkLst>
            <pc:docMk/>
            <pc:sldMk cId="4032001480" sldId="413"/>
            <ac:graphicFrameMk id="5" creationId="{59F1A370-7EAE-6847-A442-57DA32F68964}"/>
          </ac:graphicFrameMkLst>
        </pc:graphicFrameChg>
      </pc:sldChg>
      <pc:sldChg chg="modSp mod">
        <pc:chgData name="Loc Huynh" userId="80c0383e323bd6ea" providerId="LiveId" clId="{20CBCFDE-532F-3D4D-9C46-8CCC3B0E4A23}" dt="2022-04-08T01:33:31.873" v="223" actId="20577"/>
        <pc:sldMkLst>
          <pc:docMk/>
          <pc:sldMk cId="3781898920" sldId="414"/>
        </pc:sldMkLst>
        <pc:spChg chg="mod">
          <ac:chgData name="Loc Huynh" userId="80c0383e323bd6ea" providerId="LiveId" clId="{20CBCFDE-532F-3D4D-9C46-8CCC3B0E4A23}" dt="2022-04-08T01:33:31.873" v="223" actId="20577"/>
          <ac:spMkLst>
            <pc:docMk/>
            <pc:sldMk cId="3781898920" sldId="414"/>
            <ac:spMk id="2" creationId="{14FB75EB-42E3-C744-9CAF-7D2DB53CDAC0}"/>
          </ac:spMkLst>
        </pc:spChg>
      </pc:sldChg>
      <pc:sldChg chg="addSp delSp modSp del mod addAnim delAnim modAnim">
        <pc:chgData name="Loc Huynh" userId="80c0383e323bd6ea" providerId="LiveId" clId="{20CBCFDE-532F-3D4D-9C46-8CCC3B0E4A23}" dt="2022-04-08T02:58:12.239" v="2616" actId="2696"/>
        <pc:sldMkLst>
          <pc:docMk/>
          <pc:sldMk cId="1970444034" sldId="415"/>
        </pc:sldMkLst>
        <pc:spChg chg="mod">
          <ac:chgData name="Loc Huynh" userId="80c0383e323bd6ea" providerId="LiveId" clId="{20CBCFDE-532F-3D4D-9C46-8CCC3B0E4A23}" dt="2022-04-08T01:28:34.371" v="176" actId="20577"/>
          <ac:spMkLst>
            <pc:docMk/>
            <pc:sldMk cId="1970444034" sldId="415"/>
            <ac:spMk id="2" creationId="{14FB75EB-42E3-C744-9CAF-7D2DB53CDAC0}"/>
          </ac:spMkLst>
        </pc:spChg>
        <pc:spChg chg="del">
          <ac:chgData name="Loc Huynh" userId="80c0383e323bd6ea" providerId="LiveId" clId="{20CBCFDE-532F-3D4D-9C46-8CCC3B0E4A23}" dt="2022-04-08T02:07:17.887" v="1216" actId="478"/>
          <ac:spMkLst>
            <pc:docMk/>
            <pc:sldMk cId="1970444034" sldId="415"/>
            <ac:spMk id="3" creationId="{9021BDF1-0B5D-1841-889E-BBD08AF5C550}"/>
          </ac:spMkLst>
        </pc:spChg>
        <pc:spChg chg="add mod">
          <ac:chgData name="Loc Huynh" userId="80c0383e323bd6ea" providerId="LiveId" clId="{20CBCFDE-532F-3D4D-9C46-8CCC3B0E4A23}" dt="2022-04-08T02:51:32.319" v="2437" actId="1076"/>
          <ac:spMkLst>
            <pc:docMk/>
            <pc:sldMk cId="1970444034" sldId="415"/>
            <ac:spMk id="4" creationId="{78C1A8CC-5721-0A46-BE2E-D1818A95BEDF}"/>
          </ac:spMkLst>
        </pc:spChg>
        <pc:spChg chg="add mod">
          <ac:chgData name="Loc Huynh" userId="80c0383e323bd6ea" providerId="LiveId" clId="{20CBCFDE-532F-3D4D-9C46-8CCC3B0E4A23}" dt="2022-04-08T02:53:15.220" v="2519" actId="1076"/>
          <ac:spMkLst>
            <pc:docMk/>
            <pc:sldMk cId="1970444034" sldId="415"/>
            <ac:spMk id="5" creationId="{FB628D07-E8A4-2741-B615-F044082839D4}"/>
          </ac:spMkLst>
        </pc:spChg>
        <pc:spChg chg="add del mod">
          <ac:chgData name="Loc Huynh" userId="80c0383e323bd6ea" providerId="LiveId" clId="{20CBCFDE-532F-3D4D-9C46-8CCC3B0E4A23}" dt="2022-04-08T02:52:04.630" v="2449" actId="20577"/>
          <ac:spMkLst>
            <pc:docMk/>
            <pc:sldMk cId="1970444034" sldId="415"/>
            <ac:spMk id="6" creationId="{22813316-D779-6646-8B40-E29DCD9BE4D8}"/>
          </ac:spMkLst>
        </pc:spChg>
        <pc:spChg chg="mod">
          <ac:chgData name="Loc Huynh" userId="80c0383e323bd6ea" providerId="LiveId" clId="{20CBCFDE-532F-3D4D-9C46-8CCC3B0E4A23}" dt="2022-04-08T02:52:11.350" v="2450" actId="108"/>
          <ac:spMkLst>
            <pc:docMk/>
            <pc:sldMk cId="1970444034" sldId="415"/>
            <ac:spMk id="7" creationId="{1473D2DE-1132-5548-BAEC-C53C77471E66}"/>
          </ac:spMkLst>
        </pc:spChg>
        <pc:spChg chg="del">
          <ac:chgData name="Loc Huynh" userId="80c0383e323bd6ea" providerId="LiveId" clId="{20CBCFDE-532F-3D4D-9C46-8CCC3B0E4A23}" dt="2022-04-08T02:07:06.582" v="1208" actId="478"/>
          <ac:spMkLst>
            <pc:docMk/>
            <pc:sldMk cId="1970444034" sldId="415"/>
            <ac:spMk id="9" creationId="{D8D1F7F7-9F0B-F647-B7A7-AB588E9144F6}"/>
          </ac:spMkLst>
        </pc:spChg>
        <pc:spChg chg="add del">
          <ac:chgData name="Loc Huynh" userId="80c0383e323bd6ea" providerId="LiveId" clId="{20CBCFDE-532F-3D4D-9C46-8CCC3B0E4A23}" dt="2022-04-08T02:07:12.072" v="1211" actId="478"/>
          <ac:spMkLst>
            <pc:docMk/>
            <pc:sldMk cId="1970444034" sldId="415"/>
            <ac:spMk id="11" creationId="{7FBDCCB0-7F03-EE4C-832E-DF251255835B}"/>
          </ac:spMkLst>
        </pc:spChg>
        <pc:spChg chg="del">
          <ac:chgData name="Loc Huynh" userId="80c0383e323bd6ea" providerId="LiveId" clId="{20CBCFDE-532F-3D4D-9C46-8CCC3B0E4A23}" dt="2022-04-08T02:07:15.933" v="1214" actId="478"/>
          <ac:spMkLst>
            <pc:docMk/>
            <pc:sldMk cId="1970444034" sldId="415"/>
            <ac:spMk id="12" creationId="{5EF0CAD6-05C9-F74F-A881-11D7ED317989}"/>
          </ac:spMkLst>
        </pc:spChg>
        <pc:spChg chg="add mod">
          <ac:chgData name="Loc Huynh" userId="80c0383e323bd6ea" providerId="LiveId" clId="{20CBCFDE-532F-3D4D-9C46-8CCC3B0E4A23}" dt="2022-04-08T02:51:49.688" v="2442" actId="14100"/>
          <ac:spMkLst>
            <pc:docMk/>
            <pc:sldMk cId="1970444034" sldId="415"/>
            <ac:spMk id="14" creationId="{DF4ED6AE-03DD-FC42-BA29-42B83EC1357A}"/>
          </ac:spMkLst>
        </pc:spChg>
        <pc:spChg chg="add mod">
          <ac:chgData name="Loc Huynh" userId="80c0383e323bd6ea" providerId="LiveId" clId="{20CBCFDE-532F-3D4D-9C46-8CCC3B0E4A23}" dt="2022-04-08T02:53:11.275" v="2518" actId="1076"/>
          <ac:spMkLst>
            <pc:docMk/>
            <pc:sldMk cId="1970444034" sldId="415"/>
            <ac:spMk id="21" creationId="{9A8CB356-5185-D740-90EF-B192941CCE59}"/>
          </ac:spMkLst>
        </pc:spChg>
        <pc:spChg chg="add mod">
          <ac:chgData name="Loc Huynh" userId="80c0383e323bd6ea" providerId="LiveId" clId="{20CBCFDE-532F-3D4D-9C46-8CCC3B0E4A23}" dt="2022-04-08T02:51:16.294" v="2434" actId="20577"/>
          <ac:spMkLst>
            <pc:docMk/>
            <pc:sldMk cId="1970444034" sldId="415"/>
            <ac:spMk id="31" creationId="{C6E3DC60-271A-304A-A6C6-DBAFC783CCCF}"/>
          </ac:spMkLst>
        </pc:spChg>
        <pc:spChg chg="add mod">
          <ac:chgData name="Loc Huynh" userId="80c0383e323bd6ea" providerId="LiveId" clId="{20CBCFDE-532F-3D4D-9C46-8CCC3B0E4A23}" dt="2022-04-08T02:52:55.988" v="2516" actId="14100"/>
          <ac:spMkLst>
            <pc:docMk/>
            <pc:sldMk cId="1970444034" sldId="415"/>
            <ac:spMk id="33" creationId="{DA8DEBD2-5A78-6D42-898B-E248669529B2}"/>
          </ac:spMkLst>
        </pc:spChg>
        <pc:picChg chg="del">
          <ac:chgData name="Loc Huynh" userId="80c0383e323bd6ea" providerId="LiveId" clId="{20CBCFDE-532F-3D4D-9C46-8CCC3B0E4A23}" dt="2022-04-08T02:07:16.982" v="1215" actId="478"/>
          <ac:picMkLst>
            <pc:docMk/>
            <pc:sldMk cId="1970444034" sldId="415"/>
            <ac:picMk id="13" creationId="{FFD8DF81-EF1B-384E-A8B6-AAEF04A36DD5}"/>
          </ac:picMkLst>
        </pc:picChg>
        <pc:cxnChg chg="add mod">
          <ac:chgData name="Loc Huynh" userId="80c0383e323bd6ea" providerId="LiveId" clId="{20CBCFDE-532F-3D4D-9C46-8CCC3B0E4A23}" dt="2022-04-08T02:50:42.684" v="2429" actId="14100"/>
          <ac:cxnSpMkLst>
            <pc:docMk/>
            <pc:sldMk cId="1970444034" sldId="415"/>
            <ac:cxnSpMk id="15" creationId="{49EACBD7-FBDE-1047-87F9-5BE9B797EFD9}"/>
          </ac:cxnSpMkLst>
        </pc:cxnChg>
      </pc:sldChg>
      <pc:sldChg chg="modSp">
        <pc:chgData name="Loc Huynh" userId="80c0383e323bd6ea" providerId="LiveId" clId="{20CBCFDE-532F-3D4D-9C46-8CCC3B0E4A23}" dt="2022-04-08T01:33:37.803" v="224"/>
        <pc:sldMkLst>
          <pc:docMk/>
          <pc:sldMk cId="4235354350" sldId="416"/>
        </pc:sldMkLst>
        <pc:spChg chg="mod">
          <ac:chgData name="Loc Huynh" userId="80c0383e323bd6ea" providerId="LiveId" clId="{20CBCFDE-532F-3D4D-9C46-8CCC3B0E4A23}" dt="2022-04-08T01:33:37.803" v="224"/>
          <ac:spMkLst>
            <pc:docMk/>
            <pc:sldMk cId="4235354350" sldId="416"/>
            <ac:spMk id="2" creationId="{14FB75EB-42E3-C744-9CAF-7D2DB53CDAC0}"/>
          </ac:spMkLst>
        </pc:spChg>
      </pc:sldChg>
      <pc:sldChg chg="modSp">
        <pc:chgData name="Loc Huynh" userId="80c0383e323bd6ea" providerId="LiveId" clId="{20CBCFDE-532F-3D4D-9C46-8CCC3B0E4A23}" dt="2022-04-08T01:33:40.484" v="225"/>
        <pc:sldMkLst>
          <pc:docMk/>
          <pc:sldMk cId="1987335686" sldId="417"/>
        </pc:sldMkLst>
        <pc:spChg chg="mod">
          <ac:chgData name="Loc Huynh" userId="80c0383e323bd6ea" providerId="LiveId" clId="{20CBCFDE-532F-3D4D-9C46-8CCC3B0E4A23}" dt="2022-04-08T01:33:40.484" v="225"/>
          <ac:spMkLst>
            <pc:docMk/>
            <pc:sldMk cId="1987335686" sldId="417"/>
            <ac:spMk id="2" creationId="{14FB75EB-42E3-C744-9CAF-7D2DB53CDAC0}"/>
          </ac:spMkLst>
        </pc:spChg>
      </pc:sldChg>
      <pc:sldChg chg="modSp">
        <pc:chgData name="Loc Huynh" userId="80c0383e323bd6ea" providerId="LiveId" clId="{20CBCFDE-532F-3D4D-9C46-8CCC3B0E4A23}" dt="2022-04-08T01:34:03.563" v="232" actId="20577"/>
        <pc:sldMkLst>
          <pc:docMk/>
          <pc:sldMk cId="1201171861" sldId="418"/>
        </pc:sldMkLst>
        <pc:spChg chg="mod">
          <ac:chgData name="Loc Huynh" userId="80c0383e323bd6ea" providerId="LiveId" clId="{20CBCFDE-532F-3D4D-9C46-8CCC3B0E4A23}" dt="2022-04-08T01:33:50.966" v="226"/>
          <ac:spMkLst>
            <pc:docMk/>
            <pc:sldMk cId="1201171861" sldId="418"/>
            <ac:spMk id="2" creationId="{14FB75EB-42E3-C744-9CAF-7D2DB53CDAC0}"/>
          </ac:spMkLst>
        </pc:spChg>
        <pc:spChg chg="mod">
          <ac:chgData name="Loc Huynh" userId="80c0383e323bd6ea" providerId="LiveId" clId="{20CBCFDE-532F-3D4D-9C46-8CCC3B0E4A23}" dt="2022-04-08T01:33:59.679" v="230" actId="20577"/>
          <ac:spMkLst>
            <pc:docMk/>
            <pc:sldMk cId="1201171861" sldId="418"/>
            <ac:spMk id="7" creationId="{1473D2DE-1132-5548-BAEC-C53C77471E66}"/>
          </ac:spMkLst>
        </pc:spChg>
        <pc:spChg chg="mod">
          <ac:chgData name="Loc Huynh" userId="80c0383e323bd6ea" providerId="LiveId" clId="{20CBCFDE-532F-3D4D-9C46-8CCC3B0E4A23}" dt="2022-04-08T01:34:03.563" v="232" actId="20577"/>
          <ac:spMkLst>
            <pc:docMk/>
            <pc:sldMk cId="1201171861" sldId="418"/>
            <ac:spMk id="15" creationId="{A66E17E7-AB16-F646-8B00-CA3C4F6DE86F}"/>
          </ac:spMkLst>
        </pc:spChg>
        <pc:spChg chg="mod">
          <ac:chgData name="Loc Huynh" userId="80c0383e323bd6ea" providerId="LiveId" clId="{20CBCFDE-532F-3D4D-9C46-8CCC3B0E4A23}" dt="2022-04-08T01:33:56.370" v="228" actId="20577"/>
          <ac:spMkLst>
            <pc:docMk/>
            <pc:sldMk cId="1201171861" sldId="418"/>
            <ac:spMk id="16" creationId="{54D7DA4D-B835-0A46-8367-D3807E6E3C5A}"/>
          </ac:spMkLst>
        </pc:spChg>
      </pc:sldChg>
      <pc:sldChg chg="addSp delSp modSp mod">
        <pc:chgData name="Loc Huynh" userId="80c0383e323bd6ea" providerId="LiveId" clId="{20CBCFDE-532F-3D4D-9C46-8CCC3B0E4A23}" dt="2022-04-08T01:27:46.590" v="126"/>
        <pc:sldMkLst>
          <pc:docMk/>
          <pc:sldMk cId="3920092026" sldId="419"/>
        </pc:sldMkLst>
        <pc:spChg chg="mod">
          <ac:chgData name="Loc Huynh" userId="80c0383e323bd6ea" providerId="LiveId" clId="{20CBCFDE-532F-3D4D-9C46-8CCC3B0E4A23}" dt="2022-04-08T01:27:46.590" v="126"/>
          <ac:spMkLst>
            <pc:docMk/>
            <pc:sldMk cId="3920092026" sldId="419"/>
            <ac:spMk id="2" creationId="{14FB75EB-42E3-C744-9CAF-7D2DB53CDAC0}"/>
          </ac:spMkLst>
        </pc:spChg>
        <pc:graphicFrameChg chg="add mod modGraphic">
          <ac:chgData name="Loc Huynh" userId="80c0383e323bd6ea" providerId="LiveId" clId="{20CBCFDE-532F-3D4D-9C46-8CCC3B0E4A23}" dt="2022-04-08T01:25:47.741" v="29" actId="1076"/>
          <ac:graphicFrameMkLst>
            <pc:docMk/>
            <pc:sldMk cId="3920092026" sldId="419"/>
            <ac:graphicFrameMk id="4" creationId="{7506DA1A-48BA-A746-8EA9-E539D6BCA101}"/>
          </ac:graphicFrameMkLst>
        </pc:graphicFrameChg>
        <pc:picChg chg="del mod">
          <ac:chgData name="Loc Huynh" userId="80c0383e323bd6ea" providerId="LiveId" clId="{20CBCFDE-532F-3D4D-9C46-8CCC3B0E4A23}" dt="2022-04-08T01:24:36.414" v="15" actId="478"/>
          <ac:picMkLst>
            <pc:docMk/>
            <pc:sldMk cId="3920092026" sldId="419"/>
            <ac:picMk id="7" creationId="{2CF43F4E-1F15-FB41-B7FD-A40DC7F7C92C}"/>
          </ac:picMkLst>
        </pc:picChg>
      </pc:sldChg>
      <pc:sldChg chg="modSp mod">
        <pc:chgData name="Loc Huynh" userId="80c0383e323bd6ea" providerId="LiveId" clId="{20CBCFDE-532F-3D4D-9C46-8CCC3B0E4A23}" dt="2022-04-08T01:34:25.258" v="240" actId="14100"/>
        <pc:sldMkLst>
          <pc:docMk/>
          <pc:sldMk cId="1594014212" sldId="420"/>
        </pc:sldMkLst>
        <pc:spChg chg="mod">
          <ac:chgData name="Loc Huynh" userId="80c0383e323bd6ea" providerId="LiveId" clId="{20CBCFDE-532F-3D4D-9C46-8CCC3B0E4A23}" dt="2022-04-08T01:34:13.661" v="233"/>
          <ac:spMkLst>
            <pc:docMk/>
            <pc:sldMk cId="1594014212" sldId="420"/>
            <ac:spMk id="2" creationId="{14FB75EB-42E3-C744-9CAF-7D2DB53CDAC0}"/>
          </ac:spMkLst>
        </pc:spChg>
        <pc:spChg chg="mod">
          <ac:chgData name="Loc Huynh" userId="80c0383e323bd6ea" providerId="LiveId" clId="{20CBCFDE-532F-3D4D-9C46-8CCC3B0E4A23}" dt="2022-04-08T01:34:25.258" v="240" actId="14100"/>
          <ac:spMkLst>
            <pc:docMk/>
            <pc:sldMk cId="1594014212" sldId="420"/>
            <ac:spMk id="6" creationId="{55C06FEF-785B-1D47-A08D-49CDED69A23E}"/>
          </ac:spMkLst>
        </pc:spChg>
      </pc:sldChg>
      <pc:sldChg chg="addSp modSp mod modAnim">
        <pc:chgData name="Loc Huynh" userId="80c0383e323bd6ea" providerId="LiveId" clId="{20CBCFDE-532F-3D4D-9C46-8CCC3B0E4A23}" dt="2022-04-08T02:05:15.936" v="1206" actId="13926"/>
        <pc:sldMkLst>
          <pc:docMk/>
          <pc:sldMk cId="2875658128" sldId="421"/>
        </pc:sldMkLst>
        <pc:spChg chg="mod">
          <ac:chgData name="Loc Huynh" userId="80c0383e323bd6ea" providerId="LiveId" clId="{20CBCFDE-532F-3D4D-9C46-8CCC3B0E4A23}" dt="2022-04-08T01:39:47.303" v="423" actId="20577"/>
          <ac:spMkLst>
            <pc:docMk/>
            <pc:sldMk cId="2875658128" sldId="421"/>
            <ac:spMk id="2" creationId="{14FB75EB-42E3-C744-9CAF-7D2DB53CDAC0}"/>
          </ac:spMkLst>
        </pc:spChg>
        <pc:spChg chg="add mod">
          <ac:chgData name="Loc Huynh" userId="80c0383e323bd6ea" providerId="LiveId" clId="{20CBCFDE-532F-3D4D-9C46-8CCC3B0E4A23}" dt="2022-04-08T01:57:05.870" v="973" actId="14100"/>
          <ac:spMkLst>
            <pc:docMk/>
            <pc:sldMk cId="2875658128" sldId="421"/>
            <ac:spMk id="6" creationId="{A337EFB9-2B6E-C244-A6FE-1F36611AA795}"/>
          </ac:spMkLst>
        </pc:spChg>
        <pc:spChg chg="mod">
          <ac:chgData name="Loc Huynh" userId="80c0383e323bd6ea" providerId="LiveId" clId="{20CBCFDE-532F-3D4D-9C46-8CCC3B0E4A23}" dt="2022-04-08T02:05:15.936" v="1206" actId="13926"/>
          <ac:spMkLst>
            <pc:docMk/>
            <pc:sldMk cId="2875658128" sldId="421"/>
            <ac:spMk id="8" creationId="{634ACEE2-4FBF-1640-886B-0BA8FD8B1A5B}"/>
          </ac:spMkLst>
        </pc:spChg>
        <pc:spChg chg="mod">
          <ac:chgData name="Loc Huynh" userId="80c0383e323bd6ea" providerId="LiveId" clId="{20CBCFDE-532F-3D4D-9C46-8CCC3B0E4A23}" dt="2022-04-08T01:57:22.228" v="976" actId="1036"/>
          <ac:spMkLst>
            <pc:docMk/>
            <pc:sldMk cId="2875658128" sldId="421"/>
            <ac:spMk id="9" creationId="{1D9304DC-3549-F64F-BB08-C8A1EB2DB9DF}"/>
          </ac:spMkLst>
        </pc:spChg>
        <pc:spChg chg="add mod">
          <ac:chgData name="Loc Huynh" userId="80c0383e323bd6ea" providerId="LiveId" clId="{20CBCFDE-532F-3D4D-9C46-8CCC3B0E4A23}" dt="2022-04-08T01:57:45.876" v="977" actId="14100"/>
          <ac:spMkLst>
            <pc:docMk/>
            <pc:sldMk cId="2875658128" sldId="421"/>
            <ac:spMk id="10" creationId="{B2F195D2-5640-614D-8D74-21E170DF23B2}"/>
          </ac:spMkLst>
        </pc:spChg>
      </pc:sldChg>
      <pc:sldChg chg="delSp modSp add mod ord">
        <pc:chgData name="Loc Huynh" userId="80c0383e323bd6ea" providerId="LiveId" clId="{20CBCFDE-532F-3D4D-9C46-8CCC3B0E4A23}" dt="2022-04-08T01:27:43.468" v="125"/>
        <pc:sldMkLst>
          <pc:docMk/>
          <pc:sldMk cId="3672245141" sldId="422"/>
        </pc:sldMkLst>
        <pc:spChg chg="mod">
          <ac:chgData name="Loc Huynh" userId="80c0383e323bd6ea" providerId="LiveId" clId="{20CBCFDE-532F-3D4D-9C46-8CCC3B0E4A23}" dt="2022-04-08T01:27:43.468" v="125"/>
          <ac:spMkLst>
            <pc:docMk/>
            <pc:sldMk cId="3672245141" sldId="422"/>
            <ac:spMk id="2" creationId="{14FB75EB-42E3-C744-9CAF-7D2DB53CDAC0}"/>
          </ac:spMkLst>
        </pc:spChg>
        <pc:graphicFrameChg chg="del">
          <ac:chgData name="Loc Huynh" userId="80c0383e323bd6ea" providerId="LiveId" clId="{20CBCFDE-532F-3D4D-9C46-8CCC3B0E4A23}" dt="2022-04-08T01:24:24.227" v="10" actId="478"/>
          <ac:graphicFrameMkLst>
            <pc:docMk/>
            <pc:sldMk cId="3672245141" sldId="422"/>
            <ac:graphicFrameMk id="4" creationId="{7506DA1A-48BA-A746-8EA9-E539D6BCA101}"/>
          </ac:graphicFrameMkLst>
        </pc:graphicFrameChg>
        <pc:picChg chg="mod">
          <ac:chgData name="Loc Huynh" userId="80c0383e323bd6ea" providerId="LiveId" clId="{20CBCFDE-532F-3D4D-9C46-8CCC3B0E4A23}" dt="2022-04-08T01:24:29.654" v="13" actId="1076"/>
          <ac:picMkLst>
            <pc:docMk/>
            <pc:sldMk cId="3672245141" sldId="422"/>
            <ac:picMk id="7" creationId="{2CF43F4E-1F15-FB41-B7FD-A40DC7F7C92C}"/>
          </ac:picMkLst>
        </pc:picChg>
      </pc:sldChg>
      <pc:sldChg chg="add del">
        <pc:chgData name="Loc Huynh" userId="80c0383e323bd6ea" providerId="LiveId" clId="{20CBCFDE-532F-3D4D-9C46-8CCC3B0E4A23}" dt="2022-04-08T01:27:07.390" v="60"/>
        <pc:sldMkLst>
          <pc:docMk/>
          <pc:sldMk cId="1230003572" sldId="423"/>
        </pc:sldMkLst>
      </pc:sldChg>
      <pc:sldChg chg="modSp add mod">
        <pc:chgData name="Loc Huynh" userId="80c0383e323bd6ea" providerId="LiveId" clId="{20CBCFDE-532F-3D4D-9C46-8CCC3B0E4A23}" dt="2022-04-08T02:04:45.029" v="1203" actId="207"/>
        <pc:sldMkLst>
          <pc:docMk/>
          <pc:sldMk cId="3115617794" sldId="423"/>
        </pc:sldMkLst>
        <pc:spChg chg="mod">
          <ac:chgData name="Loc Huynh" userId="80c0383e323bd6ea" providerId="LiveId" clId="{20CBCFDE-532F-3D4D-9C46-8CCC3B0E4A23}" dt="2022-04-08T01:39:42.601" v="421" actId="20577"/>
          <ac:spMkLst>
            <pc:docMk/>
            <pc:sldMk cId="3115617794" sldId="423"/>
            <ac:spMk id="2" creationId="{14FB75EB-42E3-C744-9CAF-7D2DB53CDAC0}"/>
          </ac:spMkLst>
        </pc:spChg>
        <pc:spChg chg="mod">
          <ac:chgData name="Loc Huynh" userId="80c0383e323bd6ea" providerId="LiveId" clId="{20CBCFDE-532F-3D4D-9C46-8CCC3B0E4A23}" dt="2022-04-08T02:04:45.029" v="1203" actId="207"/>
          <ac:spMkLst>
            <pc:docMk/>
            <pc:sldMk cId="3115617794" sldId="423"/>
            <ac:spMk id="3" creationId="{915ED961-82CE-F140-B979-1794E0DE9605}"/>
          </ac:spMkLst>
        </pc:spChg>
      </pc:sldChg>
      <pc:sldChg chg="add del">
        <pc:chgData name="Loc Huynh" userId="80c0383e323bd6ea" providerId="LiveId" clId="{20CBCFDE-532F-3D4D-9C46-8CCC3B0E4A23}" dt="2022-04-08T01:34:37.956" v="242" actId="2696"/>
        <pc:sldMkLst>
          <pc:docMk/>
          <pc:sldMk cId="4214651703" sldId="423"/>
        </pc:sldMkLst>
      </pc:sldChg>
      <pc:sldChg chg="addSp delSp modSp add mod delAnim modAnim">
        <pc:chgData name="Loc Huynh" userId="80c0383e323bd6ea" providerId="LiveId" clId="{20CBCFDE-532F-3D4D-9C46-8CCC3B0E4A23}" dt="2022-04-08T01:56:25.203" v="968"/>
        <pc:sldMkLst>
          <pc:docMk/>
          <pc:sldMk cId="2023581224" sldId="424"/>
        </pc:sldMkLst>
        <pc:spChg chg="mod">
          <ac:chgData name="Loc Huynh" userId="80c0383e323bd6ea" providerId="LiveId" clId="{20CBCFDE-532F-3D4D-9C46-8CCC3B0E4A23}" dt="2022-04-08T01:47:50.321" v="690"/>
          <ac:spMkLst>
            <pc:docMk/>
            <pc:sldMk cId="2023581224" sldId="424"/>
            <ac:spMk id="2" creationId="{14FB75EB-42E3-C744-9CAF-7D2DB53CDAC0}"/>
          </ac:spMkLst>
        </pc:spChg>
        <pc:spChg chg="add mod">
          <ac:chgData name="Loc Huynh" userId="80c0383e323bd6ea" providerId="LiveId" clId="{20CBCFDE-532F-3D4D-9C46-8CCC3B0E4A23}" dt="2022-04-08T01:54:36.396" v="920" actId="207"/>
          <ac:spMkLst>
            <pc:docMk/>
            <pc:sldMk cId="2023581224" sldId="424"/>
            <ac:spMk id="3" creationId="{8BC0FEE6-7B11-2D43-92EF-75A74530FDBD}"/>
          </ac:spMkLst>
        </pc:spChg>
        <pc:spChg chg="del">
          <ac:chgData name="Loc Huynh" userId="80c0383e323bd6ea" providerId="LiveId" clId="{20CBCFDE-532F-3D4D-9C46-8CCC3B0E4A23}" dt="2022-04-08T01:48:00.576" v="692" actId="478"/>
          <ac:spMkLst>
            <pc:docMk/>
            <pc:sldMk cId="2023581224" sldId="424"/>
            <ac:spMk id="4" creationId="{D8119E84-6056-8A4A-AEC0-F6475C6F5EB5}"/>
          </ac:spMkLst>
        </pc:spChg>
        <pc:spChg chg="mod">
          <ac:chgData name="Loc Huynh" userId="80c0383e323bd6ea" providerId="LiveId" clId="{20CBCFDE-532F-3D4D-9C46-8CCC3B0E4A23}" dt="2022-04-08T01:52:48.151" v="908" actId="1038"/>
          <ac:spMkLst>
            <pc:docMk/>
            <pc:sldMk cId="2023581224" sldId="424"/>
            <ac:spMk id="6" creationId="{22813316-D779-6646-8B40-E29DCD9BE4D8}"/>
          </ac:spMkLst>
        </pc:spChg>
        <pc:spChg chg="del">
          <ac:chgData name="Loc Huynh" userId="80c0383e323bd6ea" providerId="LiveId" clId="{20CBCFDE-532F-3D4D-9C46-8CCC3B0E4A23}" dt="2022-04-08T01:48:01.625" v="693" actId="478"/>
          <ac:spMkLst>
            <pc:docMk/>
            <pc:sldMk cId="2023581224" sldId="424"/>
            <ac:spMk id="7" creationId="{1473D2DE-1132-5548-BAEC-C53C77471E66}"/>
          </ac:spMkLst>
        </pc:spChg>
        <pc:spChg chg="add mod">
          <ac:chgData name="Loc Huynh" userId="80c0383e323bd6ea" providerId="LiveId" clId="{20CBCFDE-532F-3D4D-9C46-8CCC3B0E4A23}" dt="2022-04-08T01:56:18.081" v="966" actId="1076"/>
          <ac:spMkLst>
            <pc:docMk/>
            <pc:sldMk cId="2023581224" sldId="424"/>
            <ac:spMk id="11" creationId="{BB0625A7-BC4D-7F47-85FA-D46DDB9CDD3B}"/>
          </ac:spMkLst>
        </pc:spChg>
        <pc:spChg chg="add mod">
          <ac:chgData name="Loc Huynh" userId="80c0383e323bd6ea" providerId="LiveId" clId="{20CBCFDE-532F-3D4D-9C46-8CCC3B0E4A23}" dt="2022-04-08T01:55:52.884" v="964" actId="207"/>
          <ac:spMkLst>
            <pc:docMk/>
            <pc:sldMk cId="2023581224" sldId="424"/>
            <ac:spMk id="12" creationId="{23D093EA-B4B5-B246-9760-4C94C3A9752D}"/>
          </ac:spMkLst>
        </pc:spChg>
        <pc:spChg chg="del">
          <ac:chgData name="Loc Huynh" userId="80c0383e323bd6ea" providerId="LiveId" clId="{20CBCFDE-532F-3D4D-9C46-8CCC3B0E4A23}" dt="2022-04-08T01:48:32.502" v="719" actId="478"/>
          <ac:spMkLst>
            <pc:docMk/>
            <pc:sldMk cId="2023581224" sldId="424"/>
            <ac:spMk id="14" creationId="{BDF331DD-3FBC-0C44-A10C-F24B3F20D4B7}"/>
          </ac:spMkLst>
        </pc:spChg>
        <pc:spChg chg="mod">
          <ac:chgData name="Loc Huynh" userId="80c0383e323bd6ea" providerId="LiveId" clId="{20CBCFDE-532F-3D4D-9C46-8CCC3B0E4A23}" dt="2022-04-08T01:52:48.151" v="908" actId="1038"/>
          <ac:spMkLst>
            <pc:docMk/>
            <pc:sldMk cId="2023581224" sldId="424"/>
            <ac:spMk id="15" creationId="{A66E17E7-AB16-F646-8B00-CA3C4F6DE86F}"/>
          </ac:spMkLst>
        </pc:spChg>
        <pc:spChg chg="mod">
          <ac:chgData name="Loc Huynh" userId="80c0383e323bd6ea" providerId="LiveId" clId="{20CBCFDE-532F-3D4D-9C46-8CCC3B0E4A23}" dt="2022-04-08T01:52:48.151" v="908" actId="1038"/>
          <ac:spMkLst>
            <pc:docMk/>
            <pc:sldMk cId="2023581224" sldId="424"/>
            <ac:spMk id="16" creationId="{54D7DA4D-B835-0A46-8367-D3807E6E3C5A}"/>
          </ac:spMkLst>
        </pc:spChg>
      </pc:sldChg>
      <pc:sldChg chg="delSp modSp add mod delAnim">
        <pc:chgData name="Loc Huynh" userId="80c0383e323bd6ea" providerId="LiveId" clId="{20CBCFDE-532F-3D4D-9C46-8CCC3B0E4A23}" dt="2022-04-08T03:05:08.641" v="2725"/>
        <pc:sldMkLst>
          <pc:docMk/>
          <pc:sldMk cId="1842952845" sldId="425"/>
        </pc:sldMkLst>
        <pc:spChg chg="mod">
          <ac:chgData name="Loc Huynh" userId="80c0383e323bd6ea" providerId="LiveId" clId="{20CBCFDE-532F-3D4D-9C46-8CCC3B0E4A23}" dt="2022-04-08T03:05:08.641" v="2725"/>
          <ac:spMkLst>
            <pc:docMk/>
            <pc:sldMk cId="1842952845" sldId="425"/>
            <ac:spMk id="2" creationId="{14FB75EB-42E3-C744-9CAF-7D2DB53CDAC0}"/>
          </ac:spMkLst>
        </pc:spChg>
        <pc:spChg chg="del mod">
          <ac:chgData name="Loc Huynh" userId="80c0383e323bd6ea" providerId="LiveId" clId="{20CBCFDE-532F-3D4D-9C46-8CCC3B0E4A23}" dt="2022-04-08T02:59:38.272" v="2642" actId="478"/>
          <ac:spMkLst>
            <pc:docMk/>
            <pc:sldMk cId="1842952845" sldId="425"/>
            <ac:spMk id="3" creationId="{9021BDF1-0B5D-1841-889E-BBD08AF5C550}"/>
          </ac:spMkLst>
        </pc:spChg>
        <pc:spChg chg="mod">
          <ac:chgData name="Loc Huynh" userId="80c0383e323bd6ea" providerId="LiveId" clId="{20CBCFDE-532F-3D4D-9C46-8CCC3B0E4A23}" dt="2022-04-08T03:00:03.085" v="2645" actId="13926"/>
          <ac:spMkLst>
            <pc:docMk/>
            <pc:sldMk cId="1842952845" sldId="425"/>
            <ac:spMk id="6" creationId="{22813316-D779-6646-8B40-E29DCD9BE4D8}"/>
          </ac:spMkLst>
        </pc:spChg>
        <pc:spChg chg="del mod">
          <ac:chgData name="Loc Huynh" userId="80c0383e323bd6ea" providerId="LiveId" clId="{20CBCFDE-532F-3D4D-9C46-8CCC3B0E4A23}" dt="2022-04-08T02:15:26.264" v="1331" actId="478"/>
          <ac:spMkLst>
            <pc:docMk/>
            <pc:sldMk cId="1842952845" sldId="425"/>
            <ac:spMk id="7" creationId="{1473D2DE-1132-5548-BAEC-C53C77471E66}"/>
          </ac:spMkLst>
        </pc:spChg>
        <pc:spChg chg="del mod">
          <ac:chgData name="Loc Huynh" userId="80c0383e323bd6ea" providerId="LiveId" clId="{20CBCFDE-532F-3D4D-9C46-8CCC3B0E4A23}" dt="2022-04-08T02:59:30.579" v="2640" actId="478"/>
          <ac:spMkLst>
            <pc:docMk/>
            <pc:sldMk cId="1842952845" sldId="425"/>
            <ac:spMk id="9" creationId="{D8D1F7F7-9F0B-F647-B7A7-AB588E9144F6}"/>
          </ac:spMkLst>
        </pc:spChg>
        <pc:spChg chg="del mod">
          <ac:chgData name="Loc Huynh" userId="80c0383e323bd6ea" providerId="LiveId" clId="{20CBCFDE-532F-3D4D-9C46-8CCC3B0E4A23}" dt="2022-04-08T02:59:31.698" v="2641" actId="478"/>
          <ac:spMkLst>
            <pc:docMk/>
            <pc:sldMk cId="1842952845" sldId="425"/>
            <ac:spMk id="11" creationId="{7FBDCCB0-7F03-EE4C-832E-DF251255835B}"/>
          </ac:spMkLst>
        </pc:spChg>
        <pc:spChg chg="mod">
          <ac:chgData name="Loc Huynh" userId="80c0383e323bd6ea" providerId="LiveId" clId="{20CBCFDE-532F-3D4D-9C46-8CCC3B0E4A23}" dt="2022-04-08T02:59:48.729" v="2644" actId="1076"/>
          <ac:spMkLst>
            <pc:docMk/>
            <pc:sldMk cId="1842952845" sldId="425"/>
            <ac:spMk id="12" creationId="{5EF0CAD6-05C9-F74F-A881-11D7ED317989}"/>
          </ac:spMkLst>
        </pc:spChg>
        <pc:picChg chg="mod">
          <ac:chgData name="Loc Huynh" userId="80c0383e323bd6ea" providerId="LiveId" clId="{20CBCFDE-532F-3D4D-9C46-8CCC3B0E4A23}" dt="2022-04-08T02:59:48.729" v="2644" actId="1076"/>
          <ac:picMkLst>
            <pc:docMk/>
            <pc:sldMk cId="1842952845" sldId="425"/>
            <ac:picMk id="13" creationId="{FFD8DF81-EF1B-384E-A8B6-AAEF04A36DD5}"/>
          </ac:picMkLst>
        </pc:picChg>
      </pc:sldChg>
      <pc:sldChg chg="delSp modSp add mod">
        <pc:chgData name="Loc Huynh" userId="80c0383e323bd6ea" providerId="LiveId" clId="{20CBCFDE-532F-3D4D-9C46-8CCC3B0E4A23}" dt="2022-04-08T02:30:15.800" v="1903" actId="207"/>
        <pc:sldMkLst>
          <pc:docMk/>
          <pc:sldMk cId="2613821544" sldId="426"/>
        </pc:sldMkLst>
        <pc:spChg chg="mod">
          <ac:chgData name="Loc Huynh" userId="80c0383e323bd6ea" providerId="LiveId" clId="{20CBCFDE-532F-3D4D-9C46-8CCC3B0E4A23}" dt="2022-04-08T02:23:08.277" v="1366" actId="20577"/>
          <ac:spMkLst>
            <pc:docMk/>
            <pc:sldMk cId="2613821544" sldId="426"/>
            <ac:spMk id="2" creationId="{14FB75EB-42E3-C744-9CAF-7D2DB53CDAC0}"/>
          </ac:spMkLst>
        </pc:spChg>
        <pc:spChg chg="mod">
          <ac:chgData name="Loc Huynh" userId="80c0383e323bd6ea" providerId="LiveId" clId="{20CBCFDE-532F-3D4D-9C46-8CCC3B0E4A23}" dt="2022-04-08T02:30:15.800" v="1903" actId="207"/>
          <ac:spMkLst>
            <pc:docMk/>
            <pc:sldMk cId="2613821544" sldId="426"/>
            <ac:spMk id="3" creationId="{915ED961-82CE-F140-B979-1794E0DE9605}"/>
          </ac:spMkLst>
        </pc:spChg>
        <pc:spChg chg="del">
          <ac:chgData name="Loc Huynh" userId="80c0383e323bd6ea" providerId="LiveId" clId="{20CBCFDE-532F-3D4D-9C46-8CCC3B0E4A23}" dt="2022-04-08T02:23:56.733" v="1431" actId="478"/>
          <ac:spMkLst>
            <pc:docMk/>
            <pc:sldMk cId="2613821544" sldId="426"/>
            <ac:spMk id="13" creationId="{F16E343F-BF3D-6E45-A276-0953689F61AE}"/>
          </ac:spMkLst>
        </pc:spChg>
        <pc:graphicFrameChg chg="del mod">
          <ac:chgData name="Loc Huynh" userId="80c0383e323bd6ea" providerId="LiveId" clId="{20CBCFDE-532F-3D4D-9C46-8CCC3B0E4A23}" dt="2022-04-08T02:23:58.069" v="1432" actId="478"/>
          <ac:graphicFrameMkLst>
            <pc:docMk/>
            <pc:sldMk cId="2613821544" sldId="426"/>
            <ac:graphicFrameMk id="12" creationId="{7E08F055-1D57-9B43-A496-5B407324B047}"/>
          </ac:graphicFrameMkLst>
        </pc:graphicFrameChg>
      </pc:sldChg>
      <pc:sldChg chg="modSp add mod">
        <pc:chgData name="Loc Huynh" userId="80c0383e323bd6ea" providerId="LiveId" clId="{20CBCFDE-532F-3D4D-9C46-8CCC3B0E4A23}" dt="2022-04-08T03:03:24.749" v="2700" actId="255"/>
        <pc:sldMkLst>
          <pc:docMk/>
          <pc:sldMk cId="2027439198" sldId="427"/>
        </pc:sldMkLst>
        <pc:spChg chg="mod">
          <ac:chgData name="Loc Huynh" userId="80c0383e323bd6ea" providerId="LiveId" clId="{20CBCFDE-532F-3D4D-9C46-8CCC3B0E4A23}" dt="2022-04-08T03:03:24.749" v="2700" actId="255"/>
          <ac:spMkLst>
            <pc:docMk/>
            <pc:sldMk cId="2027439198" sldId="427"/>
            <ac:spMk id="3" creationId="{915ED961-82CE-F140-B979-1794E0DE9605}"/>
          </ac:spMkLst>
        </pc:spChg>
      </pc:sldChg>
      <pc:sldChg chg="addSp modSp add mod ord modAnim">
        <pc:chgData name="Loc Huynh" userId="80c0383e323bd6ea" providerId="LiveId" clId="{20CBCFDE-532F-3D4D-9C46-8CCC3B0E4A23}" dt="2022-04-08T03:04:59.803" v="2723" actId="20577"/>
        <pc:sldMkLst>
          <pc:docMk/>
          <pc:sldMk cId="730106077" sldId="428"/>
        </pc:sldMkLst>
        <pc:spChg chg="mod">
          <ac:chgData name="Loc Huynh" userId="80c0383e323bd6ea" providerId="LiveId" clId="{20CBCFDE-532F-3D4D-9C46-8CCC3B0E4A23}" dt="2022-04-08T03:04:59.803" v="2723" actId="20577"/>
          <ac:spMkLst>
            <pc:docMk/>
            <pc:sldMk cId="730106077" sldId="428"/>
            <ac:spMk id="2" creationId="{14FB75EB-42E3-C744-9CAF-7D2DB53CDAC0}"/>
          </ac:spMkLst>
        </pc:spChg>
        <pc:spChg chg="mod">
          <ac:chgData name="Loc Huynh" userId="80c0383e323bd6ea" providerId="LiveId" clId="{20CBCFDE-532F-3D4D-9C46-8CCC3B0E4A23}" dt="2022-04-08T02:53:51.778" v="2553" actId="1076"/>
          <ac:spMkLst>
            <pc:docMk/>
            <pc:sldMk cId="730106077" sldId="428"/>
            <ac:spMk id="4" creationId="{78C1A8CC-5721-0A46-BE2E-D1818A95BEDF}"/>
          </ac:spMkLst>
        </pc:spChg>
        <pc:spChg chg="mod">
          <ac:chgData name="Loc Huynh" userId="80c0383e323bd6ea" providerId="LiveId" clId="{20CBCFDE-532F-3D4D-9C46-8CCC3B0E4A23}" dt="2022-04-08T02:54:10.405" v="2559" actId="1076"/>
          <ac:spMkLst>
            <pc:docMk/>
            <pc:sldMk cId="730106077" sldId="428"/>
            <ac:spMk id="5" creationId="{FB628D07-E8A4-2741-B615-F044082839D4}"/>
          </ac:spMkLst>
        </pc:spChg>
        <pc:spChg chg="mod">
          <ac:chgData name="Loc Huynh" userId="80c0383e323bd6ea" providerId="LiveId" clId="{20CBCFDE-532F-3D4D-9C46-8CCC3B0E4A23}" dt="2022-04-08T02:53:43.354" v="2541" actId="20577"/>
          <ac:spMkLst>
            <pc:docMk/>
            <pc:sldMk cId="730106077" sldId="428"/>
            <ac:spMk id="6" creationId="{22813316-D779-6646-8B40-E29DCD9BE4D8}"/>
          </ac:spMkLst>
        </pc:spChg>
        <pc:spChg chg="mod">
          <ac:chgData name="Loc Huynh" userId="80c0383e323bd6ea" providerId="LiveId" clId="{20CBCFDE-532F-3D4D-9C46-8CCC3B0E4A23}" dt="2022-04-08T02:53:59.077" v="2555" actId="1076"/>
          <ac:spMkLst>
            <pc:docMk/>
            <pc:sldMk cId="730106077" sldId="428"/>
            <ac:spMk id="21" creationId="{9A8CB356-5185-D740-90EF-B192941CCE59}"/>
          </ac:spMkLst>
        </pc:spChg>
        <pc:spChg chg="mod">
          <ac:chgData name="Loc Huynh" userId="80c0383e323bd6ea" providerId="LiveId" clId="{20CBCFDE-532F-3D4D-9C46-8CCC3B0E4A23}" dt="2022-04-08T02:54:24.069" v="2564" actId="1076"/>
          <ac:spMkLst>
            <pc:docMk/>
            <pc:sldMk cId="730106077" sldId="428"/>
            <ac:spMk id="31" creationId="{C6E3DC60-271A-304A-A6C6-DBAFC783CCCF}"/>
          </ac:spMkLst>
        </pc:spChg>
        <pc:spChg chg="mod">
          <ac:chgData name="Loc Huynh" userId="80c0383e323bd6ea" providerId="LiveId" clId="{20CBCFDE-532F-3D4D-9C46-8CCC3B0E4A23}" dt="2022-04-08T02:53:48.108" v="2552" actId="1035"/>
          <ac:spMkLst>
            <pc:docMk/>
            <pc:sldMk cId="730106077" sldId="428"/>
            <ac:spMk id="33" creationId="{DA8DEBD2-5A78-6D42-898B-E248669529B2}"/>
          </ac:spMkLst>
        </pc:spChg>
        <pc:cxnChg chg="mod">
          <ac:chgData name="Loc Huynh" userId="80c0383e323bd6ea" providerId="LiveId" clId="{20CBCFDE-532F-3D4D-9C46-8CCC3B0E4A23}" dt="2022-04-08T02:54:06.670" v="2558" actId="14100"/>
          <ac:cxnSpMkLst>
            <pc:docMk/>
            <pc:sldMk cId="730106077" sldId="428"/>
            <ac:cxnSpMk id="15" creationId="{49EACBD7-FBDE-1047-87F9-5BE9B797EFD9}"/>
          </ac:cxnSpMkLst>
        </pc:cxnChg>
        <pc:cxnChg chg="add mod">
          <ac:chgData name="Loc Huynh" userId="80c0383e323bd6ea" providerId="LiveId" clId="{20CBCFDE-532F-3D4D-9C46-8CCC3B0E4A23}" dt="2022-04-08T02:54:21.550" v="2563" actId="1076"/>
          <ac:cxnSpMkLst>
            <pc:docMk/>
            <pc:sldMk cId="730106077" sldId="428"/>
            <ac:cxnSpMk id="16" creationId="{7003114F-3DE9-F94D-A364-CE182A080489}"/>
          </ac:cxnSpMkLst>
        </pc:cxnChg>
      </pc:sldChg>
      <pc:sldChg chg="addSp delSp modSp add mod ord delAnim modAnim">
        <pc:chgData name="Loc Huynh" userId="80c0383e323bd6ea" providerId="LiveId" clId="{20CBCFDE-532F-3D4D-9C46-8CCC3B0E4A23}" dt="2022-04-08T03:06:20.551" v="2801"/>
        <pc:sldMkLst>
          <pc:docMk/>
          <pc:sldMk cId="2880713986" sldId="429"/>
        </pc:sldMkLst>
        <pc:spChg chg="mod">
          <ac:chgData name="Loc Huynh" userId="80c0383e323bd6ea" providerId="LiveId" clId="{20CBCFDE-532F-3D4D-9C46-8CCC3B0E4A23}" dt="2022-04-08T03:05:50.014" v="2774" actId="20577"/>
          <ac:spMkLst>
            <pc:docMk/>
            <pc:sldMk cId="2880713986" sldId="429"/>
            <ac:spMk id="2" creationId="{14FB75EB-42E3-C744-9CAF-7D2DB53CDAC0}"/>
          </ac:spMkLst>
        </pc:spChg>
        <pc:spChg chg="mod">
          <ac:chgData name="Loc Huynh" userId="80c0383e323bd6ea" providerId="LiveId" clId="{20CBCFDE-532F-3D4D-9C46-8CCC3B0E4A23}" dt="2022-04-08T03:06:12.592" v="2800" actId="20577"/>
          <ac:spMkLst>
            <pc:docMk/>
            <pc:sldMk cId="2880713986" sldId="429"/>
            <ac:spMk id="9" creationId="{D8D1F7F7-9F0B-F647-B7A7-AB588E9144F6}"/>
          </ac:spMkLst>
        </pc:spChg>
        <pc:spChg chg="mod">
          <ac:chgData name="Loc Huynh" userId="80c0383e323bd6ea" providerId="LiveId" clId="{20CBCFDE-532F-3D4D-9C46-8CCC3B0E4A23}" dt="2022-04-08T03:06:20.551" v="2801"/>
          <ac:spMkLst>
            <pc:docMk/>
            <pc:sldMk cId="2880713986" sldId="429"/>
            <ac:spMk id="11" creationId="{7FBDCCB0-7F03-EE4C-832E-DF251255835B}"/>
          </ac:spMkLst>
        </pc:spChg>
        <pc:spChg chg="del">
          <ac:chgData name="Loc Huynh" userId="80c0383e323bd6ea" providerId="LiveId" clId="{20CBCFDE-532F-3D4D-9C46-8CCC3B0E4A23}" dt="2022-04-08T02:58:06.462" v="2614" actId="478"/>
          <ac:spMkLst>
            <pc:docMk/>
            <pc:sldMk cId="2880713986" sldId="429"/>
            <ac:spMk id="12" creationId="{5EF0CAD6-05C9-F74F-A881-11D7ED317989}"/>
          </ac:spMkLst>
        </pc:spChg>
        <pc:spChg chg="add del mod">
          <ac:chgData name="Loc Huynh" userId="80c0383e323bd6ea" providerId="LiveId" clId="{20CBCFDE-532F-3D4D-9C46-8CCC3B0E4A23}" dt="2022-04-08T02:58:30.650" v="2621"/>
          <ac:spMkLst>
            <pc:docMk/>
            <pc:sldMk cId="2880713986" sldId="429"/>
            <ac:spMk id="14" creationId="{36A922F5-F979-C041-AF21-C8A91BF4498E}"/>
          </ac:spMkLst>
        </pc:spChg>
        <pc:spChg chg="add del mod">
          <ac:chgData name="Loc Huynh" userId="80c0383e323bd6ea" providerId="LiveId" clId="{20CBCFDE-532F-3D4D-9C46-8CCC3B0E4A23}" dt="2022-04-08T02:58:30.650" v="2621"/>
          <ac:spMkLst>
            <pc:docMk/>
            <pc:sldMk cId="2880713986" sldId="429"/>
            <ac:spMk id="15" creationId="{A1199345-7AD2-464B-A729-911D37ED1EF1}"/>
          </ac:spMkLst>
        </pc:spChg>
        <pc:spChg chg="add mod">
          <ac:chgData name="Loc Huynh" userId="80c0383e323bd6ea" providerId="LiveId" clId="{20CBCFDE-532F-3D4D-9C46-8CCC3B0E4A23}" dt="2022-04-08T02:58:55.256" v="2636" actId="20577"/>
          <ac:spMkLst>
            <pc:docMk/>
            <pc:sldMk cId="2880713986" sldId="429"/>
            <ac:spMk id="16" creationId="{82AEFE52-665C-7E49-942A-34B54CC3A04E}"/>
          </ac:spMkLst>
        </pc:spChg>
        <pc:spChg chg="add mod">
          <ac:chgData name="Loc Huynh" userId="80c0383e323bd6ea" providerId="LiveId" clId="{20CBCFDE-532F-3D4D-9C46-8CCC3B0E4A23}" dt="2022-04-08T02:58:41.618" v="2623" actId="1076"/>
          <ac:spMkLst>
            <pc:docMk/>
            <pc:sldMk cId="2880713986" sldId="429"/>
            <ac:spMk id="17" creationId="{ECB772CB-0092-A14B-B74D-A4B4ED605A16}"/>
          </ac:spMkLst>
        </pc:spChg>
        <pc:picChg chg="del">
          <ac:chgData name="Loc Huynh" userId="80c0383e323bd6ea" providerId="LiveId" clId="{20CBCFDE-532F-3D4D-9C46-8CCC3B0E4A23}" dt="2022-04-08T02:58:07.423" v="2615" actId="478"/>
          <ac:picMkLst>
            <pc:docMk/>
            <pc:sldMk cId="2880713986" sldId="429"/>
            <ac:picMk id="13" creationId="{FFD8DF81-EF1B-384E-A8B6-AAEF04A36DD5}"/>
          </ac:picMkLst>
        </pc:picChg>
        <pc:cxnChg chg="add mod">
          <ac:chgData name="Loc Huynh" userId="80c0383e323bd6ea" providerId="LiveId" clId="{20CBCFDE-532F-3D4D-9C46-8CCC3B0E4A23}" dt="2022-04-08T02:58:41.618" v="2623" actId="1076"/>
          <ac:cxnSpMkLst>
            <pc:docMk/>
            <pc:sldMk cId="2880713986" sldId="429"/>
            <ac:cxnSpMk id="18" creationId="{3DCF4FA0-D4B5-5C4D-99AA-565FF718550B}"/>
          </ac:cxnSpMkLst>
        </pc:cxnChg>
      </pc:sldChg>
      <pc:sldChg chg="delSp modSp add mod delAnim modAnim">
        <pc:chgData name="Loc Huynh" userId="80c0383e323bd6ea" providerId="LiveId" clId="{20CBCFDE-532F-3D4D-9C46-8CCC3B0E4A23}" dt="2022-04-08T04:06:15.471" v="4287"/>
        <pc:sldMkLst>
          <pc:docMk/>
          <pc:sldMk cId="1537189330" sldId="430"/>
        </pc:sldMkLst>
        <pc:spChg chg="mod">
          <ac:chgData name="Loc Huynh" userId="80c0383e323bd6ea" providerId="LiveId" clId="{20CBCFDE-532F-3D4D-9C46-8CCC3B0E4A23}" dt="2022-04-08T04:06:15.471" v="4287"/>
          <ac:spMkLst>
            <pc:docMk/>
            <pc:sldMk cId="1537189330" sldId="430"/>
            <ac:spMk id="2" creationId="{14FB75EB-42E3-C744-9CAF-7D2DB53CDAC0}"/>
          </ac:spMkLst>
        </pc:spChg>
        <pc:spChg chg="del">
          <ac:chgData name="Loc Huynh" userId="80c0383e323bd6ea" providerId="LiveId" clId="{20CBCFDE-532F-3D4D-9C46-8CCC3B0E4A23}" dt="2022-04-08T03:16:14.577" v="2832" actId="478"/>
          <ac:spMkLst>
            <pc:docMk/>
            <pc:sldMk cId="1537189330" sldId="430"/>
            <ac:spMk id="7" creationId="{60284336-9D5F-B14B-8D1A-EE6CB9DD5072}"/>
          </ac:spMkLst>
        </pc:spChg>
        <pc:spChg chg="mod">
          <ac:chgData name="Loc Huynh" userId="80c0383e323bd6ea" providerId="LiveId" clId="{20CBCFDE-532F-3D4D-9C46-8CCC3B0E4A23}" dt="2022-04-08T03:27:45.780" v="3030" actId="14100"/>
          <ac:spMkLst>
            <pc:docMk/>
            <pc:sldMk cId="1537189330" sldId="430"/>
            <ac:spMk id="8" creationId="{8FBF9B08-1326-294A-9F92-A2C4B8034ACC}"/>
          </ac:spMkLst>
        </pc:spChg>
        <pc:graphicFrameChg chg="del">
          <ac:chgData name="Loc Huynh" userId="80c0383e323bd6ea" providerId="LiveId" clId="{20CBCFDE-532F-3D4D-9C46-8CCC3B0E4A23}" dt="2022-04-08T03:16:12.525" v="2831" actId="478"/>
          <ac:graphicFrameMkLst>
            <pc:docMk/>
            <pc:sldMk cId="1537189330" sldId="430"/>
            <ac:graphicFrameMk id="5" creationId="{59F1A370-7EAE-6847-A442-57DA32F68964}"/>
          </ac:graphicFrameMkLst>
        </pc:graphicFrameChg>
      </pc:sldChg>
      <pc:sldChg chg="modSp add mod modAnim modNotesTx">
        <pc:chgData name="Loc Huynh" userId="80c0383e323bd6ea" providerId="LiveId" clId="{20CBCFDE-532F-3D4D-9C46-8CCC3B0E4A23}" dt="2022-04-08T04:06:11.336" v="4286"/>
        <pc:sldMkLst>
          <pc:docMk/>
          <pc:sldMk cId="2067937792" sldId="431"/>
        </pc:sldMkLst>
        <pc:spChg chg="mod">
          <ac:chgData name="Loc Huynh" userId="80c0383e323bd6ea" providerId="LiveId" clId="{20CBCFDE-532F-3D4D-9C46-8CCC3B0E4A23}" dt="2022-04-08T04:06:11.336" v="4286"/>
          <ac:spMkLst>
            <pc:docMk/>
            <pc:sldMk cId="2067937792" sldId="431"/>
            <ac:spMk id="2" creationId="{14FB75EB-42E3-C744-9CAF-7D2DB53CDAC0}"/>
          </ac:spMkLst>
        </pc:spChg>
        <pc:spChg chg="mod">
          <ac:chgData name="Loc Huynh" userId="80c0383e323bd6ea" providerId="LiveId" clId="{20CBCFDE-532F-3D4D-9C46-8CCC3B0E4A23}" dt="2022-04-08T03:47:13.542" v="4269" actId="13926"/>
          <ac:spMkLst>
            <pc:docMk/>
            <pc:sldMk cId="2067937792" sldId="431"/>
            <ac:spMk id="6" creationId="{22813316-D779-6646-8B40-E29DCD9BE4D8}"/>
          </ac:spMkLst>
        </pc:spChg>
        <pc:spChg chg="mod">
          <ac:chgData name="Loc Huynh" userId="80c0383e323bd6ea" providerId="LiveId" clId="{20CBCFDE-532F-3D4D-9C46-8CCC3B0E4A23}" dt="2022-04-08T03:29:10.246" v="3182" actId="14100"/>
          <ac:spMkLst>
            <pc:docMk/>
            <pc:sldMk cId="2067937792" sldId="431"/>
            <ac:spMk id="8" creationId="{8FBF9B08-1326-294A-9F92-A2C4B8034ACC}"/>
          </ac:spMkLst>
        </pc:spChg>
      </pc:sldChg>
      <pc:sldChg chg="addSp delSp modSp add mod modNotesTx">
        <pc:chgData name="Loc Huynh" userId="80c0383e323bd6ea" providerId="LiveId" clId="{20CBCFDE-532F-3D4D-9C46-8CCC3B0E4A23}" dt="2022-04-08T04:06:06.679" v="4285" actId="20577"/>
        <pc:sldMkLst>
          <pc:docMk/>
          <pc:sldMk cId="389179619" sldId="432"/>
        </pc:sldMkLst>
        <pc:spChg chg="mod">
          <ac:chgData name="Loc Huynh" userId="80c0383e323bd6ea" providerId="LiveId" clId="{20CBCFDE-532F-3D4D-9C46-8CCC3B0E4A23}" dt="2022-04-08T04:06:06.679" v="4285" actId="20577"/>
          <ac:spMkLst>
            <pc:docMk/>
            <pc:sldMk cId="389179619" sldId="432"/>
            <ac:spMk id="2" creationId="{14FB75EB-42E3-C744-9CAF-7D2DB53CDAC0}"/>
          </ac:spMkLst>
        </pc:spChg>
        <pc:spChg chg="del">
          <ac:chgData name="Loc Huynh" userId="80c0383e323bd6ea" providerId="LiveId" clId="{20CBCFDE-532F-3D4D-9C46-8CCC3B0E4A23}" dt="2022-04-08T03:30:57.316" v="3446" actId="478"/>
          <ac:spMkLst>
            <pc:docMk/>
            <pc:sldMk cId="389179619" sldId="432"/>
            <ac:spMk id="6" creationId="{22813316-D779-6646-8B40-E29DCD9BE4D8}"/>
          </ac:spMkLst>
        </pc:spChg>
        <pc:spChg chg="add mod">
          <ac:chgData name="Loc Huynh" userId="80c0383e323bd6ea" providerId="LiveId" clId="{20CBCFDE-532F-3D4D-9C46-8CCC3B0E4A23}" dt="2022-04-08T03:34:09.288" v="3613" actId="20577"/>
          <ac:spMkLst>
            <pc:docMk/>
            <pc:sldMk cId="389179619" sldId="432"/>
            <ac:spMk id="7" creationId="{00A89633-7027-0E43-B64C-A3CE2528AE4E}"/>
          </ac:spMkLst>
        </pc:spChg>
        <pc:spChg chg="del">
          <ac:chgData name="Loc Huynh" userId="80c0383e323bd6ea" providerId="LiveId" clId="{20CBCFDE-532F-3D4D-9C46-8CCC3B0E4A23}" dt="2022-04-08T03:30:58.989" v="3447" actId="478"/>
          <ac:spMkLst>
            <pc:docMk/>
            <pc:sldMk cId="389179619" sldId="432"/>
            <ac:spMk id="8" creationId="{8FBF9B08-1326-294A-9F92-A2C4B8034ACC}"/>
          </ac:spMkLst>
        </pc:spChg>
        <pc:graphicFrameChg chg="add mod">
          <ac:chgData name="Loc Huynh" userId="80c0383e323bd6ea" providerId="LiveId" clId="{20CBCFDE-532F-3D4D-9C46-8CCC3B0E4A23}" dt="2022-04-08T03:35:17.223" v="3628" actId="1076"/>
          <ac:graphicFrameMkLst>
            <pc:docMk/>
            <pc:sldMk cId="389179619" sldId="432"/>
            <ac:graphicFrameMk id="9" creationId="{4331F3E0-E4B4-8F45-86BC-89720B4BA91B}"/>
          </ac:graphicFrameMkLst>
        </pc:graphicFrameChg>
      </pc:sldChg>
      <pc:sldChg chg="addSp delSp modSp add mod modAnim">
        <pc:chgData name="Loc Huynh" userId="80c0383e323bd6ea" providerId="LiveId" clId="{20CBCFDE-532F-3D4D-9C46-8CCC3B0E4A23}" dt="2022-04-08T04:06:22.209" v="4288"/>
        <pc:sldMkLst>
          <pc:docMk/>
          <pc:sldMk cId="1022625012" sldId="433"/>
        </pc:sldMkLst>
        <pc:spChg chg="mod">
          <ac:chgData name="Loc Huynh" userId="80c0383e323bd6ea" providerId="LiveId" clId="{20CBCFDE-532F-3D4D-9C46-8CCC3B0E4A23}" dt="2022-04-08T04:06:22.209" v="4288"/>
          <ac:spMkLst>
            <pc:docMk/>
            <pc:sldMk cId="1022625012" sldId="433"/>
            <ac:spMk id="2" creationId="{14FB75EB-42E3-C744-9CAF-7D2DB53CDAC0}"/>
          </ac:spMkLst>
        </pc:spChg>
        <pc:spChg chg="mod">
          <ac:chgData name="Loc Huynh" userId="80c0383e323bd6ea" providerId="LiveId" clId="{20CBCFDE-532F-3D4D-9C46-8CCC3B0E4A23}" dt="2022-04-08T03:41:05.309" v="3987" actId="20577"/>
          <ac:spMkLst>
            <pc:docMk/>
            <pc:sldMk cId="1022625012" sldId="433"/>
            <ac:spMk id="6" creationId="{22813316-D779-6646-8B40-E29DCD9BE4D8}"/>
          </ac:spMkLst>
        </pc:spChg>
        <pc:spChg chg="add mod">
          <ac:chgData name="Loc Huynh" userId="80c0383e323bd6ea" providerId="LiveId" clId="{20CBCFDE-532F-3D4D-9C46-8CCC3B0E4A23}" dt="2022-04-08T03:41:14.810" v="3989" actId="1076"/>
          <ac:spMkLst>
            <pc:docMk/>
            <pc:sldMk cId="1022625012" sldId="433"/>
            <ac:spMk id="7" creationId="{AB073E36-A5C7-B246-8A1B-50DFB64F3769}"/>
          </ac:spMkLst>
        </pc:spChg>
        <pc:spChg chg="del">
          <ac:chgData name="Loc Huynh" userId="80c0383e323bd6ea" providerId="LiveId" clId="{20CBCFDE-532F-3D4D-9C46-8CCC3B0E4A23}" dt="2022-04-08T03:36:26.484" v="3635" actId="478"/>
          <ac:spMkLst>
            <pc:docMk/>
            <pc:sldMk cId="1022625012" sldId="433"/>
            <ac:spMk id="8" creationId="{8FBF9B08-1326-294A-9F92-A2C4B8034ACC}"/>
          </ac:spMkLst>
        </pc:spChg>
        <pc:spChg chg="add mod">
          <ac:chgData name="Loc Huynh" userId="80c0383e323bd6ea" providerId="LiveId" clId="{20CBCFDE-532F-3D4D-9C46-8CCC3B0E4A23}" dt="2022-04-08T03:41:41.464" v="3994" actId="1076"/>
          <ac:spMkLst>
            <pc:docMk/>
            <pc:sldMk cId="1022625012" sldId="433"/>
            <ac:spMk id="9" creationId="{F0AE9CAE-29C5-B243-B52C-19FAFE6EDBA1}"/>
          </ac:spMkLst>
        </pc:spChg>
        <pc:spChg chg="add mod">
          <ac:chgData name="Loc Huynh" userId="80c0383e323bd6ea" providerId="LiveId" clId="{20CBCFDE-532F-3D4D-9C46-8CCC3B0E4A23}" dt="2022-04-08T03:41:37.838" v="3993" actId="1076"/>
          <ac:spMkLst>
            <pc:docMk/>
            <pc:sldMk cId="1022625012" sldId="433"/>
            <ac:spMk id="11" creationId="{FED7677C-42A7-3C43-8DDD-E10AA6BE8AF0}"/>
          </ac:spMkLst>
        </pc:spChg>
      </pc:sldChg>
      <pc:sldChg chg="modSp add mod modNotesTx">
        <pc:chgData name="Loc Huynh" userId="80c0383e323bd6ea" providerId="LiveId" clId="{20CBCFDE-532F-3D4D-9C46-8CCC3B0E4A23}" dt="2022-04-08T04:06:26.845" v="4289"/>
        <pc:sldMkLst>
          <pc:docMk/>
          <pc:sldMk cId="3382002868" sldId="434"/>
        </pc:sldMkLst>
        <pc:spChg chg="mod">
          <ac:chgData name="Loc Huynh" userId="80c0383e323bd6ea" providerId="LiveId" clId="{20CBCFDE-532F-3D4D-9C46-8CCC3B0E4A23}" dt="2022-04-08T04:06:26.845" v="4289"/>
          <ac:spMkLst>
            <pc:docMk/>
            <pc:sldMk cId="3382002868" sldId="434"/>
            <ac:spMk id="2" creationId="{14FB75EB-42E3-C744-9CAF-7D2DB53CDAC0}"/>
          </ac:spMkLst>
        </pc:spChg>
        <pc:spChg chg="mod">
          <ac:chgData name="Loc Huynh" userId="80c0383e323bd6ea" providerId="LiveId" clId="{20CBCFDE-532F-3D4D-9C46-8CCC3B0E4A23}" dt="2022-04-08T03:42:45.490" v="4011" actId="13926"/>
          <ac:spMkLst>
            <pc:docMk/>
            <pc:sldMk cId="3382002868" sldId="434"/>
            <ac:spMk id="6" creationId="{22813316-D779-6646-8B40-E29DCD9BE4D8}"/>
          </ac:spMkLst>
        </pc:spChg>
        <pc:spChg chg="mod">
          <ac:chgData name="Loc Huynh" userId="80c0383e323bd6ea" providerId="LiveId" clId="{20CBCFDE-532F-3D4D-9C46-8CCC3B0E4A23}" dt="2022-04-08T03:46:24.539" v="4265" actId="13926"/>
          <ac:spMkLst>
            <pc:docMk/>
            <pc:sldMk cId="3382002868" sldId="434"/>
            <ac:spMk id="8" creationId="{8FBF9B08-1326-294A-9F92-A2C4B8034ACC}"/>
          </ac:spMkLst>
        </pc:spChg>
      </pc:sldChg>
      <pc:sldChg chg="add del">
        <pc:chgData name="Loc Huynh" userId="80c0383e323bd6ea" providerId="LiveId" clId="{20CBCFDE-532F-3D4D-9C46-8CCC3B0E4A23}" dt="2022-04-08T03:36:07.502" v="3634" actId="2696"/>
        <pc:sldMkLst>
          <pc:docMk/>
          <pc:sldMk cId="3000604996" sldId="585"/>
        </pc:sldMkLst>
      </pc:sldChg>
      <pc:sldChg chg="add del">
        <pc:chgData name="Loc Huynh" userId="80c0383e323bd6ea" providerId="LiveId" clId="{20CBCFDE-532F-3D4D-9C46-8CCC3B0E4A23}" dt="2022-04-08T03:41:52.978" v="3995" actId="2696"/>
        <pc:sldMkLst>
          <pc:docMk/>
          <pc:sldMk cId="1690204522" sldId="586"/>
        </pc:sldMkLst>
      </pc:sldChg>
      <pc:sldMasterChg chg="delSldLayout">
        <pc:chgData name="Loc Huynh" userId="80c0383e323bd6ea" providerId="LiveId" clId="{20CBCFDE-532F-3D4D-9C46-8CCC3B0E4A23}" dt="2022-04-08T03:41:52.978" v="3995" actId="2696"/>
        <pc:sldMasterMkLst>
          <pc:docMk/>
          <pc:sldMasterMk cId="0" sldId="2147483657"/>
        </pc:sldMasterMkLst>
        <pc:sldLayoutChg chg="del">
          <pc:chgData name="Loc Huynh" userId="80c0383e323bd6ea" providerId="LiveId" clId="{20CBCFDE-532F-3D4D-9C46-8CCC3B0E4A23}" dt="2022-04-08T03:41:52.978" v="3995" actId="2696"/>
          <pc:sldLayoutMkLst>
            <pc:docMk/>
            <pc:sldMasterMk cId="0" sldId="2147483657"/>
            <pc:sldLayoutMk cId="1444092315" sldId="2147483663"/>
          </pc:sldLayoutMkLst>
        </pc:sldLayoutChg>
      </pc:sldMasterChg>
    </pc:docChg>
  </pc:docChgLst>
  <pc:docChgLst>
    <pc:chgData name="Loc Huynh" userId="80c0383e323bd6ea" providerId="LiveId" clId="{CD8E8F2F-C3BC-C64D-94E8-429E04B66E10}"/>
    <pc:docChg chg="undo custSel addSld delSld modSld sldOrd">
      <pc:chgData name="Loc Huynh" userId="80c0383e323bd6ea" providerId="LiveId" clId="{CD8E8F2F-C3BC-C64D-94E8-429E04B66E10}" dt="2022-04-06T13:13:47.637" v="8367" actId="179"/>
      <pc:docMkLst>
        <pc:docMk/>
      </pc:docMkLst>
      <pc:sldChg chg="delSp modSp mod">
        <pc:chgData name="Loc Huynh" userId="80c0383e323bd6ea" providerId="LiveId" clId="{CD8E8F2F-C3BC-C64D-94E8-429E04B66E10}" dt="2022-04-06T01:45:15.710" v="74" actId="20577"/>
        <pc:sldMkLst>
          <pc:docMk/>
          <pc:sldMk cId="0" sldId="256"/>
        </pc:sldMkLst>
        <pc:spChg chg="del mod">
          <ac:chgData name="Loc Huynh" userId="80c0383e323bd6ea" providerId="LiveId" clId="{CD8E8F2F-C3BC-C64D-94E8-429E04B66E10}" dt="2022-04-06T01:41:48.389" v="4" actId="478"/>
          <ac:spMkLst>
            <pc:docMk/>
            <pc:sldMk cId="0" sldId="256"/>
            <ac:spMk id="2" creationId="{1A98A561-CF76-9540-AE73-D702D5C02694}"/>
          </ac:spMkLst>
        </pc:spChg>
        <pc:spChg chg="mod">
          <ac:chgData name="Loc Huynh" userId="80c0383e323bd6ea" providerId="LiveId" clId="{CD8E8F2F-C3BC-C64D-94E8-429E04B66E10}" dt="2022-04-06T01:45:15.710" v="74" actId="20577"/>
          <ac:spMkLst>
            <pc:docMk/>
            <pc:sldMk cId="0" sldId="256"/>
            <ac:spMk id="184" creationId="{00000000-0000-0000-0000-000000000000}"/>
          </ac:spMkLst>
        </pc:spChg>
      </pc:sldChg>
      <pc:sldChg chg="modSp mod">
        <pc:chgData name="Loc Huynh" userId="80c0383e323bd6ea" providerId="LiveId" clId="{CD8E8F2F-C3BC-C64D-94E8-429E04B66E10}" dt="2022-04-06T04:27:06.271" v="3860" actId="20577"/>
        <pc:sldMkLst>
          <pc:docMk/>
          <pc:sldMk cId="2897152929" sldId="296"/>
        </pc:sldMkLst>
        <pc:spChg chg="mod">
          <ac:chgData name="Loc Huynh" userId="80c0383e323bd6ea" providerId="LiveId" clId="{CD8E8F2F-C3BC-C64D-94E8-429E04B66E10}" dt="2022-04-06T04:27:06.271" v="3860" actId="20577"/>
          <ac:spMkLst>
            <pc:docMk/>
            <pc:sldMk cId="2897152929" sldId="296"/>
            <ac:spMk id="3" creationId="{915ED961-82CE-F140-B979-1794E0DE9605}"/>
          </ac:spMkLst>
        </pc:spChg>
      </pc:sldChg>
      <pc:sldChg chg="modSp mod">
        <pc:chgData name="Loc Huynh" userId="80c0383e323bd6ea" providerId="LiveId" clId="{CD8E8F2F-C3BC-C64D-94E8-429E04B66E10}" dt="2022-04-06T01:46:27.005" v="195" actId="20577"/>
        <pc:sldMkLst>
          <pc:docMk/>
          <pc:sldMk cId="2719431770" sldId="303"/>
        </pc:sldMkLst>
        <pc:spChg chg="mod">
          <ac:chgData name="Loc Huynh" userId="80c0383e323bd6ea" providerId="LiveId" clId="{CD8E8F2F-C3BC-C64D-94E8-429E04B66E10}" dt="2022-04-06T01:46:27.005" v="195" actId="20577"/>
          <ac:spMkLst>
            <pc:docMk/>
            <pc:sldMk cId="2719431770" sldId="303"/>
            <ac:spMk id="2" creationId="{8F68707A-DF9C-7442-AA8B-3854934550D4}"/>
          </ac:spMkLst>
        </pc:spChg>
      </pc:sldChg>
      <pc:sldChg chg="modSp mod">
        <pc:chgData name="Loc Huynh" userId="80c0383e323bd6ea" providerId="LiveId" clId="{CD8E8F2F-C3BC-C64D-94E8-429E04B66E10}" dt="2022-04-06T04:10:28.723" v="3551" actId="20577"/>
        <pc:sldMkLst>
          <pc:docMk/>
          <pc:sldMk cId="2748089455" sldId="304"/>
        </pc:sldMkLst>
        <pc:spChg chg="mod">
          <ac:chgData name="Loc Huynh" userId="80c0383e323bd6ea" providerId="LiveId" clId="{CD8E8F2F-C3BC-C64D-94E8-429E04B66E10}" dt="2022-04-06T04:10:28.723" v="3551" actId="20577"/>
          <ac:spMkLst>
            <pc:docMk/>
            <pc:sldMk cId="2748089455" sldId="304"/>
            <ac:spMk id="2" creationId="{8F68707A-DF9C-7442-AA8B-3854934550D4}"/>
          </ac:spMkLst>
        </pc:spChg>
      </pc:sldChg>
      <pc:sldChg chg="addSp delSp modSp mod modAnim">
        <pc:chgData name="Loc Huynh" userId="80c0383e323bd6ea" providerId="LiveId" clId="{CD8E8F2F-C3BC-C64D-94E8-429E04B66E10}" dt="2022-04-06T03:37:12.023" v="2480" actId="20577"/>
        <pc:sldMkLst>
          <pc:docMk/>
          <pc:sldMk cId="2905414966" sldId="344"/>
        </pc:sldMkLst>
        <pc:spChg chg="mod">
          <ac:chgData name="Loc Huynh" userId="80c0383e323bd6ea" providerId="LiveId" clId="{CD8E8F2F-C3BC-C64D-94E8-429E04B66E10}" dt="2022-04-06T01:50:02.199" v="242" actId="20577"/>
          <ac:spMkLst>
            <pc:docMk/>
            <pc:sldMk cId="2905414966" sldId="344"/>
            <ac:spMk id="2" creationId="{14FB75EB-42E3-C744-9CAF-7D2DB53CDAC0}"/>
          </ac:spMkLst>
        </pc:spChg>
        <pc:spChg chg="mod">
          <ac:chgData name="Loc Huynh" userId="80c0383e323bd6ea" providerId="LiveId" clId="{CD8E8F2F-C3BC-C64D-94E8-429E04B66E10}" dt="2022-04-06T03:13:28.672" v="1826" actId="207"/>
          <ac:spMkLst>
            <pc:docMk/>
            <pc:sldMk cId="2905414966" sldId="344"/>
            <ac:spMk id="3" creationId="{915ED961-82CE-F140-B979-1794E0DE9605}"/>
          </ac:spMkLst>
        </pc:spChg>
        <pc:spChg chg="add mod">
          <ac:chgData name="Loc Huynh" userId="80c0383e323bd6ea" providerId="LiveId" clId="{CD8E8F2F-C3BC-C64D-94E8-429E04B66E10}" dt="2022-04-06T03:37:12.023" v="2480" actId="20577"/>
          <ac:spMkLst>
            <pc:docMk/>
            <pc:sldMk cId="2905414966" sldId="344"/>
            <ac:spMk id="4" creationId="{466984DD-7664-4143-95AB-2EF684296AAE}"/>
          </ac:spMkLst>
        </pc:spChg>
        <pc:graphicFrameChg chg="add del mod modGraphic">
          <ac:chgData name="Loc Huynh" userId="80c0383e323bd6ea" providerId="LiveId" clId="{CD8E8F2F-C3BC-C64D-94E8-429E04B66E10}" dt="2022-04-06T02:17:02.752" v="667" actId="478"/>
          <ac:graphicFrameMkLst>
            <pc:docMk/>
            <pc:sldMk cId="2905414966" sldId="344"/>
            <ac:graphicFrameMk id="5" creationId="{C6F062B0-EFA4-704A-A802-5EE52036D359}"/>
          </ac:graphicFrameMkLst>
        </pc:graphicFrameChg>
        <pc:graphicFrameChg chg="add mod modGraphic">
          <ac:chgData name="Loc Huynh" userId="80c0383e323bd6ea" providerId="LiveId" clId="{CD8E8F2F-C3BC-C64D-94E8-429E04B66E10}" dt="2022-04-06T03:08:48.876" v="1629" actId="1076"/>
          <ac:graphicFrameMkLst>
            <pc:docMk/>
            <pc:sldMk cId="2905414966" sldId="344"/>
            <ac:graphicFrameMk id="6" creationId="{68CA88A6-1CD1-4149-9F2A-79B052810E5D}"/>
          </ac:graphicFrameMkLst>
        </pc:graphicFrameChg>
        <pc:picChg chg="add mod">
          <ac:chgData name="Loc Huynh" userId="80c0383e323bd6ea" providerId="LiveId" clId="{CD8E8F2F-C3BC-C64D-94E8-429E04B66E10}" dt="2022-04-06T03:08:55.917" v="1632" actId="1076"/>
          <ac:picMkLst>
            <pc:docMk/>
            <pc:sldMk cId="2905414966" sldId="344"/>
            <ac:picMk id="8" creationId="{146DD13A-65B5-0B4D-BDED-5C9991E684AA}"/>
          </ac:picMkLst>
        </pc:picChg>
      </pc:sldChg>
      <pc:sldChg chg="del">
        <pc:chgData name="Loc Huynh" userId="80c0383e323bd6ea" providerId="LiveId" clId="{CD8E8F2F-C3BC-C64D-94E8-429E04B66E10}" dt="2022-04-06T03:01:35.706" v="1484" actId="2696"/>
        <pc:sldMkLst>
          <pc:docMk/>
          <pc:sldMk cId="2579791875" sldId="365"/>
        </pc:sldMkLst>
      </pc:sldChg>
      <pc:sldChg chg="del">
        <pc:chgData name="Loc Huynh" userId="80c0383e323bd6ea" providerId="LiveId" clId="{CD8E8F2F-C3BC-C64D-94E8-429E04B66E10}" dt="2022-04-06T02:22:29.446" v="1013" actId="2696"/>
        <pc:sldMkLst>
          <pc:docMk/>
          <pc:sldMk cId="3990703647" sldId="372"/>
        </pc:sldMkLst>
      </pc:sldChg>
      <pc:sldChg chg="del">
        <pc:chgData name="Loc Huynh" userId="80c0383e323bd6ea" providerId="LiveId" clId="{CD8E8F2F-C3BC-C64D-94E8-429E04B66E10}" dt="2022-04-06T02:22:31.655" v="1014" actId="2696"/>
        <pc:sldMkLst>
          <pc:docMk/>
          <pc:sldMk cId="4168012050" sldId="381"/>
        </pc:sldMkLst>
      </pc:sldChg>
      <pc:sldChg chg="del">
        <pc:chgData name="Loc Huynh" userId="80c0383e323bd6ea" providerId="LiveId" clId="{CD8E8F2F-C3BC-C64D-94E8-429E04B66E10}" dt="2022-04-06T02:22:32.862" v="1015" actId="2696"/>
        <pc:sldMkLst>
          <pc:docMk/>
          <pc:sldMk cId="3010147029" sldId="382"/>
        </pc:sldMkLst>
      </pc:sldChg>
      <pc:sldChg chg="del">
        <pc:chgData name="Loc Huynh" userId="80c0383e323bd6ea" providerId="LiveId" clId="{CD8E8F2F-C3BC-C64D-94E8-429E04B66E10}" dt="2022-04-06T02:22:33.426" v="1016" actId="2696"/>
        <pc:sldMkLst>
          <pc:docMk/>
          <pc:sldMk cId="532721116" sldId="383"/>
        </pc:sldMkLst>
      </pc:sldChg>
      <pc:sldChg chg="modSp del">
        <pc:chgData name="Loc Huynh" userId="80c0383e323bd6ea" providerId="LiveId" clId="{CD8E8F2F-C3BC-C64D-94E8-429E04B66E10}" dt="2022-04-06T03:01:51.782" v="1486" actId="2696"/>
        <pc:sldMkLst>
          <pc:docMk/>
          <pc:sldMk cId="3680320577" sldId="384"/>
        </pc:sldMkLst>
        <pc:spChg chg="mod">
          <ac:chgData name="Loc Huynh" userId="80c0383e323bd6ea" providerId="LiveId" clId="{CD8E8F2F-C3BC-C64D-94E8-429E04B66E10}" dt="2022-04-06T03:01:50.364" v="1485" actId="20577"/>
          <ac:spMkLst>
            <pc:docMk/>
            <pc:sldMk cId="3680320577" sldId="384"/>
            <ac:spMk id="9" creationId="{B2F99E7E-3CAD-0F40-B182-5525746AE56E}"/>
          </ac:spMkLst>
        </pc:spChg>
      </pc:sldChg>
      <pc:sldChg chg="del">
        <pc:chgData name="Loc Huynh" userId="80c0383e323bd6ea" providerId="LiveId" clId="{CD8E8F2F-C3BC-C64D-94E8-429E04B66E10}" dt="2022-04-06T03:01:57.258" v="1487" actId="2696"/>
        <pc:sldMkLst>
          <pc:docMk/>
          <pc:sldMk cId="2252789134" sldId="385"/>
        </pc:sldMkLst>
      </pc:sldChg>
      <pc:sldChg chg="del">
        <pc:chgData name="Loc Huynh" userId="80c0383e323bd6ea" providerId="LiveId" clId="{CD8E8F2F-C3BC-C64D-94E8-429E04B66E10}" dt="2022-04-06T03:01:59.465" v="1488" actId="2696"/>
        <pc:sldMkLst>
          <pc:docMk/>
          <pc:sldMk cId="2315287970" sldId="386"/>
        </pc:sldMkLst>
      </pc:sldChg>
      <pc:sldChg chg="del">
        <pc:chgData name="Loc Huynh" userId="80c0383e323bd6ea" providerId="LiveId" clId="{CD8E8F2F-C3BC-C64D-94E8-429E04B66E10}" dt="2022-04-06T03:02:08.830" v="1489" actId="2696"/>
        <pc:sldMkLst>
          <pc:docMk/>
          <pc:sldMk cId="2994671533" sldId="387"/>
        </pc:sldMkLst>
      </pc:sldChg>
      <pc:sldChg chg="del">
        <pc:chgData name="Loc Huynh" userId="80c0383e323bd6ea" providerId="LiveId" clId="{CD8E8F2F-C3BC-C64D-94E8-429E04B66E10}" dt="2022-04-06T03:02:13.204" v="1490" actId="2696"/>
        <pc:sldMkLst>
          <pc:docMk/>
          <pc:sldMk cId="832425554" sldId="388"/>
        </pc:sldMkLst>
      </pc:sldChg>
      <pc:sldChg chg="del">
        <pc:chgData name="Loc Huynh" userId="80c0383e323bd6ea" providerId="LiveId" clId="{CD8E8F2F-C3BC-C64D-94E8-429E04B66E10}" dt="2022-04-06T03:02:13.899" v="1491" actId="2696"/>
        <pc:sldMkLst>
          <pc:docMk/>
          <pc:sldMk cId="1238207930" sldId="389"/>
        </pc:sldMkLst>
      </pc:sldChg>
      <pc:sldChg chg="del">
        <pc:chgData name="Loc Huynh" userId="80c0383e323bd6ea" providerId="LiveId" clId="{CD8E8F2F-C3BC-C64D-94E8-429E04B66E10}" dt="2022-04-06T03:02:14.465" v="1492" actId="2696"/>
        <pc:sldMkLst>
          <pc:docMk/>
          <pc:sldMk cId="2732332052" sldId="390"/>
        </pc:sldMkLst>
      </pc:sldChg>
      <pc:sldChg chg="del">
        <pc:chgData name="Loc Huynh" userId="80c0383e323bd6ea" providerId="LiveId" clId="{CD8E8F2F-C3BC-C64D-94E8-429E04B66E10}" dt="2022-04-06T03:02:15.363" v="1493" actId="2696"/>
        <pc:sldMkLst>
          <pc:docMk/>
          <pc:sldMk cId="1121651401" sldId="391"/>
        </pc:sldMkLst>
      </pc:sldChg>
      <pc:sldChg chg="del">
        <pc:chgData name="Loc Huynh" userId="80c0383e323bd6ea" providerId="LiveId" clId="{CD8E8F2F-C3BC-C64D-94E8-429E04B66E10}" dt="2022-04-06T03:02:16.082" v="1494" actId="2696"/>
        <pc:sldMkLst>
          <pc:docMk/>
          <pc:sldMk cId="1789778418" sldId="392"/>
        </pc:sldMkLst>
      </pc:sldChg>
      <pc:sldChg chg="del">
        <pc:chgData name="Loc Huynh" userId="80c0383e323bd6ea" providerId="LiveId" clId="{CD8E8F2F-C3BC-C64D-94E8-429E04B66E10}" dt="2022-04-06T03:02:16.873" v="1495" actId="2696"/>
        <pc:sldMkLst>
          <pc:docMk/>
          <pc:sldMk cId="2443806837" sldId="393"/>
        </pc:sldMkLst>
      </pc:sldChg>
      <pc:sldChg chg="addSp delSp modSp mod">
        <pc:chgData name="Loc Huynh" userId="80c0383e323bd6ea" providerId="LiveId" clId="{CD8E8F2F-C3BC-C64D-94E8-429E04B66E10}" dt="2022-04-06T10:03:01.383" v="4573" actId="20577"/>
        <pc:sldMkLst>
          <pc:docMk/>
          <pc:sldMk cId="877942138" sldId="394"/>
        </pc:sldMkLst>
        <pc:spChg chg="mod">
          <ac:chgData name="Loc Huynh" userId="80c0383e323bd6ea" providerId="LiveId" clId="{CD8E8F2F-C3BC-C64D-94E8-429E04B66E10}" dt="2022-04-06T10:03:01.383" v="4573" actId="20577"/>
          <ac:spMkLst>
            <pc:docMk/>
            <pc:sldMk cId="877942138" sldId="394"/>
            <ac:spMk id="2" creationId="{14FB75EB-42E3-C744-9CAF-7D2DB53CDAC0}"/>
          </ac:spMkLst>
        </pc:spChg>
        <pc:spChg chg="mod">
          <ac:chgData name="Loc Huynh" userId="80c0383e323bd6ea" providerId="LiveId" clId="{CD8E8F2F-C3BC-C64D-94E8-429E04B66E10}" dt="2022-04-06T04:20:20.130" v="3766" actId="113"/>
          <ac:spMkLst>
            <pc:docMk/>
            <pc:sldMk cId="877942138" sldId="394"/>
            <ac:spMk id="3" creationId="{915ED961-82CE-F140-B979-1794E0DE9605}"/>
          </ac:spMkLst>
        </pc:spChg>
        <pc:spChg chg="del">
          <ac:chgData name="Loc Huynh" userId="80c0383e323bd6ea" providerId="LiveId" clId="{CD8E8F2F-C3BC-C64D-94E8-429E04B66E10}" dt="2022-04-06T03:59:54.914" v="3455" actId="478"/>
          <ac:spMkLst>
            <pc:docMk/>
            <pc:sldMk cId="877942138" sldId="394"/>
            <ac:spMk id="4" creationId="{CE42BDAC-5F8D-1141-AD14-8933A4E57362}"/>
          </ac:spMkLst>
        </pc:spChg>
        <pc:spChg chg="del">
          <ac:chgData name="Loc Huynh" userId="80c0383e323bd6ea" providerId="LiveId" clId="{CD8E8F2F-C3BC-C64D-94E8-429E04B66E10}" dt="2022-04-06T03:59:54.280" v="3454" actId="478"/>
          <ac:spMkLst>
            <pc:docMk/>
            <pc:sldMk cId="877942138" sldId="394"/>
            <ac:spMk id="5" creationId="{ED003F2C-4D09-1547-9C21-FB09C0133512}"/>
          </ac:spMkLst>
        </pc:spChg>
        <pc:spChg chg="del">
          <ac:chgData name="Loc Huynh" userId="80c0383e323bd6ea" providerId="LiveId" clId="{CD8E8F2F-C3BC-C64D-94E8-429E04B66E10}" dt="2022-04-06T03:59:52.697" v="3453" actId="478"/>
          <ac:spMkLst>
            <pc:docMk/>
            <pc:sldMk cId="877942138" sldId="394"/>
            <ac:spMk id="6" creationId="{AB9FA736-0CA4-5949-A742-15AA1628089F}"/>
          </ac:spMkLst>
        </pc:spChg>
        <pc:spChg chg="del">
          <ac:chgData name="Loc Huynh" userId="80c0383e323bd6ea" providerId="LiveId" clId="{CD8E8F2F-C3BC-C64D-94E8-429E04B66E10}" dt="2022-04-06T03:59:55.530" v="3456" actId="478"/>
          <ac:spMkLst>
            <pc:docMk/>
            <pc:sldMk cId="877942138" sldId="394"/>
            <ac:spMk id="8" creationId="{811977F4-8407-5A4A-B8B8-9961A171A12E}"/>
          </ac:spMkLst>
        </pc:spChg>
        <pc:spChg chg="add mod">
          <ac:chgData name="Loc Huynh" userId="80c0383e323bd6ea" providerId="LiveId" clId="{CD8E8F2F-C3BC-C64D-94E8-429E04B66E10}" dt="2022-04-06T04:23:26.717" v="3799" actId="14100"/>
          <ac:spMkLst>
            <pc:docMk/>
            <pc:sldMk cId="877942138" sldId="394"/>
            <ac:spMk id="16" creationId="{02597150-3865-6445-906B-4D268DA25072}"/>
          </ac:spMkLst>
        </pc:spChg>
        <pc:spChg chg="add mod">
          <ac:chgData name="Loc Huynh" userId="80c0383e323bd6ea" providerId="LiveId" clId="{CD8E8F2F-C3BC-C64D-94E8-429E04B66E10}" dt="2022-04-06T04:24:01.805" v="3810" actId="14100"/>
          <ac:spMkLst>
            <pc:docMk/>
            <pc:sldMk cId="877942138" sldId="394"/>
            <ac:spMk id="17" creationId="{2FF073F5-F979-294B-A6F5-10CB2155DB04}"/>
          </ac:spMkLst>
        </pc:spChg>
        <pc:spChg chg="add mod">
          <ac:chgData name="Loc Huynh" userId="80c0383e323bd6ea" providerId="LiveId" clId="{CD8E8F2F-C3BC-C64D-94E8-429E04B66E10}" dt="2022-04-06T04:23:55.319" v="3809" actId="1035"/>
          <ac:spMkLst>
            <pc:docMk/>
            <pc:sldMk cId="877942138" sldId="394"/>
            <ac:spMk id="18" creationId="{422BAAFB-F6CB-3B46-B491-CCCB4BAD8010}"/>
          </ac:spMkLst>
        </pc:spChg>
        <pc:spChg chg="add mod">
          <ac:chgData name="Loc Huynh" userId="80c0383e323bd6ea" providerId="LiveId" clId="{CD8E8F2F-C3BC-C64D-94E8-429E04B66E10}" dt="2022-04-06T04:24:13.337" v="3812" actId="1076"/>
          <ac:spMkLst>
            <pc:docMk/>
            <pc:sldMk cId="877942138" sldId="394"/>
            <ac:spMk id="19" creationId="{65DD046C-5A6C-E246-B3F8-52329DF9DBB5}"/>
          </ac:spMkLst>
        </pc:spChg>
        <pc:spChg chg="add mod">
          <ac:chgData name="Loc Huynh" userId="80c0383e323bd6ea" providerId="LiveId" clId="{CD8E8F2F-C3BC-C64D-94E8-429E04B66E10}" dt="2022-04-06T04:24:57.510" v="3822" actId="2711"/>
          <ac:spMkLst>
            <pc:docMk/>
            <pc:sldMk cId="877942138" sldId="394"/>
            <ac:spMk id="20" creationId="{ACE163B5-F395-F146-B85E-3C1C69309B66}"/>
          </ac:spMkLst>
        </pc:spChg>
        <pc:spChg chg="add del mod">
          <ac:chgData name="Loc Huynh" userId="80c0383e323bd6ea" providerId="LiveId" clId="{CD8E8F2F-C3BC-C64D-94E8-429E04B66E10}" dt="2022-04-06T04:24:51.966" v="3821" actId="478"/>
          <ac:spMkLst>
            <pc:docMk/>
            <pc:sldMk cId="877942138" sldId="394"/>
            <ac:spMk id="21" creationId="{97DE070F-3B5D-5F46-A27D-A85A656B7981}"/>
          </ac:spMkLst>
        </pc:spChg>
        <pc:spChg chg="add mod">
          <ac:chgData name="Loc Huynh" userId="80c0383e323bd6ea" providerId="LiveId" clId="{CD8E8F2F-C3BC-C64D-94E8-429E04B66E10}" dt="2022-04-06T04:25:06.793" v="3826" actId="20577"/>
          <ac:spMkLst>
            <pc:docMk/>
            <pc:sldMk cId="877942138" sldId="394"/>
            <ac:spMk id="22" creationId="{F0680802-F1AA-8143-B6BE-2476E8C9B7EC}"/>
          </ac:spMkLst>
        </pc:spChg>
        <pc:spChg chg="add mod">
          <ac:chgData name="Loc Huynh" userId="80c0383e323bd6ea" providerId="LiveId" clId="{CD8E8F2F-C3BC-C64D-94E8-429E04B66E10}" dt="2022-04-06T04:25:36.879" v="3838" actId="1076"/>
          <ac:spMkLst>
            <pc:docMk/>
            <pc:sldMk cId="877942138" sldId="394"/>
            <ac:spMk id="23" creationId="{1DE53905-F127-9949-AEFF-C5EF0494F5C7}"/>
          </ac:spMkLst>
        </pc:spChg>
        <pc:spChg chg="add mod">
          <ac:chgData name="Loc Huynh" userId="80c0383e323bd6ea" providerId="LiveId" clId="{CD8E8F2F-C3BC-C64D-94E8-429E04B66E10}" dt="2022-04-06T04:25:44.604" v="3842" actId="20577"/>
          <ac:spMkLst>
            <pc:docMk/>
            <pc:sldMk cId="877942138" sldId="394"/>
            <ac:spMk id="24" creationId="{22FDACEE-70CD-C045-92FE-47E164EF3818}"/>
          </ac:spMkLst>
        </pc:spChg>
        <pc:picChg chg="add del mod">
          <ac:chgData name="Loc Huynh" userId="80c0383e323bd6ea" providerId="LiveId" clId="{CD8E8F2F-C3BC-C64D-94E8-429E04B66E10}" dt="2022-04-06T04:09:43.340" v="3487" actId="478"/>
          <ac:picMkLst>
            <pc:docMk/>
            <pc:sldMk cId="877942138" sldId="394"/>
            <ac:picMk id="9" creationId="{6C8252B6-91B0-5A4D-8FAA-C2D758174C20}"/>
          </ac:picMkLst>
        </pc:picChg>
        <pc:picChg chg="add mod">
          <ac:chgData name="Loc Huynh" userId="80c0383e323bd6ea" providerId="LiveId" clId="{CD8E8F2F-C3BC-C64D-94E8-429E04B66E10}" dt="2022-04-06T04:15:09.627" v="3630" actId="1076"/>
          <ac:picMkLst>
            <pc:docMk/>
            <pc:sldMk cId="877942138" sldId="394"/>
            <ac:picMk id="11" creationId="{76BC5CC3-34D5-014D-ACF3-F9E6AC331A4A}"/>
          </ac:picMkLst>
        </pc:picChg>
        <pc:picChg chg="add del">
          <ac:chgData name="Loc Huynh" userId="80c0383e323bd6ea" providerId="LiveId" clId="{CD8E8F2F-C3BC-C64D-94E8-429E04B66E10}" dt="2022-04-06T04:17:14.297" v="3638"/>
          <ac:picMkLst>
            <pc:docMk/>
            <pc:sldMk cId="877942138" sldId="394"/>
            <ac:picMk id="12" creationId="{D084DB7B-28C7-E644-B75B-17C94B1E6CE9}"/>
          </ac:picMkLst>
        </pc:picChg>
        <pc:picChg chg="add del mod">
          <ac:chgData name="Loc Huynh" userId="80c0383e323bd6ea" providerId="LiveId" clId="{CD8E8F2F-C3BC-C64D-94E8-429E04B66E10}" dt="2022-04-06T04:18:47.362" v="3657" actId="21"/>
          <ac:picMkLst>
            <pc:docMk/>
            <pc:sldMk cId="877942138" sldId="394"/>
            <ac:picMk id="14" creationId="{0C1EA34F-BC25-DD49-B690-C10C6A1987B2}"/>
          </ac:picMkLst>
        </pc:picChg>
        <pc:picChg chg="add del mod">
          <ac:chgData name="Loc Huynh" userId="80c0383e323bd6ea" providerId="LiveId" clId="{CD8E8F2F-C3BC-C64D-94E8-429E04B66E10}" dt="2022-04-06T04:20:19.546" v="3765"/>
          <ac:picMkLst>
            <pc:docMk/>
            <pc:sldMk cId="877942138" sldId="394"/>
            <ac:picMk id="15" creationId="{AFC12A89-AF00-1A47-A4BF-94B499CE079E}"/>
          </ac:picMkLst>
        </pc:picChg>
      </pc:sldChg>
      <pc:sldChg chg="addSp delSp modSp mod delAnim modAnim modNotesTx">
        <pc:chgData name="Loc Huynh" userId="80c0383e323bd6ea" providerId="LiveId" clId="{CD8E8F2F-C3BC-C64D-94E8-429E04B66E10}" dt="2022-04-06T03:48:22.014" v="3451" actId="20577"/>
        <pc:sldMkLst>
          <pc:docMk/>
          <pc:sldMk cId="2280707893" sldId="395"/>
        </pc:sldMkLst>
        <pc:spChg chg="mod">
          <ac:chgData name="Loc Huynh" userId="80c0383e323bd6ea" providerId="LiveId" clId="{CD8E8F2F-C3BC-C64D-94E8-429E04B66E10}" dt="2022-04-06T03:42:38.457" v="2907" actId="20577"/>
          <ac:spMkLst>
            <pc:docMk/>
            <pc:sldMk cId="2280707893" sldId="395"/>
            <ac:spMk id="3" creationId="{915ED961-82CE-F140-B979-1794E0DE9605}"/>
          </ac:spMkLst>
        </pc:spChg>
        <pc:spChg chg="add del mod">
          <ac:chgData name="Loc Huynh" userId="80c0383e323bd6ea" providerId="LiveId" clId="{CD8E8F2F-C3BC-C64D-94E8-429E04B66E10}" dt="2022-04-06T03:41:16.480" v="2654" actId="478"/>
          <ac:spMkLst>
            <pc:docMk/>
            <pc:sldMk cId="2280707893" sldId="395"/>
            <ac:spMk id="4" creationId="{E3C8E2AA-7F49-6541-82F0-7990FBCA6D67}"/>
          </ac:spMkLst>
        </pc:spChg>
        <pc:spChg chg="add del mod">
          <ac:chgData name="Loc Huynh" userId="80c0383e323bd6ea" providerId="LiveId" clId="{CD8E8F2F-C3BC-C64D-94E8-429E04B66E10}" dt="2022-04-06T03:41:17.160" v="2655" actId="478"/>
          <ac:spMkLst>
            <pc:docMk/>
            <pc:sldMk cId="2280707893" sldId="395"/>
            <ac:spMk id="6" creationId="{BD61037C-8057-7E46-A6BC-0C303E947152}"/>
          </ac:spMkLst>
        </pc:spChg>
        <pc:picChg chg="add del mod">
          <ac:chgData name="Loc Huynh" userId="80c0383e323bd6ea" providerId="LiveId" clId="{CD8E8F2F-C3BC-C64D-94E8-429E04B66E10}" dt="2022-04-06T03:41:13.563" v="2652" actId="478"/>
          <ac:picMkLst>
            <pc:docMk/>
            <pc:sldMk cId="2280707893" sldId="395"/>
            <ac:picMk id="5" creationId="{ED92C3A5-1443-8D4B-BF9B-053928276625}"/>
          </ac:picMkLst>
        </pc:picChg>
      </pc:sldChg>
      <pc:sldChg chg="addSp delSp modSp mod">
        <pc:chgData name="Loc Huynh" userId="80c0383e323bd6ea" providerId="LiveId" clId="{CD8E8F2F-C3BC-C64D-94E8-429E04B66E10}" dt="2022-04-06T10:03:08.794" v="4575"/>
        <pc:sldMkLst>
          <pc:docMk/>
          <pc:sldMk cId="337063775" sldId="396"/>
        </pc:sldMkLst>
        <pc:spChg chg="mod">
          <ac:chgData name="Loc Huynh" userId="80c0383e323bd6ea" providerId="LiveId" clId="{CD8E8F2F-C3BC-C64D-94E8-429E04B66E10}" dt="2022-04-06T10:03:08.794" v="4575"/>
          <ac:spMkLst>
            <pc:docMk/>
            <pc:sldMk cId="337063775" sldId="396"/>
            <ac:spMk id="2" creationId="{14FB75EB-42E3-C744-9CAF-7D2DB53CDAC0}"/>
          </ac:spMkLst>
        </pc:spChg>
        <pc:spChg chg="del mod">
          <ac:chgData name="Loc Huynh" userId="80c0383e323bd6ea" providerId="LiveId" clId="{CD8E8F2F-C3BC-C64D-94E8-429E04B66E10}" dt="2022-04-06T04:28:10.189" v="3862" actId="478"/>
          <ac:spMkLst>
            <pc:docMk/>
            <pc:sldMk cId="337063775" sldId="396"/>
            <ac:spMk id="3" creationId="{915ED961-82CE-F140-B979-1794E0DE9605}"/>
          </ac:spMkLst>
        </pc:spChg>
        <pc:spChg chg="add del mod">
          <ac:chgData name="Loc Huynh" userId="80c0383e323bd6ea" providerId="LiveId" clId="{CD8E8F2F-C3BC-C64D-94E8-429E04B66E10}" dt="2022-04-06T09:17:53.486" v="3914" actId="478"/>
          <ac:spMkLst>
            <pc:docMk/>
            <pc:sldMk cId="337063775" sldId="396"/>
            <ac:spMk id="5" creationId="{1A679386-EB81-4C41-8E91-8E9088E6E53D}"/>
          </ac:spMkLst>
        </pc:spChg>
        <pc:spChg chg="add mod">
          <ac:chgData name="Loc Huynh" userId="80c0383e323bd6ea" providerId="LiveId" clId="{CD8E8F2F-C3BC-C64D-94E8-429E04B66E10}" dt="2022-04-06T04:29:46.721" v="3906" actId="207"/>
          <ac:spMkLst>
            <pc:docMk/>
            <pc:sldMk cId="337063775" sldId="396"/>
            <ac:spMk id="6" creationId="{DC2D889D-0DDE-AA45-B055-319DA7099A11}"/>
          </ac:spMkLst>
        </pc:spChg>
        <pc:spChg chg="add mod">
          <ac:chgData name="Loc Huynh" userId="80c0383e323bd6ea" providerId="LiveId" clId="{CD8E8F2F-C3BC-C64D-94E8-429E04B66E10}" dt="2022-04-06T09:30:55.293" v="4066" actId="114"/>
          <ac:spMkLst>
            <pc:docMk/>
            <pc:sldMk cId="337063775" sldId="396"/>
            <ac:spMk id="7" creationId="{85B9C350-E5A3-E04D-95DB-FCF52BEECADB}"/>
          </ac:spMkLst>
        </pc:spChg>
      </pc:sldChg>
      <pc:sldChg chg="del">
        <pc:chgData name="Loc Huynh" userId="80c0383e323bd6ea" providerId="LiveId" clId="{CD8E8F2F-C3BC-C64D-94E8-429E04B66E10}" dt="2022-04-06T04:29:22.290" v="3872" actId="2696"/>
        <pc:sldMkLst>
          <pc:docMk/>
          <pc:sldMk cId="2207257772" sldId="397"/>
        </pc:sldMkLst>
      </pc:sldChg>
      <pc:sldChg chg="del">
        <pc:chgData name="Loc Huynh" userId="80c0383e323bd6ea" providerId="LiveId" clId="{CD8E8F2F-C3BC-C64D-94E8-429E04B66E10}" dt="2022-04-06T12:34:43.682" v="6967" actId="2696"/>
        <pc:sldMkLst>
          <pc:docMk/>
          <pc:sldMk cId="3036385744" sldId="399"/>
        </pc:sldMkLst>
      </pc:sldChg>
      <pc:sldChg chg="del">
        <pc:chgData name="Loc Huynh" userId="80c0383e323bd6ea" providerId="LiveId" clId="{CD8E8F2F-C3BC-C64D-94E8-429E04B66E10}" dt="2022-04-06T12:34:53.085" v="6969" actId="2696"/>
        <pc:sldMkLst>
          <pc:docMk/>
          <pc:sldMk cId="658686062" sldId="400"/>
        </pc:sldMkLst>
      </pc:sldChg>
      <pc:sldChg chg="del">
        <pc:chgData name="Loc Huynh" userId="80c0383e323bd6ea" providerId="LiveId" clId="{CD8E8F2F-C3BC-C64D-94E8-429E04B66E10}" dt="2022-04-06T12:34:58.402" v="6970" actId="2696"/>
        <pc:sldMkLst>
          <pc:docMk/>
          <pc:sldMk cId="3783959748" sldId="401"/>
        </pc:sldMkLst>
      </pc:sldChg>
      <pc:sldChg chg="addSp delSp modSp add mod ord">
        <pc:chgData name="Loc Huynh" userId="80c0383e323bd6ea" providerId="LiveId" clId="{CD8E8F2F-C3BC-C64D-94E8-429E04B66E10}" dt="2022-04-06T02:03:01.050" v="249" actId="20578"/>
        <pc:sldMkLst>
          <pc:docMk/>
          <pc:sldMk cId="2073897109" sldId="408"/>
        </pc:sldMkLst>
        <pc:spChg chg="del">
          <ac:chgData name="Loc Huynh" userId="80c0383e323bd6ea" providerId="LiveId" clId="{CD8E8F2F-C3BC-C64D-94E8-429E04B66E10}" dt="2022-04-06T02:02:35.306" v="244" actId="478"/>
          <ac:spMkLst>
            <pc:docMk/>
            <pc:sldMk cId="2073897109" sldId="408"/>
            <ac:spMk id="3" creationId="{915ED961-82CE-F140-B979-1794E0DE9605}"/>
          </ac:spMkLst>
        </pc:spChg>
        <pc:spChg chg="add del mod">
          <ac:chgData name="Loc Huynh" userId="80c0383e323bd6ea" providerId="LiveId" clId="{CD8E8F2F-C3BC-C64D-94E8-429E04B66E10}" dt="2022-04-06T02:02:43.901" v="248" actId="478"/>
          <ac:spMkLst>
            <pc:docMk/>
            <pc:sldMk cId="2073897109" sldId="408"/>
            <ac:spMk id="5" creationId="{3FEE181C-4F17-314A-BDF7-A778D4E6EB35}"/>
          </ac:spMkLst>
        </pc:spChg>
        <pc:picChg chg="add mod">
          <ac:chgData name="Loc Huynh" userId="80c0383e323bd6ea" providerId="LiveId" clId="{CD8E8F2F-C3BC-C64D-94E8-429E04B66E10}" dt="2022-04-06T02:02:41.824" v="247" actId="1076"/>
          <ac:picMkLst>
            <pc:docMk/>
            <pc:sldMk cId="2073897109" sldId="408"/>
            <ac:picMk id="1026" creationId="{914D7E81-53D4-D44C-AA92-08F1787FDB31}"/>
          </ac:picMkLst>
        </pc:picChg>
      </pc:sldChg>
      <pc:sldChg chg="addSp delSp modSp add mod delAnim">
        <pc:chgData name="Loc Huynh" userId="80c0383e323bd6ea" providerId="LiveId" clId="{CD8E8F2F-C3BC-C64D-94E8-429E04B66E10}" dt="2022-04-06T10:07:19.759" v="4929" actId="20577"/>
        <pc:sldMkLst>
          <pc:docMk/>
          <pc:sldMk cId="821609570" sldId="409"/>
        </pc:sldMkLst>
        <pc:spChg chg="mod">
          <ac:chgData name="Loc Huynh" userId="80c0383e323bd6ea" providerId="LiveId" clId="{CD8E8F2F-C3BC-C64D-94E8-429E04B66E10}" dt="2022-04-06T10:07:19.759" v="4929" actId="20577"/>
          <ac:spMkLst>
            <pc:docMk/>
            <pc:sldMk cId="821609570" sldId="409"/>
            <ac:spMk id="3" creationId="{915ED961-82CE-F140-B979-1794E0DE9605}"/>
          </ac:spMkLst>
        </pc:spChg>
        <pc:spChg chg="del">
          <ac:chgData name="Loc Huynh" userId="80c0383e323bd6ea" providerId="LiveId" clId="{CD8E8F2F-C3BC-C64D-94E8-429E04B66E10}" dt="2022-04-06T02:30:34.601" v="1237" actId="478"/>
          <ac:spMkLst>
            <pc:docMk/>
            <pc:sldMk cId="821609570" sldId="409"/>
            <ac:spMk id="4" creationId="{466984DD-7664-4143-95AB-2EF684296AAE}"/>
          </ac:spMkLst>
        </pc:spChg>
        <pc:graphicFrameChg chg="del mod">
          <ac:chgData name="Loc Huynh" userId="80c0383e323bd6ea" providerId="LiveId" clId="{CD8E8F2F-C3BC-C64D-94E8-429E04B66E10}" dt="2022-04-06T02:31:49.945" v="1255" actId="478"/>
          <ac:graphicFrameMkLst>
            <pc:docMk/>
            <pc:sldMk cId="821609570" sldId="409"/>
            <ac:graphicFrameMk id="6" creationId="{68CA88A6-1CD1-4149-9F2A-79B052810E5D}"/>
          </ac:graphicFrameMkLst>
        </pc:graphicFrameChg>
        <pc:picChg chg="add mod">
          <ac:chgData name="Loc Huynh" userId="80c0383e323bd6ea" providerId="LiveId" clId="{CD8E8F2F-C3BC-C64D-94E8-429E04B66E10}" dt="2022-04-06T10:06:49.825" v="4924" actId="1035"/>
          <ac:picMkLst>
            <pc:docMk/>
            <pc:sldMk cId="821609570" sldId="409"/>
            <ac:picMk id="7" creationId="{9D0EF4F8-BAFF-6F4B-B315-1FA0C507B508}"/>
          </ac:picMkLst>
        </pc:picChg>
      </pc:sldChg>
      <pc:sldChg chg="delSp modSp add del mod">
        <pc:chgData name="Loc Huynh" userId="80c0383e323bd6ea" providerId="LiveId" clId="{CD8E8F2F-C3BC-C64D-94E8-429E04B66E10}" dt="2022-04-06T03:02:32.294" v="1497" actId="2696"/>
        <pc:sldMkLst>
          <pc:docMk/>
          <pc:sldMk cId="517941595" sldId="410"/>
        </pc:sldMkLst>
        <pc:spChg chg="mod">
          <ac:chgData name="Loc Huynh" userId="80c0383e323bd6ea" providerId="LiveId" clId="{CD8E8F2F-C3BC-C64D-94E8-429E04B66E10}" dt="2022-04-06T03:01:25.015" v="1483" actId="20577"/>
          <ac:spMkLst>
            <pc:docMk/>
            <pc:sldMk cId="517941595" sldId="410"/>
            <ac:spMk id="3" creationId="{915ED961-82CE-F140-B979-1794E0DE9605}"/>
          </ac:spMkLst>
        </pc:spChg>
        <pc:picChg chg="del">
          <ac:chgData name="Loc Huynh" userId="80c0383e323bd6ea" providerId="LiveId" clId="{CD8E8F2F-C3BC-C64D-94E8-429E04B66E10}" dt="2022-04-06T03:01:22.894" v="1482" actId="478"/>
          <ac:picMkLst>
            <pc:docMk/>
            <pc:sldMk cId="517941595" sldId="410"/>
            <ac:picMk id="7" creationId="{9D0EF4F8-BAFF-6F4B-B315-1FA0C507B508}"/>
          </ac:picMkLst>
        </pc:picChg>
      </pc:sldChg>
      <pc:sldChg chg="delSp modSp add mod">
        <pc:chgData name="Loc Huynh" userId="80c0383e323bd6ea" providerId="LiveId" clId="{CD8E8F2F-C3BC-C64D-94E8-429E04B66E10}" dt="2022-04-06T03:16:52.457" v="1967" actId="114"/>
        <pc:sldMkLst>
          <pc:docMk/>
          <pc:sldMk cId="1664358353" sldId="410"/>
        </pc:sldMkLst>
        <pc:spChg chg="mod">
          <ac:chgData name="Loc Huynh" userId="80c0383e323bd6ea" providerId="LiveId" clId="{CD8E8F2F-C3BC-C64D-94E8-429E04B66E10}" dt="2022-04-06T03:16:52.457" v="1967" actId="114"/>
          <ac:spMkLst>
            <pc:docMk/>
            <pc:sldMk cId="1664358353" sldId="410"/>
            <ac:spMk id="3" creationId="{915ED961-82CE-F140-B979-1794E0DE9605}"/>
          </ac:spMkLst>
        </pc:spChg>
        <pc:picChg chg="del">
          <ac:chgData name="Loc Huynh" userId="80c0383e323bd6ea" providerId="LiveId" clId="{CD8E8F2F-C3BC-C64D-94E8-429E04B66E10}" dt="2022-04-06T03:15:56.188" v="1861" actId="478"/>
          <ac:picMkLst>
            <pc:docMk/>
            <pc:sldMk cId="1664358353" sldId="410"/>
            <ac:picMk id="7" creationId="{9D0EF4F8-BAFF-6F4B-B315-1FA0C507B508}"/>
          </ac:picMkLst>
        </pc:picChg>
      </pc:sldChg>
      <pc:sldChg chg="addSp delSp modSp add mod">
        <pc:chgData name="Loc Huynh" userId="80c0383e323bd6ea" providerId="LiveId" clId="{CD8E8F2F-C3BC-C64D-94E8-429E04B66E10}" dt="2022-04-06T10:03:06.573" v="4574"/>
        <pc:sldMkLst>
          <pc:docMk/>
          <pc:sldMk cId="2453387122" sldId="411"/>
        </pc:sldMkLst>
        <pc:spChg chg="mod">
          <ac:chgData name="Loc Huynh" userId="80c0383e323bd6ea" providerId="LiveId" clId="{CD8E8F2F-C3BC-C64D-94E8-429E04B66E10}" dt="2022-04-06T10:03:06.573" v="4574"/>
          <ac:spMkLst>
            <pc:docMk/>
            <pc:sldMk cId="2453387122" sldId="411"/>
            <ac:spMk id="2" creationId="{14FB75EB-42E3-C744-9CAF-7D2DB53CDAC0}"/>
          </ac:spMkLst>
        </pc:spChg>
        <pc:spChg chg="mod">
          <ac:chgData name="Loc Huynh" userId="80c0383e323bd6ea" providerId="LiveId" clId="{CD8E8F2F-C3BC-C64D-94E8-429E04B66E10}" dt="2022-04-06T04:20:30.838" v="3770" actId="113"/>
          <ac:spMkLst>
            <pc:docMk/>
            <pc:sldMk cId="2453387122" sldId="411"/>
            <ac:spMk id="3" creationId="{915ED961-82CE-F140-B979-1794E0DE9605}"/>
          </ac:spMkLst>
        </pc:spChg>
        <pc:spChg chg="add mod">
          <ac:chgData name="Loc Huynh" userId="80c0383e323bd6ea" providerId="LiveId" clId="{CD8E8F2F-C3BC-C64D-94E8-429E04B66E10}" dt="2022-04-06T04:22:32.750" v="3782" actId="208"/>
          <ac:spMkLst>
            <pc:docMk/>
            <pc:sldMk cId="2453387122" sldId="411"/>
            <ac:spMk id="6" creationId="{F9DE6F84-DE6D-0D46-B254-C7DCA506EF16}"/>
          </ac:spMkLst>
        </pc:spChg>
        <pc:spChg chg="add mod">
          <ac:chgData name="Loc Huynh" userId="80c0383e323bd6ea" providerId="LiveId" clId="{CD8E8F2F-C3BC-C64D-94E8-429E04B66E10}" dt="2022-04-06T04:22:45.475" v="3788" actId="1035"/>
          <ac:spMkLst>
            <pc:docMk/>
            <pc:sldMk cId="2453387122" sldId="411"/>
            <ac:spMk id="12" creationId="{F35388C0-B879-574A-8BBA-1B06332FC426}"/>
          </ac:spMkLst>
        </pc:spChg>
        <pc:spChg chg="add mod">
          <ac:chgData name="Loc Huynh" userId="80c0383e323bd6ea" providerId="LiveId" clId="{CD8E8F2F-C3BC-C64D-94E8-429E04B66E10}" dt="2022-04-06T04:23:06.890" v="3794" actId="1038"/>
          <ac:spMkLst>
            <pc:docMk/>
            <pc:sldMk cId="2453387122" sldId="411"/>
            <ac:spMk id="13" creationId="{9DE6D492-C843-614D-89F9-60D2264848A0}"/>
          </ac:spMkLst>
        </pc:spChg>
        <pc:spChg chg="add mod">
          <ac:chgData name="Loc Huynh" userId="80c0383e323bd6ea" providerId="LiveId" clId="{CD8E8F2F-C3BC-C64D-94E8-429E04B66E10}" dt="2022-04-06T04:26:04.749" v="3846" actId="20577"/>
          <ac:spMkLst>
            <pc:docMk/>
            <pc:sldMk cId="2453387122" sldId="411"/>
            <ac:spMk id="15" creationId="{AE37B69C-8613-A140-ADBA-9110C008C996}"/>
          </ac:spMkLst>
        </pc:spChg>
        <pc:spChg chg="add mod">
          <ac:chgData name="Loc Huynh" userId="80c0383e323bd6ea" providerId="LiveId" clId="{CD8E8F2F-C3BC-C64D-94E8-429E04B66E10}" dt="2022-04-06T04:26:12.898" v="3850" actId="20577"/>
          <ac:spMkLst>
            <pc:docMk/>
            <pc:sldMk cId="2453387122" sldId="411"/>
            <ac:spMk id="16" creationId="{05E83D62-FDF6-6A46-BB0C-69CADA8AA8AD}"/>
          </ac:spMkLst>
        </pc:spChg>
        <pc:spChg chg="add mod">
          <ac:chgData name="Loc Huynh" userId="80c0383e323bd6ea" providerId="LiveId" clId="{CD8E8F2F-C3BC-C64D-94E8-429E04B66E10}" dt="2022-04-06T04:26:19.186" v="3854" actId="20577"/>
          <ac:spMkLst>
            <pc:docMk/>
            <pc:sldMk cId="2453387122" sldId="411"/>
            <ac:spMk id="17" creationId="{8E8C1A30-392D-F341-8729-07D0C85B9CA8}"/>
          </ac:spMkLst>
        </pc:spChg>
        <pc:picChg chg="add mod">
          <ac:chgData name="Loc Huynh" userId="80c0383e323bd6ea" providerId="LiveId" clId="{CD8E8F2F-C3BC-C64D-94E8-429E04B66E10}" dt="2022-04-06T04:23:11.007" v="3796" actId="1076"/>
          <ac:picMkLst>
            <pc:docMk/>
            <pc:sldMk cId="2453387122" sldId="411"/>
            <ac:picMk id="5" creationId="{85D85432-8F4F-A547-97E0-534666D9CCF6}"/>
          </ac:picMkLst>
        </pc:picChg>
        <pc:picChg chg="add mod">
          <ac:chgData name="Loc Huynh" userId="80c0383e323bd6ea" providerId="LiveId" clId="{CD8E8F2F-C3BC-C64D-94E8-429E04B66E10}" dt="2022-04-06T04:22:53.226" v="3791" actId="1076"/>
          <ac:picMkLst>
            <pc:docMk/>
            <pc:sldMk cId="2453387122" sldId="411"/>
            <ac:picMk id="7" creationId="{313C8888-753F-EB42-ADC5-539085E47525}"/>
          </ac:picMkLst>
        </pc:picChg>
        <pc:picChg chg="del mod">
          <ac:chgData name="Loc Huynh" userId="80c0383e323bd6ea" providerId="LiveId" clId="{CD8E8F2F-C3BC-C64D-94E8-429E04B66E10}" dt="2022-04-06T04:19:01.545" v="3659" actId="478"/>
          <ac:picMkLst>
            <pc:docMk/>
            <pc:sldMk cId="2453387122" sldId="411"/>
            <ac:picMk id="11" creationId="{76BC5CC3-34D5-014D-ACF3-F9E6AC331A4A}"/>
          </ac:picMkLst>
        </pc:picChg>
        <pc:picChg chg="del mod">
          <ac:chgData name="Loc Huynh" userId="80c0383e323bd6ea" providerId="LiveId" clId="{CD8E8F2F-C3BC-C64D-94E8-429E04B66E10}" dt="2022-04-06T04:18:43.146" v="3656" actId="478"/>
          <ac:picMkLst>
            <pc:docMk/>
            <pc:sldMk cId="2453387122" sldId="411"/>
            <ac:picMk id="14" creationId="{0C1EA34F-BC25-DD49-B690-C10C6A1987B2}"/>
          </ac:picMkLst>
        </pc:picChg>
      </pc:sldChg>
      <pc:sldChg chg="addSp delSp modSp add mod modNotesTx">
        <pc:chgData name="Loc Huynh" userId="80c0383e323bd6ea" providerId="LiveId" clId="{CD8E8F2F-C3BC-C64D-94E8-429E04B66E10}" dt="2022-04-06T12:57:57.483" v="7771" actId="20577"/>
        <pc:sldMkLst>
          <pc:docMk/>
          <pc:sldMk cId="846541755" sldId="412"/>
        </pc:sldMkLst>
        <pc:spChg chg="mod">
          <ac:chgData name="Loc Huynh" userId="80c0383e323bd6ea" providerId="LiveId" clId="{CD8E8F2F-C3BC-C64D-94E8-429E04B66E10}" dt="2022-04-06T10:03:11.747" v="4576"/>
          <ac:spMkLst>
            <pc:docMk/>
            <pc:sldMk cId="846541755" sldId="412"/>
            <ac:spMk id="2" creationId="{14FB75EB-42E3-C744-9CAF-7D2DB53CDAC0}"/>
          </ac:spMkLst>
        </pc:spChg>
        <pc:spChg chg="mod">
          <ac:chgData name="Loc Huynh" userId="80c0383e323bd6ea" providerId="LiveId" clId="{CD8E8F2F-C3BC-C64D-94E8-429E04B66E10}" dt="2022-04-06T12:06:02.296" v="5879" actId="20577"/>
          <ac:spMkLst>
            <pc:docMk/>
            <pc:sldMk cId="846541755" sldId="412"/>
            <ac:spMk id="3" creationId="{915ED961-82CE-F140-B979-1794E0DE9605}"/>
          </ac:spMkLst>
        </pc:spChg>
        <pc:spChg chg="add del mod">
          <ac:chgData name="Loc Huynh" userId="80c0383e323bd6ea" providerId="LiveId" clId="{CD8E8F2F-C3BC-C64D-94E8-429E04B66E10}" dt="2022-04-06T09:53:01.934" v="4363"/>
          <ac:spMkLst>
            <pc:docMk/>
            <pc:sldMk cId="846541755" sldId="412"/>
            <ac:spMk id="4" creationId="{62930CE1-B8C6-2747-B418-FC5F12893639}"/>
          </ac:spMkLst>
        </pc:spChg>
        <pc:spChg chg="add mod">
          <ac:chgData name="Loc Huynh" userId="80c0383e323bd6ea" providerId="LiveId" clId="{CD8E8F2F-C3BC-C64D-94E8-429E04B66E10}" dt="2022-04-06T09:53:37.734" v="4365"/>
          <ac:spMkLst>
            <pc:docMk/>
            <pc:sldMk cId="846541755" sldId="412"/>
            <ac:spMk id="9" creationId="{28176972-B322-914E-A736-A7DFDF0EB2BC}"/>
          </ac:spMkLst>
        </pc:spChg>
        <pc:spChg chg="add mod">
          <ac:chgData name="Loc Huynh" userId="80c0383e323bd6ea" providerId="LiveId" clId="{CD8E8F2F-C3BC-C64D-94E8-429E04B66E10}" dt="2022-04-06T09:53:37.734" v="4365"/>
          <ac:spMkLst>
            <pc:docMk/>
            <pc:sldMk cId="846541755" sldId="412"/>
            <ac:spMk id="11" creationId="{1DF8E81A-3D5D-1C42-94E2-F9CC82A8F8F5}"/>
          </ac:spMkLst>
        </pc:spChg>
        <pc:spChg chg="add mod">
          <ac:chgData name="Loc Huynh" userId="80c0383e323bd6ea" providerId="LiveId" clId="{CD8E8F2F-C3BC-C64D-94E8-429E04B66E10}" dt="2022-04-06T09:58:15.122" v="4408" actId="20577"/>
          <ac:spMkLst>
            <pc:docMk/>
            <pc:sldMk cId="846541755" sldId="412"/>
            <ac:spMk id="13" creationId="{F16E343F-BF3D-6E45-A276-0953689F61AE}"/>
          </ac:spMkLst>
        </pc:spChg>
        <pc:grpChg chg="add mod">
          <ac:chgData name="Loc Huynh" userId="80c0383e323bd6ea" providerId="LiveId" clId="{CD8E8F2F-C3BC-C64D-94E8-429E04B66E10}" dt="2022-04-06T09:53:37.734" v="4365"/>
          <ac:grpSpMkLst>
            <pc:docMk/>
            <pc:sldMk cId="846541755" sldId="412"/>
            <ac:grpSpMk id="8" creationId="{78BDAC99-F374-394C-AEE5-21FE43563E81}"/>
          </ac:grpSpMkLst>
        </pc:grpChg>
        <pc:graphicFrameChg chg="add mod modGraphic">
          <ac:chgData name="Loc Huynh" userId="80c0383e323bd6ea" providerId="LiveId" clId="{CD8E8F2F-C3BC-C64D-94E8-429E04B66E10}" dt="2022-04-06T09:57:50.388" v="4407" actId="1076"/>
          <ac:graphicFrameMkLst>
            <pc:docMk/>
            <pc:sldMk cId="846541755" sldId="412"/>
            <ac:graphicFrameMk id="12" creationId="{7E08F055-1D57-9B43-A496-5B407324B047}"/>
          </ac:graphicFrameMkLst>
        </pc:graphicFrameChg>
        <pc:picChg chg="del mod">
          <ac:chgData name="Loc Huynh" userId="80c0383e323bd6ea" providerId="LiveId" clId="{CD8E8F2F-C3BC-C64D-94E8-429E04B66E10}" dt="2022-04-06T09:52:27.993" v="4361" actId="478"/>
          <ac:picMkLst>
            <pc:docMk/>
            <pc:sldMk cId="846541755" sldId="412"/>
            <ac:picMk id="7" creationId="{9D0EF4F8-BAFF-6F4B-B315-1FA0C507B508}"/>
          </ac:picMkLst>
        </pc:picChg>
      </pc:sldChg>
      <pc:sldChg chg="addSp delSp modSp add mod modAnim">
        <pc:chgData name="Loc Huynh" userId="80c0383e323bd6ea" providerId="LiveId" clId="{CD8E8F2F-C3BC-C64D-94E8-429E04B66E10}" dt="2022-04-06T12:13:05.948" v="6336"/>
        <pc:sldMkLst>
          <pc:docMk/>
          <pc:sldMk cId="4032001480" sldId="413"/>
        </pc:sldMkLst>
        <pc:spChg chg="mod">
          <ac:chgData name="Loc Huynh" userId="80c0383e323bd6ea" providerId="LiveId" clId="{CD8E8F2F-C3BC-C64D-94E8-429E04B66E10}" dt="2022-04-06T10:03:15.348" v="4577"/>
          <ac:spMkLst>
            <pc:docMk/>
            <pc:sldMk cId="4032001480" sldId="413"/>
            <ac:spMk id="2" creationId="{14FB75EB-42E3-C744-9CAF-7D2DB53CDAC0}"/>
          </ac:spMkLst>
        </pc:spChg>
        <pc:spChg chg="del mod">
          <ac:chgData name="Loc Huynh" userId="80c0383e323bd6ea" providerId="LiveId" clId="{CD8E8F2F-C3BC-C64D-94E8-429E04B66E10}" dt="2022-04-06T11:48:13.718" v="5320" actId="478"/>
          <ac:spMkLst>
            <pc:docMk/>
            <pc:sldMk cId="4032001480" sldId="413"/>
            <ac:spMk id="3" creationId="{915ED961-82CE-F140-B979-1794E0DE9605}"/>
          </ac:spMkLst>
        </pc:spChg>
        <pc:spChg chg="add mod">
          <ac:chgData name="Loc Huynh" userId="80c0383e323bd6ea" providerId="LiveId" clId="{CD8E8F2F-C3BC-C64D-94E8-429E04B66E10}" dt="2022-04-06T11:57:56.228" v="5581" actId="20577"/>
          <ac:spMkLst>
            <pc:docMk/>
            <pc:sldMk cId="4032001480" sldId="413"/>
            <ac:spMk id="6" creationId="{22813316-D779-6646-8B40-E29DCD9BE4D8}"/>
          </ac:spMkLst>
        </pc:spChg>
        <pc:spChg chg="del">
          <ac:chgData name="Loc Huynh" userId="80c0383e323bd6ea" providerId="LiveId" clId="{CD8E8F2F-C3BC-C64D-94E8-429E04B66E10}" dt="2022-04-06T10:00:52.989" v="4411" actId="478"/>
          <ac:spMkLst>
            <pc:docMk/>
            <pc:sldMk cId="4032001480" sldId="413"/>
            <ac:spMk id="13" creationId="{F16E343F-BF3D-6E45-A276-0953689F61AE}"/>
          </ac:spMkLst>
        </pc:spChg>
        <pc:graphicFrameChg chg="add mod modGraphic">
          <ac:chgData name="Loc Huynh" userId="80c0383e323bd6ea" providerId="LiveId" clId="{CD8E8F2F-C3BC-C64D-94E8-429E04B66E10}" dt="2022-04-06T11:49:52.792" v="5365" actId="207"/>
          <ac:graphicFrameMkLst>
            <pc:docMk/>
            <pc:sldMk cId="4032001480" sldId="413"/>
            <ac:graphicFrameMk id="5" creationId="{59F1A370-7EAE-6847-A442-57DA32F68964}"/>
          </ac:graphicFrameMkLst>
        </pc:graphicFrameChg>
        <pc:graphicFrameChg chg="del">
          <ac:chgData name="Loc Huynh" userId="80c0383e323bd6ea" providerId="LiveId" clId="{CD8E8F2F-C3BC-C64D-94E8-429E04B66E10}" dt="2022-04-06T10:00:50.597" v="4410" actId="478"/>
          <ac:graphicFrameMkLst>
            <pc:docMk/>
            <pc:sldMk cId="4032001480" sldId="413"/>
            <ac:graphicFrameMk id="12" creationId="{7E08F055-1D57-9B43-A496-5B407324B047}"/>
          </ac:graphicFrameMkLst>
        </pc:graphicFrameChg>
      </pc:sldChg>
      <pc:sldChg chg="addSp delSp modSp add mod addAnim delAnim modAnim">
        <pc:chgData name="Loc Huynh" userId="80c0383e323bd6ea" providerId="LiveId" clId="{CD8E8F2F-C3BC-C64D-94E8-429E04B66E10}" dt="2022-04-06T12:26:50.721" v="6765" actId="207"/>
        <pc:sldMkLst>
          <pc:docMk/>
          <pc:sldMk cId="3781898920" sldId="414"/>
        </pc:sldMkLst>
        <pc:spChg chg="mod">
          <ac:chgData name="Loc Huynh" userId="80c0383e323bd6ea" providerId="LiveId" clId="{CD8E8F2F-C3BC-C64D-94E8-429E04B66E10}" dt="2022-04-06T12:26:50.721" v="6765" actId="207"/>
          <ac:spMkLst>
            <pc:docMk/>
            <pc:sldMk cId="3781898920" sldId="414"/>
            <ac:spMk id="3" creationId="{915ED961-82CE-F140-B979-1794E0DE9605}"/>
          </ac:spMkLst>
        </pc:spChg>
        <pc:graphicFrameChg chg="add del mod modGraphic">
          <ac:chgData name="Loc Huynh" userId="80c0383e323bd6ea" providerId="LiveId" clId="{CD8E8F2F-C3BC-C64D-94E8-429E04B66E10}" dt="2022-04-06T12:26:29.919" v="6762" actId="478"/>
          <ac:graphicFrameMkLst>
            <pc:docMk/>
            <pc:sldMk cId="3781898920" sldId="414"/>
            <ac:graphicFrameMk id="5" creationId="{1C32DB02-0463-374A-91F2-0F54DB0914BF}"/>
          </ac:graphicFrameMkLst>
        </pc:graphicFrameChg>
      </pc:sldChg>
      <pc:sldChg chg="addSp delSp modSp add mod delAnim modAnim">
        <pc:chgData name="Loc Huynh" userId="80c0383e323bd6ea" providerId="LiveId" clId="{CD8E8F2F-C3BC-C64D-94E8-429E04B66E10}" dt="2022-04-06T12:20:09.495" v="6529" actId="20577"/>
        <pc:sldMkLst>
          <pc:docMk/>
          <pc:sldMk cId="1970444034" sldId="415"/>
        </pc:sldMkLst>
        <pc:spChg chg="add mod">
          <ac:chgData name="Loc Huynh" userId="80c0383e323bd6ea" providerId="LiveId" clId="{CD8E8F2F-C3BC-C64D-94E8-429E04B66E10}" dt="2022-04-06T12:05:34.005" v="5852" actId="1582"/>
          <ac:spMkLst>
            <pc:docMk/>
            <pc:sldMk cId="1970444034" sldId="415"/>
            <ac:spMk id="3" creationId="{9021BDF1-0B5D-1841-889E-BBD08AF5C550}"/>
          </ac:spMkLst>
        </pc:spChg>
        <pc:spChg chg="add del">
          <ac:chgData name="Loc Huynh" userId="80c0383e323bd6ea" providerId="LiveId" clId="{CD8E8F2F-C3BC-C64D-94E8-429E04B66E10}" dt="2022-04-06T12:15:57.410" v="6432" actId="478"/>
          <ac:spMkLst>
            <pc:docMk/>
            <pc:sldMk cId="1970444034" sldId="415"/>
            <ac:spMk id="4" creationId="{66CC5FA0-8D55-724F-A257-F2701159B2C3}"/>
          </ac:spMkLst>
        </pc:spChg>
        <pc:spChg chg="mod">
          <ac:chgData name="Loc Huynh" userId="80c0383e323bd6ea" providerId="LiveId" clId="{CD8E8F2F-C3BC-C64D-94E8-429E04B66E10}" dt="2022-04-06T12:10:30.754" v="6141" actId="14100"/>
          <ac:spMkLst>
            <pc:docMk/>
            <pc:sldMk cId="1970444034" sldId="415"/>
            <ac:spMk id="6" creationId="{22813316-D779-6646-8B40-E29DCD9BE4D8}"/>
          </ac:spMkLst>
        </pc:spChg>
        <pc:spChg chg="add mod">
          <ac:chgData name="Loc Huynh" userId="80c0383e323bd6ea" providerId="LiveId" clId="{CD8E8F2F-C3BC-C64D-94E8-429E04B66E10}" dt="2022-04-06T12:10:16.189" v="6140" actId="123"/>
          <ac:spMkLst>
            <pc:docMk/>
            <pc:sldMk cId="1970444034" sldId="415"/>
            <ac:spMk id="7" creationId="{1473D2DE-1132-5548-BAEC-C53C77471E66}"/>
          </ac:spMkLst>
        </pc:spChg>
        <pc:spChg chg="add del mod">
          <ac:chgData name="Loc Huynh" userId="80c0383e323bd6ea" providerId="LiveId" clId="{CD8E8F2F-C3BC-C64D-94E8-429E04B66E10}" dt="2022-04-06T12:03:49.654" v="5836"/>
          <ac:spMkLst>
            <pc:docMk/>
            <pc:sldMk cId="1970444034" sldId="415"/>
            <ac:spMk id="8" creationId="{EF9E5FC6-2795-0E40-90FF-8D67AD6DAAE7}"/>
          </ac:spMkLst>
        </pc:spChg>
        <pc:spChg chg="add mod">
          <ac:chgData name="Loc Huynh" userId="80c0383e323bd6ea" providerId="LiveId" clId="{CD8E8F2F-C3BC-C64D-94E8-429E04B66E10}" dt="2022-04-06T12:07:18.063" v="5977" actId="14100"/>
          <ac:spMkLst>
            <pc:docMk/>
            <pc:sldMk cId="1970444034" sldId="415"/>
            <ac:spMk id="9" creationId="{D8D1F7F7-9F0B-F647-B7A7-AB588E9144F6}"/>
          </ac:spMkLst>
        </pc:spChg>
        <pc:spChg chg="add mod">
          <ac:chgData name="Loc Huynh" userId="80c0383e323bd6ea" providerId="LiveId" clId="{CD8E8F2F-C3BC-C64D-94E8-429E04B66E10}" dt="2022-04-06T12:09:02.166" v="6139" actId="14100"/>
          <ac:spMkLst>
            <pc:docMk/>
            <pc:sldMk cId="1970444034" sldId="415"/>
            <ac:spMk id="11" creationId="{7FBDCCB0-7F03-EE4C-832E-DF251255835B}"/>
          </ac:spMkLst>
        </pc:spChg>
        <pc:spChg chg="add mod">
          <ac:chgData name="Loc Huynh" userId="80c0383e323bd6ea" providerId="LiveId" clId="{CD8E8F2F-C3BC-C64D-94E8-429E04B66E10}" dt="2022-04-06T12:20:09.495" v="6529" actId="20577"/>
          <ac:spMkLst>
            <pc:docMk/>
            <pc:sldMk cId="1970444034" sldId="415"/>
            <ac:spMk id="12" creationId="{5EF0CAD6-05C9-F74F-A881-11D7ED317989}"/>
          </ac:spMkLst>
        </pc:spChg>
        <pc:graphicFrameChg chg="del">
          <ac:chgData name="Loc Huynh" userId="80c0383e323bd6ea" providerId="LiveId" clId="{CD8E8F2F-C3BC-C64D-94E8-429E04B66E10}" dt="2022-04-06T11:54:27.546" v="5479" actId="478"/>
          <ac:graphicFrameMkLst>
            <pc:docMk/>
            <pc:sldMk cId="1970444034" sldId="415"/>
            <ac:graphicFrameMk id="5" creationId="{59F1A370-7EAE-6847-A442-57DA32F68964}"/>
          </ac:graphicFrameMkLst>
        </pc:graphicFrameChg>
        <pc:picChg chg="add mod">
          <ac:chgData name="Loc Huynh" userId="80c0383e323bd6ea" providerId="LiveId" clId="{CD8E8F2F-C3BC-C64D-94E8-429E04B66E10}" dt="2022-04-06T12:17:16.194" v="6438" actId="14100"/>
          <ac:picMkLst>
            <pc:docMk/>
            <pc:sldMk cId="1970444034" sldId="415"/>
            <ac:picMk id="13" creationId="{FFD8DF81-EF1B-384E-A8B6-AAEF04A36DD5}"/>
          </ac:picMkLst>
        </pc:picChg>
      </pc:sldChg>
      <pc:sldChg chg="addSp delSp modSp add mod modAnim">
        <pc:chgData name="Loc Huynh" userId="80c0383e323bd6ea" providerId="LiveId" clId="{CD8E8F2F-C3BC-C64D-94E8-429E04B66E10}" dt="2022-04-06T12:34:27.923" v="6966" actId="20577"/>
        <pc:sldMkLst>
          <pc:docMk/>
          <pc:sldMk cId="4235354350" sldId="416"/>
        </pc:sldMkLst>
        <pc:spChg chg="del">
          <ac:chgData name="Loc Huynh" userId="80c0383e323bd6ea" providerId="LiveId" clId="{CD8E8F2F-C3BC-C64D-94E8-429E04B66E10}" dt="2022-04-06T12:26:59.172" v="6766" actId="478"/>
          <ac:spMkLst>
            <pc:docMk/>
            <pc:sldMk cId="4235354350" sldId="416"/>
            <ac:spMk id="3" creationId="{915ED961-82CE-F140-B979-1794E0DE9605}"/>
          </ac:spMkLst>
        </pc:spChg>
        <pc:spChg chg="add del mod">
          <ac:chgData name="Loc Huynh" userId="80c0383e323bd6ea" providerId="LiveId" clId="{CD8E8F2F-C3BC-C64D-94E8-429E04B66E10}" dt="2022-04-06T12:27:01.596" v="6767" actId="478"/>
          <ac:spMkLst>
            <pc:docMk/>
            <pc:sldMk cId="4235354350" sldId="416"/>
            <ac:spMk id="6" creationId="{0C26A945-54A0-6840-8950-3864301E9432}"/>
          </ac:spMkLst>
        </pc:spChg>
        <pc:spChg chg="add del mod">
          <ac:chgData name="Loc Huynh" userId="80c0383e323bd6ea" providerId="LiveId" clId="{CD8E8F2F-C3BC-C64D-94E8-429E04B66E10}" dt="2022-04-06T12:31:18.270" v="6953" actId="478"/>
          <ac:spMkLst>
            <pc:docMk/>
            <pc:sldMk cId="4235354350" sldId="416"/>
            <ac:spMk id="7" creationId="{BBFC26F8-0DE8-5F40-87D2-9C009A084EB0}"/>
          </ac:spMkLst>
        </pc:spChg>
        <pc:spChg chg="add mod">
          <ac:chgData name="Loc Huynh" userId="80c0383e323bd6ea" providerId="LiveId" clId="{CD8E8F2F-C3BC-C64D-94E8-429E04B66E10}" dt="2022-04-06T12:34:27.923" v="6966" actId="20577"/>
          <ac:spMkLst>
            <pc:docMk/>
            <pc:sldMk cId="4235354350" sldId="416"/>
            <ac:spMk id="8" creationId="{E07925F0-11DC-5A41-944A-102EBE1CD3D1}"/>
          </ac:spMkLst>
        </pc:spChg>
        <pc:spChg chg="add del mod">
          <ac:chgData name="Loc Huynh" userId="80c0383e323bd6ea" providerId="LiveId" clId="{CD8E8F2F-C3BC-C64D-94E8-429E04B66E10}" dt="2022-04-06T12:31:18.965" v="6954" actId="478"/>
          <ac:spMkLst>
            <pc:docMk/>
            <pc:sldMk cId="4235354350" sldId="416"/>
            <ac:spMk id="11" creationId="{67360252-08A8-A747-BD4A-1D67A1397FFE}"/>
          </ac:spMkLst>
        </pc:spChg>
        <pc:spChg chg="add mod">
          <ac:chgData name="Loc Huynh" userId="80c0383e323bd6ea" providerId="LiveId" clId="{CD8E8F2F-C3BC-C64D-94E8-429E04B66E10}" dt="2022-04-06T12:34:08.750" v="6964" actId="14100"/>
          <ac:spMkLst>
            <pc:docMk/>
            <pc:sldMk cId="4235354350" sldId="416"/>
            <ac:spMk id="12" creationId="{4103F306-2467-B24C-B022-5238BA26AC90}"/>
          </ac:spMkLst>
        </pc:spChg>
        <pc:spChg chg="add mod">
          <ac:chgData name="Loc Huynh" userId="80c0383e323bd6ea" providerId="LiveId" clId="{CD8E8F2F-C3BC-C64D-94E8-429E04B66E10}" dt="2022-04-06T12:31:51.051" v="6963" actId="14100"/>
          <ac:spMkLst>
            <pc:docMk/>
            <pc:sldMk cId="4235354350" sldId="416"/>
            <ac:spMk id="13" creationId="{EF849F0E-CC39-974E-AC56-799AE39106D8}"/>
          </ac:spMkLst>
        </pc:spChg>
        <pc:graphicFrameChg chg="mod">
          <ac:chgData name="Loc Huynh" userId="80c0383e323bd6ea" providerId="LiveId" clId="{CD8E8F2F-C3BC-C64D-94E8-429E04B66E10}" dt="2022-04-06T12:27:18.241" v="6772" actId="170"/>
          <ac:graphicFrameMkLst>
            <pc:docMk/>
            <pc:sldMk cId="4235354350" sldId="416"/>
            <ac:graphicFrameMk id="5" creationId="{1C32DB02-0463-374A-91F2-0F54DB0914BF}"/>
          </ac:graphicFrameMkLst>
        </pc:graphicFrameChg>
      </pc:sldChg>
      <pc:sldChg chg="addSp modSp add mod modAnim">
        <pc:chgData name="Loc Huynh" userId="80c0383e323bd6ea" providerId="LiveId" clId="{CD8E8F2F-C3BC-C64D-94E8-429E04B66E10}" dt="2022-04-06T13:07:23.645" v="8157" actId="207"/>
        <pc:sldMkLst>
          <pc:docMk/>
          <pc:sldMk cId="1987335686" sldId="417"/>
        </pc:sldMkLst>
        <pc:spChg chg="mod">
          <ac:chgData name="Loc Huynh" userId="80c0383e323bd6ea" providerId="LiveId" clId="{CD8E8F2F-C3BC-C64D-94E8-429E04B66E10}" dt="2022-04-06T13:07:23.645" v="8157" actId="207"/>
          <ac:spMkLst>
            <pc:docMk/>
            <pc:sldMk cId="1987335686" sldId="417"/>
            <ac:spMk id="8" creationId="{E07925F0-11DC-5A41-944A-102EBE1CD3D1}"/>
          </ac:spMkLst>
        </pc:spChg>
        <pc:spChg chg="add mod">
          <ac:chgData name="Loc Huynh" userId="80c0383e323bd6ea" providerId="LiveId" clId="{CD8E8F2F-C3BC-C64D-94E8-429E04B66E10}" dt="2022-04-06T12:47:53.940" v="7398"/>
          <ac:spMkLst>
            <pc:docMk/>
            <pc:sldMk cId="1987335686" sldId="417"/>
            <ac:spMk id="9" creationId="{99657528-F989-D14B-AFF9-79C2C76C4D8C}"/>
          </ac:spMkLst>
        </pc:spChg>
        <pc:spChg chg="mod">
          <ac:chgData name="Loc Huynh" userId="80c0383e323bd6ea" providerId="LiveId" clId="{CD8E8F2F-C3BC-C64D-94E8-429E04B66E10}" dt="2022-04-06T12:46:28.357" v="7387" actId="14100"/>
          <ac:spMkLst>
            <pc:docMk/>
            <pc:sldMk cId="1987335686" sldId="417"/>
            <ac:spMk id="13" creationId="{EF849F0E-CC39-974E-AC56-799AE39106D8}"/>
          </ac:spMkLst>
        </pc:spChg>
      </pc:sldChg>
      <pc:sldChg chg="addSp delSp modSp add mod delAnim modAnim">
        <pc:chgData name="Loc Huynh" userId="80c0383e323bd6ea" providerId="LiveId" clId="{CD8E8F2F-C3BC-C64D-94E8-429E04B66E10}" dt="2022-04-06T12:54:40.114" v="7755" actId="14100"/>
        <pc:sldMkLst>
          <pc:docMk/>
          <pc:sldMk cId="1201171861" sldId="418"/>
        </pc:sldMkLst>
        <pc:spChg chg="del">
          <ac:chgData name="Loc Huynh" userId="80c0383e323bd6ea" providerId="LiveId" clId="{CD8E8F2F-C3BC-C64D-94E8-429E04B66E10}" dt="2022-04-06T12:35:15.729" v="6974" actId="478"/>
          <ac:spMkLst>
            <pc:docMk/>
            <pc:sldMk cId="1201171861" sldId="418"/>
            <ac:spMk id="3" creationId="{9021BDF1-0B5D-1841-889E-BBD08AF5C550}"/>
          </ac:spMkLst>
        </pc:spChg>
        <pc:spChg chg="add mod">
          <ac:chgData name="Loc Huynh" userId="80c0383e323bd6ea" providerId="LiveId" clId="{CD8E8F2F-C3BC-C64D-94E8-429E04B66E10}" dt="2022-04-06T12:49:12.483" v="7487" actId="1036"/>
          <ac:spMkLst>
            <pc:docMk/>
            <pc:sldMk cId="1201171861" sldId="418"/>
            <ac:spMk id="4" creationId="{D8119E84-6056-8A4A-AEC0-F6475C6F5EB5}"/>
          </ac:spMkLst>
        </pc:spChg>
        <pc:spChg chg="mod">
          <ac:chgData name="Loc Huynh" userId="80c0383e323bd6ea" providerId="LiveId" clId="{CD8E8F2F-C3BC-C64D-94E8-429E04B66E10}" dt="2022-04-06T12:54:40.114" v="7755" actId="14100"/>
          <ac:spMkLst>
            <pc:docMk/>
            <pc:sldMk cId="1201171861" sldId="418"/>
            <ac:spMk id="6" creationId="{22813316-D779-6646-8B40-E29DCD9BE4D8}"/>
          </ac:spMkLst>
        </pc:spChg>
        <pc:spChg chg="mod">
          <ac:chgData name="Loc Huynh" userId="80c0383e323bd6ea" providerId="LiveId" clId="{CD8E8F2F-C3BC-C64D-94E8-429E04B66E10}" dt="2022-04-06T12:53:48.815" v="7721" actId="14100"/>
          <ac:spMkLst>
            <pc:docMk/>
            <pc:sldMk cId="1201171861" sldId="418"/>
            <ac:spMk id="7" creationId="{1473D2DE-1132-5548-BAEC-C53C77471E66}"/>
          </ac:spMkLst>
        </pc:spChg>
        <pc:spChg chg="del">
          <ac:chgData name="Loc Huynh" userId="80c0383e323bd6ea" providerId="LiveId" clId="{CD8E8F2F-C3BC-C64D-94E8-429E04B66E10}" dt="2022-04-06T12:35:43.150" v="6994" actId="478"/>
          <ac:spMkLst>
            <pc:docMk/>
            <pc:sldMk cId="1201171861" sldId="418"/>
            <ac:spMk id="9" creationId="{D8D1F7F7-9F0B-F647-B7A7-AB588E9144F6}"/>
          </ac:spMkLst>
        </pc:spChg>
        <pc:spChg chg="del mod">
          <ac:chgData name="Loc Huynh" userId="80c0383e323bd6ea" providerId="LiveId" clId="{CD8E8F2F-C3BC-C64D-94E8-429E04B66E10}" dt="2022-04-06T12:35:46.330" v="6996" actId="478"/>
          <ac:spMkLst>
            <pc:docMk/>
            <pc:sldMk cId="1201171861" sldId="418"/>
            <ac:spMk id="11" creationId="{7FBDCCB0-7F03-EE4C-832E-DF251255835B}"/>
          </ac:spMkLst>
        </pc:spChg>
        <pc:spChg chg="del">
          <ac:chgData name="Loc Huynh" userId="80c0383e323bd6ea" providerId="LiveId" clId="{CD8E8F2F-C3BC-C64D-94E8-429E04B66E10}" dt="2022-04-06T12:35:08.135" v="6972" actId="478"/>
          <ac:spMkLst>
            <pc:docMk/>
            <pc:sldMk cId="1201171861" sldId="418"/>
            <ac:spMk id="12" creationId="{5EF0CAD6-05C9-F74F-A881-11D7ED317989}"/>
          </ac:spMkLst>
        </pc:spChg>
        <pc:spChg chg="add mod">
          <ac:chgData name="Loc Huynh" userId="80c0383e323bd6ea" providerId="LiveId" clId="{CD8E8F2F-C3BC-C64D-94E8-429E04B66E10}" dt="2022-04-06T12:50:47.227" v="7552" actId="14100"/>
          <ac:spMkLst>
            <pc:docMk/>
            <pc:sldMk cId="1201171861" sldId="418"/>
            <ac:spMk id="14" creationId="{BDF331DD-3FBC-0C44-A10C-F24B3F20D4B7}"/>
          </ac:spMkLst>
        </pc:spChg>
        <pc:spChg chg="add mod">
          <ac:chgData name="Loc Huynh" userId="80c0383e323bd6ea" providerId="LiveId" clId="{CD8E8F2F-C3BC-C64D-94E8-429E04B66E10}" dt="2022-04-06T12:53:45.605" v="7720" actId="14100"/>
          <ac:spMkLst>
            <pc:docMk/>
            <pc:sldMk cId="1201171861" sldId="418"/>
            <ac:spMk id="15" creationId="{A66E17E7-AB16-F646-8B00-CA3C4F6DE86F}"/>
          </ac:spMkLst>
        </pc:spChg>
        <pc:spChg chg="add mod">
          <ac:chgData name="Loc Huynh" userId="80c0383e323bd6ea" providerId="LiveId" clId="{CD8E8F2F-C3BC-C64D-94E8-429E04B66E10}" dt="2022-04-06T12:53:39.381" v="7719" actId="14100"/>
          <ac:spMkLst>
            <pc:docMk/>
            <pc:sldMk cId="1201171861" sldId="418"/>
            <ac:spMk id="16" creationId="{54D7DA4D-B835-0A46-8367-D3807E6E3C5A}"/>
          </ac:spMkLst>
        </pc:spChg>
        <pc:picChg chg="del">
          <ac:chgData name="Loc Huynh" userId="80c0383e323bd6ea" providerId="LiveId" clId="{CD8E8F2F-C3BC-C64D-94E8-429E04B66E10}" dt="2022-04-06T12:35:08.931" v="6973" actId="478"/>
          <ac:picMkLst>
            <pc:docMk/>
            <pc:sldMk cId="1201171861" sldId="418"/>
            <ac:picMk id="13" creationId="{FFD8DF81-EF1B-384E-A8B6-AAEF04A36DD5}"/>
          </ac:picMkLst>
        </pc:picChg>
      </pc:sldChg>
      <pc:sldChg chg="addSp delSp modSp add mod">
        <pc:chgData name="Loc Huynh" userId="80c0383e323bd6ea" providerId="LiveId" clId="{CD8E8F2F-C3BC-C64D-94E8-429E04B66E10}" dt="2022-04-06T12:58:19.399" v="7776" actId="1076"/>
        <pc:sldMkLst>
          <pc:docMk/>
          <pc:sldMk cId="3920092026" sldId="419"/>
        </pc:sldMkLst>
        <pc:spChg chg="mod">
          <ac:chgData name="Loc Huynh" userId="80c0383e323bd6ea" providerId="LiveId" clId="{CD8E8F2F-C3BC-C64D-94E8-429E04B66E10}" dt="2022-04-06T12:57:47.531" v="7767" actId="114"/>
          <ac:spMkLst>
            <pc:docMk/>
            <pc:sldMk cId="3920092026" sldId="419"/>
            <ac:spMk id="3" creationId="{915ED961-82CE-F140-B979-1794E0DE9605}"/>
          </ac:spMkLst>
        </pc:spChg>
        <pc:spChg chg="del">
          <ac:chgData name="Loc Huynh" userId="80c0383e323bd6ea" providerId="LiveId" clId="{CD8E8F2F-C3BC-C64D-94E8-429E04B66E10}" dt="2022-04-06T12:57:53.875" v="7770" actId="478"/>
          <ac:spMkLst>
            <pc:docMk/>
            <pc:sldMk cId="3920092026" sldId="419"/>
            <ac:spMk id="13" creationId="{F16E343F-BF3D-6E45-A276-0953689F61AE}"/>
          </ac:spMkLst>
        </pc:spChg>
        <pc:graphicFrameChg chg="del mod">
          <ac:chgData name="Loc Huynh" userId="80c0383e323bd6ea" providerId="LiveId" clId="{CD8E8F2F-C3BC-C64D-94E8-429E04B66E10}" dt="2022-04-06T12:57:51.104" v="7769" actId="478"/>
          <ac:graphicFrameMkLst>
            <pc:docMk/>
            <pc:sldMk cId="3920092026" sldId="419"/>
            <ac:graphicFrameMk id="12" creationId="{7E08F055-1D57-9B43-A496-5B407324B047}"/>
          </ac:graphicFrameMkLst>
        </pc:graphicFrameChg>
        <pc:picChg chg="add mod">
          <ac:chgData name="Loc Huynh" userId="80c0383e323bd6ea" providerId="LiveId" clId="{CD8E8F2F-C3BC-C64D-94E8-429E04B66E10}" dt="2022-04-06T12:58:19.399" v="7776" actId="1076"/>
          <ac:picMkLst>
            <pc:docMk/>
            <pc:sldMk cId="3920092026" sldId="419"/>
            <ac:picMk id="7" creationId="{2CF43F4E-1F15-FB41-B7FD-A40DC7F7C92C}"/>
          </ac:picMkLst>
        </pc:picChg>
      </pc:sldChg>
      <pc:sldChg chg="addSp delSp modSp add mod modAnim modNotesTx">
        <pc:chgData name="Loc Huynh" userId="80c0383e323bd6ea" providerId="LiveId" clId="{CD8E8F2F-C3BC-C64D-94E8-429E04B66E10}" dt="2022-04-06T13:04:09.346" v="8012" actId="255"/>
        <pc:sldMkLst>
          <pc:docMk/>
          <pc:sldMk cId="1594014212" sldId="420"/>
        </pc:sldMkLst>
        <pc:spChg chg="mod">
          <ac:chgData name="Loc Huynh" userId="80c0383e323bd6ea" providerId="LiveId" clId="{CD8E8F2F-C3BC-C64D-94E8-429E04B66E10}" dt="2022-04-06T13:01:58.412" v="7996" actId="20577"/>
          <ac:spMkLst>
            <pc:docMk/>
            <pc:sldMk cId="1594014212" sldId="420"/>
            <ac:spMk id="3" creationId="{915ED961-82CE-F140-B979-1794E0DE9605}"/>
          </ac:spMkLst>
        </pc:spChg>
        <pc:spChg chg="add del mod">
          <ac:chgData name="Loc Huynh" userId="80c0383e323bd6ea" providerId="LiveId" clId="{CD8E8F2F-C3BC-C64D-94E8-429E04B66E10}" dt="2022-04-06T13:03:01.697" v="7998" actId="478"/>
          <ac:spMkLst>
            <pc:docMk/>
            <pc:sldMk cId="1594014212" sldId="420"/>
            <ac:spMk id="4" creationId="{0EBDFD2A-3C7A-874F-9340-A78D6AE64EA8}"/>
          </ac:spMkLst>
        </pc:spChg>
        <pc:spChg chg="add mod">
          <ac:chgData name="Loc Huynh" userId="80c0383e323bd6ea" providerId="LiveId" clId="{CD8E8F2F-C3BC-C64D-94E8-429E04B66E10}" dt="2022-04-06T13:04:09.346" v="8012" actId="255"/>
          <ac:spMkLst>
            <pc:docMk/>
            <pc:sldMk cId="1594014212" sldId="420"/>
            <ac:spMk id="6" creationId="{55C06FEF-785B-1D47-A08D-49CDED69A23E}"/>
          </ac:spMkLst>
        </pc:spChg>
      </pc:sldChg>
      <pc:sldChg chg="addSp delSp modSp add mod delAnim">
        <pc:chgData name="Loc Huynh" userId="80c0383e323bd6ea" providerId="LiveId" clId="{CD8E8F2F-C3BC-C64D-94E8-429E04B66E10}" dt="2022-04-06T13:13:47.637" v="8367" actId="179"/>
        <pc:sldMkLst>
          <pc:docMk/>
          <pc:sldMk cId="2875658128" sldId="421"/>
        </pc:sldMkLst>
        <pc:spChg chg="del">
          <ac:chgData name="Loc Huynh" userId="80c0383e323bd6ea" providerId="LiveId" clId="{CD8E8F2F-C3BC-C64D-94E8-429E04B66E10}" dt="2022-04-06T13:04:55.340" v="8016" actId="478"/>
          <ac:spMkLst>
            <pc:docMk/>
            <pc:sldMk cId="2875658128" sldId="421"/>
            <ac:spMk id="3" creationId="{915ED961-82CE-F140-B979-1794E0DE9605}"/>
          </ac:spMkLst>
        </pc:spChg>
        <pc:spChg chg="add del mod">
          <ac:chgData name="Loc Huynh" userId="80c0383e323bd6ea" providerId="LiveId" clId="{CD8E8F2F-C3BC-C64D-94E8-429E04B66E10}" dt="2022-04-06T13:04:57.848" v="8017" actId="478"/>
          <ac:spMkLst>
            <pc:docMk/>
            <pc:sldMk cId="2875658128" sldId="421"/>
            <ac:spMk id="5" creationId="{FAC6D18C-FFB1-CA4F-9B76-E344C5E72542}"/>
          </ac:spMkLst>
        </pc:spChg>
        <pc:spChg chg="del">
          <ac:chgData name="Loc Huynh" userId="80c0383e323bd6ea" providerId="LiveId" clId="{CD8E8F2F-C3BC-C64D-94E8-429E04B66E10}" dt="2022-04-06T13:04:25.413" v="8014" actId="478"/>
          <ac:spMkLst>
            <pc:docMk/>
            <pc:sldMk cId="2875658128" sldId="421"/>
            <ac:spMk id="6" creationId="{55C06FEF-785B-1D47-A08D-49CDED69A23E}"/>
          </ac:spMkLst>
        </pc:spChg>
        <pc:spChg chg="add mod">
          <ac:chgData name="Loc Huynh" userId="80c0383e323bd6ea" providerId="LiveId" clId="{CD8E8F2F-C3BC-C64D-94E8-429E04B66E10}" dt="2022-04-06T13:12:38.205" v="8352" actId="20577"/>
          <ac:spMkLst>
            <pc:docMk/>
            <pc:sldMk cId="2875658128" sldId="421"/>
            <ac:spMk id="8" creationId="{634ACEE2-4FBF-1640-886B-0BA8FD8B1A5B}"/>
          </ac:spMkLst>
        </pc:spChg>
        <pc:spChg chg="add mod">
          <ac:chgData name="Loc Huynh" userId="80c0383e323bd6ea" providerId="LiveId" clId="{CD8E8F2F-C3BC-C64D-94E8-429E04B66E10}" dt="2022-04-06T13:13:47.637" v="8367" actId="179"/>
          <ac:spMkLst>
            <pc:docMk/>
            <pc:sldMk cId="2875658128" sldId="421"/>
            <ac:spMk id="9" creationId="{1D9304DC-3549-F64F-BB08-C8A1EB2DB9DF}"/>
          </ac:spMkLst>
        </pc:spChg>
      </pc:sldChg>
    </pc:docChg>
  </pc:docChgLst>
  <pc:docChgLst>
    <pc:chgData name="Loc Huynh" userId="80c0383e323bd6ea" providerId="LiveId" clId="{D0193570-93EB-AF48-8148-414ABAFE2102}"/>
    <pc:docChg chg="undo custSel addSld modSld sldOrd modHandout">
      <pc:chgData name="Loc Huynh" userId="80c0383e323bd6ea" providerId="LiveId" clId="{D0193570-93EB-AF48-8148-414ABAFE2102}" dt="2022-01-27T08:50:03.946" v="948" actId="20577"/>
      <pc:docMkLst>
        <pc:docMk/>
      </pc:docMkLst>
      <pc:sldChg chg="modSp mod">
        <pc:chgData name="Loc Huynh" userId="80c0383e323bd6ea" providerId="LiveId" clId="{D0193570-93EB-AF48-8148-414ABAFE2102}" dt="2022-01-27T08:50:03.946" v="948" actId="20577"/>
        <pc:sldMkLst>
          <pc:docMk/>
          <pc:sldMk cId="0" sldId="256"/>
        </pc:sldMkLst>
        <pc:spChg chg="mod">
          <ac:chgData name="Loc Huynh" userId="80c0383e323bd6ea" providerId="LiveId" clId="{D0193570-93EB-AF48-8148-414ABAFE2102}" dt="2022-01-27T08:50:03.946" v="948" actId="20577"/>
          <ac:spMkLst>
            <pc:docMk/>
            <pc:sldMk cId="0" sldId="256"/>
            <ac:spMk id="184" creationId="{00000000-0000-0000-0000-000000000000}"/>
          </ac:spMkLst>
        </pc:spChg>
      </pc:sldChg>
      <pc:sldChg chg="modSp mod">
        <pc:chgData name="Loc Huynh" userId="80c0383e323bd6ea" providerId="LiveId" clId="{D0193570-93EB-AF48-8148-414ABAFE2102}" dt="2022-01-27T08:49:52.087" v="946" actId="20577"/>
        <pc:sldMkLst>
          <pc:docMk/>
          <pc:sldMk cId="2897152929" sldId="296"/>
        </pc:sldMkLst>
        <pc:spChg chg="mod">
          <ac:chgData name="Loc Huynh" userId="80c0383e323bd6ea" providerId="LiveId" clId="{D0193570-93EB-AF48-8148-414ABAFE2102}" dt="2022-01-27T08:49:52.087" v="946" actId="20577"/>
          <ac:spMkLst>
            <pc:docMk/>
            <pc:sldMk cId="2897152929" sldId="296"/>
            <ac:spMk id="3" creationId="{915ED961-82CE-F140-B979-1794E0DE9605}"/>
          </ac:spMkLst>
        </pc:spChg>
      </pc:sldChg>
      <pc:sldChg chg="modSp mod">
        <pc:chgData name="Loc Huynh" userId="80c0383e323bd6ea" providerId="LiveId" clId="{D0193570-93EB-AF48-8148-414ABAFE2102}" dt="2022-01-27T08:24:37.531" v="110" actId="20577"/>
        <pc:sldMkLst>
          <pc:docMk/>
          <pc:sldMk cId="2719431770" sldId="303"/>
        </pc:sldMkLst>
        <pc:spChg chg="mod">
          <ac:chgData name="Loc Huynh" userId="80c0383e323bd6ea" providerId="LiveId" clId="{D0193570-93EB-AF48-8148-414ABAFE2102}" dt="2022-01-27T08:24:37.531" v="110" actId="20577"/>
          <ac:spMkLst>
            <pc:docMk/>
            <pc:sldMk cId="2719431770" sldId="303"/>
            <ac:spMk id="2" creationId="{8F68707A-DF9C-7442-AA8B-3854934550D4}"/>
          </ac:spMkLst>
        </pc:spChg>
      </pc:sldChg>
      <pc:sldChg chg="modSp mod">
        <pc:chgData name="Loc Huynh" userId="80c0383e323bd6ea" providerId="LiveId" clId="{D0193570-93EB-AF48-8148-414ABAFE2102}" dt="2022-01-27T08:24:55.111" v="141" actId="20577"/>
        <pc:sldMkLst>
          <pc:docMk/>
          <pc:sldMk cId="1418878203" sldId="342"/>
        </pc:sldMkLst>
        <pc:spChg chg="mod">
          <ac:chgData name="Loc Huynh" userId="80c0383e323bd6ea" providerId="LiveId" clId="{D0193570-93EB-AF48-8148-414ABAFE2102}" dt="2022-01-27T08:24:55.111" v="141" actId="20577"/>
          <ac:spMkLst>
            <pc:docMk/>
            <pc:sldMk cId="1418878203" sldId="342"/>
            <ac:spMk id="2" creationId="{14FB75EB-42E3-C744-9CAF-7D2DB53CDAC0}"/>
          </ac:spMkLst>
        </pc:spChg>
      </pc:sldChg>
      <pc:sldChg chg="addSp modSp mod">
        <pc:chgData name="Loc Huynh" userId="80c0383e323bd6ea" providerId="LiveId" clId="{D0193570-93EB-AF48-8148-414ABAFE2102}" dt="2022-01-27T08:43:54.251" v="782" actId="207"/>
        <pc:sldMkLst>
          <pc:docMk/>
          <pc:sldMk cId="2905414966" sldId="344"/>
        </pc:sldMkLst>
        <pc:spChg chg="mod">
          <ac:chgData name="Loc Huynh" userId="80c0383e323bd6ea" providerId="LiveId" clId="{D0193570-93EB-AF48-8148-414ABAFE2102}" dt="2022-01-27T08:25:31.207" v="142"/>
          <ac:spMkLst>
            <pc:docMk/>
            <pc:sldMk cId="2905414966" sldId="344"/>
            <ac:spMk id="2" creationId="{14FB75EB-42E3-C744-9CAF-7D2DB53CDAC0}"/>
          </ac:spMkLst>
        </pc:spChg>
        <pc:spChg chg="mod">
          <ac:chgData name="Loc Huynh" userId="80c0383e323bd6ea" providerId="LiveId" clId="{D0193570-93EB-AF48-8148-414ABAFE2102}" dt="2022-01-27T08:43:54.251" v="782" actId="207"/>
          <ac:spMkLst>
            <pc:docMk/>
            <pc:sldMk cId="2905414966" sldId="344"/>
            <ac:spMk id="3" creationId="{915ED961-82CE-F140-B979-1794E0DE9605}"/>
          </ac:spMkLst>
        </pc:spChg>
        <pc:picChg chg="add mod">
          <ac:chgData name="Loc Huynh" userId="80c0383e323bd6ea" providerId="LiveId" clId="{D0193570-93EB-AF48-8148-414ABAFE2102}" dt="2022-01-27T08:39:09.119" v="604" actId="1076"/>
          <ac:picMkLst>
            <pc:docMk/>
            <pc:sldMk cId="2905414966" sldId="344"/>
            <ac:picMk id="1026" creationId="{3FA1CD16-3AC7-E24D-9546-339C6168C1FA}"/>
          </ac:picMkLst>
        </pc:picChg>
      </pc:sldChg>
      <pc:sldChg chg="modSp add mod ord">
        <pc:chgData name="Loc Huynh" userId="80c0383e323bd6ea" providerId="LiveId" clId="{D0193570-93EB-AF48-8148-414ABAFE2102}" dt="2022-01-27T08:44:27.609" v="810" actId="20577"/>
        <pc:sldMkLst>
          <pc:docMk/>
          <pc:sldMk cId="1333134239" sldId="367"/>
        </pc:sldMkLst>
        <pc:spChg chg="mod">
          <ac:chgData name="Loc Huynh" userId="80c0383e323bd6ea" providerId="LiveId" clId="{D0193570-93EB-AF48-8148-414ABAFE2102}" dt="2022-01-27T08:42:09.085" v="777" actId="20577"/>
          <ac:spMkLst>
            <pc:docMk/>
            <pc:sldMk cId="1333134239" sldId="367"/>
            <ac:spMk id="7" creationId="{515185DA-842B-EF48-A9DD-6F138E84039C}"/>
          </ac:spMkLst>
        </pc:spChg>
        <pc:spChg chg="mod">
          <ac:chgData name="Loc Huynh" userId="80c0383e323bd6ea" providerId="LiveId" clId="{D0193570-93EB-AF48-8148-414ABAFE2102}" dt="2022-01-27T08:44:27.609" v="810" actId="20577"/>
          <ac:spMkLst>
            <pc:docMk/>
            <pc:sldMk cId="1333134239" sldId="367"/>
            <ac:spMk id="8" creationId="{FB811D79-54FA-6642-A616-237CAD0E4D4D}"/>
          </ac:spMkLst>
        </pc:spChg>
      </pc:sldChg>
    </pc:docChg>
  </pc:docChgLst>
  <pc:docChgLst>
    <pc:chgData name="Loc Huynh" userId="80c0383e323bd6ea" providerId="LiveId" clId="{A0259183-D63A-794C-B030-DDADC8D9C28A}"/>
    <pc:docChg chg="undo custSel addSld delSld modSld sldOrd modHandout">
      <pc:chgData name="Loc Huynh" userId="80c0383e323bd6ea" providerId="LiveId" clId="{A0259183-D63A-794C-B030-DDADC8D9C28A}" dt="2022-05-12T07:22:18.941" v="6406" actId="20577"/>
      <pc:docMkLst>
        <pc:docMk/>
      </pc:docMkLst>
      <pc:sldChg chg="modSp mod">
        <pc:chgData name="Loc Huynh" userId="80c0383e323bd6ea" providerId="LiveId" clId="{A0259183-D63A-794C-B030-DDADC8D9C28A}" dt="2022-05-04T10:02:04.805" v="6396" actId="14100"/>
        <pc:sldMkLst>
          <pc:docMk/>
          <pc:sldMk cId="0" sldId="256"/>
        </pc:sldMkLst>
        <pc:spChg chg="mod">
          <ac:chgData name="Loc Huynh" userId="80c0383e323bd6ea" providerId="LiveId" clId="{A0259183-D63A-794C-B030-DDADC8D9C28A}" dt="2022-05-04T10:02:04.805" v="6396" actId="14100"/>
          <ac:spMkLst>
            <pc:docMk/>
            <pc:sldMk cId="0" sldId="256"/>
            <ac:spMk id="184" creationId="{00000000-0000-0000-0000-000000000000}"/>
          </ac:spMkLst>
        </pc:spChg>
      </pc:sldChg>
      <pc:sldChg chg="modSp mod">
        <pc:chgData name="Loc Huynh" userId="80c0383e323bd6ea" providerId="LiveId" clId="{A0259183-D63A-794C-B030-DDADC8D9C28A}" dt="2022-05-04T08:59:02.758" v="3783" actId="207"/>
        <pc:sldMkLst>
          <pc:docMk/>
          <pc:sldMk cId="2897152929" sldId="296"/>
        </pc:sldMkLst>
        <pc:spChg chg="mod">
          <ac:chgData name="Loc Huynh" userId="80c0383e323bd6ea" providerId="LiveId" clId="{A0259183-D63A-794C-B030-DDADC8D9C28A}" dt="2022-05-04T01:33:24.007" v="68" actId="20577"/>
          <ac:spMkLst>
            <pc:docMk/>
            <pc:sldMk cId="2897152929" sldId="296"/>
            <ac:spMk id="2" creationId="{14FB75EB-42E3-C744-9CAF-7D2DB53CDAC0}"/>
          </ac:spMkLst>
        </pc:spChg>
        <pc:spChg chg="mod">
          <ac:chgData name="Loc Huynh" userId="80c0383e323bd6ea" providerId="LiveId" clId="{A0259183-D63A-794C-B030-DDADC8D9C28A}" dt="2022-05-04T08:59:02.758" v="3783" actId="207"/>
          <ac:spMkLst>
            <pc:docMk/>
            <pc:sldMk cId="2897152929" sldId="296"/>
            <ac:spMk id="3" creationId="{915ED961-82CE-F140-B979-1794E0DE9605}"/>
          </ac:spMkLst>
        </pc:spChg>
      </pc:sldChg>
      <pc:sldChg chg="modSp mod">
        <pc:chgData name="Loc Huynh" userId="80c0383e323bd6ea" providerId="LiveId" clId="{A0259183-D63A-794C-B030-DDADC8D9C28A}" dt="2022-05-04T08:59:32.085" v="3808" actId="313"/>
        <pc:sldMkLst>
          <pc:docMk/>
          <pc:sldMk cId="2719431770" sldId="303"/>
        </pc:sldMkLst>
        <pc:spChg chg="mod">
          <ac:chgData name="Loc Huynh" userId="80c0383e323bd6ea" providerId="LiveId" clId="{A0259183-D63A-794C-B030-DDADC8D9C28A}" dt="2022-05-04T08:59:32.085" v="3808" actId="313"/>
          <ac:spMkLst>
            <pc:docMk/>
            <pc:sldMk cId="2719431770" sldId="303"/>
            <ac:spMk id="2" creationId="{8F68707A-DF9C-7442-AA8B-3854934550D4}"/>
          </ac:spMkLst>
        </pc:spChg>
      </pc:sldChg>
      <pc:sldChg chg="modSp mod">
        <pc:chgData name="Loc Huynh" userId="80c0383e323bd6ea" providerId="LiveId" clId="{A0259183-D63A-794C-B030-DDADC8D9C28A}" dt="2022-05-04T09:00:25.158" v="3844" actId="20577"/>
        <pc:sldMkLst>
          <pc:docMk/>
          <pc:sldMk cId="2748089455" sldId="304"/>
        </pc:sldMkLst>
        <pc:spChg chg="mod">
          <ac:chgData name="Loc Huynh" userId="80c0383e323bd6ea" providerId="LiveId" clId="{A0259183-D63A-794C-B030-DDADC8D9C28A}" dt="2022-05-04T09:00:25.158" v="3844" actId="20577"/>
          <ac:spMkLst>
            <pc:docMk/>
            <pc:sldMk cId="2748089455" sldId="304"/>
            <ac:spMk id="2" creationId="{8F68707A-DF9C-7442-AA8B-3854934550D4}"/>
          </ac:spMkLst>
        </pc:spChg>
      </pc:sldChg>
      <pc:sldChg chg="addSp delSp modSp mod">
        <pc:chgData name="Loc Huynh" userId="80c0383e323bd6ea" providerId="LiveId" clId="{A0259183-D63A-794C-B030-DDADC8D9C28A}" dt="2022-05-04T10:00:39.891" v="6328" actId="20577"/>
        <pc:sldMkLst>
          <pc:docMk/>
          <pc:sldMk cId="618754697" sldId="334"/>
        </pc:sldMkLst>
        <pc:spChg chg="mod">
          <ac:chgData name="Loc Huynh" userId="80c0383e323bd6ea" providerId="LiveId" clId="{A0259183-D63A-794C-B030-DDADC8D9C28A}" dt="2022-05-04T10:00:39.891" v="6328" actId="20577"/>
          <ac:spMkLst>
            <pc:docMk/>
            <pc:sldMk cId="618754697" sldId="334"/>
            <ac:spMk id="3" creationId="{915ED961-82CE-F140-B979-1794E0DE9605}"/>
          </ac:spMkLst>
        </pc:spChg>
        <pc:spChg chg="del mod">
          <ac:chgData name="Loc Huynh" userId="80c0383e323bd6ea" providerId="LiveId" clId="{A0259183-D63A-794C-B030-DDADC8D9C28A}" dt="2022-05-04T09:59:03.249" v="6270" actId="478"/>
          <ac:spMkLst>
            <pc:docMk/>
            <pc:sldMk cId="618754697" sldId="334"/>
            <ac:spMk id="10" creationId="{2A5BEC2B-1548-AAA3-EAAB-879B8CC285C0}"/>
          </ac:spMkLst>
        </pc:spChg>
        <pc:spChg chg="del mod">
          <ac:chgData name="Loc Huynh" userId="80c0383e323bd6ea" providerId="LiveId" clId="{A0259183-D63A-794C-B030-DDADC8D9C28A}" dt="2022-05-04T09:59:06.399" v="6274" actId="478"/>
          <ac:spMkLst>
            <pc:docMk/>
            <pc:sldMk cId="618754697" sldId="334"/>
            <ac:spMk id="11" creationId="{3AEA174A-B257-58BA-A624-10C918CE483A}"/>
          </ac:spMkLst>
        </pc:spChg>
        <pc:spChg chg="del">
          <ac:chgData name="Loc Huynh" userId="80c0383e323bd6ea" providerId="LiveId" clId="{A0259183-D63A-794C-B030-DDADC8D9C28A}" dt="2022-05-04T09:59:03.979" v="6271" actId="478"/>
          <ac:spMkLst>
            <pc:docMk/>
            <pc:sldMk cId="618754697" sldId="334"/>
            <ac:spMk id="12" creationId="{8FA68138-CA9B-4189-4042-AF814CD76849}"/>
          </ac:spMkLst>
        </pc:spChg>
        <pc:spChg chg="del">
          <ac:chgData name="Loc Huynh" userId="80c0383e323bd6ea" providerId="LiveId" clId="{A0259183-D63A-794C-B030-DDADC8D9C28A}" dt="2022-05-04T09:59:05.550" v="6273" actId="478"/>
          <ac:spMkLst>
            <pc:docMk/>
            <pc:sldMk cId="618754697" sldId="334"/>
            <ac:spMk id="13" creationId="{92AE46CD-AB7A-0544-F4B6-09E22882E72F}"/>
          </ac:spMkLst>
        </pc:spChg>
        <pc:spChg chg="del">
          <ac:chgData name="Loc Huynh" userId="80c0383e323bd6ea" providerId="LiveId" clId="{A0259183-D63A-794C-B030-DDADC8D9C28A}" dt="2022-05-04T09:58:41.985" v="6266" actId="478"/>
          <ac:spMkLst>
            <pc:docMk/>
            <pc:sldMk cId="618754697" sldId="334"/>
            <ac:spMk id="14" creationId="{F3530E78-F8B0-2CD4-4F92-43E5792294C2}"/>
          </ac:spMkLst>
        </pc:spChg>
        <pc:graphicFrameChg chg="del mod">
          <ac:chgData name="Loc Huynh" userId="80c0383e323bd6ea" providerId="LiveId" clId="{A0259183-D63A-794C-B030-DDADC8D9C28A}" dt="2022-05-04T10:00:02.915" v="6295" actId="478"/>
          <ac:graphicFrameMkLst>
            <pc:docMk/>
            <pc:sldMk cId="618754697" sldId="334"/>
            <ac:graphicFrameMk id="6" creationId="{6D7265E1-5BD3-A645-9D84-92FA8AAEA24C}"/>
          </ac:graphicFrameMkLst>
        </pc:graphicFrameChg>
        <pc:graphicFrameChg chg="del">
          <ac:chgData name="Loc Huynh" userId="80c0383e323bd6ea" providerId="LiveId" clId="{A0259183-D63A-794C-B030-DDADC8D9C28A}" dt="2022-05-04T09:58:36.699" v="6264" actId="478"/>
          <ac:graphicFrameMkLst>
            <pc:docMk/>
            <pc:sldMk cId="618754697" sldId="334"/>
            <ac:graphicFrameMk id="7" creationId="{E8C0AD8D-694E-959A-1D23-3B48548FD904}"/>
          </ac:graphicFrameMkLst>
        </pc:graphicFrameChg>
        <pc:picChg chg="add mod">
          <ac:chgData name="Loc Huynh" userId="80c0383e323bd6ea" providerId="LiveId" clId="{A0259183-D63A-794C-B030-DDADC8D9C28A}" dt="2022-05-04T10:00:32.275" v="6301" actId="1076"/>
          <ac:picMkLst>
            <pc:docMk/>
            <pc:sldMk cId="618754697" sldId="334"/>
            <ac:picMk id="15" creationId="{705928FD-6E02-9C7B-B8E0-7B7465CB4DBB}"/>
          </ac:picMkLst>
        </pc:picChg>
        <pc:cxnChg chg="del mod">
          <ac:chgData name="Loc Huynh" userId="80c0383e323bd6ea" providerId="LiveId" clId="{A0259183-D63A-794C-B030-DDADC8D9C28A}" dt="2022-05-04T09:58:39.410" v="6265" actId="478"/>
          <ac:cxnSpMkLst>
            <pc:docMk/>
            <pc:sldMk cId="618754697" sldId="334"/>
            <ac:cxnSpMk id="8" creationId="{77B97E04-A11E-FA89-29CF-E4D353F99460}"/>
          </ac:cxnSpMkLst>
        </pc:cxnChg>
      </pc:sldChg>
      <pc:sldChg chg="del">
        <pc:chgData name="Loc Huynh" userId="80c0383e323bd6ea" providerId="LiveId" clId="{A0259183-D63A-794C-B030-DDADC8D9C28A}" dt="2022-05-04T08:50:21.676" v="3517" actId="2696"/>
        <pc:sldMkLst>
          <pc:docMk/>
          <pc:sldMk cId="2579791875" sldId="365"/>
        </pc:sldMkLst>
      </pc:sldChg>
      <pc:sldChg chg="del">
        <pc:chgData name="Loc Huynh" userId="80c0383e323bd6ea" providerId="LiveId" clId="{A0259183-D63A-794C-B030-DDADC8D9C28A}" dt="2022-05-04T01:45:33.448" v="626" actId="2696"/>
        <pc:sldMkLst>
          <pc:docMk/>
          <pc:sldMk cId="3990703647" sldId="372"/>
        </pc:sldMkLst>
      </pc:sldChg>
      <pc:sldChg chg="delSp modSp del mod">
        <pc:chgData name="Loc Huynh" userId="80c0383e323bd6ea" providerId="LiveId" clId="{A0259183-D63A-794C-B030-DDADC8D9C28A}" dt="2022-05-04T01:45:37.386" v="627" actId="2696"/>
        <pc:sldMkLst>
          <pc:docMk/>
          <pc:sldMk cId="2073897109" sldId="408"/>
        </pc:sldMkLst>
        <pc:spChg chg="mod">
          <ac:chgData name="Loc Huynh" userId="80c0383e323bd6ea" providerId="LiveId" clId="{A0259183-D63A-794C-B030-DDADC8D9C28A}" dt="2022-05-04T01:36:31.952" v="174" actId="20577"/>
          <ac:spMkLst>
            <pc:docMk/>
            <pc:sldMk cId="2073897109" sldId="408"/>
            <ac:spMk id="2" creationId="{14FB75EB-42E3-C744-9CAF-7D2DB53CDAC0}"/>
          </ac:spMkLst>
        </pc:spChg>
        <pc:spChg chg="del">
          <ac:chgData name="Loc Huynh" userId="80c0383e323bd6ea" providerId="LiveId" clId="{A0259183-D63A-794C-B030-DDADC8D9C28A}" dt="2022-05-04T01:36:36.280" v="175" actId="478"/>
          <ac:spMkLst>
            <pc:docMk/>
            <pc:sldMk cId="2073897109" sldId="408"/>
            <ac:spMk id="3" creationId="{89FF0A7F-E6EE-FD49-B0C6-8E1F49B3352F}"/>
          </ac:spMkLst>
        </pc:spChg>
        <pc:spChg chg="del">
          <ac:chgData name="Loc Huynh" userId="80c0383e323bd6ea" providerId="LiveId" clId="{A0259183-D63A-794C-B030-DDADC8D9C28A}" dt="2022-05-04T01:36:36.280" v="175" actId="478"/>
          <ac:spMkLst>
            <pc:docMk/>
            <pc:sldMk cId="2073897109" sldId="408"/>
            <ac:spMk id="6" creationId="{D3765E8E-76AE-C545-AB74-462F6AAF2B06}"/>
          </ac:spMkLst>
        </pc:spChg>
        <pc:picChg chg="del">
          <ac:chgData name="Loc Huynh" userId="80c0383e323bd6ea" providerId="LiveId" clId="{A0259183-D63A-794C-B030-DDADC8D9C28A}" dt="2022-05-04T01:36:37.829" v="176" actId="478"/>
          <ac:picMkLst>
            <pc:docMk/>
            <pc:sldMk cId="2073897109" sldId="408"/>
            <ac:picMk id="1026" creationId="{914D7E81-53D4-D44C-AA92-08F1787FDB31}"/>
          </ac:picMkLst>
        </pc:picChg>
      </pc:sldChg>
      <pc:sldChg chg="delSp modSp mod delAnim">
        <pc:chgData name="Loc Huynh" userId="80c0383e323bd6ea" providerId="LiveId" clId="{A0259183-D63A-794C-B030-DDADC8D9C28A}" dt="2022-05-04T08:59:48.476" v="3832"/>
        <pc:sldMkLst>
          <pc:docMk/>
          <pc:sldMk cId="821609570" sldId="409"/>
        </pc:sldMkLst>
        <pc:spChg chg="mod">
          <ac:chgData name="Loc Huynh" userId="80c0383e323bd6ea" providerId="LiveId" clId="{A0259183-D63A-794C-B030-DDADC8D9C28A}" dt="2022-05-04T08:59:48.476" v="3832"/>
          <ac:spMkLst>
            <pc:docMk/>
            <pc:sldMk cId="821609570" sldId="409"/>
            <ac:spMk id="2" creationId="{14FB75EB-42E3-C744-9CAF-7D2DB53CDAC0}"/>
          </ac:spMkLst>
        </pc:spChg>
        <pc:spChg chg="mod">
          <ac:chgData name="Loc Huynh" userId="80c0383e323bd6ea" providerId="LiveId" clId="{A0259183-D63A-794C-B030-DDADC8D9C28A}" dt="2022-05-04T03:06:28.534" v="2078" actId="207"/>
          <ac:spMkLst>
            <pc:docMk/>
            <pc:sldMk cId="821609570" sldId="409"/>
            <ac:spMk id="3" creationId="{915ED961-82CE-F140-B979-1794E0DE9605}"/>
          </ac:spMkLst>
        </pc:spChg>
        <pc:spChg chg="del">
          <ac:chgData name="Loc Huynh" userId="80c0383e323bd6ea" providerId="LiveId" clId="{A0259183-D63A-794C-B030-DDADC8D9C28A}" dt="2022-05-04T01:57:09.750" v="1111" actId="478"/>
          <ac:spMkLst>
            <pc:docMk/>
            <pc:sldMk cId="821609570" sldId="409"/>
            <ac:spMk id="7" creationId="{CC638327-1123-CA46-8A2E-E6DA07A2C68E}"/>
          </ac:spMkLst>
        </pc:spChg>
        <pc:spChg chg="del">
          <ac:chgData name="Loc Huynh" userId="80c0383e323bd6ea" providerId="LiveId" clId="{A0259183-D63A-794C-B030-DDADC8D9C28A}" dt="2022-05-04T01:57:11.835" v="1112" actId="478"/>
          <ac:spMkLst>
            <pc:docMk/>
            <pc:sldMk cId="821609570" sldId="409"/>
            <ac:spMk id="8" creationId="{35D35164-2671-1742-8A49-9B712EF77582}"/>
          </ac:spMkLst>
        </pc:spChg>
        <pc:graphicFrameChg chg="del">
          <ac:chgData name="Loc Huynh" userId="80c0383e323bd6ea" providerId="LiveId" clId="{A0259183-D63A-794C-B030-DDADC8D9C28A}" dt="2022-05-04T01:57:14.419" v="1113" actId="478"/>
          <ac:graphicFrameMkLst>
            <pc:docMk/>
            <pc:sldMk cId="821609570" sldId="409"/>
            <ac:graphicFrameMk id="6" creationId="{B4C3FA33-A224-BD48-ACE9-52BA923756F5}"/>
          </ac:graphicFrameMkLst>
        </pc:graphicFrameChg>
      </pc:sldChg>
      <pc:sldChg chg="del">
        <pc:chgData name="Loc Huynh" userId="80c0383e323bd6ea" providerId="LiveId" clId="{A0259183-D63A-794C-B030-DDADC8D9C28A}" dt="2022-05-04T03:24:06.952" v="2532" actId="2696"/>
        <pc:sldMkLst>
          <pc:docMk/>
          <pc:sldMk cId="976741723" sldId="435"/>
        </pc:sldMkLst>
      </pc:sldChg>
      <pc:sldChg chg="addSp delSp modSp mod ord delAnim">
        <pc:chgData name="Loc Huynh" userId="80c0383e323bd6ea" providerId="LiveId" clId="{A0259183-D63A-794C-B030-DDADC8D9C28A}" dt="2022-05-04T08:59:51.725" v="3833"/>
        <pc:sldMkLst>
          <pc:docMk/>
          <pc:sldMk cId="1079532859" sldId="436"/>
        </pc:sldMkLst>
        <pc:spChg chg="mod">
          <ac:chgData name="Loc Huynh" userId="80c0383e323bd6ea" providerId="LiveId" clId="{A0259183-D63A-794C-B030-DDADC8D9C28A}" dt="2022-05-04T08:59:51.725" v="3833"/>
          <ac:spMkLst>
            <pc:docMk/>
            <pc:sldMk cId="1079532859" sldId="436"/>
            <ac:spMk id="2" creationId="{14FB75EB-42E3-C744-9CAF-7D2DB53CDAC0}"/>
          </ac:spMkLst>
        </pc:spChg>
        <pc:spChg chg="mod">
          <ac:chgData name="Loc Huynh" userId="80c0383e323bd6ea" providerId="LiveId" clId="{A0259183-D63A-794C-B030-DDADC8D9C28A}" dt="2022-05-04T03:20:45.857" v="2478" actId="207"/>
          <ac:spMkLst>
            <pc:docMk/>
            <pc:sldMk cId="1079532859" sldId="436"/>
            <ac:spMk id="3" creationId="{915ED961-82CE-F140-B979-1794E0DE9605}"/>
          </ac:spMkLst>
        </pc:spChg>
        <pc:spChg chg="del">
          <ac:chgData name="Loc Huynh" userId="80c0383e323bd6ea" providerId="LiveId" clId="{A0259183-D63A-794C-B030-DDADC8D9C28A}" dt="2022-05-04T02:21:08.294" v="1413" actId="478"/>
          <ac:spMkLst>
            <pc:docMk/>
            <pc:sldMk cId="1079532859" sldId="436"/>
            <ac:spMk id="4" creationId="{03C17545-0060-4F44-BBF2-148D7EF49DFF}"/>
          </ac:spMkLst>
        </pc:spChg>
        <pc:spChg chg="del">
          <ac:chgData name="Loc Huynh" userId="80c0383e323bd6ea" providerId="LiveId" clId="{A0259183-D63A-794C-B030-DDADC8D9C28A}" dt="2022-05-04T02:21:06.180" v="1410" actId="478"/>
          <ac:spMkLst>
            <pc:docMk/>
            <pc:sldMk cId="1079532859" sldId="436"/>
            <ac:spMk id="7" creationId="{7478762C-E642-5941-B5F9-D20823D8605C}"/>
          </ac:spMkLst>
        </pc:spChg>
        <pc:spChg chg="del">
          <ac:chgData name="Loc Huynh" userId="80c0383e323bd6ea" providerId="LiveId" clId="{A0259183-D63A-794C-B030-DDADC8D9C28A}" dt="2022-05-04T02:21:07.722" v="1412" actId="478"/>
          <ac:spMkLst>
            <pc:docMk/>
            <pc:sldMk cId="1079532859" sldId="436"/>
            <ac:spMk id="8" creationId="{C44B4412-53E1-5645-960B-479BC9B009F5}"/>
          </ac:spMkLst>
        </pc:spChg>
        <pc:spChg chg="add mod">
          <ac:chgData name="Loc Huynh" userId="80c0383e323bd6ea" providerId="LiveId" clId="{A0259183-D63A-794C-B030-DDADC8D9C28A}" dt="2022-05-04T03:34:10.739" v="2774" actId="1036"/>
          <ac:spMkLst>
            <pc:docMk/>
            <pc:sldMk cId="1079532859" sldId="436"/>
            <ac:spMk id="9" creationId="{1D6EFB59-C193-54FD-3EEA-78F510D3D74B}"/>
          </ac:spMkLst>
        </pc:spChg>
        <pc:spChg chg="add mod">
          <ac:chgData name="Loc Huynh" userId="80c0383e323bd6ea" providerId="LiveId" clId="{A0259183-D63A-794C-B030-DDADC8D9C28A}" dt="2022-05-04T03:34:10.739" v="2774" actId="1036"/>
          <ac:spMkLst>
            <pc:docMk/>
            <pc:sldMk cId="1079532859" sldId="436"/>
            <ac:spMk id="11" creationId="{EF7D1F23-461C-1434-6376-26F6AE03EB60}"/>
          </ac:spMkLst>
        </pc:spChg>
        <pc:graphicFrameChg chg="del mod">
          <ac:chgData name="Loc Huynh" userId="80c0383e323bd6ea" providerId="LiveId" clId="{A0259183-D63A-794C-B030-DDADC8D9C28A}" dt="2022-05-04T02:21:06.897" v="1411" actId="478"/>
          <ac:graphicFrameMkLst>
            <pc:docMk/>
            <pc:sldMk cId="1079532859" sldId="436"/>
            <ac:graphicFrameMk id="6" creationId="{B4C3FA33-A224-BD48-ACE9-52BA923756F5}"/>
          </ac:graphicFrameMkLst>
        </pc:graphicFrameChg>
      </pc:sldChg>
      <pc:sldChg chg="modSp mod modNotesTx">
        <pc:chgData name="Loc Huynh" userId="80c0383e323bd6ea" providerId="LiveId" clId="{A0259183-D63A-794C-B030-DDADC8D9C28A}" dt="2022-05-04T08:59:58.608" v="3835"/>
        <pc:sldMkLst>
          <pc:docMk/>
          <pc:sldMk cId="4009682354" sldId="437"/>
        </pc:sldMkLst>
        <pc:spChg chg="mod">
          <ac:chgData name="Loc Huynh" userId="80c0383e323bd6ea" providerId="LiveId" clId="{A0259183-D63A-794C-B030-DDADC8D9C28A}" dt="2022-05-04T08:59:58.608" v="3835"/>
          <ac:spMkLst>
            <pc:docMk/>
            <pc:sldMk cId="4009682354" sldId="437"/>
            <ac:spMk id="2" creationId="{14FB75EB-42E3-C744-9CAF-7D2DB53CDAC0}"/>
          </ac:spMkLst>
        </pc:spChg>
        <pc:spChg chg="mod">
          <ac:chgData name="Loc Huynh" userId="80c0383e323bd6ea" providerId="LiveId" clId="{A0259183-D63A-794C-B030-DDADC8D9C28A}" dt="2022-05-04T08:43:36.040" v="3339" actId="13926"/>
          <ac:spMkLst>
            <pc:docMk/>
            <pc:sldMk cId="4009682354" sldId="437"/>
            <ac:spMk id="8" creationId="{06F1F341-6005-0740-A644-D6A2036ED08B}"/>
          </ac:spMkLst>
        </pc:spChg>
      </pc:sldChg>
      <pc:sldChg chg="del">
        <pc:chgData name="Loc Huynh" userId="80c0383e323bd6ea" providerId="LiveId" clId="{A0259183-D63A-794C-B030-DDADC8D9C28A}" dt="2022-05-04T03:24:08.605" v="2533" actId="2696"/>
        <pc:sldMkLst>
          <pc:docMk/>
          <pc:sldMk cId="2897966260" sldId="438"/>
        </pc:sldMkLst>
      </pc:sldChg>
      <pc:sldChg chg="addSp modSp mod ord modAnim modNotesTx">
        <pc:chgData name="Loc Huynh" userId="80c0383e323bd6ea" providerId="LiveId" clId="{A0259183-D63A-794C-B030-DDADC8D9C28A}" dt="2022-05-12T06:40:14.051" v="6405" actId="20577"/>
        <pc:sldMkLst>
          <pc:docMk/>
          <pc:sldMk cId="1197523741" sldId="439"/>
        </pc:sldMkLst>
        <pc:spChg chg="mod">
          <ac:chgData name="Loc Huynh" userId="80c0383e323bd6ea" providerId="LiveId" clId="{A0259183-D63A-794C-B030-DDADC8D9C28A}" dt="2022-05-04T08:59:42.405" v="3831" actId="313"/>
          <ac:spMkLst>
            <pc:docMk/>
            <pc:sldMk cId="1197523741" sldId="439"/>
            <ac:spMk id="2" creationId="{14FB75EB-42E3-C744-9CAF-7D2DB53CDAC0}"/>
          </ac:spMkLst>
        </pc:spChg>
        <pc:spChg chg="add mod">
          <ac:chgData name="Loc Huynh" userId="80c0383e323bd6ea" providerId="LiveId" clId="{A0259183-D63A-794C-B030-DDADC8D9C28A}" dt="2022-05-04T01:56:13.260" v="1110" actId="179"/>
          <ac:spMkLst>
            <pc:docMk/>
            <pc:sldMk cId="1197523741" sldId="439"/>
            <ac:spMk id="14" creationId="{43FD20E4-F751-B3AB-FA77-824B46906BD5}"/>
          </ac:spMkLst>
        </pc:spChg>
        <pc:graphicFrameChg chg="mod modGraphic">
          <ac:chgData name="Loc Huynh" userId="80c0383e323bd6ea" providerId="LiveId" clId="{A0259183-D63A-794C-B030-DDADC8D9C28A}" dt="2022-05-12T06:40:11.260" v="6403" actId="20577"/>
          <ac:graphicFrameMkLst>
            <pc:docMk/>
            <pc:sldMk cId="1197523741" sldId="439"/>
            <ac:graphicFrameMk id="6" creationId="{2E4A721B-2136-0140-8F1B-DD848E9B3571}"/>
          </ac:graphicFrameMkLst>
        </pc:graphicFrameChg>
        <pc:graphicFrameChg chg="mod modGraphic">
          <ac:chgData name="Loc Huynh" userId="80c0383e323bd6ea" providerId="LiveId" clId="{A0259183-D63A-794C-B030-DDADC8D9C28A}" dt="2022-05-12T06:40:14.051" v="6405" actId="20577"/>
          <ac:graphicFrameMkLst>
            <pc:docMk/>
            <pc:sldMk cId="1197523741" sldId="439"/>
            <ac:graphicFrameMk id="7" creationId="{63B288DC-69CE-8BDF-E665-C15939572F63}"/>
          </ac:graphicFrameMkLst>
        </pc:graphicFrameChg>
        <pc:graphicFrameChg chg="modGraphic">
          <ac:chgData name="Loc Huynh" userId="80c0383e323bd6ea" providerId="LiveId" clId="{A0259183-D63A-794C-B030-DDADC8D9C28A}" dt="2022-05-12T06:40:06.178" v="6401" actId="20577"/>
          <ac:graphicFrameMkLst>
            <pc:docMk/>
            <pc:sldMk cId="1197523741" sldId="439"/>
            <ac:graphicFrameMk id="8" creationId="{FC10E90E-5399-071A-DB85-54A54848C2C5}"/>
          </ac:graphicFrameMkLst>
        </pc:graphicFrameChg>
        <pc:cxnChg chg="mod">
          <ac:chgData name="Loc Huynh" userId="80c0383e323bd6ea" providerId="LiveId" clId="{A0259183-D63A-794C-B030-DDADC8D9C28A}" dt="2022-05-04T01:43:21.145" v="467" actId="1076"/>
          <ac:cxnSpMkLst>
            <pc:docMk/>
            <pc:sldMk cId="1197523741" sldId="439"/>
            <ac:cxnSpMk id="9" creationId="{5C24FB3B-7B92-6AAE-2BEE-5594B7AA7458}"/>
          </ac:cxnSpMkLst>
        </pc:cxnChg>
        <pc:cxnChg chg="mod">
          <ac:chgData name="Loc Huynh" userId="80c0383e323bd6ea" providerId="LiveId" clId="{A0259183-D63A-794C-B030-DDADC8D9C28A}" dt="2022-05-04T01:43:08.725" v="463" actId="1076"/>
          <ac:cxnSpMkLst>
            <pc:docMk/>
            <pc:sldMk cId="1197523741" sldId="439"/>
            <ac:cxnSpMk id="10" creationId="{FF81C297-4A51-D067-EBB8-681FE5318982}"/>
          </ac:cxnSpMkLst>
        </pc:cxnChg>
      </pc:sldChg>
      <pc:sldChg chg="del">
        <pc:chgData name="Loc Huynh" userId="80c0383e323bd6ea" providerId="LiveId" clId="{A0259183-D63A-794C-B030-DDADC8D9C28A}" dt="2022-05-04T03:24:13.208" v="2535" actId="2696"/>
        <pc:sldMkLst>
          <pc:docMk/>
          <pc:sldMk cId="1366168635" sldId="440"/>
        </pc:sldMkLst>
      </pc:sldChg>
      <pc:sldChg chg="delSp modSp mod delAnim modNotesTx">
        <pc:chgData name="Loc Huynh" userId="80c0383e323bd6ea" providerId="LiveId" clId="{A0259183-D63A-794C-B030-DDADC8D9C28A}" dt="2022-05-04T09:00:02.206" v="3836"/>
        <pc:sldMkLst>
          <pc:docMk/>
          <pc:sldMk cId="623394026" sldId="441"/>
        </pc:sldMkLst>
        <pc:spChg chg="mod">
          <ac:chgData name="Loc Huynh" userId="80c0383e323bd6ea" providerId="LiveId" clId="{A0259183-D63A-794C-B030-DDADC8D9C28A}" dt="2022-05-04T09:00:02.206" v="3836"/>
          <ac:spMkLst>
            <pc:docMk/>
            <pc:sldMk cId="623394026" sldId="441"/>
            <ac:spMk id="2" creationId="{14FB75EB-42E3-C744-9CAF-7D2DB53CDAC0}"/>
          </ac:spMkLst>
        </pc:spChg>
        <pc:spChg chg="del">
          <ac:chgData name="Loc Huynh" userId="80c0383e323bd6ea" providerId="LiveId" clId="{A0259183-D63A-794C-B030-DDADC8D9C28A}" dt="2022-05-04T04:37:02.251" v="3044" actId="478"/>
          <ac:spMkLst>
            <pc:docMk/>
            <pc:sldMk cId="623394026" sldId="441"/>
            <ac:spMk id="5" creationId="{870C22EF-8E21-1E69-A24C-53821EE3048C}"/>
          </ac:spMkLst>
        </pc:spChg>
        <pc:spChg chg="mod">
          <ac:chgData name="Loc Huynh" userId="80c0383e323bd6ea" providerId="LiveId" clId="{A0259183-D63A-794C-B030-DDADC8D9C28A}" dt="2022-05-04T08:48:09.354" v="3514" actId="14100"/>
          <ac:spMkLst>
            <pc:docMk/>
            <pc:sldMk cId="623394026" sldId="441"/>
            <ac:spMk id="8" creationId="{06F1F341-6005-0740-A644-D6A2036ED08B}"/>
          </ac:spMkLst>
        </pc:spChg>
      </pc:sldChg>
      <pc:sldChg chg="del">
        <pc:chgData name="Loc Huynh" userId="80c0383e323bd6ea" providerId="LiveId" clId="{A0259183-D63A-794C-B030-DDADC8D9C28A}" dt="2022-05-04T03:24:10.138" v="2534" actId="2696"/>
        <pc:sldMkLst>
          <pc:docMk/>
          <pc:sldMk cId="120660458" sldId="442"/>
        </pc:sldMkLst>
      </pc:sldChg>
      <pc:sldChg chg="del">
        <pc:chgData name="Loc Huynh" userId="80c0383e323bd6ea" providerId="LiveId" clId="{A0259183-D63A-794C-B030-DDADC8D9C28A}" dt="2022-05-04T08:43:07.435" v="3333" actId="2696"/>
        <pc:sldMkLst>
          <pc:docMk/>
          <pc:sldMk cId="2627183328" sldId="443"/>
        </pc:sldMkLst>
      </pc:sldChg>
      <pc:sldChg chg="del">
        <pc:chgData name="Loc Huynh" userId="80c0383e323bd6ea" providerId="LiveId" clId="{A0259183-D63A-794C-B030-DDADC8D9C28A}" dt="2022-05-04T08:50:19.922" v="3516" actId="2696"/>
        <pc:sldMkLst>
          <pc:docMk/>
          <pc:sldMk cId="2686396843" sldId="444"/>
        </pc:sldMkLst>
      </pc:sldChg>
      <pc:sldChg chg="del">
        <pc:chgData name="Loc Huynh" userId="80c0383e323bd6ea" providerId="LiveId" clId="{A0259183-D63A-794C-B030-DDADC8D9C28A}" dt="2022-05-04T09:13:23.759" v="4600" actId="2696"/>
        <pc:sldMkLst>
          <pc:docMk/>
          <pc:sldMk cId="771438675" sldId="445"/>
        </pc:sldMkLst>
      </pc:sldChg>
      <pc:sldChg chg="del">
        <pc:chgData name="Loc Huynh" userId="80c0383e323bd6ea" providerId="LiveId" clId="{A0259183-D63A-794C-B030-DDADC8D9C28A}" dt="2022-05-04T09:13:25.109" v="4601" actId="2696"/>
        <pc:sldMkLst>
          <pc:docMk/>
          <pc:sldMk cId="2173003144" sldId="446"/>
        </pc:sldMkLst>
      </pc:sldChg>
      <pc:sldChg chg="del">
        <pc:chgData name="Loc Huynh" userId="80c0383e323bd6ea" providerId="LiveId" clId="{A0259183-D63A-794C-B030-DDADC8D9C28A}" dt="2022-05-04T09:22:17.211" v="4712" actId="2696"/>
        <pc:sldMkLst>
          <pc:docMk/>
          <pc:sldMk cId="749990217" sldId="447"/>
        </pc:sldMkLst>
      </pc:sldChg>
      <pc:sldChg chg="del">
        <pc:chgData name="Loc Huynh" userId="80c0383e323bd6ea" providerId="LiveId" clId="{A0259183-D63A-794C-B030-DDADC8D9C28A}" dt="2022-05-04T09:41:58.414" v="5430" actId="2696"/>
        <pc:sldMkLst>
          <pc:docMk/>
          <pc:sldMk cId="2006243184" sldId="448"/>
        </pc:sldMkLst>
      </pc:sldChg>
      <pc:sldChg chg="del">
        <pc:chgData name="Loc Huynh" userId="80c0383e323bd6ea" providerId="LiveId" clId="{A0259183-D63A-794C-B030-DDADC8D9C28A}" dt="2022-05-04T09:41:58.985" v="5431" actId="2696"/>
        <pc:sldMkLst>
          <pc:docMk/>
          <pc:sldMk cId="1157491725" sldId="449"/>
        </pc:sldMkLst>
      </pc:sldChg>
      <pc:sldChg chg="del">
        <pc:chgData name="Loc Huynh" userId="80c0383e323bd6ea" providerId="LiveId" clId="{A0259183-D63A-794C-B030-DDADC8D9C28A}" dt="2022-05-04T09:41:59.651" v="5432" actId="2696"/>
        <pc:sldMkLst>
          <pc:docMk/>
          <pc:sldMk cId="2199701194" sldId="450"/>
        </pc:sldMkLst>
      </pc:sldChg>
      <pc:sldChg chg="del">
        <pc:chgData name="Loc Huynh" userId="80c0383e323bd6ea" providerId="LiveId" clId="{A0259183-D63A-794C-B030-DDADC8D9C28A}" dt="2022-05-04T09:42:00.181" v="5433" actId="2696"/>
        <pc:sldMkLst>
          <pc:docMk/>
          <pc:sldMk cId="2355331590" sldId="451"/>
        </pc:sldMkLst>
      </pc:sldChg>
      <pc:sldChg chg="del">
        <pc:chgData name="Loc Huynh" userId="80c0383e323bd6ea" providerId="LiveId" clId="{A0259183-D63A-794C-B030-DDADC8D9C28A}" dt="2022-05-04T09:42:00.655" v="5434" actId="2696"/>
        <pc:sldMkLst>
          <pc:docMk/>
          <pc:sldMk cId="433202839" sldId="452"/>
        </pc:sldMkLst>
      </pc:sldChg>
      <pc:sldChg chg="del">
        <pc:chgData name="Loc Huynh" userId="80c0383e323bd6ea" providerId="LiveId" clId="{A0259183-D63A-794C-B030-DDADC8D9C28A}" dt="2022-05-04T08:50:23.003" v="3518" actId="2696"/>
        <pc:sldMkLst>
          <pc:docMk/>
          <pc:sldMk cId="3419257991" sldId="453"/>
        </pc:sldMkLst>
      </pc:sldChg>
      <pc:sldChg chg="del">
        <pc:chgData name="Loc Huynh" userId="80c0383e323bd6ea" providerId="LiveId" clId="{A0259183-D63A-794C-B030-DDADC8D9C28A}" dt="2022-05-04T09:42:27.811" v="5450" actId="2696"/>
        <pc:sldMkLst>
          <pc:docMk/>
          <pc:sldMk cId="1153625537" sldId="454"/>
        </pc:sldMkLst>
      </pc:sldChg>
      <pc:sldChg chg="add del">
        <pc:chgData name="Loc Huynh" userId="80c0383e323bd6ea" providerId="LiveId" clId="{A0259183-D63A-794C-B030-DDADC8D9C28A}" dt="2022-05-04T09:56:37.201" v="6153" actId="2696"/>
        <pc:sldMkLst>
          <pc:docMk/>
          <pc:sldMk cId="1397551034" sldId="544"/>
        </pc:sldMkLst>
      </pc:sldChg>
      <pc:sldChg chg="del">
        <pc:chgData name="Loc Huynh" userId="80c0383e323bd6ea" providerId="LiveId" clId="{A0259183-D63A-794C-B030-DDADC8D9C28A}" dt="2022-05-04T09:42:01.149" v="5435" actId="2696"/>
        <pc:sldMkLst>
          <pc:docMk/>
          <pc:sldMk cId="2076596636" sldId="603"/>
        </pc:sldMkLst>
      </pc:sldChg>
      <pc:sldChg chg="add del">
        <pc:chgData name="Loc Huynh" userId="80c0383e323bd6ea" providerId="LiveId" clId="{A0259183-D63A-794C-B030-DDADC8D9C28A}" dt="2022-05-04T09:42:15.813" v="5440" actId="2696"/>
        <pc:sldMkLst>
          <pc:docMk/>
          <pc:sldMk cId="4007626823" sldId="604"/>
        </pc:sldMkLst>
      </pc:sldChg>
      <pc:sldChg chg="del">
        <pc:chgData name="Loc Huynh" userId="80c0383e323bd6ea" providerId="LiveId" clId="{A0259183-D63A-794C-B030-DDADC8D9C28A}" dt="2022-05-04T09:42:18.636" v="5441" actId="2696"/>
        <pc:sldMkLst>
          <pc:docMk/>
          <pc:sldMk cId="1118606230" sldId="605"/>
        </pc:sldMkLst>
      </pc:sldChg>
      <pc:sldChg chg="del">
        <pc:chgData name="Loc Huynh" userId="80c0383e323bd6ea" providerId="LiveId" clId="{A0259183-D63A-794C-B030-DDADC8D9C28A}" dt="2022-05-04T09:42:22.570" v="5442" actId="2696"/>
        <pc:sldMkLst>
          <pc:docMk/>
          <pc:sldMk cId="3076690350" sldId="606"/>
        </pc:sldMkLst>
      </pc:sldChg>
      <pc:sldChg chg="del">
        <pc:chgData name="Loc Huynh" userId="80c0383e323bd6ea" providerId="LiveId" clId="{A0259183-D63A-794C-B030-DDADC8D9C28A}" dt="2022-05-04T09:42:23.042" v="5443" actId="2696"/>
        <pc:sldMkLst>
          <pc:docMk/>
          <pc:sldMk cId="201335806" sldId="607"/>
        </pc:sldMkLst>
      </pc:sldChg>
      <pc:sldChg chg="del">
        <pc:chgData name="Loc Huynh" userId="80c0383e323bd6ea" providerId="LiveId" clId="{A0259183-D63A-794C-B030-DDADC8D9C28A}" dt="2022-05-04T09:42:23.702" v="5444" actId="2696"/>
        <pc:sldMkLst>
          <pc:docMk/>
          <pc:sldMk cId="3717451608" sldId="608"/>
        </pc:sldMkLst>
      </pc:sldChg>
      <pc:sldChg chg="del">
        <pc:chgData name="Loc Huynh" userId="80c0383e323bd6ea" providerId="LiveId" clId="{A0259183-D63A-794C-B030-DDADC8D9C28A}" dt="2022-05-04T09:42:24.321" v="5445" actId="2696"/>
        <pc:sldMkLst>
          <pc:docMk/>
          <pc:sldMk cId="374761031" sldId="609"/>
        </pc:sldMkLst>
      </pc:sldChg>
      <pc:sldChg chg="del">
        <pc:chgData name="Loc Huynh" userId="80c0383e323bd6ea" providerId="LiveId" clId="{A0259183-D63A-794C-B030-DDADC8D9C28A}" dt="2022-05-04T09:42:25.588" v="5447" actId="2696"/>
        <pc:sldMkLst>
          <pc:docMk/>
          <pc:sldMk cId="3652972922" sldId="610"/>
        </pc:sldMkLst>
      </pc:sldChg>
      <pc:sldChg chg="del">
        <pc:chgData name="Loc Huynh" userId="80c0383e323bd6ea" providerId="LiveId" clId="{A0259183-D63A-794C-B030-DDADC8D9C28A}" dt="2022-05-04T09:42:26.442" v="5448" actId="2696"/>
        <pc:sldMkLst>
          <pc:docMk/>
          <pc:sldMk cId="2863152342" sldId="611"/>
        </pc:sldMkLst>
      </pc:sldChg>
      <pc:sldChg chg="del">
        <pc:chgData name="Loc Huynh" userId="80c0383e323bd6ea" providerId="LiveId" clId="{A0259183-D63A-794C-B030-DDADC8D9C28A}" dt="2022-05-04T09:42:24.831" v="5446" actId="2696"/>
        <pc:sldMkLst>
          <pc:docMk/>
          <pc:sldMk cId="1330736121" sldId="612"/>
        </pc:sldMkLst>
      </pc:sldChg>
      <pc:sldChg chg="del">
        <pc:chgData name="Loc Huynh" userId="80c0383e323bd6ea" providerId="LiveId" clId="{A0259183-D63A-794C-B030-DDADC8D9C28A}" dt="2022-05-04T09:42:26.953" v="5449" actId="2696"/>
        <pc:sldMkLst>
          <pc:docMk/>
          <pc:sldMk cId="1721721839" sldId="613"/>
        </pc:sldMkLst>
      </pc:sldChg>
      <pc:sldChg chg="addSp modSp mod modNotesTx">
        <pc:chgData name="Loc Huynh" userId="80c0383e323bd6ea" providerId="LiveId" clId="{A0259183-D63A-794C-B030-DDADC8D9C28A}" dt="2022-05-12T07:22:18.941" v="6406" actId="20577"/>
        <pc:sldMkLst>
          <pc:docMk/>
          <pc:sldMk cId="1840366607" sldId="614"/>
        </pc:sldMkLst>
        <pc:spChg chg="mod">
          <ac:chgData name="Loc Huynh" userId="80c0383e323bd6ea" providerId="LiveId" clId="{A0259183-D63A-794C-B030-DDADC8D9C28A}" dt="2022-05-04T09:58:12.940" v="6263" actId="207"/>
          <ac:spMkLst>
            <pc:docMk/>
            <pc:sldMk cId="1840366607" sldId="614"/>
            <ac:spMk id="3" creationId="{915ED961-82CE-F140-B979-1794E0DE9605}"/>
          </ac:spMkLst>
        </pc:spChg>
        <pc:graphicFrameChg chg="add mod modGraphic">
          <ac:chgData name="Loc Huynh" userId="80c0383e323bd6ea" providerId="LiveId" clId="{A0259183-D63A-794C-B030-DDADC8D9C28A}" dt="2022-05-04T09:59:57.792" v="6294" actId="1076"/>
          <ac:graphicFrameMkLst>
            <pc:docMk/>
            <pc:sldMk cId="1840366607" sldId="614"/>
            <ac:graphicFrameMk id="6" creationId="{78191DE6-FC4D-9F9C-1D0C-667767466C7B}"/>
          </ac:graphicFrameMkLst>
        </pc:graphicFrameChg>
      </pc:sldChg>
      <pc:sldChg chg="addSp modSp add mod ord">
        <pc:chgData name="Loc Huynh" userId="80c0383e323bd6ea" providerId="LiveId" clId="{A0259183-D63A-794C-B030-DDADC8D9C28A}" dt="2022-05-04T08:59:55.288" v="3834"/>
        <pc:sldMkLst>
          <pc:docMk/>
          <pc:sldMk cId="3281592170" sldId="615"/>
        </pc:sldMkLst>
        <pc:spChg chg="mod">
          <ac:chgData name="Loc Huynh" userId="80c0383e323bd6ea" providerId="LiveId" clId="{A0259183-D63A-794C-B030-DDADC8D9C28A}" dt="2022-05-04T08:59:55.288" v="3834"/>
          <ac:spMkLst>
            <pc:docMk/>
            <pc:sldMk cId="3281592170" sldId="615"/>
            <ac:spMk id="2" creationId="{14FB75EB-42E3-C744-9CAF-7D2DB53CDAC0}"/>
          </ac:spMkLst>
        </pc:spChg>
        <pc:spChg chg="mod">
          <ac:chgData name="Loc Huynh" userId="80c0383e323bd6ea" providerId="LiveId" clId="{A0259183-D63A-794C-B030-DDADC8D9C28A}" dt="2022-05-04T03:34:33.663" v="2780" actId="20577"/>
          <ac:spMkLst>
            <pc:docMk/>
            <pc:sldMk cId="3281592170" sldId="615"/>
            <ac:spMk id="3" creationId="{915ED961-82CE-F140-B979-1794E0DE9605}"/>
          </ac:spMkLst>
        </pc:spChg>
        <pc:spChg chg="add mod">
          <ac:chgData name="Loc Huynh" userId="80c0383e323bd6ea" providerId="LiveId" clId="{A0259183-D63A-794C-B030-DDADC8D9C28A}" dt="2022-05-04T03:35:01.005" v="2784" actId="1076"/>
          <ac:spMkLst>
            <pc:docMk/>
            <pc:sldMk cId="3281592170" sldId="615"/>
            <ac:spMk id="5" creationId="{5BCE7DE5-E765-C741-C2CC-0E80E0369570}"/>
          </ac:spMkLst>
        </pc:spChg>
      </pc:sldChg>
      <pc:sldChg chg="modSp add mod">
        <pc:chgData name="Loc Huynh" userId="80c0383e323bd6ea" providerId="LiveId" clId="{A0259183-D63A-794C-B030-DDADC8D9C28A}" dt="2022-05-04T09:00:05.609" v="3837"/>
        <pc:sldMkLst>
          <pc:docMk/>
          <pc:sldMk cId="3881927493" sldId="616"/>
        </pc:sldMkLst>
        <pc:spChg chg="mod">
          <ac:chgData name="Loc Huynh" userId="80c0383e323bd6ea" providerId="LiveId" clId="{A0259183-D63A-794C-B030-DDADC8D9C28A}" dt="2022-05-04T09:00:05.609" v="3837"/>
          <ac:spMkLst>
            <pc:docMk/>
            <pc:sldMk cId="3881927493" sldId="616"/>
            <ac:spMk id="2" creationId="{14FB75EB-42E3-C744-9CAF-7D2DB53CDAC0}"/>
          </ac:spMkLst>
        </pc:spChg>
        <pc:spChg chg="mod">
          <ac:chgData name="Loc Huynh" userId="80c0383e323bd6ea" providerId="LiveId" clId="{A0259183-D63A-794C-B030-DDADC8D9C28A}" dt="2022-05-04T08:48:20.179" v="3515" actId="14100"/>
          <ac:spMkLst>
            <pc:docMk/>
            <pc:sldMk cId="3881927493" sldId="616"/>
            <ac:spMk id="8" creationId="{06F1F341-6005-0740-A644-D6A2036ED08B}"/>
          </ac:spMkLst>
        </pc:spChg>
      </pc:sldChg>
      <pc:sldChg chg="modSp add mod">
        <pc:chgData name="Loc Huynh" userId="80c0383e323bd6ea" providerId="LiveId" clId="{A0259183-D63A-794C-B030-DDADC8D9C28A}" dt="2022-05-04T09:18:07.464" v="4710" actId="255"/>
        <pc:sldMkLst>
          <pc:docMk/>
          <pc:sldMk cId="2056032355" sldId="617"/>
        </pc:sldMkLst>
        <pc:spChg chg="mod">
          <ac:chgData name="Loc Huynh" userId="80c0383e323bd6ea" providerId="LiveId" clId="{A0259183-D63A-794C-B030-DDADC8D9C28A}" dt="2022-05-04T09:01:03.779" v="3851" actId="20577"/>
          <ac:spMkLst>
            <pc:docMk/>
            <pc:sldMk cId="2056032355" sldId="617"/>
            <ac:spMk id="2" creationId="{14FB75EB-42E3-C744-9CAF-7D2DB53CDAC0}"/>
          </ac:spMkLst>
        </pc:spChg>
        <pc:spChg chg="mod">
          <ac:chgData name="Loc Huynh" userId="80c0383e323bd6ea" providerId="LiveId" clId="{A0259183-D63A-794C-B030-DDADC8D9C28A}" dt="2022-05-04T09:18:07.464" v="4710" actId="255"/>
          <ac:spMkLst>
            <pc:docMk/>
            <pc:sldMk cId="2056032355" sldId="617"/>
            <ac:spMk id="3" creationId="{915ED961-82CE-F140-B979-1794E0DE9605}"/>
          </ac:spMkLst>
        </pc:spChg>
      </pc:sldChg>
      <pc:sldChg chg="addSp modSp add mod modAnim">
        <pc:chgData name="Loc Huynh" userId="80c0383e323bd6ea" providerId="LiveId" clId="{A0259183-D63A-794C-B030-DDADC8D9C28A}" dt="2022-05-04T09:41:43.229" v="5428" actId="14100"/>
        <pc:sldMkLst>
          <pc:docMk/>
          <pc:sldMk cId="3300949817" sldId="618"/>
        </pc:sldMkLst>
        <pc:spChg chg="mod">
          <ac:chgData name="Loc Huynh" userId="80c0383e323bd6ea" providerId="LiveId" clId="{A0259183-D63A-794C-B030-DDADC8D9C28A}" dt="2022-05-04T09:36:00.688" v="5159" actId="20577"/>
          <ac:spMkLst>
            <pc:docMk/>
            <pc:sldMk cId="3300949817" sldId="618"/>
            <ac:spMk id="3" creationId="{915ED961-82CE-F140-B979-1794E0DE9605}"/>
          </ac:spMkLst>
        </pc:spChg>
        <pc:spChg chg="add mod">
          <ac:chgData name="Loc Huynh" userId="80c0383e323bd6ea" providerId="LiveId" clId="{A0259183-D63A-794C-B030-DDADC8D9C28A}" dt="2022-05-04T09:40:58.929" v="5415" actId="1076"/>
          <ac:spMkLst>
            <pc:docMk/>
            <pc:sldMk cId="3300949817" sldId="618"/>
            <ac:spMk id="5" creationId="{C3A8D278-6F23-9BAF-4D9D-CEE5480F29CD}"/>
          </ac:spMkLst>
        </pc:spChg>
        <pc:spChg chg="add mod">
          <ac:chgData name="Loc Huynh" userId="80c0383e323bd6ea" providerId="LiveId" clId="{A0259183-D63A-794C-B030-DDADC8D9C28A}" dt="2022-05-04T09:41:04.878" v="5416" actId="1076"/>
          <ac:spMkLst>
            <pc:docMk/>
            <pc:sldMk cId="3300949817" sldId="618"/>
            <ac:spMk id="6" creationId="{44750683-8FE2-8C12-6652-D0CC6D1C741A}"/>
          </ac:spMkLst>
        </pc:spChg>
        <pc:spChg chg="add mod">
          <ac:chgData name="Loc Huynh" userId="80c0383e323bd6ea" providerId="LiveId" clId="{A0259183-D63A-794C-B030-DDADC8D9C28A}" dt="2022-05-04T09:41:43.229" v="5428" actId="14100"/>
          <ac:spMkLst>
            <pc:docMk/>
            <pc:sldMk cId="3300949817" sldId="618"/>
            <ac:spMk id="7" creationId="{12E3DA74-9B53-4B7A-75B1-CA4433B0A7D2}"/>
          </ac:spMkLst>
        </pc:spChg>
      </pc:sldChg>
      <pc:sldChg chg="add del">
        <pc:chgData name="Loc Huynh" userId="80c0383e323bd6ea" providerId="LiveId" clId="{A0259183-D63A-794C-B030-DDADC8D9C28A}" dt="2022-05-04T09:48:21.172" v="5783" actId="2696"/>
        <pc:sldMkLst>
          <pc:docMk/>
          <pc:sldMk cId="1728793346" sldId="619"/>
        </pc:sldMkLst>
      </pc:sldChg>
      <pc:sldChg chg="modSp add mod">
        <pc:chgData name="Loc Huynh" userId="80c0383e323bd6ea" providerId="LiveId" clId="{A0259183-D63A-794C-B030-DDADC8D9C28A}" dt="2022-05-04T09:49:21.819" v="5805" actId="14100"/>
        <pc:sldMkLst>
          <pc:docMk/>
          <pc:sldMk cId="3122188132" sldId="620"/>
        </pc:sldMkLst>
        <pc:spChg chg="mod">
          <ac:chgData name="Loc Huynh" userId="80c0383e323bd6ea" providerId="LiveId" clId="{A0259183-D63A-794C-B030-DDADC8D9C28A}" dt="2022-05-04T09:42:47.470" v="5465" actId="20577"/>
          <ac:spMkLst>
            <pc:docMk/>
            <pc:sldMk cId="3122188132" sldId="620"/>
            <ac:spMk id="3" creationId="{915ED961-82CE-F140-B979-1794E0DE9605}"/>
          </ac:spMkLst>
        </pc:spChg>
        <pc:spChg chg="mod">
          <ac:chgData name="Loc Huynh" userId="80c0383e323bd6ea" providerId="LiveId" clId="{A0259183-D63A-794C-B030-DDADC8D9C28A}" dt="2022-05-04T09:48:58.565" v="5799" actId="1076"/>
          <ac:spMkLst>
            <pc:docMk/>
            <pc:sldMk cId="3122188132" sldId="620"/>
            <ac:spMk id="5" creationId="{C3A8D278-6F23-9BAF-4D9D-CEE5480F29CD}"/>
          </ac:spMkLst>
        </pc:spChg>
        <pc:spChg chg="mod">
          <ac:chgData name="Loc Huynh" userId="80c0383e323bd6ea" providerId="LiveId" clId="{A0259183-D63A-794C-B030-DDADC8D9C28A}" dt="2022-05-04T09:49:01.999" v="5800" actId="1076"/>
          <ac:spMkLst>
            <pc:docMk/>
            <pc:sldMk cId="3122188132" sldId="620"/>
            <ac:spMk id="6" creationId="{44750683-8FE2-8C12-6652-D0CC6D1C741A}"/>
          </ac:spMkLst>
        </pc:spChg>
        <pc:spChg chg="mod">
          <ac:chgData name="Loc Huynh" userId="80c0383e323bd6ea" providerId="LiveId" clId="{A0259183-D63A-794C-B030-DDADC8D9C28A}" dt="2022-05-04T09:49:21.819" v="5805" actId="14100"/>
          <ac:spMkLst>
            <pc:docMk/>
            <pc:sldMk cId="3122188132" sldId="620"/>
            <ac:spMk id="7" creationId="{12E3DA74-9B53-4B7A-75B1-CA4433B0A7D2}"/>
          </ac:spMkLst>
        </pc:spChg>
      </pc:sldChg>
      <pc:sldChg chg="addSp delSp modSp add mod delAnim">
        <pc:chgData name="Loc Huynh" userId="80c0383e323bd6ea" providerId="LiveId" clId="{A0259183-D63A-794C-B030-DDADC8D9C28A}" dt="2022-05-04T09:56:18.035" v="6152" actId="1076"/>
        <pc:sldMkLst>
          <pc:docMk/>
          <pc:sldMk cId="147242352" sldId="621"/>
        </pc:sldMkLst>
        <pc:spChg chg="mod">
          <ac:chgData name="Loc Huynh" userId="80c0383e323bd6ea" providerId="LiveId" clId="{A0259183-D63A-794C-B030-DDADC8D9C28A}" dt="2022-05-04T09:54:02.090" v="6061" actId="255"/>
          <ac:spMkLst>
            <pc:docMk/>
            <pc:sldMk cId="147242352" sldId="621"/>
            <ac:spMk id="3" creationId="{915ED961-82CE-F140-B979-1794E0DE9605}"/>
          </ac:spMkLst>
        </pc:spChg>
        <pc:spChg chg="del mod">
          <ac:chgData name="Loc Huynh" userId="80c0383e323bd6ea" providerId="LiveId" clId="{A0259183-D63A-794C-B030-DDADC8D9C28A}" dt="2022-05-04T09:50:17.444" v="5941" actId="478"/>
          <ac:spMkLst>
            <pc:docMk/>
            <pc:sldMk cId="147242352" sldId="621"/>
            <ac:spMk id="5" creationId="{C3A8D278-6F23-9BAF-4D9D-CEE5480F29CD}"/>
          </ac:spMkLst>
        </pc:spChg>
        <pc:spChg chg="mod">
          <ac:chgData name="Loc Huynh" userId="80c0383e323bd6ea" providerId="LiveId" clId="{A0259183-D63A-794C-B030-DDADC8D9C28A}" dt="2022-05-04T09:56:18.035" v="6152" actId="1076"/>
          <ac:spMkLst>
            <pc:docMk/>
            <pc:sldMk cId="147242352" sldId="621"/>
            <ac:spMk id="6" creationId="{44750683-8FE2-8C12-6652-D0CC6D1C741A}"/>
          </ac:spMkLst>
        </pc:spChg>
        <pc:spChg chg="del mod">
          <ac:chgData name="Loc Huynh" userId="80c0383e323bd6ea" providerId="LiveId" clId="{A0259183-D63A-794C-B030-DDADC8D9C28A}" dt="2022-05-04T09:55:58.595" v="6149" actId="478"/>
          <ac:spMkLst>
            <pc:docMk/>
            <pc:sldMk cId="147242352" sldId="621"/>
            <ac:spMk id="7" creationId="{12E3DA74-9B53-4B7A-75B1-CA4433B0A7D2}"/>
          </ac:spMkLst>
        </pc:spChg>
        <pc:spChg chg="add mod">
          <ac:chgData name="Loc Huynh" userId="80c0383e323bd6ea" providerId="LiveId" clId="{A0259183-D63A-794C-B030-DDADC8D9C28A}" dt="2022-05-04T09:54:54.426" v="6100" actId="14100"/>
          <ac:spMkLst>
            <pc:docMk/>
            <pc:sldMk cId="147242352" sldId="621"/>
            <ac:spMk id="8" creationId="{C88F5BEC-7120-B9AB-9AC8-CCD17B50A06E}"/>
          </ac:spMkLst>
        </pc:spChg>
      </pc:sldChg>
    </pc:docChg>
  </pc:docChgLst>
  <pc:docChgLst>
    <pc:chgData name="Loc Huynh" userId="80c0383e323bd6ea" providerId="LiveId" clId="{ABD84DDA-2C83-8842-8F53-91005051CD33}"/>
    <pc:docChg chg="undo custSel addSld delSld modSld sldOrd modHandout">
      <pc:chgData name="Loc Huynh" userId="80c0383e323bd6ea" providerId="LiveId" clId="{ABD84DDA-2C83-8842-8F53-91005051CD33}" dt="2022-04-04T09:54:59.931" v="14028"/>
      <pc:docMkLst>
        <pc:docMk/>
      </pc:docMkLst>
      <pc:sldChg chg="modSp mod">
        <pc:chgData name="Loc Huynh" userId="80c0383e323bd6ea" providerId="LiveId" clId="{ABD84DDA-2C83-8842-8F53-91005051CD33}" dt="2022-03-29T06:21:14.330" v="603" actId="20577"/>
        <pc:sldMkLst>
          <pc:docMk/>
          <pc:sldMk cId="0" sldId="256"/>
        </pc:sldMkLst>
        <pc:spChg chg="mod">
          <ac:chgData name="Loc Huynh" userId="80c0383e323bd6ea" providerId="LiveId" clId="{ABD84DDA-2C83-8842-8F53-91005051CD33}" dt="2022-03-29T06:21:14.330" v="603" actId="20577"/>
          <ac:spMkLst>
            <pc:docMk/>
            <pc:sldMk cId="0" sldId="256"/>
            <ac:spMk id="184" creationId="{00000000-0000-0000-0000-000000000000}"/>
          </ac:spMkLst>
        </pc:spChg>
      </pc:sldChg>
      <pc:sldChg chg="add del">
        <pc:chgData name="Loc Huynh" userId="80c0383e323bd6ea" providerId="LiveId" clId="{ABD84DDA-2C83-8842-8F53-91005051CD33}" dt="2022-03-29T07:04:03.255" v="633"/>
        <pc:sldMkLst>
          <pc:docMk/>
          <pc:sldMk cId="557392443" sldId="261"/>
        </pc:sldMkLst>
      </pc:sldChg>
      <pc:sldChg chg="add del">
        <pc:chgData name="Loc Huynh" userId="80c0383e323bd6ea" providerId="LiveId" clId="{ABD84DDA-2C83-8842-8F53-91005051CD33}" dt="2022-03-29T07:04:03.255" v="633"/>
        <pc:sldMkLst>
          <pc:docMk/>
          <pc:sldMk cId="468980418" sldId="265"/>
        </pc:sldMkLst>
      </pc:sldChg>
      <pc:sldChg chg="add del">
        <pc:chgData name="Loc Huynh" userId="80c0383e323bd6ea" providerId="LiveId" clId="{ABD84DDA-2C83-8842-8F53-91005051CD33}" dt="2022-03-29T07:04:03.255" v="633"/>
        <pc:sldMkLst>
          <pc:docMk/>
          <pc:sldMk cId="3829520948" sldId="293"/>
        </pc:sldMkLst>
      </pc:sldChg>
      <pc:sldChg chg="modSp mod">
        <pc:chgData name="Loc Huynh" userId="80c0383e323bd6ea" providerId="LiveId" clId="{ABD84DDA-2C83-8842-8F53-91005051CD33}" dt="2022-04-03T14:18:44.231" v="12179" actId="20577"/>
        <pc:sldMkLst>
          <pc:docMk/>
          <pc:sldMk cId="2897152929" sldId="296"/>
        </pc:sldMkLst>
        <pc:spChg chg="mod">
          <ac:chgData name="Loc Huynh" userId="80c0383e323bd6ea" providerId="LiveId" clId="{ABD84DDA-2C83-8842-8F53-91005051CD33}" dt="2022-04-03T14:18:44.231" v="12179" actId="20577"/>
          <ac:spMkLst>
            <pc:docMk/>
            <pc:sldMk cId="2897152929" sldId="296"/>
            <ac:spMk id="3" creationId="{915ED961-82CE-F140-B979-1794E0DE9605}"/>
          </ac:spMkLst>
        </pc:spChg>
      </pc:sldChg>
      <pc:sldChg chg="modSp add del mod modNotes">
        <pc:chgData name="Loc Huynh" userId="80c0383e323bd6ea" providerId="LiveId" clId="{ABD84DDA-2C83-8842-8F53-91005051CD33}" dt="2022-03-29T07:04:03.255" v="633"/>
        <pc:sldMkLst>
          <pc:docMk/>
          <pc:sldMk cId="1796235095" sldId="299"/>
        </pc:sldMkLst>
        <pc:spChg chg="mod">
          <ac:chgData name="Loc Huynh" userId="80c0383e323bd6ea" providerId="LiveId" clId="{ABD84DDA-2C83-8842-8F53-91005051CD33}" dt="2022-03-29T07:04:03.255" v="633"/>
          <ac:spMkLst>
            <pc:docMk/>
            <pc:sldMk cId="1796235095" sldId="299"/>
            <ac:spMk id="3" creationId="{00000000-0000-0000-0000-000000000000}"/>
          </ac:spMkLst>
        </pc:spChg>
      </pc:sldChg>
      <pc:sldChg chg="add del">
        <pc:chgData name="Loc Huynh" userId="80c0383e323bd6ea" providerId="LiveId" clId="{ABD84DDA-2C83-8842-8F53-91005051CD33}" dt="2022-03-29T07:04:03.255" v="633"/>
        <pc:sldMkLst>
          <pc:docMk/>
          <pc:sldMk cId="1641733109" sldId="301"/>
        </pc:sldMkLst>
      </pc:sldChg>
      <pc:sldChg chg="modSp mod">
        <pc:chgData name="Loc Huynh" userId="80c0383e323bd6ea" providerId="LiveId" clId="{ABD84DDA-2C83-8842-8F53-91005051CD33}" dt="2022-03-29T07:06:12.103" v="752" actId="207"/>
        <pc:sldMkLst>
          <pc:docMk/>
          <pc:sldMk cId="2719431770" sldId="303"/>
        </pc:sldMkLst>
        <pc:spChg chg="mod">
          <ac:chgData name="Loc Huynh" userId="80c0383e323bd6ea" providerId="LiveId" clId="{ABD84DDA-2C83-8842-8F53-91005051CD33}" dt="2022-03-29T07:06:12.103" v="752" actId="207"/>
          <ac:spMkLst>
            <pc:docMk/>
            <pc:sldMk cId="2719431770" sldId="303"/>
            <ac:spMk id="2" creationId="{8F68707A-DF9C-7442-AA8B-3854934550D4}"/>
          </ac:spMkLst>
        </pc:spChg>
      </pc:sldChg>
      <pc:sldChg chg="modSp del mod">
        <pc:chgData name="Loc Huynh" userId="80c0383e323bd6ea" providerId="LiveId" clId="{ABD84DDA-2C83-8842-8F53-91005051CD33}" dt="2022-04-02T08:58:00.305" v="7456" actId="2696"/>
        <pc:sldMkLst>
          <pc:docMk/>
          <pc:sldMk cId="1504171760" sldId="304"/>
        </pc:sldMkLst>
        <pc:spChg chg="mod">
          <ac:chgData name="Loc Huynh" userId="80c0383e323bd6ea" providerId="LiveId" clId="{ABD84DDA-2C83-8842-8F53-91005051CD33}" dt="2022-04-02T02:08:27.836" v="4467" actId="20577"/>
          <ac:spMkLst>
            <pc:docMk/>
            <pc:sldMk cId="1504171760" sldId="304"/>
            <ac:spMk id="2" creationId="{8F68707A-DF9C-7442-AA8B-3854934550D4}"/>
          </ac:spMkLst>
        </pc:spChg>
      </pc:sldChg>
      <pc:sldChg chg="add">
        <pc:chgData name="Loc Huynh" userId="80c0383e323bd6ea" providerId="LiveId" clId="{ABD84DDA-2C83-8842-8F53-91005051CD33}" dt="2022-04-02T08:58:06.339" v="7457"/>
        <pc:sldMkLst>
          <pc:docMk/>
          <pc:sldMk cId="2748089455" sldId="304"/>
        </pc:sldMkLst>
      </pc:sldChg>
      <pc:sldChg chg="add del">
        <pc:chgData name="Loc Huynh" userId="80c0383e323bd6ea" providerId="LiveId" clId="{ABD84DDA-2C83-8842-8F53-91005051CD33}" dt="2022-03-29T07:04:03.255" v="633"/>
        <pc:sldMkLst>
          <pc:docMk/>
          <pc:sldMk cId="242874672" sldId="306"/>
        </pc:sldMkLst>
      </pc:sldChg>
      <pc:sldChg chg="add del">
        <pc:chgData name="Loc Huynh" userId="80c0383e323bd6ea" providerId="LiveId" clId="{ABD84DDA-2C83-8842-8F53-91005051CD33}" dt="2022-03-29T07:04:03.255" v="633"/>
        <pc:sldMkLst>
          <pc:docMk/>
          <pc:sldMk cId="2227467966" sldId="307"/>
        </pc:sldMkLst>
      </pc:sldChg>
      <pc:sldChg chg="add del">
        <pc:chgData name="Loc Huynh" userId="80c0383e323bd6ea" providerId="LiveId" clId="{ABD84DDA-2C83-8842-8F53-91005051CD33}" dt="2022-03-29T07:04:03.255" v="633"/>
        <pc:sldMkLst>
          <pc:docMk/>
          <pc:sldMk cId="2376028307" sldId="308"/>
        </pc:sldMkLst>
      </pc:sldChg>
      <pc:sldChg chg="modSp mod">
        <pc:chgData name="Loc Huynh" userId="80c0383e323bd6ea" providerId="LiveId" clId="{ABD84DDA-2C83-8842-8F53-91005051CD33}" dt="2022-04-03T14:18:59.900" v="12204" actId="20577"/>
        <pc:sldMkLst>
          <pc:docMk/>
          <pc:sldMk cId="2028159625" sldId="332"/>
        </pc:sldMkLst>
        <pc:spChg chg="mod">
          <ac:chgData name="Loc Huynh" userId="80c0383e323bd6ea" providerId="LiveId" clId="{ABD84DDA-2C83-8842-8F53-91005051CD33}" dt="2022-04-03T14:18:59.900" v="12204" actId="20577"/>
          <ac:spMkLst>
            <pc:docMk/>
            <pc:sldMk cId="2028159625" sldId="332"/>
            <ac:spMk id="2" creationId="{8F68707A-DF9C-7442-AA8B-3854934550D4}"/>
          </ac:spMkLst>
        </pc:spChg>
      </pc:sldChg>
      <pc:sldChg chg="addSp delSp modSp add del mod modNotesTx">
        <pc:chgData name="Loc Huynh" userId="80c0383e323bd6ea" providerId="LiveId" clId="{ABD84DDA-2C83-8842-8F53-91005051CD33}" dt="2022-04-04T09:32:19.503" v="13489" actId="20577"/>
        <pc:sldMkLst>
          <pc:docMk/>
          <pc:sldMk cId="618754697" sldId="334"/>
        </pc:sldMkLst>
        <pc:spChg chg="mod">
          <ac:chgData name="Loc Huynh" userId="80c0383e323bd6ea" providerId="LiveId" clId="{ABD84DDA-2C83-8842-8F53-91005051CD33}" dt="2022-04-04T08:11:21.554" v="13039" actId="20577"/>
          <ac:spMkLst>
            <pc:docMk/>
            <pc:sldMk cId="618754697" sldId="334"/>
            <ac:spMk id="3" creationId="{915ED961-82CE-F140-B979-1794E0DE9605}"/>
          </ac:spMkLst>
        </pc:spChg>
        <pc:spChg chg="del">
          <ac:chgData name="Loc Huynh" userId="80c0383e323bd6ea" providerId="LiveId" clId="{ABD84DDA-2C83-8842-8F53-91005051CD33}" dt="2022-04-03T13:51:18.118" v="12126" actId="478"/>
          <ac:spMkLst>
            <pc:docMk/>
            <pc:sldMk cId="618754697" sldId="334"/>
            <ac:spMk id="9" creationId="{D77BC76F-30B6-6C40-8ED2-6E176B8504A3}"/>
          </ac:spMkLst>
        </pc:spChg>
        <pc:graphicFrameChg chg="add del mod modGraphic">
          <ac:chgData name="Loc Huynh" userId="80c0383e323bd6ea" providerId="LiveId" clId="{ABD84DDA-2C83-8842-8F53-91005051CD33}" dt="2022-04-04T09:32:08.010" v="13488" actId="478"/>
          <ac:graphicFrameMkLst>
            <pc:docMk/>
            <pc:sldMk cId="618754697" sldId="334"/>
            <ac:graphicFrameMk id="6" creationId="{BBD81430-6914-7546-805E-55091252CC7A}"/>
          </ac:graphicFrameMkLst>
        </pc:graphicFrameChg>
        <pc:picChg chg="del">
          <ac:chgData name="Loc Huynh" userId="80c0383e323bd6ea" providerId="LiveId" clId="{ABD84DDA-2C83-8842-8F53-91005051CD33}" dt="2022-04-03T13:51:15.953" v="12125" actId="478"/>
          <ac:picMkLst>
            <pc:docMk/>
            <pc:sldMk cId="618754697" sldId="334"/>
            <ac:picMk id="8" creationId="{006B3BBF-260C-1C4F-8B3D-F655A14564ED}"/>
          </ac:picMkLst>
        </pc:picChg>
      </pc:sldChg>
      <pc:sldChg chg="del">
        <pc:chgData name="Loc Huynh" userId="80c0383e323bd6ea" providerId="LiveId" clId="{ABD84DDA-2C83-8842-8F53-91005051CD33}" dt="2022-04-03T13:42:56.257" v="11905" actId="2696"/>
        <pc:sldMkLst>
          <pc:docMk/>
          <pc:sldMk cId="3869614655" sldId="336"/>
        </pc:sldMkLst>
      </pc:sldChg>
      <pc:sldChg chg="modSp del mod">
        <pc:chgData name="Loc Huynh" userId="80c0383e323bd6ea" providerId="LiveId" clId="{ABD84DDA-2C83-8842-8F53-91005051CD33}" dt="2022-04-01T01:40:11.364" v="760" actId="2696"/>
        <pc:sldMkLst>
          <pc:docMk/>
          <pc:sldMk cId="1418878203" sldId="342"/>
        </pc:sldMkLst>
        <pc:spChg chg="mod">
          <ac:chgData name="Loc Huynh" userId="80c0383e323bd6ea" providerId="LiveId" clId="{ABD84DDA-2C83-8842-8F53-91005051CD33}" dt="2022-03-29T07:12:13.668" v="757" actId="20577"/>
          <ac:spMkLst>
            <pc:docMk/>
            <pc:sldMk cId="1418878203" sldId="342"/>
            <ac:spMk id="2" creationId="{14FB75EB-42E3-C744-9CAF-7D2DB53CDAC0}"/>
          </ac:spMkLst>
        </pc:spChg>
        <pc:spChg chg="mod">
          <ac:chgData name="Loc Huynh" userId="80c0383e323bd6ea" providerId="LiveId" clId="{ABD84DDA-2C83-8842-8F53-91005051CD33}" dt="2022-04-01T01:39:55.003" v="758" actId="20577"/>
          <ac:spMkLst>
            <pc:docMk/>
            <pc:sldMk cId="1418878203" sldId="342"/>
            <ac:spMk id="3" creationId="{915ED961-82CE-F140-B979-1794E0DE9605}"/>
          </ac:spMkLst>
        </pc:spChg>
      </pc:sldChg>
      <pc:sldChg chg="delSp modSp mod">
        <pc:chgData name="Loc Huynh" userId="80c0383e323bd6ea" providerId="LiveId" clId="{ABD84DDA-2C83-8842-8F53-91005051CD33}" dt="2022-04-02T07:39:40.283" v="5093" actId="20577"/>
        <pc:sldMkLst>
          <pc:docMk/>
          <pc:sldMk cId="2905414966" sldId="344"/>
        </pc:sldMkLst>
        <pc:spChg chg="mod">
          <ac:chgData name="Loc Huynh" userId="80c0383e323bd6ea" providerId="LiveId" clId="{ABD84DDA-2C83-8842-8F53-91005051CD33}" dt="2022-04-01T01:40:53.831" v="763"/>
          <ac:spMkLst>
            <pc:docMk/>
            <pc:sldMk cId="2905414966" sldId="344"/>
            <ac:spMk id="2" creationId="{14FB75EB-42E3-C744-9CAF-7D2DB53CDAC0}"/>
          </ac:spMkLst>
        </pc:spChg>
        <pc:spChg chg="mod">
          <ac:chgData name="Loc Huynh" userId="80c0383e323bd6ea" providerId="LiveId" clId="{ABD84DDA-2C83-8842-8F53-91005051CD33}" dt="2022-04-02T07:39:40.283" v="5093" actId="20577"/>
          <ac:spMkLst>
            <pc:docMk/>
            <pc:sldMk cId="2905414966" sldId="344"/>
            <ac:spMk id="3" creationId="{915ED961-82CE-F140-B979-1794E0DE9605}"/>
          </ac:spMkLst>
        </pc:spChg>
        <pc:picChg chg="del">
          <ac:chgData name="Loc Huynh" userId="80c0383e323bd6ea" providerId="LiveId" clId="{ABD84DDA-2C83-8842-8F53-91005051CD33}" dt="2022-04-01T02:10:58.507" v="809" actId="478"/>
          <ac:picMkLst>
            <pc:docMk/>
            <pc:sldMk cId="2905414966" sldId="344"/>
            <ac:picMk id="1026" creationId="{3FA1CD16-3AC7-E24D-9546-339C6168C1FA}"/>
          </ac:picMkLst>
        </pc:picChg>
      </pc:sldChg>
      <pc:sldChg chg="modSp del mod">
        <pc:chgData name="Loc Huynh" userId="80c0383e323bd6ea" providerId="LiveId" clId="{ABD84DDA-2C83-8842-8F53-91005051CD33}" dt="2022-04-02T09:51:22.560" v="8892" actId="2696"/>
        <pc:sldMkLst>
          <pc:docMk/>
          <pc:sldMk cId="1744417963" sldId="346"/>
        </pc:sldMkLst>
        <pc:spChg chg="mod">
          <ac:chgData name="Loc Huynh" userId="80c0383e323bd6ea" providerId="LiveId" clId="{ABD84DDA-2C83-8842-8F53-91005051CD33}" dt="2022-04-02T02:08:38.106" v="4497" actId="20577"/>
          <ac:spMkLst>
            <pc:docMk/>
            <pc:sldMk cId="1744417963" sldId="346"/>
            <ac:spMk id="2" creationId="{14FB75EB-42E3-C744-9CAF-7D2DB53CDAC0}"/>
          </ac:spMkLst>
        </pc:spChg>
      </pc:sldChg>
      <pc:sldChg chg="addSp modSp add mod">
        <pc:chgData name="Loc Huynh" userId="80c0383e323bd6ea" providerId="LiveId" clId="{ABD84DDA-2C83-8842-8F53-91005051CD33}" dt="2022-04-02T07:45:02.061" v="5434" actId="20577"/>
        <pc:sldMkLst>
          <pc:docMk/>
          <pc:sldMk cId="2579791875" sldId="365"/>
        </pc:sldMkLst>
        <pc:spChg chg="mod">
          <ac:chgData name="Loc Huynh" userId="80c0383e323bd6ea" providerId="LiveId" clId="{ABD84DDA-2C83-8842-8F53-91005051CD33}" dt="2022-04-02T01:48:37.293" v="3922"/>
          <ac:spMkLst>
            <pc:docMk/>
            <pc:sldMk cId="2579791875" sldId="365"/>
            <ac:spMk id="2" creationId="{14FB75EB-42E3-C744-9CAF-7D2DB53CDAC0}"/>
          </ac:spMkLst>
        </pc:spChg>
        <pc:spChg chg="mod">
          <ac:chgData name="Loc Huynh" userId="80c0383e323bd6ea" providerId="LiveId" clId="{ABD84DDA-2C83-8842-8F53-91005051CD33}" dt="2022-04-02T01:35:53.813" v="3361" actId="20577"/>
          <ac:spMkLst>
            <pc:docMk/>
            <pc:sldMk cId="2579791875" sldId="365"/>
            <ac:spMk id="3" creationId="{915ED961-82CE-F140-B979-1794E0DE9605}"/>
          </ac:spMkLst>
        </pc:spChg>
        <pc:spChg chg="mod">
          <ac:chgData name="Loc Huynh" userId="80c0383e323bd6ea" providerId="LiveId" clId="{ABD84DDA-2C83-8842-8F53-91005051CD33}" dt="2022-04-02T07:45:02.061" v="5434" actId="20577"/>
          <ac:spMkLst>
            <pc:docMk/>
            <pc:sldMk cId="2579791875" sldId="365"/>
            <ac:spMk id="7" creationId="{515185DA-842B-EF48-A9DD-6F138E84039C}"/>
          </ac:spMkLst>
        </pc:spChg>
        <pc:spChg chg="mod">
          <ac:chgData name="Loc Huynh" userId="80c0383e323bd6ea" providerId="LiveId" clId="{ABD84DDA-2C83-8842-8F53-91005051CD33}" dt="2022-04-02T07:44:04.497" v="5359" actId="20577"/>
          <ac:spMkLst>
            <pc:docMk/>
            <pc:sldMk cId="2579791875" sldId="365"/>
            <ac:spMk id="8" creationId="{FB811D79-54FA-6642-A616-237CAD0E4D4D}"/>
          </ac:spMkLst>
        </pc:spChg>
        <pc:picChg chg="add mod">
          <ac:chgData name="Loc Huynh" userId="80c0383e323bd6ea" providerId="LiveId" clId="{ABD84DDA-2C83-8842-8F53-91005051CD33}" dt="2022-04-02T01:46:15.110" v="3921" actId="1076"/>
          <ac:picMkLst>
            <pc:docMk/>
            <pc:sldMk cId="2579791875" sldId="365"/>
            <ac:picMk id="1026" creationId="{504CE95C-8798-4A41-BDC6-A707A13644CE}"/>
          </ac:picMkLst>
        </pc:picChg>
        <pc:picChg chg="add mod">
          <ac:chgData name="Loc Huynh" userId="80c0383e323bd6ea" providerId="LiveId" clId="{ABD84DDA-2C83-8842-8F53-91005051CD33}" dt="2022-04-02T01:46:09.846" v="3920" actId="14100"/>
          <ac:picMkLst>
            <pc:docMk/>
            <pc:sldMk cId="2579791875" sldId="365"/>
            <ac:picMk id="1028" creationId="{A9CE9E45-C53A-0F46-A8A9-ED6EA4342212}"/>
          </ac:picMkLst>
        </pc:picChg>
      </pc:sldChg>
      <pc:sldChg chg="modSp del">
        <pc:chgData name="Loc Huynh" userId="80c0383e323bd6ea" providerId="LiveId" clId="{ABD84DDA-2C83-8842-8F53-91005051CD33}" dt="2022-04-01T04:21:34.777" v="1922" actId="2696"/>
        <pc:sldMkLst>
          <pc:docMk/>
          <pc:sldMk cId="2608431442" sldId="367"/>
        </pc:sldMkLst>
        <pc:spChg chg="mod">
          <ac:chgData name="Loc Huynh" userId="80c0383e323bd6ea" providerId="LiveId" clId="{ABD84DDA-2C83-8842-8F53-91005051CD33}" dt="2022-04-01T01:40:08.569" v="759"/>
          <ac:spMkLst>
            <pc:docMk/>
            <pc:sldMk cId="2608431442" sldId="367"/>
            <ac:spMk id="2" creationId="{14FB75EB-42E3-C744-9CAF-7D2DB53CDAC0}"/>
          </ac:spMkLst>
        </pc:spChg>
      </pc:sldChg>
      <pc:sldChg chg="del">
        <pc:chgData name="Loc Huynh" userId="80c0383e323bd6ea" providerId="LiveId" clId="{ABD84DDA-2C83-8842-8F53-91005051CD33}" dt="2022-04-01T01:40:35.272" v="761" actId="2696"/>
        <pc:sldMkLst>
          <pc:docMk/>
          <pc:sldMk cId="4220827881" sldId="368"/>
        </pc:sldMkLst>
      </pc:sldChg>
      <pc:sldChg chg="del">
        <pc:chgData name="Loc Huynh" userId="80c0383e323bd6ea" providerId="LiveId" clId="{ABD84DDA-2C83-8842-8F53-91005051CD33}" dt="2022-04-01T01:40:37.020" v="762" actId="2696"/>
        <pc:sldMkLst>
          <pc:docMk/>
          <pc:sldMk cId="1619937212" sldId="370"/>
        </pc:sldMkLst>
      </pc:sldChg>
      <pc:sldChg chg="modSp mod">
        <pc:chgData name="Loc Huynh" userId="80c0383e323bd6ea" providerId="LiveId" clId="{ABD84DDA-2C83-8842-8F53-91005051CD33}" dt="2022-04-01T04:15:41.678" v="1791" actId="20577"/>
        <pc:sldMkLst>
          <pc:docMk/>
          <pc:sldMk cId="3990703647" sldId="372"/>
        </pc:sldMkLst>
        <pc:spChg chg="mod">
          <ac:chgData name="Loc Huynh" userId="80c0383e323bd6ea" providerId="LiveId" clId="{ABD84DDA-2C83-8842-8F53-91005051CD33}" dt="2022-04-01T03:41:42.837" v="990"/>
          <ac:spMkLst>
            <pc:docMk/>
            <pc:sldMk cId="3990703647" sldId="372"/>
            <ac:spMk id="2" creationId="{14FB75EB-42E3-C744-9CAF-7D2DB53CDAC0}"/>
          </ac:spMkLst>
        </pc:spChg>
        <pc:spChg chg="mod">
          <ac:chgData name="Loc Huynh" userId="80c0383e323bd6ea" providerId="LiveId" clId="{ABD84DDA-2C83-8842-8F53-91005051CD33}" dt="2022-04-01T04:15:41.678" v="1791" actId="20577"/>
          <ac:spMkLst>
            <pc:docMk/>
            <pc:sldMk cId="3990703647" sldId="372"/>
            <ac:spMk id="3" creationId="{915ED961-82CE-F140-B979-1794E0DE9605}"/>
          </ac:spMkLst>
        </pc:spChg>
      </pc:sldChg>
      <pc:sldChg chg="del">
        <pc:chgData name="Loc Huynh" userId="80c0383e323bd6ea" providerId="LiveId" clId="{ABD84DDA-2C83-8842-8F53-91005051CD33}" dt="2022-04-02T02:09:50.788" v="4498" actId="2696"/>
        <pc:sldMkLst>
          <pc:docMk/>
          <pc:sldMk cId="1676870797" sldId="373"/>
        </pc:sldMkLst>
      </pc:sldChg>
      <pc:sldChg chg="del">
        <pc:chgData name="Loc Huynh" userId="80c0383e323bd6ea" providerId="LiveId" clId="{ABD84DDA-2C83-8842-8F53-91005051CD33}" dt="2022-04-02T02:09:51.068" v="4499" actId="2696"/>
        <pc:sldMkLst>
          <pc:docMk/>
          <pc:sldMk cId="1780731299" sldId="374"/>
        </pc:sldMkLst>
      </pc:sldChg>
      <pc:sldChg chg="del">
        <pc:chgData name="Loc Huynh" userId="80c0383e323bd6ea" providerId="LiveId" clId="{ABD84DDA-2C83-8842-8F53-91005051CD33}" dt="2022-04-03T13:43:02.741" v="11908" actId="2696"/>
        <pc:sldMkLst>
          <pc:docMk/>
          <pc:sldMk cId="872833629" sldId="375"/>
        </pc:sldMkLst>
      </pc:sldChg>
      <pc:sldChg chg="del">
        <pc:chgData name="Loc Huynh" userId="80c0383e323bd6ea" providerId="LiveId" clId="{ABD84DDA-2C83-8842-8F53-91005051CD33}" dt="2022-04-03T13:42:59.814" v="11907" actId="2696"/>
        <pc:sldMkLst>
          <pc:docMk/>
          <pc:sldMk cId="3259857829" sldId="376"/>
        </pc:sldMkLst>
      </pc:sldChg>
      <pc:sldChg chg="del">
        <pc:chgData name="Loc Huynh" userId="80c0383e323bd6ea" providerId="LiveId" clId="{ABD84DDA-2C83-8842-8F53-91005051CD33}" dt="2022-04-03T13:42:56.986" v="11906" actId="2696"/>
        <pc:sldMkLst>
          <pc:docMk/>
          <pc:sldMk cId="2438303241" sldId="377"/>
        </pc:sldMkLst>
      </pc:sldChg>
      <pc:sldChg chg="del">
        <pc:chgData name="Loc Huynh" userId="80c0383e323bd6ea" providerId="LiveId" clId="{ABD84DDA-2C83-8842-8F53-91005051CD33}" dt="2022-04-03T13:43:09.328" v="11912" actId="2696"/>
        <pc:sldMkLst>
          <pc:docMk/>
          <pc:sldMk cId="3053437964" sldId="378"/>
        </pc:sldMkLst>
      </pc:sldChg>
      <pc:sldChg chg="del">
        <pc:chgData name="Loc Huynh" userId="80c0383e323bd6ea" providerId="LiveId" clId="{ABD84DDA-2C83-8842-8F53-91005051CD33}" dt="2022-04-03T13:43:04.415" v="11909" actId="2696"/>
        <pc:sldMkLst>
          <pc:docMk/>
          <pc:sldMk cId="3582014063" sldId="379"/>
        </pc:sldMkLst>
      </pc:sldChg>
      <pc:sldChg chg="add del">
        <pc:chgData name="Loc Huynh" userId="80c0383e323bd6ea" providerId="LiveId" clId="{ABD84DDA-2C83-8842-8F53-91005051CD33}" dt="2022-03-29T07:04:03.255" v="633"/>
        <pc:sldMkLst>
          <pc:docMk/>
          <pc:sldMk cId="2420379206" sldId="380"/>
        </pc:sldMkLst>
      </pc:sldChg>
      <pc:sldChg chg="add del">
        <pc:chgData name="Loc Huynh" userId="80c0383e323bd6ea" providerId="LiveId" clId="{ABD84DDA-2C83-8842-8F53-91005051CD33}" dt="2022-04-01T03:44:00.023" v="1108" actId="2696"/>
        <pc:sldMkLst>
          <pc:docMk/>
          <pc:sldMk cId="3571682104" sldId="380"/>
        </pc:sldMkLst>
      </pc:sldChg>
      <pc:sldChg chg="add del">
        <pc:chgData name="Loc Huynh" userId="80c0383e323bd6ea" providerId="LiveId" clId="{ABD84DDA-2C83-8842-8F53-91005051CD33}" dt="2022-03-29T07:04:03.255" v="633"/>
        <pc:sldMkLst>
          <pc:docMk/>
          <pc:sldMk cId="3060500036" sldId="381"/>
        </pc:sldMkLst>
      </pc:sldChg>
      <pc:sldChg chg="addSp modSp add mod modAnim">
        <pc:chgData name="Loc Huynh" userId="80c0383e323bd6ea" providerId="LiveId" clId="{ABD84DDA-2C83-8842-8F53-91005051CD33}" dt="2022-04-01T04:34:13.370" v="2115" actId="207"/>
        <pc:sldMkLst>
          <pc:docMk/>
          <pc:sldMk cId="4168012050" sldId="381"/>
        </pc:sldMkLst>
        <pc:spChg chg="mod">
          <ac:chgData name="Loc Huynh" userId="80c0383e323bd6ea" providerId="LiveId" clId="{ABD84DDA-2C83-8842-8F53-91005051CD33}" dt="2022-04-01T03:44:06.114" v="1109"/>
          <ac:spMkLst>
            <pc:docMk/>
            <pc:sldMk cId="4168012050" sldId="381"/>
            <ac:spMk id="2" creationId="{14FB75EB-42E3-C744-9CAF-7D2DB53CDAC0}"/>
          </ac:spMkLst>
        </pc:spChg>
        <pc:spChg chg="mod">
          <ac:chgData name="Loc Huynh" userId="80c0383e323bd6ea" providerId="LiveId" clId="{ABD84DDA-2C83-8842-8F53-91005051CD33}" dt="2022-04-01T04:34:13.370" v="2115" actId="207"/>
          <ac:spMkLst>
            <pc:docMk/>
            <pc:sldMk cId="4168012050" sldId="381"/>
            <ac:spMk id="3" creationId="{915ED961-82CE-F140-B979-1794E0DE9605}"/>
          </ac:spMkLst>
        </pc:spChg>
        <pc:spChg chg="add mod">
          <ac:chgData name="Loc Huynh" userId="80c0383e323bd6ea" providerId="LiveId" clId="{ABD84DDA-2C83-8842-8F53-91005051CD33}" dt="2022-04-01T04:33:45.048" v="2077" actId="1076"/>
          <ac:spMkLst>
            <pc:docMk/>
            <pc:sldMk cId="4168012050" sldId="381"/>
            <ac:spMk id="4" creationId="{D66A788B-B0A7-6F4A-830A-EF5C5636EE4C}"/>
          </ac:spMkLst>
        </pc:spChg>
        <pc:spChg chg="add mod">
          <ac:chgData name="Loc Huynh" userId="80c0383e323bd6ea" providerId="LiveId" clId="{ABD84DDA-2C83-8842-8F53-91005051CD33}" dt="2022-04-01T04:25:00.308" v="2029" actId="1076"/>
          <ac:spMkLst>
            <pc:docMk/>
            <pc:sldMk cId="4168012050" sldId="381"/>
            <ac:spMk id="5" creationId="{E97A5A9B-11A3-DF4C-8FE8-682B49E41BE1}"/>
          </ac:spMkLst>
        </pc:spChg>
        <pc:spChg chg="add">
          <ac:chgData name="Loc Huynh" userId="80c0383e323bd6ea" providerId="LiveId" clId="{ABD84DDA-2C83-8842-8F53-91005051CD33}" dt="2022-04-01T04:26:08.116" v="2044" actId="11529"/>
          <ac:spMkLst>
            <pc:docMk/>
            <pc:sldMk cId="4168012050" sldId="381"/>
            <ac:spMk id="6" creationId="{5B57D295-7FB5-EC4F-BBC6-BB4F1596A6CD}"/>
          </ac:spMkLst>
        </pc:spChg>
      </pc:sldChg>
      <pc:sldChg chg="delSp modSp add mod delAnim">
        <pc:chgData name="Loc Huynh" userId="80c0383e323bd6ea" providerId="LiveId" clId="{ABD84DDA-2C83-8842-8F53-91005051CD33}" dt="2022-04-02T00:30:50.135" v="2690" actId="12"/>
        <pc:sldMkLst>
          <pc:docMk/>
          <pc:sldMk cId="3010147029" sldId="382"/>
        </pc:sldMkLst>
        <pc:spChg chg="mod">
          <ac:chgData name="Loc Huynh" userId="80c0383e323bd6ea" providerId="LiveId" clId="{ABD84DDA-2C83-8842-8F53-91005051CD33}" dt="2022-04-02T00:30:50.135" v="2690" actId="12"/>
          <ac:spMkLst>
            <pc:docMk/>
            <pc:sldMk cId="3010147029" sldId="382"/>
            <ac:spMk id="3" creationId="{915ED961-82CE-F140-B979-1794E0DE9605}"/>
          </ac:spMkLst>
        </pc:spChg>
        <pc:spChg chg="del mod">
          <ac:chgData name="Loc Huynh" userId="80c0383e323bd6ea" providerId="LiveId" clId="{ABD84DDA-2C83-8842-8F53-91005051CD33}" dt="2022-04-02T00:05:07.613" v="2426" actId="478"/>
          <ac:spMkLst>
            <pc:docMk/>
            <pc:sldMk cId="3010147029" sldId="382"/>
            <ac:spMk id="4" creationId="{D66A788B-B0A7-6F4A-830A-EF5C5636EE4C}"/>
          </ac:spMkLst>
        </pc:spChg>
        <pc:spChg chg="del mod">
          <ac:chgData name="Loc Huynh" userId="80c0383e323bd6ea" providerId="LiveId" clId="{ABD84DDA-2C83-8842-8F53-91005051CD33}" dt="2022-04-02T00:05:05.120" v="2425" actId="478"/>
          <ac:spMkLst>
            <pc:docMk/>
            <pc:sldMk cId="3010147029" sldId="382"/>
            <ac:spMk id="5" creationId="{E97A5A9B-11A3-DF4C-8FE8-682B49E41BE1}"/>
          </ac:spMkLst>
        </pc:spChg>
      </pc:sldChg>
      <pc:sldChg chg="add del">
        <pc:chgData name="Loc Huynh" userId="80c0383e323bd6ea" providerId="LiveId" clId="{ABD84DDA-2C83-8842-8F53-91005051CD33}" dt="2022-03-29T07:04:03.255" v="633"/>
        <pc:sldMkLst>
          <pc:docMk/>
          <pc:sldMk cId="3063349815" sldId="382"/>
        </pc:sldMkLst>
      </pc:sldChg>
      <pc:sldChg chg="addSp delSp modSp add mod">
        <pc:chgData name="Loc Huynh" userId="80c0383e323bd6ea" providerId="LiveId" clId="{ABD84DDA-2C83-8842-8F53-91005051CD33}" dt="2022-04-02T00:04:59.592" v="2424" actId="1076"/>
        <pc:sldMkLst>
          <pc:docMk/>
          <pc:sldMk cId="532721116" sldId="383"/>
        </pc:sldMkLst>
        <pc:spChg chg="del">
          <ac:chgData name="Loc Huynh" userId="80c0383e323bd6ea" providerId="LiveId" clId="{ABD84DDA-2C83-8842-8F53-91005051CD33}" dt="2022-04-02T00:04:37.980" v="2418" actId="478"/>
          <ac:spMkLst>
            <pc:docMk/>
            <pc:sldMk cId="532721116" sldId="383"/>
            <ac:spMk id="3" creationId="{915ED961-82CE-F140-B979-1794E0DE9605}"/>
          </ac:spMkLst>
        </pc:spChg>
        <pc:spChg chg="mod">
          <ac:chgData name="Loc Huynh" userId="80c0383e323bd6ea" providerId="LiveId" clId="{ABD84DDA-2C83-8842-8F53-91005051CD33}" dt="2022-04-02T00:04:59.592" v="2424" actId="1076"/>
          <ac:spMkLst>
            <pc:docMk/>
            <pc:sldMk cId="532721116" sldId="383"/>
            <ac:spMk id="4" creationId="{D66A788B-B0A7-6F4A-830A-EF5C5636EE4C}"/>
          </ac:spMkLst>
        </pc:spChg>
        <pc:spChg chg="mod">
          <ac:chgData name="Loc Huynh" userId="80c0383e323bd6ea" providerId="LiveId" clId="{ABD84DDA-2C83-8842-8F53-91005051CD33}" dt="2022-04-02T00:04:49.817" v="2421" actId="1076"/>
          <ac:spMkLst>
            <pc:docMk/>
            <pc:sldMk cId="532721116" sldId="383"/>
            <ac:spMk id="5" creationId="{E97A5A9B-11A3-DF4C-8FE8-682B49E41BE1}"/>
          </ac:spMkLst>
        </pc:spChg>
        <pc:spChg chg="add del mod">
          <ac:chgData name="Loc Huynh" userId="80c0383e323bd6ea" providerId="LiveId" clId="{ABD84DDA-2C83-8842-8F53-91005051CD33}" dt="2022-04-02T00:04:54.088" v="2423" actId="478"/>
          <ac:spMkLst>
            <pc:docMk/>
            <pc:sldMk cId="532721116" sldId="383"/>
            <ac:spMk id="9" creationId="{6E460D49-0406-A446-A0C6-075C58345E2E}"/>
          </ac:spMkLst>
        </pc:spChg>
      </pc:sldChg>
      <pc:sldChg chg="modSp add del mod">
        <pc:chgData name="Loc Huynh" userId="80c0383e323bd6ea" providerId="LiveId" clId="{ABD84DDA-2C83-8842-8F53-91005051CD33}" dt="2022-03-29T07:04:03.255" v="633"/>
        <pc:sldMkLst>
          <pc:docMk/>
          <pc:sldMk cId="826020910" sldId="383"/>
        </pc:sldMkLst>
        <pc:spChg chg="mod">
          <ac:chgData name="Loc Huynh" userId="80c0383e323bd6ea" providerId="LiveId" clId="{ABD84DDA-2C83-8842-8F53-91005051CD33}" dt="2022-03-29T07:04:03.255" v="633"/>
          <ac:spMkLst>
            <pc:docMk/>
            <pc:sldMk cId="826020910" sldId="383"/>
            <ac:spMk id="2" creationId="{00000000-0000-0000-0000-000000000000}"/>
          </ac:spMkLst>
        </pc:spChg>
      </pc:sldChg>
      <pc:sldChg chg="addSp modSp add mod modAnim">
        <pc:chgData name="Loc Huynh" userId="80c0383e323bd6ea" providerId="LiveId" clId="{ABD84DDA-2C83-8842-8F53-91005051CD33}" dt="2022-04-02T07:37:19.945" v="4957" actId="20577"/>
        <pc:sldMkLst>
          <pc:docMk/>
          <pc:sldMk cId="3680320577" sldId="384"/>
        </pc:sldMkLst>
        <pc:spChg chg="mod">
          <ac:chgData name="Loc Huynh" userId="80c0383e323bd6ea" providerId="LiveId" clId="{ABD84DDA-2C83-8842-8F53-91005051CD33}" dt="2022-04-02T07:37:19.945" v="4957" actId="20577"/>
          <ac:spMkLst>
            <pc:docMk/>
            <pc:sldMk cId="3680320577" sldId="384"/>
            <ac:spMk id="3" creationId="{915ED961-82CE-F140-B979-1794E0DE9605}"/>
          </ac:spMkLst>
        </pc:spChg>
        <pc:spChg chg="add mod">
          <ac:chgData name="Loc Huynh" userId="80c0383e323bd6ea" providerId="LiveId" clId="{ABD84DDA-2C83-8842-8F53-91005051CD33}" dt="2022-04-02T01:29:14.509" v="3350" actId="114"/>
          <ac:spMkLst>
            <pc:docMk/>
            <pc:sldMk cId="3680320577" sldId="384"/>
            <ac:spMk id="4" creationId="{E0C1E0A9-6329-DB4E-B03C-8FEC293AFB1D}"/>
          </ac:spMkLst>
        </pc:spChg>
        <pc:spChg chg="add mod">
          <ac:chgData name="Loc Huynh" userId="80c0383e323bd6ea" providerId="LiveId" clId="{ABD84DDA-2C83-8842-8F53-91005051CD33}" dt="2022-04-02T01:25:33.928" v="3214" actId="20577"/>
          <ac:spMkLst>
            <pc:docMk/>
            <pc:sldMk cId="3680320577" sldId="384"/>
            <ac:spMk id="8" creationId="{8F0C9D16-D3D0-364D-890D-5C8DA757A4A6}"/>
          </ac:spMkLst>
        </pc:spChg>
        <pc:spChg chg="add mod">
          <ac:chgData name="Loc Huynh" userId="80c0383e323bd6ea" providerId="LiveId" clId="{ABD84DDA-2C83-8842-8F53-91005051CD33}" dt="2022-04-02T01:26:54.688" v="3222" actId="1076"/>
          <ac:spMkLst>
            <pc:docMk/>
            <pc:sldMk cId="3680320577" sldId="384"/>
            <ac:spMk id="9" creationId="{B2F99E7E-3CAD-0F40-B182-5525746AE56E}"/>
          </ac:spMkLst>
        </pc:spChg>
        <pc:spChg chg="add mod">
          <ac:chgData name="Loc Huynh" userId="80c0383e323bd6ea" providerId="LiveId" clId="{ABD84DDA-2C83-8842-8F53-91005051CD33}" dt="2022-04-02T01:29:17.700" v="3351" actId="114"/>
          <ac:spMkLst>
            <pc:docMk/>
            <pc:sldMk cId="3680320577" sldId="384"/>
            <ac:spMk id="10" creationId="{8298E028-4BD7-BB4B-ADA6-82CAAA00D2A8}"/>
          </ac:spMkLst>
        </pc:spChg>
      </pc:sldChg>
      <pc:sldChg chg="modSp add mod">
        <pc:chgData name="Loc Huynh" userId="80c0383e323bd6ea" providerId="LiveId" clId="{ABD84DDA-2C83-8842-8F53-91005051CD33}" dt="2022-04-02T07:47:58.835" v="5442" actId="20577"/>
        <pc:sldMkLst>
          <pc:docMk/>
          <pc:sldMk cId="2252789134" sldId="385"/>
        </pc:sldMkLst>
        <pc:spChg chg="mod">
          <ac:chgData name="Loc Huynh" userId="80c0383e323bd6ea" providerId="LiveId" clId="{ABD84DDA-2C83-8842-8F53-91005051CD33}" dt="2022-04-02T07:47:58.835" v="5442" actId="20577"/>
          <ac:spMkLst>
            <pc:docMk/>
            <pc:sldMk cId="2252789134" sldId="385"/>
            <ac:spMk id="3" creationId="{915ED961-82CE-F140-B979-1794E0DE9605}"/>
          </ac:spMkLst>
        </pc:spChg>
      </pc:sldChg>
      <pc:sldChg chg="delSp modSp add mod modNotesTx">
        <pc:chgData name="Loc Huynh" userId="80c0383e323bd6ea" providerId="LiveId" clId="{ABD84DDA-2C83-8842-8F53-91005051CD33}" dt="2022-04-02T08:58:45.059" v="7458"/>
        <pc:sldMkLst>
          <pc:docMk/>
          <pc:sldMk cId="2315287970" sldId="386"/>
        </pc:sldMkLst>
        <pc:spChg chg="mod">
          <ac:chgData name="Loc Huynh" userId="80c0383e323bd6ea" providerId="LiveId" clId="{ABD84DDA-2C83-8842-8F53-91005051CD33}" dt="2022-04-02T08:58:45.059" v="7458"/>
          <ac:spMkLst>
            <pc:docMk/>
            <pc:sldMk cId="2315287970" sldId="386"/>
            <ac:spMk id="2" creationId="{14FB75EB-42E3-C744-9CAF-7D2DB53CDAC0}"/>
          </ac:spMkLst>
        </pc:spChg>
        <pc:spChg chg="mod">
          <ac:chgData name="Loc Huynh" userId="80c0383e323bd6ea" providerId="LiveId" clId="{ABD84DDA-2C83-8842-8F53-91005051CD33}" dt="2022-04-02T08:37:28.421" v="6853" actId="20577"/>
          <ac:spMkLst>
            <pc:docMk/>
            <pc:sldMk cId="2315287970" sldId="386"/>
            <ac:spMk id="3" creationId="{915ED961-82CE-F140-B979-1794E0DE9605}"/>
          </ac:spMkLst>
        </pc:spChg>
        <pc:spChg chg="del">
          <ac:chgData name="Loc Huynh" userId="80c0383e323bd6ea" providerId="LiveId" clId="{ABD84DDA-2C83-8842-8F53-91005051CD33}" dt="2022-04-02T07:25:24.714" v="4554" actId="478"/>
          <ac:spMkLst>
            <pc:docMk/>
            <pc:sldMk cId="2315287970" sldId="386"/>
            <ac:spMk id="9" creationId="{D77BC76F-30B6-6C40-8ED2-6E176B8504A3}"/>
          </ac:spMkLst>
        </pc:spChg>
        <pc:picChg chg="del">
          <ac:chgData name="Loc Huynh" userId="80c0383e323bd6ea" providerId="LiveId" clId="{ABD84DDA-2C83-8842-8F53-91005051CD33}" dt="2022-04-02T07:25:22.068" v="4553" actId="478"/>
          <ac:picMkLst>
            <pc:docMk/>
            <pc:sldMk cId="2315287970" sldId="386"/>
            <ac:picMk id="8" creationId="{006B3BBF-260C-1C4F-8B3D-F655A14564ED}"/>
          </ac:picMkLst>
        </pc:picChg>
      </pc:sldChg>
      <pc:sldChg chg="addSp modSp add mod">
        <pc:chgData name="Loc Huynh" userId="80c0383e323bd6ea" providerId="LiveId" clId="{ABD84DDA-2C83-8842-8F53-91005051CD33}" dt="2022-04-02T08:58:48.521" v="7459"/>
        <pc:sldMkLst>
          <pc:docMk/>
          <pc:sldMk cId="2994671533" sldId="387"/>
        </pc:sldMkLst>
        <pc:spChg chg="mod">
          <ac:chgData name="Loc Huynh" userId="80c0383e323bd6ea" providerId="LiveId" clId="{ABD84DDA-2C83-8842-8F53-91005051CD33}" dt="2022-04-02T08:58:48.521" v="7459"/>
          <ac:spMkLst>
            <pc:docMk/>
            <pc:sldMk cId="2994671533" sldId="387"/>
            <ac:spMk id="2" creationId="{14FB75EB-42E3-C744-9CAF-7D2DB53CDAC0}"/>
          </ac:spMkLst>
        </pc:spChg>
        <pc:spChg chg="mod">
          <ac:chgData name="Loc Huynh" userId="80c0383e323bd6ea" providerId="LiveId" clId="{ABD84DDA-2C83-8842-8F53-91005051CD33}" dt="2022-04-02T08:43:55.915" v="7114" actId="20577"/>
          <ac:spMkLst>
            <pc:docMk/>
            <pc:sldMk cId="2994671533" sldId="387"/>
            <ac:spMk id="3" creationId="{915ED961-82CE-F140-B979-1794E0DE9605}"/>
          </ac:spMkLst>
        </pc:spChg>
        <pc:picChg chg="add mod">
          <ac:chgData name="Loc Huynh" userId="80c0383e323bd6ea" providerId="LiveId" clId="{ABD84DDA-2C83-8842-8F53-91005051CD33}" dt="2022-04-02T08:06:54.532" v="6224" actId="1076"/>
          <ac:picMkLst>
            <pc:docMk/>
            <pc:sldMk cId="2994671533" sldId="387"/>
            <ac:picMk id="5" creationId="{31F393F7-6A78-6E4D-97DA-E3C07B51A7AD}"/>
          </ac:picMkLst>
        </pc:picChg>
      </pc:sldChg>
      <pc:sldChg chg="addSp delSp modSp add mod modAnim">
        <pc:chgData name="Loc Huynh" userId="80c0383e323bd6ea" providerId="LiveId" clId="{ABD84DDA-2C83-8842-8F53-91005051CD33}" dt="2022-04-02T08:58:52.420" v="7460"/>
        <pc:sldMkLst>
          <pc:docMk/>
          <pc:sldMk cId="832425554" sldId="388"/>
        </pc:sldMkLst>
        <pc:spChg chg="mod">
          <ac:chgData name="Loc Huynh" userId="80c0383e323bd6ea" providerId="LiveId" clId="{ABD84DDA-2C83-8842-8F53-91005051CD33}" dt="2022-04-02T08:58:52.420" v="7460"/>
          <ac:spMkLst>
            <pc:docMk/>
            <pc:sldMk cId="832425554" sldId="388"/>
            <ac:spMk id="2" creationId="{14FB75EB-42E3-C744-9CAF-7D2DB53CDAC0}"/>
          </ac:spMkLst>
        </pc:spChg>
        <pc:spChg chg="mod">
          <ac:chgData name="Loc Huynh" userId="80c0383e323bd6ea" providerId="LiveId" clId="{ABD84DDA-2C83-8842-8F53-91005051CD33}" dt="2022-04-02T08:40:31.985" v="6882" actId="313"/>
          <ac:spMkLst>
            <pc:docMk/>
            <pc:sldMk cId="832425554" sldId="388"/>
            <ac:spMk id="3" creationId="{915ED961-82CE-F140-B979-1794E0DE9605}"/>
          </ac:spMkLst>
        </pc:spChg>
        <pc:spChg chg="add del">
          <ac:chgData name="Loc Huynh" userId="80c0383e323bd6ea" providerId="LiveId" clId="{ABD84DDA-2C83-8842-8F53-91005051CD33}" dt="2022-04-02T08:25:16.985" v="6416" actId="478"/>
          <ac:spMkLst>
            <pc:docMk/>
            <pc:sldMk cId="832425554" sldId="388"/>
            <ac:spMk id="11" creationId="{A2B7D9BE-7C57-1948-ADF3-A4A32223F075}"/>
          </ac:spMkLst>
        </pc:spChg>
        <pc:picChg chg="del">
          <ac:chgData name="Loc Huynh" userId="80c0383e323bd6ea" providerId="LiveId" clId="{ABD84DDA-2C83-8842-8F53-91005051CD33}" dt="2022-04-02T08:12:03.775" v="6226" actId="478"/>
          <ac:picMkLst>
            <pc:docMk/>
            <pc:sldMk cId="832425554" sldId="388"/>
            <ac:picMk id="5" creationId="{31F393F7-6A78-6E4D-97DA-E3C07B51A7AD}"/>
          </ac:picMkLst>
        </pc:picChg>
        <pc:picChg chg="add mod">
          <ac:chgData name="Loc Huynh" userId="80c0383e323bd6ea" providerId="LiveId" clId="{ABD84DDA-2C83-8842-8F53-91005051CD33}" dt="2022-04-02T08:23:10.701" v="6372" actId="1076"/>
          <ac:picMkLst>
            <pc:docMk/>
            <pc:sldMk cId="832425554" sldId="388"/>
            <ac:picMk id="6" creationId="{0F72380A-6481-3247-8D62-170DD28B062F}"/>
          </ac:picMkLst>
        </pc:picChg>
        <pc:picChg chg="add del mod">
          <ac:chgData name="Loc Huynh" userId="80c0383e323bd6ea" providerId="LiveId" clId="{ABD84DDA-2C83-8842-8F53-91005051CD33}" dt="2022-04-02T08:19:56.067" v="6245" actId="478"/>
          <ac:picMkLst>
            <pc:docMk/>
            <pc:sldMk cId="832425554" sldId="388"/>
            <ac:picMk id="8" creationId="{02D5A24C-3C7A-614F-8C80-60A86B06637F}"/>
          </ac:picMkLst>
        </pc:picChg>
        <pc:picChg chg="add mod">
          <ac:chgData name="Loc Huynh" userId="80c0383e323bd6ea" providerId="LiveId" clId="{ABD84DDA-2C83-8842-8F53-91005051CD33}" dt="2022-04-02T08:23:10.701" v="6372" actId="1076"/>
          <ac:picMkLst>
            <pc:docMk/>
            <pc:sldMk cId="832425554" sldId="388"/>
            <ac:picMk id="10" creationId="{3A6A1B8A-5952-CE40-B62F-496DAB477004}"/>
          </ac:picMkLst>
        </pc:picChg>
        <pc:picChg chg="add mod">
          <ac:chgData name="Loc Huynh" userId="80c0383e323bd6ea" providerId="LiveId" clId="{ABD84DDA-2C83-8842-8F53-91005051CD33}" dt="2022-04-02T08:23:10.701" v="6372" actId="1076"/>
          <ac:picMkLst>
            <pc:docMk/>
            <pc:sldMk cId="832425554" sldId="388"/>
            <ac:picMk id="12" creationId="{F392CBDD-EB2B-CC4D-8CBD-B27051EC57C6}"/>
          </ac:picMkLst>
        </pc:picChg>
        <pc:picChg chg="add mod">
          <ac:chgData name="Loc Huynh" userId="80c0383e323bd6ea" providerId="LiveId" clId="{ABD84DDA-2C83-8842-8F53-91005051CD33}" dt="2022-04-02T08:23:10.701" v="6372" actId="1076"/>
          <ac:picMkLst>
            <pc:docMk/>
            <pc:sldMk cId="832425554" sldId="388"/>
            <ac:picMk id="13" creationId="{115D9981-01BA-3E4B-8195-6CF11929421B}"/>
          </ac:picMkLst>
        </pc:picChg>
        <pc:picChg chg="add mod">
          <ac:chgData name="Loc Huynh" userId="80c0383e323bd6ea" providerId="LiveId" clId="{ABD84DDA-2C83-8842-8F53-91005051CD33}" dt="2022-04-02T08:23:26.880" v="6374" actId="1076"/>
          <ac:picMkLst>
            <pc:docMk/>
            <pc:sldMk cId="832425554" sldId="388"/>
            <ac:picMk id="14" creationId="{37BB6162-88D6-444D-9D07-8E3D7F94D327}"/>
          </ac:picMkLst>
        </pc:picChg>
        <pc:picChg chg="add mod">
          <ac:chgData name="Loc Huynh" userId="80c0383e323bd6ea" providerId="LiveId" clId="{ABD84DDA-2C83-8842-8F53-91005051CD33}" dt="2022-04-02T08:23:23.440" v="6373" actId="1076"/>
          <ac:picMkLst>
            <pc:docMk/>
            <pc:sldMk cId="832425554" sldId="388"/>
            <ac:picMk id="15" creationId="{1DA30E68-2076-BA4B-B3C5-077130BBBC2C}"/>
          </ac:picMkLst>
        </pc:picChg>
        <pc:picChg chg="add mod">
          <ac:chgData name="Loc Huynh" userId="80c0383e323bd6ea" providerId="LiveId" clId="{ABD84DDA-2C83-8842-8F53-91005051CD33}" dt="2022-04-02T08:23:10.701" v="6372" actId="1076"/>
          <ac:picMkLst>
            <pc:docMk/>
            <pc:sldMk cId="832425554" sldId="388"/>
            <ac:picMk id="16" creationId="{26B63D78-0F20-D04F-92BD-8EF90A664212}"/>
          </ac:picMkLst>
        </pc:picChg>
        <pc:picChg chg="add mod">
          <ac:chgData name="Loc Huynh" userId="80c0383e323bd6ea" providerId="LiveId" clId="{ABD84DDA-2C83-8842-8F53-91005051CD33}" dt="2022-04-02T08:23:10.701" v="6372" actId="1076"/>
          <ac:picMkLst>
            <pc:docMk/>
            <pc:sldMk cId="832425554" sldId="388"/>
            <ac:picMk id="17" creationId="{8ECE761C-741C-5F4C-878E-AC12D4EA7490}"/>
          </ac:picMkLst>
        </pc:picChg>
        <pc:picChg chg="add mod">
          <ac:chgData name="Loc Huynh" userId="80c0383e323bd6ea" providerId="LiveId" clId="{ABD84DDA-2C83-8842-8F53-91005051CD33}" dt="2022-04-02T08:23:10.701" v="6372" actId="1076"/>
          <ac:picMkLst>
            <pc:docMk/>
            <pc:sldMk cId="832425554" sldId="388"/>
            <ac:picMk id="18" creationId="{421EC4C0-834C-464C-A5EB-502D8D73BD25}"/>
          </ac:picMkLst>
        </pc:picChg>
        <pc:picChg chg="add del mod">
          <ac:chgData name="Loc Huynh" userId="80c0383e323bd6ea" providerId="LiveId" clId="{ABD84DDA-2C83-8842-8F53-91005051CD33}" dt="2022-04-02T08:21:35.199" v="6313" actId="478"/>
          <ac:picMkLst>
            <pc:docMk/>
            <pc:sldMk cId="832425554" sldId="388"/>
            <ac:picMk id="2050" creationId="{5DCF71F1-F6AB-854A-9D58-AF7537BE0FB7}"/>
          </ac:picMkLst>
        </pc:picChg>
      </pc:sldChg>
      <pc:sldChg chg="addSp modSp add mod modAnim">
        <pc:chgData name="Loc Huynh" userId="80c0383e323bd6ea" providerId="LiveId" clId="{ABD84DDA-2C83-8842-8F53-91005051CD33}" dt="2022-04-02T08:58:56.549" v="7461"/>
        <pc:sldMkLst>
          <pc:docMk/>
          <pc:sldMk cId="1238207930" sldId="389"/>
        </pc:sldMkLst>
        <pc:spChg chg="mod">
          <ac:chgData name="Loc Huynh" userId="80c0383e323bd6ea" providerId="LiveId" clId="{ABD84DDA-2C83-8842-8F53-91005051CD33}" dt="2022-04-02T08:58:56.549" v="7461"/>
          <ac:spMkLst>
            <pc:docMk/>
            <pc:sldMk cId="1238207930" sldId="389"/>
            <ac:spMk id="2" creationId="{14FB75EB-42E3-C744-9CAF-7D2DB53CDAC0}"/>
          </ac:spMkLst>
        </pc:spChg>
        <pc:spChg chg="mod">
          <ac:chgData name="Loc Huynh" userId="80c0383e323bd6ea" providerId="LiveId" clId="{ABD84DDA-2C83-8842-8F53-91005051CD33}" dt="2022-04-02T08:44:23.772" v="7152" actId="20577"/>
          <ac:spMkLst>
            <pc:docMk/>
            <pc:sldMk cId="1238207930" sldId="389"/>
            <ac:spMk id="3" creationId="{915ED961-82CE-F140-B979-1794E0DE9605}"/>
          </ac:spMkLst>
        </pc:spChg>
        <pc:spChg chg="add mod">
          <ac:chgData name="Loc Huynh" userId="80c0383e323bd6ea" providerId="LiveId" clId="{ABD84DDA-2C83-8842-8F53-91005051CD33}" dt="2022-04-02T08:27:11.579" v="6496" actId="14100"/>
          <ac:spMkLst>
            <pc:docMk/>
            <pc:sldMk cId="1238207930" sldId="389"/>
            <ac:spMk id="19" creationId="{04900D4C-FB81-1F44-AB24-71CF23C90B68}"/>
          </ac:spMkLst>
        </pc:spChg>
        <pc:spChg chg="add mod">
          <ac:chgData name="Loc Huynh" userId="80c0383e323bd6ea" providerId="LiveId" clId="{ABD84DDA-2C83-8842-8F53-91005051CD33}" dt="2022-04-02T08:28:11.340" v="6514" actId="14100"/>
          <ac:spMkLst>
            <pc:docMk/>
            <pc:sldMk cId="1238207930" sldId="389"/>
            <ac:spMk id="20" creationId="{815F35AD-9F39-134B-AF14-BFCF7A9DE6CE}"/>
          </ac:spMkLst>
        </pc:spChg>
        <pc:spChg chg="add mod">
          <ac:chgData name="Loc Huynh" userId="80c0383e323bd6ea" providerId="LiveId" clId="{ABD84DDA-2C83-8842-8F53-91005051CD33}" dt="2022-04-02T08:27:45.838" v="6504" actId="14100"/>
          <ac:spMkLst>
            <pc:docMk/>
            <pc:sldMk cId="1238207930" sldId="389"/>
            <ac:spMk id="21" creationId="{2824B8B8-C85F-4741-A698-AC3DC73D2147}"/>
          </ac:spMkLst>
        </pc:spChg>
      </pc:sldChg>
      <pc:sldChg chg="add del">
        <pc:chgData name="Loc Huynh" userId="80c0383e323bd6ea" providerId="LiveId" clId="{ABD84DDA-2C83-8842-8F53-91005051CD33}" dt="2022-03-29T07:04:03.255" v="633"/>
        <pc:sldMkLst>
          <pc:docMk/>
          <pc:sldMk cId="2349426655" sldId="390"/>
        </pc:sldMkLst>
      </pc:sldChg>
      <pc:sldChg chg="modSp add mod modAnim">
        <pc:chgData name="Loc Huynh" userId="80c0383e323bd6ea" providerId="LiveId" clId="{ABD84DDA-2C83-8842-8F53-91005051CD33}" dt="2022-04-02T08:59:00.802" v="7462"/>
        <pc:sldMkLst>
          <pc:docMk/>
          <pc:sldMk cId="2732332052" sldId="390"/>
        </pc:sldMkLst>
        <pc:spChg chg="mod">
          <ac:chgData name="Loc Huynh" userId="80c0383e323bd6ea" providerId="LiveId" clId="{ABD84DDA-2C83-8842-8F53-91005051CD33}" dt="2022-04-02T08:59:00.802" v="7462"/>
          <ac:spMkLst>
            <pc:docMk/>
            <pc:sldMk cId="2732332052" sldId="390"/>
            <ac:spMk id="2" creationId="{14FB75EB-42E3-C744-9CAF-7D2DB53CDAC0}"/>
          </ac:spMkLst>
        </pc:spChg>
        <pc:spChg chg="mod">
          <ac:chgData name="Loc Huynh" userId="80c0383e323bd6ea" providerId="LiveId" clId="{ABD84DDA-2C83-8842-8F53-91005051CD33}" dt="2022-04-02T08:40:46.174" v="6890" actId="313"/>
          <ac:spMkLst>
            <pc:docMk/>
            <pc:sldMk cId="2732332052" sldId="390"/>
            <ac:spMk id="3" creationId="{915ED961-82CE-F140-B979-1794E0DE9605}"/>
          </ac:spMkLst>
        </pc:spChg>
        <pc:spChg chg="mod">
          <ac:chgData name="Loc Huynh" userId="80c0383e323bd6ea" providerId="LiveId" clId="{ABD84DDA-2C83-8842-8F53-91005051CD33}" dt="2022-04-02T08:33:32.532" v="6703" actId="14100"/>
          <ac:spMkLst>
            <pc:docMk/>
            <pc:sldMk cId="2732332052" sldId="390"/>
            <ac:spMk id="19" creationId="{04900D4C-FB81-1F44-AB24-71CF23C90B68}"/>
          </ac:spMkLst>
        </pc:spChg>
        <pc:spChg chg="mod">
          <ac:chgData name="Loc Huynh" userId="80c0383e323bd6ea" providerId="LiveId" clId="{ABD84DDA-2C83-8842-8F53-91005051CD33}" dt="2022-04-02T08:33:49.972" v="6708" actId="14100"/>
          <ac:spMkLst>
            <pc:docMk/>
            <pc:sldMk cId="2732332052" sldId="390"/>
            <ac:spMk id="20" creationId="{815F35AD-9F39-134B-AF14-BFCF7A9DE6CE}"/>
          </ac:spMkLst>
        </pc:spChg>
        <pc:spChg chg="mod">
          <ac:chgData name="Loc Huynh" userId="80c0383e323bd6ea" providerId="LiveId" clId="{ABD84DDA-2C83-8842-8F53-91005051CD33}" dt="2022-04-02T08:34:04.071" v="6712" actId="14100"/>
          <ac:spMkLst>
            <pc:docMk/>
            <pc:sldMk cId="2732332052" sldId="390"/>
            <ac:spMk id="21" creationId="{2824B8B8-C85F-4741-A698-AC3DC73D2147}"/>
          </ac:spMkLst>
        </pc:spChg>
      </pc:sldChg>
      <pc:sldChg chg="addSp delSp modSp add mod ord">
        <pc:chgData name="Loc Huynh" userId="80c0383e323bd6ea" providerId="LiveId" clId="{ABD84DDA-2C83-8842-8F53-91005051CD33}" dt="2022-04-02T08:59:03.696" v="7463"/>
        <pc:sldMkLst>
          <pc:docMk/>
          <pc:sldMk cId="1121651401" sldId="391"/>
        </pc:sldMkLst>
        <pc:spChg chg="mod">
          <ac:chgData name="Loc Huynh" userId="80c0383e323bd6ea" providerId="LiveId" clId="{ABD84DDA-2C83-8842-8F53-91005051CD33}" dt="2022-04-02T08:59:03.696" v="7463"/>
          <ac:spMkLst>
            <pc:docMk/>
            <pc:sldMk cId="1121651401" sldId="391"/>
            <ac:spMk id="2" creationId="{14FB75EB-42E3-C744-9CAF-7D2DB53CDAC0}"/>
          </ac:spMkLst>
        </pc:spChg>
        <pc:spChg chg="mod">
          <ac:chgData name="Loc Huynh" userId="80c0383e323bd6ea" providerId="LiveId" clId="{ABD84DDA-2C83-8842-8F53-91005051CD33}" dt="2022-04-02T08:40:55.713" v="6915" actId="313"/>
          <ac:spMkLst>
            <pc:docMk/>
            <pc:sldMk cId="1121651401" sldId="391"/>
            <ac:spMk id="3" creationId="{915ED961-82CE-F140-B979-1794E0DE9605}"/>
          </ac:spMkLst>
        </pc:spChg>
        <pc:picChg chg="del">
          <ac:chgData name="Loc Huynh" userId="80c0383e323bd6ea" providerId="LiveId" clId="{ABD84DDA-2C83-8842-8F53-91005051CD33}" dt="2022-04-02T08:40:09.272" v="6856" actId="478"/>
          <ac:picMkLst>
            <pc:docMk/>
            <pc:sldMk cId="1121651401" sldId="391"/>
            <ac:picMk id="6" creationId="{0F72380A-6481-3247-8D62-170DD28B062F}"/>
          </ac:picMkLst>
        </pc:picChg>
        <pc:picChg chg="del">
          <ac:chgData name="Loc Huynh" userId="80c0383e323bd6ea" providerId="LiveId" clId="{ABD84DDA-2C83-8842-8F53-91005051CD33}" dt="2022-04-02T08:40:09.272" v="6856" actId="478"/>
          <ac:picMkLst>
            <pc:docMk/>
            <pc:sldMk cId="1121651401" sldId="391"/>
            <ac:picMk id="10" creationId="{3A6A1B8A-5952-CE40-B62F-496DAB477004}"/>
          </ac:picMkLst>
        </pc:picChg>
        <pc:picChg chg="del">
          <ac:chgData name="Loc Huynh" userId="80c0383e323bd6ea" providerId="LiveId" clId="{ABD84DDA-2C83-8842-8F53-91005051CD33}" dt="2022-04-02T08:40:09.272" v="6856" actId="478"/>
          <ac:picMkLst>
            <pc:docMk/>
            <pc:sldMk cId="1121651401" sldId="391"/>
            <ac:picMk id="12" creationId="{F392CBDD-EB2B-CC4D-8CBD-B27051EC57C6}"/>
          </ac:picMkLst>
        </pc:picChg>
        <pc:picChg chg="del">
          <ac:chgData name="Loc Huynh" userId="80c0383e323bd6ea" providerId="LiveId" clId="{ABD84DDA-2C83-8842-8F53-91005051CD33}" dt="2022-04-02T08:40:09.272" v="6856" actId="478"/>
          <ac:picMkLst>
            <pc:docMk/>
            <pc:sldMk cId="1121651401" sldId="391"/>
            <ac:picMk id="13" creationId="{115D9981-01BA-3E4B-8195-6CF11929421B}"/>
          </ac:picMkLst>
        </pc:picChg>
        <pc:picChg chg="del">
          <ac:chgData name="Loc Huynh" userId="80c0383e323bd6ea" providerId="LiveId" clId="{ABD84DDA-2C83-8842-8F53-91005051CD33}" dt="2022-04-02T08:40:09.272" v="6856" actId="478"/>
          <ac:picMkLst>
            <pc:docMk/>
            <pc:sldMk cId="1121651401" sldId="391"/>
            <ac:picMk id="14" creationId="{37BB6162-88D6-444D-9D07-8E3D7F94D327}"/>
          </ac:picMkLst>
        </pc:picChg>
        <pc:picChg chg="del">
          <ac:chgData name="Loc Huynh" userId="80c0383e323bd6ea" providerId="LiveId" clId="{ABD84DDA-2C83-8842-8F53-91005051CD33}" dt="2022-04-02T08:40:09.272" v="6856" actId="478"/>
          <ac:picMkLst>
            <pc:docMk/>
            <pc:sldMk cId="1121651401" sldId="391"/>
            <ac:picMk id="15" creationId="{1DA30E68-2076-BA4B-B3C5-077130BBBC2C}"/>
          </ac:picMkLst>
        </pc:picChg>
        <pc:picChg chg="del">
          <ac:chgData name="Loc Huynh" userId="80c0383e323bd6ea" providerId="LiveId" clId="{ABD84DDA-2C83-8842-8F53-91005051CD33}" dt="2022-04-02T08:40:09.272" v="6856" actId="478"/>
          <ac:picMkLst>
            <pc:docMk/>
            <pc:sldMk cId="1121651401" sldId="391"/>
            <ac:picMk id="16" creationId="{26B63D78-0F20-D04F-92BD-8EF90A664212}"/>
          </ac:picMkLst>
        </pc:picChg>
        <pc:picChg chg="del">
          <ac:chgData name="Loc Huynh" userId="80c0383e323bd6ea" providerId="LiveId" clId="{ABD84DDA-2C83-8842-8F53-91005051CD33}" dt="2022-04-02T08:40:09.272" v="6856" actId="478"/>
          <ac:picMkLst>
            <pc:docMk/>
            <pc:sldMk cId="1121651401" sldId="391"/>
            <ac:picMk id="17" creationId="{8ECE761C-741C-5F4C-878E-AC12D4EA7490}"/>
          </ac:picMkLst>
        </pc:picChg>
        <pc:picChg chg="del">
          <ac:chgData name="Loc Huynh" userId="80c0383e323bd6ea" providerId="LiveId" clId="{ABD84DDA-2C83-8842-8F53-91005051CD33}" dt="2022-04-02T08:40:09.272" v="6856" actId="478"/>
          <ac:picMkLst>
            <pc:docMk/>
            <pc:sldMk cId="1121651401" sldId="391"/>
            <ac:picMk id="18" creationId="{421EC4C0-834C-464C-A5EB-502D8D73BD25}"/>
          </ac:picMkLst>
        </pc:picChg>
        <pc:picChg chg="add mod">
          <ac:chgData name="Loc Huynh" userId="80c0383e323bd6ea" providerId="LiveId" clId="{ABD84DDA-2C83-8842-8F53-91005051CD33}" dt="2022-04-02T08:40:18.115" v="6861" actId="1076"/>
          <ac:picMkLst>
            <pc:docMk/>
            <pc:sldMk cId="1121651401" sldId="391"/>
            <ac:picMk id="6146" creationId="{67983FB9-D39F-0F42-B16F-CA2998207032}"/>
          </ac:picMkLst>
        </pc:picChg>
      </pc:sldChg>
      <pc:sldChg chg="add del">
        <pc:chgData name="Loc Huynh" userId="80c0383e323bd6ea" providerId="LiveId" clId="{ABD84DDA-2C83-8842-8F53-91005051CD33}" dt="2022-03-29T07:04:03.255" v="633"/>
        <pc:sldMkLst>
          <pc:docMk/>
          <pc:sldMk cId="3612951903" sldId="391"/>
        </pc:sldMkLst>
      </pc:sldChg>
      <pc:sldChg chg="addSp delSp modSp add mod delAnim modAnim">
        <pc:chgData name="Loc Huynh" userId="80c0383e323bd6ea" providerId="LiveId" clId="{ABD84DDA-2C83-8842-8F53-91005051CD33}" dt="2022-04-02T08:59:07.283" v="7464"/>
        <pc:sldMkLst>
          <pc:docMk/>
          <pc:sldMk cId="1789778418" sldId="392"/>
        </pc:sldMkLst>
        <pc:spChg chg="mod">
          <ac:chgData name="Loc Huynh" userId="80c0383e323bd6ea" providerId="LiveId" clId="{ABD84DDA-2C83-8842-8F53-91005051CD33}" dt="2022-04-02T08:59:07.283" v="7464"/>
          <ac:spMkLst>
            <pc:docMk/>
            <pc:sldMk cId="1789778418" sldId="392"/>
            <ac:spMk id="2" creationId="{14FB75EB-42E3-C744-9CAF-7D2DB53CDAC0}"/>
          </ac:spMkLst>
        </pc:spChg>
        <pc:spChg chg="mod">
          <ac:chgData name="Loc Huynh" userId="80c0383e323bd6ea" providerId="LiveId" clId="{ABD84DDA-2C83-8842-8F53-91005051CD33}" dt="2022-04-02T08:53:11.542" v="7277" actId="20577"/>
          <ac:spMkLst>
            <pc:docMk/>
            <pc:sldMk cId="1789778418" sldId="392"/>
            <ac:spMk id="3" creationId="{915ED961-82CE-F140-B979-1794E0DE9605}"/>
          </ac:spMkLst>
        </pc:spChg>
        <pc:spChg chg="add del">
          <ac:chgData name="Loc Huynh" userId="80c0383e323bd6ea" providerId="LiveId" clId="{ABD84DDA-2C83-8842-8F53-91005051CD33}" dt="2022-04-02T08:46:40.015" v="7192" actId="478"/>
          <ac:spMkLst>
            <pc:docMk/>
            <pc:sldMk cId="1789778418" sldId="392"/>
            <ac:spMk id="4" creationId="{A357B1BC-B289-8E4C-B93C-390D8E2A3125}"/>
          </ac:spMkLst>
        </pc:spChg>
        <pc:spChg chg="add mod">
          <ac:chgData name="Loc Huynh" userId="80c0383e323bd6ea" providerId="LiveId" clId="{ABD84DDA-2C83-8842-8F53-91005051CD33}" dt="2022-04-02T08:53:16.480" v="7278" actId="14100"/>
          <ac:spMkLst>
            <pc:docMk/>
            <pc:sldMk cId="1789778418" sldId="392"/>
            <ac:spMk id="5" creationId="{8F97DD9F-F23D-B243-B715-06EFD39582C1}"/>
          </ac:spMkLst>
        </pc:spChg>
        <pc:spChg chg="add del mod">
          <ac:chgData name="Loc Huynh" userId="80c0383e323bd6ea" providerId="LiveId" clId="{ABD84DDA-2C83-8842-8F53-91005051CD33}" dt="2022-04-02T08:45:51.334" v="7188" actId="478"/>
          <ac:spMkLst>
            <pc:docMk/>
            <pc:sldMk cId="1789778418" sldId="392"/>
            <ac:spMk id="16" creationId="{EB55C84B-9C55-1146-9660-92A7E18CE564}"/>
          </ac:spMkLst>
        </pc:spChg>
        <pc:spChg chg="add mod">
          <ac:chgData name="Loc Huynh" userId="80c0383e323bd6ea" providerId="LiveId" clId="{ABD84DDA-2C83-8842-8F53-91005051CD33}" dt="2022-04-02T08:54:15.607" v="7309" actId="1076"/>
          <ac:spMkLst>
            <pc:docMk/>
            <pc:sldMk cId="1789778418" sldId="392"/>
            <ac:spMk id="27" creationId="{F74B297D-09CB-5140-B8A5-364B5C95B061}"/>
          </ac:spMkLst>
        </pc:spChg>
        <pc:picChg chg="add mod">
          <ac:chgData name="Loc Huynh" userId="80c0383e323bd6ea" providerId="LiveId" clId="{ABD84DDA-2C83-8842-8F53-91005051CD33}" dt="2022-04-02T08:47:01.998" v="7198" actId="1076"/>
          <ac:picMkLst>
            <pc:docMk/>
            <pc:sldMk cId="1789778418" sldId="392"/>
            <ac:picMk id="6" creationId="{0C54D535-AFB3-494A-B608-6D51732ABF18}"/>
          </ac:picMkLst>
        </pc:picChg>
        <pc:picChg chg="add mod">
          <ac:chgData name="Loc Huynh" userId="80c0383e323bd6ea" providerId="LiveId" clId="{ABD84DDA-2C83-8842-8F53-91005051CD33}" dt="2022-04-02T08:45:58.229" v="7189" actId="1076"/>
          <ac:picMkLst>
            <pc:docMk/>
            <pc:sldMk cId="1789778418" sldId="392"/>
            <ac:picMk id="8" creationId="{82521A46-75EE-D34D-9F50-245C7DC876FC}"/>
          </ac:picMkLst>
        </pc:picChg>
        <pc:picChg chg="add mod">
          <ac:chgData name="Loc Huynh" userId="80c0383e323bd6ea" providerId="LiveId" clId="{ABD84DDA-2C83-8842-8F53-91005051CD33}" dt="2022-04-02T08:45:58.229" v="7189" actId="1076"/>
          <ac:picMkLst>
            <pc:docMk/>
            <pc:sldMk cId="1789778418" sldId="392"/>
            <ac:picMk id="9" creationId="{0697BD63-82BC-204A-ABD1-286AACD42490}"/>
          </ac:picMkLst>
        </pc:picChg>
        <pc:picChg chg="add mod">
          <ac:chgData name="Loc Huynh" userId="80c0383e323bd6ea" providerId="LiveId" clId="{ABD84DDA-2C83-8842-8F53-91005051CD33}" dt="2022-04-02T08:45:58.229" v="7189" actId="1076"/>
          <ac:picMkLst>
            <pc:docMk/>
            <pc:sldMk cId="1789778418" sldId="392"/>
            <ac:picMk id="10" creationId="{8210F80C-B30A-9346-A980-6FEC8EE66610}"/>
          </ac:picMkLst>
        </pc:picChg>
        <pc:picChg chg="add mod">
          <ac:chgData name="Loc Huynh" userId="80c0383e323bd6ea" providerId="LiveId" clId="{ABD84DDA-2C83-8842-8F53-91005051CD33}" dt="2022-04-02T08:53:17.751" v="7279" actId="1076"/>
          <ac:picMkLst>
            <pc:docMk/>
            <pc:sldMk cId="1789778418" sldId="392"/>
            <ac:picMk id="11" creationId="{ADB88176-BF63-FB40-A550-5F12509587A4}"/>
          </ac:picMkLst>
        </pc:picChg>
        <pc:picChg chg="add mod">
          <ac:chgData name="Loc Huynh" userId="80c0383e323bd6ea" providerId="LiveId" clId="{ABD84DDA-2C83-8842-8F53-91005051CD33}" dt="2022-04-02T08:45:58.229" v="7189" actId="1076"/>
          <ac:picMkLst>
            <pc:docMk/>
            <pc:sldMk cId="1789778418" sldId="392"/>
            <ac:picMk id="12" creationId="{3E17A50A-24C3-D04D-A4AD-01D9A25C8B86}"/>
          </ac:picMkLst>
        </pc:picChg>
        <pc:picChg chg="add mod">
          <ac:chgData name="Loc Huynh" userId="80c0383e323bd6ea" providerId="LiveId" clId="{ABD84DDA-2C83-8842-8F53-91005051CD33}" dt="2022-04-02T08:45:58.229" v="7189" actId="1076"/>
          <ac:picMkLst>
            <pc:docMk/>
            <pc:sldMk cId="1789778418" sldId="392"/>
            <ac:picMk id="13" creationId="{F257394E-A810-5E4C-873E-3475C3102C50}"/>
          </ac:picMkLst>
        </pc:picChg>
        <pc:picChg chg="add mod">
          <ac:chgData name="Loc Huynh" userId="80c0383e323bd6ea" providerId="LiveId" clId="{ABD84DDA-2C83-8842-8F53-91005051CD33}" dt="2022-04-02T08:45:58.229" v="7189" actId="1076"/>
          <ac:picMkLst>
            <pc:docMk/>
            <pc:sldMk cId="1789778418" sldId="392"/>
            <ac:picMk id="14" creationId="{0F018D16-84D6-BE42-82D2-ED815B5FB596}"/>
          </ac:picMkLst>
        </pc:picChg>
        <pc:picChg chg="add mod">
          <ac:chgData name="Loc Huynh" userId="80c0383e323bd6ea" providerId="LiveId" clId="{ABD84DDA-2C83-8842-8F53-91005051CD33}" dt="2022-04-02T08:45:58.229" v="7189" actId="1076"/>
          <ac:picMkLst>
            <pc:docMk/>
            <pc:sldMk cId="1789778418" sldId="392"/>
            <ac:picMk id="15" creationId="{71B985C3-611B-9748-BDD0-F817E28CE015}"/>
          </ac:picMkLst>
        </pc:picChg>
        <pc:picChg chg="mod">
          <ac:chgData name="Loc Huynh" userId="80c0383e323bd6ea" providerId="LiveId" clId="{ABD84DDA-2C83-8842-8F53-91005051CD33}" dt="2022-04-02T08:52:36.743" v="7223" actId="1076"/>
          <ac:picMkLst>
            <pc:docMk/>
            <pc:sldMk cId="1789778418" sldId="392"/>
            <ac:picMk id="6146" creationId="{67983FB9-D39F-0F42-B16F-CA2998207032}"/>
          </ac:picMkLst>
        </pc:picChg>
        <pc:cxnChg chg="add del mod">
          <ac:chgData name="Loc Huynh" userId="80c0383e323bd6ea" providerId="LiveId" clId="{ABD84DDA-2C83-8842-8F53-91005051CD33}" dt="2022-04-02T08:50:34.676" v="7202" actId="478"/>
          <ac:cxnSpMkLst>
            <pc:docMk/>
            <pc:sldMk cId="1789778418" sldId="392"/>
            <ac:cxnSpMk id="18" creationId="{9E0F7E15-6372-A44E-B8C1-3D20521DD7F0}"/>
          </ac:cxnSpMkLst>
        </pc:cxnChg>
        <pc:cxnChg chg="add mod">
          <ac:chgData name="Loc Huynh" userId="80c0383e323bd6ea" providerId="LiveId" clId="{ABD84DDA-2C83-8842-8F53-91005051CD33}" dt="2022-04-02T08:52:34.021" v="7222" actId="14100"/>
          <ac:cxnSpMkLst>
            <pc:docMk/>
            <pc:sldMk cId="1789778418" sldId="392"/>
            <ac:cxnSpMk id="20" creationId="{E7CC2C9E-7C2D-1747-83A7-4E5EFEC40D10}"/>
          </ac:cxnSpMkLst>
        </pc:cxnChg>
      </pc:sldChg>
      <pc:sldChg chg="addSp delSp modSp add mod delAnim">
        <pc:chgData name="Loc Huynh" userId="80c0383e323bd6ea" providerId="LiveId" clId="{ABD84DDA-2C83-8842-8F53-91005051CD33}" dt="2022-04-02T08:59:10.588" v="7465"/>
        <pc:sldMkLst>
          <pc:docMk/>
          <pc:sldMk cId="2443806837" sldId="393"/>
        </pc:sldMkLst>
        <pc:spChg chg="mod">
          <ac:chgData name="Loc Huynh" userId="80c0383e323bd6ea" providerId="LiveId" clId="{ABD84DDA-2C83-8842-8F53-91005051CD33}" dt="2022-04-02T08:59:10.588" v="7465"/>
          <ac:spMkLst>
            <pc:docMk/>
            <pc:sldMk cId="2443806837" sldId="393"/>
            <ac:spMk id="2" creationId="{14FB75EB-42E3-C744-9CAF-7D2DB53CDAC0}"/>
          </ac:spMkLst>
        </pc:spChg>
        <pc:spChg chg="mod">
          <ac:chgData name="Loc Huynh" userId="80c0383e323bd6ea" providerId="LiveId" clId="{ABD84DDA-2C83-8842-8F53-91005051CD33}" dt="2022-04-02T08:55:16.689" v="7343" actId="20577"/>
          <ac:spMkLst>
            <pc:docMk/>
            <pc:sldMk cId="2443806837" sldId="393"/>
            <ac:spMk id="3" creationId="{915ED961-82CE-F140-B979-1794E0DE9605}"/>
          </ac:spMkLst>
        </pc:spChg>
        <pc:spChg chg="mod">
          <ac:chgData name="Loc Huynh" userId="80c0383e323bd6ea" providerId="LiveId" clId="{ABD84DDA-2C83-8842-8F53-91005051CD33}" dt="2022-04-02T08:56:50.822" v="7453" actId="14100"/>
          <ac:spMkLst>
            <pc:docMk/>
            <pc:sldMk cId="2443806837" sldId="393"/>
            <ac:spMk id="19" creationId="{04900D4C-FB81-1F44-AB24-71CF23C90B68}"/>
          </ac:spMkLst>
        </pc:spChg>
        <pc:spChg chg="del">
          <ac:chgData name="Loc Huynh" userId="80c0383e323bd6ea" providerId="LiveId" clId="{ABD84DDA-2C83-8842-8F53-91005051CD33}" dt="2022-04-02T08:55:22.202" v="7344" actId="478"/>
          <ac:spMkLst>
            <pc:docMk/>
            <pc:sldMk cId="2443806837" sldId="393"/>
            <ac:spMk id="20" creationId="{815F35AD-9F39-134B-AF14-BFCF7A9DE6CE}"/>
          </ac:spMkLst>
        </pc:spChg>
        <pc:spChg chg="del mod">
          <ac:chgData name="Loc Huynh" userId="80c0383e323bd6ea" providerId="LiveId" clId="{ABD84DDA-2C83-8842-8F53-91005051CD33}" dt="2022-04-02T08:55:24.388" v="7346" actId="478"/>
          <ac:spMkLst>
            <pc:docMk/>
            <pc:sldMk cId="2443806837" sldId="393"/>
            <ac:spMk id="21" creationId="{2824B8B8-C85F-4741-A698-AC3DC73D2147}"/>
          </ac:spMkLst>
        </pc:spChg>
        <pc:picChg chg="del">
          <ac:chgData name="Loc Huynh" userId="80c0383e323bd6ea" providerId="LiveId" clId="{ABD84DDA-2C83-8842-8F53-91005051CD33}" dt="2022-04-02T08:55:22.202" v="7344" actId="478"/>
          <ac:picMkLst>
            <pc:docMk/>
            <pc:sldMk cId="2443806837" sldId="393"/>
            <ac:picMk id="6" creationId="{0F72380A-6481-3247-8D62-170DD28B062F}"/>
          </ac:picMkLst>
        </pc:picChg>
        <pc:picChg chg="del">
          <ac:chgData name="Loc Huynh" userId="80c0383e323bd6ea" providerId="LiveId" clId="{ABD84DDA-2C83-8842-8F53-91005051CD33}" dt="2022-04-02T08:55:22.202" v="7344" actId="478"/>
          <ac:picMkLst>
            <pc:docMk/>
            <pc:sldMk cId="2443806837" sldId="393"/>
            <ac:picMk id="10" creationId="{3A6A1B8A-5952-CE40-B62F-496DAB477004}"/>
          </ac:picMkLst>
        </pc:picChg>
        <pc:picChg chg="del">
          <ac:chgData name="Loc Huynh" userId="80c0383e323bd6ea" providerId="LiveId" clId="{ABD84DDA-2C83-8842-8F53-91005051CD33}" dt="2022-04-02T08:55:22.202" v="7344" actId="478"/>
          <ac:picMkLst>
            <pc:docMk/>
            <pc:sldMk cId="2443806837" sldId="393"/>
            <ac:picMk id="12" creationId="{F392CBDD-EB2B-CC4D-8CBD-B27051EC57C6}"/>
          </ac:picMkLst>
        </pc:picChg>
        <pc:picChg chg="del">
          <ac:chgData name="Loc Huynh" userId="80c0383e323bd6ea" providerId="LiveId" clId="{ABD84DDA-2C83-8842-8F53-91005051CD33}" dt="2022-04-02T08:55:22.202" v="7344" actId="478"/>
          <ac:picMkLst>
            <pc:docMk/>
            <pc:sldMk cId="2443806837" sldId="393"/>
            <ac:picMk id="13" creationId="{115D9981-01BA-3E4B-8195-6CF11929421B}"/>
          </ac:picMkLst>
        </pc:picChg>
        <pc:picChg chg="del">
          <ac:chgData name="Loc Huynh" userId="80c0383e323bd6ea" providerId="LiveId" clId="{ABD84DDA-2C83-8842-8F53-91005051CD33}" dt="2022-04-02T08:55:22.202" v="7344" actId="478"/>
          <ac:picMkLst>
            <pc:docMk/>
            <pc:sldMk cId="2443806837" sldId="393"/>
            <ac:picMk id="14" creationId="{37BB6162-88D6-444D-9D07-8E3D7F94D327}"/>
          </ac:picMkLst>
        </pc:picChg>
        <pc:picChg chg="del">
          <ac:chgData name="Loc Huynh" userId="80c0383e323bd6ea" providerId="LiveId" clId="{ABD84DDA-2C83-8842-8F53-91005051CD33}" dt="2022-04-02T08:55:22.202" v="7344" actId="478"/>
          <ac:picMkLst>
            <pc:docMk/>
            <pc:sldMk cId="2443806837" sldId="393"/>
            <ac:picMk id="15" creationId="{1DA30E68-2076-BA4B-B3C5-077130BBBC2C}"/>
          </ac:picMkLst>
        </pc:picChg>
        <pc:picChg chg="del">
          <ac:chgData name="Loc Huynh" userId="80c0383e323bd6ea" providerId="LiveId" clId="{ABD84DDA-2C83-8842-8F53-91005051CD33}" dt="2022-04-02T08:55:22.202" v="7344" actId="478"/>
          <ac:picMkLst>
            <pc:docMk/>
            <pc:sldMk cId="2443806837" sldId="393"/>
            <ac:picMk id="16" creationId="{26B63D78-0F20-D04F-92BD-8EF90A664212}"/>
          </ac:picMkLst>
        </pc:picChg>
        <pc:picChg chg="del">
          <ac:chgData name="Loc Huynh" userId="80c0383e323bd6ea" providerId="LiveId" clId="{ABD84DDA-2C83-8842-8F53-91005051CD33}" dt="2022-04-02T08:55:22.202" v="7344" actId="478"/>
          <ac:picMkLst>
            <pc:docMk/>
            <pc:sldMk cId="2443806837" sldId="393"/>
            <ac:picMk id="17" creationId="{8ECE761C-741C-5F4C-878E-AC12D4EA7490}"/>
          </ac:picMkLst>
        </pc:picChg>
        <pc:picChg chg="del">
          <ac:chgData name="Loc Huynh" userId="80c0383e323bd6ea" providerId="LiveId" clId="{ABD84DDA-2C83-8842-8F53-91005051CD33}" dt="2022-04-02T08:55:22.202" v="7344" actId="478"/>
          <ac:picMkLst>
            <pc:docMk/>
            <pc:sldMk cId="2443806837" sldId="393"/>
            <ac:picMk id="18" creationId="{421EC4C0-834C-464C-A5EB-502D8D73BD25}"/>
          </ac:picMkLst>
        </pc:picChg>
        <pc:picChg chg="add mod">
          <ac:chgData name="Loc Huynh" userId="80c0383e323bd6ea" providerId="LiveId" clId="{ABD84DDA-2C83-8842-8F53-91005051CD33}" dt="2022-04-02T08:55:31.712" v="7349" actId="1076"/>
          <ac:picMkLst>
            <pc:docMk/>
            <pc:sldMk cId="2443806837" sldId="393"/>
            <ac:picMk id="22" creationId="{87A4F711-7748-8B4A-8637-024346C719C3}"/>
          </ac:picMkLst>
        </pc:picChg>
      </pc:sldChg>
      <pc:sldChg chg="add del">
        <pc:chgData name="Loc Huynh" userId="80c0383e323bd6ea" providerId="LiveId" clId="{ABD84DDA-2C83-8842-8F53-91005051CD33}" dt="2022-03-29T07:04:03.255" v="633"/>
        <pc:sldMkLst>
          <pc:docMk/>
          <pc:sldMk cId="4267935312" sldId="393"/>
        </pc:sldMkLst>
      </pc:sldChg>
      <pc:sldChg chg="modSp add del mod">
        <pc:chgData name="Loc Huynh" userId="80c0383e323bd6ea" providerId="LiveId" clId="{ABD84DDA-2C83-8842-8F53-91005051CD33}" dt="2022-03-29T07:04:03.255" v="633"/>
        <pc:sldMkLst>
          <pc:docMk/>
          <pc:sldMk cId="738042642" sldId="394"/>
        </pc:sldMkLst>
        <pc:spChg chg="mod">
          <ac:chgData name="Loc Huynh" userId="80c0383e323bd6ea" providerId="LiveId" clId="{ABD84DDA-2C83-8842-8F53-91005051CD33}" dt="2022-03-29T07:04:03.255" v="633"/>
          <ac:spMkLst>
            <pc:docMk/>
            <pc:sldMk cId="738042642" sldId="394"/>
            <ac:spMk id="2" creationId="{00000000-0000-0000-0000-000000000000}"/>
          </ac:spMkLst>
        </pc:spChg>
      </pc:sldChg>
      <pc:sldChg chg="addSp modSp add mod">
        <pc:chgData name="Loc Huynh" userId="80c0383e323bd6ea" providerId="LiveId" clId="{ABD84DDA-2C83-8842-8F53-91005051CD33}" dt="2022-04-02T09:21:25.820" v="8180" actId="13822"/>
        <pc:sldMkLst>
          <pc:docMk/>
          <pc:sldMk cId="877942138" sldId="394"/>
        </pc:sldMkLst>
        <pc:spChg chg="mod">
          <ac:chgData name="Loc Huynh" userId="80c0383e323bd6ea" providerId="LiveId" clId="{ABD84DDA-2C83-8842-8F53-91005051CD33}" dt="2022-04-02T08:57:46.411" v="7455"/>
          <ac:spMkLst>
            <pc:docMk/>
            <pc:sldMk cId="877942138" sldId="394"/>
            <ac:spMk id="2" creationId="{14FB75EB-42E3-C744-9CAF-7D2DB53CDAC0}"/>
          </ac:spMkLst>
        </pc:spChg>
        <pc:spChg chg="mod">
          <ac:chgData name="Loc Huynh" userId="80c0383e323bd6ea" providerId="LiveId" clId="{ABD84DDA-2C83-8842-8F53-91005051CD33}" dt="2022-04-02T09:21:13.736" v="8175" actId="1076"/>
          <ac:spMkLst>
            <pc:docMk/>
            <pc:sldMk cId="877942138" sldId="394"/>
            <ac:spMk id="3" creationId="{915ED961-82CE-F140-B979-1794E0DE9605}"/>
          </ac:spMkLst>
        </pc:spChg>
        <pc:spChg chg="add mod">
          <ac:chgData name="Loc Huynh" userId="80c0383e323bd6ea" providerId="LiveId" clId="{ABD84DDA-2C83-8842-8F53-91005051CD33}" dt="2022-04-02T09:20:57.830" v="8170" actId="13822"/>
          <ac:spMkLst>
            <pc:docMk/>
            <pc:sldMk cId="877942138" sldId="394"/>
            <ac:spMk id="4" creationId="{CE42BDAC-5F8D-1141-AD14-8933A4E57362}"/>
          </ac:spMkLst>
        </pc:spChg>
        <pc:spChg chg="add mod">
          <ac:chgData name="Loc Huynh" userId="80c0383e323bd6ea" providerId="LiveId" clId="{ABD84DDA-2C83-8842-8F53-91005051CD33}" dt="2022-04-02T09:20:13.363" v="8146" actId="1582"/>
          <ac:spMkLst>
            <pc:docMk/>
            <pc:sldMk cId="877942138" sldId="394"/>
            <ac:spMk id="5" creationId="{ED003F2C-4D09-1547-9C21-FB09C0133512}"/>
          </ac:spMkLst>
        </pc:spChg>
        <pc:spChg chg="add mod">
          <ac:chgData name="Loc Huynh" userId="80c0383e323bd6ea" providerId="LiveId" clId="{ABD84DDA-2C83-8842-8F53-91005051CD33}" dt="2022-04-02T09:21:25.820" v="8180" actId="13822"/>
          <ac:spMkLst>
            <pc:docMk/>
            <pc:sldMk cId="877942138" sldId="394"/>
            <ac:spMk id="6" creationId="{AB9FA736-0CA4-5949-A742-15AA1628089F}"/>
          </ac:spMkLst>
        </pc:spChg>
        <pc:spChg chg="add mod">
          <ac:chgData name="Loc Huynh" userId="80c0383e323bd6ea" providerId="LiveId" clId="{ABD84DDA-2C83-8842-8F53-91005051CD33}" dt="2022-04-02T09:21:22.161" v="8178" actId="13822"/>
          <ac:spMkLst>
            <pc:docMk/>
            <pc:sldMk cId="877942138" sldId="394"/>
            <ac:spMk id="8" creationId="{811977F4-8407-5A4A-B8B8-9961A171A12E}"/>
          </ac:spMkLst>
        </pc:spChg>
      </pc:sldChg>
      <pc:sldChg chg="add del">
        <pc:chgData name="Loc Huynh" userId="80c0383e323bd6ea" providerId="LiveId" clId="{ABD84DDA-2C83-8842-8F53-91005051CD33}" dt="2022-03-29T07:04:03.255" v="633"/>
        <pc:sldMkLst>
          <pc:docMk/>
          <pc:sldMk cId="505055553" sldId="395"/>
        </pc:sldMkLst>
      </pc:sldChg>
      <pc:sldChg chg="delSp modSp add mod modAnim">
        <pc:chgData name="Loc Huynh" userId="80c0383e323bd6ea" providerId="LiveId" clId="{ABD84DDA-2C83-8842-8F53-91005051CD33}" dt="2022-04-02T09:01:45.766" v="7799" actId="20577"/>
        <pc:sldMkLst>
          <pc:docMk/>
          <pc:sldMk cId="2280707893" sldId="395"/>
        </pc:sldMkLst>
        <pc:spChg chg="mod">
          <ac:chgData name="Loc Huynh" userId="80c0383e323bd6ea" providerId="LiveId" clId="{ABD84DDA-2C83-8842-8F53-91005051CD33}" dt="2022-04-02T09:01:45.766" v="7799" actId="20577"/>
          <ac:spMkLst>
            <pc:docMk/>
            <pc:sldMk cId="2280707893" sldId="395"/>
            <ac:spMk id="3" creationId="{915ED961-82CE-F140-B979-1794E0DE9605}"/>
          </ac:spMkLst>
        </pc:spChg>
        <pc:spChg chg="del">
          <ac:chgData name="Loc Huynh" userId="80c0383e323bd6ea" providerId="LiveId" clId="{ABD84DDA-2C83-8842-8F53-91005051CD33}" dt="2022-04-02T08:59:19.572" v="7467" actId="478"/>
          <ac:spMkLst>
            <pc:docMk/>
            <pc:sldMk cId="2280707893" sldId="395"/>
            <ac:spMk id="19" creationId="{04900D4C-FB81-1F44-AB24-71CF23C90B68}"/>
          </ac:spMkLst>
        </pc:spChg>
        <pc:picChg chg="del">
          <ac:chgData name="Loc Huynh" userId="80c0383e323bd6ea" providerId="LiveId" clId="{ABD84DDA-2C83-8842-8F53-91005051CD33}" dt="2022-04-02T08:59:19.572" v="7467" actId="478"/>
          <ac:picMkLst>
            <pc:docMk/>
            <pc:sldMk cId="2280707893" sldId="395"/>
            <ac:picMk id="22" creationId="{87A4F711-7748-8B4A-8637-024346C719C3}"/>
          </ac:picMkLst>
        </pc:picChg>
      </pc:sldChg>
      <pc:sldChg chg="delSp modSp add mod">
        <pc:chgData name="Loc Huynh" userId="80c0383e323bd6ea" providerId="LiveId" clId="{ABD84DDA-2C83-8842-8F53-91005051CD33}" dt="2022-04-03T11:42:20.016" v="9441" actId="20577"/>
        <pc:sldMkLst>
          <pc:docMk/>
          <pc:sldMk cId="337063775" sldId="396"/>
        </pc:sldMkLst>
        <pc:spChg chg="mod">
          <ac:chgData name="Loc Huynh" userId="80c0383e323bd6ea" providerId="LiveId" clId="{ABD84DDA-2C83-8842-8F53-91005051CD33}" dt="2022-04-03T11:42:20.016" v="9441" actId="20577"/>
          <ac:spMkLst>
            <pc:docMk/>
            <pc:sldMk cId="337063775" sldId="396"/>
            <ac:spMk id="3" creationId="{915ED961-82CE-F140-B979-1794E0DE9605}"/>
          </ac:spMkLst>
        </pc:spChg>
        <pc:spChg chg="del">
          <ac:chgData name="Loc Huynh" userId="80c0383e323bd6ea" providerId="LiveId" clId="{ABD84DDA-2C83-8842-8F53-91005051CD33}" dt="2022-04-02T09:43:45.843" v="8372" actId="478"/>
          <ac:spMkLst>
            <pc:docMk/>
            <pc:sldMk cId="337063775" sldId="396"/>
            <ac:spMk id="4" creationId="{CE42BDAC-5F8D-1141-AD14-8933A4E57362}"/>
          </ac:spMkLst>
        </pc:spChg>
        <pc:spChg chg="del">
          <ac:chgData name="Loc Huynh" userId="80c0383e323bd6ea" providerId="LiveId" clId="{ABD84DDA-2C83-8842-8F53-91005051CD33}" dt="2022-04-02T09:43:45.843" v="8372" actId="478"/>
          <ac:spMkLst>
            <pc:docMk/>
            <pc:sldMk cId="337063775" sldId="396"/>
            <ac:spMk id="5" creationId="{ED003F2C-4D09-1547-9C21-FB09C0133512}"/>
          </ac:spMkLst>
        </pc:spChg>
        <pc:spChg chg="del">
          <ac:chgData name="Loc Huynh" userId="80c0383e323bd6ea" providerId="LiveId" clId="{ABD84DDA-2C83-8842-8F53-91005051CD33}" dt="2022-04-02T09:43:45.843" v="8372" actId="478"/>
          <ac:spMkLst>
            <pc:docMk/>
            <pc:sldMk cId="337063775" sldId="396"/>
            <ac:spMk id="6" creationId="{AB9FA736-0CA4-5949-A742-15AA1628089F}"/>
          </ac:spMkLst>
        </pc:spChg>
        <pc:spChg chg="del">
          <ac:chgData name="Loc Huynh" userId="80c0383e323bd6ea" providerId="LiveId" clId="{ABD84DDA-2C83-8842-8F53-91005051CD33}" dt="2022-04-02T09:43:45.843" v="8372" actId="478"/>
          <ac:spMkLst>
            <pc:docMk/>
            <pc:sldMk cId="337063775" sldId="396"/>
            <ac:spMk id="8" creationId="{811977F4-8407-5A4A-B8B8-9961A171A12E}"/>
          </ac:spMkLst>
        </pc:spChg>
      </pc:sldChg>
      <pc:sldChg chg="add del">
        <pc:chgData name="Loc Huynh" userId="80c0383e323bd6ea" providerId="LiveId" clId="{ABD84DDA-2C83-8842-8F53-91005051CD33}" dt="2022-03-29T07:04:03.255" v="633"/>
        <pc:sldMkLst>
          <pc:docMk/>
          <pc:sldMk cId="2779948772" sldId="396"/>
        </pc:sldMkLst>
      </pc:sldChg>
      <pc:sldChg chg="add del">
        <pc:chgData name="Loc Huynh" userId="80c0383e323bd6ea" providerId="LiveId" clId="{ABD84DDA-2C83-8842-8F53-91005051CD33}" dt="2022-03-29T07:04:03.255" v="633"/>
        <pc:sldMkLst>
          <pc:docMk/>
          <pc:sldMk cId="2131613672" sldId="397"/>
        </pc:sldMkLst>
      </pc:sldChg>
      <pc:sldChg chg="addSp delSp modSp add mod modAnim">
        <pc:chgData name="Loc Huynh" userId="80c0383e323bd6ea" providerId="LiveId" clId="{ABD84DDA-2C83-8842-8F53-91005051CD33}" dt="2022-04-02T10:15:05.236" v="9440"/>
        <pc:sldMkLst>
          <pc:docMk/>
          <pc:sldMk cId="2207257772" sldId="397"/>
        </pc:sldMkLst>
        <pc:spChg chg="del mod">
          <ac:chgData name="Loc Huynh" userId="80c0383e323bd6ea" providerId="LiveId" clId="{ABD84DDA-2C83-8842-8F53-91005051CD33}" dt="2022-04-02T10:04:16.573" v="9176" actId="478"/>
          <ac:spMkLst>
            <pc:docMk/>
            <pc:sldMk cId="2207257772" sldId="397"/>
            <ac:spMk id="3" creationId="{915ED961-82CE-F140-B979-1794E0DE9605}"/>
          </ac:spMkLst>
        </pc:spChg>
        <pc:spChg chg="add mod">
          <ac:chgData name="Loc Huynh" userId="80c0383e323bd6ea" providerId="LiveId" clId="{ABD84DDA-2C83-8842-8F53-91005051CD33}" dt="2022-04-02T10:09:53.949" v="9376" actId="13822"/>
          <ac:spMkLst>
            <pc:docMk/>
            <pc:sldMk cId="2207257772" sldId="397"/>
            <ac:spMk id="9" creationId="{26B872C6-6409-664C-8C1B-5EF9A7D17F4A}"/>
          </ac:spMkLst>
        </pc:spChg>
        <pc:spChg chg="add mod">
          <ac:chgData name="Loc Huynh" userId="80c0383e323bd6ea" providerId="LiveId" clId="{ABD84DDA-2C83-8842-8F53-91005051CD33}" dt="2022-04-02T10:11:53.796" v="9395" actId="1076"/>
          <ac:spMkLst>
            <pc:docMk/>
            <pc:sldMk cId="2207257772" sldId="397"/>
            <ac:spMk id="11" creationId="{75DC034E-EA40-B747-B0C4-387A6824C62F}"/>
          </ac:spMkLst>
        </pc:spChg>
        <pc:spChg chg="add mod">
          <ac:chgData name="Loc Huynh" userId="80c0383e323bd6ea" providerId="LiveId" clId="{ABD84DDA-2C83-8842-8F53-91005051CD33}" dt="2022-04-02T10:11:58.203" v="9396" actId="1076"/>
          <ac:spMkLst>
            <pc:docMk/>
            <pc:sldMk cId="2207257772" sldId="397"/>
            <ac:spMk id="12" creationId="{DD233D09-251B-0847-B985-15275045A4A5}"/>
          </ac:spMkLst>
        </pc:spChg>
        <pc:spChg chg="add mod">
          <ac:chgData name="Loc Huynh" userId="80c0383e323bd6ea" providerId="LiveId" clId="{ABD84DDA-2C83-8842-8F53-91005051CD33}" dt="2022-04-02T10:13:58.699" v="9420" actId="208"/>
          <ac:spMkLst>
            <pc:docMk/>
            <pc:sldMk cId="2207257772" sldId="397"/>
            <ac:spMk id="19" creationId="{66189E19-4911-9249-94D8-48A0027FDF8B}"/>
          </ac:spMkLst>
        </pc:spChg>
        <pc:spChg chg="add mod">
          <ac:chgData name="Loc Huynh" userId="80c0383e323bd6ea" providerId="LiveId" clId="{ABD84DDA-2C83-8842-8F53-91005051CD33}" dt="2022-04-02T10:14:42.011" v="9437" actId="207"/>
          <ac:spMkLst>
            <pc:docMk/>
            <pc:sldMk cId="2207257772" sldId="397"/>
            <ac:spMk id="20" creationId="{8C5C0009-2FB5-3548-AE17-28B2B0FD4776}"/>
          </ac:spMkLst>
        </pc:spChg>
        <pc:graphicFrameChg chg="add mod modGraphic">
          <ac:chgData name="Loc Huynh" userId="80c0383e323bd6ea" providerId="LiveId" clId="{ABD84DDA-2C83-8842-8F53-91005051CD33}" dt="2022-04-02T10:04:27.089" v="9177" actId="1076"/>
          <ac:graphicFrameMkLst>
            <pc:docMk/>
            <pc:sldMk cId="2207257772" sldId="397"/>
            <ac:graphicFrameMk id="4" creationId="{5BC2BCC6-D1E1-E540-8552-A54FE9EE5F5D}"/>
          </ac:graphicFrameMkLst>
        </pc:graphicFrameChg>
        <pc:picChg chg="add mod">
          <ac:chgData name="Loc Huynh" userId="80c0383e323bd6ea" providerId="LiveId" clId="{ABD84DDA-2C83-8842-8F53-91005051CD33}" dt="2022-04-02T10:06:53.027" v="9277" actId="1076"/>
          <ac:picMkLst>
            <pc:docMk/>
            <pc:sldMk cId="2207257772" sldId="397"/>
            <ac:picMk id="6" creationId="{49C6EA64-BFD9-2246-B863-A231DC2D7266}"/>
          </ac:picMkLst>
        </pc:picChg>
        <pc:picChg chg="add mod">
          <ac:chgData name="Loc Huynh" userId="80c0383e323bd6ea" providerId="LiveId" clId="{ABD84DDA-2C83-8842-8F53-91005051CD33}" dt="2022-04-02T10:06:55.267" v="9278" actId="1076"/>
          <ac:picMkLst>
            <pc:docMk/>
            <pc:sldMk cId="2207257772" sldId="397"/>
            <ac:picMk id="7" creationId="{95F09A8E-6879-6144-BD5B-17E3465107E6}"/>
          </ac:picMkLst>
        </pc:picChg>
        <pc:picChg chg="add mod">
          <ac:chgData name="Loc Huynh" userId="80c0383e323bd6ea" providerId="LiveId" clId="{ABD84DDA-2C83-8842-8F53-91005051CD33}" dt="2022-04-02T10:06:04.001" v="9207" actId="1076"/>
          <ac:picMkLst>
            <pc:docMk/>
            <pc:sldMk cId="2207257772" sldId="397"/>
            <ac:picMk id="8" creationId="{F0A8B40E-B53F-0640-924E-4CBD4F596660}"/>
          </ac:picMkLst>
        </pc:picChg>
        <pc:cxnChg chg="add mod">
          <ac:chgData name="Loc Huynh" userId="80c0383e323bd6ea" providerId="LiveId" clId="{ABD84DDA-2C83-8842-8F53-91005051CD33}" dt="2022-04-02T10:12:15.552" v="9399" actId="208"/>
          <ac:cxnSpMkLst>
            <pc:docMk/>
            <pc:sldMk cId="2207257772" sldId="397"/>
            <ac:cxnSpMk id="13" creationId="{64BCF6E1-38CB-9242-9835-64EC3746B93F}"/>
          </ac:cxnSpMkLst>
        </pc:cxnChg>
        <pc:cxnChg chg="add mod">
          <ac:chgData name="Loc Huynh" userId="80c0383e323bd6ea" providerId="LiveId" clId="{ABD84DDA-2C83-8842-8F53-91005051CD33}" dt="2022-04-02T10:12:50.241" v="9405" actId="208"/>
          <ac:cxnSpMkLst>
            <pc:docMk/>
            <pc:sldMk cId="2207257772" sldId="397"/>
            <ac:cxnSpMk id="16" creationId="{0D598274-D0EA-F04F-BA88-362F4574D44C}"/>
          </ac:cxnSpMkLst>
        </pc:cxnChg>
        <pc:cxnChg chg="add mod">
          <ac:chgData name="Loc Huynh" userId="80c0383e323bd6ea" providerId="LiveId" clId="{ABD84DDA-2C83-8842-8F53-91005051CD33}" dt="2022-04-02T10:13:17.960" v="9411" actId="208"/>
          <ac:cxnSpMkLst>
            <pc:docMk/>
            <pc:sldMk cId="2207257772" sldId="397"/>
            <ac:cxnSpMk id="18" creationId="{2118CBA8-CB75-C843-8B40-B0DCAD118368}"/>
          </ac:cxnSpMkLst>
        </pc:cxnChg>
      </pc:sldChg>
      <pc:sldChg chg="modSp add del mod ord">
        <pc:chgData name="Loc Huynh" userId="80c0383e323bd6ea" providerId="LiveId" clId="{ABD84DDA-2C83-8842-8F53-91005051CD33}" dt="2022-04-03T14:19:13.474" v="12207" actId="2696"/>
        <pc:sldMkLst>
          <pc:docMk/>
          <pc:sldMk cId="1378109696" sldId="398"/>
        </pc:sldMkLst>
        <pc:spChg chg="mod">
          <ac:chgData name="Loc Huynh" userId="80c0383e323bd6ea" providerId="LiveId" clId="{ABD84DDA-2C83-8842-8F53-91005051CD33}" dt="2022-04-03T12:11:11.743" v="9663" actId="20577"/>
          <ac:spMkLst>
            <pc:docMk/>
            <pc:sldMk cId="1378109696" sldId="398"/>
            <ac:spMk id="2" creationId="{14FB75EB-42E3-C744-9CAF-7D2DB53CDAC0}"/>
          </ac:spMkLst>
        </pc:spChg>
        <pc:spChg chg="mod">
          <ac:chgData name="Loc Huynh" userId="80c0383e323bd6ea" providerId="LiveId" clId="{ABD84DDA-2C83-8842-8F53-91005051CD33}" dt="2022-04-03T12:28:03.403" v="10356" actId="207"/>
          <ac:spMkLst>
            <pc:docMk/>
            <pc:sldMk cId="1378109696" sldId="398"/>
            <ac:spMk id="3" creationId="{915ED961-82CE-F140-B979-1794E0DE9605}"/>
          </ac:spMkLst>
        </pc:spChg>
      </pc:sldChg>
      <pc:sldChg chg="add del">
        <pc:chgData name="Loc Huynh" userId="80c0383e323bd6ea" providerId="LiveId" clId="{ABD84DDA-2C83-8842-8F53-91005051CD33}" dt="2022-03-29T07:04:03.255" v="633"/>
        <pc:sldMkLst>
          <pc:docMk/>
          <pc:sldMk cId="1749047818" sldId="398"/>
        </pc:sldMkLst>
      </pc:sldChg>
      <pc:sldChg chg="add del">
        <pc:chgData name="Loc Huynh" userId="80c0383e323bd6ea" providerId="LiveId" clId="{ABD84DDA-2C83-8842-8F53-91005051CD33}" dt="2022-03-29T07:04:03.255" v="633"/>
        <pc:sldMkLst>
          <pc:docMk/>
          <pc:sldMk cId="1708054947" sldId="399"/>
        </pc:sldMkLst>
      </pc:sldChg>
      <pc:sldChg chg="addSp modSp add mod ord modAnim">
        <pc:chgData name="Loc Huynh" userId="80c0383e323bd6ea" providerId="LiveId" clId="{ABD84DDA-2C83-8842-8F53-91005051CD33}" dt="2022-04-03T14:19:40.498" v="12211"/>
        <pc:sldMkLst>
          <pc:docMk/>
          <pc:sldMk cId="3036385744" sldId="399"/>
        </pc:sldMkLst>
        <pc:spChg chg="mod">
          <ac:chgData name="Loc Huynh" userId="80c0383e323bd6ea" providerId="LiveId" clId="{ABD84DDA-2C83-8842-8F53-91005051CD33}" dt="2022-04-03T14:19:24.930" v="12208"/>
          <ac:spMkLst>
            <pc:docMk/>
            <pc:sldMk cId="3036385744" sldId="399"/>
            <ac:spMk id="2" creationId="{14FB75EB-42E3-C744-9CAF-7D2DB53CDAC0}"/>
          </ac:spMkLst>
        </pc:spChg>
        <pc:spChg chg="mod">
          <ac:chgData name="Loc Huynh" userId="80c0383e323bd6ea" providerId="LiveId" clId="{ABD84DDA-2C83-8842-8F53-91005051CD33}" dt="2022-04-03T12:42:44.008" v="10772" actId="207"/>
          <ac:spMkLst>
            <pc:docMk/>
            <pc:sldMk cId="3036385744" sldId="399"/>
            <ac:spMk id="3" creationId="{915ED961-82CE-F140-B979-1794E0DE9605}"/>
          </ac:spMkLst>
        </pc:spChg>
        <pc:spChg chg="add mod">
          <ac:chgData name="Loc Huynh" userId="80c0383e323bd6ea" providerId="LiveId" clId="{ABD84DDA-2C83-8842-8F53-91005051CD33}" dt="2022-04-03T12:25:29.750" v="10343" actId="207"/>
          <ac:spMkLst>
            <pc:docMk/>
            <pc:sldMk cId="3036385744" sldId="399"/>
            <ac:spMk id="6" creationId="{5F020B66-DB0C-AD41-8C63-A6F51CA21331}"/>
          </ac:spMkLst>
        </pc:spChg>
        <pc:spChg chg="add mod">
          <ac:chgData name="Loc Huynh" userId="80c0383e323bd6ea" providerId="LiveId" clId="{ABD84DDA-2C83-8842-8F53-91005051CD33}" dt="2022-04-03T12:25:36.078" v="10345" actId="207"/>
          <ac:spMkLst>
            <pc:docMk/>
            <pc:sldMk cId="3036385744" sldId="399"/>
            <ac:spMk id="7" creationId="{999C50AA-3708-F34F-8443-5AF83075B70B}"/>
          </ac:spMkLst>
        </pc:spChg>
        <pc:spChg chg="add mod">
          <ac:chgData name="Loc Huynh" userId="80c0383e323bd6ea" providerId="LiveId" clId="{ABD84DDA-2C83-8842-8F53-91005051CD33}" dt="2022-04-03T12:25:45.140" v="10348" actId="207"/>
          <ac:spMkLst>
            <pc:docMk/>
            <pc:sldMk cId="3036385744" sldId="399"/>
            <ac:spMk id="8" creationId="{C207D9F1-F6E7-C840-BB44-2C2CC7DCDA55}"/>
          </ac:spMkLst>
        </pc:spChg>
        <pc:graphicFrameChg chg="add mod modGraphic">
          <ac:chgData name="Loc Huynh" userId="80c0383e323bd6ea" providerId="LiveId" clId="{ABD84DDA-2C83-8842-8F53-91005051CD33}" dt="2022-04-03T12:24:48.746" v="10336" actId="1076"/>
          <ac:graphicFrameMkLst>
            <pc:docMk/>
            <pc:sldMk cId="3036385744" sldId="399"/>
            <ac:graphicFrameMk id="5" creationId="{903BEEA8-109E-874B-B26D-D43C368CA45A}"/>
          </ac:graphicFrameMkLst>
        </pc:graphicFrameChg>
      </pc:sldChg>
      <pc:sldChg chg="addSp delSp modSp add mod ord delAnim modAnim">
        <pc:chgData name="Loc Huynh" userId="80c0383e323bd6ea" providerId="LiveId" clId="{ABD84DDA-2C83-8842-8F53-91005051CD33}" dt="2022-04-04T09:54:55.844" v="14027"/>
        <pc:sldMkLst>
          <pc:docMk/>
          <pc:sldMk cId="658686062" sldId="400"/>
        </pc:sldMkLst>
        <pc:spChg chg="mod">
          <ac:chgData name="Loc Huynh" userId="80c0383e323bd6ea" providerId="LiveId" clId="{ABD84DDA-2C83-8842-8F53-91005051CD33}" dt="2022-04-04T09:54:55.844" v="14027"/>
          <ac:spMkLst>
            <pc:docMk/>
            <pc:sldMk cId="658686062" sldId="400"/>
            <ac:spMk id="2" creationId="{14FB75EB-42E3-C744-9CAF-7D2DB53CDAC0}"/>
          </ac:spMkLst>
        </pc:spChg>
        <pc:spChg chg="mod">
          <ac:chgData name="Loc Huynh" userId="80c0383e323bd6ea" providerId="LiveId" clId="{ABD84DDA-2C83-8842-8F53-91005051CD33}" dt="2022-04-03T12:42:41.489" v="10771" actId="207"/>
          <ac:spMkLst>
            <pc:docMk/>
            <pc:sldMk cId="658686062" sldId="400"/>
            <ac:spMk id="3" creationId="{915ED961-82CE-F140-B979-1794E0DE9605}"/>
          </ac:spMkLst>
        </pc:spChg>
        <pc:spChg chg="add del mod">
          <ac:chgData name="Loc Huynh" userId="80c0383e323bd6ea" providerId="LiveId" clId="{ABD84DDA-2C83-8842-8F53-91005051CD33}" dt="2022-04-03T12:30:35.654" v="10414" actId="478"/>
          <ac:spMkLst>
            <pc:docMk/>
            <pc:sldMk cId="658686062" sldId="400"/>
            <ac:spMk id="4" creationId="{8070F4E1-A4A8-214C-83F4-ACFA7104BE58}"/>
          </ac:spMkLst>
        </pc:spChg>
        <pc:spChg chg="del">
          <ac:chgData name="Loc Huynh" userId="80c0383e323bd6ea" providerId="LiveId" clId="{ABD84DDA-2C83-8842-8F53-91005051CD33}" dt="2022-04-03T12:30:25.659" v="10410" actId="478"/>
          <ac:spMkLst>
            <pc:docMk/>
            <pc:sldMk cId="658686062" sldId="400"/>
            <ac:spMk id="6" creationId="{5F020B66-DB0C-AD41-8C63-A6F51CA21331}"/>
          </ac:spMkLst>
        </pc:spChg>
        <pc:spChg chg="del mod">
          <ac:chgData name="Loc Huynh" userId="80c0383e323bd6ea" providerId="LiveId" clId="{ABD84DDA-2C83-8842-8F53-91005051CD33}" dt="2022-04-03T12:33:38.412" v="10528" actId="478"/>
          <ac:spMkLst>
            <pc:docMk/>
            <pc:sldMk cId="658686062" sldId="400"/>
            <ac:spMk id="7" creationId="{999C50AA-3708-F34F-8443-5AF83075B70B}"/>
          </ac:spMkLst>
        </pc:spChg>
        <pc:spChg chg="del">
          <ac:chgData name="Loc Huynh" userId="80c0383e323bd6ea" providerId="LiveId" clId="{ABD84DDA-2C83-8842-8F53-91005051CD33}" dt="2022-04-03T12:33:39.421" v="10529" actId="478"/>
          <ac:spMkLst>
            <pc:docMk/>
            <pc:sldMk cId="658686062" sldId="400"/>
            <ac:spMk id="8" creationId="{C207D9F1-F6E7-C840-BB44-2C2CC7DCDA55}"/>
          </ac:spMkLst>
        </pc:spChg>
        <pc:spChg chg="add mod">
          <ac:chgData name="Loc Huynh" userId="80c0383e323bd6ea" providerId="LiveId" clId="{ABD84DDA-2C83-8842-8F53-91005051CD33}" dt="2022-04-03T12:35:03.770" v="10545" actId="171"/>
          <ac:spMkLst>
            <pc:docMk/>
            <pc:sldMk cId="658686062" sldId="400"/>
            <ac:spMk id="11" creationId="{55264CF7-CD98-024D-808B-BB8283A4A8DD}"/>
          </ac:spMkLst>
        </pc:spChg>
        <pc:spChg chg="add mod">
          <ac:chgData name="Loc Huynh" userId="80c0383e323bd6ea" providerId="LiveId" clId="{ABD84DDA-2C83-8842-8F53-91005051CD33}" dt="2022-04-03T12:42:04.716" v="10742" actId="1582"/>
          <ac:spMkLst>
            <pc:docMk/>
            <pc:sldMk cId="658686062" sldId="400"/>
            <ac:spMk id="12" creationId="{962B78A3-535C-A647-8E3A-852E90D6E99C}"/>
          </ac:spMkLst>
        </pc:spChg>
        <pc:graphicFrameChg chg="mod">
          <ac:chgData name="Loc Huynh" userId="80c0383e323bd6ea" providerId="LiveId" clId="{ABD84DDA-2C83-8842-8F53-91005051CD33}" dt="2022-04-03T12:33:49.182" v="10530" actId="1076"/>
          <ac:graphicFrameMkLst>
            <pc:docMk/>
            <pc:sldMk cId="658686062" sldId="400"/>
            <ac:graphicFrameMk id="5" creationId="{903BEEA8-109E-874B-B26D-D43C368CA45A}"/>
          </ac:graphicFrameMkLst>
        </pc:graphicFrameChg>
        <pc:graphicFrameChg chg="add mod modGraphic">
          <ac:chgData name="Loc Huynh" userId="80c0383e323bd6ea" providerId="LiveId" clId="{ABD84DDA-2C83-8842-8F53-91005051CD33}" dt="2022-04-03T12:33:53.114" v="10531" actId="1076"/>
          <ac:graphicFrameMkLst>
            <pc:docMk/>
            <pc:sldMk cId="658686062" sldId="400"/>
            <ac:graphicFrameMk id="9" creationId="{1527069A-B33E-9D47-AB07-77BB418607DE}"/>
          </ac:graphicFrameMkLst>
        </pc:graphicFrameChg>
      </pc:sldChg>
      <pc:sldChg chg="add del">
        <pc:chgData name="Loc Huynh" userId="80c0383e323bd6ea" providerId="LiveId" clId="{ABD84DDA-2C83-8842-8F53-91005051CD33}" dt="2022-03-29T07:04:03.255" v="633"/>
        <pc:sldMkLst>
          <pc:docMk/>
          <pc:sldMk cId="3060971074" sldId="400"/>
        </pc:sldMkLst>
      </pc:sldChg>
      <pc:sldChg chg="modSp add mod ord">
        <pc:chgData name="Loc Huynh" userId="80c0383e323bd6ea" providerId="LiveId" clId="{ABD84DDA-2C83-8842-8F53-91005051CD33}" dt="2022-04-04T09:54:59.931" v="14028"/>
        <pc:sldMkLst>
          <pc:docMk/>
          <pc:sldMk cId="3783959748" sldId="401"/>
        </pc:sldMkLst>
        <pc:spChg chg="mod">
          <ac:chgData name="Loc Huynh" userId="80c0383e323bd6ea" providerId="LiveId" clId="{ABD84DDA-2C83-8842-8F53-91005051CD33}" dt="2022-04-04T09:54:59.931" v="14028"/>
          <ac:spMkLst>
            <pc:docMk/>
            <pc:sldMk cId="3783959748" sldId="401"/>
            <ac:spMk id="2" creationId="{14FB75EB-42E3-C744-9CAF-7D2DB53CDAC0}"/>
          </ac:spMkLst>
        </pc:spChg>
        <pc:spChg chg="mod">
          <ac:chgData name="Loc Huynh" userId="80c0383e323bd6ea" providerId="LiveId" clId="{ABD84DDA-2C83-8842-8F53-91005051CD33}" dt="2022-04-03T12:42:37.602" v="10770" actId="207"/>
          <ac:spMkLst>
            <pc:docMk/>
            <pc:sldMk cId="3783959748" sldId="401"/>
            <ac:spMk id="3" creationId="{915ED961-82CE-F140-B979-1794E0DE9605}"/>
          </ac:spMkLst>
        </pc:spChg>
        <pc:spChg chg="mod">
          <ac:chgData name="Loc Huynh" userId="80c0383e323bd6ea" providerId="LiveId" clId="{ABD84DDA-2C83-8842-8F53-91005051CD33}" dt="2022-04-03T12:43:04.140" v="10778" actId="14100"/>
          <ac:spMkLst>
            <pc:docMk/>
            <pc:sldMk cId="3783959748" sldId="401"/>
            <ac:spMk id="11" creationId="{55264CF7-CD98-024D-808B-BB8283A4A8DD}"/>
          </ac:spMkLst>
        </pc:spChg>
        <pc:spChg chg="mod">
          <ac:chgData name="Loc Huynh" userId="80c0383e323bd6ea" providerId="LiveId" clId="{ABD84DDA-2C83-8842-8F53-91005051CD33}" dt="2022-04-03T12:44:08.065" v="10889" actId="20577"/>
          <ac:spMkLst>
            <pc:docMk/>
            <pc:sldMk cId="3783959748" sldId="401"/>
            <ac:spMk id="12" creationId="{962B78A3-535C-A647-8E3A-852E90D6E99C}"/>
          </ac:spMkLst>
        </pc:spChg>
        <pc:graphicFrameChg chg="mod modGraphic">
          <ac:chgData name="Loc Huynh" userId="80c0383e323bd6ea" providerId="LiveId" clId="{ABD84DDA-2C83-8842-8F53-91005051CD33}" dt="2022-04-03T12:43:46.967" v="10834" actId="20577"/>
          <ac:graphicFrameMkLst>
            <pc:docMk/>
            <pc:sldMk cId="3783959748" sldId="401"/>
            <ac:graphicFrameMk id="9" creationId="{1527069A-B33E-9D47-AB07-77BB418607DE}"/>
          </ac:graphicFrameMkLst>
        </pc:graphicFrameChg>
      </pc:sldChg>
      <pc:sldChg chg="addSp delSp modSp add del mod delAnim">
        <pc:chgData name="Loc Huynh" userId="80c0383e323bd6ea" providerId="LiveId" clId="{ABD84DDA-2C83-8842-8F53-91005051CD33}" dt="2022-04-03T14:20:05.487" v="12213" actId="2696"/>
        <pc:sldMkLst>
          <pc:docMk/>
          <pc:sldMk cId="475913980" sldId="402"/>
        </pc:sldMkLst>
        <pc:spChg chg="mod">
          <ac:chgData name="Loc Huynh" userId="80c0383e323bd6ea" providerId="LiveId" clId="{ABD84DDA-2C83-8842-8F53-91005051CD33}" dt="2022-04-03T13:16:50.552" v="11730" actId="20577"/>
          <ac:spMkLst>
            <pc:docMk/>
            <pc:sldMk cId="475913980" sldId="402"/>
            <ac:spMk id="3" creationId="{915ED961-82CE-F140-B979-1794E0DE9605}"/>
          </ac:spMkLst>
        </pc:spChg>
        <pc:spChg chg="del">
          <ac:chgData name="Loc Huynh" userId="80c0383e323bd6ea" providerId="LiveId" clId="{ABD84DDA-2C83-8842-8F53-91005051CD33}" dt="2022-04-03T12:46:53.087" v="10928" actId="478"/>
          <ac:spMkLst>
            <pc:docMk/>
            <pc:sldMk cId="475913980" sldId="402"/>
            <ac:spMk id="6" creationId="{5F020B66-DB0C-AD41-8C63-A6F51CA21331}"/>
          </ac:spMkLst>
        </pc:spChg>
        <pc:spChg chg="del">
          <ac:chgData name="Loc Huynh" userId="80c0383e323bd6ea" providerId="LiveId" clId="{ABD84DDA-2C83-8842-8F53-91005051CD33}" dt="2022-04-03T12:46:54.832" v="10929" actId="478"/>
          <ac:spMkLst>
            <pc:docMk/>
            <pc:sldMk cId="475913980" sldId="402"/>
            <ac:spMk id="7" creationId="{999C50AA-3708-F34F-8443-5AF83075B70B}"/>
          </ac:spMkLst>
        </pc:spChg>
        <pc:spChg chg="del">
          <ac:chgData name="Loc Huynh" userId="80c0383e323bd6ea" providerId="LiveId" clId="{ABD84DDA-2C83-8842-8F53-91005051CD33}" dt="2022-04-03T12:46:59.971" v="10931" actId="478"/>
          <ac:spMkLst>
            <pc:docMk/>
            <pc:sldMk cId="475913980" sldId="402"/>
            <ac:spMk id="8" creationId="{C207D9F1-F6E7-C840-BB44-2C2CC7DCDA55}"/>
          </ac:spMkLst>
        </pc:spChg>
        <pc:graphicFrameChg chg="del">
          <ac:chgData name="Loc Huynh" userId="80c0383e323bd6ea" providerId="LiveId" clId="{ABD84DDA-2C83-8842-8F53-91005051CD33}" dt="2022-04-03T12:46:58.070" v="10930" actId="478"/>
          <ac:graphicFrameMkLst>
            <pc:docMk/>
            <pc:sldMk cId="475913980" sldId="402"/>
            <ac:graphicFrameMk id="5" creationId="{903BEEA8-109E-874B-B26D-D43C368CA45A}"/>
          </ac:graphicFrameMkLst>
        </pc:graphicFrameChg>
        <pc:graphicFrameChg chg="add mod modGraphic">
          <ac:chgData name="Loc Huynh" userId="80c0383e323bd6ea" providerId="LiveId" clId="{ABD84DDA-2C83-8842-8F53-91005051CD33}" dt="2022-04-03T13:07:33.579" v="11557" actId="1076"/>
          <ac:graphicFrameMkLst>
            <pc:docMk/>
            <pc:sldMk cId="475913980" sldId="402"/>
            <ac:graphicFrameMk id="9" creationId="{0B39F7B0-ECF4-6745-8DB7-DBA5B7CE71CB}"/>
          </ac:graphicFrameMkLst>
        </pc:graphicFrameChg>
        <pc:graphicFrameChg chg="add mod modGraphic">
          <ac:chgData name="Loc Huynh" userId="80c0383e323bd6ea" providerId="LiveId" clId="{ABD84DDA-2C83-8842-8F53-91005051CD33}" dt="2022-04-03T13:07:46.868" v="11559" actId="1076"/>
          <ac:graphicFrameMkLst>
            <pc:docMk/>
            <pc:sldMk cId="475913980" sldId="402"/>
            <ac:graphicFrameMk id="11" creationId="{EA9CB976-0DB6-E44D-BC9F-D622CEABEFC4}"/>
          </ac:graphicFrameMkLst>
        </pc:graphicFrameChg>
        <pc:graphicFrameChg chg="add mod modGraphic">
          <ac:chgData name="Loc Huynh" userId="80c0383e323bd6ea" providerId="LiveId" clId="{ABD84DDA-2C83-8842-8F53-91005051CD33}" dt="2022-04-03T13:18:08.404" v="11754" actId="1076"/>
          <ac:graphicFrameMkLst>
            <pc:docMk/>
            <pc:sldMk cId="475913980" sldId="402"/>
            <ac:graphicFrameMk id="12" creationId="{2569046A-92C5-B44C-AE59-08A344202E7C}"/>
          </ac:graphicFrameMkLst>
        </pc:graphicFrameChg>
        <pc:picChg chg="add mod">
          <ac:chgData name="Loc Huynh" userId="80c0383e323bd6ea" providerId="LiveId" clId="{ABD84DDA-2C83-8842-8F53-91005051CD33}" dt="2022-04-03T13:20:54.799" v="11761" actId="1076"/>
          <ac:picMkLst>
            <pc:docMk/>
            <pc:sldMk cId="475913980" sldId="402"/>
            <ac:picMk id="15" creationId="{C8BE55B5-E46C-1041-AF1D-88AFDACF0A27}"/>
          </ac:picMkLst>
        </pc:picChg>
        <pc:picChg chg="add mod">
          <ac:chgData name="Loc Huynh" userId="80c0383e323bd6ea" providerId="LiveId" clId="{ABD84DDA-2C83-8842-8F53-91005051CD33}" dt="2022-04-03T13:20:44.650" v="11758" actId="1076"/>
          <ac:picMkLst>
            <pc:docMk/>
            <pc:sldMk cId="475913980" sldId="402"/>
            <ac:picMk id="16" creationId="{E0B3332C-8D52-6841-B4CC-029ACEDAB911}"/>
          </ac:picMkLst>
        </pc:picChg>
        <pc:picChg chg="add mod">
          <ac:chgData name="Loc Huynh" userId="80c0383e323bd6ea" providerId="LiveId" clId="{ABD84DDA-2C83-8842-8F53-91005051CD33}" dt="2022-04-03T13:22:38.803" v="11766" actId="1035"/>
          <ac:picMkLst>
            <pc:docMk/>
            <pc:sldMk cId="475913980" sldId="402"/>
            <ac:picMk id="1026" creationId="{44EBAC7A-5331-B64C-9F9F-60BAFAC86075}"/>
          </ac:picMkLst>
        </pc:picChg>
        <pc:cxnChg chg="add del mod">
          <ac:chgData name="Loc Huynh" userId="80c0383e323bd6ea" providerId="LiveId" clId="{ABD84DDA-2C83-8842-8F53-91005051CD33}" dt="2022-04-03T13:17:34.025" v="11741" actId="478"/>
          <ac:cxnSpMkLst>
            <pc:docMk/>
            <pc:sldMk cId="475913980" sldId="402"/>
            <ac:cxnSpMk id="13" creationId="{42E8E27A-522D-AE45-91F1-9E878BF6BC8D}"/>
          </ac:cxnSpMkLst>
        </pc:cxnChg>
      </pc:sldChg>
      <pc:sldChg chg="modSp add mod modNotesTx">
        <pc:chgData name="Loc Huynh" userId="80c0383e323bd6ea" providerId="LiveId" clId="{ABD84DDA-2C83-8842-8F53-91005051CD33}" dt="2022-04-04T09:39:32.521" v="13602" actId="20577"/>
        <pc:sldMkLst>
          <pc:docMk/>
          <pc:sldMk cId="1177339651" sldId="402"/>
        </pc:sldMkLst>
        <pc:spChg chg="mod">
          <ac:chgData name="Loc Huynh" userId="80c0383e323bd6ea" providerId="LiveId" clId="{ABD84DDA-2C83-8842-8F53-91005051CD33}" dt="2022-04-04T09:39:32.521" v="13602" actId="20577"/>
          <ac:spMkLst>
            <pc:docMk/>
            <pc:sldMk cId="1177339651" sldId="402"/>
            <ac:spMk id="3" creationId="{915ED961-82CE-F140-B979-1794E0DE9605}"/>
          </ac:spMkLst>
        </pc:spChg>
      </pc:sldChg>
      <pc:sldChg chg="add del">
        <pc:chgData name="Loc Huynh" userId="80c0383e323bd6ea" providerId="LiveId" clId="{ABD84DDA-2C83-8842-8F53-91005051CD33}" dt="2022-03-29T07:04:03.255" v="633"/>
        <pc:sldMkLst>
          <pc:docMk/>
          <pc:sldMk cId="3695519806" sldId="402"/>
        </pc:sldMkLst>
      </pc:sldChg>
      <pc:sldChg chg="add del">
        <pc:chgData name="Loc Huynh" userId="80c0383e323bd6ea" providerId="LiveId" clId="{ABD84DDA-2C83-8842-8F53-91005051CD33}" dt="2022-04-03T13:41:35.345" v="11904" actId="2696"/>
        <pc:sldMkLst>
          <pc:docMk/>
          <pc:sldMk cId="970692167" sldId="403"/>
        </pc:sldMkLst>
      </pc:sldChg>
      <pc:sldChg chg="modSp add del mod modNotesTx">
        <pc:chgData name="Loc Huynh" userId="80c0383e323bd6ea" providerId="LiveId" clId="{ABD84DDA-2C83-8842-8F53-91005051CD33}" dt="2022-04-04T09:49:57.600" v="13675" actId="2696"/>
        <pc:sldMkLst>
          <pc:docMk/>
          <pc:sldMk cId="3659343541" sldId="403"/>
        </pc:sldMkLst>
        <pc:spChg chg="mod">
          <ac:chgData name="Loc Huynh" userId="80c0383e323bd6ea" providerId="LiveId" clId="{ABD84DDA-2C83-8842-8F53-91005051CD33}" dt="2022-04-03T14:30:27.460" v="12876" actId="20577"/>
          <ac:spMkLst>
            <pc:docMk/>
            <pc:sldMk cId="3659343541" sldId="403"/>
            <ac:spMk id="3" creationId="{915ED961-82CE-F140-B979-1794E0DE9605}"/>
          </ac:spMkLst>
        </pc:spChg>
      </pc:sldChg>
      <pc:sldChg chg="addSp delSp modSp add del mod">
        <pc:chgData name="Loc Huynh" userId="80c0383e323bd6ea" providerId="LiveId" clId="{ABD84DDA-2C83-8842-8F53-91005051CD33}" dt="2022-04-03T14:20:06.286" v="12214" actId="2696"/>
        <pc:sldMkLst>
          <pc:docMk/>
          <pc:sldMk cId="1691955787" sldId="404"/>
        </pc:sldMkLst>
        <pc:spChg chg="mod">
          <ac:chgData name="Loc Huynh" userId="80c0383e323bd6ea" providerId="LiveId" clId="{ABD84DDA-2C83-8842-8F53-91005051CD33}" dt="2022-04-03T13:36:26.024" v="11903" actId="20577"/>
          <ac:spMkLst>
            <pc:docMk/>
            <pc:sldMk cId="1691955787" sldId="404"/>
            <ac:spMk id="3" creationId="{915ED961-82CE-F140-B979-1794E0DE9605}"/>
          </ac:spMkLst>
        </pc:spChg>
        <pc:graphicFrameChg chg="modGraphic">
          <ac:chgData name="Loc Huynh" userId="80c0383e323bd6ea" providerId="LiveId" clId="{ABD84DDA-2C83-8842-8F53-91005051CD33}" dt="2022-04-03T13:48:35.601" v="12015" actId="20577"/>
          <ac:graphicFrameMkLst>
            <pc:docMk/>
            <pc:sldMk cId="1691955787" sldId="404"/>
            <ac:graphicFrameMk id="9" creationId="{0B39F7B0-ECF4-6745-8DB7-DBA5B7CE71CB}"/>
          </ac:graphicFrameMkLst>
        </pc:graphicFrameChg>
        <pc:graphicFrameChg chg="modGraphic">
          <ac:chgData name="Loc Huynh" userId="80c0383e323bd6ea" providerId="LiveId" clId="{ABD84DDA-2C83-8842-8F53-91005051CD33}" dt="2022-04-03T13:46:54.350" v="11995" actId="20577"/>
          <ac:graphicFrameMkLst>
            <pc:docMk/>
            <pc:sldMk cId="1691955787" sldId="404"/>
            <ac:graphicFrameMk id="11" creationId="{EA9CB976-0DB6-E44D-BC9F-D622CEABEFC4}"/>
          </ac:graphicFrameMkLst>
        </pc:graphicFrameChg>
        <pc:graphicFrameChg chg="modGraphic">
          <ac:chgData name="Loc Huynh" userId="80c0383e323bd6ea" providerId="LiveId" clId="{ABD84DDA-2C83-8842-8F53-91005051CD33}" dt="2022-04-03T13:48:38.057" v="12017" actId="20577"/>
          <ac:graphicFrameMkLst>
            <pc:docMk/>
            <pc:sldMk cId="1691955787" sldId="404"/>
            <ac:graphicFrameMk id="12" creationId="{2569046A-92C5-B44C-AE59-08A344202E7C}"/>
          </ac:graphicFrameMkLst>
        </pc:graphicFrameChg>
        <pc:picChg chg="add mod">
          <ac:chgData name="Loc Huynh" userId="80c0383e323bd6ea" providerId="LiveId" clId="{ABD84DDA-2C83-8842-8F53-91005051CD33}" dt="2022-04-03T13:47:27.425" v="12008" actId="1076"/>
          <ac:picMkLst>
            <pc:docMk/>
            <pc:sldMk cId="1691955787" sldId="404"/>
            <ac:picMk id="13" creationId="{66DA2A94-D752-C740-A605-E162C0DA006F}"/>
          </ac:picMkLst>
        </pc:picChg>
        <pc:picChg chg="add mod">
          <ac:chgData name="Loc Huynh" userId="80c0383e323bd6ea" providerId="LiveId" clId="{ABD84DDA-2C83-8842-8F53-91005051CD33}" dt="2022-04-03T13:47:42.562" v="12013" actId="14100"/>
          <ac:picMkLst>
            <pc:docMk/>
            <pc:sldMk cId="1691955787" sldId="404"/>
            <ac:picMk id="14" creationId="{8F934039-B831-B643-82B2-2EED3AD7E58F}"/>
          </ac:picMkLst>
        </pc:picChg>
        <pc:picChg chg="del">
          <ac:chgData name="Loc Huynh" userId="80c0383e323bd6ea" providerId="LiveId" clId="{ABD84DDA-2C83-8842-8F53-91005051CD33}" dt="2022-04-03T13:47:01.041" v="11996" actId="478"/>
          <ac:picMkLst>
            <pc:docMk/>
            <pc:sldMk cId="1691955787" sldId="404"/>
            <ac:picMk id="15" creationId="{C8BE55B5-E46C-1041-AF1D-88AFDACF0A27}"/>
          </ac:picMkLst>
        </pc:picChg>
        <pc:picChg chg="del">
          <ac:chgData name="Loc Huynh" userId="80c0383e323bd6ea" providerId="LiveId" clId="{ABD84DDA-2C83-8842-8F53-91005051CD33}" dt="2022-04-03T13:47:02.436" v="11997" actId="478"/>
          <ac:picMkLst>
            <pc:docMk/>
            <pc:sldMk cId="1691955787" sldId="404"/>
            <ac:picMk id="16" creationId="{E0B3332C-8D52-6841-B4CC-029ACEDAB911}"/>
          </ac:picMkLst>
        </pc:picChg>
        <pc:picChg chg="del">
          <ac:chgData name="Loc Huynh" userId="80c0383e323bd6ea" providerId="LiveId" clId="{ABD84DDA-2C83-8842-8F53-91005051CD33}" dt="2022-04-03T13:45:28.512" v="11920" actId="478"/>
          <ac:picMkLst>
            <pc:docMk/>
            <pc:sldMk cId="1691955787" sldId="404"/>
            <ac:picMk id="1026" creationId="{44EBAC7A-5331-B64C-9F9F-60BAFAC86075}"/>
          </ac:picMkLst>
        </pc:picChg>
        <pc:picChg chg="add mod">
          <ac:chgData name="Loc Huynh" userId="80c0383e323bd6ea" providerId="LiveId" clId="{ABD84DDA-2C83-8842-8F53-91005051CD33}" dt="2022-04-03T13:45:56.799" v="11930" actId="1076"/>
          <ac:picMkLst>
            <pc:docMk/>
            <pc:sldMk cId="1691955787" sldId="404"/>
            <ac:picMk id="2050" creationId="{62C09A72-8155-EA48-87F6-CF02EDAD7FFA}"/>
          </ac:picMkLst>
        </pc:picChg>
      </pc:sldChg>
      <pc:sldChg chg="add del">
        <pc:chgData name="Loc Huynh" userId="80c0383e323bd6ea" providerId="LiveId" clId="{ABD84DDA-2C83-8842-8F53-91005051CD33}" dt="2022-03-29T07:04:03.255" v="633"/>
        <pc:sldMkLst>
          <pc:docMk/>
          <pc:sldMk cId="2496107516" sldId="404"/>
        </pc:sldMkLst>
      </pc:sldChg>
      <pc:sldChg chg="modSp add mod modShow modNotesTx">
        <pc:chgData name="Loc Huynh" userId="80c0383e323bd6ea" providerId="LiveId" clId="{ABD84DDA-2C83-8842-8F53-91005051CD33}" dt="2022-04-04T09:33:51.005" v="13536" actId="20577"/>
        <pc:sldMkLst>
          <pc:docMk/>
          <pc:sldMk cId="3405891392" sldId="404"/>
        </pc:sldMkLst>
        <pc:spChg chg="mod">
          <ac:chgData name="Loc Huynh" userId="80c0383e323bd6ea" providerId="LiveId" clId="{ABD84DDA-2C83-8842-8F53-91005051CD33}" dt="2022-04-04T08:39:47.030" v="13211" actId="20577"/>
          <ac:spMkLst>
            <pc:docMk/>
            <pc:sldMk cId="3405891392" sldId="404"/>
            <ac:spMk id="3" creationId="{915ED961-82CE-F140-B979-1794E0DE9605}"/>
          </ac:spMkLst>
        </pc:spChg>
        <pc:graphicFrameChg chg="mod modGraphic">
          <ac:chgData name="Loc Huynh" userId="80c0383e323bd6ea" providerId="LiveId" clId="{ABD84DDA-2C83-8842-8F53-91005051CD33}" dt="2022-04-04T09:33:25.141" v="13504" actId="20577"/>
          <ac:graphicFrameMkLst>
            <pc:docMk/>
            <pc:sldMk cId="3405891392" sldId="404"/>
            <ac:graphicFrameMk id="6" creationId="{BBD81430-6914-7546-805E-55091252CC7A}"/>
          </ac:graphicFrameMkLst>
        </pc:graphicFrameChg>
      </pc:sldChg>
      <pc:sldChg chg="add del">
        <pc:chgData name="Loc Huynh" userId="80c0383e323bd6ea" providerId="LiveId" clId="{ABD84DDA-2C83-8842-8F53-91005051CD33}" dt="2022-03-29T07:04:03.255" v="633"/>
        <pc:sldMkLst>
          <pc:docMk/>
          <pc:sldMk cId="1037881469" sldId="405"/>
        </pc:sldMkLst>
      </pc:sldChg>
      <pc:sldChg chg="addSp delSp modSp add del mod">
        <pc:chgData name="Loc Huynh" userId="80c0383e323bd6ea" providerId="LiveId" clId="{ABD84DDA-2C83-8842-8F53-91005051CD33}" dt="2022-04-03T14:20:08.067" v="12215" actId="2696"/>
        <pc:sldMkLst>
          <pc:docMk/>
          <pc:sldMk cId="1728090104" sldId="405"/>
        </pc:sldMkLst>
        <pc:spChg chg="mod">
          <ac:chgData name="Loc Huynh" userId="80c0383e323bd6ea" providerId="LiveId" clId="{ABD84DDA-2C83-8842-8F53-91005051CD33}" dt="2022-04-03T13:50:41.850" v="12124" actId="14100"/>
          <ac:spMkLst>
            <pc:docMk/>
            <pc:sldMk cId="1728090104" sldId="405"/>
            <ac:spMk id="3" creationId="{915ED961-82CE-F140-B979-1794E0DE9605}"/>
          </ac:spMkLst>
        </pc:spChg>
        <pc:graphicFrameChg chg="del">
          <ac:chgData name="Loc Huynh" userId="80c0383e323bd6ea" providerId="LiveId" clId="{ABD84DDA-2C83-8842-8F53-91005051CD33}" dt="2022-04-03T13:49:27.026" v="12055" actId="478"/>
          <ac:graphicFrameMkLst>
            <pc:docMk/>
            <pc:sldMk cId="1728090104" sldId="405"/>
            <ac:graphicFrameMk id="9" creationId="{0B39F7B0-ECF4-6745-8DB7-DBA5B7CE71CB}"/>
          </ac:graphicFrameMkLst>
        </pc:graphicFrameChg>
        <pc:graphicFrameChg chg="del">
          <ac:chgData name="Loc Huynh" userId="80c0383e323bd6ea" providerId="LiveId" clId="{ABD84DDA-2C83-8842-8F53-91005051CD33}" dt="2022-04-03T13:49:24.420" v="12052" actId="478"/>
          <ac:graphicFrameMkLst>
            <pc:docMk/>
            <pc:sldMk cId="1728090104" sldId="405"/>
            <ac:graphicFrameMk id="11" creationId="{EA9CB976-0DB6-E44D-BC9F-D622CEABEFC4}"/>
          </ac:graphicFrameMkLst>
        </pc:graphicFrameChg>
        <pc:graphicFrameChg chg="del">
          <ac:chgData name="Loc Huynh" userId="80c0383e323bd6ea" providerId="LiveId" clId="{ABD84DDA-2C83-8842-8F53-91005051CD33}" dt="2022-04-03T13:49:28.047" v="12056" actId="478"/>
          <ac:graphicFrameMkLst>
            <pc:docMk/>
            <pc:sldMk cId="1728090104" sldId="405"/>
            <ac:graphicFrameMk id="12" creationId="{2569046A-92C5-B44C-AE59-08A344202E7C}"/>
          </ac:graphicFrameMkLst>
        </pc:graphicFrameChg>
        <pc:picChg chg="del">
          <ac:chgData name="Loc Huynh" userId="80c0383e323bd6ea" providerId="LiveId" clId="{ABD84DDA-2C83-8842-8F53-91005051CD33}" dt="2022-04-03T13:49:25.771" v="12054" actId="478"/>
          <ac:picMkLst>
            <pc:docMk/>
            <pc:sldMk cId="1728090104" sldId="405"/>
            <ac:picMk id="13" creationId="{66DA2A94-D752-C740-A605-E162C0DA006F}"/>
          </ac:picMkLst>
        </pc:picChg>
        <pc:picChg chg="del">
          <ac:chgData name="Loc Huynh" userId="80c0383e323bd6ea" providerId="LiveId" clId="{ABD84DDA-2C83-8842-8F53-91005051CD33}" dt="2022-04-03T13:49:25.517" v="12053" actId="478"/>
          <ac:picMkLst>
            <pc:docMk/>
            <pc:sldMk cId="1728090104" sldId="405"/>
            <ac:picMk id="14" creationId="{8F934039-B831-B643-82B2-2EED3AD7E58F}"/>
          </ac:picMkLst>
        </pc:picChg>
        <pc:picChg chg="del">
          <ac:chgData name="Loc Huynh" userId="80c0383e323bd6ea" providerId="LiveId" clId="{ABD84DDA-2C83-8842-8F53-91005051CD33}" dt="2022-04-03T13:49:29.082" v="12057" actId="478"/>
          <ac:picMkLst>
            <pc:docMk/>
            <pc:sldMk cId="1728090104" sldId="405"/>
            <ac:picMk id="2050" creationId="{62C09A72-8155-EA48-87F6-CF02EDAD7FFA}"/>
          </ac:picMkLst>
        </pc:picChg>
        <pc:picChg chg="add mod">
          <ac:chgData name="Loc Huynh" userId="80c0383e323bd6ea" providerId="LiveId" clId="{ABD84DDA-2C83-8842-8F53-91005051CD33}" dt="2022-04-03T13:50:20.810" v="12064" actId="1076"/>
          <ac:picMkLst>
            <pc:docMk/>
            <pc:sldMk cId="1728090104" sldId="405"/>
            <ac:picMk id="3074" creationId="{249C456E-61C3-4947-B4E0-EA9163C4813A}"/>
          </ac:picMkLst>
        </pc:picChg>
      </pc:sldChg>
      <pc:sldChg chg="modSp add mod modNotesTx">
        <pc:chgData name="Loc Huynh" userId="80c0383e323bd6ea" providerId="LiveId" clId="{ABD84DDA-2C83-8842-8F53-91005051CD33}" dt="2022-04-04T09:39:48.135" v="13606" actId="20577"/>
        <pc:sldMkLst>
          <pc:docMk/>
          <pc:sldMk cId="3651594443" sldId="405"/>
        </pc:sldMkLst>
        <pc:spChg chg="mod">
          <ac:chgData name="Loc Huynh" userId="80c0383e323bd6ea" providerId="LiveId" clId="{ABD84DDA-2C83-8842-8F53-91005051CD33}" dt="2022-04-04T09:39:35.949" v="13603" actId="20577"/>
          <ac:spMkLst>
            <pc:docMk/>
            <pc:sldMk cId="3651594443" sldId="405"/>
            <ac:spMk id="3" creationId="{915ED961-82CE-F140-B979-1794E0DE9605}"/>
          </ac:spMkLst>
        </pc:spChg>
        <pc:graphicFrameChg chg="mod modGraphic">
          <ac:chgData name="Loc Huynh" userId="80c0383e323bd6ea" providerId="LiveId" clId="{ABD84DDA-2C83-8842-8F53-91005051CD33}" dt="2022-04-04T09:39:48.135" v="13606" actId="20577"/>
          <ac:graphicFrameMkLst>
            <pc:docMk/>
            <pc:sldMk cId="3651594443" sldId="405"/>
            <ac:graphicFrameMk id="6" creationId="{BBD81430-6914-7546-805E-55091252CC7A}"/>
          </ac:graphicFrameMkLst>
        </pc:graphicFrameChg>
      </pc:sldChg>
      <pc:sldChg chg="add del">
        <pc:chgData name="Loc Huynh" userId="80c0383e323bd6ea" providerId="LiveId" clId="{ABD84DDA-2C83-8842-8F53-91005051CD33}" dt="2022-04-03T13:49:33.942" v="12060"/>
        <pc:sldMkLst>
          <pc:docMk/>
          <pc:sldMk cId="898186414" sldId="406"/>
        </pc:sldMkLst>
      </pc:sldChg>
      <pc:sldChg chg="modSp add del mod">
        <pc:chgData name="Loc Huynh" userId="80c0383e323bd6ea" providerId="LiveId" clId="{ABD84DDA-2C83-8842-8F53-91005051CD33}" dt="2022-03-29T07:04:03.255" v="633"/>
        <pc:sldMkLst>
          <pc:docMk/>
          <pc:sldMk cId="3641092095" sldId="406"/>
        </pc:sldMkLst>
        <pc:spChg chg="mod">
          <ac:chgData name="Loc Huynh" userId="80c0383e323bd6ea" providerId="LiveId" clId="{ABD84DDA-2C83-8842-8F53-91005051CD33}" dt="2022-03-29T07:04:03.255" v="633"/>
          <ac:spMkLst>
            <pc:docMk/>
            <pc:sldMk cId="3641092095" sldId="406"/>
            <ac:spMk id="2" creationId="{00000000-0000-0000-0000-000000000000}"/>
          </ac:spMkLst>
        </pc:spChg>
      </pc:sldChg>
      <pc:sldChg chg="modSp add mod modNotesTx">
        <pc:chgData name="Loc Huynh" userId="80c0383e323bd6ea" providerId="LiveId" clId="{ABD84DDA-2C83-8842-8F53-91005051CD33}" dt="2022-04-04T09:49:54.474" v="13674" actId="20577"/>
        <pc:sldMkLst>
          <pc:docMk/>
          <pc:sldMk cId="3877091001" sldId="406"/>
        </pc:sldMkLst>
        <pc:spChg chg="mod">
          <ac:chgData name="Loc Huynh" userId="80c0383e323bd6ea" providerId="LiveId" clId="{ABD84DDA-2C83-8842-8F53-91005051CD33}" dt="2022-04-04T09:49:54.474" v="13674" actId="20577"/>
          <ac:spMkLst>
            <pc:docMk/>
            <pc:sldMk cId="3877091001" sldId="406"/>
            <ac:spMk id="3" creationId="{915ED961-82CE-F140-B979-1794E0DE9605}"/>
          </ac:spMkLst>
        </pc:spChg>
      </pc:sldChg>
      <pc:sldChg chg="modSp add mod modNotesTx">
        <pc:chgData name="Loc Huynh" userId="80c0383e323bd6ea" providerId="LiveId" clId="{ABD84DDA-2C83-8842-8F53-91005051CD33}" dt="2022-04-04T09:54:22.347" v="14026" actId="20577"/>
        <pc:sldMkLst>
          <pc:docMk/>
          <pc:sldMk cId="2902285178" sldId="407"/>
        </pc:sldMkLst>
        <pc:spChg chg="mod">
          <ac:chgData name="Loc Huynh" userId="80c0383e323bd6ea" providerId="LiveId" clId="{ABD84DDA-2C83-8842-8F53-91005051CD33}" dt="2022-04-04T09:50:06.789" v="13689" actId="20577"/>
          <ac:spMkLst>
            <pc:docMk/>
            <pc:sldMk cId="2902285178" sldId="407"/>
            <ac:spMk id="3" creationId="{915ED961-82CE-F140-B979-1794E0DE9605}"/>
          </ac:spMkLst>
        </pc:spChg>
        <pc:graphicFrameChg chg="mod modGraphic">
          <ac:chgData name="Loc Huynh" userId="80c0383e323bd6ea" providerId="LiveId" clId="{ABD84DDA-2C83-8842-8F53-91005051CD33}" dt="2022-04-04T09:54:22.347" v="14026" actId="20577"/>
          <ac:graphicFrameMkLst>
            <pc:docMk/>
            <pc:sldMk cId="2902285178" sldId="407"/>
            <ac:graphicFrameMk id="6" creationId="{BBD81430-6914-7546-805E-55091252CC7A}"/>
          </ac:graphicFrameMkLst>
        </pc:graphicFrameChg>
      </pc:sldChg>
      <pc:sldChg chg="add del">
        <pc:chgData name="Loc Huynh" userId="80c0383e323bd6ea" providerId="LiveId" clId="{ABD84DDA-2C83-8842-8F53-91005051CD33}" dt="2022-03-29T07:04:03.255" v="633"/>
        <pc:sldMkLst>
          <pc:docMk/>
          <pc:sldMk cId="3623830144" sldId="407"/>
        </pc:sldMkLst>
      </pc:sldChg>
      <pc:sldChg chg="add del">
        <pc:chgData name="Loc Huynh" userId="80c0383e323bd6ea" providerId="LiveId" clId="{ABD84DDA-2C83-8842-8F53-91005051CD33}" dt="2022-03-29T07:04:03.255" v="633"/>
        <pc:sldMkLst>
          <pc:docMk/>
          <pc:sldMk cId="4187589062" sldId="409"/>
        </pc:sldMkLst>
      </pc:sldChg>
      <pc:sldChg chg="add del">
        <pc:chgData name="Loc Huynh" userId="80c0383e323bd6ea" providerId="LiveId" clId="{ABD84DDA-2C83-8842-8F53-91005051CD33}" dt="2022-03-29T07:04:03.255" v="633"/>
        <pc:sldMkLst>
          <pc:docMk/>
          <pc:sldMk cId="2048196227" sldId="410"/>
        </pc:sldMkLst>
      </pc:sldChg>
      <pc:sldChg chg="add del">
        <pc:chgData name="Loc Huynh" userId="80c0383e323bd6ea" providerId="LiveId" clId="{ABD84DDA-2C83-8842-8F53-91005051CD33}" dt="2022-03-29T07:04:03.255" v="633"/>
        <pc:sldMkLst>
          <pc:docMk/>
          <pc:sldMk cId="1063040939" sldId="411"/>
        </pc:sldMkLst>
      </pc:sldChg>
      <pc:sldChg chg="add del">
        <pc:chgData name="Loc Huynh" userId="80c0383e323bd6ea" providerId="LiveId" clId="{ABD84DDA-2C83-8842-8F53-91005051CD33}" dt="2022-03-29T07:04:03.255" v="633"/>
        <pc:sldMkLst>
          <pc:docMk/>
          <pc:sldMk cId="4039007756" sldId="412"/>
        </pc:sldMkLst>
      </pc:sldChg>
      <pc:sldChg chg="add del">
        <pc:chgData name="Loc Huynh" userId="80c0383e323bd6ea" providerId="LiveId" clId="{ABD84DDA-2C83-8842-8F53-91005051CD33}" dt="2022-03-29T07:04:03.255" v="633"/>
        <pc:sldMkLst>
          <pc:docMk/>
          <pc:sldMk cId="1745160420" sldId="426"/>
        </pc:sldMkLst>
      </pc:sldChg>
      <pc:sldChg chg="add del">
        <pc:chgData name="Loc Huynh" userId="80c0383e323bd6ea" providerId="LiveId" clId="{ABD84DDA-2C83-8842-8F53-91005051CD33}" dt="2022-03-29T07:04:03.255" v="633"/>
        <pc:sldMkLst>
          <pc:docMk/>
          <pc:sldMk cId="592091990" sldId="427"/>
        </pc:sldMkLst>
      </pc:sldChg>
      <pc:sldChg chg="add del">
        <pc:chgData name="Loc Huynh" userId="80c0383e323bd6ea" providerId="LiveId" clId="{ABD84DDA-2C83-8842-8F53-91005051CD33}" dt="2022-03-29T07:04:03.255" v="633"/>
        <pc:sldMkLst>
          <pc:docMk/>
          <pc:sldMk cId="3256677249" sldId="429"/>
        </pc:sldMkLst>
      </pc:sldChg>
      <pc:sldChg chg="modSp add del mod">
        <pc:chgData name="Loc Huynh" userId="80c0383e323bd6ea" providerId="LiveId" clId="{ABD84DDA-2C83-8842-8F53-91005051CD33}" dt="2022-03-29T07:04:03.255" v="633"/>
        <pc:sldMkLst>
          <pc:docMk/>
          <pc:sldMk cId="3080454417" sldId="521"/>
        </pc:sldMkLst>
        <pc:spChg chg="mod">
          <ac:chgData name="Loc Huynh" userId="80c0383e323bd6ea" providerId="LiveId" clId="{ABD84DDA-2C83-8842-8F53-91005051CD33}" dt="2022-03-29T07:04:03.255" v="633"/>
          <ac:spMkLst>
            <pc:docMk/>
            <pc:sldMk cId="3080454417" sldId="521"/>
            <ac:spMk id="3" creationId="{00000000-0000-0000-0000-000000000000}"/>
          </ac:spMkLst>
        </pc:spChg>
      </pc:sldChg>
      <pc:sldChg chg="add del">
        <pc:chgData name="Loc Huynh" userId="80c0383e323bd6ea" providerId="LiveId" clId="{ABD84DDA-2C83-8842-8F53-91005051CD33}" dt="2022-03-29T07:04:03.255" v="633"/>
        <pc:sldMkLst>
          <pc:docMk/>
          <pc:sldMk cId="3769311686" sldId="522"/>
        </pc:sldMkLst>
      </pc:sldChg>
      <pc:sldChg chg="add del">
        <pc:chgData name="Loc Huynh" userId="80c0383e323bd6ea" providerId="LiveId" clId="{ABD84DDA-2C83-8842-8F53-91005051CD33}" dt="2022-03-29T07:04:03.255" v="633"/>
        <pc:sldMkLst>
          <pc:docMk/>
          <pc:sldMk cId="3439644331" sldId="524"/>
        </pc:sldMkLst>
      </pc:sldChg>
      <pc:sldChg chg="modSp add del mod">
        <pc:chgData name="Loc Huynh" userId="80c0383e323bd6ea" providerId="LiveId" clId="{ABD84DDA-2C83-8842-8F53-91005051CD33}" dt="2022-03-29T07:04:03.255" v="633"/>
        <pc:sldMkLst>
          <pc:docMk/>
          <pc:sldMk cId="3673180582" sldId="525"/>
        </pc:sldMkLst>
        <pc:spChg chg="mod">
          <ac:chgData name="Loc Huynh" userId="80c0383e323bd6ea" providerId="LiveId" clId="{ABD84DDA-2C83-8842-8F53-91005051CD33}" dt="2022-03-29T07:04:03.255" v="633"/>
          <ac:spMkLst>
            <pc:docMk/>
            <pc:sldMk cId="3673180582" sldId="525"/>
            <ac:spMk id="3" creationId="{00000000-0000-0000-0000-000000000000}"/>
          </ac:spMkLst>
        </pc:spChg>
      </pc:sldChg>
      <pc:sldChg chg="add del">
        <pc:chgData name="Loc Huynh" userId="80c0383e323bd6ea" providerId="LiveId" clId="{ABD84DDA-2C83-8842-8F53-91005051CD33}" dt="2022-03-29T07:04:03.255" v="633"/>
        <pc:sldMkLst>
          <pc:docMk/>
          <pc:sldMk cId="3479052921" sldId="527"/>
        </pc:sldMkLst>
      </pc:sldChg>
      <pc:sldChg chg="add del">
        <pc:chgData name="Loc Huynh" userId="80c0383e323bd6ea" providerId="LiveId" clId="{ABD84DDA-2C83-8842-8F53-91005051CD33}" dt="2022-03-29T07:04:03.255" v="633"/>
        <pc:sldMkLst>
          <pc:docMk/>
          <pc:sldMk cId="928769217" sldId="528"/>
        </pc:sldMkLst>
      </pc:sldChg>
      <pc:sldChg chg="add del">
        <pc:chgData name="Loc Huynh" userId="80c0383e323bd6ea" providerId="LiveId" clId="{ABD84DDA-2C83-8842-8F53-91005051CD33}" dt="2022-03-29T07:04:03.255" v="633"/>
        <pc:sldMkLst>
          <pc:docMk/>
          <pc:sldMk cId="3196867221" sldId="530"/>
        </pc:sldMkLst>
      </pc:sldChg>
      <pc:sldChg chg="add del">
        <pc:chgData name="Loc Huynh" userId="80c0383e323bd6ea" providerId="LiveId" clId="{ABD84DDA-2C83-8842-8F53-91005051CD33}" dt="2022-03-29T07:04:03.255" v="633"/>
        <pc:sldMkLst>
          <pc:docMk/>
          <pc:sldMk cId="3704506426" sldId="531"/>
        </pc:sldMkLst>
      </pc:sldChg>
      <pc:sldChg chg="add del">
        <pc:chgData name="Loc Huynh" userId="80c0383e323bd6ea" providerId="LiveId" clId="{ABD84DDA-2C83-8842-8F53-91005051CD33}" dt="2022-03-29T07:04:03.255" v="633"/>
        <pc:sldMkLst>
          <pc:docMk/>
          <pc:sldMk cId="44114231" sldId="532"/>
        </pc:sldMkLst>
      </pc:sldChg>
      <pc:sldChg chg="modSp add del mod">
        <pc:chgData name="Loc Huynh" userId="80c0383e323bd6ea" providerId="LiveId" clId="{ABD84DDA-2C83-8842-8F53-91005051CD33}" dt="2022-03-29T07:04:03.255" v="633"/>
        <pc:sldMkLst>
          <pc:docMk/>
          <pc:sldMk cId="1294889873" sldId="533"/>
        </pc:sldMkLst>
        <pc:spChg chg="mod">
          <ac:chgData name="Loc Huynh" userId="80c0383e323bd6ea" providerId="LiveId" clId="{ABD84DDA-2C83-8842-8F53-91005051CD33}" dt="2022-03-29T07:04:03.255" v="633"/>
          <ac:spMkLst>
            <pc:docMk/>
            <pc:sldMk cId="1294889873" sldId="533"/>
            <ac:spMk id="2" creationId="{00000000-0000-0000-0000-000000000000}"/>
          </ac:spMkLst>
        </pc:spChg>
      </pc:sldChg>
      <pc:sldChg chg="add del">
        <pc:chgData name="Loc Huynh" userId="80c0383e323bd6ea" providerId="LiveId" clId="{ABD84DDA-2C83-8842-8F53-91005051CD33}" dt="2022-03-29T07:04:03.255" v="633"/>
        <pc:sldMkLst>
          <pc:docMk/>
          <pc:sldMk cId="3985146379" sldId="534"/>
        </pc:sldMkLst>
      </pc:sldChg>
      <pc:sldChg chg="add del">
        <pc:chgData name="Loc Huynh" userId="80c0383e323bd6ea" providerId="LiveId" clId="{ABD84DDA-2C83-8842-8F53-91005051CD33}" dt="2022-03-29T07:04:03.255" v="633"/>
        <pc:sldMkLst>
          <pc:docMk/>
          <pc:sldMk cId="3471023154" sldId="535"/>
        </pc:sldMkLst>
      </pc:sldChg>
      <pc:sldChg chg="add del">
        <pc:chgData name="Loc Huynh" userId="80c0383e323bd6ea" providerId="LiveId" clId="{ABD84DDA-2C83-8842-8F53-91005051CD33}" dt="2022-03-29T07:04:03.255" v="633"/>
        <pc:sldMkLst>
          <pc:docMk/>
          <pc:sldMk cId="777475155" sldId="539"/>
        </pc:sldMkLst>
      </pc:sldChg>
      <pc:sldChg chg="add del">
        <pc:chgData name="Loc Huynh" userId="80c0383e323bd6ea" providerId="LiveId" clId="{ABD84DDA-2C83-8842-8F53-91005051CD33}" dt="2022-03-29T07:04:03.255" v="633"/>
        <pc:sldMkLst>
          <pc:docMk/>
          <pc:sldMk cId="1126834973" sldId="540"/>
        </pc:sldMkLst>
      </pc:sldChg>
      <pc:sldChg chg="add del">
        <pc:chgData name="Loc Huynh" userId="80c0383e323bd6ea" providerId="LiveId" clId="{ABD84DDA-2C83-8842-8F53-91005051CD33}" dt="2022-03-29T07:04:03.255" v="633"/>
        <pc:sldMkLst>
          <pc:docMk/>
          <pc:sldMk cId="1265641457" sldId="541"/>
        </pc:sldMkLst>
      </pc:sldChg>
      <pc:sldChg chg="add del">
        <pc:chgData name="Loc Huynh" userId="80c0383e323bd6ea" providerId="LiveId" clId="{ABD84DDA-2C83-8842-8F53-91005051CD33}" dt="2022-03-29T07:04:03.255" v="633"/>
        <pc:sldMkLst>
          <pc:docMk/>
          <pc:sldMk cId="1397551034" sldId="544"/>
        </pc:sldMkLst>
      </pc:sldChg>
      <pc:sldChg chg="add del">
        <pc:chgData name="Loc Huynh" userId="80c0383e323bd6ea" providerId="LiveId" clId="{ABD84DDA-2C83-8842-8F53-91005051CD33}" dt="2022-03-29T07:04:03.255" v="633"/>
        <pc:sldMkLst>
          <pc:docMk/>
          <pc:sldMk cId="4008568927" sldId="545"/>
        </pc:sldMkLst>
      </pc:sldChg>
      <pc:sldChg chg="add del">
        <pc:chgData name="Loc Huynh" userId="80c0383e323bd6ea" providerId="LiveId" clId="{ABD84DDA-2C83-8842-8F53-91005051CD33}" dt="2022-03-29T07:04:03.255" v="633"/>
        <pc:sldMkLst>
          <pc:docMk/>
          <pc:sldMk cId="3638887425" sldId="546"/>
        </pc:sldMkLst>
      </pc:sldChg>
      <pc:sldChg chg="add del">
        <pc:chgData name="Loc Huynh" userId="80c0383e323bd6ea" providerId="LiveId" clId="{ABD84DDA-2C83-8842-8F53-91005051CD33}" dt="2022-03-29T07:04:03.255" v="633"/>
        <pc:sldMkLst>
          <pc:docMk/>
          <pc:sldMk cId="3284983030" sldId="547"/>
        </pc:sldMkLst>
      </pc:sldChg>
      <pc:sldChg chg="add del">
        <pc:chgData name="Loc Huynh" userId="80c0383e323bd6ea" providerId="LiveId" clId="{ABD84DDA-2C83-8842-8F53-91005051CD33}" dt="2022-03-29T07:04:03.255" v="633"/>
        <pc:sldMkLst>
          <pc:docMk/>
          <pc:sldMk cId="429222788" sldId="548"/>
        </pc:sldMkLst>
      </pc:sldChg>
      <pc:sldChg chg="add del">
        <pc:chgData name="Loc Huynh" userId="80c0383e323bd6ea" providerId="LiveId" clId="{ABD84DDA-2C83-8842-8F53-91005051CD33}" dt="2022-03-29T07:04:03.255" v="633"/>
        <pc:sldMkLst>
          <pc:docMk/>
          <pc:sldMk cId="1502130950" sldId="549"/>
        </pc:sldMkLst>
      </pc:sldChg>
      <pc:sldChg chg="add del">
        <pc:chgData name="Loc Huynh" userId="80c0383e323bd6ea" providerId="LiveId" clId="{ABD84DDA-2C83-8842-8F53-91005051CD33}" dt="2022-03-29T07:04:03.255" v="633"/>
        <pc:sldMkLst>
          <pc:docMk/>
          <pc:sldMk cId="1192690549" sldId="550"/>
        </pc:sldMkLst>
      </pc:sldChg>
      <pc:sldChg chg="modSp add del mod">
        <pc:chgData name="Loc Huynh" userId="80c0383e323bd6ea" providerId="LiveId" clId="{ABD84DDA-2C83-8842-8F53-91005051CD33}" dt="2022-03-29T07:04:03.255" v="633"/>
        <pc:sldMkLst>
          <pc:docMk/>
          <pc:sldMk cId="415725600" sldId="554"/>
        </pc:sldMkLst>
        <pc:spChg chg="mod">
          <ac:chgData name="Loc Huynh" userId="80c0383e323bd6ea" providerId="LiveId" clId="{ABD84DDA-2C83-8842-8F53-91005051CD33}" dt="2022-03-29T07:04:03.255" v="633"/>
          <ac:spMkLst>
            <pc:docMk/>
            <pc:sldMk cId="415725600" sldId="554"/>
            <ac:spMk id="7" creationId="{907A94B0-32FC-4D18-9BB5-ADBD8B5D2130}"/>
          </ac:spMkLst>
        </pc:spChg>
      </pc:sldChg>
      <pc:sldChg chg="add del">
        <pc:chgData name="Loc Huynh" userId="80c0383e323bd6ea" providerId="LiveId" clId="{ABD84DDA-2C83-8842-8F53-91005051CD33}" dt="2022-03-29T07:04:03.255" v="633"/>
        <pc:sldMkLst>
          <pc:docMk/>
          <pc:sldMk cId="3647527318" sldId="555"/>
        </pc:sldMkLst>
      </pc:sldChg>
      <pc:sldChg chg="add del">
        <pc:chgData name="Loc Huynh" userId="80c0383e323bd6ea" providerId="LiveId" clId="{ABD84DDA-2C83-8842-8F53-91005051CD33}" dt="2022-03-29T07:04:03.255" v="633"/>
        <pc:sldMkLst>
          <pc:docMk/>
          <pc:sldMk cId="3451590121" sldId="557"/>
        </pc:sldMkLst>
      </pc:sldChg>
      <pc:sldChg chg="add del">
        <pc:chgData name="Loc Huynh" userId="80c0383e323bd6ea" providerId="LiveId" clId="{ABD84DDA-2C83-8842-8F53-91005051CD33}" dt="2022-03-29T07:04:03.255" v="633"/>
        <pc:sldMkLst>
          <pc:docMk/>
          <pc:sldMk cId="1604274630" sldId="558"/>
        </pc:sldMkLst>
      </pc:sldChg>
      <pc:sldChg chg="add del">
        <pc:chgData name="Loc Huynh" userId="80c0383e323bd6ea" providerId="LiveId" clId="{ABD84DDA-2C83-8842-8F53-91005051CD33}" dt="2022-03-29T07:04:03.255" v="633"/>
        <pc:sldMkLst>
          <pc:docMk/>
          <pc:sldMk cId="4185118061" sldId="559"/>
        </pc:sldMkLst>
      </pc:sldChg>
      <pc:sldChg chg="add del">
        <pc:chgData name="Loc Huynh" userId="80c0383e323bd6ea" providerId="LiveId" clId="{ABD84DDA-2C83-8842-8F53-91005051CD33}" dt="2022-03-29T07:04:03.255" v="633"/>
        <pc:sldMkLst>
          <pc:docMk/>
          <pc:sldMk cId="1227356105" sldId="561"/>
        </pc:sldMkLst>
      </pc:sldChg>
      <pc:sldChg chg="add del">
        <pc:chgData name="Loc Huynh" userId="80c0383e323bd6ea" providerId="LiveId" clId="{ABD84DDA-2C83-8842-8F53-91005051CD33}" dt="2022-03-29T07:04:03.255" v="633"/>
        <pc:sldMkLst>
          <pc:docMk/>
          <pc:sldMk cId="2911409445" sldId="562"/>
        </pc:sldMkLst>
      </pc:sldChg>
      <pc:sldChg chg="add del">
        <pc:chgData name="Loc Huynh" userId="80c0383e323bd6ea" providerId="LiveId" clId="{ABD84DDA-2C83-8842-8F53-91005051CD33}" dt="2022-03-29T07:04:03.255" v="633"/>
        <pc:sldMkLst>
          <pc:docMk/>
          <pc:sldMk cId="389584826" sldId="563"/>
        </pc:sldMkLst>
      </pc:sldChg>
      <pc:sldChg chg="modSp add del mod">
        <pc:chgData name="Loc Huynh" userId="80c0383e323bd6ea" providerId="LiveId" clId="{ABD84DDA-2C83-8842-8F53-91005051CD33}" dt="2022-03-29T07:04:03.255" v="633"/>
        <pc:sldMkLst>
          <pc:docMk/>
          <pc:sldMk cId="1380165490" sldId="564"/>
        </pc:sldMkLst>
        <pc:spChg chg="mod">
          <ac:chgData name="Loc Huynh" userId="80c0383e323bd6ea" providerId="LiveId" clId="{ABD84DDA-2C83-8842-8F53-91005051CD33}" dt="2022-03-29T07:04:03.255" v="633"/>
          <ac:spMkLst>
            <pc:docMk/>
            <pc:sldMk cId="1380165490" sldId="564"/>
            <ac:spMk id="5" creationId="{2C0F3CB3-E29F-4D83-A7AC-FF539AE0183D}"/>
          </ac:spMkLst>
        </pc:spChg>
      </pc:sldChg>
      <pc:sldChg chg="add del">
        <pc:chgData name="Loc Huynh" userId="80c0383e323bd6ea" providerId="LiveId" clId="{ABD84DDA-2C83-8842-8F53-91005051CD33}" dt="2022-03-29T07:04:03.255" v="633"/>
        <pc:sldMkLst>
          <pc:docMk/>
          <pc:sldMk cId="2763825183" sldId="568"/>
        </pc:sldMkLst>
      </pc:sldChg>
      <pc:sldChg chg="add del">
        <pc:chgData name="Loc Huynh" userId="80c0383e323bd6ea" providerId="LiveId" clId="{ABD84DDA-2C83-8842-8F53-91005051CD33}" dt="2022-03-29T07:04:03.255" v="633"/>
        <pc:sldMkLst>
          <pc:docMk/>
          <pc:sldMk cId="944644484" sldId="569"/>
        </pc:sldMkLst>
      </pc:sldChg>
      <pc:sldChg chg="add del">
        <pc:chgData name="Loc Huynh" userId="80c0383e323bd6ea" providerId="LiveId" clId="{ABD84DDA-2C83-8842-8F53-91005051CD33}" dt="2022-03-29T07:04:03.255" v="633"/>
        <pc:sldMkLst>
          <pc:docMk/>
          <pc:sldMk cId="58606467" sldId="570"/>
        </pc:sldMkLst>
      </pc:sldChg>
      <pc:sldChg chg="add del">
        <pc:chgData name="Loc Huynh" userId="80c0383e323bd6ea" providerId="LiveId" clId="{ABD84DDA-2C83-8842-8F53-91005051CD33}" dt="2022-03-29T07:04:03.255" v="633"/>
        <pc:sldMkLst>
          <pc:docMk/>
          <pc:sldMk cId="1910172246" sldId="577"/>
        </pc:sldMkLst>
      </pc:sldChg>
      <pc:sldChg chg="add del">
        <pc:chgData name="Loc Huynh" userId="80c0383e323bd6ea" providerId="LiveId" clId="{ABD84DDA-2C83-8842-8F53-91005051CD33}" dt="2022-03-29T07:04:03.255" v="633"/>
        <pc:sldMkLst>
          <pc:docMk/>
          <pc:sldMk cId="4082379715" sldId="578"/>
        </pc:sldMkLst>
      </pc:sldChg>
      <pc:sldChg chg="modSp add del mod">
        <pc:chgData name="Loc Huynh" userId="80c0383e323bd6ea" providerId="LiveId" clId="{ABD84DDA-2C83-8842-8F53-91005051CD33}" dt="2022-03-29T07:04:03.255" v="633"/>
        <pc:sldMkLst>
          <pc:docMk/>
          <pc:sldMk cId="1210198206" sldId="579"/>
        </pc:sldMkLst>
        <pc:spChg chg="mod">
          <ac:chgData name="Loc Huynh" userId="80c0383e323bd6ea" providerId="LiveId" clId="{ABD84DDA-2C83-8842-8F53-91005051CD33}" dt="2022-03-29T07:04:03.255" v="633"/>
          <ac:spMkLst>
            <pc:docMk/>
            <pc:sldMk cId="1210198206" sldId="579"/>
            <ac:spMk id="3" creationId="{3445960E-8D36-804A-8728-01770B4F8A1E}"/>
          </ac:spMkLst>
        </pc:spChg>
        <pc:spChg chg="mod">
          <ac:chgData name="Loc Huynh" userId="80c0383e323bd6ea" providerId="LiveId" clId="{ABD84DDA-2C83-8842-8F53-91005051CD33}" dt="2022-03-29T07:04:03.255" v="633"/>
          <ac:spMkLst>
            <pc:docMk/>
            <pc:sldMk cId="1210198206" sldId="579"/>
            <ac:spMk id="5" creationId="{63A05CB7-CE37-D248-9AD8-06E4AB636A06}"/>
          </ac:spMkLst>
        </pc:spChg>
      </pc:sldChg>
      <pc:sldChg chg="add del">
        <pc:chgData name="Loc Huynh" userId="80c0383e323bd6ea" providerId="LiveId" clId="{ABD84DDA-2C83-8842-8F53-91005051CD33}" dt="2022-03-29T07:04:03.255" v="633"/>
        <pc:sldMkLst>
          <pc:docMk/>
          <pc:sldMk cId="318195147" sldId="580"/>
        </pc:sldMkLst>
      </pc:sldChg>
      <pc:sldChg chg="add del">
        <pc:chgData name="Loc Huynh" userId="80c0383e323bd6ea" providerId="LiveId" clId="{ABD84DDA-2C83-8842-8F53-91005051CD33}" dt="2022-03-29T07:04:03.255" v="633"/>
        <pc:sldMkLst>
          <pc:docMk/>
          <pc:sldMk cId="93344861" sldId="581"/>
        </pc:sldMkLst>
      </pc:sldChg>
      <pc:sldChg chg="add del">
        <pc:chgData name="Loc Huynh" userId="80c0383e323bd6ea" providerId="LiveId" clId="{ABD84DDA-2C83-8842-8F53-91005051CD33}" dt="2022-03-29T07:04:03.255" v="633"/>
        <pc:sldMkLst>
          <pc:docMk/>
          <pc:sldMk cId="1695506894" sldId="582"/>
        </pc:sldMkLst>
      </pc:sldChg>
      <pc:sldChg chg="add del">
        <pc:chgData name="Loc Huynh" userId="80c0383e323bd6ea" providerId="LiveId" clId="{ABD84DDA-2C83-8842-8F53-91005051CD33}" dt="2022-03-29T07:04:03.255" v="633"/>
        <pc:sldMkLst>
          <pc:docMk/>
          <pc:sldMk cId="2618917640" sldId="583"/>
        </pc:sldMkLst>
      </pc:sldChg>
      <pc:sldChg chg="add del">
        <pc:chgData name="Loc Huynh" userId="80c0383e323bd6ea" providerId="LiveId" clId="{ABD84DDA-2C83-8842-8F53-91005051CD33}" dt="2022-03-29T07:04:03.255" v="633"/>
        <pc:sldMkLst>
          <pc:docMk/>
          <pc:sldMk cId="1243080413" sldId="584"/>
        </pc:sldMkLst>
      </pc:sldChg>
      <pc:sldChg chg="add del">
        <pc:chgData name="Loc Huynh" userId="80c0383e323bd6ea" providerId="LiveId" clId="{ABD84DDA-2C83-8842-8F53-91005051CD33}" dt="2022-03-29T07:04:03.255" v="633"/>
        <pc:sldMkLst>
          <pc:docMk/>
          <pc:sldMk cId="2635198611" sldId="585"/>
        </pc:sldMkLst>
      </pc:sldChg>
      <pc:sldChg chg="add del">
        <pc:chgData name="Loc Huynh" userId="80c0383e323bd6ea" providerId="LiveId" clId="{ABD84DDA-2C83-8842-8F53-91005051CD33}" dt="2022-03-29T07:04:03.255" v="633"/>
        <pc:sldMkLst>
          <pc:docMk/>
          <pc:sldMk cId="3000604996" sldId="586"/>
        </pc:sldMkLst>
      </pc:sldChg>
      <pc:sldChg chg="add del">
        <pc:chgData name="Loc Huynh" userId="80c0383e323bd6ea" providerId="LiveId" clId="{ABD84DDA-2C83-8842-8F53-91005051CD33}" dt="2022-03-29T07:04:03.255" v="633"/>
        <pc:sldMkLst>
          <pc:docMk/>
          <pc:sldMk cId="1517853688" sldId="587"/>
        </pc:sldMkLst>
      </pc:sldChg>
      <pc:sldChg chg="add del">
        <pc:chgData name="Loc Huynh" userId="80c0383e323bd6ea" providerId="LiveId" clId="{ABD84DDA-2C83-8842-8F53-91005051CD33}" dt="2022-03-29T07:04:03.255" v="633"/>
        <pc:sldMkLst>
          <pc:docMk/>
          <pc:sldMk cId="2855389999" sldId="588"/>
        </pc:sldMkLst>
      </pc:sldChg>
      <pc:sldChg chg="add del">
        <pc:chgData name="Loc Huynh" userId="80c0383e323bd6ea" providerId="LiveId" clId="{ABD84DDA-2C83-8842-8F53-91005051CD33}" dt="2022-03-29T07:04:03.255" v="633"/>
        <pc:sldMkLst>
          <pc:docMk/>
          <pc:sldMk cId="1959734440" sldId="589"/>
        </pc:sldMkLst>
      </pc:sldChg>
      <pc:sldChg chg="add del">
        <pc:chgData name="Loc Huynh" userId="80c0383e323bd6ea" providerId="LiveId" clId="{ABD84DDA-2C83-8842-8F53-91005051CD33}" dt="2022-03-29T07:04:03.255" v="633"/>
        <pc:sldMkLst>
          <pc:docMk/>
          <pc:sldMk cId="2332320716" sldId="590"/>
        </pc:sldMkLst>
      </pc:sldChg>
      <pc:sldChg chg="add del">
        <pc:chgData name="Loc Huynh" userId="80c0383e323bd6ea" providerId="LiveId" clId="{ABD84DDA-2C83-8842-8F53-91005051CD33}" dt="2022-03-29T07:04:03.255" v="633"/>
        <pc:sldMkLst>
          <pc:docMk/>
          <pc:sldMk cId="1712416596" sldId="591"/>
        </pc:sldMkLst>
      </pc:sldChg>
      <pc:sldChg chg="add del">
        <pc:chgData name="Loc Huynh" userId="80c0383e323bd6ea" providerId="LiveId" clId="{ABD84DDA-2C83-8842-8F53-91005051CD33}" dt="2022-03-29T07:04:03.255" v="633"/>
        <pc:sldMkLst>
          <pc:docMk/>
          <pc:sldMk cId="101677919" sldId="592"/>
        </pc:sldMkLst>
      </pc:sldChg>
      <pc:sldChg chg="add del">
        <pc:chgData name="Loc Huynh" userId="80c0383e323bd6ea" providerId="LiveId" clId="{ABD84DDA-2C83-8842-8F53-91005051CD33}" dt="2022-03-29T07:04:03.255" v="633"/>
        <pc:sldMkLst>
          <pc:docMk/>
          <pc:sldMk cId="16191236" sldId="593"/>
        </pc:sldMkLst>
      </pc:sldChg>
      <pc:sldChg chg="add del">
        <pc:chgData name="Loc Huynh" userId="80c0383e323bd6ea" providerId="LiveId" clId="{ABD84DDA-2C83-8842-8F53-91005051CD33}" dt="2022-03-29T07:04:03.255" v="633"/>
        <pc:sldMkLst>
          <pc:docMk/>
          <pc:sldMk cId="3318623158" sldId="594"/>
        </pc:sldMkLst>
      </pc:sldChg>
      <pc:sldChg chg="add del">
        <pc:chgData name="Loc Huynh" userId="80c0383e323bd6ea" providerId="LiveId" clId="{ABD84DDA-2C83-8842-8F53-91005051CD33}" dt="2022-03-29T07:04:03.255" v="633"/>
        <pc:sldMkLst>
          <pc:docMk/>
          <pc:sldMk cId="3633893620" sldId="595"/>
        </pc:sldMkLst>
      </pc:sldChg>
      <pc:sldChg chg="add del">
        <pc:chgData name="Loc Huynh" userId="80c0383e323bd6ea" providerId="LiveId" clId="{ABD84DDA-2C83-8842-8F53-91005051CD33}" dt="2022-03-29T07:04:03.255" v="633"/>
        <pc:sldMkLst>
          <pc:docMk/>
          <pc:sldMk cId="3363766108" sldId="596"/>
        </pc:sldMkLst>
      </pc:sldChg>
      <pc:sldChg chg="add del">
        <pc:chgData name="Loc Huynh" userId="80c0383e323bd6ea" providerId="LiveId" clId="{ABD84DDA-2C83-8842-8F53-91005051CD33}" dt="2022-03-29T07:04:03.255" v="633"/>
        <pc:sldMkLst>
          <pc:docMk/>
          <pc:sldMk cId="3522572476" sldId="597"/>
        </pc:sldMkLst>
      </pc:sldChg>
      <pc:sldChg chg="add del">
        <pc:chgData name="Loc Huynh" userId="80c0383e323bd6ea" providerId="LiveId" clId="{ABD84DDA-2C83-8842-8F53-91005051CD33}" dt="2022-03-29T07:04:03.255" v="633"/>
        <pc:sldMkLst>
          <pc:docMk/>
          <pc:sldMk cId="657898596" sldId="598"/>
        </pc:sldMkLst>
      </pc:sldChg>
      <pc:sldChg chg="add del">
        <pc:chgData name="Loc Huynh" userId="80c0383e323bd6ea" providerId="LiveId" clId="{ABD84DDA-2C83-8842-8F53-91005051CD33}" dt="2022-03-29T07:04:03.255" v="633"/>
        <pc:sldMkLst>
          <pc:docMk/>
          <pc:sldMk cId="1306951267" sldId="599"/>
        </pc:sldMkLst>
      </pc:sldChg>
      <pc:sldChg chg="add del">
        <pc:chgData name="Loc Huynh" userId="80c0383e323bd6ea" providerId="LiveId" clId="{ABD84DDA-2C83-8842-8F53-91005051CD33}" dt="2022-03-29T07:04:03.255" v="633"/>
        <pc:sldMkLst>
          <pc:docMk/>
          <pc:sldMk cId="680790309" sldId="600"/>
        </pc:sldMkLst>
      </pc:sldChg>
      <pc:sldChg chg="add del">
        <pc:chgData name="Loc Huynh" userId="80c0383e323bd6ea" providerId="LiveId" clId="{ABD84DDA-2C83-8842-8F53-91005051CD33}" dt="2022-03-29T07:04:03.255" v="633"/>
        <pc:sldMkLst>
          <pc:docMk/>
          <pc:sldMk cId="65220898" sldId="601"/>
        </pc:sldMkLst>
      </pc:sldChg>
      <pc:sldChg chg="add del">
        <pc:chgData name="Loc Huynh" userId="80c0383e323bd6ea" providerId="LiveId" clId="{ABD84DDA-2C83-8842-8F53-91005051CD33}" dt="2022-03-29T07:04:03.255" v="633"/>
        <pc:sldMkLst>
          <pc:docMk/>
          <pc:sldMk cId="4194403479" sldId="602"/>
        </pc:sldMkLst>
      </pc:sldChg>
      <pc:sldChg chg="add del">
        <pc:chgData name="Loc Huynh" userId="80c0383e323bd6ea" providerId="LiveId" clId="{ABD84DDA-2C83-8842-8F53-91005051CD33}" dt="2022-03-29T07:04:03.255" v="633"/>
        <pc:sldMkLst>
          <pc:docMk/>
          <pc:sldMk cId="1553935291" sldId="603"/>
        </pc:sldMkLst>
      </pc:sldChg>
      <pc:sldChg chg="add del">
        <pc:chgData name="Loc Huynh" userId="80c0383e323bd6ea" providerId="LiveId" clId="{ABD84DDA-2C83-8842-8F53-91005051CD33}" dt="2022-03-29T07:04:03.255" v="633"/>
        <pc:sldMkLst>
          <pc:docMk/>
          <pc:sldMk cId="1650588651" sldId="604"/>
        </pc:sldMkLst>
      </pc:sldChg>
    </pc:docChg>
  </pc:docChgLst>
  <pc:docChgLst>
    <pc:chgData name="Loc Huynh" userId="80c0383e323bd6ea" providerId="LiveId" clId="{EB6AEB1E-92B8-574A-94BB-FF82B5FA9E75}"/>
    <pc:docChg chg="undo redo custSel addSld delSld modSld sldOrd modMainMaster modNotesMaster modHandout">
      <pc:chgData name="Loc Huynh" userId="80c0383e323bd6ea" providerId="LiveId" clId="{EB6AEB1E-92B8-574A-94BB-FF82B5FA9E75}" dt="2022-01-24T02:06:35.025" v="17668" actId="1076"/>
      <pc:docMkLst>
        <pc:docMk/>
      </pc:docMkLst>
      <pc:sldChg chg="addSp delSp modSp mod modNotes">
        <pc:chgData name="Loc Huynh" userId="80c0383e323bd6ea" providerId="LiveId" clId="{EB6AEB1E-92B8-574A-94BB-FF82B5FA9E75}" dt="2022-01-24T02:01:07.024" v="17661" actId="20577"/>
        <pc:sldMkLst>
          <pc:docMk/>
          <pc:sldMk cId="0" sldId="256"/>
        </pc:sldMkLst>
        <pc:spChg chg="add del mod">
          <ac:chgData name="Loc Huynh" userId="80c0383e323bd6ea" providerId="LiveId" clId="{EB6AEB1E-92B8-574A-94BB-FF82B5FA9E75}" dt="2022-01-20T06:56:50.884" v="104"/>
          <ac:spMkLst>
            <pc:docMk/>
            <pc:sldMk cId="0" sldId="256"/>
            <ac:spMk id="2" creationId="{1A98A561-CF76-9540-AE73-D702D5C02694}"/>
          </ac:spMkLst>
        </pc:spChg>
        <pc:spChg chg="add del mod">
          <ac:chgData name="Loc Huynh" userId="80c0383e323bd6ea" providerId="LiveId" clId="{EB6AEB1E-92B8-574A-94BB-FF82B5FA9E75}" dt="2022-01-20T06:58:09.352" v="157" actId="478"/>
          <ac:spMkLst>
            <pc:docMk/>
            <pc:sldMk cId="0" sldId="256"/>
            <ac:spMk id="4" creationId="{3F5F2CE9-16A8-594E-BBE0-CD8A088CCDA9}"/>
          </ac:spMkLst>
        </pc:spChg>
        <pc:spChg chg="add mod">
          <ac:chgData name="Loc Huynh" userId="80c0383e323bd6ea" providerId="LiveId" clId="{EB6AEB1E-92B8-574A-94BB-FF82B5FA9E75}" dt="2022-01-22T09:48:47.130" v="15208" actId="14838"/>
          <ac:spMkLst>
            <pc:docMk/>
            <pc:sldMk cId="0" sldId="256"/>
            <ac:spMk id="5" creationId="{10BBCFE1-662D-A84D-9DF0-991C7575F341}"/>
          </ac:spMkLst>
        </pc:spChg>
        <pc:spChg chg="add mod">
          <ac:chgData name="Loc Huynh" userId="80c0383e323bd6ea" providerId="LiveId" clId="{EB6AEB1E-92B8-574A-94BB-FF82B5FA9E75}" dt="2022-01-22T11:03:01.135" v="17621" actId="20577"/>
          <ac:spMkLst>
            <pc:docMk/>
            <pc:sldMk cId="0" sldId="256"/>
            <ac:spMk id="6" creationId="{22482D3B-B00E-214C-9100-60DA0FDBB24E}"/>
          </ac:spMkLst>
        </pc:spChg>
        <pc:spChg chg="mod">
          <ac:chgData name="Loc Huynh" userId="80c0383e323bd6ea" providerId="LiveId" clId="{EB6AEB1E-92B8-574A-94BB-FF82B5FA9E75}" dt="2022-01-24T02:01:07.024" v="17661" actId="20577"/>
          <ac:spMkLst>
            <pc:docMk/>
            <pc:sldMk cId="0" sldId="256"/>
            <ac:spMk id="184" creationId="{00000000-0000-0000-0000-000000000000}"/>
          </ac:spMkLst>
        </pc:spChg>
      </pc:sldChg>
      <pc:sldChg chg="modSp add del mod modNotes">
        <pc:chgData name="Loc Huynh" userId="80c0383e323bd6ea" providerId="LiveId" clId="{EB6AEB1E-92B8-574A-94BB-FF82B5FA9E75}" dt="2022-01-20T07:13:10.753" v="412" actId="2696"/>
        <pc:sldMkLst>
          <pc:docMk/>
          <pc:sldMk cId="0" sldId="257"/>
        </pc:sldMkLst>
        <pc:spChg chg="mod">
          <ac:chgData name="Loc Huynh" userId="80c0383e323bd6ea" providerId="LiveId" clId="{EB6AEB1E-92B8-574A-94BB-FF82B5FA9E75}" dt="2022-01-20T06:56:56.465" v="105" actId="1076"/>
          <ac:spMkLst>
            <pc:docMk/>
            <pc:sldMk cId="0" sldId="257"/>
            <ac:spMk id="189" creationId="{00000000-0000-0000-0000-000000000000}"/>
          </ac:spMkLst>
        </pc:spChg>
        <pc:spChg chg="mod">
          <ac:chgData name="Loc Huynh" userId="80c0383e323bd6ea" providerId="LiveId" clId="{EB6AEB1E-92B8-574A-94BB-FF82B5FA9E75}" dt="2022-01-20T06:56:50.884" v="104"/>
          <ac:spMkLst>
            <pc:docMk/>
            <pc:sldMk cId="0" sldId="257"/>
            <ac:spMk id="190" creationId="{00000000-0000-0000-0000-000000000000}"/>
          </ac:spMkLst>
        </pc:spChg>
        <pc:spChg chg="mod">
          <ac:chgData name="Loc Huynh" userId="80c0383e323bd6ea" providerId="LiveId" clId="{EB6AEB1E-92B8-574A-94BB-FF82B5FA9E75}" dt="2022-01-20T06:56:50.884" v="104"/>
          <ac:spMkLst>
            <pc:docMk/>
            <pc:sldMk cId="0" sldId="257"/>
            <ac:spMk id="191" creationId="{00000000-0000-0000-0000-000000000000}"/>
          </ac:spMkLst>
        </pc:spChg>
        <pc:spChg chg="mod">
          <ac:chgData name="Loc Huynh" userId="80c0383e323bd6ea" providerId="LiveId" clId="{EB6AEB1E-92B8-574A-94BB-FF82B5FA9E75}" dt="2022-01-20T06:56:50.884" v="104"/>
          <ac:spMkLst>
            <pc:docMk/>
            <pc:sldMk cId="0" sldId="257"/>
            <ac:spMk id="192" creationId="{00000000-0000-0000-0000-000000000000}"/>
          </ac:spMkLst>
        </pc:spChg>
        <pc:spChg chg="mod">
          <ac:chgData name="Loc Huynh" userId="80c0383e323bd6ea" providerId="LiveId" clId="{EB6AEB1E-92B8-574A-94BB-FF82B5FA9E75}" dt="2022-01-20T06:56:50.884" v="104"/>
          <ac:spMkLst>
            <pc:docMk/>
            <pc:sldMk cId="0" sldId="257"/>
            <ac:spMk id="193" creationId="{00000000-0000-0000-0000-000000000000}"/>
          </ac:spMkLst>
        </pc:spChg>
        <pc:spChg chg="mod">
          <ac:chgData name="Loc Huynh" userId="80c0383e323bd6ea" providerId="LiveId" clId="{EB6AEB1E-92B8-574A-94BB-FF82B5FA9E75}" dt="2022-01-20T06:56:50.884" v="104"/>
          <ac:spMkLst>
            <pc:docMk/>
            <pc:sldMk cId="0" sldId="257"/>
            <ac:spMk id="195" creationId="{00000000-0000-0000-0000-000000000000}"/>
          </ac:spMkLst>
        </pc:spChg>
        <pc:spChg chg="mod">
          <ac:chgData name="Loc Huynh" userId="80c0383e323bd6ea" providerId="LiveId" clId="{EB6AEB1E-92B8-574A-94BB-FF82B5FA9E75}" dt="2022-01-20T06:56:50.884" v="104"/>
          <ac:spMkLst>
            <pc:docMk/>
            <pc:sldMk cId="0" sldId="257"/>
            <ac:spMk id="196" creationId="{00000000-0000-0000-0000-000000000000}"/>
          </ac:spMkLst>
        </pc:spChg>
        <pc:spChg chg="mod">
          <ac:chgData name="Loc Huynh" userId="80c0383e323bd6ea" providerId="LiveId" clId="{EB6AEB1E-92B8-574A-94BB-FF82B5FA9E75}" dt="2022-01-20T06:56:50.884" v="104"/>
          <ac:spMkLst>
            <pc:docMk/>
            <pc:sldMk cId="0" sldId="257"/>
            <ac:spMk id="197" creationId="{00000000-0000-0000-0000-000000000000}"/>
          </ac:spMkLst>
        </pc:spChg>
        <pc:spChg chg="mod">
          <ac:chgData name="Loc Huynh" userId="80c0383e323bd6ea" providerId="LiveId" clId="{EB6AEB1E-92B8-574A-94BB-FF82B5FA9E75}" dt="2022-01-20T06:56:50.884" v="104"/>
          <ac:spMkLst>
            <pc:docMk/>
            <pc:sldMk cId="0" sldId="257"/>
            <ac:spMk id="198" creationId="{00000000-0000-0000-0000-000000000000}"/>
          </ac:spMkLst>
        </pc:spChg>
        <pc:spChg chg="mod">
          <ac:chgData name="Loc Huynh" userId="80c0383e323bd6ea" providerId="LiveId" clId="{EB6AEB1E-92B8-574A-94BB-FF82B5FA9E75}" dt="2022-01-20T06:56:50.884" v="104"/>
          <ac:spMkLst>
            <pc:docMk/>
            <pc:sldMk cId="0" sldId="257"/>
            <ac:spMk id="199" creationId="{00000000-0000-0000-0000-000000000000}"/>
          </ac:spMkLst>
        </pc:spChg>
        <pc:spChg chg="mod">
          <ac:chgData name="Loc Huynh" userId="80c0383e323bd6ea" providerId="LiveId" clId="{EB6AEB1E-92B8-574A-94BB-FF82B5FA9E75}" dt="2022-01-20T06:56:50.884" v="104"/>
          <ac:spMkLst>
            <pc:docMk/>
            <pc:sldMk cId="0" sldId="257"/>
            <ac:spMk id="200" creationId="{00000000-0000-0000-0000-000000000000}"/>
          </ac:spMkLst>
        </pc:spChg>
        <pc:spChg chg="mod">
          <ac:chgData name="Loc Huynh" userId="80c0383e323bd6ea" providerId="LiveId" clId="{EB6AEB1E-92B8-574A-94BB-FF82B5FA9E75}" dt="2022-01-20T06:56:50.884" v="104"/>
          <ac:spMkLst>
            <pc:docMk/>
            <pc:sldMk cId="0" sldId="257"/>
            <ac:spMk id="201" creationId="{00000000-0000-0000-0000-000000000000}"/>
          </ac:spMkLst>
        </pc:spChg>
        <pc:spChg chg="mod">
          <ac:chgData name="Loc Huynh" userId="80c0383e323bd6ea" providerId="LiveId" clId="{EB6AEB1E-92B8-574A-94BB-FF82B5FA9E75}" dt="2022-01-20T06:56:50.884" v="104"/>
          <ac:spMkLst>
            <pc:docMk/>
            <pc:sldMk cId="0" sldId="257"/>
            <ac:spMk id="202" creationId="{00000000-0000-0000-0000-000000000000}"/>
          </ac:spMkLst>
        </pc:spChg>
        <pc:spChg chg="mod">
          <ac:chgData name="Loc Huynh" userId="80c0383e323bd6ea" providerId="LiveId" clId="{EB6AEB1E-92B8-574A-94BB-FF82B5FA9E75}" dt="2022-01-20T06:56:50.884" v="104"/>
          <ac:spMkLst>
            <pc:docMk/>
            <pc:sldMk cId="0" sldId="257"/>
            <ac:spMk id="203" creationId="{00000000-0000-0000-0000-000000000000}"/>
          </ac:spMkLst>
        </pc:spChg>
        <pc:spChg chg="mod">
          <ac:chgData name="Loc Huynh" userId="80c0383e323bd6ea" providerId="LiveId" clId="{EB6AEB1E-92B8-574A-94BB-FF82B5FA9E75}" dt="2022-01-20T06:56:50.884" v="104"/>
          <ac:spMkLst>
            <pc:docMk/>
            <pc:sldMk cId="0" sldId="257"/>
            <ac:spMk id="204" creationId="{00000000-0000-0000-0000-000000000000}"/>
          </ac:spMkLst>
        </pc:spChg>
        <pc:spChg chg="mod">
          <ac:chgData name="Loc Huynh" userId="80c0383e323bd6ea" providerId="LiveId" clId="{EB6AEB1E-92B8-574A-94BB-FF82B5FA9E75}" dt="2022-01-20T06:56:50.884" v="104"/>
          <ac:spMkLst>
            <pc:docMk/>
            <pc:sldMk cId="0" sldId="257"/>
            <ac:spMk id="205" creationId="{00000000-0000-0000-0000-000000000000}"/>
          </ac:spMkLst>
        </pc:spChg>
        <pc:spChg chg="mod">
          <ac:chgData name="Loc Huynh" userId="80c0383e323bd6ea" providerId="LiveId" clId="{EB6AEB1E-92B8-574A-94BB-FF82B5FA9E75}" dt="2022-01-20T06:56:50.884" v="104"/>
          <ac:spMkLst>
            <pc:docMk/>
            <pc:sldMk cId="0" sldId="257"/>
            <ac:spMk id="206" creationId="{00000000-0000-0000-0000-000000000000}"/>
          </ac:spMkLst>
        </pc:spChg>
        <pc:spChg chg="mod">
          <ac:chgData name="Loc Huynh" userId="80c0383e323bd6ea" providerId="LiveId" clId="{EB6AEB1E-92B8-574A-94BB-FF82B5FA9E75}" dt="2022-01-20T06:56:50.884" v="104"/>
          <ac:spMkLst>
            <pc:docMk/>
            <pc:sldMk cId="0" sldId="257"/>
            <ac:spMk id="207" creationId="{00000000-0000-0000-0000-000000000000}"/>
          </ac:spMkLst>
        </pc:spChg>
        <pc:spChg chg="mod">
          <ac:chgData name="Loc Huynh" userId="80c0383e323bd6ea" providerId="LiveId" clId="{EB6AEB1E-92B8-574A-94BB-FF82B5FA9E75}" dt="2022-01-20T06:56:50.884" v="104"/>
          <ac:spMkLst>
            <pc:docMk/>
            <pc:sldMk cId="0" sldId="257"/>
            <ac:spMk id="208" creationId="{00000000-0000-0000-0000-000000000000}"/>
          </ac:spMkLst>
        </pc:spChg>
        <pc:grpChg chg="mod">
          <ac:chgData name="Loc Huynh" userId="80c0383e323bd6ea" providerId="LiveId" clId="{EB6AEB1E-92B8-574A-94BB-FF82B5FA9E75}" dt="2022-01-20T06:57:00.141" v="106" actId="1076"/>
          <ac:grpSpMkLst>
            <pc:docMk/>
            <pc:sldMk cId="0" sldId="257"/>
            <ac:grpSpMk id="194" creationId="{00000000-0000-0000-0000-000000000000}"/>
          </ac:grpSpMkLst>
        </pc:grpChg>
      </pc:sldChg>
      <pc:sldChg chg="modSp add del modNotes">
        <pc:chgData name="Loc Huynh" userId="80c0383e323bd6ea" providerId="LiveId" clId="{EB6AEB1E-92B8-574A-94BB-FF82B5FA9E75}" dt="2022-01-22T10:41:53.788" v="17144" actId="2696"/>
        <pc:sldMkLst>
          <pc:docMk/>
          <pc:sldMk cId="0" sldId="258"/>
        </pc:sldMkLst>
        <pc:spChg chg="mod">
          <ac:chgData name="Loc Huynh" userId="80c0383e323bd6ea" providerId="LiveId" clId="{EB6AEB1E-92B8-574A-94BB-FF82B5FA9E75}" dt="2022-01-20T06:56:50.884" v="104"/>
          <ac:spMkLst>
            <pc:docMk/>
            <pc:sldMk cId="0" sldId="258"/>
            <ac:spMk id="213" creationId="{00000000-0000-0000-0000-000000000000}"/>
          </ac:spMkLst>
        </pc:spChg>
        <pc:spChg chg="mod">
          <ac:chgData name="Loc Huynh" userId="80c0383e323bd6ea" providerId="LiveId" clId="{EB6AEB1E-92B8-574A-94BB-FF82B5FA9E75}" dt="2022-01-20T06:56:50.884" v="104"/>
          <ac:spMkLst>
            <pc:docMk/>
            <pc:sldMk cId="0" sldId="258"/>
            <ac:spMk id="214" creationId="{00000000-0000-0000-0000-000000000000}"/>
          </ac:spMkLst>
        </pc:spChg>
        <pc:spChg chg="mod">
          <ac:chgData name="Loc Huynh" userId="80c0383e323bd6ea" providerId="LiveId" clId="{EB6AEB1E-92B8-574A-94BB-FF82B5FA9E75}" dt="2022-01-20T06:56:50.884" v="104"/>
          <ac:spMkLst>
            <pc:docMk/>
            <pc:sldMk cId="0" sldId="258"/>
            <ac:spMk id="216" creationId="{00000000-0000-0000-0000-000000000000}"/>
          </ac:spMkLst>
        </pc:spChg>
        <pc:picChg chg="mod">
          <ac:chgData name="Loc Huynh" userId="80c0383e323bd6ea" providerId="LiveId" clId="{EB6AEB1E-92B8-574A-94BB-FF82B5FA9E75}" dt="2022-01-20T06:56:50.884" v="104"/>
          <ac:picMkLst>
            <pc:docMk/>
            <pc:sldMk cId="0" sldId="258"/>
            <ac:picMk id="215" creationId="{00000000-0000-0000-0000-000000000000}"/>
          </ac:picMkLst>
        </pc:picChg>
      </pc:sldChg>
      <pc:sldChg chg="modSp add del modNotes">
        <pc:chgData name="Loc Huynh" userId="80c0383e323bd6ea" providerId="LiveId" clId="{EB6AEB1E-92B8-574A-94BB-FF82B5FA9E75}" dt="2022-01-21T08:52:02.364" v="8121" actId="2696"/>
        <pc:sldMkLst>
          <pc:docMk/>
          <pc:sldMk cId="0" sldId="259"/>
        </pc:sldMkLst>
        <pc:spChg chg="mod">
          <ac:chgData name="Loc Huynh" userId="80c0383e323bd6ea" providerId="LiveId" clId="{EB6AEB1E-92B8-574A-94BB-FF82B5FA9E75}" dt="2022-01-20T06:56:50.884" v="104"/>
          <ac:spMkLst>
            <pc:docMk/>
            <pc:sldMk cId="0" sldId="259"/>
            <ac:spMk id="221" creationId="{00000000-0000-0000-0000-000000000000}"/>
          </ac:spMkLst>
        </pc:spChg>
        <pc:spChg chg="mod">
          <ac:chgData name="Loc Huynh" userId="80c0383e323bd6ea" providerId="LiveId" clId="{EB6AEB1E-92B8-574A-94BB-FF82B5FA9E75}" dt="2022-01-20T06:56:50.884" v="104"/>
          <ac:spMkLst>
            <pc:docMk/>
            <pc:sldMk cId="0" sldId="259"/>
            <ac:spMk id="222" creationId="{00000000-0000-0000-0000-000000000000}"/>
          </ac:spMkLst>
        </pc:spChg>
        <pc:spChg chg="mod">
          <ac:chgData name="Loc Huynh" userId="80c0383e323bd6ea" providerId="LiveId" clId="{EB6AEB1E-92B8-574A-94BB-FF82B5FA9E75}" dt="2022-01-20T06:56:50.884" v="104"/>
          <ac:spMkLst>
            <pc:docMk/>
            <pc:sldMk cId="0" sldId="259"/>
            <ac:spMk id="223" creationId="{00000000-0000-0000-0000-000000000000}"/>
          </ac:spMkLst>
        </pc:spChg>
        <pc:spChg chg="mod">
          <ac:chgData name="Loc Huynh" userId="80c0383e323bd6ea" providerId="LiveId" clId="{EB6AEB1E-92B8-574A-94BB-FF82B5FA9E75}" dt="2022-01-20T06:56:50.884" v="104"/>
          <ac:spMkLst>
            <pc:docMk/>
            <pc:sldMk cId="0" sldId="259"/>
            <ac:spMk id="224" creationId="{00000000-0000-0000-0000-000000000000}"/>
          </ac:spMkLst>
        </pc:spChg>
      </pc:sldChg>
      <pc:sldChg chg="modSp add del modNotes">
        <pc:chgData name="Loc Huynh" userId="80c0383e323bd6ea" providerId="LiveId" clId="{EB6AEB1E-92B8-574A-94BB-FF82B5FA9E75}" dt="2022-01-21T08:52:02.997" v="8122" actId="2696"/>
        <pc:sldMkLst>
          <pc:docMk/>
          <pc:sldMk cId="0" sldId="260"/>
        </pc:sldMkLst>
        <pc:spChg chg="mod">
          <ac:chgData name="Loc Huynh" userId="80c0383e323bd6ea" providerId="LiveId" clId="{EB6AEB1E-92B8-574A-94BB-FF82B5FA9E75}" dt="2022-01-20T06:56:50.884" v="104"/>
          <ac:spMkLst>
            <pc:docMk/>
            <pc:sldMk cId="0" sldId="260"/>
            <ac:spMk id="229" creationId="{00000000-0000-0000-0000-000000000000}"/>
          </ac:spMkLst>
        </pc:spChg>
        <pc:spChg chg="mod">
          <ac:chgData name="Loc Huynh" userId="80c0383e323bd6ea" providerId="LiveId" clId="{EB6AEB1E-92B8-574A-94BB-FF82B5FA9E75}" dt="2022-01-20T06:56:50.884" v="104"/>
          <ac:spMkLst>
            <pc:docMk/>
            <pc:sldMk cId="0" sldId="260"/>
            <ac:spMk id="230" creationId="{00000000-0000-0000-0000-000000000000}"/>
          </ac:spMkLst>
        </pc:spChg>
        <pc:spChg chg="mod">
          <ac:chgData name="Loc Huynh" userId="80c0383e323bd6ea" providerId="LiveId" clId="{EB6AEB1E-92B8-574A-94BB-FF82B5FA9E75}" dt="2022-01-20T06:56:50.884" v="104"/>
          <ac:spMkLst>
            <pc:docMk/>
            <pc:sldMk cId="0" sldId="260"/>
            <ac:spMk id="231" creationId="{00000000-0000-0000-0000-000000000000}"/>
          </ac:spMkLst>
        </pc:spChg>
      </pc:sldChg>
      <pc:sldChg chg="modSp add del modNotes">
        <pc:chgData name="Loc Huynh" userId="80c0383e323bd6ea" providerId="LiveId" clId="{EB6AEB1E-92B8-574A-94BB-FF82B5FA9E75}" dt="2022-01-22T10:41:22.058" v="17135" actId="2696"/>
        <pc:sldMkLst>
          <pc:docMk/>
          <pc:sldMk cId="0" sldId="261"/>
        </pc:sldMkLst>
        <pc:spChg chg="mod">
          <ac:chgData name="Loc Huynh" userId="80c0383e323bd6ea" providerId="LiveId" clId="{EB6AEB1E-92B8-574A-94BB-FF82B5FA9E75}" dt="2022-01-20T06:56:50.884" v="104"/>
          <ac:spMkLst>
            <pc:docMk/>
            <pc:sldMk cId="0" sldId="261"/>
            <ac:spMk id="236" creationId="{00000000-0000-0000-0000-000000000000}"/>
          </ac:spMkLst>
        </pc:spChg>
        <pc:spChg chg="mod">
          <ac:chgData name="Loc Huynh" userId="80c0383e323bd6ea" providerId="LiveId" clId="{EB6AEB1E-92B8-574A-94BB-FF82B5FA9E75}" dt="2022-01-20T06:56:50.884" v="104"/>
          <ac:spMkLst>
            <pc:docMk/>
            <pc:sldMk cId="0" sldId="261"/>
            <ac:spMk id="237" creationId="{00000000-0000-0000-0000-000000000000}"/>
          </ac:spMkLst>
        </pc:spChg>
        <pc:spChg chg="mod">
          <ac:chgData name="Loc Huynh" userId="80c0383e323bd6ea" providerId="LiveId" clId="{EB6AEB1E-92B8-574A-94BB-FF82B5FA9E75}" dt="2022-01-20T06:56:50.884" v="104"/>
          <ac:spMkLst>
            <pc:docMk/>
            <pc:sldMk cId="0" sldId="261"/>
            <ac:spMk id="238" creationId="{00000000-0000-0000-0000-000000000000}"/>
          </ac:spMkLst>
        </pc:spChg>
        <pc:spChg chg="mod">
          <ac:chgData name="Loc Huynh" userId="80c0383e323bd6ea" providerId="LiveId" clId="{EB6AEB1E-92B8-574A-94BB-FF82B5FA9E75}" dt="2022-01-20T06:56:50.884" v="104"/>
          <ac:spMkLst>
            <pc:docMk/>
            <pc:sldMk cId="0" sldId="261"/>
            <ac:spMk id="240" creationId="{00000000-0000-0000-0000-000000000000}"/>
          </ac:spMkLst>
        </pc:spChg>
        <pc:spChg chg="mod">
          <ac:chgData name="Loc Huynh" userId="80c0383e323bd6ea" providerId="LiveId" clId="{EB6AEB1E-92B8-574A-94BB-FF82B5FA9E75}" dt="2022-01-20T06:56:50.884" v="104"/>
          <ac:spMkLst>
            <pc:docMk/>
            <pc:sldMk cId="0" sldId="261"/>
            <ac:spMk id="241" creationId="{00000000-0000-0000-0000-000000000000}"/>
          </ac:spMkLst>
        </pc:spChg>
        <pc:spChg chg="mod">
          <ac:chgData name="Loc Huynh" userId="80c0383e323bd6ea" providerId="LiveId" clId="{EB6AEB1E-92B8-574A-94BB-FF82B5FA9E75}" dt="2022-01-20T06:56:50.884" v="104"/>
          <ac:spMkLst>
            <pc:docMk/>
            <pc:sldMk cId="0" sldId="261"/>
            <ac:spMk id="242" creationId="{00000000-0000-0000-0000-000000000000}"/>
          </ac:spMkLst>
        </pc:spChg>
        <pc:spChg chg="mod">
          <ac:chgData name="Loc Huynh" userId="80c0383e323bd6ea" providerId="LiveId" clId="{EB6AEB1E-92B8-574A-94BB-FF82B5FA9E75}" dt="2022-01-20T06:56:50.884" v="104"/>
          <ac:spMkLst>
            <pc:docMk/>
            <pc:sldMk cId="0" sldId="261"/>
            <ac:spMk id="243" creationId="{00000000-0000-0000-0000-000000000000}"/>
          </ac:spMkLst>
        </pc:spChg>
        <pc:grpChg chg="mod">
          <ac:chgData name="Loc Huynh" userId="80c0383e323bd6ea" providerId="LiveId" clId="{EB6AEB1E-92B8-574A-94BB-FF82B5FA9E75}" dt="2022-01-20T06:56:50.884" v="104"/>
          <ac:grpSpMkLst>
            <pc:docMk/>
            <pc:sldMk cId="0" sldId="261"/>
            <ac:grpSpMk id="239" creationId="{00000000-0000-0000-0000-000000000000}"/>
          </ac:grpSpMkLst>
        </pc:grpChg>
      </pc:sldChg>
      <pc:sldChg chg="modSp add del modNotes">
        <pc:chgData name="Loc Huynh" userId="80c0383e323bd6ea" providerId="LiveId" clId="{EB6AEB1E-92B8-574A-94BB-FF82B5FA9E75}" dt="2022-01-22T10:41:22.242" v="17136" actId="2696"/>
        <pc:sldMkLst>
          <pc:docMk/>
          <pc:sldMk cId="0" sldId="262"/>
        </pc:sldMkLst>
        <pc:spChg chg="mod">
          <ac:chgData name="Loc Huynh" userId="80c0383e323bd6ea" providerId="LiveId" clId="{EB6AEB1E-92B8-574A-94BB-FF82B5FA9E75}" dt="2022-01-20T06:56:50.884" v="104"/>
          <ac:spMkLst>
            <pc:docMk/>
            <pc:sldMk cId="0" sldId="262"/>
            <ac:spMk id="248" creationId="{00000000-0000-0000-0000-000000000000}"/>
          </ac:spMkLst>
        </pc:spChg>
        <pc:spChg chg="mod">
          <ac:chgData name="Loc Huynh" userId="80c0383e323bd6ea" providerId="LiveId" clId="{EB6AEB1E-92B8-574A-94BB-FF82B5FA9E75}" dt="2022-01-20T06:56:50.884" v="104"/>
          <ac:spMkLst>
            <pc:docMk/>
            <pc:sldMk cId="0" sldId="262"/>
            <ac:spMk id="249" creationId="{00000000-0000-0000-0000-000000000000}"/>
          </ac:spMkLst>
        </pc:spChg>
        <pc:spChg chg="mod">
          <ac:chgData name="Loc Huynh" userId="80c0383e323bd6ea" providerId="LiveId" clId="{EB6AEB1E-92B8-574A-94BB-FF82B5FA9E75}" dt="2022-01-20T06:56:50.884" v="104"/>
          <ac:spMkLst>
            <pc:docMk/>
            <pc:sldMk cId="0" sldId="262"/>
            <ac:spMk id="251" creationId="{00000000-0000-0000-0000-000000000000}"/>
          </ac:spMkLst>
        </pc:spChg>
        <pc:spChg chg="mod">
          <ac:chgData name="Loc Huynh" userId="80c0383e323bd6ea" providerId="LiveId" clId="{EB6AEB1E-92B8-574A-94BB-FF82B5FA9E75}" dt="2022-01-20T06:56:50.884" v="104"/>
          <ac:spMkLst>
            <pc:docMk/>
            <pc:sldMk cId="0" sldId="262"/>
            <ac:spMk id="252" creationId="{00000000-0000-0000-0000-000000000000}"/>
          </ac:spMkLst>
        </pc:spChg>
        <pc:spChg chg="mod">
          <ac:chgData name="Loc Huynh" userId="80c0383e323bd6ea" providerId="LiveId" clId="{EB6AEB1E-92B8-574A-94BB-FF82B5FA9E75}" dt="2022-01-20T06:56:50.884" v="104"/>
          <ac:spMkLst>
            <pc:docMk/>
            <pc:sldMk cId="0" sldId="262"/>
            <ac:spMk id="254" creationId="{00000000-0000-0000-0000-000000000000}"/>
          </ac:spMkLst>
        </pc:spChg>
        <pc:spChg chg="mod">
          <ac:chgData name="Loc Huynh" userId="80c0383e323bd6ea" providerId="LiveId" clId="{EB6AEB1E-92B8-574A-94BB-FF82B5FA9E75}" dt="2022-01-20T06:56:50.884" v="104"/>
          <ac:spMkLst>
            <pc:docMk/>
            <pc:sldMk cId="0" sldId="262"/>
            <ac:spMk id="255" creationId="{00000000-0000-0000-0000-000000000000}"/>
          </ac:spMkLst>
        </pc:spChg>
        <pc:spChg chg="mod">
          <ac:chgData name="Loc Huynh" userId="80c0383e323bd6ea" providerId="LiveId" clId="{EB6AEB1E-92B8-574A-94BB-FF82B5FA9E75}" dt="2022-01-20T06:56:50.884" v="104"/>
          <ac:spMkLst>
            <pc:docMk/>
            <pc:sldMk cId="0" sldId="262"/>
            <ac:spMk id="256" creationId="{00000000-0000-0000-0000-000000000000}"/>
          </ac:spMkLst>
        </pc:spChg>
        <pc:spChg chg="mod">
          <ac:chgData name="Loc Huynh" userId="80c0383e323bd6ea" providerId="LiveId" clId="{EB6AEB1E-92B8-574A-94BB-FF82B5FA9E75}" dt="2022-01-20T06:56:50.884" v="104"/>
          <ac:spMkLst>
            <pc:docMk/>
            <pc:sldMk cId="0" sldId="262"/>
            <ac:spMk id="257" creationId="{00000000-0000-0000-0000-000000000000}"/>
          </ac:spMkLst>
        </pc:spChg>
        <pc:spChg chg="mod">
          <ac:chgData name="Loc Huynh" userId="80c0383e323bd6ea" providerId="LiveId" clId="{EB6AEB1E-92B8-574A-94BB-FF82B5FA9E75}" dt="2022-01-20T06:56:50.884" v="104"/>
          <ac:spMkLst>
            <pc:docMk/>
            <pc:sldMk cId="0" sldId="262"/>
            <ac:spMk id="258" creationId="{00000000-0000-0000-0000-000000000000}"/>
          </ac:spMkLst>
        </pc:spChg>
        <pc:spChg chg="mod">
          <ac:chgData name="Loc Huynh" userId="80c0383e323bd6ea" providerId="LiveId" clId="{EB6AEB1E-92B8-574A-94BB-FF82B5FA9E75}" dt="2022-01-20T06:56:50.884" v="104"/>
          <ac:spMkLst>
            <pc:docMk/>
            <pc:sldMk cId="0" sldId="262"/>
            <ac:spMk id="259" creationId="{00000000-0000-0000-0000-000000000000}"/>
          </ac:spMkLst>
        </pc:spChg>
        <pc:spChg chg="mod">
          <ac:chgData name="Loc Huynh" userId="80c0383e323bd6ea" providerId="LiveId" clId="{EB6AEB1E-92B8-574A-94BB-FF82B5FA9E75}" dt="2022-01-20T06:56:50.884" v="104"/>
          <ac:spMkLst>
            <pc:docMk/>
            <pc:sldMk cId="0" sldId="262"/>
            <ac:spMk id="260" creationId="{00000000-0000-0000-0000-000000000000}"/>
          </ac:spMkLst>
        </pc:spChg>
        <pc:spChg chg="mod">
          <ac:chgData name="Loc Huynh" userId="80c0383e323bd6ea" providerId="LiveId" clId="{EB6AEB1E-92B8-574A-94BB-FF82B5FA9E75}" dt="2022-01-20T06:56:50.884" v="104"/>
          <ac:spMkLst>
            <pc:docMk/>
            <pc:sldMk cId="0" sldId="262"/>
            <ac:spMk id="261" creationId="{00000000-0000-0000-0000-000000000000}"/>
          </ac:spMkLst>
        </pc:spChg>
        <pc:spChg chg="mod">
          <ac:chgData name="Loc Huynh" userId="80c0383e323bd6ea" providerId="LiveId" clId="{EB6AEB1E-92B8-574A-94BB-FF82B5FA9E75}" dt="2022-01-20T06:56:50.884" v="104"/>
          <ac:spMkLst>
            <pc:docMk/>
            <pc:sldMk cId="0" sldId="262"/>
            <ac:spMk id="262" creationId="{00000000-0000-0000-0000-000000000000}"/>
          </ac:spMkLst>
        </pc:spChg>
        <pc:grpChg chg="mod">
          <ac:chgData name="Loc Huynh" userId="80c0383e323bd6ea" providerId="LiveId" clId="{EB6AEB1E-92B8-574A-94BB-FF82B5FA9E75}" dt="2022-01-20T06:56:50.884" v="104"/>
          <ac:grpSpMkLst>
            <pc:docMk/>
            <pc:sldMk cId="0" sldId="262"/>
            <ac:grpSpMk id="250" creationId="{00000000-0000-0000-0000-000000000000}"/>
          </ac:grpSpMkLst>
        </pc:grpChg>
        <pc:grpChg chg="mod">
          <ac:chgData name="Loc Huynh" userId="80c0383e323bd6ea" providerId="LiveId" clId="{EB6AEB1E-92B8-574A-94BB-FF82B5FA9E75}" dt="2022-01-20T06:56:50.884" v="104"/>
          <ac:grpSpMkLst>
            <pc:docMk/>
            <pc:sldMk cId="0" sldId="262"/>
            <ac:grpSpMk id="253" creationId="{00000000-0000-0000-0000-000000000000}"/>
          </ac:grpSpMkLst>
        </pc:grpChg>
      </pc:sldChg>
      <pc:sldChg chg="addSp delSp modSp add del mod modNotes">
        <pc:chgData name="Loc Huynh" userId="80c0383e323bd6ea" providerId="LiveId" clId="{EB6AEB1E-92B8-574A-94BB-FF82B5FA9E75}" dt="2022-01-22T10:46:42.489" v="17180" actId="2696"/>
        <pc:sldMkLst>
          <pc:docMk/>
          <pc:sldMk cId="0" sldId="263"/>
        </pc:sldMkLst>
        <pc:spChg chg="mod">
          <ac:chgData name="Loc Huynh" userId="80c0383e323bd6ea" providerId="LiveId" clId="{EB6AEB1E-92B8-574A-94BB-FF82B5FA9E75}" dt="2022-01-22T10:45:48.764" v="17174"/>
          <ac:spMkLst>
            <pc:docMk/>
            <pc:sldMk cId="0" sldId="263"/>
            <ac:spMk id="18" creationId="{95B71770-786A-394B-B54D-B856EC76EA2F}"/>
          </ac:spMkLst>
        </pc:spChg>
        <pc:spChg chg="mod">
          <ac:chgData name="Loc Huynh" userId="80c0383e323bd6ea" providerId="LiveId" clId="{EB6AEB1E-92B8-574A-94BB-FF82B5FA9E75}" dt="2022-01-22T10:45:48.764" v="17174"/>
          <ac:spMkLst>
            <pc:docMk/>
            <pc:sldMk cId="0" sldId="263"/>
            <ac:spMk id="19" creationId="{92CA3DB8-26FE-404A-AF65-4ABDC7515F04}"/>
          </ac:spMkLst>
        </pc:spChg>
        <pc:spChg chg="mod">
          <ac:chgData name="Loc Huynh" userId="80c0383e323bd6ea" providerId="LiveId" clId="{EB6AEB1E-92B8-574A-94BB-FF82B5FA9E75}" dt="2022-01-22T10:45:56.152" v="17176" actId="1076"/>
          <ac:spMkLst>
            <pc:docMk/>
            <pc:sldMk cId="0" sldId="263"/>
            <ac:spMk id="248" creationId="{00000000-0000-0000-0000-000000000000}"/>
          </ac:spMkLst>
        </pc:spChg>
        <pc:spChg chg="del">
          <ac:chgData name="Loc Huynh" userId="80c0383e323bd6ea" providerId="LiveId" clId="{EB6AEB1E-92B8-574A-94BB-FF82B5FA9E75}" dt="2022-01-22T10:45:42.126" v="17173" actId="478"/>
          <ac:spMkLst>
            <pc:docMk/>
            <pc:sldMk cId="0" sldId="263"/>
            <ac:spMk id="249" creationId="{00000000-0000-0000-0000-000000000000}"/>
          </ac:spMkLst>
        </pc:spChg>
        <pc:spChg chg="mod">
          <ac:chgData name="Loc Huynh" userId="80c0383e323bd6ea" providerId="LiveId" clId="{EB6AEB1E-92B8-574A-94BB-FF82B5FA9E75}" dt="2022-01-20T06:56:50.884" v="104"/>
          <ac:spMkLst>
            <pc:docMk/>
            <pc:sldMk cId="0" sldId="263"/>
            <ac:spMk id="267" creationId="{00000000-0000-0000-0000-000000000000}"/>
          </ac:spMkLst>
        </pc:spChg>
        <pc:spChg chg="mod">
          <ac:chgData name="Loc Huynh" userId="80c0383e323bd6ea" providerId="LiveId" clId="{EB6AEB1E-92B8-574A-94BB-FF82B5FA9E75}" dt="2022-01-20T06:56:50.884" v="104"/>
          <ac:spMkLst>
            <pc:docMk/>
            <pc:sldMk cId="0" sldId="263"/>
            <ac:spMk id="268" creationId="{00000000-0000-0000-0000-000000000000}"/>
          </ac:spMkLst>
        </pc:spChg>
        <pc:spChg chg="mod">
          <ac:chgData name="Loc Huynh" userId="80c0383e323bd6ea" providerId="LiveId" clId="{EB6AEB1E-92B8-574A-94BB-FF82B5FA9E75}" dt="2022-01-20T06:56:50.884" v="104"/>
          <ac:spMkLst>
            <pc:docMk/>
            <pc:sldMk cId="0" sldId="263"/>
            <ac:spMk id="269" creationId="{00000000-0000-0000-0000-000000000000}"/>
          </ac:spMkLst>
        </pc:spChg>
        <pc:spChg chg="mod">
          <ac:chgData name="Loc Huynh" userId="80c0383e323bd6ea" providerId="LiveId" clId="{EB6AEB1E-92B8-574A-94BB-FF82B5FA9E75}" dt="2022-01-20T06:56:50.884" v="104"/>
          <ac:spMkLst>
            <pc:docMk/>
            <pc:sldMk cId="0" sldId="263"/>
            <ac:spMk id="270" creationId="{00000000-0000-0000-0000-000000000000}"/>
          </ac:spMkLst>
        </pc:spChg>
        <pc:spChg chg="mod">
          <ac:chgData name="Loc Huynh" userId="80c0383e323bd6ea" providerId="LiveId" clId="{EB6AEB1E-92B8-574A-94BB-FF82B5FA9E75}" dt="2022-01-20T06:56:50.884" v="104"/>
          <ac:spMkLst>
            <pc:docMk/>
            <pc:sldMk cId="0" sldId="263"/>
            <ac:spMk id="272" creationId="{00000000-0000-0000-0000-000000000000}"/>
          </ac:spMkLst>
        </pc:spChg>
        <pc:spChg chg="mod">
          <ac:chgData name="Loc Huynh" userId="80c0383e323bd6ea" providerId="LiveId" clId="{EB6AEB1E-92B8-574A-94BB-FF82B5FA9E75}" dt="2022-01-20T06:56:50.884" v="104"/>
          <ac:spMkLst>
            <pc:docMk/>
            <pc:sldMk cId="0" sldId="263"/>
            <ac:spMk id="273" creationId="{00000000-0000-0000-0000-000000000000}"/>
          </ac:spMkLst>
        </pc:spChg>
        <pc:spChg chg="mod">
          <ac:chgData name="Loc Huynh" userId="80c0383e323bd6ea" providerId="LiveId" clId="{EB6AEB1E-92B8-574A-94BB-FF82B5FA9E75}" dt="2022-01-20T06:56:50.884" v="104"/>
          <ac:spMkLst>
            <pc:docMk/>
            <pc:sldMk cId="0" sldId="263"/>
            <ac:spMk id="274" creationId="{00000000-0000-0000-0000-000000000000}"/>
          </ac:spMkLst>
        </pc:spChg>
        <pc:spChg chg="mod">
          <ac:chgData name="Loc Huynh" userId="80c0383e323bd6ea" providerId="LiveId" clId="{EB6AEB1E-92B8-574A-94BB-FF82B5FA9E75}" dt="2022-01-20T06:56:50.884" v="104"/>
          <ac:spMkLst>
            <pc:docMk/>
            <pc:sldMk cId="0" sldId="263"/>
            <ac:spMk id="275" creationId="{00000000-0000-0000-0000-000000000000}"/>
          </ac:spMkLst>
        </pc:spChg>
        <pc:spChg chg="mod">
          <ac:chgData name="Loc Huynh" userId="80c0383e323bd6ea" providerId="LiveId" clId="{EB6AEB1E-92B8-574A-94BB-FF82B5FA9E75}" dt="2022-01-20T06:56:50.884" v="104"/>
          <ac:spMkLst>
            <pc:docMk/>
            <pc:sldMk cId="0" sldId="263"/>
            <ac:spMk id="276" creationId="{00000000-0000-0000-0000-000000000000}"/>
          </ac:spMkLst>
        </pc:spChg>
        <pc:spChg chg="mod">
          <ac:chgData name="Loc Huynh" userId="80c0383e323bd6ea" providerId="LiveId" clId="{EB6AEB1E-92B8-574A-94BB-FF82B5FA9E75}" dt="2022-01-20T06:56:50.884" v="104"/>
          <ac:spMkLst>
            <pc:docMk/>
            <pc:sldMk cId="0" sldId="263"/>
            <ac:spMk id="277" creationId="{00000000-0000-0000-0000-000000000000}"/>
          </ac:spMkLst>
        </pc:spChg>
        <pc:spChg chg="mod">
          <ac:chgData name="Loc Huynh" userId="80c0383e323bd6ea" providerId="LiveId" clId="{EB6AEB1E-92B8-574A-94BB-FF82B5FA9E75}" dt="2022-01-20T06:56:50.884" v="104"/>
          <ac:spMkLst>
            <pc:docMk/>
            <pc:sldMk cId="0" sldId="263"/>
            <ac:spMk id="278" creationId="{00000000-0000-0000-0000-000000000000}"/>
          </ac:spMkLst>
        </pc:spChg>
        <pc:grpChg chg="add mod">
          <ac:chgData name="Loc Huynh" userId="80c0383e323bd6ea" providerId="LiveId" clId="{EB6AEB1E-92B8-574A-94BB-FF82B5FA9E75}" dt="2022-01-22T10:45:51.430" v="17175" actId="1076"/>
          <ac:grpSpMkLst>
            <pc:docMk/>
            <pc:sldMk cId="0" sldId="263"/>
            <ac:grpSpMk id="17" creationId="{0C9E6CC0-E7F3-DE45-91FD-B33218AF926E}"/>
          </ac:grpSpMkLst>
        </pc:grpChg>
        <pc:grpChg chg="mod">
          <ac:chgData name="Loc Huynh" userId="80c0383e323bd6ea" providerId="LiveId" clId="{EB6AEB1E-92B8-574A-94BB-FF82B5FA9E75}" dt="2022-01-20T06:56:50.884" v="104"/>
          <ac:grpSpMkLst>
            <pc:docMk/>
            <pc:sldMk cId="0" sldId="263"/>
            <ac:grpSpMk id="271" creationId="{00000000-0000-0000-0000-000000000000}"/>
          </ac:grpSpMkLst>
        </pc:grpChg>
      </pc:sldChg>
      <pc:sldChg chg="modSp add del modNotes">
        <pc:chgData name="Loc Huynh" userId="80c0383e323bd6ea" providerId="LiveId" clId="{EB6AEB1E-92B8-574A-94BB-FF82B5FA9E75}" dt="2022-01-22T10:41:29.182" v="17139" actId="2696"/>
        <pc:sldMkLst>
          <pc:docMk/>
          <pc:sldMk cId="0" sldId="264"/>
        </pc:sldMkLst>
        <pc:spChg chg="mod">
          <ac:chgData name="Loc Huynh" userId="80c0383e323bd6ea" providerId="LiveId" clId="{EB6AEB1E-92B8-574A-94BB-FF82B5FA9E75}" dt="2022-01-20T06:56:50.884" v="104"/>
          <ac:spMkLst>
            <pc:docMk/>
            <pc:sldMk cId="0" sldId="264"/>
            <ac:spMk id="283" creationId="{00000000-0000-0000-0000-000000000000}"/>
          </ac:spMkLst>
        </pc:spChg>
        <pc:spChg chg="mod">
          <ac:chgData name="Loc Huynh" userId="80c0383e323bd6ea" providerId="LiveId" clId="{EB6AEB1E-92B8-574A-94BB-FF82B5FA9E75}" dt="2022-01-20T06:56:50.884" v="104"/>
          <ac:spMkLst>
            <pc:docMk/>
            <pc:sldMk cId="0" sldId="264"/>
            <ac:spMk id="284" creationId="{00000000-0000-0000-0000-000000000000}"/>
          </ac:spMkLst>
        </pc:spChg>
        <pc:spChg chg="mod">
          <ac:chgData name="Loc Huynh" userId="80c0383e323bd6ea" providerId="LiveId" clId="{EB6AEB1E-92B8-574A-94BB-FF82B5FA9E75}" dt="2022-01-20T06:56:50.884" v="104"/>
          <ac:spMkLst>
            <pc:docMk/>
            <pc:sldMk cId="0" sldId="264"/>
            <ac:spMk id="285" creationId="{00000000-0000-0000-0000-000000000000}"/>
          </ac:spMkLst>
        </pc:spChg>
        <pc:spChg chg="mod">
          <ac:chgData name="Loc Huynh" userId="80c0383e323bd6ea" providerId="LiveId" clId="{EB6AEB1E-92B8-574A-94BB-FF82B5FA9E75}" dt="2022-01-20T06:56:50.884" v="104"/>
          <ac:spMkLst>
            <pc:docMk/>
            <pc:sldMk cId="0" sldId="264"/>
            <ac:spMk id="286" creationId="{00000000-0000-0000-0000-000000000000}"/>
          </ac:spMkLst>
        </pc:spChg>
        <pc:spChg chg="mod">
          <ac:chgData name="Loc Huynh" userId="80c0383e323bd6ea" providerId="LiveId" clId="{EB6AEB1E-92B8-574A-94BB-FF82B5FA9E75}" dt="2022-01-20T06:56:50.884" v="104"/>
          <ac:spMkLst>
            <pc:docMk/>
            <pc:sldMk cId="0" sldId="264"/>
            <ac:spMk id="287" creationId="{00000000-0000-0000-0000-000000000000}"/>
          </ac:spMkLst>
        </pc:spChg>
        <pc:spChg chg="mod">
          <ac:chgData name="Loc Huynh" userId="80c0383e323bd6ea" providerId="LiveId" clId="{EB6AEB1E-92B8-574A-94BB-FF82B5FA9E75}" dt="2022-01-20T06:56:50.884" v="104"/>
          <ac:spMkLst>
            <pc:docMk/>
            <pc:sldMk cId="0" sldId="264"/>
            <ac:spMk id="289" creationId="{00000000-0000-0000-0000-000000000000}"/>
          </ac:spMkLst>
        </pc:spChg>
        <pc:spChg chg="mod">
          <ac:chgData name="Loc Huynh" userId="80c0383e323bd6ea" providerId="LiveId" clId="{EB6AEB1E-92B8-574A-94BB-FF82B5FA9E75}" dt="2022-01-20T06:56:50.884" v="104"/>
          <ac:spMkLst>
            <pc:docMk/>
            <pc:sldMk cId="0" sldId="264"/>
            <ac:spMk id="290" creationId="{00000000-0000-0000-0000-000000000000}"/>
          </ac:spMkLst>
        </pc:spChg>
        <pc:spChg chg="mod">
          <ac:chgData name="Loc Huynh" userId="80c0383e323bd6ea" providerId="LiveId" clId="{EB6AEB1E-92B8-574A-94BB-FF82B5FA9E75}" dt="2022-01-20T06:56:50.884" v="104"/>
          <ac:spMkLst>
            <pc:docMk/>
            <pc:sldMk cId="0" sldId="264"/>
            <ac:spMk id="291" creationId="{00000000-0000-0000-0000-000000000000}"/>
          </ac:spMkLst>
        </pc:spChg>
        <pc:spChg chg="mod">
          <ac:chgData name="Loc Huynh" userId="80c0383e323bd6ea" providerId="LiveId" clId="{EB6AEB1E-92B8-574A-94BB-FF82B5FA9E75}" dt="2022-01-20T06:56:50.884" v="104"/>
          <ac:spMkLst>
            <pc:docMk/>
            <pc:sldMk cId="0" sldId="264"/>
            <ac:spMk id="292" creationId="{00000000-0000-0000-0000-000000000000}"/>
          </ac:spMkLst>
        </pc:spChg>
        <pc:spChg chg="mod">
          <ac:chgData name="Loc Huynh" userId="80c0383e323bd6ea" providerId="LiveId" clId="{EB6AEB1E-92B8-574A-94BB-FF82B5FA9E75}" dt="2022-01-20T06:56:50.884" v="104"/>
          <ac:spMkLst>
            <pc:docMk/>
            <pc:sldMk cId="0" sldId="264"/>
            <ac:spMk id="293" creationId="{00000000-0000-0000-0000-000000000000}"/>
          </ac:spMkLst>
        </pc:spChg>
        <pc:spChg chg="mod">
          <ac:chgData name="Loc Huynh" userId="80c0383e323bd6ea" providerId="LiveId" clId="{EB6AEB1E-92B8-574A-94BB-FF82B5FA9E75}" dt="2022-01-20T06:56:50.884" v="104"/>
          <ac:spMkLst>
            <pc:docMk/>
            <pc:sldMk cId="0" sldId="264"/>
            <ac:spMk id="294" creationId="{00000000-0000-0000-0000-000000000000}"/>
          </ac:spMkLst>
        </pc:spChg>
        <pc:spChg chg="mod">
          <ac:chgData name="Loc Huynh" userId="80c0383e323bd6ea" providerId="LiveId" clId="{EB6AEB1E-92B8-574A-94BB-FF82B5FA9E75}" dt="2022-01-20T06:56:50.884" v="104"/>
          <ac:spMkLst>
            <pc:docMk/>
            <pc:sldMk cId="0" sldId="264"/>
            <ac:spMk id="295" creationId="{00000000-0000-0000-0000-000000000000}"/>
          </ac:spMkLst>
        </pc:spChg>
        <pc:grpChg chg="mod">
          <ac:chgData name="Loc Huynh" userId="80c0383e323bd6ea" providerId="LiveId" clId="{EB6AEB1E-92B8-574A-94BB-FF82B5FA9E75}" dt="2022-01-20T06:56:50.884" v="104"/>
          <ac:grpSpMkLst>
            <pc:docMk/>
            <pc:sldMk cId="0" sldId="264"/>
            <ac:grpSpMk id="288" creationId="{00000000-0000-0000-0000-000000000000}"/>
          </ac:grpSpMkLst>
        </pc:grpChg>
      </pc:sldChg>
      <pc:sldChg chg="modSp add del modNotes">
        <pc:chgData name="Loc Huynh" userId="80c0383e323bd6ea" providerId="LiveId" clId="{EB6AEB1E-92B8-574A-94BB-FF82B5FA9E75}" dt="2022-01-22T10:41:29.947" v="17140" actId="2696"/>
        <pc:sldMkLst>
          <pc:docMk/>
          <pc:sldMk cId="0" sldId="265"/>
        </pc:sldMkLst>
        <pc:spChg chg="mod">
          <ac:chgData name="Loc Huynh" userId="80c0383e323bd6ea" providerId="LiveId" clId="{EB6AEB1E-92B8-574A-94BB-FF82B5FA9E75}" dt="2022-01-20T06:56:50.884" v="104"/>
          <ac:spMkLst>
            <pc:docMk/>
            <pc:sldMk cId="0" sldId="265"/>
            <ac:spMk id="300" creationId="{00000000-0000-0000-0000-000000000000}"/>
          </ac:spMkLst>
        </pc:spChg>
        <pc:spChg chg="mod">
          <ac:chgData name="Loc Huynh" userId="80c0383e323bd6ea" providerId="LiveId" clId="{EB6AEB1E-92B8-574A-94BB-FF82B5FA9E75}" dt="2022-01-20T06:56:50.884" v="104"/>
          <ac:spMkLst>
            <pc:docMk/>
            <pc:sldMk cId="0" sldId="265"/>
            <ac:spMk id="301" creationId="{00000000-0000-0000-0000-000000000000}"/>
          </ac:spMkLst>
        </pc:spChg>
        <pc:spChg chg="mod">
          <ac:chgData name="Loc Huynh" userId="80c0383e323bd6ea" providerId="LiveId" clId="{EB6AEB1E-92B8-574A-94BB-FF82B5FA9E75}" dt="2022-01-20T06:56:50.884" v="104"/>
          <ac:spMkLst>
            <pc:docMk/>
            <pc:sldMk cId="0" sldId="265"/>
            <ac:spMk id="303" creationId="{00000000-0000-0000-0000-000000000000}"/>
          </ac:spMkLst>
        </pc:spChg>
        <pc:spChg chg="mod">
          <ac:chgData name="Loc Huynh" userId="80c0383e323bd6ea" providerId="LiveId" clId="{EB6AEB1E-92B8-574A-94BB-FF82B5FA9E75}" dt="2022-01-20T06:56:50.884" v="104"/>
          <ac:spMkLst>
            <pc:docMk/>
            <pc:sldMk cId="0" sldId="265"/>
            <ac:spMk id="305" creationId="{00000000-0000-0000-0000-000000000000}"/>
          </ac:spMkLst>
        </pc:spChg>
        <pc:spChg chg="mod">
          <ac:chgData name="Loc Huynh" userId="80c0383e323bd6ea" providerId="LiveId" clId="{EB6AEB1E-92B8-574A-94BB-FF82B5FA9E75}" dt="2022-01-20T06:56:50.884" v="104"/>
          <ac:spMkLst>
            <pc:docMk/>
            <pc:sldMk cId="0" sldId="265"/>
            <ac:spMk id="306" creationId="{00000000-0000-0000-0000-000000000000}"/>
          </ac:spMkLst>
        </pc:spChg>
        <pc:spChg chg="mod">
          <ac:chgData name="Loc Huynh" userId="80c0383e323bd6ea" providerId="LiveId" clId="{EB6AEB1E-92B8-574A-94BB-FF82B5FA9E75}" dt="2022-01-20T06:56:50.884" v="104"/>
          <ac:spMkLst>
            <pc:docMk/>
            <pc:sldMk cId="0" sldId="265"/>
            <ac:spMk id="307" creationId="{00000000-0000-0000-0000-000000000000}"/>
          </ac:spMkLst>
        </pc:spChg>
        <pc:spChg chg="mod">
          <ac:chgData name="Loc Huynh" userId="80c0383e323bd6ea" providerId="LiveId" clId="{EB6AEB1E-92B8-574A-94BB-FF82B5FA9E75}" dt="2022-01-20T06:56:50.884" v="104"/>
          <ac:spMkLst>
            <pc:docMk/>
            <pc:sldMk cId="0" sldId="265"/>
            <ac:spMk id="308" creationId="{00000000-0000-0000-0000-000000000000}"/>
          </ac:spMkLst>
        </pc:spChg>
        <pc:spChg chg="mod">
          <ac:chgData name="Loc Huynh" userId="80c0383e323bd6ea" providerId="LiveId" clId="{EB6AEB1E-92B8-574A-94BB-FF82B5FA9E75}" dt="2022-01-20T06:56:50.884" v="104"/>
          <ac:spMkLst>
            <pc:docMk/>
            <pc:sldMk cId="0" sldId="265"/>
            <ac:spMk id="309" creationId="{00000000-0000-0000-0000-000000000000}"/>
          </ac:spMkLst>
        </pc:spChg>
        <pc:grpChg chg="mod">
          <ac:chgData name="Loc Huynh" userId="80c0383e323bd6ea" providerId="LiveId" clId="{EB6AEB1E-92B8-574A-94BB-FF82B5FA9E75}" dt="2022-01-20T06:56:50.884" v="104"/>
          <ac:grpSpMkLst>
            <pc:docMk/>
            <pc:sldMk cId="0" sldId="265"/>
            <ac:grpSpMk id="304" creationId="{00000000-0000-0000-0000-000000000000}"/>
          </ac:grpSpMkLst>
        </pc:grpChg>
        <pc:picChg chg="mod">
          <ac:chgData name="Loc Huynh" userId="80c0383e323bd6ea" providerId="LiveId" clId="{EB6AEB1E-92B8-574A-94BB-FF82B5FA9E75}" dt="2022-01-20T06:56:50.884" v="104"/>
          <ac:picMkLst>
            <pc:docMk/>
            <pc:sldMk cId="0" sldId="265"/>
            <ac:picMk id="302" creationId="{00000000-0000-0000-0000-000000000000}"/>
          </ac:picMkLst>
        </pc:picChg>
      </pc:sldChg>
      <pc:sldChg chg="modSp add del modNotes">
        <pc:chgData name="Loc Huynh" userId="80c0383e323bd6ea" providerId="LiveId" clId="{EB6AEB1E-92B8-574A-94BB-FF82B5FA9E75}" dt="2022-01-22T10:41:30.595" v="17141" actId="2696"/>
        <pc:sldMkLst>
          <pc:docMk/>
          <pc:sldMk cId="0" sldId="266"/>
        </pc:sldMkLst>
        <pc:spChg chg="mod">
          <ac:chgData name="Loc Huynh" userId="80c0383e323bd6ea" providerId="LiveId" clId="{EB6AEB1E-92B8-574A-94BB-FF82B5FA9E75}" dt="2022-01-20T06:56:50.884" v="104"/>
          <ac:spMkLst>
            <pc:docMk/>
            <pc:sldMk cId="0" sldId="266"/>
            <ac:spMk id="314" creationId="{00000000-0000-0000-0000-000000000000}"/>
          </ac:spMkLst>
        </pc:spChg>
        <pc:spChg chg="mod">
          <ac:chgData name="Loc Huynh" userId="80c0383e323bd6ea" providerId="LiveId" clId="{EB6AEB1E-92B8-574A-94BB-FF82B5FA9E75}" dt="2022-01-20T06:56:50.884" v="104"/>
          <ac:spMkLst>
            <pc:docMk/>
            <pc:sldMk cId="0" sldId="266"/>
            <ac:spMk id="315" creationId="{00000000-0000-0000-0000-000000000000}"/>
          </ac:spMkLst>
        </pc:spChg>
      </pc:sldChg>
      <pc:sldChg chg="modSp add del setBg modNotes">
        <pc:chgData name="Loc Huynh" userId="80c0383e323bd6ea" providerId="LiveId" clId="{EB6AEB1E-92B8-574A-94BB-FF82B5FA9E75}" dt="2022-01-22T10:41:32.165" v="17142" actId="2696"/>
        <pc:sldMkLst>
          <pc:docMk/>
          <pc:sldMk cId="0" sldId="267"/>
        </pc:sldMkLst>
        <pc:spChg chg="mod">
          <ac:chgData name="Loc Huynh" userId="80c0383e323bd6ea" providerId="LiveId" clId="{EB6AEB1E-92B8-574A-94BB-FF82B5FA9E75}" dt="2022-01-20T06:56:50.884" v="104"/>
          <ac:spMkLst>
            <pc:docMk/>
            <pc:sldMk cId="0" sldId="267"/>
            <ac:spMk id="320" creationId="{00000000-0000-0000-0000-000000000000}"/>
          </ac:spMkLst>
        </pc:spChg>
        <pc:spChg chg="mod">
          <ac:chgData name="Loc Huynh" userId="80c0383e323bd6ea" providerId="LiveId" clId="{EB6AEB1E-92B8-574A-94BB-FF82B5FA9E75}" dt="2022-01-20T06:56:50.884" v="104"/>
          <ac:spMkLst>
            <pc:docMk/>
            <pc:sldMk cId="0" sldId="267"/>
            <ac:spMk id="321" creationId="{00000000-0000-0000-0000-000000000000}"/>
          </ac:spMkLst>
        </pc:spChg>
        <pc:spChg chg="mod">
          <ac:chgData name="Loc Huynh" userId="80c0383e323bd6ea" providerId="LiveId" clId="{EB6AEB1E-92B8-574A-94BB-FF82B5FA9E75}" dt="2022-01-20T06:56:50.884" v="104"/>
          <ac:spMkLst>
            <pc:docMk/>
            <pc:sldMk cId="0" sldId="267"/>
            <ac:spMk id="322" creationId="{00000000-0000-0000-0000-000000000000}"/>
          </ac:spMkLst>
        </pc:spChg>
        <pc:spChg chg="mod">
          <ac:chgData name="Loc Huynh" userId="80c0383e323bd6ea" providerId="LiveId" clId="{EB6AEB1E-92B8-574A-94BB-FF82B5FA9E75}" dt="2022-01-20T06:56:50.884" v="104"/>
          <ac:spMkLst>
            <pc:docMk/>
            <pc:sldMk cId="0" sldId="267"/>
            <ac:spMk id="323" creationId="{00000000-0000-0000-0000-000000000000}"/>
          </ac:spMkLst>
        </pc:spChg>
        <pc:spChg chg="mod">
          <ac:chgData name="Loc Huynh" userId="80c0383e323bd6ea" providerId="LiveId" clId="{EB6AEB1E-92B8-574A-94BB-FF82B5FA9E75}" dt="2022-01-20T06:56:50.884" v="104"/>
          <ac:spMkLst>
            <pc:docMk/>
            <pc:sldMk cId="0" sldId="267"/>
            <ac:spMk id="324" creationId="{00000000-0000-0000-0000-000000000000}"/>
          </ac:spMkLst>
        </pc:spChg>
        <pc:spChg chg="mod">
          <ac:chgData name="Loc Huynh" userId="80c0383e323bd6ea" providerId="LiveId" clId="{EB6AEB1E-92B8-574A-94BB-FF82B5FA9E75}" dt="2022-01-20T06:56:50.884" v="104"/>
          <ac:spMkLst>
            <pc:docMk/>
            <pc:sldMk cId="0" sldId="267"/>
            <ac:spMk id="326" creationId="{00000000-0000-0000-0000-000000000000}"/>
          </ac:spMkLst>
        </pc:spChg>
        <pc:spChg chg="mod">
          <ac:chgData name="Loc Huynh" userId="80c0383e323bd6ea" providerId="LiveId" clId="{EB6AEB1E-92B8-574A-94BB-FF82B5FA9E75}" dt="2022-01-20T06:56:50.884" v="104"/>
          <ac:spMkLst>
            <pc:docMk/>
            <pc:sldMk cId="0" sldId="267"/>
            <ac:spMk id="327" creationId="{00000000-0000-0000-0000-000000000000}"/>
          </ac:spMkLst>
        </pc:spChg>
        <pc:spChg chg="mod">
          <ac:chgData name="Loc Huynh" userId="80c0383e323bd6ea" providerId="LiveId" clId="{EB6AEB1E-92B8-574A-94BB-FF82B5FA9E75}" dt="2022-01-20T06:56:50.884" v="104"/>
          <ac:spMkLst>
            <pc:docMk/>
            <pc:sldMk cId="0" sldId="267"/>
            <ac:spMk id="328" creationId="{00000000-0000-0000-0000-000000000000}"/>
          </ac:spMkLst>
        </pc:spChg>
        <pc:spChg chg="mod">
          <ac:chgData name="Loc Huynh" userId="80c0383e323bd6ea" providerId="LiveId" clId="{EB6AEB1E-92B8-574A-94BB-FF82B5FA9E75}" dt="2022-01-20T06:56:50.884" v="104"/>
          <ac:spMkLst>
            <pc:docMk/>
            <pc:sldMk cId="0" sldId="267"/>
            <ac:spMk id="329" creationId="{00000000-0000-0000-0000-000000000000}"/>
          </ac:spMkLst>
        </pc:spChg>
        <pc:spChg chg="mod">
          <ac:chgData name="Loc Huynh" userId="80c0383e323bd6ea" providerId="LiveId" clId="{EB6AEB1E-92B8-574A-94BB-FF82B5FA9E75}" dt="2022-01-20T06:56:50.884" v="104"/>
          <ac:spMkLst>
            <pc:docMk/>
            <pc:sldMk cId="0" sldId="267"/>
            <ac:spMk id="330" creationId="{00000000-0000-0000-0000-000000000000}"/>
          </ac:spMkLst>
        </pc:spChg>
        <pc:spChg chg="mod">
          <ac:chgData name="Loc Huynh" userId="80c0383e323bd6ea" providerId="LiveId" clId="{EB6AEB1E-92B8-574A-94BB-FF82B5FA9E75}" dt="2022-01-20T06:56:50.884" v="104"/>
          <ac:spMkLst>
            <pc:docMk/>
            <pc:sldMk cId="0" sldId="267"/>
            <ac:spMk id="331" creationId="{00000000-0000-0000-0000-000000000000}"/>
          </ac:spMkLst>
        </pc:spChg>
        <pc:spChg chg="mod">
          <ac:chgData name="Loc Huynh" userId="80c0383e323bd6ea" providerId="LiveId" clId="{EB6AEB1E-92B8-574A-94BB-FF82B5FA9E75}" dt="2022-01-20T06:56:50.884" v="104"/>
          <ac:spMkLst>
            <pc:docMk/>
            <pc:sldMk cId="0" sldId="267"/>
            <ac:spMk id="332" creationId="{00000000-0000-0000-0000-000000000000}"/>
          </ac:spMkLst>
        </pc:spChg>
        <pc:spChg chg="mod">
          <ac:chgData name="Loc Huynh" userId="80c0383e323bd6ea" providerId="LiveId" clId="{EB6AEB1E-92B8-574A-94BB-FF82B5FA9E75}" dt="2022-01-20T06:56:50.884" v="104"/>
          <ac:spMkLst>
            <pc:docMk/>
            <pc:sldMk cId="0" sldId="267"/>
            <ac:spMk id="333" creationId="{00000000-0000-0000-0000-000000000000}"/>
          </ac:spMkLst>
        </pc:spChg>
        <pc:spChg chg="mod">
          <ac:chgData name="Loc Huynh" userId="80c0383e323bd6ea" providerId="LiveId" clId="{EB6AEB1E-92B8-574A-94BB-FF82B5FA9E75}" dt="2022-01-20T06:56:50.884" v="104"/>
          <ac:spMkLst>
            <pc:docMk/>
            <pc:sldMk cId="0" sldId="267"/>
            <ac:spMk id="334" creationId="{00000000-0000-0000-0000-000000000000}"/>
          </ac:spMkLst>
        </pc:spChg>
        <pc:spChg chg="mod">
          <ac:chgData name="Loc Huynh" userId="80c0383e323bd6ea" providerId="LiveId" clId="{EB6AEB1E-92B8-574A-94BB-FF82B5FA9E75}" dt="2022-01-20T06:56:50.884" v="104"/>
          <ac:spMkLst>
            <pc:docMk/>
            <pc:sldMk cId="0" sldId="267"/>
            <ac:spMk id="335" creationId="{00000000-0000-0000-0000-000000000000}"/>
          </ac:spMkLst>
        </pc:spChg>
        <pc:spChg chg="mod">
          <ac:chgData name="Loc Huynh" userId="80c0383e323bd6ea" providerId="LiveId" clId="{EB6AEB1E-92B8-574A-94BB-FF82B5FA9E75}" dt="2022-01-20T06:56:50.884" v="104"/>
          <ac:spMkLst>
            <pc:docMk/>
            <pc:sldMk cId="0" sldId="267"/>
            <ac:spMk id="336" creationId="{00000000-0000-0000-0000-000000000000}"/>
          </ac:spMkLst>
        </pc:spChg>
        <pc:grpChg chg="mod">
          <ac:chgData name="Loc Huynh" userId="80c0383e323bd6ea" providerId="LiveId" clId="{EB6AEB1E-92B8-574A-94BB-FF82B5FA9E75}" dt="2022-01-20T06:56:50.884" v="104"/>
          <ac:grpSpMkLst>
            <pc:docMk/>
            <pc:sldMk cId="0" sldId="267"/>
            <ac:grpSpMk id="325" creationId="{00000000-0000-0000-0000-000000000000}"/>
          </ac:grpSpMkLst>
        </pc:grpChg>
      </pc:sldChg>
      <pc:sldChg chg="modSp add del modNotes">
        <pc:chgData name="Loc Huynh" userId="80c0383e323bd6ea" providerId="LiveId" clId="{EB6AEB1E-92B8-574A-94BB-FF82B5FA9E75}" dt="2022-01-22T10:41:35.200" v="17143" actId="2696"/>
        <pc:sldMkLst>
          <pc:docMk/>
          <pc:sldMk cId="0" sldId="268"/>
        </pc:sldMkLst>
        <pc:spChg chg="mod">
          <ac:chgData name="Loc Huynh" userId="80c0383e323bd6ea" providerId="LiveId" clId="{EB6AEB1E-92B8-574A-94BB-FF82B5FA9E75}" dt="2022-01-20T06:56:50.884" v="104"/>
          <ac:spMkLst>
            <pc:docMk/>
            <pc:sldMk cId="0" sldId="268"/>
            <ac:spMk id="341" creationId="{00000000-0000-0000-0000-000000000000}"/>
          </ac:spMkLst>
        </pc:spChg>
        <pc:spChg chg="mod">
          <ac:chgData name="Loc Huynh" userId="80c0383e323bd6ea" providerId="LiveId" clId="{EB6AEB1E-92B8-574A-94BB-FF82B5FA9E75}" dt="2022-01-20T06:56:50.884" v="104"/>
          <ac:spMkLst>
            <pc:docMk/>
            <pc:sldMk cId="0" sldId="268"/>
            <ac:spMk id="343" creationId="{00000000-0000-0000-0000-000000000000}"/>
          </ac:spMkLst>
        </pc:spChg>
        <pc:spChg chg="mod">
          <ac:chgData name="Loc Huynh" userId="80c0383e323bd6ea" providerId="LiveId" clId="{EB6AEB1E-92B8-574A-94BB-FF82B5FA9E75}" dt="2022-01-20T06:56:50.884" v="104"/>
          <ac:spMkLst>
            <pc:docMk/>
            <pc:sldMk cId="0" sldId="268"/>
            <ac:spMk id="345" creationId="{00000000-0000-0000-0000-000000000000}"/>
          </ac:spMkLst>
        </pc:spChg>
        <pc:spChg chg="mod">
          <ac:chgData name="Loc Huynh" userId="80c0383e323bd6ea" providerId="LiveId" clId="{EB6AEB1E-92B8-574A-94BB-FF82B5FA9E75}" dt="2022-01-20T06:56:50.884" v="104"/>
          <ac:spMkLst>
            <pc:docMk/>
            <pc:sldMk cId="0" sldId="268"/>
            <ac:spMk id="346" creationId="{00000000-0000-0000-0000-000000000000}"/>
          </ac:spMkLst>
        </pc:spChg>
        <pc:spChg chg="mod">
          <ac:chgData name="Loc Huynh" userId="80c0383e323bd6ea" providerId="LiveId" clId="{EB6AEB1E-92B8-574A-94BB-FF82B5FA9E75}" dt="2022-01-20T06:56:50.884" v="104"/>
          <ac:spMkLst>
            <pc:docMk/>
            <pc:sldMk cId="0" sldId="268"/>
            <ac:spMk id="347" creationId="{00000000-0000-0000-0000-000000000000}"/>
          </ac:spMkLst>
        </pc:spChg>
        <pc:spChg chg="mod">
          <ac:chgData name="Loc Huynh" userId="80c0383e323bd6ea" providerId="LiveId" clId="{EB6AEB1E-92B8-574A-94BB-FF82B5FA9E75}" dt="2022-01-20T06:56:50.884" v="104"/>
          <ac:spMkLst>
            <pc:docMk/>
            <pc:sldMk cId="0" sldId="268"/>
            <ac:spMk id="348" creationId="{00000000-0000-0000-0000-000000000000}"/>
          </ac:spMkLst>
        </pc:spChg>
        <pc:spChg chg="mod">
          <ac:chgData name="Loc Huynh" userId="80c0383e323bd6ea" providerId="LiveId" clId="{EB6AEB1E-92B8-574A-94BB-FF82B5FA9E75}" dt="2022-01-20T06:56:50.884" v="104"/>
          <ac:spMkLst>
            <pc:docMk/>
            <pc:sldMk cId="0" sldId="268"/>
            <ac:spMk id="349" creationId="{00000000-0000-0000-0000-000000000000}"/>
          </ac:spMkLst>
        </pc:spChg>
        <pc:spChg chg="mod">
          <ac:chgData name="Loc Huynh" userId="80c0383e323bd6ea" providerId="LiveId" clId="{EB6AEB1E-92B8-574A-94BB-FF82B5FA9E75}" dt="2022-01-20T06:56:50.884" v="104"/>
          <ac:spMkLst>
            <pc:docMk/>
            <pc:sldMk cId="0" sldId="268"/>
            <ac:spMk id="350" creationId="{00000000-0000-0000-0000-000000000000}"/>
          </ac:spMkLst>
        </pc:spChg>
        <pc:spChg chg="mod">
          <ac:chgData name="Loc Huynh" userId="80c0383e323bd6ea" providerId="LiveId" clId="{EB6AEB1E-92B8-574A-94BB-FF82B5FA9E75}" dt="2022-01-20T06:56:50.884" v="104"/>
          <ac:spMkLst>
            <pc:docMk/>
            <pc:sldMk cId="0" sldId="268"/>
            <ac:spMk id="351" creationId="{00000000-0000-0000-0000-000000000000}"/>
          </ac:spMkLst>
        </pc:spChg>
        <pc:grpChg chg="mod">
          <ac:chgData name="Loc Huynh" userId="80c0383e323bd6ea" providerId="LiveId" clId="{EB6AEB1E-92B8-574A-94BB-FF82B5FA9E75}" dt="2022-01-20T06:56:50.884" v="104"/>
          <ac:grpSpMkLst>
            <pc:docMk/>
            <pc:sldMk cId="0" sldId="268"/>
            <ac:grpSpMk id="344" creationId="{00000000-0000-0000-0000-000000000000}"/>
          </ac:grpSpMkLst>
        </pc:grpChg>
        <pc:graphicFrameChg chg="mod">
          <ac:chgData name="Loc Huynh" userId="80c0383e323bd6ea" providerId="LiveId" clId="{EB6AEB1E-92B8-574A-94BB-FF82B5FA9E75}" dt="2022-01-20T06:56:50.884" v="104"/>
          <ac:graphicFrameMkLst>
            <pc:docMk/>
            <pc:sldMk cId="0" sldId="268"/>
            <ac:graphicFrameMk id="342" creationId="{00000000-0000-0000-0000-000000000000}"/>
          </ac:graphicFrameMkLst>
        </pc:graphicFrameChg>
      </pc:sldChg>
      <pc:sldChg chg="modSp add del modNotes">
        <pc:chgData name="Loc Huynh" userId="80c0383e323bd6ea" providerId="LiveId" clId="{EB6AEB1E-92B8-574A-94BB-FF82B5FA9E75}" dt="2022-01-22T10:41:14.748" v="17134" actId="2696"/>
        <pc:sldMkLst>
          <pc:docMk/>
          <pc:sldMk cId="0" sldId="269"/>
        </pc:sldMkLst>
        <pc:spChg chg="mod">
          <ac:chgData name="Loc Huynh" userId="80c0383e323bd6ea" providerId="LiveId" clId="{EB6AEB1E-92B8-574A-94BB-FF82B5FA9E75}" dt="2022-01-20T06:56:50.884" v="104"/>
          <ac:spMkLst>
            <pc:docMk/>
            <pc:sldMk cId="0" sldId="269"/>
            <ac:spMk id="356" creationId="{00000000-0000-0000-0000-000000000000}"/>
          </ac:spMkLst>
        </pc:spChg>
        <pc:spChg chg="mod">
          <ac:chgData name="Loc Huynh" userId="80c0383e323bd6ea" providerId="LiveId" clId="{EB6AEB1E-92B8-574A-94BB-FF82B5FA9E75}" dt="2022-01-20T06:56:50.884" v="104"/>
          <ac:spMkLst>
            <pc:docMk/>
            <pc:sldMk cId="0" sldId="269"/>
            <ac:spMk id="357" creationId="{00000000-0000-0000-0000-000000000000}"/>
          </ac:spMkLst>
        </pc:spChg>
        <pc:spChg chg="mod">
          <ac:chgData name="Loc Huynh" userId="80c0383e323bd6ea" providerId="LiveId" clId="{EB6AEB1E-92B8-574A-94BB-FF82B5FA9E75}" dt="2022-01-20T06:56:50.884" v="104"/>
          <ac:spMkLst>
            <pc:docMk/>
            <pc:sldMk cId="0" sldId="269"/>
            <ac:spMk id="358" creationId="{00000000-0000-0000-0000-000000000000}"/>
          </ac:spMkLst>
        </pc:spChg>
        <pc:spChg chg="mod">
          <ac:chgData name="Loc Huynh" userId="80c0383e323bd6ea" providerId="LiveId" clId="{EB6AEB1E-92B8-574A-94BB-FF82B5FA9E75}" dt="2022-01-20T06:56:50.884" v="104"/>
          <ac:spMkLst>
            <pc:docMk/>
            <pc:sldMk cId="0" sldId="269"/>
            <ac:spMk id="360" creationId="{00000000-0000-0000-0000-000000000000}"/>
          </ac:spMkLst>
        </pc:spChg>
        <pc:spChg chg="mod">
          <ac:chgData name="Loc Huynh" userId="80c0383e323bd6ea" providerId="LiveId" clId="{EB6AEB1E-92B8-574A-94BB-FF82B5FA9E75}" dt="2022-01-20T06:56:50.884" v="104"/>
          <ac:spMkLst>
            <pc:docMk/>
            <pc:sldMk cId="0" sldId="269"/>
            <ac:spMk id="361" creationId="{00000000-0000-0000-0000-000000000000}"/>
          </ac:spMkLst>
        </pc:spChg>
        <pc:spChg chg="mod">
          <ac:chgData name="Loc Huynh" userId="80c0383e323bd6ea" providerId="LiveId" clId="{EB6AEB1E-92B8-574A-94BB-FF82B5FA9E75}" dt="2022-01-20T06:56:50.884" v="104"/>
          <ac:spMkLst>
            <pc:docMk/>
            <pc:sldMk cId="0" sldId="269"/>
            <ac:spMk id="362" creationId="{00000000-0000-0000-0000-000000000000}"/>
          </ac:spMkLst>
        </pc:spChg>
        <pc:spChg chg="mod">
          <ac:chgData name="Loc Huynh" userId="80c0383e323bd6ea" providerId="LiveId" clId="{EB6AEB1E-92B8-574A-94BB-FF82B5FA9E75}" dt="2022-01-20T06:56:50.884" v="104"/>
          <ac:spMkLst>
            <pc:docMk/>
            <pc:sldMk cId="0" sldId="269"/>
            <ac:spMk id="363" creationId="{00000000-0000-0000-0000-000000000000}"/>
          </ac:spMkLst>
        </pc:spChg>
        <pc:spChg chg="mod">
          <ac:chgData name="Loc Huynh" userId="80c0383e323bd6ea" providerId="LiveId" clId="{EB6AEB1E-92B8-574A-94BB-FF82B5FA9E75}" dt="2022-01-20T06:56:50.884" v="104"/>
          <ac:spMkLst>
            <pc:docMk/>
            <pc:sldMk cId="0" sldId="269"/>
            <ac:spMk id="364" creationId="{00000000-0000-0000-0000-000000000000}"/>
          </ac:spMkLst>
        </pc:spChg>
        <pc:spChg chg="mod">
          <ac:chgData name="Loc Huynh" userId="80c0383e323bd6ea" providerId="LiveId" clId="{EB6AEB1E-92B8-574A-94BB-FF82B5FA9E75}" dt="2022-01-20T06:56:50.884" v="104"/>
          <ac:spMkLst>
            <pc:docMk/>
            <pc:sldMk cId="0" sldId="269"/>
            <ac:spMk id="365" creationId="{00000000-0000-0000-0000-000000000000}"/>
          </ac:spMkLst>
        </pc:spChg>
        <pc:spChg chg="mod">
          <ac:chgData name="Loc Huynh" userId="80c0383e323bd6ea" providerId="LiveId" clId="{EB6AEB1E-92B8-574A-94BB-FF82B5FA9E75}" dt="2022-01-20T06:56:50.884" v="104"/>
          <ac:spMkLst>
            <pc:docMk/>
            <pc:sldMk cId="0" sldId="269"/>
            <ac:spMk id="366" creationId="{00000000-0000-0000-0000-000000000000}"/>
          </ac:spMkLst>
        </pc:spChg>
        <pc:spChg chg="mod">
          <ac:chgData name="Loc Huynh" userId="80c0383e323bd6ea" providerId="LiveId" clId="{EB6AEB1E-92B8-574A-94BB-FF82B5FA9E75}" dt="2022-01-20T06:56:50.884" v="104"/>
          <ac:spMkLst>
            <pc:docMk/>
            <pc:sldMk cId="0" sldId="269"/>
            <ac:spMk id="367" creationId="{00000000-0000-0000-0000-000000000000}"/>
          </ac:spMkLst>
        </pc:spChg>
        <pc:spChg chg="mod">
          <ac:chgData name="Loc Huynh" userId="80c0383e323bd6ea" providerId="LiveId" clId="{EB6AEB1E-92B8-574A-94BB-FF82B5FA9E75}" dt="2022-01-20T06:56:50.884" v="104"/>
          <ac:spMkLst>
            <pc:docMk/>
            <pc:sldMk cId="0" sldId="269"/>
            <ac:spMk id="368" creationId="{00000000-0000-0000-0000-000000000000}"/>
          </ac:spMkLst>
        </pc:spChg>
        <pc:spChg chg="mod">
          <ac:chgData name="Loc Huynh" userId="80c0383e323bd6ea" providerId="LiveId" clId="{EB6AEB1E-92B8-574A-94BB-FF82B5FA9E75}" dt="2022-01-20T06:56:50.884" v="104"/>
          <ac:spMkLst>
            <pc:docMk/>
            <pc:sldMk cId="0" sldId="269"/>
            <ac:spMk id="369" creationId="{00000000-0000-0000-0000-000000000000}"/>
          </ac:spMkLst>
        </pc:spChg>
        <pc:spChg chg="mod">
          <ac:chgData name="Loc Huynh" userId="80c0383e323bd6ea" providerId="LiveId" clId="{EB6AEB1E-92B8-574A-94BB-FF82B5FA9E75}" dt="2022-01-20T06:56:50.884" v="104"/>
          <ac:spMkLst>
            <pc:docMk/>
            <pc:sldMk cId="0" sldId="269"/>
            <ac:spMk id="370" creationId="{00000000-0000-0000-0000-000000000000}"/>
          </ac:spMkLst>
        </pc:spChg>
        <pc:grpChg chg="mod">
          <ac:chgData name="Loc Huynh" userId="80c0383e323bd6ea" providerId="LiveId" clId="{EB6AEB1E-92B8-574A-94BB-FF82B5FA9E75}" dt="2022-01-20T06:56:50.884" v="104"/>
          <ac:grpSpMkLst>
            <pc:docMk/>
            <pc:sldMk cId="0" sldId="269"/>
            <ac:grpSpMk id="359" creationId="{00000000-0000-0000-0000-000000000000}"/>
          </ac:grpSpMkLst>
        </pc:grpChg>
        <pc:cxnChg chg="mod">
          <ac:chgData name="Loc Huynh" userId="80c0383e323bd6ea" providerId="LiveId" clId="{EB6AEB1E-92B8-574A-94BB-FF82B5FA9E75}" dt="2022-01-20T06:56:50.884" v="104"/>
          <ac:cxnSpMkLst>
            <pc:docMk/>
            <pc:sldMk cId="0" sldId="269"/>
            <ac:cxnSpMk id="371" creationId="{00000000-0000-0000-0000-000000000000}"/>
          </ac:cxnSpMkLst>
        </pc:cxnChg>
      </pc:sldChg>
      <pc:sldChg chg="modSp add del modNotes">
        <pc:chgData name="Loc Huynh" userId="80c0383e323bd6ea" providerId="LiveId" clId="{EB6AEB1E-92B8-574A-94BB-FF82B5FA9E75}" dt="2022-01-22T10:41:07.458" v="17125" actId="2696"/>
        <pc:sldMkLst>
          <pc:docMk/>
          <pc:sldMk cId="0" sldId="270"/>
        </pc:sldMkLst>
        <pc:spChg chg="mod">
          <ac:chgData name="Loc Huynh" userId="80c0383e323bd6ea" providerId="LiveId" clId="{EB6AEB1E-92B8-574A-94BB-FF82B5FA9E75}" dt="2022-01-20T06:56:50.884" v="104"/>
          <ac:spMkLst>
            <pc:docMk/>
            <pc:sldMk cId="0" sldId="270"/>
            <ac:spMk id="377" creationId="{00000000-0000-0000-0000-000000000000}"/>
          </ac:spMkLst>
        </pc:spChg>
        <pc:spChg chg="mod">
          <ac:chgData name="Loc Huynh" userId="80c0383e323bd6ea" providerId="LiveId" clId="{EB6AEB1E-92B8-574A-94BB-FF82B5FA9E75}" dt="2022-01-20T06:56:50.884" v="104"/>
          <ac:spMkLst>
            <pc:docMk/>
            <pc:sldMk cId="0" sldId="270"/>
            <ac:spMk id="378" creationId="{00000000-0000-0000-0000-000000000000}"/>
          </ac:spMkLst>
        </pc:spChg>
        <pc:spChg chg="mod">
          <ac:chgData name="Loc Huynh" userId="80c0383e323bd6ea" providerId="LiveId" clId="{EB6AEB1E-92B8-574A-94BB-FF82B5FA9E75}" dt="2022-01-20T06:56:50.884" v="104"/>
          <ac:spMkLst>
            <pc:docMk/>
            <pc:sldMk cId="0" sldId="270"/>
            <ac:spMk id="379" creationId="{00000000-0000-0000-0000-000000000000}"/>
          </ac:spMkLst>
        </pc:spChg>
        <pc:spChg chg="mod">
          <ac:chgData name="Loc Huynh" userId="80c0383e323bd6ea" providerId="LiveId" clId="{EB6AEB1E-92B8-574A-94BB-FF82B5FA9E75}" dt="2022-01-20T06:56:50.884" v="104"/>
          <ac:spMkLst>
            <pc:docMk/>
            <pc:sldMk cId="0" sldId="270"/>
            <ac:spMk id="380" creationId="{00000000-0000-0000-0000-000000000000}"/>
          </ac:spMkLst>
        </pc:spChg>
        <pc:spChg chg="mod">
          <ac:chgData name="Loc Huynh" userId="80c0383e323bd6ea" providerId="LiveId" clId="{EB6AEB1E-92B8-574A-94BB-FF82B5FA9E75}" dt="2022-01-20T06:56:50.884" v="104"/>
          <ac:spMkLst>
            <pc:docMk/>
            <pc:sldMk cId="0" sldId="270"/>
            <ac:spMk id="381" creationId="{00000000-0000-0000-0000-000000000000}"/>
          </ac:spMkLst>
        </pc:spChg>
        <pc:spChg chg="mod">
          <ac:chgData name="Loc Huynh" userId="80c0383e323bd6ea" providerId="LiveId" clId="{EB6AEB1E-92B8-574A-94BB-FF82B5FA9E75}" dt="2022-01-20T06:56:50.884" v="104"/>
          <ac:spMkLst>
            <pc:docMk/>
            <pc:sldMk cId="0" sldId="270"/>
            <ac:spMk id="382" creationId="{00000000-0000-0000-0000-000000000000}"/>
          </ac:spMkLst>
        </pc:spChg>
        <pc:spChg chg="mod">
          <ac:chgData name="Loc Huynh" userId="80c0383e323bd6ea" providerId="LiveId" clId="{EB6AEB1E-92B8-574A-94BB-FF82B5FA9E75}" dt="2022-01-20T06:56:50.884" v="104"/>
          <ac:spMkLst>
            <pc:docMk/>
            <pc:sldMk cId="0" sldId="270"/>
            <ac:spMk id="383" creationId="{00000000-0000-0000-0000-000000000000}"/>
          </ac:spMkLst>
        </pc:spChg>
        <pc:spChg chg="mod">
          <ac:chgData name="Loc Huynh" userId="80c0383e323bd6ea" providerId="LiveId" clId="{EB6AEB1E-92B8-574A-94BB-FF82B5FA9E75}" dt="2022-01-20T06:56:50.884" v="104"/>
          <ac:spMkLst>
            <pc:docMk/>
            <pc:sldMk cId="0" sldId="270"/>
            <ac:spMk id="384" creationId="{00000000-0000-0000-0000-000000000000}"/>
          </ac:spMkLst>
        </pc:spChg>
        <pc:grpChg chg="mod">
          <ac:chgData name="Loc Huynh" userId="80c0383e323bd6ea" providerId="LiveId" clId="{EB6AEB1E-92B8-574A-94BB-FF82B5FA9E75}" dt="2022-01-20T06:56:50.884" v="104"/>
          <ac:grpSpMkLst>
            <pc:docMk/>
            <pc:sldMk cId="0" sldId="270"/>
            <ac:grpSpMk id="376" creationId="{00000000-0000-0000-0000-000000000000}"/>
          </ac:grpSpMkLst>
        </pc:grpChg>
      </pc:sldChg>
      <pc:sldChg chg="modSp add del modNotes">
        <pc:chgData name="Loc Huynh" userId="80c0383e323bd6ea" providerId="LiveId" clId="{EB6AEB1E-92B8-574A-94BB-FF82B5FA9E75}" dt="2022-01-22T10:41:07.893" v="17126" actId="2696"/>
        <pc:sldMkLst>
          <pc:docMk/>
          <pc:sldMk cId="0" sldId="271"/>
        </pc:sldMkLst>
        <pc:spChg chg="mod">
          <ac:chgData name="Loc Huynh" userId="80c0383e323bd6ea" providerId="LiveId" clId="{EB6AEB1E-92B8-574A-94BB-FF82B5FA9E75}" dt="2022-01-20T06:56:50.884" v="104"/>
          <ac:spMkLst>
            <pc:docMk/>
            <pc:sldMk cId="0" sldId="271"/>
            <ac:spMk id="390" creationId="{00000000-0000-0000-0000-000000000000}"/>
          </ac:spMkLst>
        </pc:spChg>
        <pc:spChg chg="mod">
          <ac:chgData name="Loc Huynh" userId="80c0383e323bd6ea" providerId="LiveId" clId="{EB6AEB1E-92B8-574A-94BB-FF82B5FA9E75}" dt="2022-01-20T06:56:50.884" v="104"/>
          <ac:spMkLst>
            <pc:docMk/>
            <pc:sldMk cId="0" sldId="271"/>
            <ac:spMk id="391" creationId="{00000000-0000-0000-0000-000000000000}"/>
          </ac:spMkLst>
        </pc:spChg>
        <pc:spChg chg="mod">
          <ac:chgData name="Loc Huynh" userId="80c0383e323bd6ea" providerId="LiveId" clId="{EB6AEB1E-92B8-574A-94BB-FF82B5FA9E75}" dt="2022-01-20T06:56:50.884" v="104"/>
          <ac:spMkLst>
            <pc:docMk/>
            <pc:sldMk cId="0" sldId="271"/>
            <ac:spMk id="392" creationId="{00000000-0000-0000-0000-000000000000}"/>
          </ac:spMkLst>
        </pc:spChg>
        <pc:spChg chg="mod">
          <ac:chgData name="Loc Huynh" userId="80c0383e323bd6ea" providerId="LiveId" clId="{EB6AEB1E-92B8-574A-94BB-FF82B5FA9E75}" dt="2022-01-20T06:56:50.884" v="104"/>
          <ac:spMkLst>
            <pc:docMk/>
            <pc:sldMk cId="0" sldId="271"/>
            <ac:spMk id="393" creationId="{00000000-0000-0000-0000-000000000000}"/>
          </ac:spMkLst>
        </pc:spChg>
        <pc:spChg chg="mod">
          <ac:chgData name="Loc Huynh" userId="80c0383e323bd6ea" providerId="LiveId" clId="{EB6AEB1E-92B8-574A-94BB-FF82B5FA9E75}" dt="2022-01-20T06:56:50.884" v="104"/>
          <ac:spMkLst>
            <pc:docMk/>
            <pc:sldMk cId="0" sldId="271"/>
            <ac:spMk id="394" creationId="{00000000-0000-0000-0000-000000000000}"/>
          </ac:spMkLst>
        </pc:spChg>
        <pc:spChg chg="mod">
          <ac:chgData name="Loc Huynh" userId="80c0383e323bd6ea" providerId="LiveId" clId="{EB6AEB1E-92B8-574A-94BB-FF82B5FA9E75}" dt="2022-01-20T06:56:50.884" v="104"/>
          <ac:spMkLst>
            <pc:docMk/>
            <pc:sldMk cId="0" sldId="271"/>
            <ac:spMk id="396" creationId="{00000000-0000-0000-0000-000000000000}"/>
          </ac:spMkLst>
        </pc:spChg>
        <pc:spChg chg="mod">
          <ac:chgData name="Loc Huynh" userId="80c0383e323bd6ea" providerId="LiveId" clId="{EB6AEB1E-92B8-574A-94BB-FF82B5FA9E75}" dt="2022-01-20T06:56:50.884" v="104"/>
          <ac:spMkLst>
            <pc:docMk/>
            <pc:sldMk cId="0" sldId="271"/>
            <ac:spMk id="397" creationId="{00000000-0000-0000-0000-000000000000}"/>
          </ac:spMkLst>
        </pc:spChg>
        <pc:spChg chg="mod">
          <ac:chgData name="Loc Huynh" userId="80c0383e323bd6ea" providerId="LiveId" clId="{EB6AEB1E-92B8-574A-94BB-FF82B5FA9E75}" dt="2022-01-20T06:56:50.884" v="104"/>
          <ac:spMkLst>
            <pc:docMk/>
            <pc:sldMk cId="0" sldId="271"/>
            <ac:spMk id="398" creationId="{00000000-0000-0000-0000-000000000000}"/>
          </ac:spMkLst>
        </pc:spChg>
        <pc:spChg chg="mod">
          <ac:chgData name="Loc Huynh" userId="80c0383e323bd6ea" providerId="LiveId" clId="{EB6AEB1E-92B8-574A-94BB-FF82B5FA9E75}" dt="2022-01-20T06:56:50.884" v="104"/>
          <ac:spMkLst>
            <pc:docMk/>
            <pc:sldMk cId="0" sldId="271"/>
            <ac:spMk id="399" creationId="{00000000-0000-0000-0000-000000000000}"/>
          </ac:spMkLst>
        </pc:spChg>
        <pc:spChg chg="mod">
          <ac:chgData name="Loc Huynh" userId="80c0383e323bd6ea" providerId="LiveId" clId="{EB6AEB1E-92B8-574A-94BB-FF82B5FA9E75}" dt="2022-01-20T06:56:50.884" v="104"/>
          <ac:spMkLst>
            <pc:docMk/>
            <pc:sldMk cId="0" sldId="271"/>
            <ac:spMk id="400" creationId="{00000000-0000-0000-0000-000000000000}"/>
          </ac:spMkLst>
        </pc:spChg>
        <pc:spChg chg="mod">
          <ac:chgData name="Loc Huynh" userId="80c0383e323bd6ea" providerId="LiveId" clId="{EB6AEB1E-92B8-574A-94BB-FF82B5FA9E75}" dt="2022-01-20T06:56:50.884" v="104"/>
          <ac:spMkLst>
            <pc:docMk/>
            <pc:sldMk cId="0" sldId="271"/>
            <ac:spMk id="402" creationId="{00000000-0000-0000-0000-000000000000}"/>
          </ac:spMkLst>
        </pc:spChg>
        <pc:spChg chg="mod">
          <ac:chgData name="Loc Huynh" userId="80c0383e323bd6ea" providerId="LiveId" clId="{EB6AEB1E-92B8-574A-94BB-FF82B5FA9E75}" dt="2022-01-20T06:56:50.884" v="104"/>
          <ac:spMkLst>
            <pc:docMk/>
            <pc:sldMk cId="0" sldId="271"/>
            <ac:spMk id="403" creationId="{00000000-0000-0000-0000-000000000000}"/>
          </ac:spMkLst>
        </pc:spChg>
        <pc:spChg chg="mod">
          <ac:chgData name="Loc Huynh" userId="80c0383e323bd6ea" providerId="LiveId" clId="{EB6AEB1E-92B8-574A-94BB-FF82B5FA9E75}" dt="2022-01-20T06:56:50.884" v="104"/>
          <ac:spMkLst>
            <pc:docMk/>
            <pc:sldMk cId="0" sldId="271"/>
            <ac:spMk id="404" creationId="{00000000-0000-0000-0000-000000000000}"/>
          </ac:spMkLst>
        </pc:spChg>
        <pc:spChg chg="mod">
          <ac:chgData name="Loc Huynh" userId="80c0383e323bd6ea" providerId="LiveId" clId="{EB6AEB1E-92B8-574A-94BB-FF82B5FA9E75}" dt="2022-01-20T06:56:50.884" v="104"/>
          <ac:spMkLst>
            <pc:docMk/>
            <pc:sldMk cId="0" sldId="271"/>
            <ac:spMk id="405" creationId="{00000000-0000-0000-0000-000000000000}"/>
          </ac:spMkLst>
        </pc:spChg>
        <pc:spChg chg="mod">
          <ac:chgData name="Loc Huynh" userId="80c0383e323bd6ea" providerId="LiveId" clId="{EB6AEB1E-92B8-574A-94BB-FF82B5FA9E75}" dt="2022-01-20T06:56:50.884" v="104"/>
          <ac:spMkLst>
            <pc:docMk/>
            <pc:sldMk cId="0" sldId="271"/>
            <ac:spMk id="406" creationId="{00000000-0000-0000-0000-000000000000}"/>
          </ac:spMkLst>
        </pc:spChg>
        <pc:spChg chg="mod">
          <ac:chgData name="Loc Huynh" userId="80c0383e323bd6ea" providerId="LiveId" clId="{EB6AEB1E-92B8-574A-94BB-FF82B5FA9E75}" dt="2022-01-20T06:56:50.884" v="104"/>
          <ac:spMkLst>
            <pc:docMk/>
            <pc:sldMk cId="0" sldId="271"/>
            <ac:spMk id="407" creationId="{00000000-0000-0000-0000-000000000000}"/>
          </ac:spMkLst>
        </pc:spChg>
        <pc:spChg chg="mod">
          <ac:chgData name="Loc Huynh" userId="80c0383e323bd6ea" providerId="LiveId" clId="{EB6AEB1E-92B8-574A-94BB-FF82B5FA9E75}" dt="2022-01-20T06:56:50.884" v="104"/>
          <ac:spMkLst>
            <pc:docMk/>
            <pc:sldMk cId="0" sldId="271"/>
            <ac:spMk id="408" creationId="{00000000-0000-0000-0000-000000000000}"/>
          </ac:spMkLst>
        </pc:spChg>
        <pc:spChg chg="mod">
          <ac:chgData name="Loc Huynh" userId="80c0383e323bd6ea" providerId="LiveId" clId="{EB6AEB1E-92B8-574A-94BB-FF82B5FA9E75}" dt="2022-01-20T06:56:50.884" v="104"/>
          <ac:spMkLst>
            <pc:docMk/>
            <pc:sldMk cId="0" sldId="271"/>
            <ac:spMk id="409" creationId="{00000000-0000-0000-0000-000000000000}"/>
          </ac:spMkLst>
        </pc:spChg>
        <pc:spChg chg="mod">
          <ac:chgData name="Loc Huynh" userId="80c0383e323bd6ea" providerId="LiveId" clId="{EB6AEB1E-92B8-574A-94BB-FF82B5FA9E75}" dt="2022-01-20T06:56:50.884" v="104"/>
          <ac:spMkLst>
            <pc:docMk/>
            <pc:sldMk cId="0" sldId="271"/>
            <ac:spMk id="410" creationId="{00000000-0000-0000-0000-000000000000}"/>
          </ac:spMkLst>
        </pc:spChg>
        <pc:spChg chg="mod">
          <ac:chgData name="Loc Huynh" userId="80c0383e323bd6ea" providerId="LiveId" clId="{EB6AEB1E-92B8-574A-94BB-FF82B5FA9E75}" dt="2022-01-20T06:56:50.884" v="104"/>
          <ac:spMkLst>
            <pc:docMk/>
            <pc:sldMk cId="0" sldId="271"/>
            <ac:spMk id="411" creationId="{00000000-0000-0000-0000-000000000000}"/>
          </ac:spMkLst>
        </pc:spChg>
        <pc:spChg chg="mod">
          <ac:chgData name="Loc Huynh" userId="80c0383e323bd6ea" providerId="LiveId" clId="{EB6AEB1E-92B8-574A-94BB-FF82B5FA9E75}" dt="2022-01-20T06:56:50.884" v="104"/>
          <ac:spMkLst>
            <pc:docMk/>
            <pc:sldMk cId="0" sldId="271"/>
            <ac:spMk id="412" creationId="{00000000-0000-0000-0000-000000000000}"/>
          </ac:spMkLst>
        </pc:spChg>
        <pc:spChg chg="mod">
          <ac:chgData name="Loc Huynh" userId="80c0383e323bd6ea" providerId="LiveId" clId="{EB6AEB1E-92B8-574A-94BB-FF82B5FA9E75}" dt="2022-01-20T06:56:50.884" v="104"/>
          <ac:spMkLst>
            <pc:docMk/>
            <pc:sldMk cId="0" sldId="271"/>
            <ac:spMk id="413" creationId="{00000000-0000-0000-0000-000000000000}"/>
          </ac:spMkLst>
        </pc:spChg>
        <pc:grpChg chg="mod">
          <ac:chgData name="Loc Huynh" userId="80c0383e323bd6ea" providerId="LiveId" clId="{EB6AEB1E-92B8-574A-94BB-FF82B5FA9E75}" dt="2022-01-20T06:56:50.884" v="104"/>
          <ac:grpSpMkLst>
            <pc:docMk/>
            <pc:sldMk cId="0" sldId="271"/>
            <ac:grpSpMk id="389" creationId="{00000000-0000-0000-0000-000000000000}"/>
          </ac:grpSpMkLst>
        </pc:grpChg>
        <pc:grpChg chg="mod">
          <ac:chgData name="Loc Huynh" userId="80c0383e323bd6ea" providerId="LiveId" clId="{EB6AEB1E-92B8-574A-94BB-FF82B5FA9E75}" dt="2022-01-20T06:56:50.884" v="104"/>
          <ac:grpSpMkLst>
            <pc:docMk/>
            <pc:sldMk cId="0" sldId="271"/>
            <ac:grpSpMk id="395" creationId="{00000000-0000-0000-0000-000000000000}"/>
          </ac:grpSpMkLst>
        </pc:grpChg>
        <pc:grpChg chg="mod">
          <ac:chgData name="Loc Huynh" userId="80c0383e323bd6ea" providerId="LiveId" clId="{EB6AEB1E-92B8-574A-94BB-FF82B5FA9E75}" dt="2022-01-20T06:56:50.884" v="104"/>
          <ac:grpSpMkLst>
            <pc:docMk/>
            <pc:sldMk cId="0" sldId="271"/>
            <ac:grpSpMk id="401" creationId="{00000000-0000-0000-0000-000000000000}"/>
          </ac:grpSpMkLst>
        </pc:grpChg>
      </pc:sldChg>
      <pc:sldChg chg="modSp add del modNotes">
        <pc:chgData name="Loc Huynh" userId="80c0383e323bd6ea" providerId="LiveId" clId="{EB6AEB1E-92B8-574A-94BB-FF82B5FA9E75}" dt="2022-01-22T10:41:08.305" v="17127" actId="2696"/>
        <pc:sldMkLst>
          <pc:docMk/>
          <pc:sldMk cId="0" sldId="272"/>
        </pc:sldMkLst>
        <pc:spChg chg="mod">
          <ac:chgData name="Loc Huynh" userId="80c0383e323bd6ea" providerId="LiveId" clId="{EB6AEB1E-92B8-574A-94BB-FF82B5FA9E75}" dt="2022-01-20T06:56:50.884" v="104"/>
          <ac:spMkLst>
            <pc:docMk/>
            <pc:sldMk cId="0" sldId="272"/>
            <ac:spMk id="418" creationId="{00000000-0000-0000-0000-000000000000}"/>
          </ac:spMkLst>
        </pc:spChg>
        <pc:spChg chg="mod">
          <ac:chgData name="Loc Huynh" userId="80c0383e323bd6ea" providerId="LiveId" clId="{EB6AEB1E-92B8-574A-94BB-FF82B5FA9E75}" dt="2022-01-20T06:56:50.884" v="104"/>
          <ac:spMkLst>
            <pc:docMk/>
            <pc:sldMk cId="0" sldId="272"/>
            <ac:spMk id="419" creationId="{00000000-0000-0000-0000-000000000000}"/>
          </ac:spMkLst>
        </pc:spChg>
        <pc:spChg chg="mod">
          <ac:chgData name="Loc Huynh" userId="80c0383e323bd6ea" providerId="LiveId" clId="{EB6AEB1E-92B8-574A-94BB-FF82B5FA9E75}" dt="2022-01-20T06:56:50.884" v="104"/>
          <ac:spMkLst>
            <pc:docMk/>
            <pc:sldMk cId="0" sldId="272"/>
            <ac:spMk id="421" creationId="{00000000-0000-0000-0000-000000000000}"/>
          </ac:spMkLst>
        </pc:spChg>
        <pc:spChg chg="mod">
          <ac:chgData name="Loc Huynh" userId="80c0383e323bd6ea" providerId="LiveId" clId="{EB6AEB1E-92B8-574A-94BB-FF82B5FA9E75}" dt="2022-01-20T06:56:50.884" v="104"/>
          <ac:spMkLst>
            <pc:docMk/>
            <pc:sldMk cId="0" sldId="272"/>
            <ac:spMk id="422" creationId="{00000000-0000-0000-0000-000000000000}"/>
          </ac:spMkLst>
        </pc:spChg>
        <pc:spChg chg="mod">
          <ac:chgData name="Loc Huynh" userId="80c0383e323bd6ea" providerId="LiveId" clId="{EB6AEB1E-92B8-574A-94BB-FF82B5FA9E75}" dt="2022-01-20T06:56:50.884" v="104"/>
          <ac:spMkLst>
            <pc:docMk/>
            <pc:sldMk cId="0" sldId="272"/>
            <ac:spMk id="423" creationId="{00000000-0000-0000-0000-000000000000}"/>
          </ac:spMkLst>
        </pc:spChg>
        <pc:spChg chg="mod">
          <ac:chgData name="Loc Huynh" userId="80c0383e323bd6ea" providerId="LiveId" clId="{EB6AEB1E-92B8-574A-94BB-FF82B5FA9E75}" dt="2022-01-20T06:56:50.884" v="104"/>
          <ac:spMkLst>
            <pc:docMk/>
            <pc:sldMk cId="0" sldId="272"/>
            <ac:spMk id="424" creationId="{00000000-0000-0000-0000-000000000000}"/>
          </ac:spMkLst>
        </pc:spChg>
        <pc:spChg chg="mod">
          <ac:chgData name="Loc Huynh" userId="80c0383e323bd6ea" providerId="LiveId" clId="{EB6AEB1E-92B8-574A-94BB-FF82B5FA9E75}" dt="2022-01-20T06:56:50.884" v="104"/>
          <ac:spMkLst>
            <pc:docMk/>
            <pc:sldMk cId="0" sldId="272"/>
            <ac:spMk id="426" creationId="{00000000-0000-0000-0000-000000000000}"/>
          </ac:spMkLst>
        </pc:spChg>
        <pc:spChg chg="mod">
          <ac:chgData name="Loc Huynh" userId="80c0383e323bd6ea" providerId="LiveId" clId="{EB6AEB1E-92B8-574A-94BB-FF82B5FA9E75}" dt="2022-01-20T06:56:50.884" v="104"/>
          <ac:spMkLst>
            <pc:docMk/>
            <pc:sldMk cId="0" sldId="272"/>
            <ac:spMk id="427" creationId="{00000000-0000-0000-0000-000000000000}"/>
          </ac:spMkLst>
        </pc:spChg>
        <pc:spChg chg="mod">
          <ac:chgData name="Loc Huynh" userId="80c0383e323bd6ea" providerId="LiveId" clId="{EB6AEB1E-92B8-574A-94BB-FF82B5FA9E75}" dt="2022-01-20T06:56:50.884" v="104"/>
          <ac:spMkLst>
            <pc:docMk/>
            <pc:sldMk cId="0" sldId="272"/>
            <ac:spMk id="428" creationId="{00000000-0000-0000-0000-000000000000}"/>
          </ac:spMkLst>
        </pc:spChg>
        <pc:spChg chg="mod">
          <ac:chgData name="Loc Huynh" userId="80c0383e323bd6ea" providerId="LiveId" clId="{EB6AEB1E-92B8-574A-94BB-FF82B5FA9E75}" dt="2022-01-20T06:56:50.884" v="104"/>
          <ac:spMkLst>
            <pc:docMk/>
            <pc:sldMk cId="0" sldId="272"/>
            <ac:spMk id="429" creationId="{00000000-0000-0000-0000-000000000000}"/>
          </ac:spMkLst>
        </pc:spChg>
        <pc:spChg chg="mod">
          <ac:chgData name="Loc Huynh" userId="80c0383e323bd6ea" providerId="LiveId" clId="{EB6AEB1E-92B8-574A-94BB-FF82B5FA9E75}" dt="2022-01-20T06:56:50.884" v="104"/>
          <ac:spMkLst>
            <pc:docMk/>
            <pc:sldMk cId="0" sldId="272"/>
            <ac:spMk id="431" creationId="{00000000-0000-0000-0000-000000000000}"/>
          </ac:spMkLst>
        </pc:spChg>
        <pc:spChg chg="mod">
          <ac:chgData name="Loc Huynh" userId="80c0383e323bd6ea" providerId="LiveId" clId="{EB6AEB1E-92B8-574A-94BB-FF82B5FA9E75}" dt="2022-01-20T06:56:50.884" v="104"/>
          <ac:spMkLst>
            <pc:docMk/>
            <pc:sldMk cId="0" sldId="272"/>
            <ac:spMk id="432" creationId="{00000000-0000-0000-0000-000000000000}"/>
          </ac:spMkLst>
        </pc:spChg>
        <pc:spChg chg="mod">
          <ac:chgData name="Loc Huynh" userId="80c0383e323bd6ea" providerId="LiveId" clId="{EB6AEB1E-92B8-574A-94BB-FF82B5FA9E75}" dt="2022-01-20T06:56:50.884" v="104"/>
          <ac:spMkLst>
            <pc:docMk/>
            <pc:sldMk cId="0" sldId="272"/>
            <ac:spMk id="433" creationId="{00000000-0000-0000-0000-000000000000}"/>
          </ac:spMkLst>
        </pc:spChg>
        <pc:spChg chg="mod">
          <ac:chgData name="Loc Huynh" userId="80c0383e323bd6ea" providerId="LiveId" clId="{EB6AEB1E-92B8-574A-94BB-FF82B5FA9E75}" dt="2022-01-20T06:56:50.884" v="104"/>
          <ac:spMkLst>
            <pc:docMk/>
            <pc:sldMk cId="0" sldId="272"/>
            <ac:spMk id="434" creationId="{00000000-0000-0000-0000-000000000000}"/>
          </ac:spMkLst>
        </pc:spChg>
        <pc:spChg chg="mod">
          <ac:chgData name="Loc Huynh" userId="80c0383e323bd6ea" providerId="LiveId" clId="{EB6AEB1E-92B8-574A-94BB-FF82B5FA9E75}" dt="2022-01-20T06:56:50.884" v="104"/>
          <ac:spMkLst>
            <pc:docMk/>
            <pc:sldMk cId="0" sldId="272"/>
            <ac:spMk id="436" creationId="{00000000-0000-0000-0000-000000000000}"/>
          </ac:spMkLst>
        </pc:spChg>
        <pc:spChg chg="mod">
          <ac:chgData name="Loc Huynh" userId="80c0383e323bd6ea" providerId="LiveId" clId="{EB6AEB1E-92B8-574A-94BB-FF82B5FA9E75}" dt="2022-01-20T06:56:50.884" v="104"/>
          <ac:spMkLst>
            <pc:docMk/>
            <pc:sldMk cId="0" sldId="272"/>
            <ac:spMk id="437" creationId="{00000000-0000-0000-0000-000000000000}"/>
          </ac:spMkLst>
        </pc:spChg>
        <pc:grpChg chg="mod">
          <ac:chgData name="Loc Huynh" userId="80c0383e323bd6ea" providerId="LiveId" clId="{EB6AEB1E-92B8-574A-94BB-FF82B5FA9E75}" dt="2022-01-20T06:56:50.884" v="104"/>
          <ac:grpSpMkLst>
            <pc:docMk/>
            <pc:sldMk cId="0" sldId="272"/>
            <ac:grpSpMk id="420" creationId="{00000000-0000-0000-0000-000000000000}"/>
          </ac:grpSpMkLst>
        </pc:grpChg>
        <pc:grpChg chg="mod">
          <ac:chgData name="Loc Huynh" userId="80c0383e323bd6ea" providerId="LiveId" clId="{EB6AEB1E-92B8-574A-94BB-FF82B5FA9E75}" dt="2022-01-20T06:56:50.884" v="104"/>
          <ac:grpSpMkLst>
            <pc:docMk/>
            <pc:sldMk cId="0" sldId="272"/>
            <ac:grpSpMk id="425" creationId="{00000000-0000-0000-0000-000000000000}"/>
          </ac:grpSpMkLst>
        </pc:grpChg>
        <pc:grpChg chg="mod">
          <ac:chgData name="Loc Huynh" userId="80c0383e323bd6ea" providerId="LiveId" clId="{EB6AEB1E-92B8-574A-94BB-FF82B5FA9E75}" dt="2022-01-20T06:56:50.884" v="104"/>
          <ac:grpSpMkLst>
            <pc:docMk/>
            <pc:sldMk cId="0" sldId="272"/>
            <ac:grpSpMk id="430" creationId="{00000000-0000-0000-0000-000000000000}"/>
          </ac:grpSpMkLst>
        </pc:grpChg>
        <pc:grpChg chg="mod">
          <ac:chgData name="Loc Huynh" userId="80c0383e323bd6ea" providerId="LiveId" clId="{EB6AEB1E-92B8-574A-94BB-FF82B5FA9E75}" dt="2022-01-20T06:56:50.884" v="104"/>
          <ac:grpSpMkLst>
            <pc:docMk/>
            <pc:sldMk cId="0" sldId="272"/>
            <ac:grpSpMk id="435" creationId="{00000000-0000-0000-0000-000000000000}"/>
          </ac:grpSpMkLst>
        </pc:grpChg>
      </pc:sldChg>
      <pc:sldChg chg="modSp add del modNotes">
        <pc:chgData name="Loc Huynh" userId="80c0383e323bd6ea" providerId="LiveId" clId="{EB6AEB1E-92B8-574A-94BB-FF82B5FA9E75}" dt="2022-01-22T10:41:08.679" v="17128" actId="2696"/>
        <pc:sldMkLst>
          <pc:docMk/>
          <pc:sldMk cId="0" sldId="273"/>
        </pc:sldMkLst>
        <pc:spChg chg="mod">
          <ac:chgData name="Loc Huynh" userId="80c0383e323bd6ea" providerId="LiveId" clId="{EB6AEB1E-92B8-574A-94BB-FF82B5FA9E75}" dt="2022-01-20T06:56:50.884" v="104"/>
          <ac:spMkLst>
            <pc:docMk/>
            <pc:sldMk cId="0" sldId="273"/>
            <ac:spMk id="442" creationId="{00000000-0000-0000-0000-000000000000}"/>
          </ac:spMkLst>
        </pc:spChg>
        <pc:spChg chg="mod">
          <ac:chgData name="Loc Huynh" userId="80c0383e323bd6ea" providerId="LiveId" clId="{EB6AEB1E-92B8-574A-94BB-FF82B5FA9E75}" dt="2022-01-20T06:56:50.884" v="104"/>
          <ac:spMkLst>
            <pc:docMk/>
            <pc:sldMk cId="0" sldId="273"/>
            <ac:spMk id="443" creationId="{00000000-0000-0000-0000-000000000000}"/>
          </ac:spMkLst>
        </pc:spChg>
        <pc:spChg chg="mod">
          <ac:chgData name="Loc Huynh" userId="80c0383e323bd6ea" providerId="LiveId" clId="{EB6AEB1E-92B8-574A-94BB-FF82B5FA9E75}" dt="2022-01-20T06:56:50.884" v="104"/>
          <ac:spMkLst>
            <pc:docMk/>
            <pc:sldMk cId="0" sldId="273"/>
            <ac:spMk id="444" creationId="{00000000-0000-0000-0000-000000000000}"/>
          </ac:spMkLst>
        </pc:spChg>
        <pc:spChg chg="mod">
          <ac:chgData name="Loc Huynh" userId="80c0383e323bd6ea" providerId="LiveId" clId="{EB6AEB1E-92B8-574A-94BB-FF82B5FA9E75}" dt="2022-01-20T06:56:50.884" v="104"/>
          <ac:spMkLst>
            <pc:docMk/>
            <pc:sldMk cId="0" sldId="273"/>
            <ac:spMk id="445" creationId="{00000000-0000-0000-0000-000000000000}"/>
          </ac:spMkLst>
        </pc:spChg>
        <pc:spChg chg="mod">
          <ac:chgData name="Loc Huynh" userId="80c0383e323bd6ea" providerId="LiveId" clId="{EB6AEB1E-92B8-574A-94BB-FF82B5FA9E75}" dt="2022-01-20T06:56:50.884" v="104"/>
          <ac:spMkLst>
            <pc:docMk/>
            <pc:sldMk cId="0" sldId="273"/>
            <ac:spMk id="446" creationId="{00000000-0000-0000-0000-000000000000}"/>
          </ac:spMkLst>
        </pc:spChg>
        <pc:spChg chg="mod">
          <ac:chgData name="Loc Huynh" userId="80c0383e323bd6ea" providerId="LiveId" clId="{EB6AEB1E-92B8-574A-94BB-FF82B5FA9E75}" dt="2022-01-20T06:56:50.884" v="104"/>
          <ac:spMkLst>
            <pc:docMk/>
            <pc:sldMk cId="0" sldId="273"/>
            <ac:spMk id="447" creationId="{00000000-0000-0000-0000-000000000000}"/>
          </ac:spMkLst>
        </pc:spChg>
        <pc:spChg chg="mod">
          <ac:chgData name="Loc Huynh" userId="80c0383e323bd6ea" providerId="LiveId" clId="{EB6AEB1E-92B8-574A-94BB-FF82B5FA9E75}" dt="2022-01-20T06:56:50.884" v="104"/>
          <ac:spMkLst>
            <pc:docMk/>
            <pc:sldMk cId="0" sldId="273"/>
            <ac:spMk id="448" creationId="{00000000-0000-0000-0000-000000000000}"/>
          </ac:spMkLst>
        </pc:spChg>
        <pc:spChg chg="mod">
          <ac:chgData name="Loc Huynh" userId="80c0383e323bd6ea" providerId="LiveId" clId="{EB6AEB1E-92B8-574A-94BB-FF82B5FA9E75}" dt="2022-01-20T06:56:50.884" v="104"/>
          <ac:spMkLst>
            <pc:docMk/>
            <pc:sldMk cId="0" sldId="273"/>
            <ac:spMk id="449" creationId="{00000000-0000-0000-0000-000000000000}"/>
          </ac:spMkLst>
        </pc:spChg>
        <pc:spChg chg="mod">
          <ac:chgData name="Loc Huynh" userId="80c0383e323bd6ea" providerId="LiveId" clId="{EB6AEB1E-92B8-574A-94BB-FF82B5FA9E75}" dt="2022-01-20T06:56:50.884" v="104"/>
          <ac:spMkLst>
            <pc:docMk/>
            <pc:sldMk cId="0" sldId="273"/>
            <ac:spMk id="451" creationId="{00000000-0000-0000-0000-000000000000}"/>
          </ac:spMkLst>
        </pc:spChg>
        <pc:spChg chg="mod">
          <ac:chgData name="Loc Huynh" userId="80c0383e323bd6ea" providerId="LiveId" clId="{EB6AEB1E-92B8-574A-94BB-FF82B5FA9E75}" dt="2022-01-20T06:56:50.884" v="104"/>
          <ac:spMkLst>
            <pc:docMk/>
            <pc:sldMk cId="0" sldId="273"/>
            <ac:spMk id="452" creationId="{00000000-0000-0000-0000-000000000000}"/>
          </ac:spMkLst>
        </pc:spChg>
        <pc:spChg chg="mod">
          <ac:chgData name="Loc Huynh" userId="80c0383e323bd6ea" providerId="LiveId" clId="{EB6AEB1E-92B8-574A-94BB-FF82B5FA9E75}" dt="2022-01-20T06:56:50.884" v="104"/>
          <ac:spMkLst>
            <pc:docMk/>
            <pc:sldMk cId="0" sldId="273"/>
            <ac:spMk id="453" creationId="{00000000-0000-0000-0000-000000000000}"/>
          </ac:spMkLst>
        </pc:spChg>
        <pc:spChg chg="mod">
          <ac:chgData name="Loc Huynh" userId="80c0383e323bd6ea" providerId="LiveId" clId="{EB6AEB1E-92B8-574A-94BB-FF82B5FA9E75}" dt="2022-01-20T06:56:50.884" v="104"/>
          <ac:spMkLst>
            <pc:docMk/>
            <pc:sldMk cId="0" sldId="273"/>
            <ac:spMk id="454" creationId="{00000000-0000-0000-0000-000000000000}"/>
          </ac:spMkLst>
        </pc:spChg>
        <pc:spChg chg="mod">
          <ac:chgData name="Loc Huynh" userId="80c0383e323bd6ea" providerId="LiveId" clId="{EB6AEB1E-92B8-574A-94BB-FF82B5FA9E75}" dt="2022-01-20T06:56:50.884" v="104"/>
          <ac:spMkLst>
            <pc:docMk/>
            <pc:sldMk cId="0" sldId="273"/>
            <ac:spMk id="455" creationId="{00000000-0000-0000-0000-000000000000}"/>
          </ac:spMkLst>
        </pc:spChg>
        <pc:spChg chg="mod">
          <ac:chgData name="Loc Huynh" userId="80c0383e323bd6ea" providerId="LiveId" clId="{EB6AEB1E-92B8-574A-94BB-FF82B5FA9E75}" dt="2022-01-20T06:56:50.884" v="104"/>
          <ac:spMkLst>
            <pc:docMk/>
            <pc:sldMk cId="0" sldId="273"/>
            <ac:spMk id="456" creationId="{00000000-0000-0000-0000-000000000000}"/>
          </ac:spMkLst>
        </pc:spChg>
        <pc:spChg chg="mod">
          <ac:chgData name="Loc Huynh" userId="80c0383e323bd6ea" providerId="LiveId" clId="{EB6AEB1E-92B8-574A-94BB-FF82B5FA9E75}" dt="2022-01-20T06:56:50.884" v="104"/>
          <ac:spMkLst>
            <pc:docMk/>
            <pc:sldMk cId="0" sldId="273"/>
            <ac:spMk id="457" creationId="{00000000-0000-0000-0000-000000000000}"/>
          </ac:spMkLst>
        </pc:spChg>
        <pc:grpChg chg="mod">
          <ac:chgData name="Loc Huynh" userId="80c0383e323bd6ea" providerId="LiveId" clId="{EB6AEB1E-92B8-574A-94BB-FF82B5FA9E75}" dt="2022-01-20T06:56:50.884" v="104"/>
          <ac:grpSpMkLst>
            <pc:docMk/>
            <pc:sldMk cId="0" sldId="273"/>
            <ac:grpSpMk id="450" creationId="{00000000-0000-0000-0000-000000000000}"/>
          </ac:grpSpMkLst>
        </pc:grpChg>
      </pc:sldChg>
      <pc:sldChg chg="modSp add del modNotes">
        <pc:chgData name="Loc Huynh" userId="80c0383e323bd6ea" providerId="LiveId" clId="{EB6AEB1E-92B8-574A-94BB-FF82B5FA9E75}" dt="2022-01-22T10:41:09.058" v="17129" actId="2696"/>
        <pc:sldMkLst>
          <pc:docMk/>
          <pc:sldMk cId="0" sldId="274"/>
        </pc:sldMkLst>
        <pc:spChg chg="mod">
          <ac:chgData name="Loc Huynh" userId="80c0383e323bd6ea" providerId="LiveId" clId="{EB6AEB1E-92B8-574A-94BB-FF82B5FA9E75}" dt="2022-01-20T06:56:50.884" v="104"/>
          <ac:spMkLst>
            <pc:docMk/>
            <pc:sldMk cId="0" sldId="274"/>
            <ac:spMk id="462" creationId="{00000000-0000-0000-0000-000000000000}"/>
          </ac:spMkLst>
        </pc:spChg>
        <pc:spChg chg="mod">
          <ac:chgData name="Loc Huynh" userId="80c0383e323bd6ea" providerId="LiveId" clId="{EB6AEB1E-92B8-574A-94BB-FF82B5FA9E75}" dt="2022-01-20T06:56:50.884" v="104"/>
          <ac:spMkLst>
            <pc:docMk/>
            <pc:sldMk cId="0" sldId="274"/>
            <ac:spMk id="463" creationId="{00000000-0000-0000-0000-000000000000}"/>
          </ac:spMkLst>
        </pc:spChg>
        <pc:spChg chg="mod">
          <ac:chgData name="Loc Huynh" userId="80c0383e323bd6ea" providerId="LiveId" clId="{EB6AEB1E-92B8-574A-94BB-FF82B5FA9E75}" dt="2022-01-20T06:56:50.884" v="104"/>
          <ac:spMkLst>
            <pc:docMk/>
            <pc:sldMk cId="0" sldId="274"/>
            <ac:spMk id="464" creationId="{00000000-0000-0000-0000-000000000000}"/>
          </ac:spMkLst>
        </pc:spChg>
        <pc:spChg chg="mod">
          <ac:chgData name="Loc Huynh" userId="80c0383e323bd6ea" providerId="LiveId" clId="{EB6AEB1E-92B8-574A-94BB-FF82B5FA9E75}" dt="2022-01-20T06:56:50.884" v="104"/>
          <ac:spMkLst>
            <pc:docMk/>
            <pc:sldMk cId="0" sldId="274"/>
            <ac:spMk id="470" creationId="{00000000-0000-0000-0000-000000000000}"/>
          </ac:spMkLst>
        </pc:spChg>
        <pc:spChg chg="mod">
          <ac:chgData name="Loc Huynh" userId="80c0383e323bd6ea" providerId="LiveId" clId="{EB6AEB1E-92B8-574A-94BB-FF82B5FA9E75}" dt="2022-01-20T06:56:50.884" v="104"/>
          <ac:spMkLst>
            <pc:docMk/>
            <pc:sldMk cId="0" sldId="274"/>
            <ac:spMk id="471" creationId="{00000000-0000-0000-0000-000000000000}"/>
          </ac:spMkLst>
        </pc:spChg>
        <pc:spChg chg="mod">
          <ac:chgData name="Loc Huynh" userId="80c0383e323bd6ea" providerId="LiveId" clId="{EB6AEB1E-92B8-574A-94BB-FF82B5FA9E75}" dt="2022-01-20T06:56:50.884" v="104"/>
          <ac:spMkLst>
            <pc:docMk/>
            <pc:sldMk cId="0" sldId="274"/>
            <ac:spMk id="472" creationId="{00000000-0000-0000-0000-000000000000}"/>
          </ac:spMkLst>
        </pc:spChg>
        <pc:spChg chg="mod">
          <ac:chgData name="Loc Huynh" userId="80c0383e323bd6ea" providerId="LiveId" clId="{EB6AEB1E-92B8-574A-94BB-FF82B5FA9E75}" dt="2022-01-20T06:56:50.884" v="104"/>
          <ac:spMkLst>
            <pc:docMk/>
            <pc:sldMk cId="0" sldId="274"/>
            <ac:spMk id="473" creationId="{00000000-0000-0000-0000-000000000000}"/>
          </ac:spMkLst>
        </pc:spChg>
        <pc:spChg chg="mod">
          <ac:chgData name="Loc Huynh" userId="80c0383e323bd6ea" providerId="LiveId" clId="{EB6AEB1E-92B8-574A-94BB-FF82B5FA9E75}" dt="2022-01-20T06:56:50.884" v="104"/>
          <ac:spMkLst>
            <pc:docMk/>
            <pc:sldMk cId="0" sldId="274"/>
            <ac:spMk id="474" creationId="{00000000-0000-0000-0000-000000000000}"/>
          </ac:spMkLst>
        </pc:spChg>
        <pc:spChg chg="mod">
          <ac:chgData name="Loc Huynh" userId="80c0383e323bd6ea" providerId="LiveId" clId="{EB6AEB1E-92B8-574A-94BB-FF82B5FA9E75}" dt="2022-01-20T06:56:50.884" v="104"/>
          <ac:spMkLst>
            <pc:docMk/>
            <pc:sldMk cId="0" sldId="274"/>
            <ac:spMk id="475" creationId="{00000000-0000-0000-0000-000000000000}"/>
          </ac:spMkLst>
        </pc:spChg>
        <pc:spChg chg="mod">
          <ac:chgData name="Loc Huynh" userId="80c0383e323bd6ea" providerId="LiveId" clId="{EB6AEB1E-92B8-574A-94BB-FF82B5FA9E75}" dt="2022-01-20T06:56:50.884" v="104"/>
          <ac:spMkLst>
            <pc:docMk/>
            <pc:sldMk cId="0" sldId="274"/>
            <ac:spMk id="476" creationId="{00000000-0000-0000-0000-000000000000}"/>
          </ac:spMkLst>
        </pc:spChg>
        <pc:spChg chg="mod">
          <ac:chgData name="Loc Huynh" userId="80c0383e323bd6ea" providerId="LiveId" clId="{EB6AEB1E-92B8-574A-94BB-FF82B5FA9E75}" dt="2022-01-20T06:56:50.884" v="104"/>
          <ac:spMkLst>
            <pc:docMk/>
            <pc:sldMk cId="0" sldId="274"/>
            <ac:spMk id="477" creationId="{00000000-0000-0000-0000-000000000000}"/>
          </ac:spMkLst>
        </pc:spChg>
        <pc:spChg chg="mod">
          <ac:chgData name="Loc Huynh" userId="80c0383e323bd6ea" providerId="LiveId" clId="{EB6AEB1E-92B8-574A-94BB-FF82B5FA9E75}" dt="2022-01-20T06:56:50.884" v="104"/>
          <ac:spMkLst>
            <pc:docMk/>
            <pc:sldMk cId="0" sldId="274"/>
            <ac:spMk id="478" creationId="{00000000-0000-0000-0000-000000000000}"/>
          </ac:spMkLst>
        </pc:spChg>
        <pc:spChg chg="mod">
          <ac:chgData name="Loc Huynh" userId="80c0383e323bd6ea" providerId="LiveId" clId="{EB6AEB1E-92B8-574A-94BB-FF82B5FA9E75}" dt="2022-01-20T06:56:50.884" v="104"/>
          <ac:spMkLst>
            <pc:docMk/>
            <pc:sldMk cId="0" sldId="274"/>
            <ac:spMk id="479" creationId="{00000000-0000-0000-0000-000000000000}"/>
          </ac:spMkLst>
        </pc:spChg>
        <pc:spChg chg="mod">
          <ac:chgData name="Loc Huynh" userId="80c0383e323bd6ea" providerId="LiveId" clId="{EB6AEB1E-92B8-574A-94BB-FF82B5FA9E75}" dt="2022-01-20T06:56:50.884" v="104"/>
          <ac:spMkLst>
            <pc:docMk/>
            <pc:sldMk cId="0" sldId="274"/>
            <ac:spMk id="480" creationId="{00000000-0000-0000-0000-000000000000}"/>
          </ac:spMkLst>
        </pc:spChg>
        <pc:spChg chg="mod">
          <ac:chgData name="Loc Huynh" userId="80c0383e323bd6ea" providerId="LiveId" clId="{EB6AEB1E-92B8-574A-94BB-FF82B5FA9E75}" dt="2022-01-20T06:56:50.884" v="104"/>
          <ac:spMkLst>
            <pc:docMk/>
            <pc:sldMk cId="0" sldId="274"/>
            <ac:spMk id="481" creationId="{00000000-0000-0000-0000-000000000000}"/>
          </ac:spMkLst>
        </pc:spChg>
        <pc:spChg chg="mod">
          <ac:chgData name="Loc Huynh" userId="80c0383e323bd6ea" providerId="LiveId" clId="{EB6AEB1E-92B8-574A-94BB-FF82B5FA9E75}" dt="2022-01-20T06:56:50.884" v="104"/>
          <ac:spMkLst>
            <pc:docMk/>
            <pc:sldMk cId="0" sldId="274"/>
            <ac:spMk id="482" creationId="{00000000-0000-0000-0000-000000000000}"/>
          </ac:spMkLst>
        </pc:spChg>
        <pc:cxnChg chg="mod">
          <ac:chgData name="Loc Huynh" userId="80c0383e323bd6ea" providerId="LiveId" clId="{EB6AEB1E-92B8-574A-94BB-FF82B5FA9E75}" dt="2022-01-20T06:56:50.884" v="104"/>
          <ac:cxnSpMkLst>
            <pc:docMk/>
            <pc:sldMk cId="0" sldId="274"/>
            <ac:cxnSpMk id="465" creationId="{00000000-0000-0000-0000-000000000000}"/>
          </ac:cxnSpMkLst>
        </pc:cxnChg>
        <pc:cxnChg chg="mod">
          <ac:chgData name="Loc Huynh" userId="80c0383e323bd6ea" providerId="LiveId" clId="{EB6AEB1E-92B8-574A-94BB-FF82B5FA9E75}" dt="2022-01-20T06:56:50.884" v="104"/>
          <ac:cxnSpMkLst>
            <pc:docMk/>
            <pc:sldMk cId="0" sldId="274"/>
            <ac:cxnSpMk id="466" creationId="{00000000-0000-0000-0000-000000000000}"/>
          </ac:cxnSpMkLst>
        </pc:cxnChg>
        <pc:cxnChg chg="mod">
          <ac:chgData name="Loc Huynh" userId="80c0383e323bd6ea" providerId="LiveId" clId="{EB6AEB1E-92B8-574A-94BB-FF82B5FA9E75}" dt="2022-01-20T06:56:50.884" v="104"/>
          <ac:cxnSpMkLst>
            <pc:docMk/>
            <pc:sldMk cId="0" sldId="274"/>
            <ac:cxnSpMk id="467" creationId="{00000000-0000-0000-0000-000000000000}"/>
          </ac:cxnSpMkLst>
        </pc:cxnChg>
        <pc:cxnChg chg="mod">
          <ac:chgData name="Loc Huynh" userId="80c0383e323bd6ea" providerId="LiveId" clId="{EB6AEB1E-92B8-574A-94BB-FF82B5FA9E75}" dt="2022-01-20T06:56:50.884" v="104"/>
          <ac:cxnSpMkLst>
            <pc:docMk/>
            <pc:sldMk cId="0" sldId="274"/>
            <ac:cxnSpMk id="468" creationId="{00000000-0000-0000-0000-000000000000}"/>
          </ac:cxnSpMkLst>
        </pc:cxnChg>
        <pc:cxnChg chg="mod">
          <ac:chgData name="Loc Huynh" userId="80c0383e323bd6ea" providerId="LiveId" clId="{EB6AEB1E-92B8-574A-94BB-FF82B5FA9E75}" dt="2022-01-20T06:56:50.884" v="104"/>
          <ac:cxnSpMkLst>
            <pc:docMk/>
            <pc:sldMk cId="0" sldId="274"/>
            <ac:cxnSpMk id="469" creationId="{00000000-0000-0000-0000-000000000000}"/>
          </ac:cxnSpMkLst>
        </pc:cxnChg>
      </pc:sldChg>
      <pc:sldChg chg="modSp add del modNotes">
        <pc:chgData name="Loc Huynh" userId="80c0383e323bd6ea" providerId="LiveId" clId="{EB6AEB1E-92B8-574A-94BB-FF82B5FA9E75}" dt="2022-01-22T10:41:09.510" v="17130" actId="2696"/>
        <pc:sldMkLst>
          <pc:docMk/>
          <pc:sldMk cId="0" sldId="275"/>
        </pc:sldMkLst>
        <pc:spChg chg="mod">
          <ac:chgData name="Loc Huynh" userId="80c0383e323bd6ea" providerId="LiveId" clId="{EB6AEB1E-92B8-574A-94BB-FF82B5FA9E75}" dt="2022-01-20T06:56:50.884" v="104"/>
          <ac:spMkLst>
            <pc:docMk/>
            <pc:sldMk cId="0" sldId="275"/>
            <ac:spMk id="487" creationId="{00000000-0000-0000-0000-000000000000}"/>
          </ac:spMkLst>
        </pc:spChg>
        <pc:spChg chg="mod">
          <ac:chgData name="Loc Huynh" userId="80c0383e323bd6ea" providerId="LiveId" clId="{EB6AEB1E-92B8-574A-94BB-FF82B5FA9E75}" dt="2022-01-20T06:56:50.884" v="104"/>
          <ac:spMkLst>
            <pc:docMk/>
            <pc:sldMk cId="0" sldId="275"/>
            <ac:spMk id="488" creationId="{00000000-0000-0000-0000-000000000000}"/>
          </ac:spMkLst>
        </pc:spChg>
        <pc:spChg chg="mod">
          <ac:chgData name="Loc Huynh" userId="80c0383e323bd6ea" providerId="LiveId" clId="{EB6AEB1E-92B8-574A-94BB-FF82B5FA9E75}" dt="2022-01-20T06:56:50.884" v="104"/>
          <ac:spMkLst>
            <pc:docMk/>
            <pc:sldMk cId="0" sldId="275"/>
            <ac:spMk id="490" creationId="{00000000-0000-0000-0000-000000000000}"/>
          </ac:spMkLst>
        </pc:spChg>
        <pc:spChg chg="mod">
          <ac:chgData name="Loc Huynh" userId="80c0383e323bd6ea" providerId="LiveId" clId="{EB6AEB1E-92B8-574A-94BB-FF82B5FA9E75}" dt="2022-01-20T06:56:50.884" v="104"/>
          <ac:spMkLst>
            <pc:docMk/>
            <pc:sldMk cId="0" sldId="275"/>
            <ac:spMk id="491" creationId="{00000000-0000-0000-0000-000000000000}"/>
          </ac:spMkLst>
        </pc:spChg>
        <pc:spChg chg="mod">
          <ac:chgData name="Loc Huynh" userId="80c0383e323bd6ea" providerId="LiveId" clId="{EB6AEB1E-92B8-574A-94BB-FF82B5FA9E75}" dt="2022-01-20T06:56:50.884" v="104"/>
          <ac:spMkLst>
            <pc:docMk/>
            <pc:sldMk cId="0" sldId="275"/>
            <ac:spMk id="492" creationId="{00000000-0000-0000-0000-000000000000}"/>
          </ac:spMkLst>
        </pc:spChg>
        <pc:spChg chg="mod">
          <ac:chgData name="Loc Huynh" userId="80c0383e323bd6ea" providerId="LiveId" clId="{EB6AEB1E-92B8-574A-94BB-FF82B5FA9E75}" dt="2022-01-20T06:56:50.884" v="104"/>
          <ac:spMkLst>
            <pc:docMk/>
            <pc:sldMk cId="0" sldId="275"/>
            <ac:spMk id="493" creationId="{00000000-0000-0000-0000-000000000000}"/>
          </ac:spMkLst>
        </pc:spChg>
        <pc:grpChg chg="mod">
          <ac:chgData name="Loc Huynh" userId="80c0383e323bd6ea" providerId="LiveId" clId="{EB6AEB1E-92B8-574A-94BB-FF82B5FA9E75}" dt="2022-01-20T06:56:50.884" v="104"/>
          <ac:grpSpMkLst>
            <pc:docMk/>
            <pc:sldMk cId="0" sldId="275"/>
            <ac:grpSpMk id="489" creationId="{00000000-0000-0000-0000-000000000000}"/>
          </ac:grpSpMkLst>
        </pc:grpChg>
        <pc:picChg chg="mod">
          <ac:chgData name="Loc Huynh" userId="80c0383e323bd6ea" providerId="LiveId" clId="{EB6AEB1E-92B8-574A-94BB-FF82B5FA9E75}" dt="2022-01-20T06:56:50.884" v="104"/>
          <ac:picMkLst>
            <pc:docMk/>
            <pc:sldMk cId="0" sldId="275"/>
            <ac:picMk id="494" creationId="{00000000-0000-0000-0000-000000000000}"/>
          </ac:picMkLst>
        </pc:picChg>
      </pc:sldChg>
      <pc:sldChg chg="modSp add del modNotes">
        <pc:chgData name="Loc Huynh" userId="80c0383e323bd6ea" providerId="LiveId" clId="{EB6AEB1E-92B8-574A-94BB-FF82B5FA9E75}" dt="2022-01-22T10:41:09.897" v="17131" actId="2696"/>
        <pc:sldMkLst>
          <pc:docMk/>
          <pc:sldMk cId="0" sldId="276"/>
        </pc:sldMkLst>
        <pc:spChg chg="mod">
          <ac:chgData name="Loc Huynh" userId="80c0383e323bd6ea" providerId="LiveId" clId="{EB6AEB1E-92B8-574A-94BB-FF82B5FA9E75}" dt="2022-01-20T06:56:50.884" v="104"/>
          <ac:spMkLst>
            <pc:docMk/>
            <pc:sldMk cId="0" sldId="276"/>
            <ac:spMk id="499" creationId="{00000000-0000-0000-0000-000000000000}"/>
          </ac:spMkLst>
        </pc:spChg>
        <pc:spChg chg="mod">
          <ac:chgData name="Loc Huynh" userId="80c0383e323bd6ea" providerId="LiveId" clId="{EB6AEB1E-92B8-574A-94BB-FF82B5FA9E75}" dt="2022-01-20T06:56:50.884" v="104"/>
          <ac:spMkLst>
            <pc:docMk/>
            <pc:sldMk cId="0" sldId="276"/>
            <ac:spMk id="500" creationId="{00000000-0000-0000-0000-000000000000}"/>
          </ac:spMkLst>
        </pc:spChg>
        <pc:spChg chg="mod">
          <ac:chgData name="Loc Huynh" userId="80c0383e323bd6ea" providerId="LiveId" clId="{EB6AEB1E-92B8-574A-94BB-FF82B5FA9E75}" dt="2022-01-20T06:56:50.884" v="104"/>
          <ac:spMkLst>
            <pc:docMk/>
            <pc:sldMk cId="0" sldId="276"/>
            <ac:spMk id="502" creationId="{00000000-0000-0000-0000-000000000000}"/>
          </ac:spMkLst>
        </pc:spChg>
        <pc:spChg chg="mod">
          <ac:chgData name="Loc Huynh" userId="80c0383e323bd6ea" providerId="LiveId" clId="{EB6AEB1E-92B8-574A-94BB-FF82B5FA9E75}" dt="2022-01-20T06:56:50.884" v="104"/>
          <ac:spMkLst>
            <pc:docMk/>
            <pc:sldMk cId="0" sldId="276"/>
            <ac:spMk id="503" creationId="{00000000-0000-0000-0000-000000000000}"/>
          </ac:spMkLst>
        </pc:spChg>
        <pc:spChg chg="mod">
          <ac:chgData name="Loc Huynh" userId="80c0383e323bd6ea" providerId="LiveId" clId="{EB6AEB1E-92B8-574A-94BB-FF82B5FA9E75}" dt="2022-01-20T06:56:50.884" v="104"/>
          <ac:spMkLst>
            <pc:docMk/>
            <pc:sldMk cId="0" sldId="276"/>
            <ac:spMk id="504" creationId="{00000000-0000-0000-0000-000000000000}"/>
          </ac:spMkLst>
        </pc:spChg>
        <pc:spChg chg="mod">
          <ac:chgData name="Loc Huynh" userId="80c0383e323bd6ea" providerId="LiveId" clId="{EB6AEB1E-92B8-574A-94BB-FF82B5FA9E75}" dt="2022-01-20T06:56:50.884" v="104"/>
          <ac:spMkLst>
            <pc:docMk/>
            <pc:sldMk cId="0" sldId="276"/>
            <ac:spMk id="505" creationId="{00000000-0000-0000-0000-000000000000}"/>
          </ac:spMkLst>
        </pc:spChg>
        <pc:grpChg chg="mod">
          <ac:chgData name="Loc Huynh" userId="80c0383e323bd6ea" providerId="LiveId" clId="{EB6AEB1E-92B8-574A-94BB-FF82B5FA9E75}" dt="2022-01-20T06:56:50.884" v="104"/>
          <ac:grpSpMkLst>
            <pc:docMk/>
            <pc:sldMk cId="0" sldId="276"/>
            <ac:grpSpMk id="501" creationId="{00000000-0000-0000-0000-000000000000}"/>
          </ac:grpSpMkLst>
        </pc:grpChg>
        <pc:picChg chg="mod">
          <ac:chgData name="Loc Huynh" userId="80c0383e323bd6ea" providerId="LiveId" clId="{EB6AEB1E-92B8-574A-94BB-FF82B5FA9E75}" dt="2022-01-20T06:56:50.884" v="104"/>
          <ac:picMkLst>
            <pc:docMk/>
            <pc:sldMk cId="0" sldId="276"/>
            <ac:picMk id="506" creationId="{00000000-0000-0000-0000-000000000000}"/>
          </ac:picMkLst>
        </pc:picChg>
      </pc:sldChg>
      <pc:sldChg chg="modSp add del modNotes">
        <pc:chgData name="Loc Huynh" userId="80c0383e323bd6ea" providerId="LiveId" clId="{EB6AEB1E-92B8-574A-94BB-FF82B5FA9E75}" dt="2022-01-22T10:41:10.357" v="17132" actId="2696"/>
        <pc:sldMkLst>
          <pc:docMk/>
          <pc:sldMk cId="0" sldId="277"/>
        </pc:sldMkLst>
        <pc:spChg chg="mod">
          <ac:chgData name="Loc Huynh" userId="80c0383e323bd6ea" providerId="LiveId" clId="{EB6AEB1E-92B8-574A-94BB-FF82B5FA9E75}" dt="2022-01-20T06:56:50.884" v="104"/>
          <ac:spMkLst>
            <pc:docMk/>
            <pc:sldMk cId="0" sldId="277"/>
            <ac:spMk id="511" creationId="{00000000-0000-0000-0000-000000000000}"/>
          </ac:spMkLst>
        </pc:spChg>
        <pc:spChg chg="mod">
          <ac:chgData name="Loc Huynh" userId="80c0383e323bd6ea" providerId="LiveId" clId="{EB6AEB1E-92B8-574A-94BB-FF82B5FA9E75}" dt="2022-01-20T06:56:50.884" v="104"/>
          <ac:spMkLst>
            <pc:docMk/>
            <pc:sldMk cId="0" sldId="277"/>
            <ac:spMk id="512" creationId="{00000000-0000-0000-0000-000000000000}"/>
          </ac:spMkLst>
        </pc:spChg>
        <pc:spChg chg="mod">
          <ac:chgData name="Loc Huynh" userId="80c0383e323bd6ea" providerId="LiveId" clId="{EB6AEB1E-92B8-574A-94BB-FF82B5FA9E75}" dt="2022-01-20T06:56:50.884" v="104"/>
          <ac:spMkLst>
            <pc:docMk/>
            <pc:sldMk cId="0" sldId="277"/>
            <ac:spMk id="514" creationId="{00000000-0000-0000-0000-000000000000}"/>
          </ac:spMkLst>
        </pc:spChg>
        <pc:spChg chg="mod">
          <ac:chgData name="Loc Huynh" userId="80c0383e323bd6ea" providerId="LiveId" clId="{EB6AEB1E-92B8-574A-94BB-FF82B5FA9E75}" dt="2022-01-20T06:56:50.884" v="104"/>
          <ac:spMkLst>
            <pc:docMk/>
            <pc:sldMk cId="0" sldId="277"/>
            <ac:spMk id="515" creationId="{00000000-0000-0000-0000-000000000000}"/>
          </ac:spMkLst>
        </pc:spChg>
        <pc:spChg chg="mod">
          <ac:chgData name="Loc Huynh" userId="80c0383e323bd6ea" providerId="LiveId" clId="{EB6AEB1E-92B8-574A-94BB-FF82B5FA9E75}" dt="2022-01-20T06:56:50.884" v="104"/>
          <ac:spMkLst>
            <pc:docMk/>
            <pc:sldMk cId="0" sldId="277"/>
            <ac:spMk id="516" creationId="{00000000-0000-0000-0000-000000000000}"/>
          </ac:spMkLst>
        </pc:spChg>
        <pc:spChg chg="mod">
          <ac:chgData name="Loc Huynh" userId="80c0383e323bd6ea" providerId="LiveId" clId="{EB6AEB1E-92B8-574A-94BB-FF82B5FA9E75}" dt="2022-01-20T06:56:50.884" v="104"/>
          <ac:spMkLst>
            <pc:docMk/>
            <pc:sldMk cId="0" sldId="277"/>
            <ac:spMk id="517" creationId="{00000000-0000-0000-0000-000000000000}"/>
          </ac:spMkLst>
        </pc:spChg>
        <pc:grpChg chg="mod">
          <ac:chgData name="Loc Huynh" userId="80c0383e323bd6ea" providerId="LiveId" clId="{EB6AEB1E-92B8-574A-94BB-FF82B5FA9E75}" dt="2022-01-20T06:56:50.884" v="104"/>
          <ac:grpSpMkLst>
            <pc:docMk/>
            <pc:sldMk cId="0" sldId="277"/>
            <ac:grpSpMk id="513" creationId="{00000000-0000-0000-0000-000000000000}"/>
          </ac:grpSpMkLst>
        </pc:grpChg>
        <pc:picChg chg="mod">
          <ac:chgData name="Loc Huynh" userId="80c0383e323bd6ea" providerId="LiveId" clId="{EB6AEB1E-92B8-574A-94BB-FF82B5FA9E75}" dt="2022-01-20T06:56:50.884" v="104"/>
          <ac:picMkLst>
            <pc:docMk/>
            <pc:sldMk cId="0" sldId="277"/>
            <ac:picMk id="518" creationId="{00000000-0000-0000-0000-000000000000}"/>
          </ac:picMkLst>
        </pc:picChg>
      </pc:sldChg>
      <pc:sldChg chg="modSp add del modNotes">
        <pc:chgData name="Loc Huynh" userId="80c0383e323bd6ea" providerId="LiveId" clId="{EB6AEB1E-92B8-574A-94BB-FF82B5FA9E75}" dt="2022-01-22T10:41:12.183" v="17133" actId="2696"/>
        <pc:sldMkLst>
          <pc:docMk/>
          <pc:sldMk cId="0" sldId="278"/>
        </pc:sldMkLst>
        <pc:spChg chg="mod">
          <ac:chgData name="Loc Huynh" userId="80c0383e323bd6ea" providerId="LiveId" clId="{EB6AEB1E-92B8-574A-94BB-FF82B5FA9E75}" dt="2022-01-20T06:56:50.884" v="104"/>
          <ac:spMkLst>
            <pc:docMk/>
            <pc:sldMk cId="0" sldId="278"/>
            <ac:spMk id="523" creationId="{00000000-0000-0000-0000-000000000000}"/>
          </ac:spMkLst>
        </pc:spChg>
        <pc:spChg chg="mod">
          <ac:chgData name="Loc Huynh" userId="80c0383e323bd6ea" providerId="LiveId" clId="{EB6AEB1E-92B8-574A-94BB-FF82B5FA9E75}" dt="2022-01-20T06:56:50.884" v="104"/>
          <ac:spMkLst>
            <pc:docMk/>
            <pc:sldMk cId="0" sldId="278"/>
            <ac:spMk id="524" creationId="{00000000-0000-0000-0000-000000000000}"/>
          </ac:spMkLst>
        </pc:spChg>
        <pc:spChg chg="mod">
          <ac:chgData name="Loc Huynh" userId="80c0383e323bd6ea" providerId="LiveId" clId="{EB6AEB1E-92B8-574A-94BB-FF82B5FA9E75}" dt="2022-01-20T06:56:50.884" v="104"/>
          <ac:spMkLst>
            <pc:docMk/>
            <pc:sldMk cId="0" sldId="278"/>
            <ac:spMk id="525" creationId="{00000000-0000-0000-0000-000000000000}"/>
          </ac:spMkLst>
        </pc:spChg>
        <pc:spChg chg="mod">
          <ac:chgData name="Loc Huynh" userId="80c0383e323bd6ea" providerId="LiveId" clId="{EB6AEB1E-92B8-574A-94BB-FF82B5FA9E75}" dt="2022-01-20T06:56:50.884" v="104"/>
          <ac:spMkLst>
            <pc:docMk/>
            <pc:sldMk cId="0" sldId="278"/>
            <ac:spMk id="527" creationId="{00000000-0000-0000-0000-000000000000}"/>
          </ac:spMkLst>
        </pc:spChg>
        <pc:spChg chg="mod">
          <ac:chgData name="Loc Huynh" userId="80c0383e323bd6ea" providerId="LiveId" clId="{EB6AEB1E-92B8-574A-94BB-FF82B5FA9E75}" dt="2022-01-20T06:56:50.884" v="104"/>
          <ac:spMkLst>
            <pc:docMk/>
            <pc:sldMk cId="0" sldId="278"/>
            <ac:spMk id="528" creationId="{00000000-0000-0000-0000-000000000000}"/>
          </ac:spMkLst>
        </pc:spChg>
        <pc:grpChg chg="mod">
          <ac:chgData name="Loc Huynh" userId="80c0383e323bd6ea" providerId="LiveId" clId="{EB6AEB1E-92B8-574A-94BB-FF82B5FA9E75}" dt="2022-01-20T06:56:50.884" v="104"/>
          <ac:grpSpMkLst>
            <pc:docMk/>
            <pc:sldMk cId="0" sldId="278"/>
            <ac:grpSpMk id="526" creationId="{00000000-0000-0000-0000-000000000000}"/>
          </ac:grpSpMkLst>
        </pc:grpChg>
      </pc:sldChg>
      <pc:sldChg chg="addSp delSp modSp add del mod modNotes">
        <pc:chgData name="Loc Huynh" userId="80c0383e323bd6ea" providerId="LiveId" clId="{EB6AEB1E-92B8-574A-94BB-FF82B5FA9E75}" dt="2022-01-22T11:16:29.166" v="17657"/>
        <pc:sldMkLst>
          <pc:docMk/>
          <pc:sldMk cId="0" sldId="279"/>
        </pc:sldMkLst>
        <pc:spChg chg="add mod">
          <ac:chgData name="Loc Huynh" userId="80c0383e323bd6ea" providerId="LiveId" clId="{EB6AEB1E-92B8-574A-94BB-FF82B5FA9E75}" dt="2022-01-22T11:16:29.166" v="17657"/>
          <ac:spMkLst>
            <pc:docMk/>
            <pc:sldMk cId="0" sldId="279"/>
            <ac:spMk id="3" creationId="{D4C76D52-23B0-7A47-990C-049C1A988ADB}"/>
          </ac:spMkLst>
        </pc:spChg>
        <pc:spChg chg="mod">
          <ac:chgData name="Loc Huynh" userId="80c0383e323bd6ea" providerId="LiveId" clId="{EB6AEB1E-92B8-574A-94BB-FF82B5FA9E75}" dt="2022-01-22T10:43:35.732" v="17150" actId="1582"/>
          <ac:spMkLst>
            <pc:docMk/>
            <pc:sldMk cId="0" sldId="279"/>
            <ac:spMk id="9" creationId="{1326E5E4-2FE8-5040-9D2B-AD0E410EFD88}"/>
          </ac:spMkLst>
        </pc:spChg>
        <pc:spChg chg="mod">
          <ac:chgData name="Loc Huynh" userId="80c0383e323bd6ea" providerId="LiveId" clId="{EB6AEB1E-92B8-574A-94BB-FF82B5FA9E75}" dt="2022-01-22T10:43:35.732" v="17150" actId="1582"/>
          <ac:spMkLst>
            <pc:docMk/>
            <pc:sldMk cId="0" sldId="279"/>
            <ac:spMk id="10" creationId="{6CEA54A0-76B1-D640-93EF-334E2D73C531}"/>
          </ac:spMkLst>
        </pc:spChg>
        <pc:spChg chg="mod">
          <ac:chgData name="Loc Huynh" userId="80c0383e323bd6ea" providerId="LiveId" clId="{EB6AEB1E-92B8-574A-94BB-FF82B5FA9E75}" dt="2022-01-22T10:46:24.293" v="17177"/>
          <ac:spMkLst>
            <pc:docMk/>
            <pc:sldMk cId="0" sldId="279"/>
            <ac:spMk id="12" creationId="{FE005E2A-25E2-3244-9D5F-B77682682BB5}"/>
          </ac:spMkLst>
        </pc:spChg>
        <pc:spChg chg="mod">
          <ac:chgData name="Loc Huynh" userId="80c0383e323bd6ea" providerId="LiveId" clId="{EB6AEB1E-92B8-574A-94BB-FF82B5FA9E75}" dt="2022-01-22T10:46:24.293" v="17177"/>
          <ac:spMkLst>
            <pc:docMk/>
            <pc:sldMk cId="0" sldId="279"/>
            <ac:spMk id="13" creationId="{863456EB-DB3D-004E-8BDC-7B48BA632365}"/>
          </ac:spMkLst>
        </pc:spChg>
        <pc:spChg chg="mod">
          <ac:chgData name="Loc Huynh" userId="80c0383e323bd6ea" providerId="LiveId" clId="{EB6AEB1E-92B8-574A-94BB-FF82B5FA9E75}" dt="2022-01-22T10:46:24.293" v="17177"/>
          <ac:spMkLst>
            <pc:docMk/>
            <pc:sldMk cId="0" sldId="279"/>
            <ac:spMk id="15" creationId="{B13644B8-B768-7A43-A66C-F1A677154148}"/>
          </ac:spMkLst>
        </pc:spChg>
        <pc:spChg chg="mod">
          <ac:chgData name="Loc Huynh" userId="80c0383e323bd6ea" providerId="LiveId" clId="{EB6AEB1E-92B8-574A-94BB-FF82B5FA9E75}" dt="2022-01-22T10:46:24.293" v="17177"/>
          <ac:spMkLst>
            <pc:docMk/>
            <pc:sldMk cId="0" sldId="279"/>
            <ac:spMk id="16" creationId="{729FA5F0-CD16-934B-93F0-FD27D6D3741B}"/>
          </ac:spMkLst>
        </pc:spChg>
        <pc:spChg chg="mod">
          <ac:chgData name="Loc Huynh" userId="80c0383e323bd6ea" providerId="LiveId" clId="{EB6AEB1E-92B8-574A-94BB-FF82B5FA9E75}" dt="2022-01-22T10:46:24.293" v="17177"/>
          <ac:spMkLst>
            <pc:docMk/>
            <pc:sldMk cId="0" sldId="279"/>
            <ac:spMk id="17" creationId="{3EF4C701-E77C-404B-970E-1AD84AC3FF41}"/>
          </ac:spMkLst>
        </pc:spChg>
        <pc:spChg chg="mod">
          <ac:chgData name="Loc Huynh" userId="80c0383e323bd6ea" providerId="LiveId" clId="{EB6AEB1E-92B8-574A-94BB-FF82B5FA9E75}" dt="2022-01-22T10:46:24.293" v="17177"/>
          <ac:spMkLst>
            <pc:docMk/>
            <pc:sldMk cId="0" sldId="279"/>
            <ac:spMk id="18" creationId="{38CC8476-1D91-F743-8C4F-FABC05F39C8C}"/>
          </ac:spMkLst>
        </pc:spChg>
        <pc:spChg chg="add mod">
          <ac:chgData name="Loc Huynh" userId="80c0383e323bd6ea" providerId="LiveId" clId="{EB6AEB1E-92B8-574A-94BB-FF82B5FA9E75}" dt="2022-01-22T10:46:34.124" v="17178" actId="1076"/>
          <ac:spMkLst>
            <pc:docMk/>
            <pc:sldMk cId="0" sldId="279"/>
            <ac:spMk id="19" creationId="{6FECD3B0-FCCE-D649-8A68-60B955968580}"/>
          </ac:spMkLst>
        </pc:spChg>
        <pc:spChg chg="add mod">
          <ac:chgData name="Loc Huynh" userId="80c0383e323bd6ea" providerId="LiveId" clId="{EB6AEB1E-92B8-574A-94BB-FF82B5FA9E75}" dt="2022-01-22T10:46:34.124" v="17178" actId="1076"/>
          <ac:spMkLst>
            <pc:docMk/>
            <pc:sldMk cId="0" sldId="279"/>
            <ac:spMk id="20" creationId="{9A5EE1B4-4569-1D45-B16E-E1CE661946EC}"/>
          </ac:spMkLst>
        </pc:spChg>
        <pc:spChg chg="add mod">
          <ac:chgData name="Loc Huynh" userId="80c0383e323bd6ea" providerId="LiveId" clId="{EB6AEB1E-92B8-574A-94BB-FF82B5FA9E75}" dt="2022-01-22T10:46:34.124" v="17178" actId="1076"/>
          <ac:spMkLst>
            <pc:docMk/>
            <pc:sldMk cId="0" sldId="279"/>
            <ac:spMk id="21" creationId="{25A7F6F0-28D3-CC47-AD2D-5B12E4A78619}"/>
          </ac:spMkLst>
        </pc:spChg>
        <pc:spChg chg="add mod">
          <ac:chgData name="Loc Huynh" userId="80c0383e323bd6ea" providerId="LiveId" clId="{EB6AEB1E-92B8-574A-94BB-FF82B5FA9E75}" dt="2022-01-22T10:46:34.124" v="17178" actId="1076"/>
          <ac:spMkLst>
            <pc:docMk/>
            <pc:sldMk cId="0" sldId="279"/>
            <ac:spMk id="22" creationId="{6ABDAAB0-B46B-A64C-B671-929D6F445E84}"/>
          </ac:spMkLst>
        </pc:spChg>
        <pc:spChg chg="del">
          <ac:chgData name="Loc Huynh" userId="80c0383e323bd6ea" providerId="LiveId" clId="{EB6AEB1E-92B8-574A-94BB-FF82B5FA9E75}" dt="2022-01-22T10:59:26.549" v="17614"/>
          <ac:spMkLst>
            <pc:docMk/>
            <pc:sldMk cId="0" sldId="279"/>
            <ac:spMk id="523" creationId="{00000000-0000-0000-0000-000000000000}"/>
          </ac:spMkLst>
        </pc:spChg>
        <pc:spChg chg="mod">
          <ac:chgData name="Loc Huynh" userId="80c0383e323bd6ea" providerId="LiveId" clId="{EB6AEB1E-92B8-574A-94BB-FF82B5FA9E75}" dt="2022-01-22T10:43:52.783" v="17161" actId="20577"/>
          <ac:spMkLst>
            <pc:docMk/>
            <pc:sldMk cId="0" sldId="279"/>
            <ac:spMk id="524" creationId="{00000000-0000-0000-0000-000000000000}"/>
          </ac:spMkLst>
        </pc:spChg>
        <pc:spChg chg="mod">
          <ac:chgData name="Loc Huynh" userId="80c0383e323bd6ea" providerId="LiveId" clId="{EB6AEB1E-92B8-574A-94BB-FF82B5FA9E75}" dt="2022-01-22T10:44:06.726" v="17162" actId="20577"/>
          <ac:spMkLst>
            <pc:docMk/>
            <pc:sldMk cId="0" sldId="279"/>
            <ac:spMk id="525" creationId="{00000000-0000-0000-0000-000000000000}"/>
          </ac:spMkLst>
        </pc:spChg>
        <pc:spChg chg="mod">
          <ac:chgData name="Loc Huynh" userId="80c0383e323bd6ea" providerId="LiveId" clId="{EB6AEB1E-92B8-574A-94BB-FF82B5FA9E75}" dt="2022-01-20T06:56:50.884" v="104"/>
          <ac:spMkLst>
            <pc:docMk/>
            <pc:sldMk cId="0" sldId="279"/>
            <ac:spMk id="533" creationId="{00000000-0000-0000-0000-000000000000}"/>
          </ac:spMkLst>
        </pc:spChg>
        <pc:spChg chg="mod">
          <ac:chgData name="Loc Huynh" userId="80c0383e323bd6ea" providerId="LiveId" clId="{EB6AEB1E-92B8-574A-94BB-FF82B5FA9E75}" dt="2022-01-20T06:56:50.884" v="104"/>
          <ac:spMkLst>
            <pc:docMk/>
            <pc:sldMk cId="0" sldId="279"/>
            <ac:spMk id="534" creationId="{00000000-0000-0000-0000-000000000000}"/>
          </ac:spMkLst>
        </pc:spChg>
        <pc:spChg chg="mod">
          <ac:chgData name="Loc Huynh" userId="80c0383e323bd6ea" providerId="LiveId" clId="{EB6AEB1E-92B8-574A-94BB-FF82B5FA9E75}" dt="2022-01-20T06:56:50.884" v="104"/>
          <ac:spMkLst>
            <pc:docMk/>
            <pc:sldMk cId="0" sldId="279"/>
            <ac:spMk id="535" creationId="{00000000-0000-0000-0000-000000000000}"/>
          </ac:spMkLst>
        </pc:spChg>
        <pc:spChg chg="mod">
          <ac:chgData name="Loc Huynh" userId="80c0383e323bd6ea" providerId="LiveId" clId="{EB6AEB1E-92B8-574A-94BB-FF82B5FA9E75}" dt="2022-01-20T06:56:50.884" v="104"/>
          <ac:spMkLst>
            <pc:docMk/>
            <pc:sldMk cId="0" sldId="279"/>
            <ac:spMk id="536" creationId="{00000000-0000-0000-0000-000000000000}"/>
          </ac:spMkLst>
        </pc:spChg>
        <pc:grpChg chg="add">
          <ac:chgData name="Loc Huynh" userId="80c0383e323bd6ea" providerId="LiveId" clId="{EB6AEB1E-92B8-574A-94BB-FF82B5FA9E75}" dt="2022-01-22T10:46:37.631" v="17179" actId="164"/>
          <ac:grpSpMkLst>
            <pc:docMk/>
            <pc:sldMk cId="0" sldId="279"/>
            <ac:grpSpMk id="2" creationId="{954E1A99-22B8-C749-84B1-67EB6EE2AF9F}"/>
          </ac:grpSpMkLst>
        </pc:grpChg>
        <pc:grpChg chg="add mod">
          <ac:chgData name="Loc Huynh" userId="80c0383e323bd6ea" providerId="LiveId" clId="{EB6AEB1E-92B8-574A-94BB-FF82B5FA9E75}" dt="2022-01-22T10:47:35.434" v="17184" actId="1076"/>
          <ac:grpSpMkLst>
            <pc:docMk/>
            <pc:sldMk cId="0" sldId="279"/>
            <ac:grpSpMk id="8" creationId="{72AB861D-1511-BD4F-8A75-C284AC40E51E}"/>
          </ac:grpSpMkLst>
        </pc:grpChg>
        <pc:grpChg chg="add mod">
          <ac:chgData name="Loc Huynh" userId="80c0383e323bd6ea" providerId="LiveId" clId="{EB6AEB1E-92B8-574A-94BB-FF82B5FA9E75}" dt="2022-01-22T10:46:34.124" v="17178" actId="1076"/>
          <ac:grpSpMkLst>
            <pc:docMk/>
            <pc:sldMk cId="0" sldId="279"/>
            <ac:grpSpMk id="11" creationId="{600AC5E1-8A19-0D4F-A06C-4C421AE77F4F}"/>
          </ac:grpSpMkLst>
        </pc:grpChg>
        <pc:grpChg chg="add mod">
          <ac:chgData name="Loc Huynh" userId="80c0383e323bd6ea" providerId="LiveId" clId="{EB6AEB1E-92B8-574A-94BB-FF82B5FA9E75}" dt="2022-01-22T10:46:34.124" v="17178" actId="1076"/>
          <ac:grpSpMkLst>
            <pc:docMk/>
            <pc:sldMk cId="0" sldId="279"/>
            <ac:grpSpMk id="14" creationId="{BEA64719-2D5E-D245-9D29-5054A174CAAB}"/>
          </ac:grpSpMkLst>
        </pc:grpChg>
        <pc:grpChg chg="del">
          <ac:chgData name="Loc Huynh" userId="80c0383e323bd6ea" providerId="LiveId" clId="{EB6AEB1E-92B8-574A-94BB-FF82B5FA9E75}" dt="2022-01-22T10:43:39.802" v="17151" actId="478"/>
          <ac:grpSpMkLst>
            <pc:docMk/>
            <pc:sldMk cId="0" sldId="279"/>
            <ac:grpSpMk id="526" creationId="{00000000-0000-0000-0000-000000000000}"/>
          </ac:grpSpMkLst>
        </pc:grpChg>
      </pc:sldChg>
      <pc:sldChg chg="modSp add del modNotes">
        <pc:chgData name="Loc Huynh" userId="80c0383e323bd6ea" providerId="LiveId" clId="{EB6AEB1E-92B8-574A-94BB-FF82B5FA9E75}" dt="2022-01-22T10:41:01.973" v="17123" actId="2696"/>
        <pc:sldMkLst>
          <pc:docMk/>
          <pc:sldMk cId="0" sldId="280"/>
        </pc:sldMkLst>
        <pc:spChg chg="mod">
          <ac:chgData name="Loc Huynh" userId="80c0383e323bd6ea" providerId="LiveId" clId="{EB6AEB1E-92B8-574A-94BB-FF82B5FA9E75}" dt="2022-01-20T06:56:50.884" v="104"/>
          <ac:spMkLst>
            <pc:docMk/>
            <pc:sldMk cId="0" sldId="280"/>
            <ac:spMk id="541" creationId="{00000000-0000-0000-0000-000000000000}"/>
          </ac:spMkLst>
        </pc:spChg>
        <pc:spChg chg="mod">
          <ac:chgData name="Loc Huynh" userId="80c0383e323bd6ea" providerId="LiveId" clId="{EB6AEB1E-92B8-574A-94BB-FF82B5FA9E75}" dt="2022-01-20T06:56:50.884" v="104"/>
          <ac:spMkLst>
            <pc:docMk/>
            <pc:sldMk cId="0" sldId="280"/>
            <ac:spMk id="542" creationId="{00000000-0000-0000-0000-000000000000}"/>
          </ac:spMkLst>
        </pc:spChg>
        <pc:spChg chg="mod">
          <ac:chgData name="Loc Huynh" userId="80c0383e323bd6ea" providerId="LiveId" clId="{EB6AEB1E-92B8-574A-94BB-FF82B5FA9E75}" dt="2022-01-20T06:56:50.884" v="104"/>
          <ac:spMkLst>
            <pc:docMk/>
            <pc:sldMk cId="0" sldId="280"/>
            <ac:spMk id="543" creationId="{00000000-0000-0000-0000-000000000000}"/>
          </ac:spMkLst>
        </pc:spChg>
        <pc:spChg chg="mod">
          <ac:chgData name="Loc Huynh" userId="80c0383e323bd6ea" providerId="LiveId" clId="{EB6AEB1E-92B8-574A-94BB-FF82B5FA9E75}" dt="2022-01-20T06:56:50.884" v="104"/>
          <ac:spMkLst>
            <pc:docMk/>
            <pc:sldMk cId="0" sldId="280"/>
            <ac:spMk id="544" creationId="{00000000-0000-0000-0000-000000000000}"/>
          </ac:spMkLst>
        </pc:spChg>
        <pc:spChg chg="mod">
          <ac:chgData name="Loc Huynh" userId="80c0383e323bd6ea" providerId="LiveId" clId="{EB6AEB1E-92B8-574A-94BB-FF82B5FA9E75}" dt="2022-01-20T06:56:50.884" v="104"/>
          <ac:spMkLst>
            <pc:docMk/>
            <pc:sldMk cId="0" sldId="280"/>
            <ac:spMk id="546" creationId="{00000000-0000-0000-0000-000000000000}"/>
          </ac:spMkLst>
        </pc:spChg>
        <pc:spChg chg="mod">
          <ac:chgData name="Loc Huynh" userId="80c0383e323bd6ea" providerId="LiveId" clId="{EB6AEB1E-92B8-574A-94BB-FF82B5FA9E75}" dt="2022-01-20T06:56:50.884" v="104"/>
          <ac:spMkLst>
            <pc:docMk/>
            <pc:sldMk cId="0" sldId="280"/>
            <ac:spMk id="547" creationId="{00000000-0000-0000-0000-000000000000}"/>
          </ac:spMkLst>
        </pc:spChg>
        <pc:spChg chg="mod">
          <ac:chgData name="Loc Huynh" userId="80c0383e323bd6ea" providerId="LiveId" clId="{EB6AEB1E-92B8-574A-94BB-FF82B5FA9E75}" dt="2022-01-20T06:56:50.884" v="104"/>
          <ac:spMkLst>
            <pc:docMk/>
            <pc:sldMk cId="0" sldId="280"/>
            <ac:spMk id="548" creationId="{00000000-0000-0000-0000-000000000000}"/>
          </ac:spMkLst>
        </pc:spChg>
        <pc:spChg chg="mod">
          <ac:chgData name="Loc Huynh" userId="80c0383e323bd6ea" providerId="LiveId" clId="{EB6AEB1E-92B8-574A-94BB-FF82B5FA9E75}" dt="2022-01-20T06:56:50.884" v="104"/>
          <ac:spMkLst>
            <pc:docMk/>
            <pc:sldMk cId="0" sldId="280"/>
            <ac:spMk id="549" creationId="{00000000-0000-0000-0000-000000000000}"/>
          </ac:spMkLst>
        </pc:spChg>
        <pc:spChg chg="mod">
          <ac:chgData name="Loc Huynh" userId="80c0383e323bd6ea" providerId="LiveId" clId="{EB6AEB1E-92B8-574A-94BB-FF82B5FA9E75}" dt="2022-01-20T06:56:50.884" v="104"/>
          <ac:spMkLst>
            <pc:docMk/>
            <pc:sldMk cId="0" sldId="280"/>
            <ac:spMk id="550" creationId="{00000000-0000-0000-0000-000000000000}"/>
          </ac:spMkLst>
        </pc:spChg>
        <pc:spChg chg="mod">
          <ac:chgData name="Loc Huynh" userId="80c0383e323bd6ea" providerId="LiveId" clId="{EB6AEB1E-92B8-574A-94BB-FF82B5FA9E75}" dt="2022-01-20T06:56:50.884" v="104"/>
          <ac:spMkLst>
            <pc:docMk/>
            <pc:sldMk cId="0" sldId="280"/>
            <ac:spMk id="551" creationId="{00000000-0000-0000-0000-000000000000}"/>
          </ac:spMkLst>
        </pc:spChg>
        <pc:grpChg chg="mod">
          <ac:chgData name="Loc Huynh" userId="80c0383e323bd6ea" providerId="LiveId" clId="{EB6AEB1E-92B8-574A-94BB-FF82B5FA9E75}" dt="2022-01-20T06:56:50.884" v="104"/>
          <ac:grpSpMkLst>
            <pc:docMk/>
            <pc:sldMk cId="0" sldId="280"/>
            <ac:grpSpMk id="545" creationId="{00000000-0000-0000-0000-000000000000}"/>
          </ac:grpSpMkLst>
        </pc:grpChg>
      </pc:sldChg>
      <pc:sldChg chg="modSp add del modNotes">
        <pc:chgData name="Loc Huynh" userId="80c0383e323bd6ea" providerId="LiveId" clId="{EB6AEB1E-92B8-574A-94BB-FF82B5FA9E75}" dt="2022-01-22T10:41:03.256" v="17124" actId="2696"/>
        <pc:sldMkLst>
          <pc:docMk/>
          <pc:sldMk cId="0" sldId="281"/>
        </pc:sldMkLst>
        <pc:spChg chg="mod">
          <ac:chgData name="Loc Huynh" userId="80c0383e323bd6ea" providerId="LiveId" clId="{EB6AEB1E-92B8-574A-94BB-FF82B5FA9E75}" dt="2022-01-20T06:56:50.884" v="104"/>
          <ac:spMkLst>
            <pc:docMk/>
            <pc:sldMk cId="0" sldId="281"/>
            <ac:spMk id="556" creationId="{00000000-0000-0000-0000-000000000000}"/>
          </ac:spMkLst>
        </pc:spChg>
        <pc:spChg chg="mod">
          <ac:chgData name="Loc Huynh" userId="80c0383e323bd6ea" providerId="LiveId" clId="{EB6AEB1E-92B8-574A-94BB-FF82B5FA9E75}" dt="2022-01-20T06:56:50.884" v="104"/>
          <ac:spMkLst>
            <pc:docMk/>
            <pc:sldMk cId="0" sldId="281"/>
            <ac:spMk id="557" creationId="{00000000-0000-0000-0000-000000000000}"/>
          </ac:spMkLst>
        </pc:spChg>
        <pc:spChg chg="mod">
          <ac:chgData name="Loc Huynh" userId="80c0383e323bd6ea" providerId="LiveId" clId="{EB6AEB1E-92B8-574A-94BB-FF82B5FA9E75}" dt="2022-01-20T06:56:50.884" v="104"/>
          <ac:spMkLst>
            <pc:docMk/>
            <pc:sldMk cId="0" sldId="281"/>
            <ac:spMk id="558" creationId="{00000000-0000-0000-0000-000000000000}"/>
          </ac:spMkLst>
        </pc:spChg>
      </pc:sldChg>
      <pc:sldChg chg="modSp add del modNotes">
        <pc:chgData name="Loc Huynh" userId="80c0383e323bd6ea" providerId="LiveId" clId="{EB6AEB1E-92B8-574A-94BB-FF82B5FA9E75}" dt="2022-01-22T10:40:44.861" v="17115" actId="2696"/>
        <pc:sldMkLst>
          <pc:docMk/>
          <pc:sldMk cId="0" sldId="282"/>
        </pc:sldMkLst>
        <pc:spChg chg="mod">
          <ac:chgData name="Loc Huynh" userId="80c0383e323bd6ea" providerId="LiveId" clId="{EB6AEB1E-92B8-574A-94BB-FF82B5FA9E75}" dt="2022-01-20T06:56:50.884" v="104"/>
          <ac:spMkLst>
            <pc:docMk/>
            <pc:sldMk cId="0" sldId="282"/>
            <ac:spMk id="563" creationId="{00000000-0000-0000-0000-000000000000}"/>
          </ac:spMkLst>
        </pc:spChg>
        <pc:spChg chg="mod">
          <ac:chgData name="Loc Huynh" userId="80c0383e323bd6ea" providerId="LiveId" clId="{EB6AEB1E-92B8-574A-94BB-FF82B5FA9E75}" dt="2022-01-20T06:56:50.884" v="104"/>
          <ac:spMkLst>
            <pc:docMk/>
            <pc:sldMk cId="0" sldId="282"/>
            <ac:spMk id="564" creationId="{00000000-0000-0000-0000-000000000000}"/>
          </ac:spMkLst>
        </pc:spChg>
        <pc:spChg chg="mod">
          <ac:chgData name="Loc Huynh" userId="80c0383e323bd6ea" providerId="LiveId" clId="{EB6AEB1E-92B8-574A-94BB-FF82B5FA9E75}" dt="2022-01-20T06:56:50.884" v="104"/>
          <ac:spMkLst>
            <pc:docMk/>
            <pc:sldMk cId="0" sldId="282"/>
            <ac:spMk id="565" creationId="{00000000-0000-0000-0000-000000000000}"/>
          </ac:spMkLst>
        </pc:spChg>
        <pc:spChg chg="mod">
          <ac:chgData name="Loc Huynh" userId="80c0383e323bd6ea" providerId="LiveId" clId="{EB6AEB1E-92B8-574A-94BB-FF82B5FA9E75}" dt="2022-01-20T06:56:50.884" v="104"/>
          <ac:spMkLst>
            <pc:docMk/>
            <pc:sldMk cId="0" sldId="282"/>
            <ac:spMk id="566" creationId="{00000000-0000-0000-0000-000000000000}"/>
          </ac:spMkLst>
        </pc:spChg>
        <pc:spChg chg="mod">
          <ac:chgData name="Loc Huynh" userId="80c0383e323bd6ea" providerId="LiveId" clId="{EB6AEB1E-92B8-574A-94BB-FF82B5FA9E75}" dt="2022-01-20T06:56:50.884" v="104"/>
          <ac:spMkLst>
            <pc:docMk/>
            <pc:sldMk cId="0" sldId="282"/>
            <ac:spMk id="567" creationId="{00000000-0000-0000-0000-000000000000}"/>
          </ac:spMkLst>
        </pc:spChg>
        <pc:spChg chg="mod">
          <ac:chgData name="Loc Huynh" userId="80c0383e323bd6ea" providerId="LiveId" clId="{EB6AEB1E-92B8-574A-94BB-FF82B5FA9E75}" dt="2022-01-20T06:56:50.884" v="104"/>
          <ac:spMkLst>
            <pc:docMk/>
            <pc:sldMk cId="0" sldId="282"/>
            <ac:spMk id="568" creationId="{00000000-0000-0000-0000-000000000000}"/>
          </ac:spMkLst>
        </pc:spChg>
        <pc:spChg chg="mod">
          <ac:chgData name="Loc Huynh" userId="80c0383e323bd6ea" providerId="LiveId" clId="{EB6AEB1E-92B8-574A-94BB-FF82B5FA9E75}" dt="2022-01-20T06:56:50.884" v="104"/>
          <ac:spMkLst>
            <pc:docMk/>
            <pc:sldMk cId="0" sldId="282"/>
            <ac:spMk id="569" creationId="{00000000-0000-0000-0000-000000000000}"/>
          </ac:spMkLst>
        </pc:spChg>
        <pc:spChg chg="mod">
          <ac:chgData name="Loc Huynh" userId="80c0383e323bd6ea" providerId="LiveId" clId="{EB6AEB1E-92B8-574A-94BB-FF82B5FA9E75}" dt="2022-01-20T06:56:50.884" v="104"/>
          <ac:spMkLst>
            <pc:docMk/>
            <pc:sldMk cId="0" sldId="282"/>
            <ac:spMk id="570" creationId="{00000000-0000-0000-0000-000000000000}"/>
          </ac:spMkLst>
        </pc:spChg>
        <pc:spChg chg="mod">
          <ac:chgData name="Loc Huynh" userId="80c0383e323bd6ea" providerId="LiveId" clId="{EB6AEB1E-92B8-574A-94BB-FF82B5FA9E75}" dt="2022-01-20T06:56:50.884" v="104"/>
          <ac:spMkLst>
            <pc:docMk/>
            <pc:sldMk cId="0" sldId="282"/>
            <ac:spMk id="571" creationId="{00000000-0000-0000-0000-000000000000}"/>
          </ac:spMkLst>
        </pc:spChg>
        <pc:spChg chg="mod">
          <ac:chgData name="Loc Huynh" userId="80c0383e323bd6ea" providerId="LiveId" clId="{EB6AEB1E-92B8-574A-94BB-FF82B5FA9E75}" dt="2022-01-20T06:56:50.884" v="104"/>
          <ac:spMkLst>
            <pc:docMk/>
            <pc:sldMk cId="0" sldId="282"/>
            <ac:spMk id="572" creationId="{00000000-0000-0000-0000-000000000000}"/>
          </ac:spMkLst>
        </pc:spChg>
        <pc:spChg chg="mod">
          <ac:chgData name="Loc Huynh" userId="80c0383e323bd6ea" providerId="LiveId" clId="{EB6AEB1E-92B8-574A-94BB-FF82B5FA9E75}" dt="2022-01-20T06:56:50.884" v="104"/>
          <ac:spMkLst>
            <pc:docMk/>
            <pc:sldMk cId="0" sldId="282"/>
            <ac:spMk id="573" creationId="{00000000-0000-0000-0000-000000000000}"/>
          </ac:spMkLst>
        </pc:spChg>
        <pc:spChg chg="mod">
          <ac:chgData name="Loc Huynh" userId="80c0383e323bd6ea" providerId="LiveId" clId="{EB6AEB1E-92B8-574A-94BB-FF82B5FA9E75}" dt="2022-01-20T06:56:50.884" v="104"/>
          <ac:spMkLst>
            <pc:docMk/>
            <pc:sldMk cId="0" sldId="282"/>
            <ac:spMk id="574" creationId="{00000000-0000-0000-0000-000000000000}"/>
          </ac:spMkLst>
        </pc:spChg>
        <pc:spChg chg="mod">
          <ac:chgData name="Loc Huynh" userId="80c0383e323bd6ea" providerId="LiveId" clId="{EB6AEB1E-92B8-574A-94BB-FF82B5FA9E75}" dt="2022-01-20T06:56:50.884" v="104"/>
          <ac:spMkLst>
            <pc:docMk/>
            <pc:sldMk cId="0" sldId="282"/>
            <ac:spMk id="575" creationId="{00000000-0000-0000-0000-000000000000}"/>
          </ac:spMkLst>
        </pc:spChg>
        <pc:spChg chg="mod">
          <ac:chgData name="Loc Huynh" userId="80c0383e323bd6ea" providerId="LiveId" clId="{EB6AEB1E-92B8-574A-94BB-FF82B5FA9E75}" dt="2022-01-20T06:56:50.884" v="104"/>
          <ac:spMkLst>
            <pc:docMk/>
            <pc:sldMk cId="0" sldId="282"/>
            <ac:spMk id="576" creationId="{00000000-0000-0000-0000-000000000000}"/>
          </ac:spMkLst>
        </pc:spChg>
        <pc:spChg chg="mod">
          <ac:chgData name="Loc Huynh" userId="80c0383e323bd6ea" providerId="LiveId" clId="{EB6AEB1E-92B8-574A-94BB-FF82B5FA9E75}" dt="2022-01-20T06:56:50.884" v="104"/>
          <ac:spMkLst>
            <pc:docMk/>
            <pc:sldMk cId="0" sldId="282"/>
            <ac:spMk id="577" creationId="{00000000-0000-0000-0000-000000000000}"/>
          </ac:spMkLst>
        </pc:spChg>
        <pc:spChg chg="mod">
          <ac:chgData name="Loc Huynh" userId="80c0383e323bd6ea" providerId="LiveId" clId="{EB6AEB1E-92B8-574A-94BB-FF82B5FA9E75}" dt="2022-01-20T06:56:50.884" v="104"/>
          <ac:spMkLst>
            <pc:docMk/>
            <pc:sldMk cId="0" sldId="282"/>
            <ac:spMk id="579" creationId="{00000000-0000-0000-0000-000000000000}"/>
          </ac:spMkLst>
        </pc:spChg>
        <pc:spChg chg="mod">
          <ac:chgData name="Loc Huynh" userId="80c0383e323bd6ea" providerId="LiveId" clId="{EB6AEB1E-92B8-574A-94BB-FF82B5FA9E75}" dt="2022-01-20T06:56:50.884" v="104"/>
          <ac:spMkLst>
            <pc:docMk/>
            <pc:sldMk cId="0" sldId="282"/>
            <ac:spMk id="581" creationId="{00000000-0000-0000-0000-000000000000}"/>
          </ac:spMkLst>
        </pc:spChg>
        <pc:spChg chg="mod">
          <ac:chgData name="Loc Huynh" userId="80c0383e323bd6ea" providerId="LiveId" clId="{EB6AEB1E-92B8-574A-94BB-FF82B5FA9E75}" dt="2022-01-20T06:56:50.884" v="104"/>
          <ac:spMkLst>
            <pc:docMk/>
            <pc:sldMk cId="0" sldId="282"/>
            <ac:spMk id="583" creationId="{00000000-0000-0000-0000-000000000000}"/>
          </ac:spMkLst>
        </pc:spChg>
        <pc:spChg chg="mod">
          <ac:chgData name="Loc Huynh" userId="80c0383e323bd6ea" providerId="LiveId" clId="{EB6AEB1E-92B8-574A-94BB-FF82B5FA9E75}" dt="2022-01-20T06:56:50.884" v="104"/>
          <ac:spMkLst>
            <pc:docMk/>
            <pc:sldMk cId="0" sldId="282"/>
            <ac:spMk id="585" creationId="{00000000-0000-0000-0000-000000000000}"/>
          </ac:spMkLst>
        </pc:spChg>
        <pc:spChg chg="mod">
          <ac:chgData name="Loc Huynh" userId="80c0383e323bd6ea" providerId="LiveId" clId="{EB6AEB1E-92B8-574A-94BB-FF82B5FA9E75}" dt="2022-01-20T06:56:50.884" v="104"/>
          <ac:spMkLst>
            <pc:docMk/>
            <pc:sldMk cId="0" sldId="282"/>
            <ac:spMk id="587" creationId="{00000000-0000-0000-0000-000000000000}"/>
          </ac:spMkLst>
        </pc:spChg>
        <pc:spChg chg="mod">
          <ac:chgData name="Loc Huynh" userId="80c0383e323bd6ea" providerId="LiveId" clId="{EB6AEB1E-92B8-574A-94BB-FF82B5FA9E75}" dt="2022-01-20T06:56:50.884" v="104"/>
          <ac:spMkLst>
            <pc:docMk/>
            <pc:sldMk cId="0" sldId="282"/>
            <ac:spMk id="589" creationId="{00000000-0000-0000-0000-000000000000}"/>
          </ac:spMkLst>
        </pc:spChg>
        <pc:spChg chg="mod">
          <ac:chgData name="Loc Huynh" userId="80c0383e323bd6ea" providerId="LiveId" clId="{EB6AEB1E-92B8-574A-94BB-FF82B5FA9E75}" dt="2022-01-20T06:56:50.884" v="104"/>
          <ac:spMkLst>
            <pc:docMk/>
            <pc:sldMk cId="0" sldId="282"/>
            <ac:spMk id="591" creationId="{00000000-0000-0000-0000-000000000000}"/>
          </ac:spMkLst>
        </pc:spChg>
        <pc:spChg chg="mod">
          <ac:chgData name="Loc Huynh" userId="80c0383e323bd6ea" providerId="LiveId" clId="{EB6AEB1E-92B8-574A-94BB-FF82B5FA9E75}" dt="2022-01-20T06:56:50.884" v="104"/>
          <ac:spMkLst>
            <pc:docMk/>
            <pc:sldMk cId="0" sldId="282"/>
            <ac:spMk id="593" creationId="{00000000-0000-0000-0000-000000000000}"/>
          </ac:spMkLst>
        </pc:spChg>
        <pc:spChg chg="mod">
          <ac:chgData name="Loc Huynh" userId="80c0383e323bd6ea" providerId="LiveId" clId="{EB6AEB1E-92B8-574A-94BB-FF82B5FA9E75}" dt="2022-01-20T06:56:50.884" v="104"/>
          <ac:spMkLst>
            <pc:docMk/>
            <pc:sldMk cId="0" sldId="282"/>
            <ac:spMk id="595" creationId="{00000000-0000-0000-0000-000000000000}"/>
          </ac:spMkLst>
        </pc:spChg>
        <pc:spChg chg="mod">
          <ac:chgData name="Loc Huynh" userId="80c0383e323bd6ea" providerId="LiveId" clId="{EB6AEB1E-92B8-574A-94BB-FF82B5FA9E75}" dt="2022-01-20T06:56:50.884" v="104"/>
          <ac:spMkLst>
            <pc:docMk/>
            <pc:sldMk cId="0" sldId="282"/>
            <ac:spMk id="597" creationId="{00000000-0000-0000-0000-000000000000}"/>
          </ac:spMkLst>
        </pc:spChg>
        <pc:spChg chg="mod">
          <ac:chgData name="Loc Huynh" userId="80c0383e323bd6ea" providerId="LiveId" clId="{EB6AEB1E-92B8-574A-94BB-FF82B5FA9E75}" dt="2022-01-20T06:56:50.884" v="104"/>
          <ac:spMkLst>
            <pc:docMk/>
            <pc:sldMk cId="0" sldId="282"/>
            <ac:spMk id="599" creationId="{00000000-0000-0000-0000-000000000000}"/>
          </ac:spMkLst>
        </pc:spChg>
        <pc:spChg chg="mod">
          <ac:chgData name="Loc Huynh" userId="80c0383e323bd6ea" providerId="LiveId" clId="{EB6AEB1E-92B8-574A-94BB-FF82B5FA9E75}" dt="2022-01-20T06:56:50.884" v="104"/>
          <ac:spMkLst>
            <pc:docMk/>
            <pc:sldMk cId="0" sldId="282"/>
            <ac:spMk id="601" creationId="{00000000-0000-0000-0000-000000000000}"/>
          </ac:spMkLst>
        </pc:spChg>
        <pc:spChg chg="mod">
          <ac:chgData name="Loc Huynh" userId="80c0383e323bd6ea" providerId="LiveId" clId="{EB6AEB1E-92B8-574A-94BB-FF82B5FA9E75}" dt="2022-01-20T06:56:50.884" v="104"/>
          <ac:spMkLst>
            <pc:docMk/>
            <pc:sldMk cId="0" sldId="282"/>
            <ac:spMk id="602" creationId="{00000000-0000-0000-0000-000000000000}"/>
          </ac:spMkLst>
        </pc:spChg>
        <pc:cxnChg chg="mod">
          <ac:chgData name="Loc Huynh" userId="80c0383e323bd6ea" providerId="LiveId" clId="{EB6AEB1E-92B8-574A-94BB-FF82B5FA9E75}" dt="2022-01-20T06:56:50.884" v="104"/>
          <ac:cxnSpMkLst>
            <pc:docMk/>
            <pc:sldMk cId="0" sldId="282"/>
            <ac:cxnSpMk id="578" creationId="{00000000-0000-0000-0000-000000000000}"/>
          </ac:cxnSpMkLst>
        </pc:cxnChg>
        <pc:cxnChg chg="mod">
          <ac:chgData name="Loc Huynh" userId="80c0383e323bd6ea" providerId="LiveId" clId="{EB6AEB1E-92B8-574A-94BB-FF82B5FA9E75}" dt="2022-01-20T06:56:50.884" v="104"/>
          <ac:cxnSpMkLst>
            <pc:docMk/>
            <pc:sldMk cId="0" sldId="282"/>
            <ac:cxnSpMk id="580" creationId="{00000000-0000-0000-0000-000000000000}"/>
          </ac:cxnSpMkLst>
        </pc:cxnChg>
        <pc:cxnChg chg="mod">
          <ac:chgData name="Loc Huynh" userId="80c0383e323bd6ea" providerId="LiveId" clId="{EB6AEB1E-92B8-574A-94BB-FF82B5FA9E75}" dt="2022-01-20T06:56:50.884" v="104"/>
          <ac:cxnSpMkLst>
            <pc:docMk/>
            <pc:sldMk cId="0" sldId="282"/>
            <ac:cxnSpMk id="582" creationId="{00000000-0000-0000-0000-000000000000}"/>
          </ac:cxnSpMkLst>
        </pc:cxnChg>
        <pc:cxnChg chg="mod">
          <ac:chgData name="Loc Huynh" userId="80c0383e323bd6ea" providerId="LiveId" clId="{EB6AEB1E-92B8-574A-94BB-FF82B5FA9E75}" dt="2022-01-20T06:56:50.884" v="104"/>
          <ac:cxnSpMkLst>
            <pc:docMk/>
            <pc:sldMk cId="0" sldId="282"/>
            <ac:cxnSpMk id="584" creationId="{00000000-0000-0000-0000-000000000000}"/>
          </ac:cxnSpMkLst>
        </pc:cxnChg>
        <pc:cxnChg chg="mod">
          <ac:chgData name="Loc Huynh" userId="80c0383e323bd6ea" providerId="LiveId" clId="{EB6AEB1E-92B8-574A-94BB-FF82B5FA9E75}" dt="2022-01-20T06:56:50.884" v="104"/>
          <ac:cxnSpMkLst>
            <pc:docMk/>
            <pc:sldMk cId="0" sldId="282"/>
            <ac:cxnSpMk id="586" creationId="{00000000-0000-0000-0000-000000000000}"/>
          </ac:cxnSpMkLst>
        </pc:cxnChg>
        <pc:cxnChg chg="mod">
          <ac:chgData name="Loc Huynh" userId="80c0383e323bd6ea" providerId="LiveId" clId="{EB6AEB1E-92B8-574A-94BB-FF82B5FA9E75}" dt="2022-01-20T06:56:50.884" v="104"/>
          <ac:cxnSpMkLst>
            <pc:docMk/>
            <pc:sldMk cId="0" sldId="282"/>
            <ac:cxnSpMk id="588" creationId="{00000000-0000-0000-0000-000000000000}"/>
          </ac:cxnSpMkLst>
        </pc:cxnChg>
        <pc:cxnChg chg="mod">
          <ac:chgData name="Loc Huynh" userId="80c0383e323bd6ea" providerId="LiveId" clId="{EB6AEB1E-92B8-574A-94BB-FF82B5FA9E75}" dt="2022-01-20T06:56:50.884" v="104"/>
          <ac:cxnSpMkLst>
            <pc:docMk/>
            <pc:sldMk cId="0" sldId="282"/>
            <ac:cxnSpMk id="590" creationId="{00000000-0000-0000-0000-000000000000}"/>
          </ac:cxnSpMkLst>
        </pc:cxnChg>
        <pc:cxnChg chg="mod">
          <ac:chgData name="Loc Huynh" userId="80c0383e323bd6ea" providerId="LiveId" clId="{EB6AEB1E-92B8-574A-94BB-FF82B5FA9E75}" dt="2022-01-20T06:56:50.884" v="104"/>
          <ac:cxnSpMkLst>
            <pc:docMk/>
            <pc:sldMk cId="0" sldId="282"/>
            <ac:cxnSpMk id="592" creationId="{00000000-0000-0000-0000-000000000000}"/>
          </ac:cxnSpMkLst>
        </pc:cxnChg>
        <pc:cxnChg chg="mod">
          <ac:chgData name="Loc Huynh" userId="80c0383e323bd6ea" providerId="LiveId" clId="{EB6AEB1E-92B8-574A-94BB-FF82B5FA9E75}" dt="2022-01-20T06:56:50.884" v="104"/>
          <ac:cxnSpMkLst>
            <pc:docMk/>
            <pc:sldMk cId="0" sldId="282"/>
            <ac:cxnSpMk id="594" creationId="{00000000-0000-0000-0000-000000000000}"/>
          </ac:cxnSpMkLst>
        </pc:cxnChg>
        <pc:cxnChg chg="mod">
          <ac:chgData name="Loc Huynh" userId="80c0383e323bd6ea" providerId="LiveId" clId="{EB6AEB1E-92B8-574A-94BB-FF82B5FA9E75}" dt="2022-01-20T06:56:50.884" v="104"/>
          <ac:cxnSpMkLst>
            <pc:docMk/>
            <pc:sldMk cId="0" sldId="282"/>
            <ac:cxnSpMk id="596" creationId="{00000000-0000-0000-0000-000000000000}"/>
          </ac:cxnSpMkLst>
        </pc:cxnChg>
        <pc:cxnChg chg="mod">
          <ac:chgData name="Loc Huynh" userId="80c0383e323bd6ea" providerId="LiveId" clId="{EB6AEB1E-92B8-574A-94BB-FF82B5FA9E75}" dt="2022-01-20T06:56:50.884" v="104"/>
          <ac:cxnSpMkLst>
            <pc:docMk/>
            <pc:sldMk cId="0" sldId="282"/>
            <ac:cxnSpMk id="598" creationId="{00000000-0000-0000-0000-000000000000}"/>
          </ac:cxnSpMkLst>
        </pc:cxnChg>
        <pc:cxnChg chg="mod">
          <ac:chgData name="Loc Huynh" userId="80c0383e323bd6ea" providerId="LiveId" clId="{EB6AEB1E-92B8-574A-94BB-FF82B5FA9E75}" dt="2022-01-20T06:56:50.884" v="104"/>
          <ac:cxnSpMkLst>
            <pc:docMk/>
            <pc:sldMk cId="0" sldId="282"/>
            <ac:cxnSpMk id="600" creationId="{00000000-0000-0000-0000-000000000000}"/>
          </ac:cxnSpMkLst>
        </pc:cxnChg>
      </pc:sldChg>
      <pc:sldChg chg="modSp add del modNotes">
        <pc:chgData name="Loc Huynh" userId="80c0383e323bd6ea" providerId="LiveId" clId="{EB6AEB1E-92B8-574A-94BB-FF82B5FA9E75}" dt="2022-01-22T10:40:49.171" v="17116" actId="2696"/>
        <pc:sldMkLst>
          <pc:docMk/>
          <pc:sldMk cId="0" sldId="283"/>
        </pc:sldMkLst>
        <pc:spChg chg="mod">
          <ac:chgData name="Loc Huynh" userId="80c0383e323bd6ea" providerId="LiveId" clId="{EB6AEB1E-92B8-574A-94BB-FF82B5FA9E75}" dt="2022-01-20T06:56:50.884" v="104"/>
          <ac:spMkLst>
            <pc:docMk/>
            <pc:sldMk cId="0" sldId="283"/>
            <ac:spMk id="607" creationId="{00000000-0000-0000-0000-000000000000}"/>
          </ac:spMkLst>
        </pc:spChg>
        <pc:spChg chg="mod">
          <ac:chgData name="Loc Huynh" userId="80c0383e323bd6ea" providerId="LiveId" clId="{EB6AEB1E-92B8-574A-94BB-FF82B5FA9E75}" dt="2022-01-20T06:56:50.884" v="104"/>
          <ac:spMkLst>
            <pc:docMk/>
            <pc:sldMk cId="0" sldId="283"/>
            <ac:spMk id="608" creationId="{00000000-0000-0000-0000-000000000000}"/>
          </ac:spMkLst>
        </pc:spChg>
        <pc:spChg chg="mod">
          <ac:chgData name="Loc Huynh" userId="80c0383e323bd6ea" providerId="LiveId" clId="{EB6AEB1E-92B8-574A-94BB-FF82B5FA9E75}" dt="2022-01-20T06:56:50.884" v="104"/>
          <ac:spMkLst>
            <pc:docMk/>
            <pc:sldMk cId="0" sldId="283"/>
            <ac:spMk id="609" creationId="{00000000-0000-0000-0000-000000000000}"/>
          </ac:spMkLst>
        </pc:spChg>
        <pc:spChg chg="mod">
          <ac:chgData name="Loc Huynh" userId="80c0383e323bd6ea" providerId="LiveId" clId="{EB6AEB1E-92B8-574A-94BB-FF82B5FA9E75}" dt="2022-01-20T06:56:50.884" v="104"/>
          <ac:spMkLst>
            <pc:docMk/>
            <pc:sldMk cId="0" sldId="283"/>
            <ac:spMk id="610" creationId="{00000000-0000-0000-0000-000000000000}"/>
          </ac:spMkLst>
        </pc:spChg>
        <pc:spChg chg="mod">
          <ac:chgData name="Loc Huynh" userId="80c0383e323bd6ea" providerId="LiveId" clId="{EB6AEB1E-92B8-574A-94BB-FF82B5FA9E75}" dt="2022-01-20T06:56:50.884" v="104"/>
          <ac:spMkLst>
            <pc:docMk/>
            <pc:sldMk cId="0" sldId="283"/>
            <ac:spMk id="612" creationId="{00000000-0000-0000-0000-000000000000}"/>
          </ac:spMkLst>
        </pc:spChg>
        <pc:spChg chg="mod">
          <ac:chgData name="Loc Huynh" userId="80c0383e323bd6ea" providerId="LiveId" clId="{EB6AEB1E-92B8-574A-94BB-FF82B5FA9E75}" dt="2022-01-20T06:56:50.884" v="104"/>
          <ac:spMkLst>
            <pc:docMk/>
            <pc:sldMk cId="0" sldId="283"/>
            <ac:spMk id="613" creationId="{00000000-0000-0000-0000-000000000000}"/>
          </ac:spMkLst>
        </pc:spChg>
        <pc:spChg chg="mod">
          <ac:chgData name="Loc Huynh" userId="80c0383e323bd6ea" providerId="LiveId" clId="{EB6AEB1E-92B8-574A-94BB-FF82B5FA9E75}" dt="2022-01-20T06:56:50.884" v="104"/>
          <ac:spMkLst>
            <pc:docMk/>
            <pc:sldMk cId="0" sldId="283"/>
            <ac:spMk id="615" creationId="{00000000-0000-0000-0000-000000000000}"/>
          </ac:spMkLst>
        </pc:spChg>
        <pc:spChg chg="mod">
          <ac:chgData name="Loc Huynh" userId="80c0383e323bd6ea" providerId="LiveId" clId="{EB6AEB1E-92B8-574A-94BB-FF82B5FA9E75}" dt="2022-01-20T06:56:50.884" v="104"/>
          <ac:spMkLst>
            <pc:docMk/>
            <pc:sldMk cId="0" sldId="283"/>
            <ac:spMk id="616" creationId="{00000000-0000-0000-0000-000000000000}"/>
          </ac:spMkLst>
        </pc:spChg>
        <pc:spChg chg="mod">
          <ac:chgData name="Loc Huynh" userId="80c0383e323bd6ea" providerId="LiveId" clId="{EB6AEB1E-92B8-574A-94BB-FF82B5FA9E75}" dt="2022-01-20T06:56:50.884" v="104"/>
          <ac:spMkLst>
            <pc:docMk/>
            <pc:sldMk cId="0" sldId="283"/>
            <ac:spMk id="618" creationId="{00000000-0000-0000-0000-000000000000}"/>
          </ac:spMkLst>
        </pc:spChg>
        <pc:spChg chg="mod">
          <ac:chgData name="Loc Huynh" userId="80c0383e323bd6ea" providerId="LiveId" clId="{EB6AEB1E-92B8-574A-94BB-FF82B5FA9E75}" dt="2022-01-20T06:56:50.884" v="104"/>
          <ac:spMkLst>
            <pc:docMk/>
            <pc:sldMk cId="0" sldId="283"/>
            <ac:spMk id="619" creationId="{00000000-0000-0000-0000-000000000000}"/>
          </ac:spMkLst>
        </pc:spChg>
        <pc:spChg chg="mod">
          <ac:chgData name="Loc Huynh" userId="80c0383e323bd6ea" providerId="LiveId" clId="{EB6AEB1E-92B8-574A-94BB-FF82B5FA9E75}" dt="2022-01-20T06:56:50.884" v="104"/>
          <ac:spMkLst>
            <pc:docMk/>
            <pc:sldMk cId="0" sldId="283"/>
            <ac:spMk id="621" creationId="{00000000-0000-0000-0000-000000000000}"/>
          </ac:spMkLst>
        </pc:spChg>
        <pc:spChg chg="mod">
          <ac:chgData name="Loc Huynh" userId="80c0383e323bd6ea" providerId="LiveId" clId="{EB6AEB1E-92B8-574A-94BB-FF82B5FA9E75}" dt="2022-01-20T06:56:50.884" v="104"/>
          <ac:spMkLst>
            <pc:docMk/>
            <pc:sldMk cId="0" sldId="283"/>
            <ac:spMk id="622" creationId="{00000000-0000-0000-0000-000000000000}"/>
          </ac:spMkLst>
        </pc:spChg>
        <pc:spChg chg="mod">
          <ac:chgData name="Loc Huynh" userId="80c0383e323bd6ea" providerId="LiveId" clId="{EB6AEB1E-92B8-574A-94BB-FF82B5FA9E75}" dt="2022-01-20T06:56:50.884" v="104"/>
          <ac:spMkLst>
            <pc:docMk/>
            <pc:sldMk cId="0" sldId="283"/>
            <ac:spMk id="624" creationId="{00000000-0000-0000-0000-000000000000}"/>
          </ac:spMkLst>
        </pc:spChg>
        <pc:spChg chg="mod">
          <ac:chgData name="Loc Huynh" userId="80c0383e323bd6ea" providerId="LiveId" clId="{EB6AEB1E-92B8-574A-94BB-FF82B5FA9E75}" dt="2022-01-20T06:56:50.884" v="104"/>
          <ac:spMkLst>
            <pc:docMk/>
            <pc:sldMk cId="0" sldId="283"/>
            <ac:spMk id="625" creationId="{00000000-0000-0000-0000-000000000000}"/>
          </ac:spMkLst>
        </pc:spChg>
        <pc:spChg chg="mod">
          <ac:chgData name="Loc Huynh" userId="80c0383e323bd6ea" providerId="LiveId" clId="{EB6AEB1E-92B8-574A-94BB-FF82B5FA9E75}" dt="2022-01-20T06:56:50.884" v="104"/>
          <ac:spMkLst>
            <pc:docMk/>
            <pc:sldMk cId="0" sldId="283"/>
            <ac:spMk id="627" creationId="{00000000-0000-0000-0000-000000000000}"/>
          </ac:spMkLst>
        </pc:spChg>
        <pc:spChg chg="mod">
          <ac:chgData name="Loc Huynh" userId="80c0383e323bd6ea" providerId="LiveId" clId="{EB6AEB1E-92B8-574A-94BB-FF82B5FA9E75}" dt="2022-01-20T06:56:50.884" v="104"/>
          <ac:spMkLst>
            <pc:docMk/>
            <pc:sldMk cId="0" sldId="283"/>
            <ac:spMk id="628" creationId="{00000000-0000-0000-0000-000000000000}"/>
          </ac:spMkLst>
        </pc:spChg>
        <pc:spChg chg="mod">
          <ac:chgData name="Loc Huynh" userId="80c0383e323bd6ea" providerId="LiveId" clId="{EB6AEB1E-92B8-574A-94BB-FF82B5FA9E75}" dt="2022-01-20T06:56:50.884" v="104"/>
          <ac:spMkLst>
            <pc:docMk/>
            <pc:sldMk cId="0" sldId="283"/>
            <ac:spMk id="629" creationId="{00000000-0000-0000-0000-000000000000}"/>
          </ac:spMkLst>
        </pc:spChg>
        <pc:spChg chg="mod">
          <ac:chgData name="Loc Huynh" userId="80c0383e323bd6ea" providerId="LiveId" clId="{EB6AEB1E-92B8-574A-94BB-FF82B5FA9E75}" dt="2022-01-20T06:56:50.884" v="104"/>
          <ac:spMkLst>
            <pc:docMk/>
            <pc:sldMk cId="0" sldId="283"/>
            <ac:spMk id="630" creationId="{00000000-0000-0000-0000-000000000000}"/>
          </ac:spMkLst>
        </pc:spChg>
        <pc:spChg chg="mod">
          <ac:chgData name="Loc Huynh" userId="80c0383e323bd6ea" providerId="LiveId" clId="{EB6AEB1E-92B8-574A-94BB-FF82B5FA9E75}" dt="2022-01-20T06:56:50.884" v="104"/>
          <ac:spMkLst>
            <pc:docMk/>
            <pc:sldMk cId="0" sldId="283"/>
            <ac:spMk id="631" creationId="{00000000-0000-0000-0000-000000000000}"/>
          </ac:spMkLst>
        </pc:spChg>
        <pc:spChg chg="mod">
          <ac:chgData name="Loc Huynh" userId="80c0383e323bd6ea" providerId="LiveId" clId="{EB6AEB1E-92B8-574A-94BB-FF82B5FA9E75}" dt="2022-01-20T06:56:50.884" v="104"/>
          <ac:spMkLst>
            <pc:docMk/>
            <pc:sldMk cId="0" sldId="283"/>
            <ac:spMk id="632" creationId="{00000000-0000-0000-0000-000000000000}"/>
          </ac:spMkLst>
        </pc:spChg>
        <pc:spChg chg="mod">
          <ac:chgData name="Loc Huynh" userId="80c0383e323bd6ea" providerId="LiveId" clId="{EB6AEB1E-92B8-574A-94BB-FF82B5FA9E75}" dt="2022-01-20T06:56:50.884" v="104"/>
          <ac:spMkLst>
            <pc:docMk/>
            <pc:sldMk cId="0" sldId="283"/>
            <ac:spMk id="633" creationId="{00000000-0000-0000-0000-000000000000}"/>
          </ac:spMkLst>
        </pc:spChg>
        <pc:spChg chg="mod">
          <ac:chgData name="Loc Huynh" userId="80c0383e323bd6ea" providerId="LiveId" clId="{EB6AEB1E-92B8-574A-94BB-FF82B5FA9E75}" dt="2022-01-20T06:56:50.884" v="104"/>
          <ac:spMkLst>
            <pc:docMk/>
            <pc:sldMk cId="0" sldId="283"/>
            <ac:spMk id="634" creationId="{00000000-0000-0000-0000-000000000000}"/>
          </ac:spMkLst>
        </pc:spChg>
        <pc:spChg chg="mod">
          <ac:chgData name="Loc Huynh" userId="80c0383e323bd6ea" providerId="LiveId" clId="{EB6AEB1E-92B8-574A-94BB-FF82B5FA9E75}" dt="2022-01-20T06:56:50.884" v="104"/>
          <ac:spMkLst>
            <pc:docMk/>
            <pc:sldMk cId="0" sldId="283"/>
            <ac:spMk id="635" creationId="{00000000-0000-0000-0000-000000000000}"/>
          </ac:spMkLst>
        </pc:spChg>
        <pc:grpChg chg="mod">
          <ac:chgData name="Loc Huynh" userId="80c0383e323bd6ea" providerId="LiveId" clId="{EB6AEB1E-92B8-574A-94BB-FF82B5FA9E75}" dt="2022-01-20T06:56:50.884" v="104"/>
          <ac:grpSpMkLst>
            <pc:docMk/>
            <pc:sldMk cId="0" sldId="283"/>
            <ac:grpSpMk id="611" creationId="{00000000-0000-0000-0000-000000000000}"/>
          </ac:grpSpMkLst>
        </pc:grpChg>
        <pc:grpChg chg="mod">
          <ac:chgData name="Loc Huynh" userId="80c0383e323bd6ea" providerId="LiveId" clId="{EB6AEB1E-92B8-574A-94BB-FF82B5FA9E75}" dt="2022-01-20T06:56:50.884" v="104"/>
          <ac:grpSpMkLst>
            <pc:docMk/>
            <pc:sldMk cId="0" sldId="283"/>
            <ac:grpSpMk id="614" creationId="{00000000-0000-0000-0000-000000000000}"/>
          </ac:grpSpMkLst>
        </pc:grpChg>
        <pc:grpChg chg="mod">
          <ac:chgData name="Loc Huynh" userId="80c0383e323bd6ea" providerId="LiveId" clId="{EB6AEB1E-92B8-574A-94BB-FF82B5FA9E75}" dt="2022-01-20T06:56:50.884" v="104"/>
          <ac:grpSpMkLst>
            <pc:docMk/>
            <pc:sldMk cId="0" sldId="283"/>
            <ac:grpSpMk id="617" creationId="{00000000-0000-0000-0000-000000000000}"/>
          </ac:grpSpMkLst>
        </pc:grpChg>
        <pc:grpChg chg="mod">
          <ac:chgData name="Loc Huynh" userId="80c0383e323bd6ea" providerId="LiveId" clId="{EB6AEB1E-92B8-574A-94BB-FF82B5FA9E75}" dt="2022-01-20T06:56:50.884" v="104"/>
          <ac:grpSpMkLst>
            <pc:docMk/>
            <pc:sldMk cId="0" sldId="283"/>
            <ac:grpSpMk id="620" creationId="{00000000-0000-0000-0000-000000000000}"/>
          </ac:grpSpMkLst>
        </pc:grpChg>
        <pc:grpChg chg="mod">
          <ac:chgData name="Loc Huynh" userId="80c0383e323bd6ea" providerId="LiveId" clId="{EB6AEB1E-92B8-574A-94BB-FF82B5FA9E75}" dt="2022-01-20T06:56:50.884" v="104"/>
          <ac:grpSpMkLst>
            <pc:docMk/>
            <pc:sldMk cId="0" sldId="283"/>
            <ac:grpSpMk id="623" creationId="{00000000-0000-0000-0000-000000000000}"/>
          </ac:grpSpMkLst>
        </pc:grpChg>
        <pc:grpChg chg="mod">
          <ac:chgData name="Loc Huynh" userId="80c0383e323bd6ea" providerId="LiveId" clId="{EB6AEB1E-92B8-574A-94BB-FF82B5FA9E75}" dt="2022-01-20T06:56:50.884" v="104"/>
          <ac:grpSpMkLst>
            <pc:docMk/>
            <pc:sldMk cId="0" sldId="283"/>
            <ac:grpSpMk id="626" creationId="{00000000-0000-0000-0000-000000000000}"/>
          </ac:grpSpMkLst>
        </pc:grpChg>
      </pc:sldChg>
      <pc:sldChg chg="modSp add del modNotes">
        <pc:chgData name="Loc Huynh" userId="80c0383e323bd6ea" providerId="LiveId" clId="{EB6AEB1E-92B8-574A-94BB-FF82B5FA9E75}" dt="2022-01-22T10:40:50.236" v="17117" actId="2696"/>
        <pc:sldMkLst>
          <pc:docMk/>
          <pc:sldMk cId="0" sldId="284"/>
        </pc:sldMkLst>
        <pc:spChg chg="mod">
          <ac:chgData name="Loc Huynh" userId="80c0383e323bd6ea" providerId="LiveId" clId="{EB6AEB1E-92B8-574A-94BB-FF82B5FA9E75}" dt="2022-01-20T06:56:50.884" v="104"/>
          <ac:spMkLst>
            <pc:docMk/>
            <pc:sldMk cId="0" sldId="284"/>
            <ac:spMk id="640" creationId="{00000000-0000-0000-0000-000000000000}"/>
          </ac:spMkLst>
        </pc:spChg>
        <pc:spChg chg="mod">
          <ac:chgData name="Loc Huynh" userId="80c0383e323bd6ea" providerId="LiveId" clId="{EB6AEB1E-92B8-574A-94BB-FF82B5FA9E75}" dt="2022-01-20T06:56:50.884" v="104"/>
          <ac:spMkLst>
            <pc:docMk/>
            <pc:sldMk cId="0" sldId="284"/>
            <ac:spMk id="641" creationId="{00000000-0000-0000-0000-000000000000}"/>
          </ac:spMkLst>
        </pc:spChg>
        <pc:spChg chg="mod">
          <ac:chgData name="Loc Huynh" userId="80c0383e323bd6ea" providerId="LiveId" clId="{EB6AEB1E-92B8-574A-94BB-FF82B5FA9E75}" dt="2022-01-20T06:56:50.884" v="104"/>
          <ac:spMkLst>
            <pc:docMk/>
            <pc:sldMk cId="0" sldId="284"/>
            <ac:spMk id="643" creationId="{00000000-0000-0000-0000-000000000000}"/>
          </ac:spMkLst>
        </pc:spChg>
        <pc:graphicFrameChg chg="mod">
          <ac:chgData name="Loc Huynh" userId="80c0383e323bd6ea" providerId="LiveId" clId="{EB6AEB1E-92B8-574A-94BB-FF82B5FA9E75}" dt="2022-01-20T06:56:50.884" v="104"/>
          <ac:graphicFrameMkLst>
            <pc:docMk/>
            <pc:sldMk cId="0" sldId="284"/>
            <ac:graphicFrameMk id="642" creationId="{00000000-0000-0000-0000-000000000000}"/>
          </ac:graphicFrameMkLst>
        </pc:graphicFrameChg>
      </pc:sldChg>
      <pc:sldChg chg="modSp add del modNotes">
        <pc:chgData name="Loc Huynh" userId="80c0383e323bd6ea" providerId="LiveId" clId="{EB6AEB1E-92B8-574A-94BB-FF82B5FA9E75}" dt="2022-01-22T10:40:52.895" v="17118" actId="2696"/>
        <pc:sldMkLst>
          <pc:docMk/>
          <pc:sldMk cId="0" sldId="285"/>
        </pc:sldMkLst>
        <pc:spChg chg="mod">
          <ac:chgData name="Loc Huynh" userId="80c0383e323bd6ea" providerId="LiveId" clId="{EB6AEB1E-92B8-574A-94BB-FF82B5FA9E75}" dt="2022-01-20T06:56:50.884" v="104"/>
          <ac:spMkLst>
            <pc:docMk/>
            <pc:sldMk cId="0" sldId="285"/>
            <ac:spMk id="648" creationId="{00000000-0000-0000-0000-000000000000}"/>
          </ac:spMkLst>
        </pc:spChg>
        <pc:spChg chg="mod">
          <ac:chgData name="Loc Huynh" userId="80c0383e323bd6ea" providerId="LiveId" clId="{EB6AEB1E-92B8-574A-94BB-FF82B5FA9E75}" dt="2022-01-20T06:56:50.884" v="104"/>
          <ac:spMkLst>
            <pc:docMk/>
            <pc:sldMk cId="0" sldId="285"/>
            <ac:spMk id="649" creationId="{00000000-0000-0000-0000-000000000000}"/>
          </ac:spMkLst>
        </pc:spChg>
        <pc:spChg chg="mod">
          <ac:chgData name="Loc Huynh" userId="80c0383e323bd6ea" providerId="LiveId" clId="{EB6AEB1E-92B8-574A-94BB-FF82B5FA9E75}" dt="2022-01-20T06:56:50.884" v="104"/>
          <ac:spMkLst>
            <pc:docMk/>
            <pc:sldMk cId="0" sldId="285"/>
            <ac:spMk id="650" creationId="{00000000-0000-0000-0000-000000000000}"/>
          </ac:spMkLst>
        </pc:spChg>
        <pc:spChg chg="mod">
          <ac:chgData name="Loc Huynh" userId="80c0383e323bd6ea" providerId="LiveId" clId="{EB6AEB1E-92B8-574A-94BB-FF82B5FA9E75}" dt="2022-01-20T06:56:50.884" v="104"/>
          <ac:spMkLst>
            <pc:docMk/>
            <pc:sldMk cId="0" sldId="285"/>
            <ac:spMk id="651" creationId="{00000000-0000-0000-0000-000000000000}"/>
          </ac:spMkLst>
        </pc:spChg>
        <pc:spChg chg="mod">
          <ac:chgData name="Loc Huynh" userId="80c0383e323bd6ea" providerId="LiveId" clId="{EB6AEB1E-92B8-574A-94BB-FF82B5FA9E75}" dt="2022-01-20T06:56:50.884" v="104"/>
          <ac:spMkLst>
            <pc:docMk/>
            <pc:sldMk cId="0" sldId="285"/>
            <ac:spMk id="652" creationId="{00000000-0000-0000-0000-000000000000}"/>
          </ac:spMkLst>
        </pc:spChg>
        <pc:spChg chg="mod">
          <ac:chgData name="Loc Huynh" userId="80c0383e323bd6ea" providerId="LiveId" clId="{EB6AEB1E-92B8-574A-94BB-FF82B5FA9E75}" dt="2022-01-20T06:56:50.884" v="104"/>
          <ac:spMkLst>
            <pc:docMk/>
            <pc:sldMk cId="0" sldId="285"/>
            <ac:spMk id="653" creationId="{00000000-0000-0000-0000-000000000000}"/>
          </ac:spMkLst>
        </pc:spChg>
        <pc:spChg chg="mod">
          <ac:chgData name="Loc Huynh" userId="80c0383e323bd6ea" providerId="LiveId" clId="{EB6AEB1E-92B8-574A-94BB-FF82B5FA9E75}" dt="2022-01-20T06:56:50.884" v="104"/>
          <ac:spMkLst>
            <pc:docMk/>
            <pc:sldMk cId="0" sldId="285"/>
            <ac:spMk id="654" creationId="{00000000-0000-0000-0000-000000000000}"/>
          </ac:spMkLst>
        </pc:spChg>
        <pc:spChg chg="mod">
          <ac:chgData name="Loc Huynh" userId="80c0383e323bd6ea" providerId="LiveId" clId="{EB6AEB1E-92B8-574A-94BB-FF82B5FA9E75}" dt="2022-01-20T06:56:50.884" v="104"/>
          <ac:spMkLst>
            <pc:docMk/>
            <pc:sldMk cId="0" sldId="285"/>
            <ac:spMk id="655" creationId="{00000000-0000-0000-0000-000000000000}"/>
          </ac:spMkLst>
        </pc:spChg>
        <pc:spChg chg="mod">
          <ac:chgData name="Loc Huynh" userId="80c0383e323bd6ea" providerId="LiveId" clId="{EB6AEB1E-92B8-574A-94BB-FF82B5FA9E75}" dt="2022-01-20T06:56:50.884" v="104"/>
          <ac:spMkLst>
            <pc:docMk/>
            <pc:sldMk cId="0" sldId="285"/>
            <ac:spMk id="656" creationId="{00000000-0000-0000-0000-000000000000}"/>
          </ac:spMkLst>
        </pc:spChg>
        <pc:spChg chg="mod">
          <ac:chgData name="Loc Huynh" userId="80c0383e323bd6ea" providerId="LiveId" clId="{EB6AEB1E-92B8-574A-94BB-FF82B5FA9E75}" dt="2022-01-20T06:56:50.884" v="104"/>
          <ac:spMkLst>
            <pc:docMk/>
            <pc:sldMk cId="0" sldId="285"/>
            <ac:spMk id="657" creationId="{00000000-0000-0000-0000-000000000000}"/>
          </ac:spMkLst>
        </pc:spChg>
        <pc:spChg chg="mod">
          <ac:chgData name="Loc Huynh" userId="80c0383e323bd6ea" providerId="LiveId" clId="{EB6AEB1E-92B8-574A-94BB-FF82B5FA9E75}" dt="2022-01-20T06:56:50.884" v="104"/>
          <ac:spMkLst>
            <pc:docMk/>
            <pc:sldMk cId="0" sldId="285"/>
            <ac:spMk id="658" creationId="{00000000-0000-0000-0000-000000000000}"/>
          </ac:spMkLst>
        </pc:spChg>
        <pc:spChg chg="mod">
          <ac:chgData name="Loc Huynh" userId="80c0383e323bd6ea" providerId="LiveId" clId="{EB6AEB1E-92B8-574A-94BB-FF82B5FA9E75}" dt="2022-01-20T06:56:50.884" v="104"/>
          <ac:spMkLst>
            <pc:docMk/>
            <pc:sldMk cId="0" sldId="285"/>
            <ac:spMk id="659" creationId="{00000000-0000-0000-0000-000000000000}"/>
          </ac:spMkLst>
        </pc:spChg>
        <pc:spChg chg="mod">
          <ac:chgData name="Loc Huynh" userId="80c0383e323bd6ea" providerId="LiveId" clId="{EB6AEB1E-92B8-574A-94BB-FF82B5FA9E75}" dt="2022-01-20T06:56:50.884" v="104"/>
          <ac:spMkLst>
            <pc:docMk/>
            <pc:sldMk cId="0" sldId="285"/>
            <ac:spMk id="660" creationId="{00000000-0000-0000-0000-000000000000}"/>
          </ac:spMkLst>
        </pc:spChg>
        <pc:spChg chg="mod">
          <ac:chgData name="Loc Huynh" userId="80c0383e323bd6ea" providerId="LiveId" clId="{EB6AEB1E-92B8-574A-94BB-FF82B5FA9E75}" dt="2022-01-20T06:56:50.884" v="104"/>
          <ac:spMkLst>
            <pc:docMk/>
            <pc:sldMk cId="0" sldId="285"/>
            <ac:spMk id="661" creationId="{00000000-0000-0000-0000-000000000000}"/>
          </ac:spMkLst>
        </pc:spChg>
        <pc:spChg chg="mod">
          <ac:chgData name="Loc Huynh" userId="80c0383e323bd6ea" providerId="LiveId" clId="{EB6AEB1E-92B8-574A-94BB-FF82B5FA9E75}" dt="2022-01-20T06:56:50.884" v="104"/>
          <ac:spMkLst>
            <pc:docMk/>
            <pc:sldMk cId="0" sldId="285"/>
            <ac:spMk id="662" creationId="{00000000-0000-0000-0000-000000000000}"/>
          </ac:spMkLst>
        </pc:spChg>
      </pc:sldChg>
      <pc:sldChg chg="modSp add del modNotes">
        <pc:chgData name="Loc Huynh" userId="80c0383e323bd6ea" providerId="LiveId" clId="{EB6AEB1E-92B8-574A-94BB-FF82B5FA9E75}" dt="2022-01-22T10:40:54.100" v="17119" actId="2696"/>
        <pc:sldMkLst>
          <pc:docMk/>
          <pc:sldMk cId="0" sldId="286"/>
        </pc:sldMkLst>
        <pc:spChg chg="mod">
          <ac:chgData name="Loc Huynh" userId="80c0383e323bd6ea" providerId="LiveId" clId="{EB6AEB1E-92B8-574A-94BB-FF82B5FA9E75}" dt="2022-01-20T06:56:50.884" v="104"/>
          <ac:spMkLst>
            <pc:docMk/>
            <pc:sldMk cId="0" sldId="286"/>
            <ac:spMk id="667" creationId="{00000000-0000-0000-0000-000000000000}"/>
          </ac:spMkLst>
        </pc:spChg>
        <pc:spChg chg="mod">
          <ac:chgData name="Loc Huynh" userId="80c0383e323bd6ea" providerId="LiveId" clId="{EB6AEB1E-92B8-574A-94BB-FF82B5FA9E75}" dt="2022-01-20T06:56:50.884" v="104"/>
          <ac:spMkLst>
            <pc:docMk/>
            <pc:sldMk cId="0" sldId="286"/>
            <ac:spMk id="668" creationId="{00000000-0000-0000-0000-000000000000}"/>
          </ac:spMkLst>
        </pc:spChg>
        <pc:spChg chg="mod">
          <ac:chgData name="Loc Huynh" userId="80c0383e323bd6ea" providerId="LiveId" clId="{EB6AEB1E-92B8-574A-94BB-FF82B5FA9E75}" dt="2022-01-20T06:56:50.884" v="104"/>
          <ac:spMkLst>
            <pc:docMk/>
            <pc:sldMk cId="0" sldId="286"/>
            <ac:spMk id="669" creationId="{00000000-0000-0000-0000-000000000000}"/>
          </ac:spMkLst>
        </pc:spChg>
        <pc:spChg chg="mod">
          <ac:chgData name="Loc Huynh" userId="80c0383e323bd6ea" providerId="LiveId" clId="{EB6AEB1E-92B8-574A-94BB-FF82B5FA9E75}" dt="2022-01-20T06:56:50.884" v="104"/>
          <ac:spMkLst>
            <pc:docMk/>
            <pc:sldMk cId="0" sldId="286"/>
            <ac:spMk id="670" creationId="{00000000-0000-0000-0000-000000000000}"/>
          </ac:spMkLst>
        </pc:spChg>
        <pc:spChg chg="mod">
          <ac:chgData name="Loc Huynh" userId="80c0383e323bd6ea" providerId="LiveId" clId="{EB6AEB1E-92B8-574A-94BB-FF82B5FA9E75}" dt="2022-01-20T06:56:50.884" v="104"/>
          <ac:spMkLst>
            <pc:docMk/>
            <pc:sldMk cId="0" sldId="286"/>
            <ac:spMk id="671" creationId="{00000000-0000-0000-0000-000000000000}"/>
          </ac:spMkLst>
        </pc:spChg>
        <pc:spChg chg="mod">
          <ac:chgData name="Loc Huynh" userId="80c0383e323bd6ea" providerId="LiveId" clId="{EB6AEB1E-92B8-574A-94BB-FF82B5FA9E75}" dt="2022-01-20T06:56:50.884" v="104"/>
          <ac:spMkLst>
            <pc:docMk/>
            <pc:sldMk cId="0" sldId="286"/>
            <ac:spMk id="672" creationId="{00000000-0000-0000-0000-000000000000}"/>
          </ac:spMkLst>
        </pc:spChg>
        <pc:spChg chg="mod">
          <ac:chgData name="Loc Huynh" userId="80c0383e323bd6ea" providerId="LiveId" clId="{EB6AEB1E-92B8-574A-94BB-FF82B5FA9E75}" dt="2022-01-20T06:56:50.884" v="104"/>
          <ac:spMkLst>
            <pc:docMk/>
            <pc:sldMk cId="0" sldId="286"/>
            <ac:spMk id="673" creationId="{00000000-0000-0000-0000-000000000000}"/>
          </ac:spMkLst>
        </pc:spChg>
        <pc:spChg chg="mod">
          <ac:chgData name="Loc Huynh" userId="80c0383e323bd6ea" providerId="LiveId" clId="{EB6AEB1E-92B8-574A-94BB-FF82B5FA9E75}" dt="2022-01-20T06:56:50.884" v="104"/>
          <ac:spMkLst>
            <pc:docMk/>
            <pc:sldMk cId="0" sldId="286"/>
            <ac:spMk id="674" creationId="{00000000-0000-0000-0000-000000000000}"/>
          </ac:spMkLst>
        </pc:spChg>
        <pc:spChg chg="mod">
          <ac:chgData name="Loc Huynh" userId="80c0383e323bd6ea" providerId="LiveId" clId="{EB6AEB1E-92B8-574A-94BB-FF82B5FA9E75}" dt="2022-01-20T06:56:50.884" v="104"/>
          <ac:spMkLst>
            <pc:docMk/>
            <pc:sldMk cId="0" sldId="286"/>
            <ac:spMk id="675" creationId="{00000000-0000-0000-0000-000000000000}"/>
          </ac:spMkLst>
        </pc:spChg>
        <pc:spChg chg="mod">
          <ac:chgData name="Loc Huynh" userId="80c0383e323bd6ea" providerId="LiveId" clId="{EB6AEB1E-92B8-574A-94BB-FF82B5FA9E75}" dt="2022-01-20T06:56:50.884" v="104"/>
          <ac:spMkLst>
            <pc:docMk/>
            <pc:sldMk cId="0" sldId="286"/>
            <ac:spMk id="676" creationId="{00000000-0000-0000-0000-000000000000}"/>
          </ac:spMkLst>
        </pc:spChg>
        <pc:spChg chg="mod">
          <ac:chgData name="Loc Huynh" userId="80c0383e323bd6ea" providerId="LiveId" clId="{EB6AEB1E-92B8-574A-94BB-FF82B5FA9E75}" dt="2022-01-20T06:56:50.884" v="104"/>
          <ac:spMkLst>
            <pc:docMk/>
            <pc:sldMk cId="0" sldId="286"/>
            <ac:spMk id="677" creationId="{00000000-0000-0000-0000-000000000000}"/>
          </ac:spMkLst>
        </pc:spChg>
        <pc:spChg chg="mod">
          <ac:chgData name="Loc Huynh" userId="80c0383e323bd6ea" providerId="LiveId" clId="{EB6AEB1E-92B8-574A-94BB-FF82B5FA9E75}" dt="2022-01-20T06:56:50.884" v="104"/>
          <ac:spMkLst>
            <pc:docMk/>
            <pc:sldMk cId="0" sldId="286"/>
            <ac:spMk id="678" creationId="{00000000-0000-0000-0000-000000000000}"/>
          </ac:spMkLst>
        </pc:spChg>
        <pc:spChg chg="mod">
          <ac:chgData name="Loc Huynh" userId="80c0383e323bd6ea" providerId="LiveId" clId="{EB6AEB1E-92B8-574A-94BB-FF82B5FA9E75}" dt="2022-01-20T06:56:50.884" v="104"/>
          <ac:spMkLst>
            <pc:docMk/>
            <pc:sldMk cId="0" sldId="286"/>
            <ac:spMk id="679" creationId="{00000000-0000-0000-0000-000000000000}"/>
          </ac:spMkLst>
        </pc:spChg>
        <pc:spChg chg="mod">
          <ac:chgData name="Loc Huynh" userId="80c0383e323bd6ea" providerId="LiveId" clId="{EB6AEB1E-92B8-574A-94BB-FF82B5FA9E75}" dt="2022-01-20T06:56:50.884" v="104"/>
          <ac:spMkLst>
            <pc:docMk/>
            <pc:sldMk cId="0" sldId="286"/>
            <ac:spMk id="680" creationId="{00000000-0000-0000-0000-000000000000}"/>
          </ac:spMkLst>
        </pc:spChg>
        <pc:spChg chg="mod">
          <ac:chgData name="Loc Huynh" userId="80c0383e323bd6ea" providerId="LiveId" clId="{EB6AEB1E-92B8-574A-94BB-FF82B5FA9E75}" dt="2022-01-20T06:56:50.884" v="104"/>
          <ac:spMkLst>
            <pc:docMk/>
            <pc:sldMk cId="0" sldId="286"/>
            <ac:spMk id="681" creationId="{00000000-0000-0000-0000-000000000000}"/>
          </ac:spMkLst>
        </pc:spChg>
        <pc:spChg chg="mod">
          <ac:chgData name="Loc Huynh" userId="80c0383e323bd6ea" providerId="LiveId" clId="{EB6AEB1E-92B8-574A-94BB-FF82B5FA9E75}" dt="2022-01-20T06:56:50.884" v="104"/>
          <ac:spMkLst>
            <pc:docMk/>
            <pc:sldMk cId="0" sldId="286"/>
            <ac:spMk id="683" creationId="{00000000-0000-0000-0000-000000000000}"/>
          </ac:spMkLst>
        </pc:spChg>
        <pc:spChg chg="mod">
          <ac:chgData name="Loc Huynh" userId="80c0383e323bd6ea" providerId="LiveId" clId="{EB6AEB1E-92B8-574A-94BB-FF82B5FA9E75}" dt="2022-01-20T06:56:50.884" v="104"/>
          <ac:spMkLst>
            <pc:docMk/>
            <pc:sldMk cId="0" sldId="286"/>
            <ac:spMk id="684" creationId="{00000000-0000-0000-0000-000000000000}"/>
          </ac:spMkLst>
        </pc:spChg>
        <pc:spChg chg="mod">
          <ac:chgData name="Loc Huynh" userId="80c0383e323bd6ea" providerId="LiveId" clId="{EB6AEB1E-92B8-574A-94BB-FF82B5FA9E75}" dt="2022-01-20T06:56:50.884" v="104"/>
          <ac:spMkLst>
            <pc:docMk/>
            <pc:sldMk cId="0" sldId="286"/>
            <ac:spMk id="686" creationId="{00000000-0000-0000-0000-000000000000}"/>
          </ac:spMkLst>
        </pc:spChg>
        <pc:spChg chg="mod">
          <ac:chgData name="Loc Huynh" userId="80c0383e323bd6ea" providerId="LiveId" clId="{EB6AEB1E-92B8-574A-94BB-FF82B5FA9E75}" dt="2022-01-20T06:56:50.884" v="104"/>
          <ac:spMkLst>
            <pc:docMk/>
            <pc:sldMk cId="0" sldId="286"/>
            <ac:spMk id="687" creationId="{00000000-0000-0000-0000-000000000000}"/>
          </ac:spMkLst>
        </pc:spChg>
        <pc:spChg chg="mod">
          <ac:chgData name="Loc Huynh" userId="80c0383e323bd6ea" providerId="LiveId" clId="{EB6AEB1E-92B8-574A-94BB-FF82B5FA9E75}" dt="2022-01-20T06:56:50.884" v="104"/>
          <ac:spMkLst>
            <pc:docMk/>
            <pc:sldMk cId="0" sldId="286"/>
            <ac:spMk id="688" creationId="{00000000-0000-0000-0000-000000000000}"/>
          </ac:spMkLst>
        </pc:spChg>
        <pc:spChg chg="mod">
          <ac:chgData name="Loc Huynh" userId="80c0383e323bd6ea" providerId="LiveId" clId="{EB6AEB1E-92B8-574A-94BB-FF82B5FA9E75}" dt="2022-01-20T06:56:50.884" v="104"/>
          <ac:spMkLst>
            <pc:docMk/>
            <pc:sldMk cId="0" sldId="286"/>
            <ac:spMk id="689" creationId="{00000000-0000-0000-0000-000000000000}"/>
          </ac:spMkLst>
        </pc:spChg>
        <pc:spChg chg="mod">
          <ac:chgData name="Loc Huynh" userId="80c0383e323bd6ea" providerId="LiveId" clId="{EB6AEB1E-92B8-574A-94BB-FF82B5FA9E75}" dt="2022-01-20T06:56:50.884" v="104"/>
          <ac:spMkLst>
            <pc:docMk/>
            <pc:sldMk cId="0" sldId="286"/>
            <ac:spMk id="690" creationId="{00000000-0000-0000-0000-000000000000}"/>
          </ac:spMkLst>
        </pc:spChg>
        <pc:spChg chg="mod">
          <ac:chgData name="Loc Huynh" userId="80c0383e323bd6ea" providerId="LiveId" clId="{EB6AEB1E-92B8-574A-94BB-FF82B5FA9E75}" dt="2022-01-20T06:56:50.884" v="104"/>
          <ac:spMkLst>
            <pc:docMk/>
            <pc:sldMk cId="0" sldId="286"/>
            <ac:spMk id="691" creationId="{00000000-0000-0000-0000-000000000000}"/>
          </ac:spMkLst>
        </pc:spChg>
        <pc:spChg chg="mod">
          <ac:chgData name="Loc Huynh" userId="80c0383e323bd6ea" providerId="LiveId" clId="{EB6AEB1E-92B8-574A-94BB-FF82B5FA9E75}" dt="2022-01-20T06:56:50.884" v="104"/>
          <ac:spMkLst>
            <pc:docMk/>
            <pc:sldMk cId="0" sldId="286"/>
            <ac:spMk id="692" creationId="{00000000-0000-0000-0000-000000000000}"/>
          </ac:spMkLst>
        </pc:spChg>
        <pc:spChg chg="mod">
          <ac:chgData name="Loc Huynh" userId="80c0383e323bd6ea" providerId="LiveId" clId="{EB6AEB1E-92B8-574A-94BB-FF82B5FA9E75}" dt="2022-01-20T06:56:50.884" v="104"/>
          <ac:spMkLst>
            <pc:docMk/>
            <pc:sldMk cId="0" sldId="286"/>
            <ac:spMk id="694" creationId="{00000000-0000-0000-0000-000000000000}"/>
          </ac:spMkLst>
        </pc:spChg>
        <pc:spChg chg="mod">
          <ac:chgData name="Loc Huynh" userId="80c0383e323bd6ea" providerId="LiveId" clId="{EB6AEB1E-92B8-574A-94BB-FF82B5FA9E75}" dt="2022-01-20T06:56:50.884" v="104"/>
          <ac:spMkLst>
            <pc:docMk/>
            <pc:sldMk cId="0" sldId="286"/>
            <ac:spMk id="695" creationId="{00000000-0000-0000-0000-000000000000}"/>
          </ac:spMkLst>
        </pc:spChg>
        <pc:spChg chg="mod">
          <ac:chgData name="Loc Huynh" userId="80c0383e323bd6ea" providerId="LiveId" clId="{EB6AEB1E-92B8-574A-94BB-FF82B5FA9E75}" dt="2022-01-20T06:56:50.884" v="104"/>
          <ac:spMkLst>
            <pc:docMk/>
            <pc:sldMk cId="0" sldId="286"/>
            <ac:spMk id="696" creationId="{00000000-0000-0000-0000-000000000000}"/>
          </ac:spMkLst>
        </pc:spChg>
        <pc:spChg chg="mod">
          <ac:chgData name="Loc Huynh" userId="80c0383e323bd6ea" providerId="LiveId" clId="{EB6AEB1E-92B8-574A-94BB-FF82B5FA9E75}" dt="2022-01-20T06:56:50.884" v="104"/>
          <ac:spMkLst>
            <pc:docMk/>
            <pc:sldMk cId="0" sldId="286"/>
            <ac:spMk id="697" creationId="{00000000-0000-0000-0000-000000000000}"/>
          </ac:spMkLst>
        </pc:spChg>
        <pc:spChg chg="mod">
          <ac:chgData name="Loc Huynh" userId="80c0383e323bd6ea" providerId="LiveId" clId="{EB6AEB1E-92B8-574A-94BB-FF82B5FA9E75}" dt="2022-01-20T06:56:50.884" v="104"/>
          <ac:spMkLst>
            <pc:docMk/>
            <pc:sldMk cId="0" sldId="286"/>
            <ac:spMk id="698" creationId="{00000000-0000-0000-0000-000000000000}"/>
          </ac:spMkLst>
        </pc:spChg>
        <pc:spChg chg="mod">
          <ac:chgData name="Loc Huynh" userId="80c0383e323bd6ea" providerId="LiveId" clId="{EB6AEB1E-92B8-574A-94BB-FF82B5FA9E75}" dt="2022-01-20T06:56:50.884" v="104"/>
          <ac:spMkLst>
            <pc:docMk/>
            <pc:sldMk cId="0" sldId="286"/>
            <ac:spMk id="699" creationId="{00000000-0000-0000-0000-000000000000}"/>
          </ac:spMkLst>
        </pc:spChg>
        <pc:spChg chg="mod">
          <ac:chgData name="Loc Huynh" userId="80c0383e323bd6ea" providerId="LiveId" clId="{EB6AEB1E-92B8-574A-94BB-FF82B5FA9E75}" dt="2022-01-20T06:56:50.884" v="104"/>
          <ac:spMkLst>
            <pc:docMk/>
            <pc:sldMk cId="0" sldId="286"/>
            <ac:spMk id="700" creationId="{00000000-0000-0000-0000-000000000000}"/>
          </ac:spMkLst>
        </pc:spChg>
        <pc:spChg chg="mod">
          <ac:chgData name="Loc Huynh" userId="80c0383e323bd6ea" providerId="LiveId" clId="{EB6AEB1E-92B8-574A-94BB-FF82B5FA9E75}" dt="2022-01-20T06:56:50.884" v="104"/>
          <ac:spMkLst>
            <pc:docMk/>
            <pc:sldMk cId="0" sldId="286"/>
            <ac:spMk id="701" creationId="{00000000-0000-0000-0000-000000000000}"/>
          </ac:spMkLst>
        </pc:spChg>
        <pc:spChg chg="mod">
          <ac:chgData name="Loc Huynh" userId="80c0383e323bd6ea" providerId="LiveId" clId="{EB6AEB1E-92B8-574A-94BB-FF82B5FA9E75}" dt="2022-01-20T06:56:50.884" v="104"/>
          <ac:spMkLst>
            <pc:docMk/>
            <pc:sldMk cId="0" sldId="286"/>
            <ac:spMk id="702" creationId="{00000000-0000-0000-0000-000000000000}"/>
          </ac:spMkLst>
        </pc:spChg>
        <pc:spChg chg="mod">
          <ac:chgData name="Loc Huynh" userId="80c0383e323bd6ea" providerId="LiveId" clId="{EB6AEB1E-92B8-574A-94BB-FF82B5FA9E75}" dt="2022-01-20T06:56:50.884" v="104"/>
          <ac:spMkLst>
            <pc:docMk/>
            <pc:sldMk cId="0" sldId="286"/>
            <ac:spMk id="703" creationId="{00000000-0000-0000-0000-000000000000}"/>
          </ac:spMkLst>
        </pc:spChg>
        <pc:spChg chg="mod">
          <ac:chgData name="Loc Huynh" userId="80c0383e323bd6ea" providerId="LiveId" clId="{EB6AEB1E-92B8-574A-94BB-FF82B5FA9E75}" dt="2022-01-20T06:56:50.884" v="104"/>
          <ac:spMkLst>
            <pc:docMk/>
            <pc:sldMk cId="0" sldId="286"/>
            <ac:spMk id="704" creationId="{00000000-0000-0000-0000-000000000000}"/>
          </ac:spMkLst>
        </pc:spChg>
        <pc:spChg chg="mod">
          <ac:chgData name="Loc Huynh" userId="80c0383e323bd6ea" providerId="LiveId" clId="{EB6AEB1E-92B8-574A-94BB-FF82B5FA9E75}" dt="2022-01-20T06:56:50.884" v="104"/>
          <ac:spMkLst>
            <pc:docMk/>
            <pc:sldMk cId="0" sldId="286"/>
            <ac:spMk id="706" creationId="{00000000-0000-0000-0000-000000000000}"/>
          </ac:spMkLst>
        </pc:spChg>
        <pc:spChg chg="mod">
          <ac:chgData name="Loc Huynh" userId="80c0383e323bd6ea" providerId="LiveId" clId="{EB6AEB1E-92B8-574A-94BB-FF82B5FA9E75}" dt="2022-01-20T06:56:50.884" v="104"/>
          <ac:spMkLst>
            <pc:docMk/>
            <pc:sldMk cId="0" sldId="286"/>
            <ac:spMk id="707" creationId="{00000000-0000-0000-0000-000000000000}"/>
          </ac:spMkLst>
        </pc:spChg>
        <pc:spChg chg="mod">
          <ac:chgData name="Loc Huynh" userId="80c0383e323bd6ea" providerId="LiveId" clId="{EB6AEB1E-92B8-574A-94BB-FF82B5FA9E75}" dt="2022-01-20T06:56:50.884" v="104"/>
          <ac:spMkLst>
            <pc:docMk/>
            <pc:sldMk cId="0" sldId="286"/>
            <ac:spMk id="708" creationId="{00000000-0000-0000-0000-000000000000}"/>
          </ac:spMkLst>
        </pc:spChg>
        <pc:spChg chg="mod">
          <ac:chgData name="Loc Huynh" userId="80c0383e323bd6ea" providerId="LiveId" clId="{EB6AEB1E-92B8-574A-94BB-FF82B5FA9E75}" dt="2022-01-20T06:56:50.884" v="104"/>
          <ac:spMkLst>
            <pc:docMk/>
            <pc:sldMk cId="0" sldId="286"/>
            <ac:spMk id="709" creationId="{00000000-0000-0000-0000-000000000000}"/>
          </ac:spMkLst>
        </pc:spChg>
        <pc:spChg chg="mod">
          <ac:chgData name="Loc Huynh" userId="80c0383e323bd6ea" providerId="LiveId" clId="{EB6AEB1E-92B8-574A-94BB-FF82B5FA9E75}" dt="2022-01-20T06:56:50.884" v="104"/>
          <ac:spMkLst>
            <pc:docMk/>
            <pc:sldMk cId="0" sldId="286"/>
            <ac:spMk id="710" creationId="{00000000-0000-0000-0000-000000000000}"/>
          </ac:spMkLst>
        </pc:spChg>
        <pc:spChg chg="mod">
          <ac:chgData name="Loc Huynh" userId="80c0383e323bd6ea" providerId="LiveId" clId="{EB6AEB1E-92B8-574A-94BB-FF82B5FA9E75}" dt="2022-01-20T06:56:50.884" v="104"/>
          <ac:spMkLst>
            <pc:docMk/>
            <pc:sldMk cId="0" sldId="286"/>
            <ac:spMk id="711" creationId="{00000000-0000-0000-0000-000000000000}"/>
          </ac:spMkLst>
        </pc:spChg>
        <pc:grpChg chg="mod">
          <ac:chgData name="Loc Huynh" userId="80c0383e323bd6ea" providerId="LiveId" clId="{EB6AEB1E-92B8-574A-94BB-FF82B5FA9E75}" dt="2022-01-20T06:56:50.884" v="104"/>
          <ac:grpSpMkLst>
            <pc:docMk/>
            <pc:sldMk cId="0" sldId="286"/>
            <ac:grpSpMk id="682" creationId="{00000000-0000-0000-0000-000000000000}"/>
          </ac:grpSpMkLst>
        </pc:grpChg>
        <pc:grpChg chg="mod">
          <ac:chgData name="Loc Huynh" userId="80c0383e323bd6ea" providerId="LiveId" clId="{EB6AEB1E-92B8-574A-94BB-FF82B5FA9E75}" dt="2022-01-20T06:56:50.884" v="104"/>
          <ac:grpSpMkLst>
            <pc:docMk/>
            <pc:sldMk cId="0" sldId="286"/>
            <ac:grpSpMk id="685" creationId="{00000000-0000-0000-0000-000000000000}"/>
          </ac:grpSpMkLst>
        </pc:grpChg>
        <pc:grpChg chg="mod">
          <ac:chgData name="Loc Huynh" userId="80c0383e323bd6ea" providerId="LiveId" clId="{EB6AEB1E-92B8-574A-94BB-FF82B5FA9E75}" dt="2022-01-20T06:56:50.884" v="104"/>
          <ac:grpSpMkLst>
            <pc:docMk/>
            <pc:sldMk cId="0" sldId="286"/>
            <ac:grpSpMk id="693" creationId="{00000000-0000-0000-0000-000000000000}"/>
          </ac:grpSpMkLst>
        </pc:grpChg>
        <pc:grpChg chg="mod">
          <ac:chgData name="Loc Huynh" userId="80c0383e323bd6ea" providerId="LiveId" clId="{EB6AEB1E-92B8-574A-94BB-FF82B5FA9E75}" dt="2022-01-20T06:56:50.884" v="104"/>
          <ac:grpSpMkLst>
            <pc:docMk/>
            <pc:sldMk cId="0" sldId="286"/>
            <ac:grpSpMk id="705" creationId="{00000000-0000-0000-0000-000000000000}"/>
          </ac:grpSpMkLst>
        </pc:grpChg>
      </pc:sldChg>
      <pc:sldChg chg="modSp add del setBg modNotes">
        <pc:chgData name="Loc Huynh" userId="80c0383e323bd6ea" providerId="LiveId" clId="{EB6AEB1E-92B8-574A-94BB-FF82B5FA9E75}" dt="2022-01-22T10:40:54.893" v="17120" actId="2696"/>
        <pc:sldMkLst>
          <pc:docMk/>
          <pc:sldMk cId="0" sldId="287"/>
        </pc:sldMkLst>
        <pc:spChg chg="mod">
          <ac:chgData name="Loc Huynh" userId="80c0383e323bd6ea" providerId="LiveId" clId="{EB6AEB1E-92B8-574A-94BB-FF82B5FA9E75}" dt="2022-01-20T06:56:50.884" v="104"/>
          <ac:spMkLst>
            <pc:docMk/>
            <pc:sldMk cId="0" sldId="287"/>
            <ac:spMk id="716" creationId="{00000000-0000-0000-0000-000000000000}"/>
          </ac:spMkLst>
        </pc:spChg>
        <pc:spChg chg="mod">
          <ac:chgData name="Loc Huynh" userId="80c0383e323bd6ea" providerId="LiveId" clId="{EB6AEB1E-92B8-574A-94BB-FF82B5FA9E75}" dt="2022-01-20T06:56:50.884" v="104"/>
          <ac:spMkLst>
            <pc:docMk/>
            <pc:sldMk cId="0" sldId="287"/>
            <ac:spMk id="717" creationId="{00000000-0000-0000-0000-000000000000}"/>
          </ac:spMkLst>
        </pc:spChg>
        <pc:spChg chg="mod">
          <ac:chgData name="Loc Huynh" userId="80c0383e323bd6ea" providerId="LiveId" clId="{EB6AEB1E-92B8-574A-94BB-FF82B5FA9E75}" dt="2022-01-20T06:56:50.884" v="104"/>
          <ac:spMkLst>
            <pc:docMk/>
            <pc:sldMk cId="0" sldId="287"/>
            <ac:spMk id="719" creationId="{00000000-0000-0000-0000-000000000000}"/>
          </ac:spMkLst>
        </pc:spChg>
        <pc:spChg chg="mod">
          <ac:chgData name="Loc Huynh" userId="80c0383e323bd6ea" providerId="LiveId" clId="{EB6AEB1E-92B8-574A-94BB-FF82B5FA9E75}" dt="2022-01-20T06:56:50.884" v="104"/>
          <ac:spMkLst>
            <pc:docMk/>
            <pc:sldMk cId="0" sldId="287"/>
            <ac:spMk id="720" creationId="{00000000-0000-0000-0000-000000000000}"/>
          </ac:spMkLst>
        </pc:spChg>
        <pc:spChg chg="mod">
          <ac:chgData name="Loc Huynh" userId="80c0383e323bd6ea" providerId="LiveId" clId="{EB6AEB1E-92B8-574A-94BB-FF82B5FA9E75}" dt="2022-01-20T06:56:50.884" v="104"/>
          <ac:spMkLst>
            <pc:docMk/>
            <pc:sldMk cId="0" sldId="287"/>
            <ac:spMk id="721" creationId="{00000000-0000-0000-0000-000000000000}"/>
          </ac:spMkLst>
        </pc:spChg>
        <pc:spChg chg="mod">
          <ac:chgData name="Loc Huynh" userId="80c0383e323bd6ea" providerId="LiveId" clId="{EB6AEB1E-92B8-574A-94BB-FF82B5FA9E75}" dt="2022-01-20T06:56:50.884" v="104"/>
          <ac:spMkLst>
            <pc:docMk/>
            <pc:sldMk cId="0" sldId="287"/>
            <ac:spMk id="722" creationId="{00000000-0000-0000-0000-000000000000}"/>
          </ac:spMkLst>
        </pc:spChg>
        <pc:spChg chg="mod">
          <ac:chgData name="Loc Huynh" userId="80c0383e323bd6ea" providerId="LiveId" clId="{EB6AEB1E-92B8-574A-94BB-FF82B5FA9E75}" dt="2022-01-20T06:56:50.884" v="104"/>
          <ac:spMkLst>
            <pc:docMk/>
            <pc:sldMk cId="0" sldId="287"/>
            <ac:spMk id="723" creationId="{00000000-0000-0000-0000-000000000000}"/>
          </ac:spMkLst>
        </pc:spChg>
        <pc:spChg chg="mod">
          <ac:chgData name="Loc Huynh" userId="80c0383e323bd6ea" providerId="LiveId" clId="{EB6AEB1E-92B8-574A-94BB-FF82B5FA9E75}" dt="2022-01-20T06:56:50.884" v="104"/>
          <ac:spMkLst>
            <pc:docMk/>
            <pc:sldMk cId="0" sldId="287"/>
            <ac:spMk id="724" creationId="{00000000-0000-0000-0000-000000000000}"/>
          </ac:spMkLst>
        </pc:spChg>
        <pc:spChg chg="mod">
          <ac:chgData name="Loc Huynh" userId="80c0383e323bd6ea" providerId="LiveId" clId="{EB6AEB1E-92B8-574A-94BB-FF82B5FA9E75}" dt="2022-01-20T06:56:50.884" v="104"/>
          <ac:spMkLst>
            <pc:docMk/>
            <pc:sldMk cId="0" sldId="287"/>
            <ac:spMk id="725" creationId="{00000000-0000-0000-0000-000000000000}"/>
          </ac:spMkLst>
        </pc:spChg>
        <pc:spChg chg="mod">
          <ac:chgData name="Loc Huynh" userId="80c0383e323bd6ea" providerId="LiveId" clId="{EB6AEB1E-92B8-574A-94BB-FF82B5FA9E75}" dt="2022-01-20T06:56:50.884" v="104"/>
          <ac:spMkLst>
            <pc:docMk/>
            <pc:sldMk cId="0" sldId="287"/>
            <ac:spMk id="727" creationId="{00000000-0000-0000-0000-000000000000}"/>
          </ac:spMkLst>
        </pc:spChg>
        <pc:spChg chg="mod">
          <ac:chgData name="Loc Huynh" userId="80c0383e323bd6ea" providerId="LiveId" clId="{EB6AEB1E-92B8-574A-94BB-FF82B5FA9E75}" dt="2022-01-20T06:56:50.884" v="104"/>
          <ac:spMkLst>
            <pc:docMk/>
            <pc:sldMk cId="0" sldId="287"/>
            <ac:spMk id="729" creationId="{00000000-0000-0000-0000-000000000000}"/>
          </ac:spMkLst>
        </pc:spChg>
        <pc:spChg chg="mod">
          <ac:chgData name="Loc Huynh" userId="80c0383e323bd6ea" providerId="LiveId" clId="{EB6AEB1E-92B8-574A-94BB-FF82B5FA9E75}" dt="2022-01-20T06:56:50.884" v="104"/>
          <ac:spMkLst>
            <pc:docMk/>
            <pc:sldMk cId="0" sldId="287"/>
            <ac:spMk id="731" creationId="{00000000-0000-0000-0000-000000000000}"/>
          </ac:spMkLst>
        </pc:spChg>
        <pc:spChg chg="mod">
          <ac:chgData name="Loc Huynh" userId="80c0383e323bd6ea" providerId="LiveId" clId="{EB6AEB1E-92B8-574A-94BB-FF82B5FA9E75}" dt="2022-01-20T06:56:50.884" v="104"/>
          <ac:spMkLst>
            <pc:docMk/>
            <pc:sldMk cId="0" sldId="287"/>
            <ac:spMk id="733" creationId="{00000000-0000-0000-0000-000000000000}"/>
          </ac:spMkLst>
        </pc:spChg>
        <pc:spChg chg="mod">
          <ac:chgData name="Loc Huynh" userId="80c0383e323bd6ea" providerId="LiveId" clId="{EB6AEB1E-92B8-574A-94BB-FF82B5FA9E75}" dt="2022-01-20T06:56:50.884" v="104"/>
          <ac:spMkLst>
            <pc:docMk/>
            <pc:sldMk cId="0" sldId="287"/>
            <ac:spMk id="735" creationId="{00000000-0000-0000-0000-000000000000}"/>
          </ac:spMkLst>
        </pc:spChg>
        <pc:spChg chg="mod">
          <ac:chgData name="Loc Huynh" userId="80c0383e323bd6ea" providerId="LiveId" clId="{EB6AEB1E-92B8-574A-94BB-FF82B5FA9E75}" dt="2022-01-20T06:56:50.884" v="104"/>
          <ac:spMkLst>
            <pc:docMk/>
            <pc:sldMk cId="0" sldId="287"/>
            <ac:spMk id="737" creationId="{00000000-0000-0000-0000-000000000000}"/>
          </ac:spMkLst>
        </pc:spChg>
        <pc:spChg chg="mod">
          <ac:chgData name="Loc Huynh" userId="80c0383e323bd6ea" providerId="LiveId" clId="{EB6AEB1E-92B8-574A-94BB-FF82B5FA9E75}" dt="2022-01-20T06:56:50.884" v="104"/>
          <ac:spMkLst>
            <pc:docMk/>
            <pc:sldMk cId="0" sldId="287"/>
            <ac:spMk id="738" creationId="{00000000-0000-0000-0000-000000000000}"/>
          </ac:spMkLst>
        </pc:spChg>
        <pc:grpChg chg="mod">
          <ac:chgData name="Loc Huynh" userId="80c0383e323bd6ea" providerId="LiveId" clId="{EB6AEB1E-92B8-574A-94BB-FF82B5FA9E75}" dt="2022-01-20T06:56:50.884" v="104"/>
          <ac:grpSpMkLst>
            <pc:docMk/>
            <pc:sldMk cId="0" sldId="287"/>
            <ac:grpSpMk id="718" creationId="{00000000-0000-0000-0000-000000000000}"/>
          </ac:grpSpMkLst>
        </pc:grpChg>
        <pc:cxnChg chg="mod">
          <ac:chgData name="Loc Huynh" userId="80c0383e323bd6ea" providerId="LiveId" clId="{EB6AEB1E-92B8-574A-94BB-FF82B5FA9E75}" dt="2022-01-20T06:56:50.884" v="104"/>
          <ac:cxnSpMkLst>
            <pc:docMk/>
            <pc:sldMk cId="0" sldId="287"/>
            <ac:cxnSpMk id="726" creationId="{00000000-0000-0000-0000-000000000000}"/>
          </ac:cxnSpMkLst>
        </pc:cxnChg>
        <pc:cxnChg chg="mod">
          <ac:chgData name="Loc Huynh" userId="80c0383e323bd6ea" providerId="LiveId" clId="{EB6AEB1E-92B8-574A-94BB-FF82B5FA9E75}" dt="2022-01-20T06:56:50.884" v="104"/>
          <ac:cxnSpMkLst>
            <pc:docMk/>
            <pc:sldMk cId="0" sldId="287"/>
            <ac:cxnSpMk id="728" creationId="{00000000-0000-0000-0000-000000000000}"/>
          </ac:cxnSpMkLst>
        </pc:cxnChg>
        <pc:cxnChg chg="mod">
          <ac:chgData name="Loc Huynh" userId="80c0383e323bd6ea" providerId="LiveId" clId="{EB6AEB1E-92B8-574A-94BB-FF82B5FA9E75}" dt="2022-01-20T06:56:50.884" v="104"/>
          <ac:cxnSpMkLst>
            <pc:docMk/>
            <pc:sldMk cId="0" sldId="287"/>
            <ac:cxnSpMk id="730" creationId="{00000000-0000-0000-0000-000000000000}"/>
          </ac:cxnSpMkLst>
        </pc:cxnChg>
        <pc:cxnChg chg="mod">
          <ac:chgData name="Loc Huynh" userId="80c0383e323bd6ea" providerId="LiveId" clId="{EB6AEB1E-92B8-574A-94BB-FF82B5FA9E75}" dt="2022-01-20T06:56:50.884" v="104"/>
          <ac:cxnSpMkLst>
            <pc:docMk/>
            <pc:sldMk cId="0" sldId="287"/>
            <ac:cxnSpMk id="732" creationId="{00000000-0000-0000-0000-000000000000}"/>
          </ac:cxnSpMkLst>
        </pc:cxnChg>
        <pc:cxnChg chg="mod">
          <ac:chgData name="Loc Huynh" userId="80c0383e323bd6ea" providerId="LiveId" clId="{EB6AEB1E-92B8-574A-94BB-FF82B5FA9E75}" dt="2022-01-20T06:56:50.884" v="104"/>
          <ac:cxnSpMkLst>
            <pc:docMk/>
            <pc:sldMk cId="0" sldId="287"/>
            <ac:cxnSpMk id="734" creationId="{00000000-0000-0000-0000-000000000000}"/>
          </ac:cxnSpMkLst>
        </pc:cxnChg>
        <pc:cxnChg chg="mod">
          <ac:chgData name="Loc Huynh" userId="80c0383e323bd6ea" providerId="LiveId" clId="{EB6AEB1E-92B8-574A-94BB-FF82B5FA9E75}" dt="2022-01-20T06:56:50.884" v="104"/>
          <ac:cxnSpMkLst>
            <pc:docMk/>
            <pc:sldMk cId="0" sldId="287"/>
            <ac:cxnSpMk id="736" creationId="{00000000-0000-0000-0000-000000000000}"/>
          </ac:cxnSpMkLst>
        </pc:cxnChg>
      </pc:sldChg>
      <pc:sldChg chg="modSp add del modNotes">
        <pc:chgData name="Loc Huynh" userId="80c0383e323bd6ea" providerId="LiveId" clId="{EB6AEB1E-92B8-574A-94BB-FF82B5FA9E75}" dt="2022-01-22T10:40:56.112" v="17121" actId="2696"/>
        <pc:sldMkLst>
          <pc:docMk/>
          <pc:sldMk cId="0" sldId="288"/>
        </pc:sldMkLst>
        <pc:spChg chg="mod">
          <ac:chgData name="Loc Huynh" userId="80c0383e323bd6ea" providerId="LiveId" clId="{EB6AEB1E-92B8-574A-94BB-FF82B5FA9E75}" dt="2022-01-20T06:56:50.884" v="104"/>
          <ac:spMkLst>
            <pc:docMk/>
            <pc:sldMk cId="0" sldId="288"/>
            <ac:spMk id="743" creationId="{00000000-0000-0000-0000-000000000000}"/>
          </ac:spMkLst>
        </pc:spChg>
        <pc:spChg chg="mod">
          <ac:chgData name="Loc Huynh" userId="80c0383e323bd6ea" providerId="LiveId" clId="{EB6AEB1E-92B8-574A-94BB-FF82B5FA9E75}" dt="2022-01-20T06:56:50.884" v="104"/>
          <ac:spMkLst>
            <pc:docMk/>
            <pc:sldMk cId="0" sldId="288"/>
            <ac:spMk id="744" creationId="{00000000-0000-0000-0000-000000000000}"/>
          </ac:spMkLst>
        </pc:spChg>
        <pc:spChg chg="mod">
          <ac:chgData name="Loc Huynh" userId="80c0383e323bd6ea" providerId="LiveId" clId="{EB6AEB1E-92B8-574A-94BB-FF82B5FA9E75}" dt="2022-01-20T06:56:50.884" v="104"/>
          <ac:spMkLst>
            <pc:docMk/>
            <pc:sldMk cId="0" sldId="288"/>
            <ac:spMk id="746" creationId="{00000000-0000-0000-0000-000000000000}"/>
          </ac:spMkLst>
        </pc:spChg>
        <pc:spChg chg="mod">
          <ac:chgData name="Loc Huynh" userId="80c0383e323bd6ea" providerId="LiveId" clId="{EB6AEB1E-92B8-574A-94BB-FF82B5FA9E75}" dt="2022-01-20T06:56:50.884" v="104"/>
          <ac:spMkLst>
            <pc:docMk/>
            <pc:sldMk cId="0" sldId="288"/>
            <ac:spMk id="748" creationId="{00000000-0000-0000-0000-000000000000}"/>
          </ac:spMkLst>
        </pc:spChg>
        <pc:spChg chg="mod">
          <ac:chgData name="Loc Huynh" userId="80c0383e323bd6ea" providerId="LiveId" clId="{EB6AEB1E-92B8-574A-94BB-FF82B5FA9E75}" dt="2022-01-20T06:56:50.884" v="104"/>
          <ac:spMkLst>
            <pc:docMk/>
            <pc:sldMk cId="0" sldId="288"/>
            <ac:spMk id="750" creationId="{00000000-0000-0000-0000-000000000000}"/>
          </ac:spMkLst>
        </pc:spChg>
        <pc:spChg chg="mod">
          <ac:chgData name="Loc Huynh" userId="80c0383e323bd6ea" providerId="LiveId" clId="{EB6AEB1E-92B8-574A-94BB-FF82B5FA9E75}" dt="2022-01-20T06:56:50.884" v="104"/>
          <ac:spMkLst>
            <pc:docMk/>
            <pc:sldMk cId="0" sldId="288"/>
            <ac:spMk id="752" creationId="{00000000-0000-0000-0000-000000000000}"/>
          </ac:spMkLst>
        </pc:spChg>
        <pc:spChg chg="mod">
          <ac:chgData name="Loc Huynh" userId="80c0383e323bd6ea" providerId="LiveId" clId="{EB6AEB1E-92B8-574A-94BB-FF82B5FA9E75}" dt="2022-01-20T06:56:50.884" v="104"/>
          <ac:spMkLst>
            <pc:docMk/>
            <pc:sldMk cId="0" sldId="288"/>
            <ac:spMk id="753" creationId="{00000000-0000-0000-0000-000000000000}"/>
          </ac:spMkLst>
        </pc:spChg>
        <pc:picChg chg="mod">
          <ac:chgData name="Loc Huynh" userId="80c0383e323bd6ea" providerId="LiveId" clId="{EB6AEB1E-92B8-574A-94BB-FF82B5FA9E75}" dt="2022-01-20T06:56:50.884" v="104"/>
          <ac:picMkLst>
            <pc:docMk/>
            <pc:sldMk cId="0" sldId="288"/>
            <ac:picMk id="745" creationId="{00000000-0000-0000-0000-000000000000}"/>
          </ac:picMkLst>
        </pc:picChg>
        <pc:picChg chg="mod">
          <ac:chgData name="Loc Huynh" userId="80c0383e323bd6ea" providerId="LiveId" clId="{EB6AEB1E-92B8-574A-94BB-FF82B5FA9E75}" dt="2022-01-20T06:56:50.884" v="104"/>
          <ac:picMkLst>
            <pc:docMk/>
            <pc:sldMk cId="0" sldId="288"/>
            <ac:picMk id="747" creationId="{00000000-0000-0000-0000-000000000000}"/>
          </ac:picMkLst>
        </pc:picChg>
        <pc:picChg chg="mod">
          <ac:chgData name="Loc Huynh" userId="80c0383e323bd6ea" providerId="LiveId" clId="{EB6AEB1E-92B8-574A-94BB-FF82B5FA9E75}" dt="2022-01-20T06:56:50.884" v="104"/>
          <ac:picMkLst>
            <pc:docMk/>
            <pc:sldMk cId="0" sldId="288"/>
            <ac:picMk id="749" creationId="{00000000-0000-0000-0000-000000000000}"/>
          </ac:picMkLst>
        </pc:picChg>
        <pc:picChg chg="mod">
          <ac:chgData name="Loc Huynh" userId="80c0383e323bd6ea" providerId="LiveId" clId="{EB6AEB1E-92B8-574A-94BB-FF82B5FA9E75}" dt="2022-01-20T06:56:50.884" v="104"/>
          <ac:picMkLst>
            <pc:docMk/>
            <pc:sldMk cId="0" sldId="288"/>
            <ac:picMk id="751" creationId="{00000000-0000-0000-0000-000000000000}"/>
          </ac:picMkLst>
        </pc:picChg>
      </pc:sldChg>
      <pc:sldChg chg="modSp add del modNotes">
        <pc:chgData name="Loc Huynh" userId="80c0383e323bd6ea" providerId="LiveId" clId="{EB6AEB1E-92B8-574A-94BB-FF82B5FA9E75}" dt="2022-01-22T10:40:40.495" v="17114" actId="2696"/>
        <pc:sldMkLst>
          <pc:docMk/>
          <pc:sldMk cId="0" sldId="289"/>
        </pc:sldMkLst>
        <pc:spChg chg="mod">
          <ac:chgData name="Loc Huynh" userId="80c0383e323bd6ea" providerId="LiveId" clId="{EB6AEB1E-92B8-574A-94BB-FF82B5FA9E75}" dt="2022-01-20T06:56:50.884" v="104"/>
          <ac:spMkLst>
            <pc:docMk/>
            <pc:sldMk cId="0" sldId="289"/>
            <ac:spMk id="758" creationId="{00000000-0000-0000-0000-000000000000}"/>
          </ac:spMkLst>
        </pc:spChg>
        <pc:spChg chg="mod">
          <ac:chgData name="Loc Huynh" userId="80c0383e323bd6ea" providerId="LiveId" clId="{EB6AEB1E-92B8-574A-94BB-FF82B5FA9E75}" dt="2022-01-20T06:56:50.884" v="104"/>
          <ac:spMkLst>
            <pc:docMk/>
            <pc:sldMk cId="0" sldId="289"/>
            <ac:spMk id="806" creationId="{00000000-0000-0000-0000-000000000000}"/>
          </ac:spMkLst>
        </pc:spChg>
        <pc:spChg chg="mod">
          <ac:chgData name="Loc Huynh" userId="80c0383e323bd6ea" providerId="LiveId" clId="{EB6AEB1E-92B8-574A-94BB-FF82B5FA9E75}" dt="2022-01-20T06:56:50.884" v="104"/>
          <ac:spMkLst>
            <pc:docMk/>
            <pc:sldMk cId="0" sldId="289"/>
            <ac:spMk id="832" creationId="{00000000-0000-0000-0000-000000000000}"/>
          </ac:spMkLst>
        </pc:spChg>
        <pc:spChg chg="mod">
          <ac:chgData name="Loc Huynh" userId="80c0383e323bd6ea" providerId="LiveId" clId="{EB6AEB1E-92B8-574A-94BB-FF82B5FA9E75}" dt="2022-01-20T06:56:50.884" v="104"/>
          <ac:spMkLst>
            <pc:docMk/>
            <pc:sldMk cId="0" sldId="289"/>
            <ac:spMk id="833" creationId="{00000000-0000-0000-0000-000000000000}"/>
          </ac:spMkLst>
        </pc:spChg>
        <pc:spChg chg="mod">
          <ac:chgData name="Loc Huynh" userId="80c0383e323bd6ea" providerId="LiveId" clId="{EB6AEB1E-92B8-574A-94BB-FF82B5FA9E75}" dt="2022-01-20T06:56:50.884" v="104"/>
          <ac:spMkLst>
            <pc:docMk/>
            <pc:sldMk cId="0" sldId="289"/>
            <ac:spMk id="834" creationId="{00000000-0000-0000-0000-000000000000}"/>
          </ac:spMkLst>
        </pc:spChg>
        <pc:spChg chg="mod">
          <ac:chgData name="Loc Huynh" userId="80c0383e323bd6ea" providerId="LiveId" clId="{EB6AEB1E-92B8-574A-94BB-FF82B5FA9E75}" dt="2022-01-20T06:56:50.884" v="104"/>
          <ac:spMkLst>
            <pc:docMk/>
            <pc:sldMk cId="0" sldId="289"/>
            <ac:spMk id="835" creationId="{00000000-0000-0000-0000-000000000000}"/>
          </ac:spMkLst>
        </pc:spChg>
        <pc:spChg chg="mod">
          <ac:chgData name="Loc Huynh" userId="80c0383e323bd6ea" providerId="LiveId" clId="{EB6AEB1E-92B8-574A-94BB-FF82B5FA9E75}" dt="2022-01-20T06:56:50.884" v="104"/>
          <ac:spMkLst>
            <pc:docMk/>
            <pc:sldMk cId="0" sldId="289"/>
            <ac:spMk id="836" creationId="{00000000-0000-0000-0000-000000000000}"/>
          </ac:spMkLst>
        </pc:spChg>
        <pc:spChg chg="mod">
          <ac:chgData name="Loc Huynh" userId="80c0383e323bd6ea" providerId="LiveId" clId="{EB6AEB1E-92B8-574A-94BB-FF82B5FA9E75}" dt="2022-01-20T06:56:50.884" v="104"/>
          <ac:spMkLst>
            <pc:docMk/>
            <pc:sldMk cId="0" sldId="289"/>
            <ac:spMk id="837" creationId="{00000000-0000-0000-0000-000000000000}"/>
          </ac:spMkLst>
        </pc:spChg>
        <pc:spChg chg="mod">
          <ac:chgData name="Loc Huynh" userId="80c0383e323bd6ea" providerId="LiveId" clId="{EB6AEB1E-92B8-574A-94BB-FF82B5FA9E75}" dt="2022-01-20T06:56:50.884" v="104"/>
          <ac:spMkLst>
            <pc:docMk/>
            <pc:sldMk cId="0" sldId="289"/>
            <ac:spMk id="838" creationId="{00000000-0000-0000-0000-000000000000}"/>
          </ac:spMkLst>
        </pc:spChg>
        <pc:spChg chg="mod">
          <ac:chgData name="Loc Huynh" userId="80c0383e323bd6ea" providerId="LiveId" clId="{EB6AEB1E-92B8-574A-94BB-FF82B5FA9E75}" dt="2022-01-20T06:56:50.884" v="104"/>
          <ac:spMkLst>
            <pc:docMk/>
            <pc:sldMk cId="0" sldId="289"/>
            <ac:spMk id="839" creationId="{00000000-0000-0000-0000-000000000000}"/>
          </ac:spMkLst>
        </pc:spChg>
        <pc:spChg chg="mod">
          <ac:chgData name="Loc Huynh" userId="80c0383e323bd6ea" providerId="LiveId" clId="{EB6AEB1E-92B8-574A-94BB-FF82B5FA9E75}" dt="2022-01-20T06:56:50.884" v="104"/>
          <ac:spMkLst>
            <pc:docMk/>
            <pc:sldMk cId="0" sldId="289"/>
            <ac:spMk id="840" creationId="{00000000-0000-0000-0000-000000000000}"/>
          </ac:spMkLst>
        </pc:spChg>
        <pc:spChg chg="mod">
          <ac:chgData name="Loc Huynh" userId="80c0383e323bd6ea" providerId="LiveId" clId="{EB6AEB1E-92B8-574A-94BB-FF82B5FA9E75}" dt="2022-01-20T06:56:50.884" v="104"/>
          <ac:spMkLst>
            <pc:docMk/>
            <pc:sldMk cId="0" sldId="289"/>
            <ac:spMk id="841" creationId="{00000000-0000-0000-0000-000000000000}"/>
          </ac:spMkLst>
        </pc:spChg>
        <pc:spChg chg="mod">
          <ac:chgData name="Loc Huynh" userId="80c0383e323bd6ea" providerId="LiveId" clId="{EB6AEB1E-92B8-574A-94BB-FF82B5FA9E75}" dt="2022-01-20T06:56:50.884" v="104"/>
          <ac:spMkLst>
            <pc:docMk/>
            <pc:sldMk cId="0" sldId="289"/>
            <ac:spMk id="842" creationId="{00000000-0000-0000-0000-000000000000}"/>
          </ac:spMkLst>
        </pc:spChg>
        <pc:spChg chg="mod">
          <ac:chgData name="Loc Huynh" userId="80c0383e323bd6ea" providerId="LiveId" clId="{EB6AEB1E-92B8-574A-94BB-FF82B5FA9E75}" dt="2022-01-20T06:56:50.884" v="104"/>
          <ac:spMkLst>
            <pc:docMk/>
            <pc:sldMk cId="0" sldId="289"/>
            <ac:spMk id="843" creationId="{00000000-0000-0000-0000-000000000000}"/>
          </ac:spMkLst>
        </pc:spChg>
        <pc:grpChg chg="mod">
          <ac:chgData name="Loc Huynh" userId="80c0383e323bd6ea" providerId="LiveId" clId="{EB6AEB1E-92B8-574A-94BB-FF82B5FA9E75}" dt="2022-01-20T06:56:50.884" v="104"/>
          <ac:grpSpMkLst>
            <pc:docMk/>
            <pc:sldMk cId="0" sldId="289"/>
            <ac:grpSpMk id="759" creationId="{00000000-0000-0000-0000-000000000000}"/>
          </ac:grpSpMkLst>
        </pc:grpChg>
        <pc:grpChg chg="mod">
          <ac:chgData name="Loc Huynh" userId="80c0383e323bd6ea" providerId="LiveId" clId="{EB6AEB1E-92B8-574A-94BB-FF82B5FA9E75}" dt="2022-01-20T06:56:50.884" v="104"/>
          <ac:grpSpMkLst>
            <pc:docMk/>
            <pc:sldMk cId="0" sldId="289"/>
            <ac:grpSpMk id="807" creationId="{00000000-0000-0000-0000-000000000000}"/>
          </ac:grpSpMkLst>
        </pc:grpChg>
        <pc:cxnChg chg="mod">
          <ac:chgData name="Loc Huynh" userId="80c0383e323bd6ea" providerId="LiveId" clId="{EB6AEB1E-92B8-574A-94BB-FF82B5FA9E75}" dt="2022-01-20T06:56:50.884" v="104"/>
          <ac:cxnSpMkLst>
            <pc:docMk/>
            <pc:sldMk cId="0" sldId="289"/>
            <ac:cxnSpMk id="760" creationId="{00000000-0000-0000-0000-000000000000}"/>
          </ac:cxnSpMkLst>
        </pc:cxnChg>
        <pc:cxnChg chg="mod">
          <ac:chgData name="Loc Huynh" userId="80c0383e323bd6ea" providerId="LiveId" clId="{EB6AEB1E-92B8-574A-94BB-FF82B5FA9E75}" dt="2022-01-20T06:56:50.884" v="104"/>
          <ac:cxnSpMkLst>
            <pc:docMk/>
            <pc:sldMk cId="0" sldId="289"/>
            <ac:cxnSpMk id="761" creationId="{00000000-0000-0000-0000-000000000000}"/>
          </ac:cxnSpMkLst>
        </pc:cxnChg>
        <pc:cxnChg chg="mod">
          <ac:chgData name="Loc Huynh" userId="80c0383e323bd6ea" providerId="LiveId" clId="{EB6AEB1E-92B8-574A-94BB-FF82B5FA9E75}" dt="2022-01-20T06:56:50.884" v="104"/>
          <ac:cxnSpMkLst>
            <pc:docMk/>
            <pc:sldMk cId="0" sldId="289"/>
            <ac:cxnSpMk id="762" creationId="{00000000-0000-0000-0000-000000000000}"/>
          </ac:cxnSpMkLst>
        </pc:cxnChg>
        <pc:cxnChg chg="mod">
          <ac:chgData name="Loc Huynh" userId="80c0383e323bd6ea" providerId="LiveId" clId="{EB6AEB1E-92B8-574A-94BB-FF82B5FA9E75}" dt="2022-01-20T06:56:50.884" v="104"/>
          <ac:cxnSpMkLst>
            <pc:docMk/>
            <pc:sldMk cId="0" sldId="289"/>
            <ac:cxnSpMk id="763" creationId="{00000000-0000-0000-0000-000000000000}"/>
          </ac:cxnSpMkLst>
        </pc:cxnChg>
        <pc:cxnChg chg="mod">
          <ac:chgData name="Loc Huynh" userId="80c0383e323bd6ea" providerId="LiveId" clId="{EB6AEB1E-92B8-574A-94BB-FF82B5FA9E75}" dt="2022-01-20T06:56:50.884" v="104"/>
          <ac:cxnSpMkLst>
            <pc:docMk/>
            <pc:sldMk cId="0" sldId="289"/>
            <ac:cxnSpMk id="764" creationId="{00000000-0000-0000-0000-000000000000}"/>
          </ac:cxnSpMkLst>
        </pc:cxnChg>
        <pc:cxnChg chg="mod">
          <ac:chgData name="Loc Huynh" userId="80c0383e323bd6ea" providerId="LiveId" clId="{EB6AEB1E-92B8-574A-94BB-FF82B5FA9E75}" dt="2022-01-20T06:56:50.884" v="104"/>
          <ac:cxnSpMkLst>
            <pc:docMk/>
            <pc:sldMk cId="0" sldId="289"/>
            <ac:cxnSpMk id="765" creationId="{00000000-0000-0000-0000-000000000000}"/>
          </ac:cxnSpMkLst>
        </pc:cxnChg>
        <pc:cxnChg chg="mod">
          <ac:chgData name="Loc Huynh" userId="80c0383e323bd6ea" providerId="LiveId" clId="{EB6AEB1E-92B8-574A-94BB-FF82B5FA9E75}" dt="2022-01-20T06:56:50.884" v="104"/>
          <ac:cxnSpMkLst>
            <pc:docMk/>
            <pc:sldMk cId="0" sldId="289"/>
            <ac:cxnSpMk id="766" creationId="{00000000-0000-0000-0000-000000000000}"/>
          </ac:cxnSpMkLst>
        </pc:cxnChg>
        <pc:cxnChg chg="mod">
          <ac:chgData name="Loc Huynh" userId="80c0383e323bd6ea" providerId="LiveId" clId="{EB6AEB1E-92B8-574A-94BB-FF82B5FA9E75}" dt="2022-01-20T06:56:50.884" v="104"/>
          <ac:cxnSpMkLst>
            <pc:docMk/>
            <pc:sldMk cId="0" sldId="289"/>
            <ac:cxnSpMk id="767" creationId="{00000000-0000-0000-0000-000000000000}"/>
          </ac:cxnSpMkLst>
        </pc:cxnChg>
        <pc:cxnChg chg="mod">
          <ac:chgData name="Loc Huynh" userId="80c0383e323bd6ea" providerId="LiveId" clId="{EB6AEB1E-92B8-574A-94BB-FF82B5FA9E75}" dt="2022-01-20T06:56:50.884" v="104"/>
          <ac:cxnSpMkLst>
            <pc:docMk/>
            <pc:sldMk cId="0" sldId="289"/>
            <ac:cxnSpMk id="768" creationId="{00000000-0000-0000-0000-000000000000}"/>
          </ac:cxnSpMkLst>
        </pc:cxnChg>
        <pc:cxnChg chg="mod">
          <ac:chgData name="Loc Huynh" userId="80c0383e323bd6ea" providerId="LiveId" clId="{EB6AEB1E-92B8-574A-94BB-FF82B5FA9E75}" dt="2022-01-20T06:56:50.884" v="104"/>
          <ac:cxnSpMkLst>
            <pc:docMk/>
            <pc:sldMk cId="0" sldId="289"/>
            <ac:cxnSpMk id="769" creationId="{00000000-0000-0000-0000-000000000000}"/>
          </ac:cxnSpMkLst>
        </pc:cxnChg>
        <pc:cxnChg chg="mod">
          <ac:chgData name="Loc Huynh" userId="80c0383e323bd6ea" providerId="LiveId" clId="{EB6AEB1E-92B8-574A-94BB-FF82B5FA9E75}" dt="2022-01-20T06:56:50.884" v="104"/>
          <ac:cxnSpMkLst>
            <pc:docMk/>
            <pc:sldMk cId="0" sldId="289"/>
            <ac:cxnSpMk id="770" creationId="{00000000-0000-0000-0000-000000000000}"/>
          </ac:cxnSpMkLst>
        </pc:cxnChg>
        <pc:cxnChg chg="mod">
          <ac:chgData name="Loc Huynh" userId="80c0383e323bd6ea" providerId="LiveId" clId="{EB6AEB1E-92B8-574A-94BB-FF82B5FA9E75}" dt="2022-01-20T06:56:50.884" v="104"/>
          <ac:cxnSpMkLst>
            <pc:docMk/>
            <pc:sldMk cId="0" sldId="289"/>
            <ac:cxnSpMk id="771" creationId="{00000000-0000-0000-0000-000000000000}"/>
          </ac:cxnSpMkLst>
        </pc:cxnChg>
        <pc:cxnChg chg="mod">
          <ac:chgData name="Loc Huynh" userId="80c0383e323bd6ea" providerId="LiveId" clId="{EB6AEB1E-92B8-574A-94BB-FF82B5FA9E75}" dt="2022-01-20T06:56:50.884" v="104"/>
          <ac:cxnSpMkLst>
            <pc:docMk/>
            <pc:sldMk cId="0" sldId="289"/>
            <ac:cxnSpMk id="772" creationId="{00000000-0000-0000-0000-000000000000}"/>
          </ac:cxnSpMkLst>
        </pc:cxnChg>
        <pc:cxnChg chg="mod">
          <ac:chgData name="Loc Huynh" userId="80c0383e323bd6ea" providerId="LiveId" clId="{EB6AEB1E-92B8-574A-94BB-FF82B5FA9E75}" dt="2022-01-20T06:56:50.884" v="104"/>
          <ac:cxnSpMkLst>
            <pc:docMk/>
            <pc:sldMk cId="0" sldId="289"/>
            <ac:cxnSpMk id="773" creationId="{00000000-0000-0000-0000-000000000000}"/>
          </ac:cxnSpMkLst>
        </pc:cxnChg>
        <pc:cxnChg chg="mod">
          <ac:chgData name="Loc Huynh" userId="80c0383e323bd6ea" providerId="LiveId" clId="{EB6AEB1E-92B8-574A-94BB-FF82B5FA9E75}" dt="2022-01-20T06:56:50.884" v="104"/>
          <ac:cxnSpMkLst>
            <pc:docMk/>
            <pc:sldMk cId="0" sldId="289"/>
            <ac:cxnSpMk id="774" creationId="{00000000-0000-0000-0000-000000000000}"/>
          </ac:cxnSpMkLst>
        </pc:cxnChg>
        <pc:cxnChg chg="mod">
          <ac:chgData name="Loc Huynh" userId="80c0383e323bd6ea" providerId="LiveId" clId="{EB6AEB1E-92B8-574A-94BB-FF82B5FA9E75}" dt="2022-01-20T06:56:50.884" v="104"/>
          <ac:cxnSpMkLst>
            <pc:docMk/>
            <pc:sldMk cId="0" sldId="289"/>
            <ac:cxnSpMk id="775" creationId="{00000000-0000-0000-0000-000000000000}"/>
          </ac:cxnSpMkLst>
        </pc:cxnChg>
        <pc:cxnChg chg="mod">
          <ac:chgData name="Loc Huynh" userId="80c0383e323bd6ea" providerId="LiveId" clId="{EB6AEB1E-92B8-574A-94BB-FF82B5FA9E75}" dt="2022-01-20T06:56:50.884" v="104"/>
          <ac:cxnSpMkLst>
            <pc:docMk/>
            <pc:sldMk cId="0" sldId="289"/>
            <ac:cxnSpMk id="776" creationId="{00000000-0000-0000-0000-000000000000}"/>
          </ac:cxnSpMkLst>
        </pc:cxnChg>
        <pc:cxnChg chg="mod">
          <ac:chgData name="Loc Huynh" userId="80c0383e323bd6ea" providerId="LiveId" clId="{EB6AEB1E-92B8-574A-94BB-FF82B5FA9E75}" dt="2022-01-20T06:56:50.884" v="104"/>
          <ac:cxnSpMkLst>
            <pc:docMk/>
            <pc:sldMk cId="0" sldId="289"/>
            <ac:cxnSpMk id="777" creationId="{00000000-0000-0000-0000-000000000000}"/>
          </ac:cxnSpMkLst>
        </pc:cxnChg>
        <pc:cxnChg chg="mod">
          <ac:chgData name="Loc Huynh" userId="80c0383e323bd6ea" providerId="LiveId" clId="{EB6AEB1E-92B8-574A-94BB-FF82B5FA9E75}" dt="2022-01-20T06:56:50.884" v="104"/>
          <ac:cxnSpMkLst>
            <pc:docMk/>
            <pc:sldMk cId="0" sldId="289"/>
            <ac:cxnSpMk id="778" creationId="{00000000-0000-0000-0000-000000000000}"/>
          </ac:cxnSpMkLst>
        </pc:cxnChg>
        <pc:cxnChg chg="mod">
          <ac:chgData name="Loc Huynh" userId="80c0383e323bd6ea" providerId="LiveId" clId="{EB6AEB1E-92B8-574A-94BB-FF82B5FA9E75}" dt="2022-01-20T06:56:50.884" v="104"/>
          <ac:cxnSpMkLst>
            <pc:docMk/>
            <pc:sldMk cId="0" sldId="289"/>
            <ac:cxnSpMk id="779" creationId="{00000000-0000-0000-0000-000000000000}"/>
          </ac:cxnSpMkLst>
        </pc:cxnChg>
        <pc:cxnChg chg="mod">
          <ac:chgData name="Loc Huynh" userId="80c0383e323bd6ea" providerId="LiveId" clId="{EB6AEB1E-92B8-574A-94BB-FF82B5FA9E75}" dt="2022-01-20T06:56:50.884" v="104"/>
          <ac:cxnSpMkLst>
            <pc:docMk/>
            <pc:sldMk cId="0" sldId="289"/>
            <ac:cxnSpMk id="780" creationId="{00000000-0000-0000-0000-000000000000}"/>
          </ac:cxnSpMkLst>
        </pc:cxnChg>
        <pc:cxnChg chg="mod">
          <ac:chgData name="Loc Huynh" userId="80c0383e323bd6ea" providerId="LiveId" clId="{EB6AEB1E-92B8-574A-94BB-FF82B5FA9E75}" dt="2022-01-20T06:56:50.884" v="104"/>
          <ac:cxnSpMkLst>
            <pc:docMk/>
            <pc:sldMk cId="0" sldId="289"/>
            <ac:cxnSpMk id="781" creationId="{00000000-0000-0000-0000-000000000000}"/>
          </ac:cxnSpMkLst>
        </pc:cxnChg>
        <pc:cxnChg chg="mod">
          <ac:chgData name="Loc Huynh" userId="80c0383e323bd6ea" providerId="LiveId" clId="{EB6AEB1E-92B8-574A-94BB-FF82B5FA9E75}" dt="2022-01-20T06:56:50.884" v="104"/>
          <ac:cxnSpMkLst>
            <pc:docMk/>
            <pc:sldMk cId="0" sldId="289"/>
            <ac:cxnSpMk id="782" creationId="{00000000-0000-0000-0000-000000000000}"/>
          </ac:cxnSpMkLst>
        </pc:cxnChg>
        <pc:cxnChg chg="mod">
          <ac:chgData name="Loc Huynh" userId="80c0383e323bd6ea" providerId="LiveId" clId="{EB6AEB1E-92B8-574A-94BB-FF82B5FA9E75}" dt="2022-01-20T06:56:50.884" v="104"/>
          <ac:cxnSpMkLst>
            <pc:docMk/>
            <pc:sldMk cId="0" sldId="289"/>
            <ac:cxnSpMk id="783" creationId="{00000000-0000-0000-0000-000000000000}"/>
          </ac:cxnSpMkLst>
        </pc:cxnChg>
        <pc:cxnChg chg="mod">
          <ac:chgData name="Loc Huynh" userId="80c0383e323bd6ea" providerId="LiveId" clId="{EB6AEB1E-92B8-574A-94BB-FF82B5FA9E75}" dt="2022-01-20T06:56:50.884" v="104"/>
          <ac:cxnSpMkLst>
            <pc:docMk/>
            <pc:sldMk cId="0" sldId="289"/>
            <ac:cxnSpMk id="784" creationId="{00000000-0000-0000-0000-000000000000}"/>
          </ac:cxnSpMkLst>
        </pc:cxnChg>
        <pc:cxnChg chg="mod">
          <ac:chgData name="Loc Huynh" userId="80c0383e323bd6ea" providerId="LiveId" clId="{EB6AEB1E-92B8-574A-94BB-FF82B5FA9E75}" dt="2022-01-20T06:56:50.884" v="104"/>
          <ac:cxnSpMkLst>
            <pc:docMk/>
            <pc:sldMk cId="0" sldId="289"/>
            <ac:cxnSpMk id="785" creationId="{00000000-0000-0000-0000-000000000000}"/>
          </ac:cxnSpMkLst>
        </pc:cxnChg>
        <pc:cxnChg chg="mod">
          <ac:chgData name="Loc Huynh" userId="80c0383e323bd6ea" providerId="LiveId" clId="{EB6AEB1E-92B8-574A-94BB-FF82B5FA9E75}" dt="2022-01-20T06:56:50.884" v="104"/>
          <ac:cxnSpMkLst>
            <pc:docMk/>
            <pc:sldMk cId="0" sldId="289"/>
            <ac:cxnSpMk id="786" creationId="{00000000-0000-0000-0000-000000000000}"/>
          </ac:cxnSpMkLst>
        </pc:cxnChg>
        <pc:cxnChg chg="mod">
          <ac:chgData name="Loc Huynh" userId="80c0383e323bd6ea" providerId="LiveId" clId="{EB6AEB1E-92B8-574A-94BB-FF82B5FA9E75}" dt="2022-01-20T06:56:50.884" v="104"/>
          <ac:cxnSpMkLst>
            <pc:docMk/>
            <pc:sldMk cId="0" sldId="289"/>
            <ac:cxnSpMk id="787" creationId="{00000000-0000-0000-0000-000000000000}"/>
          </ac:cxnSpMkLst>
        </pc:cxnChg>
        <pc:cxnChg chg="mod">
          <ac:chgData name="Loc Huynh" userId="80c0383e323bd6ea" providerId="LiveId" clId="{EB6AEB1E-92B8-574A-94BB-FF82B5FA9E75}" dt="2022-01-20T06:56:50.884" v="104"/>
          <ac:cxnSpMkLst>
            <pc:docMk/>
            <pc:sldMk cId="0" sldId="289"/>
            <ac:cxnSpMk id="788" creationId="{00000000-0000-0000-0000-000000000000}"/>
          </ac:cxnSpMkLst>
        </pc:cxnChg>
        <pc:cxnChg chg="mod">
          <ac:chgData name="Loc Huynh" userId="80c0383e323bd6ea" providerId="LiveId" clId="{EB6AEB1E-92B8-574A-94BB-FF82B5FA9E75}" dt="2022-01-20T06:56:50.884" v="104"/>
          <ac:cxnSpMkLst>
            <pc:docMk/>
            <pc:sldMk cId="0" sldId="289"/>
            <ac:cxnSpMk id="789" creationId="{00000000-0000-0000-0000-000000000000}"/>
          </ac:cxnSpMkLst>
        </pc:cxnChg>
        <pc:cxnChg chg="mod">
          <ac:chgData name="Loc Huynh" userId="80c0383e323bd6ea" providerId="LiveId" clId="{EB6AEB1E-92B8-574A-94BB-FF82B5FA9E75}" dt="2022-01-20T06:56:50.884" v="104"/>
          <ac:cxnSpMkLst>
            <pc:docMk/>
            <pc:sldMk cId="0" sldId="289"/>
            <ac:cxnSpMk id="790" creationId="{00000000-0000-0000-0000-000000000000}"/>
          </ac:cxnSpMkLst>
        </pc:cxnChg>
        <pc:cxnChg chg="mod">
          <ac:chgData name="Loc Huynh" userId="80c0383e323bd6ea" providerId="LiveId" clId="{EB6AEB1E-92B8-574A-94BB-FF82B5FA9E75}" dt="2022-01-20T06:56:50.884" v="104"/>
          <ac:cxnSpMkLst>
            <pc:docMk/>
            <pc:sldMk cId="0" sldId="289"/>
            <ac:cxnSpMk id="791" creationId="{00000000-0000-0000-0000-000000000000}"/>
          </ac:cxnSpMkLst>
        </pc:cxnChg>
        <pc:cxnChg chg="mod">
          <ac:chgData name="Loc Huynh" userId="80c0383e323bd6ea" providerId="LiveId" clId="{EB6AEB1E-92B8-574A-94BB-FF82B5FA9E75}" dt="2022-01-20T06:56:50.884" v="104"/>
          <ac:cxnSpMkLst>
            <pc:docMk/>
            <pc:sldMk cId="0" sldId="289"/>
            <ac:cxnSpMk id="792" creationId="{00000000-0000-0000-0000-000000000000}"/>
          </ac:cxnSpMkLst>
        </pc:cxnChg>
        <pc:cxnChg chg="mod">
          <ac:chgData name="Loc Huynh" userId="80c0383e323bd6ea" providerId="LiveId" clId="{EB6AEB1E-92B8-574A-94BB-FF82B5FA9E75}" dt="2022-01-20T06:56:50.884" v="104"/>
          <ac:cxnSpMkLst>
            <pc:docMk/>
            <pc:sldMk cId="0" sldId="289"/>
            <ac:cxnSpMk id="793" creationId="{00000000-0000-0000-0000-000000000000}"/>
          </ac:cxnSpMkLst>
        </pc:cxnChg>
        <pc:cxnChg chg="mod">
          <ac:chgData name="Loc Huynh" userId="80c0383e323bd6ea" providerId="LiveId" clId="{EB6AEB1E-92B8-574A-94BB-FF82B5FA9E75}" dt="2022-01-20T06:56:50.884" v="104"/>
          <ac:cxnSpMkLst>
            <pc:docMk/>
            <pc:sldMk cId="0" sldId="289"/>
            <ac:cxnSpMk id="794" creationId="{00000000-0000-0000-0000-000000000000}"/>
          </ac:cxnSpMkLst>
        </pc:cxnChg>
        <pc:cxnChg chg="mod">
          <ac:chgData name="Loc Huynh" userId="80c0383e323bd6ea" providerId="LiveId" clId="{EB6AEB1E-92B8-574A-94BB-FF82B5FA9E75}" dt="2022-01-20T06:56:50.884" v="104"/>
          <ac:cxnSpMkLst>
            <pc:docMk/>
            <pc:sldMk cId="0" sldId="289"/>
            <ac:cxnSpMk id="795" creationId="{00000000-0000-0000-0000-000000000000}"/>
          </ac:cxnSpMkLst>
        </pc:cxnChg>
        <pc:cxnChg chg="mod">
          <ac:chgData name="Loc Huynh" userId="80c0383e323bd6ea" providerId="LiveId" clId="{EB6AEB1E-92B8-574A-94BB-FF82B5FA9E75}" dt="2022-01-20T06:56:50.884" v="104"/>
          <ac:cxnSpMkLst>
            <pc:docMk/>
            <pc:sldMk cId="0" sldId="289"/>
            <ac:cxnSpMk id="796" creationId="{00000000-0000-0000-0000-000000000000}"/>
          </ac:cxnSpMkLst>
        </pc:cxnChg>
        <pc:cxnChg chg="mod">
          <ac:chgData name="Loc Huynh" userId="80c0383e323bd6ea" providerId="LiveId" clId="{EB6AEB1E-92B8-574A-94BB-FF82B5FA9E75}" dt="2022-01-20T06:56:50.884" v="104"/>
          <ac:cxnSpMkLst>
            <pc:docMk/>
            <pc:sldMk cId="0" sldId="289"/>
            <ac:cxnSpMk id="797" creationId="{00000000-0000-0000-0000-000000000000}"/>
          </ac:cxnSpMkLst>
        </pc:cxnChg>
        <pc:cxnChg chg="mod">
          <ac:chgData name="Loc Huynh" userId="80c0383e323bd6ea" providerId="LiveId" clId="{EB6AEB1E-92B8-574A-94BB-FF82B5FA9E75}" dt="2022-01-20T06:56:50.884" v="104"/>
          <ac:cxnSpMkLst>
            <pc:docMk/>
            <pc:sldMk cId="0" sldId="289"/>
            <ac:cxnSpMk id="798" creationId="{00000000-0000-0000-0000-000000000000}"/>
          </ac:cxnSpMkLst>
        </pc:cxnChg>
        <pc:cxnChg chg="mod">
          <ac:chgData name="Loc Huynh" userId="80c0383e323bd6ea" providerId="LiveId" clId="{EB6AEB1E-92B8-574A-94BB-FF82B5FA9E75}" dt="2022-01-20T06:56:50.884" v="104"/>
          <ac:cxnSpMkLst>
            <pc:docMk/>
            <pc:sldMk cId="0" sldId="289"/>
            <ac:cxnSpMk id="799" creationId="{00000000-0000-0000-0000-000000000000}"/>
          </ac:cxnSpMkLst>
        </pc:cxnChg>
        <pc:cxnChg chg="mod">
          <ac:chgData name="Loc Huynh" userId="80c0383e323bd6ea" providerId="LiveId" clId="{EB6AEB1E-92B8-574A-94BB-FF82B5FA9E75}" dt="2022-01-20T06:56:50.884" v="104"/>
          <ac:cxnSpMkLst>
            <pc:docMk/>
            <pc:sldMk cId="0" sldId="289"/>
            <ac:cxnSpMk id="800" creationId="{00000000-0000-0000-0000-000000000000}"/>
          </ac:cxnSpMkLst>
        </pc:cxnChg>
        <pc:cxnChg chg="mod">
          <ac:chgData name="Loc Huynh" userId="80c0383e323bd6ea" providerId="LiveId" clId="{EB6AEB1E-92B8-574A-94BB-FF82B5FA9E75}" dt="2022-01-20T06:56:50.884" v="104"/>
          <ac:cxnSpMkLst>
            <pc:docMk/>
            <pc:sldMk cId="0" sldId="289"/>
            <ac:cxnSpMk id="801" creationId="{00000000-0000-0000-0000-000000000000}"/>
          </ac:cxnSpMkLst>
        </pc:cxnChg>
        <pc:cxnChg chg="mod">
          <ac:chgData name="Loc Huynh" userId="80c0383e323bd6ea" providerId="LiveId" clId="{EB6AEB1E-92B8-574A-94BB-FF82B5FA9E75}" dt="2022-01-20T06:56:50.884" v="104"/>
          <ac:cxnSpMkLst>
            <pc:docMk/>
            <pc:sldMk cId="0" sldId="289"/>
            <ac:cxnSpMk id="802" creationId="{00000000-0000-0000-0000-000000000000}"/>
          </ac:cxnSpMkLst>
        </pc:cxnChg>
        <pc:cxnChg chg="mod">
          <ac:chgData name="Loc Huynh" userId="80c0383e323bd6ea" providerId="LiveId" clId="{EB6AEB1E-92B8-574A-94BB-FF82B5FA9E75}" dt="2022-01-20T06:56:50.884" v="104"/>
          <ac:cxnSpMkLst>
            <pc:docMk/>
            <pc:sldMk cId="0" sldId="289"/>
            <ac:cxnSpMk id="803" creationId="{00000000-0000-0000-0000-000000000000}"/>
          </ac:cxnSpMkLst>
        </pc:cxnChg>
        <pc:cxnChg chg="mod">
          <ac:chgData name="Loc Huynh" userId="80c0383e323bd6ea" providerId="LiveId" clId="{EB6AEB1E-92B8-574A-94BB-FF82B5FA9E75}" dt="2022-01-20T06:56:50.884" v="104"/>
          <ac:cxnSpMkLst>
            <pc:docMk/>
            <pc:sldMk cId="0" sldId="289"/>
            <ac:cxnSpMk id="804" creationId="{00000000-0000-0000-0000-000000000000}"/>
          </ac:cxnSpMkLst>
        </pc:cxnChg>
        <pc:cxnChg chg="mod">
          <ac:chgData name="Loc Huynh" userId="80c0383e323bd6ea" providerId="LiveId" clId="{EB6AEB1E-92B8-574A-94BB-FF82B5FA9E75}" dt="2022-01-20T06:56:50.884" v="104"/>
          <ac:cxnSpMkLst>
            <pc:docMk/>
            <pc:sldMk cId="0" sldId="289"/>
            <ac:cxnSpMk id="805" creationId="{00000000-0000-0000-0000-000000000000}"/>
          </ac:cxnSpMkLst>
        </pc:cxnChg>
        <pc:cxnChg chg="mod">
          <ac:chgData name="Loc Huynh" userId="80c0383e323bd6ea" providerId="LiveId" clId="{EB6AEB1E-92B8-574A-94BB-FF82B5FA9E75}" dt="2022-01-20T06:56:50.884" v="104"/>
          <ac:cxnSpMkLst>
            <pc:docMk/>
            <pc:sldMk cId="0" sldId="289"/>
            <ac:cxnSpMk id="808" creationId="{00000000-0000-0000-0000-000000000000}"/>
          </ac:cxnSpMkLst>
        </pc:cxnChg>
        <pc:cxnChg chg="mod">
          <ac:chgData name="Loc Huynh" userId="80c0383e323bd6ea" providerId="LiveId" clId="{EB6AEB1E-92B8-574A-94BB-FF82B5FA9E75}" dt="2022-01-20T06:56:50.884" v="104"/>
          <ac:cxnSpMkLst>
            <pc:docMk/>
            <pc:sldMk cId="0" sldId="289"/>
            <ac:cxnSpMk id="809" creationId="{00000000-0000-0000-0000-000000000000}"/>
          </ac:cxnSpMkLst>
        </pc:cxnChg>
        <pc:cxnChg chg="mod">
          <ac:chgData name="Loc Huynh" userId="80c0383e323bd6ea" providerId="LiveId" clId="{EB6AEB1E-92B8-574A-94BB-FF82B5FA9E75}" dt="2022-01-20T06:56:50.884" v="104"/>
          <ac:cxnSpMkLst>
            <pc:docMk/>
            <pc:sldMk cId="0" sldId="289"/>
            <ac:cxnSpMk id="810" creationId="{00000000-0000-0000-0000-000000000000}"/>
          </ac:cxnSpMkLst>
        </pc:cxnChg>
        <pc:cxnChg chg="mod">
          <ac:chgData name="Loc Huynh" userId="80c0383e323bd6ea" providerId="LiveId" clId="{EB6AEB1E-92B8-574A-94BB-FF82B5FA9E75}" dt="2022-01-20T06:56:50.884" v="104"/>
          <ac:cxnSpMkLst>
            <pc:docMk/>
            <pc:sldMk cId="0" sldId="289"/>
            <ac:cxnSpMk id="811" creationId="{00000000-0000-0000-0000-000000000000}"/>
          </ac:cxnSpMkLst>
        </pc:cxnChg>
        <pc:cxnChg chg="mod">
          <ac:chgData name="Loc Huynh" userId="80c0383e323bd6ea" providerId="LiveId" clId="{EB6AEB1E-92B8-574A-94BB-FF82B5FA9E75}" dt="2022-01-20T06:56:50.884" v="104"/>
          <ac:cxnSpMkLst>
            <pc:docMk/>
            <pc:sldMk cId="0" sldId="289"/>
            <ac:cxnSpMk id="812" creationId="{00000000-0000-0000-0000-000000000000}"/>
          </ac:cxnSpMkLst>
        </pc:cxnChg>
        <pc:cxnChg chg="mod">
          <ac:chgData name="Loc Huynh" userId="80c0383e323bd6ea" providerId="LiveId" clId="{EB6AEB1E-92B8-574A-94BB-FF82B5FA9E75}" dt="2022-01-20T06:56:50.884" v="104"/>
          <ac:cxnSpMkLst>
            <pc:docMk/>
            <pc:sldMk cId="0" sldId="289"/>
            <ac:cxnSpMk id="813" creationId="{00000000-0000-0000-0000-000000000000}"/>
          </ac:cxnSpMkLst>
        </pc:cxnChg>
        <pc:cxnChg chg="mod">
          <ac:chgData name="Loc Huynh" userId="80c0383e323bd6ea" providerId="LiveId" clId="{EB6AEB1E-92B8-574A-94BB-FF82B5FA9E75}" dt="2022-01-20T06:56:50.884" v="104"/>
          <ac:cxnSpMkLst>
            <pc:docMk/>
            <pc:sldMk cId="0" sldId="289"/>
            <ac:cxnSpMk id="814" creationId="{00000000-0000-0000-0000-000000000000}"/>
          </ac:cxnSpMkLst>
        </pc:cxnChg>
        <pc:cxnChg chg="mod">
          <ac:chgData name="Loc Huynh" userId="80c0383e323bd6ea" providerId="LiveId" clId="{EB6AEB1E-92B8-574A-94BB-FF82B5FA9E75}" dt="2022-01-20T06:56:50.884" v="104"/>
          <ac:cxnSpMkLst>
            <pc:docMk/>
            <pc:sldMk cId="0" sldId="289"/>
            <ac:cxnSpMk id="815" creationId="{00000000-0000-0000-0000-000000000000}"/>
          </ac:cxnSpMkLst>
        </pc:cxnChg>
        <pc:cxnChg chg="mod">
          <ac:chgData name="Loc Huynh" userId="80c0383e323bd6ea" providerId="LiveId" clId="{EB6AEB1E-92B8-574A-94BB-FF82B5FA9E75}" dt="2022-01-20T06:56:50.884" v="104"/>
          <ac:cxnSpMkLst>
            <pc:docMk/>
            <pc:sldMk cId="0" sldId="289"/>
            <ac:cxnSpMk id="816" creationId="{00000000-0000-0000-0000-000000000000}"/>
          </ac:cxnSpMkLst>
        </pc:cxnChg>
        <pc:cxnChg chg="mod">
          <ac:chgData name="Loc Huynh" userId="80c0383e323bd6ea" providerId="LiveId" clId="{EB6AEB1E-92B8-574A-94BB-FF82B5FA9E75}" dt="2022-01-20T06:56:50.884" v="104"/>
          <ac:cxnSpMkLst>
            <pc:docMk/>
            <pc:sldMk cId="0" sldId="289"/>
            <ac:cxnSpMk id="817" creationId="{00000000-0000-0000-0000-000000000000}"/>
          </ac:cxnSpMkLst>
        </pc:cxnChg>
        <pc:cxnChg chg="mod">
          <ac:chgData name="Loc Huynh" userId="80c0383e323bd6ea" providerId="LiveId" clId="{EB6AEB1E-92B8-574A-94BB-FF82B5FA9E75}" dt="2022-01-20T06:56:50.884" v="104"/>
          <ac:cxnSpMkLst>
            <pc:docMk/>
            <pc:sldMk cId="0" sldId="289"/>
            <ac:cxnSpMk id="818" creationId="{00000000-0000-0000-0000-000000000000}"/>
          </ac:cxnSpMkLst>
        </pc:cxnChg>
        <pc:cxnChg chg="mod">
          <ac:chgData name="Loc Huynh" userId="80c0383e323bd6ea" providerId="LiveId" clId="{EB6AEB1E-92B8-574A-94BB-FF82B5FA9E75}" dt="2022-01-20T06:56:50.884" v="104"/>
          <ac:cxnSpMkLst>
            <pc:docMk/>
            <pc:sldMk cId="0" sldId="289"/>
            <ac:cxnSpMk id="819" creationId="{00000000-0000-0000-0000-000000000000}"/>
          </ac:cxnSpMkLst>
        </pc:cxnChg>
        <pc:cxnChg chg="mod">
          <ac:chgData name="Loc Huynh" userId="80c0383e323bd6ea" providerId="LiveId" clId="{EB6AEB1E-92B8-574A-94BB-FF82B5FA9E75}" dt="2022-01-20T06:56:50.884" v="104"/>
          <ac:cxnSpMkLst>
            <pc:docMk/>
            <pc:sldMk cId="0" sldId="289"/>
            <ac:cxnSpMk id="820" creationId="{00000000-0000-0000-0000-000000000000}"/>
          </ac:cxnSpMkLst>
        </pc:cxnChg>
        <pc:cxnChg chg="mod">
          <ac:chgData name="Loc Huynh" userId="80c0383e323bd6ea" providerId="LiveId" clId="{EB6AEB1E-92B8-574A-94BB-FF82B5FA9E75}" dt="2022-01-20T06:56:50.884" v="104"/>
          <ac:cxnSpMkLst>
            <pc:docMk/>
            <pc:sldMk cId="0" sldId="289"/>
            <ac:cxnSpMk id="821" creationId="{00000000-0000-0000-0000-000000000000}"/>
          </ac:cxnSpMkLst>
        </pc:cxnChg>
        <pc:cxnChg chg="mod">
          <ac:chgData name="Loc Huynh" userId="80c0383e323bd6ea" providerId="LiveId" clId="{EB6AEB1E-92B8-574A-94BB-FF82B5FA9E75}" dt="2022-01-20T06:56:50.884" v="104"/>
          <ac:cxnSpMkLst>
            <pc:docMk/>
            <pc:sldMk cId="0" sldId="289"/>
            <ac:cxnSpMk id="822" creationId="{00000000-0000-0000-0000-000000000000}"/>
          </ac:cxnSpMkLst>
        </pc:cxnChg>
        <pc:cxnChg chg="mod">
          <ac:chgData name="Loc Huynh" userId="80c0383e323bd6ea" providerId="LiveId" clId="{EB6AEB1E-92B8-574A-94BB-FF82B5FA9E75}" dt="2022-01-20T06:56:50.884" v="104"/>
          <ac:cxnSpMkLst>
            <pc:docMk/>
            <pc:sldMk cId="0" sldId="289"/>
            <ac:cxnSpMk id="823" creationId="{00000000-0000-0000-0000-000000000000}"/>
          </ac:cxnSpMkLst>
        </pc:cxnChg>
        <pc:cxnChg chg="mod">
          <ac:chgData name="Loc Huynh" userId="80c0383e323bd6ea" providerId="LiveId" clId="{EB6AEB1E-92B8-574A-94BB-FF82B5FA9E75}" dt="2022-01-20T06:56:50.884" v="104"/>
          <ac:cxnSpMkLst>
            <pc:docMk/>
            <pc:sldMk cId="0" sldId="289"/>
            <ac:cxnSpMk id="824" creationId="{00000000-0000-0000-0000-000000000000}"/>
          </ac:cxnSpMkLst>
        </pc:cxnChg>
        <pc:cxnChg chg="mod">
          <ac:chgData name="Loc Huynh" userId="80c0383e323bd6ea" providerId="LiveId" clId="{EB6AEB1E-92B8-574A-94BB-FF82B5FA9E75}" dt="2022-01-20T06:56:50.884" v="104"/>
          <ac:cxnSpMkLst>
            <pc:docMk/>
            <pc:sldMk cId="0" sldId="289"/>
            <ac:cxnSpMk id="825" creationId="{00000000-0000-0000-0000-000000000000}"/>
          </ac:cxnSpMkLst>
        </pc:cxnChg>
        <pc:cxnChg chg="mod">
          <ac:chgData name="Loc Huynh" userId="80c0383e323bd6ea" providerId="LiveId" clId="{EB6AEB1E-92B8-574A-94BB-FF82B5FA9E75}" dt="2022-01-20T06:56:50.884" v="104"/>
          <ac:cxnSpMkLst>
            <pc:docMk/>
            <pc:sldMk cId="0" sldId="289"/>
            <ac:cxnSpMk id="826" creationId="{00000000-0000-0000-0000-000000000000}"/>
          </ac:cxnSpMkLst>
        </pc:cxnChg>
        <pc:cxnChg chg="mod">
          <ac:chgData name="Loc Huynh" userId="80c0383e323bd6ea" providerId="LiveId" clId="{EB6AEB1E-92B8-574A-94BB-FF82B5FA9E75}" dt="2022-01-20T06:56:50.884" v="104"/>
          <ac:cxnSpMkLst>
            <pc:docMk/>
            <pc:sldMk cId="0" sldId="289"/>
            <ac:cxnSpMk id="827" creationId="{00000000-0000-0000-0000-000000000000}"/>
          </ac:cxnSpMkLst>
        </pc:cxnChg>
        <pc:cxnChg chg="mod">
          <ac:chgData name="Loc Huynh" userId="80c0383e323bd6ea" providerId="LiveId" clId="{EB6AEB1E-92B8-574A-94BB-FF82B5FA9E75}" dt="2022-01-20T06:56:50.884" v="104"/>
          <ac:cxnSpMkLst>
            <pc:docMk/>
            <pc:sldMk cId="0" sldId="289"/>
            <ac:cxnSpMk id="828" creationId="{00000000-0000-0000-0000-000000000000}"/>
          </ac:cxnSpMkLst>
        </pc:cxnChg>
        <pc:cxnChg chg="mod">
          <ac:chgData name="Loc Huynh" userId="80c0383e323bd6ea" providerId="LiveId" clId="{EB6AEB1E-92B8-574A-94BB-FF82B5FA9E75}" dt="2022-01-20T06:56:50.884" v="104"/>
          <ac:cxnSpMkLst>
            <pc:docMk/>
            <pc:sldMk cId="0" sldId="289"/>
            <ac:cxnSpMk id="829" creationId="{00000000-0000-0000-0000-000000000000}"/>
          </ac:cxnSpMkLst>
        </pc:cxnChg>
        <pc:cxnChg chg="mod">
          <ac:chgData name="Loc Huynh" userId="80c0383e323bd6ea" providerId="LiveId" clId="{EB6AEB1E-92B8-574A-94BB-FF82B5FA9E75}" dt="2022-01-20T06:56:50.884" v="104"/>
          <ac:cxnSpMkLst>
            <pc:docMk/>
            <pc:sldMk cId="0" sldId="289"/>
            <ac:cxnSpMk id="830" creationId="{00000000-0000-0000-0000-000000000000}"/>
          </ac:cxnSpMkLst>
        </pc:cxnChg>
        <pc:cxnChg chg="mod">
          <ac:chgData name="Loc Huynh" userId="80c0383e323bd6ea" providerId="LiveId" clId="{EB6AEB1E-92B8-574A-94BB-FF82B5FA9E75}" dt="2022-01-20T06:56:50.884" v="104"/>
          <ac:cxnSpMkLst>
            <pc:docMk/>
            <pc:sldMk cId="0" sldId="289"/>
            <ac:cxnSpMk id="831" creationId="{00000000-0000-0000-0000-000000000000}"/>
          </ac:cxnSpMkLst>
        </pc:cxnChg>
      </pc:sldChg>
      <pc:sldChg chg="modSp add del setBg modNotes">
        <pc:chgData name="Loc Huynh" userId="80c0383e323bd6ea" providerId="LiveId" clId="{EB6AEB1E-92B8-574A-94BB-FF82B5FA9E75}" dt="2022-01-22T10:40:35.072" v="17113" actId="2696"/>
        <pc:sldMkLst>
          <pc:docMk/>
          <pc:sldMk cId="0" sldId="290"/>
        </pc:sldMkLst>
        <pc:spChg chg="mod">
          <ac:chgData name="Loc Huynh" userId="80c0383e323bd6ea" providerId="LiveId" clId="{EB6AEB1E-92B8-574A-94BB-FF82B5FA9E75}" dt="2022-01-20T06:56:50.884" v="104"/>
          <ac:spMkLst>
            <pc:docMk/>
            <pc:sldMk cId="0" sldId="290"/>
            <ac:spMk id="848" creationId="{00000000-0000-0000-0000-000000000000}"/>
          </ac:spMkLst>
        </pc:spChg>
        <pc:spChg chg="mod">
          <ac:chgData name="Loc Huynh" userId="80c0383e323bd6ea" providerId="LiveId" clId="{EB6AEB1E-92B8-574A-94BB-FF82B5FA9E75}" dt="2022-01-20T06:56:50.884" v="104"/>
          <ac:spMkLst>
            <pc:docMk/>
            <pc:sldMk cId="0" sldId="290"/>
            <ac:spMk id="849" creationId="{00000000-0000-0000-0000-000000000000}"/>
          </ac:spMkLst>
        </pc:spChg>
        <pc:spChg chg="mod">
          <ac:chgData name="Loc Huynh" userId="80c0383e323bd6ea" providerId="LiveId" clId="{EB6AEB1E-92B8-574A-94BB-FF82B5FA9E75}" dt="2022-01-20T06:56:50.884" v="104"/>
          <ac:spMkLst>
            <pc:docMk/>
            <pc:sldMk cId="0" sldId="290"/>
            <ac:spMk id="851" creationId="{00000000-0000-0000-0000-000000000000}"/>
          </ac:spMkLst>
        </pc:spChg>
        <pc:graphicFrameChg chg="mod">
          <ac:chgData name="Loc Huynh" userId="80c0383e323bd6ea" providerId="LiveId" clId="{EB6AEB1E-92B8-574A-94BB-FF82B5FA9E75}" dt="2022-01-20T06:56:50.884" v="104"/>
          <ac:graphicFrameMkLst>
            <pc:docMk/>
            <pc:sldMk cId="0" sldId="290"/>
            <ac:graphicFrameMk id="850" creationId="{00000000-0000-0000-0000-000000000000}"/>
          </ac:graphicFrameMkLst>
        </pc:graphicFrameChg>
      </pc:sldChg>
      <pc:sldChg chg="modSp add del modNotes">
        <pc:chgData name="Loc Huynh" userId="80c0383e323bd6ea" providerId="LiveId" clId="{EB6AEB1E-92B8-574A-94BB-FF82B5FA9E75}" dt="2022-01-22T10:40:57.346" v="17122" actId="2696"/>
        <pc:sldMkLst>
          <pc:docMk/>
          <pc:sldMk cId="0" sldId="291"/>
        </pc:sldMkLst>
        <pc:spChg chg="mod">
          <ac:chgData name="Loc Huynh" userId="80c0383e323bd6ea" providerId="LiveId" clId="{EB6AEB1E-92B8-574A-94BB-FF82B5FA9E75}" dt="2022-01-20T06:56:50.884" v="104"/>
          <ac:spMkLst>
            <pc:docMk/>
            <pc:sldMk cId="0" sldId="291"/>
            <ac:spMk id="856" creationId="{00000000-0000-0000-0000-000000000000}"/>
          </ac:spMkLst>
        </pc:spChg>
        <pc:spChg chg="mod">
          <ac:chgData name="Loc Huynh" userId="80c0383e323bd6ea" providerId="LiveId" clId="{EB6AEB1E-92B8-574A-94BB-FF82B5FA9E75}" dt="2022-01-20T06:56:50.884" v="104"/>
          <ac:spMkLst>
            <pc:docMk/>
            <pc:sldMk cId="0" sldId="291"/>
            <ac:spMk id="858" creationId="{00000000-0000-0000-0000-000000000000}"/>
          </ac:spMkLst>
        </pc:spChg>
        <pc:spChg chg="mod">
          <ac:chgData name="Loc Huynh" userId="80c0383e323bd6ea" providerId="LiveId" clId="{EB6AEB1E-92B8-574A-94BB-FF82B5FA9E75}" dt="2022-01-20T06:56:50.884" v="104"/>
          <ac:spMkLst>
            <pc:docMk/>
            <pc:sldMk cId="0" sldId="291"/>
            <ac:spMk id="859" creationId="{00000000-0000-0000-0000-000000000000}"/>
          </ac:spMkLst>
        </pc:spChg>
        <pc:spChg chg="mod">
          <ac:chgData name="Loc Huynh" userId="80c0383e323bd6ea" providerId="LiveId" clId="{EB6AEB1E-92B8-574A-94BB-FF82B5FA9E75}" dt="2022-01-20T06:56:50.884" v="104"/>
          <ac:spMkLst>
            <pc:docMk/>
            <pc:sldMk cId="0" sldId="291"/>
            <ac:spMk id="860" creationId="{00000000-0000-0000-0000-000000000000}"/>
          </ac:spMkLst>
        </pc:spChg>
        <pc:spChg chg="mod">
          <ac:chgData name="Loc Huynh" userId="80c0383e323bd6ea" providerId="LiveId" clId="{EB6AEB1E-92B8-574A-94BB-FF82B5FA9E75}" dt="2022-01-20T06:56:50.884" v="104"/>
          <ac:spMkLst>
            <pc:docMk/>
            <pc:sldMk cId="0" sldId="291"/>
            <ac:spMk id="861" creationId="{00000000-0000-0000-0000-000000000000}"/>
          </ac:spMkLst>
        </pc:spChg>
        <pc:spChg chg="mod">
          <ac:chgData name="Loc Huynh" userId="80c0383e323bd6ea" providerId="LiveId" clId="{EB6AEB1E-92B8-574A-94BB-FF82B5FA9E75}" dt="2022-01-20T06:56:50.884" v="104"/>
          <ac:spMkLst>
            <pc:docMk/>
            <pc:sldMk cId="0" sldId="291"/>
            <ac:spMk id="862" creationId="{00000000-0000-0000-0000-000000000000}"/>
          </ac:spMkLst>
        </pc:spChg>
        <pc:spChg chg="mod">
          <ac:chgData name="Loc Huynh" userId="80c0383e323bd6ea" providerId="LiveId" clId="{EB6AEB1E-92B8-574A-94BB-FF82B5FA9E75}" dt="2022-01-20T06:56:50.884" v="104"/>
          <ac:spMkLst>
            <pc:docMk/>
            <pc:sldMk cId="0" sldId="291"/>
            <ac:spMk id="863" creationId="{00000000-0000-0000-0000-000000000000}"/>
          </ac:spMkLst>
        </pc:spChg>
        <pc:spChg chg="mod">
          <ac:chgData name="Loc Huynh" userId="80c0383e323bd6ea" providerId="LiveId" clId="{EB6AEB1E-92B8-574A-94BB-FF82B5FA9E75}" dt="2022-01-20T06:56:50.884" v="104"/>
          <ac:spMkLst>
            <pc:docMk/>
            <pc:sldMk cId="0" sldId="291"/>
            <ac:spMk id="864" creationId="{00000000-0000-0000-0000-000000000000}"/>
          </ac:spMkLst>
        </pc:spChg>
        <pc:spChg chg="mod">
          <ac:chgData name="Loc Huynh" userId="80c0383e323bd6ea" providerId="LiveId" clId="{EB6AEB1E-92B8-574A-94BB-FF82B5FA9E75}" dt="2022-01-20T06:56:50.884" v="104"/>
          <ac:spMkLst>
            <pc:docMk/>
            <pc:sldMk cId="0" sldId="291"/>
            <ac:spMk id="865" creationId="{00000000-0000-0000-0000-000000000000}"/>
          </ac:spMkLst>
        </pc:spChg>
        <pc:spChg chg="mod">
          <ac:chgData name="Loc Huynh" userId="80c0383e323bd6ea" providerId="LiveId" clId="{EB6AEB1E-92B8-574A-94BB-FF82B5FA9E75}" dt="2022-01-20T06:56:50.884" v="104"/>
          <ac:spMkLst>
            <pc:docMk/>
            <pc:sldMk cId="0" sldId="291"/>
            <ac:spMk id="866" creationId="{00000000-0000-0000-0000-000000000000}"/>
          </ac:spMkLst>
        </pc:spChg>
        <pc:spChg chg="mod">
          <ac:chgData name="Loc Huynh" userId="80c0383e323bd6ea" providerId="LiveId" clId="{EB6AEB1E-92B8-574A-94BB-FF82B5FA9E75}" dt="2022-01-20T06:56:50.884" v="104"/>
          <ac:spMkLst>
            <pc:docMk/>
            <pc:sldMk cId="0" sldId="291"/>
            <ac:spMk id="867" creationId="{00000000-0000-0000-0000-000000000000}"/>
          </ac:spMkLst>
        </pc:spChg>
        <pc:spChg chg="mod">
          <ac:chgData name="Loc Huynh" userId="80c0383e323bd6ea" providerId="LiveId" clId="{EB6AEB1E-92B8-574A-94BB-FF82B5FA9E75}" dt="2022-01-20T06:56:50.884" v="104"/>
          <ac:spMkLst>
            <pc:docMk/>
            <pc:sldMk cId="0" sldId="291"/>
            <ac:spMk id="868" creationId="{00000000-0000-0000-0000-000000000000}"/>
          </ac:spMkLst>
        </pc:spChg>
        <pc:spChg chg="mod">
          <ac:chgData name="Loc Huynh" userId="80c0383e323bd6ea" providerId="LiveId" clId="{EB6AEB1E-92B8-574A-94BB-FF82B5FA9E75}" dt="2022-01-20T06:56:50.884" v="104"/>
          <ac:spMkLst>
            <pc:docMk/>
            <pc:sldMk cId="0" sldId="291"/>
            <ac:spMk id="869" creationId="{00000000-0000-0000-0000-000000000000}"/>
          </ac:spMkLst>
        </pc:spChg>
        <pc:spChg chg="mod">
          <ac:chgData name="Loc Huynh" userId="80c0383e323bd6ea" providerId="LiveId" clId="{EB6AEB1E-92B8-574A-94BB-FF82B5FA9E75}" dt="2022-01-20T06:56:50.884" v="104"/>
          <ac:spMkLst>
            <pc:docMk/>
            <pc:sldMk cId="0" sldId="291"/>
            <ac:spMk id="870" creationId="{00000000-0000-0000-0000-000000000000}"/>
          </ac:spMkLst>
        </pc:spChg>
        <pc:spChg chg="mod">
          <ac:chgData name="Loc Huynh" userId="80c0383e323bd6ea" providerId="LiveId" clId="{EB6AEB1E-92B8-574A-94BB-FF82B5FA9E75}" dt="2022-01-20T06:56:50.884" v="104"/>
          <ac:spMkLst>
            <pc:docMk/>
            <pc:sldMk cId="0" sldId="291"/>
            <ac:spMk id="871" creationId="{00000000-0000-0000-0000-000000000000}"/>
          </ac:spMkLst>
        </pc:spChg>
        <pc:spChg chg="mod">
          <ac:chgData name="Loc Huynh" userId="80c0383e323bd6ea" providerId="LiveId" clId="{EB6AEB1E-92B8-574A-94BB-FF82B5FA9E75}" dt="2022-01-20T06:56:50.884" v="104"/>
          <ac:spMkLst>
            <pc:docMk/>
            <pc:sldMk cId="0" sldId="291"/>
            <ac:spMk id="873" creationId="{00000000-0000-0000-0000-000000000000}"/>
          </ac:spMkLst>
        </pc:spChg>
        <pc:spChg chg="mod">
          <ac:chgData name="Loc Huynh" userId="80c0383e323bd6ea" providerId="LiveId" clId="{EB6AEB1E-92B8-574A-94BB-FF82B5FA9E75}" dt="2022-01-20T06:56:50.884" v="104"/>
          <ac:spMkLst>
            <pc:docMk/>
            <pc:sldMk cId="0" sldId="291"/>
            <ac:spMk id="874" creationId="{00000000-0000-0000-0000-000000000000}"/>
          </ac:spMkLst>
        </pc:spChg>
        <pc:spChg chg="mod">
          <ac:chgData name="Loc Huynh" userId="80c0383e323bd6ea" providerId="LiveId" clId="{EB6AEB1E-92B8-574A-94BB-FF82B5FA9E75}" dt="2022-01-20T06:56:50.884" v="104"/>
          <ac:spMkLst>
            <pc:docMk/>
            <pc:sldMk cId="0" sldId="291"/>
            <ac:spMk id="875" creationId="{00000000-0000-0000-0000-000000000000}"/>
          </ac:spMkLst>
        </pc:spChg>
        <pc:spChg chg="mod">
          <ac:chgData name="Loc Huynh" userId="80c0383e323bd6ea" providerId="LiveId" clId="{EB6AEB1E-92B8-574A-94BB-FF82B5FA9E75}" dt="2022-01-20T06:56:50.884" v="104"/>
          <ac:spMkLst>
            <pc:docMk/>
            <pc:sldMk cId="0" sldId="291"/>
            <ac:spMk id="876" creationId="{00000000-0000-0000-0000-000000000000}"/>
          </ac:spMkLst>
        </pc:spChg>
        <pc:spChg chg="mod">
          <ac:chgData name="Loc Huynh" userId="80c0383e323bd6ea" providerId="LiveId" clId="{EB6AEB1E-92B8-574A-94BB-FF82B5FA9E75}" dt="2022-01-20T06:56:50.884" v="104"/>
          <ac:spMkLst>
            <pc:docMk/>
            <pc:sldMk cId="0" sldId="291"/>
            <ac:spMk id="877" creationId="{00000000-0000-0000-0000-000000000000}"/>
          </ac:spMkLst>
        </pc:spChg>
        <pc:spChg chg="mod">
          <ac:chgData name="Loc Huynh" userId="80c0383e323bd6ea" providerId="LiveId" clId="{EB6AEB1E-92B8-574A-94BB-FF82B5FA9E75}" dt="2022-01-20T06:56:50.884" v="104"/>
          <ac:spMkLst>
            <pc:docMk/>
            <pc:sldMk cId="0" sldId="291"/>
            <ac:spMk id="879" creationId="{00000000-0000-0000-0000-000000000000}"/>
          </ac:spMkLst>
        </pc:spChg>
        <pc:spChg chg="mod">
          <ac:chgData name="Loc Huynh" userId="80c0383e323bd6ea" providerId="LiveId" clId="{EB6AEB1E-92B8-574A-94BB-FF82B5FA9E75}" dt="2022-01-20T06:56:50.884" v="104"/>
          <ac:spMkLst>
            <pc:docMk/>
            <pc:sldMk cId="0" sldId="291"/>
            <ac:spMk id="880" creationId="{00000000-0000-0000-0000-000000000000}"/>
          </ac:spMkLst>
        </pc:spChg>
        <pc:spChg chg="mod">
          <ac:chgData name="Loc Huynh" userId="80c0383e323bd6ea" providerId="LiveId" clId="{EB6AEB1E-92B8-574A-94BB-FF82B5FA9E75}" dt="2022-01-20T06:56:50.884" v="104"/>
          <ac:spMkLst>
            <pc:docMk/>
            <pc:sldMk cId="0" sldId="291"/>
            <ac:spMk id="881" creationId="{00000000-0000-0000-0000-000000000000}"/>
          </ac:spMkLst>
        </pc:spChg>
        <pc:spChg chg="mod">
          <ac:chgData name="Loc Huynh" userId="80c0383e323bd6ea" providerId="LiveId" clId="{EB6AEB1E-92B8-574A-94BB-FF82B5FA9E75}" dt="2022-01-20T06:56:50.884" v="104"/>
          <ac:spMkLst>
            <pc:docMk/>
            <pc:sldMk cId="0" sldId="291"/>
            <ac:spMk id="882" creationId="{00000000-0000-0000-0000-000000000000}"/>
          </ac:spMkLst>
        </pc:spChg>
        <pc:spChg chg="mod">
          <ac:chgData name="Loc Huynh" userId="80c0383e323bd6ea" providerId="LiveId" clId="{EB6AEB1E-92B8-574A-94BB-FF82B5FA9E75}" dt="2022-01-20T06:56:50.884" v="104"/>
          <ac:spMkLst>
            <pc:docMk/>
            <pc:sldMk cId="0" sldId="291"/>
            <ac:spMk id="883" creationId="{00000000-0000-0000-0000-000000000000}"/>
          </ac:spMkLst>
        </pc:spChg>
        <pc:spChg chg="mod">
          <ac:chgData name="Loc Huynh" userId="80c0383e323bd6ea" providerId="LiveId" clId="{EB6AEB1E-92B8-574A-94BB-FF82B5FA9E75}" dt="2022-01-20T06:56:50.884" v="104"/>
          <ac:spMkLst>
            <pc:docMk/>
            <pc:sldMk cId="0" sldId="291"/>
            <ac:spMk id="884" creationId="{00000000-0000-0000-0000-000000000000}"/>
          </ac:spMkLst>
        </pc:spChg>
        <pc:spChg chg="mod">
          <ac:chgData name="Loc Huynh" userId="80c0383e323bd6ea" providerId="LiveId" clId="{EB6AEB1E-92B8-574A-94BB-FF82B5FA9E75}" dt="2022-01-20T06:56:50.884" v="104"/>
          <ac:spMkLst>
            <pc:docMk/>
            <pc:sldMk cId="0" sldId="291"/>
            <ac:spMk id="885" creationId="{00000000-0000-0000-0000-000000000000}"/>
          </ac:spMkLst>
        </pc:spChg>
        <pc:spChg chg="mod">
          <ac:chgData name="Loc Huynh" userId="80c0383e323bd6ea" providerId="LiveId" clId="{EB6AEB1E-92B8-574A-94BB-FF82B5FA9E75}" dt="2022-01-20T06:56:50.884" v="104"/>
          <ac:spMkLst>
            <pc:docMk/>
            <pc:sldMk cId="0" sldId="291"/>
            <ac:spMk id="887" creationId="{00000000-0000-0000-0000-000000000000}"/>
          </ac:spMkLst>
        </pc:spChg>
        <pc:spChg chg="mod">
          <ac:chgData name="Loc Huynh" userId="80c0383e323bd6ea" providerId="LiveId" clId="{EB6AEB1E-92B8-574A-94BB-FF82B5FA9E75}" dt="2022-01-20T06:56:50.884" v="104"/>
          <ac:spMkLst>
            <pc:docMk/>
            <pc:sldMk cId="0" sldId="291"/>
            <ac:spMk id="888" creationId="{00000000-0000-0000-0000-000000000000}"/>
          </ac:spMkLst>
        </pc:spChg>
        <pc:spChg chg="mod">
          <ac:chgData name="Loc Huynh" userId="80c0383e323bd6ea" providerId="LiveId" clId="{EB6AEB1E-92B8-574A-94BB-FF82B5FA9E75}" dt="2022-01-20T06:56:50.884" v="104"/>
          <ac:spMkLst>
            <pc:docMk/>
            <pc:sldMk cId="0" sldId="291"/>
            <ac:spMk id="889" creationId="{00000000-0000-0000-0000-000000000000}"/>
          </ac:spMkLst>
        </pc:spChg>
        <pc:spChg chg="mod">
          <ac:chgData name="Loc Huynh" userId="80c0383e323bd6ea" providerId="LiveId" clId="{EB6AEB1E-92B8-574A-94BB-FF82B5FA9E75}" dt="2022-01-20T06:56:50.884" v="104"/>
          <ac:spMkLst>
            <pc:docMk/>
            <pc:sldMk cId="0" sldId="291"/>
            <ac:spMk id="890" creationId="{00000000-0000-0000-0000-000000000000}"/>
          </ac:spMkLst>
        </pc:spChg>
        <pc:spChg chg="mod">
          <ac:chgData name="Loc Huynh" userId="80c0383e323bd6ea" providerId="LiveId" clId="{EB6AEB1E-92B8-574A-94BB-FF82B5FA9E75}" dt="2022-01-20T06:56:50.884" v="104"/>
          <ac:spMkLst>
            <pc:docMk/>
            <pc:sldMk cId="0" sldId="291"/>
            <ac:spMk id="891" creationId="{00000000-0000-0000-0000-000000000000}"/>
          </ac:spMkLst>
        </pc:spChg>
        <pc:spChg chg="mod">
          <ac:chgData name="Loc Huynh" userId="80c0383e323bd6ea" providerId="LiveId" clId="{EB6AEB1E-92B8-574A-94BB-FF82B5FA9E75}" dt="2022-01-20T06:56:50.884" v="104"/>
          <ac:spMkLst>
            <pc:docMk/>
            <pc:sldMk cId="0" sldId="291"/>
            <ac:spMk id="893" creationId="{00000000-0000-0000-0000-000000000000}"/>
          </ac:spMkLst>
        </pc:spChg>
        <pc:spChg chg="mod">
          <ac:chgData name="Loc Huynh" userId="80c0383e323bd6ea" providerId="LiveId" clId="{EB6AEB1E-92B8-574A-94BB-FF82B5FA9E75}" dt="2022-01-20T06:56:50.884" v="104"/>
          <ac:spMkLst>
            <pc:docMk/>
            <pc:sldMk cId="0" sldId="291"/>
            <ac:spMk id="894" creationId="{00000000-0000-0000-0000-000000000000}"/>
          </ac:spMkLst>
        </pc:spChg>
        <pc:spChg chg="mod">
          <ac:chgData name="Loc Huynh" userId="80c0383e323bd6ea" providerId="LiveId" clId="{EB6AEB1E-92B8-574A-94BB-FF82B5FA9E75}" dt="2022-01-20T06:56:50.884" v="104"/>
          <ac:spMkLst>
            <pc:docMk/>
            <pc:sldMk cId="0" sldId="291"/>
            <ac:spMk id="895" creationId="{00000000-0000-0000-0000-000000000000}"/>
          </ac:spMkLst>
        </pc:spChg>
        <pc:spChg chg="mod">
          <ac:chgData name="Loc Huynh" userId="80c0383e323bd6ea" providerId="LiveId" clId="{EB6AEB1E-92B8-574A-94BB-FF82B5FA9E75}" dt="2022-01-20T06:56:50.884" v="104"/>
          <ac:spMkLst>
            <pc:docMk/>
            <pc:sldMk cId="0" sldId="291"/>
            <ac:spMk id="896" creationId="{00000000-0000-0000-0000-000000000000}"/>
          </ac:spMkLst>
        </pc:spChg>
        <pc:spChg chg="mod">
          <ac:chgData name="Loc Huynh" userId="80c0383e323bd6ea" providerId="LiveId" clId="{EB6AEB1E-92B8-574A-94BB-FF82B5FA9E75}" dt="2022-01-20T06:56:50.884" v="104"/>
          <ac:spMkLst>
            <pc:docMk/>
            <pc:sldMk cId="0" sldId="291"/>
            <ac:spMk id="897" creationId="{00000000-0000-0000-0000-000000000000}"/>
          </ac:spMkLst>
        </pc:spChg>
        <pc:spChg chg="mod">
          <ac:chgData name="Loc Huynh" userId="80c0383e323bd6ea" providerId="LiveId" clId="{EB6AEB1E-92B8-574A-94BB-FF82B5FA9E75}" dt="2022-01-20T06:56:50.884" v="104"/>
          <ac:spMkLst>
            <pc:docMk/>
            <pc:sldMk cId="0" sldId="291"/>
            <ac:spMk id="898" creationId="{00000000-0000-0000-0000-000000000000}"/>
          </ac:spMkLst>
        </pc:spChg>
        <pc:spChg chg="mod">
          <ac:chgData name="Loc Huynh" userId="80c0383e323bd6ea" providerId="LiveId" clId="{EB6AEB1E-92B8-574A-94BB-FF82B5FA9E75}" dt="2022-01-20T06:56:50.884" v="104"/>
          <ac:spMkLst>
            <pc:docMk/>
            <pc:sldMk cId="0" sldId="291"/>
            <ac:spMk id="899" creationId="{00000000-0000-0000-0000-000000000000}"/>
          </ac:spMkLst>
        </pc:spChg>
        <pc:spChg chg="mod">
          <ac:chgData name="Loc Huynh" userId="80c0383e323bd6ea" providerId="LiveId" clId="{EB6AEB1E-92B8-574A-94BB-FF82B5FA9E75}" dt="2022-01-20T06:56:50.884" v="104"/>
          <ac:spMkLst>
            <pc:docMk/>
            <pc:sldMk cId="0" sldId="291"/>
            <ac:spMk id="901" creationId="{00000000-0000-0000-0000-000000000000}"/>
          </ac:spMkLst>
        </pc:spChg>
        <pc:spChg chg="mod">
          <ac:chgData name="Loc Huynh" userId="80c0383e323bd6ea" providerId="LiveId" clId="{EB6AEB1E-92B8-574A-94BB-FF82B5FA9E75}" dt="2022-01-20T06:56:50.884" v="104"/>
          <ac:spMkLst>
            <pc:docMk/>
            <pc:sldMk cId="0" sldId="291"/>
            <ac:spMk id="902" creationId="{00000000-0000-0000-0000-000000000000}"/>
          </ac:spMkLst>
        </pc:spChg>
        <pc:spChg chg="mod">
          <ac:chgData name="Loc Huynh" userId="80c0383e323bd6ea" providerId="LiveId" clId="{EB6AEB1E-92B8-574A-94BB-FF82B5FA9E75}" dt="2022-01-20T06:56:50.884" v="104"/>
          <ac:spMkLst>
            <pc:docMk/>
            <pc:sldMk cId="0" sldId="291"/>
            <ac:spMk id="903" creationId="{00000000-0000-0000-0000-000000000000}"/>
          </ac:spMkLst>
        </pc:spChg>
        <pc:spChg chg="mod">
          <ac:chgData name="Loc Huynh" userId="80c0383e323bd6ea" providerId="LiveId" clId="{EB6AEB1E-92B8-574A-94BB-FF82B5FA9E75}" dt="2022-01-20T06:56:50.884" v="104"/>
          <ac:spMkLst>
            <pc:docMk/>
            <pc:sldMk cId="0" sldId="291"/>
            <ac:spMk id="904" creationId="{00000000-0000-0000-0000-000000000000}"/>
          </ac:spMkLst>
        </pc:spChg>
        <pc:spChg chg="mod">
          <ac:chgData name="Loc Huynh" userId="80c0383e323bd6ea" providerId="LiveId" clId="{EB6AEB1E-92B8-574A-94BB-FF82B5FA9E75}" dt="2022-01-20T06:56:50.884" v="104"/>
          <ac:spMkLst>
            <pc:docMk/>
            <pc:sldMk cId="0" sldId="291"/>
            <ac:spMk id="905" creationId="{00000000-0000-0000-0000-000000000000}"/>
          </ac:spMkLst>
        </pc:spChg>
        <pc:spChg chg="mod">
          <ac:chgData name="Loc Huynh" userId="80c0383e323bd6ea" providerId="LiveId" clId="{EB6AEB1E-92B8-574A-94BB-FF82B5FA9E75}" dt="2022-01-20T06:56:50.884" v="104"/>
          <ac:spMkLst>
            <pc:docMk/>
            <pc:sldMk cId="0" sldId="291"/>
            <ac:spMk id="906" creationId="{00000000-0000-0000-0000-000000000000}"/>
          </ac:spMkLst>
        </pc:spChg>
        <pc:spChg chg="mod">
          <ac:chgData name="Loc Huynh" userId="80c0383e323bd6ea" providerId="LiveId" clId="{EB6AEB1E-92B8-574A-94BB-FF82B5FA9E75}" dt="2022-01-20T06:56:50.884" v="104"/>
          <ac:spMkLst>
            <pc:docMk/>
            <pc:sldMk cId="0" sldId="291"/>
            <ac:spMk id="907" creationId="{00000000-0000-0000-0000-000000000000}"/>
          </ac:spMkLst>
        </pc:spChg>
        <pc:spChg chg="mod">
          <ac:chgData name="Loc Huynh" userId="80c0383e323bd6ea" providerId="LiveId" clId="{EB6AEB1E-92B8-574A-94BB-FF82B5FA9E75}" dt="2022-01-20T06:56:50.884" v="104"/>
          <ac:spMkLst>
            <pc:docMk/>
            <pc:sldMk cId="0" sldId="291"/>
            <ac:spMk id="908" creationId="{00000000-0000-0000-0000-000000000000}"/>
          </ac:spMkLst>
        </pc:spChg>
        <pc:spChg chg="mod">
          <ac:chgData name="Loc Huynh" userId="80c0383e323bd6ea" providerId="LiveId" clId="{EB6AEB1E-92B8-574A-94BB-FF82B5FA9E75}" dt="2022-01-20T06:56:50.884" v="104"/>
          <ac:spMkLst>
            <pc:docMk/>
            <pc:sldMk cId="0" sldId="291"/>
            <ac:spMk id="910" creationId="{00000000-0000-0000-0000-000000000000}"/>
          </ac:spMkLst>
        </pc:spChg>
        <pc:spChg chg="mod">
          <ac:chgData name="Loc Huynh" userId="80c0383e323bd6ea" providerId="LiveId" clId="{EB6AEB1E-92B8-574A-94BB-FF82B5FA9E75}" dt="2022-01-20T06:56:50.884" v="104"/>
          <ac:spMkLst>
            <pc:docMk/>
            <pc:sldMk cId="0" sldId="291"/>
            <ac:spMk id="911" creationId="{00000000-0000-0000-0000-000000000000}"/>
          </ac:spMkLst>
        </pc:spChg>
        <pc:spChg chg="mod">
          <ac:chgData name="Loc Huynh" userId="80c0383e323bd6ea" providerId="LiveId" clId="{EB6AEB1E-92B8-574A-94BB-FF82B5FA9E75}" dt="2022-01-20T06:56:50.884" v="104"/>
          <ac:spMkLst>
            <pc:docMk/>
            <pc:sldMk cId="0" sldId="291"/>
            <ac:spMk id="913" creationId="{00000000-0000-0000-0000-000000000000}"/>
          </ac:spMkLst>
        </pc:spChg>
        <pc:spChg chg="mod">
          <ac:chgData name="Loc Huynh" userId="80c0383e323bd6ea" providerId="LiveId" clId="{EB6AEB1E-92B8-574A-94BB-FF82B5FA9E75}" dt="2022-01-20T06:56:50.884" v="104"/>
          <ac:spMkLst>
            <pc:docMk/>
            <pc:sldMk cId="0" sldId="291"/>
            <ac:spMk id="914" creationId="{00000000-0000-0000-0000-000000000000}"/>
          </ac:spMkLst>
        </pc:spChg>
        <pc:spChg chg="mod">
          <ac:chgData name="Loc Huynh" userId="80c0383e323bd6ea" providerId="LiveId" clId="{EB6AEB1E-92B8-574A-94BB-FF82B5FA9E75}" dt="2022-01-20T06:56:50.884" v="104"/>
          <ac:spMkLst>
            <pc:docMk/>
            <pc:sldMk cId="0" sldId="291"/>
            <ac:spMk id="916" creationId="{00000000-0000-0000-0000-000000000000}"/>
          </ac:spMkLst>
        </pc:spChg>
        <pc:spChg chg="mod">
          <ac:chgData name="Loc Huynh" userId="80c0383e323bd6ea" providerId="LiveId" clId="{EB6AEB1E-92B8-574A-94BB-FF82B5FA9E75}" dt="2022-01-20T06:56:50.884" v="104"/>
          <ac:spMkLst>
            <pc:docMk/>
            <pc:sldMk cId="0" sldId="291"/>
            <ac:spMk id="917" creationId="{00000000-0000-0000-0000-000000000000}"/>
          </ac:spMkLst>
        </pc:spChg>
        <pc:spChg chg="mod">
          <ac:chgData name="Loc Huynh" userId="80c0383e323bd6ea" providerId="LiveId" clId="{EB6AEB1E-92B8-574A-94BB-FF82B5FA9E75}" dt="2022-01-20T06:56:50.884" v="104"/>
          <ac:spMkLst>
            <pc:docMk/>
            <pc:sldMk cId="0" sldId="291"/>
            <ac:spMk id="918" creationId="{00000000-0000-0000-0000-000000000000}"/>
          </ac:spMkLst>
        </pc:spChg>
        <pc:spChg chg="mod">
          <ac:chgData name="Loc Huynh" userId="80c0383e323bd6ea" providerId="LiveId" clId="{EB6AEB1E-92B8-574A-94BB-FF82B5FA9E75}" dt="2022-01-20T06:56:50.884" v="104"/>
          <ac:spMkLst>
            <pc:docMk/>
            <pc:sldMk cId="0" sldId="291"/>
            <ac:spMk id="920" creationId="{00000000-0000-0000-0000-000000000000}"/>
          </ac:spMkLst>
        </pc:spChg>
        <pc:spChg chg="mod">
          <ac:chgData name="Loc Huynh" userId="80c0383e323bd6ea" providerId="LiveId" clId="{EB6AEB1E-92B8-574A-94BB-FF82B5FA9E75}" dt="2022-01-20T06:56:50.884" v="104"/>
          <ac:spMkLst>
            <pc:docMk/>
            <pc:sldMk cId="0" sldId="291"/>
            <ac:spMk id="921" creationId="{00000000-0000-0000-0000-000000000000}"/>
          </ac:spMkLst>
        </pc:spChg>
        <pc:spChg chg="mod">
          <ac:chgData name="Loc Huynh" userId="80c0383e323bd6ea" providerId="LiveId" clId="{EB6AEB1E-92B8-574A-94BB-FF82B5FA9E75}" dt="2022-01-20T06:56:50.884" v="104"/>
          <ac:spMkLst>
            <pc:docMk/>
            <pc:sldMk cId="0" sldId="291"/>
            <ac:spMk id="922" creationId="{00000000-0000-0000-0000-000000000000}"/>
          </ac:spMkLst>
        </pc:spChg>
        <pc:spChg chg="mod">
          <ac:chgData name="Loc Huynh" userId="80c0383e323bd6ea" providerId="LiveId" clId="{EB6AEB1E-92B8-574A-94BB-FF82B5FA9E75}" dt="2022-01-20T06:56:50.884" v="104"/>
          <ac:spMkLst>
            <pc:docMk/>
            <pc:sldMk cId="0" sldId="291"/>
            <ac:spMk id="923" creationId="{00000000-0000-0000-0000-000000000000}"/>
          </ac:spMkLst>
        </pc:spChg>
        <pc:spChg chg="mod">
          <ac:chgData name="Loc Huynh" userId="80c0383e323bd6ea" providerId="LiveId" clId="{EB6AEB1E-92B8-574A-94BB-FF82B5FA9E75}" dt="2022-01-20T06:56:50.884" v="104"/>
          <ac:spMkLst>
            <pc:docMk/>
            <pc:sldMk cId="0" sldId="291"/>
            <ac:spMk id="924" creationId="{00000000-0000-0000-0000-000000000000}"/>
          </ac:spMkLst>
        </pc:spChg>
        <pc:spChg chg="mod">
          <ac:chgData name="Loc Huynh" userId="80c0383e323bd6ea" providerId="LiveId" clId="{EB6AEB1E-92B8-574A-94BB-FF82B5FA9E75}" dt="2022-01-20T06:56:50.884" v="104"/>
          <ac:spMkLst>
            <pc:docMk/>
            <pc:sldMk cId="0" sldId="291"/>
            <ac:spMk id="925" creationId="{00000000-0000-0000-0000-000000000000}"/>
          </ac:spMkLst>
        </pc:spChg>
        <pc:spChg chg="mod">
          <ac:chgData name="Loc Huynh" userId="80c0383e323bd6ea" providerId="LiveId" clId="{EB6AEB1E-92B8-574A-94BB-FF82B5FA9E75}" dt="2022-01-20T06:56:50.884" v="104"/>
          <ac:spMkLst>
            <pc:docMk/>
            <pc:sldMk cId="0" sldId="291"/>
            <ac:spMk id="926" creationId="{00000000-0000-0000-0000-000000000000}"/>
          </ac:spMkLst>
        </pc:spChg>
        <pc:spChg chg="mod">
          <ac:chgData name="Loc Huynh" userId="80c0383e323bd6ea" providerId="LiveId" clId="{EB6AEB1E-92B8-574A-94BB-FF82B5FA9E75}" dt="2022-01-20T06:56:50.884" v="104"/>
          <ac:spMkLst>
            <pc:docMk/>
            <pc:sldMk cId="0" sldId="291"/>
            <ac:spMk id="928" creationId="{00000000-0000-0000-0000-000000000000}"/>
          </ac:spMkLst>
        </pc:spChg>
        <pc:spChg chg="mod">
          <ac:chgData name="Loc Huynh" userId="80c0383e323bd6ea" providerId="LiveId" clId="{EB6AEB1E-92B8-574A-94BB-FF82B5FA9E75}" dt="2022-01-20T06:56:50.884" v="104"/>
          <ac:spMkLst>
            <pc:docMk/>
            <pc:sldMk cId="0" sldId="291"/>
            <ac:spMk id="929" creationId="{00000000-0000-0000-0000-000000000000}"/>
          </ac:spMkLst>
        </pc:spChg>
        <pc:spChg chg="mod">
          <ac:chgData name="Loc Huynh" userId="80c0383e323bd6ea" providerId="LiveId" clId="{EB6AEB1E-92B8-574A-94BB-FF82B5FA9E75}" dt="2022-01-20T06:56:50.884" v="104"/>
          <ac:spMkLst>
            <pc:docMk/>
            <pc:sldMk cId="0" sldId="291"/>
            <ac:spMk id="930" creationId="{00000000-0000-0000-0000-000000000000}"/>
          </ac:spMkLst>
        </pc:spChg>
        <pc:spChg chg="mod">
          <ac:chgData name="Loc Huynh" userId="80c0383e323bd6ea" providerId="LiveId" clId="{EB6AEB1E-92B8-574A-94BB-FF82B5FA9E75}" dt="2022-01-20T06:56:50.884" v="104"/>
          <ac:spMkLst>
            <pc:docMk/>
            <pc:sldMk cId="0" sldId="291"/>
            <ac:spMk id="931" creationId="{00000000-0000-0000-0000-000000000000}"/>
          </ac:spMkLst>
        </pc:spChg>
        <pc:spChg chg="mod">
          <ac:chgData name="Loc Huynh" userId="80c0383e323bd6ea" providerId="LiveId" clId="{EB6AEB1E-92B8-574A-94BB-FF82B5FA9E75}" dt="2022-01-20T06:56:50.884" v="104"/>
          <ac:spMkLst>
            <pc:docMk/>
            <pc:sldMk cId="0" sldId="291"/>
            <ac:spMk id="932" creationId="{00000000-0000-0000-0000-000000000000}"/>
          </ac:spMkLst>
        </pc:spChg>
        <pc:spChg chg="mod">
          <ac:chgData name="Loc Huynh" userId="80c0383e323bd6ea" providerId="LiveId" clId="{EB6AEB1E-92B8-574A-94BB-FF82B5FA9E75}" dt="2022-01-20T06:56:50.884" v="104"/>
          <ac:spMkLst>
            <pc:docMk/>
            <pc:sldMk cId="0" sldId="291"/>
            <ac:spMk id="933" creationId="{00000000-0000-0000-0000-000000000000}"/>
          </ac:spMkLst>
        </pc:spChg>
        <pc:spChg chg="mod">
          <ac:chgData name="Loc Huynh" userId="80c0383e323bd6ea" providerId="LiveId" clId="{EB6AEB1E-92B8-574A-94BB-FF82B5FA9E75}" dt="2022-01-20T06:56:50.884" v="104"/>
          <ac:spMkLst>
            <pc:docMk/>
            <pc:sldMk cId="0" sldId="291"/>
            <ac:spMk id="935" creationId="{00000000-0000-0000-0000-000000000000}"/>
          </ac:spMkLst>
        </pc:spChg>
        <pc:spChg chg="mod">
          <ac:chgData name="Loc Huynh" userId="80c0383e323bd6ea" providerId="LiveId" clId="{EB6AEB1E-92B8-574A-94BB-FF82B5FA9E75}" dt="2022-01-20T06:56:50.884" v="104"/>
          <ac:spMkLst>
            <pc:docMk/>
            <pc:sldMk cId="0" sldId="291"/>
            <ac:spMk id="936" creationId="{00000000-0000-0000-0000-000000000000}"/>
          </ac:spMkLst>
        </pc:spChg>
        <pc:spChg chg="mod">
          <ac:chgData name="Loc Huynh" userId="80c0383e323bd6ea" providerId="LiveId" clId="{EB6AEB1E-92B8-574A-94BB-FF82B5FA9E75}" dt="2022-01-20T06:56:50.884" v="104"/>
          <ac:spMkLst>
            <pc:docMk/>
            <pc:sldMk cId="0" sldId="291"/>
            <ac:spMk id="937" creationId="{00000000-0000-0000-0000-000000000000}"/>
          </ac:spMkLst>
        </pc:spChg>
        <pc:spChg chg="mod">
          <ac:chgData name="Loc Huynh" userId="80c0383e323bd6ea" providerId="LiveId" clId="{EB6AEB1E-92B8-574A-94BB-FF82B5FA9E75}" dt="2022-01-20T06:56:50.884" v="104"/>
          <ac:spMkLst>
            <pc:docMk/>
            <pc:sldMk cId="0" sldId="291"/>
            <ac:spMk id="938" creationId="{00000000-0000-0000-0000-000000000000}"/>
          </ac:spMkLst>
        </pc:spChg>
        <pc:spChg chg="mod">
          <ac:chgData name="Loc Huynh" userId="80c0383e323bd6ea" providerId="LiveId" clId="{EB6AEB1E-92B8-574A-94BB-FF82B5FA9E75}" dt="2022-01-20T06:56:50.884" v="104"/>
          <ac:spMkLst>
            <pc:docMk/>
            <pc:sldMk cId="0" sldId="291"/>
            <ac:spMk id="939" creationId="{00000000-0000-0000-0000-000000000000}"/>
          </ac:spMkLst>
        </pc:spChg>
        <pc:spChg chg="mod">
          <ac:chgData name="Loc Huynh" userId="80c0383e323bd6ea" providerId="LiveId" clId="{EB6AEB1E-92B8-574A-94BB-FF82B5FA9E75}" dt="2022-01-20T06:56:50.884" v="104"/>
          <ac:spMkLst>
            <pc:docMk/>
            <pc:sldMk cId="0" sldId="291"/>
            <ac:spMk id="941" creationId="{00000000-0000-0000-0000-000000000000}"/>
          </ac:spMkLst>
        </pc:spChg>
        <pc:spChg chg="mod">
          <ac:chgData name="Loc Huynh" userId="80c0383e323bd6ea" providerId="LiveId" clId="{EB6AEB1E-92B8-574A-94BB-FF82B5FA9E75}" dt="2022-01-20T06:56:50.884" v="104"/>
          <ac:spMkLst>
            <pc:docMk/>
            <pc:sldMk cId="0" sldId="291"/>
            <ac:spMk id="942" creationId="{00000000-0000-0000-0000-000000000000}"/>
          </ac:spMkLst>
        </pc:spChg>
        <pc:spChg chg="mod">
          <ac:chgData name="Loc Huynh" userId="80c0383e323bd6ea" providerId="LiveId" clId="{EB6AEB1E-92B8-574A-94BB-FF82B5FA9E75}" dt="2022-01-20T06:56:50.884" v="104"/>
          <ac:spMkLst>
            <pc:docMk/>
            <pc:sldMk cId="0" sldId="291"/>
            <ac:spMk id="944" creationId="{00000000-0000-0000-0000-000000000000}"/>
          </ac:spMkLst>
        </pc:spChg>
        <pc:spChg chg="mod">
          <ac:chgData name="Loc Huynh" userId="80c0383e323bd6ea" providerId="LiveId" clId="{EB6AEB1E-92B8-574A-94BB-FF82B5FA9E75}" dt="2022-01-20T06:56:50.884" v="104"/>
          <ac:spMkLst>
            <pc:docMk/>
            <pc:sldMk cId="0" sldId="291"/>
            <ac:spMk id="945" creationId="{00000000-0000-0000-0000-000000000000}"/>
          </ac:spMkLst>
        </pc:spChg>
        <pc:spChg chg="mod">
          <ac:chgData name="Loc Huynh" userId="80c0383e323bd6ea" providerId="LiveId" clId="{EB6AEB1E-92B8-574A-94BB-FF82B5FA9E75}" dt="2022-01-20T06:56:50.884" v="104"/>
          <ac:spMkLst>
            <pc:docMk/>
            <pc:sldMk cId="0" sldId="291"/>
            <ac:spMk id="946" creationId="{00000000-0000-0000-0000-000000000000}"/>
          </ac:spMkLst>
        </pc:spChg>
        <pc:spChg chg="mod">
          <ac:chgData name="Loc Huynh" userId="80c0383e323bd6ea" providerId="LiveId" clId="{EB6AEB1E-92B8-574A-94BB-FF82B5FA9E75}" dt="2022-01-20T06:56:50.884" v="104"/>
          <ac:spMkLst>
            <pc:docMk/>
            <pc:sldMk cId="0" sldId="291"/>
            <ac:spMk id="947" creationId="{00000000-0000-0000-0000-000000000000}"/>
          </ac:spMkLst>
        </pc:spChg>
        <pc:spChg chg="mod">
          <ac:chgData name="Loc Huynh" userId="80c0383e323bd6ea" providerId="LiveId" clId="{EB6AEB1E-92B8-574A-94BB-FF82B5FA9E75}" dt="2022-01-20T06:56:50.884" v="104"/>
          <ac:spMkLst>
            <pc:docMk/>
            <pc:sldMk cId="0" sldId="291"/>
            <ac:spMk id="948" creationId="{00000000-0000-0000-0000-000000000000}"/>
          </ac:spMkLst>
        </pc:spChg>
        <pc:spChg chg="mod">
          <ac:chgData name="Loc Huynh" userId="80c0383e323bd6ea" providerId="LiveId" clId="{EB6AEB1E-92B8-574A-94BB-FF82B5FA9E75}" dt="2022-01-20T06:56:50.884" v="104"/>
          <ac:spMkLst>
            <pc:docMk/>
            <pc:sldMk cId="0" sldId="291"/>
            <ac:spMk id="950" creationId="{00000000-0000-0000-0000-000000000000}"/>
          </ac:spMkLst>
        </pc:spChg>
        <pc:spChg chg="mod">
          <ac:chgData name="Loc Huynh" userId="80c0383e323bd6ea" providerId="LiveId" clId="{EB6AEB1E-92B8-574A-94BB-FF82B5FA9E75}" dt="2022-01-20T06:56:50.884" v="104"/>
          <ac:spMkLst>
            <pc:docMk/>
            <pc:sldMk cId="0" sldId="291"/>
            <ac:spMk id="951" creationId="{00000000-0000-0000-0000-000000000000}"/>
          </ac:spMkLst>
        </pc:spChg>
        <pc:spChg chg="mod">
          <ac:chgData name="Loc Huynh" userId="80c0383e323bd6ea" providerId="LiveId" clId="{EB6AEB1E-92B8-574A-94BB-FF82B5FA9E75}" dt="2022-01-20T06:56:50.884" v="104"/>
          <ac:spMkLst>
            <pc:docMk/>
            <pc:sldMk cId="0" sldId="291"/>
            <ac:spMk id="953" creationId="{00000000-0000-0000-0000-000000000000}"/>
          </ac:spMkLst>
        </pc:spChg>
        <pc:spChg chg="mod">
          <ac:chgData name="Loc Huynh" userId="80c0383e323bd6ea" providerId="LiveId" clId="{EB6AEB1E-92B8-574A-94BB-FF82B5FA9E75}" dt="2022-01-20T06:56:50.884" v="104"/>
          <ac:spMkLst>
            <pc:docMk/>
            <pc:sldMk cId="0" sldId="291"/>
            <ac:spMk id="954" creationId="{00000000-0000-0000-0000-000000000000}"/>
          </ac:spMkLst>
        </pc:spChg>
        <pc:spChg chg="mod">
          <ac:chgData name="Loc Huynh" userId="80c0383e323bd6ea" providerId="LiveId" clId="{EB6AEB1E-92B8-574A-94BB-FF82B5FA9E75}" dt="2022-01-20T06:56:50.884" v="104"/>
          <ac:spMkLst>
            <pc:docMk/>
            <pc:sldMk cId="0" sldId="291"/>
            <ac:spMk id="955" creationId="{00000000-0000-0000-0000-000000000000}"/>
          </ac:spMkLst>
        </pc:spChg>
        <pc:spChg chg="mod">
          <ac:chgData name="Loc Huynh" userId="80c0383e323bd6ea" providerId="LiveId" clId="{EB6AEB1E-92B8-574A-94BB-FF82B5FA9E75}" dt="2022-01-20T06:56:50.884" v="104"/>
          <ac:spMkLst>
            <pc:docMk/>
            <pc:sldMk cId="0" sldId="291"/>
            <ac:spMk id="956" creationId="{00000000-0000-0000-0000-000000000000}"/>
          </ac:spMkLst>
        </pc:spChg>
        <pc:spChg chg="mod">
          <ac:chgData name="Loc Huynh" userId="80c0383e323bd6ea" providerId="LiveId" clId="{EB6AEB1E-92B8-574A-94BB-FF82B5FA9E75}" dt="2022-01-20T06:56:50.884" v="104"/>
          <ac:spMkLst>
            <pc:docMk/>
            <pc:sldMk cId="0" sldId="291"/>
            <ac:spMk id="957" creationId="{00000000-0000-0000-0000-000000000000}"/>
          </ac:spMkLst>
        </pc:spChg>
        <pc:spChg chg="mod">
          <ac:chgData name="Loc Huynh" userId="80c0383e323bd6ea" providerId="LiveId" clId="{EB6AEB1E-92B8-574A-94BB-FF82B5FA9E75}" dt="2022-01-20T06:56:50.884" v="104"/>
          <ac:spMkLst>
            <pc:docMk/>
            <pc:sldMk cId="0" sldId="291"/>
            <ac:spMk id="958" creationId="{00000000-0000-0000-0000-000000000000}"/>
          </ac:spMkLst>
        </pc:spChg>
        <pc:spChg chg="mod">
          <ac:chgData name="Loc Huynh" userId="80c0383e323bd6ea" providerId="LiveId" clId="{EB6AEB1E-92B8-574A-94BB-FF82B5FA9E75}" dt="2022-01-20T06:56:50.884" v="104"/>
          <ac:spMkLst>
            <pc:docMk/>
            <pc:sldMk cId="0" sldId="291"/>
            <ac:spMk id="959" creationId="{00000000-0000-0000-0000-000000000000}"/>
          </ac:spMkLst>
        </pc:spChg>
        <pc:spChg chg="mod">
          <ac:chgData name="Loc Huynh" userId="80c0383e323bd6ea" providerId="LiveId" clId="{EB6AEB1E-92B8-574A-94BB-FF82B5FA9E75}" dt="2022-01-20T06:56:50.884" v="104"/>
          <ac:spMkLst>
            <pc:docMk/>
            <pc:sldMk cId="0" sldId="291"/>
            <ac:spMk id="961" creationId="{00000000-0000-0000-0000-000000000000}"/>
          </ac:spMkLst>
        </pc:spChg>
        <pc:spChg chg="mod">
          <ac:chgData name="Loc Huynh" userId="80c0383e323bd6ea" providerId="LiveId" clId="{EB6AEB1E-92B8-574A-94BB-FF82B5FA9E75}" dt="2022-01-20T06:56:50.884" v="104"/>
          <ac:spMkLst>
            <pc:docMk/>
            <pc:sldMk cId="0" sldId="291"/>
            <ac:spMk id="962" creationId="{00000000-0000-0000-0000-000000000000}"/>
          </ac:spMkLst>
        </pc:spChg>
        <pc:spChg chg="mod">
          <ac:chgData name="Loc Huynh" userId="80c0383e323bd6ea" providerId="LiveId" clId="{EB6AEB1E-92B8-574A-94BB-FF82B5FA9E75}" dt="2022-01-20T06:56:50.884" v="104"/>
          <ac:spMkLst>
            <pc:docMk/>
            <pc:sldMk cId="0" sldId="291"/>
            <ac:spMk id="963" creationId="{00000000-0000-0000-0000-000000000000}"/>
          </ac:spMkLst>
        </pc:spChg>
        <pc:spChg chg="mod">
          <ac:chgData name="Loc Huynh" userId="80c0383e323bd6ea" providerId="LiveId" clId="{EB6AEB1E-92B8-574A-94BB-FF82B5FA9E75}" dt="2022-01-20T06:56:50.884" v="104"/>
          <ac:spMkLst>
            <pc:docMk/>
            <pc:sldMk cId="0" sldId="291"/>
            <ac:spMk id="964" creationId="{00000000-0000-0000-0000-000000000000}"/>
          </ac:spMkLst>
        </pc:spChg>
        <pc:spChg chg="mod">
          <ac:chgData name="Loc Huynh" userId="80c0383e323bd6ea" providerId="LiveId" clId="{EB6AEB1E-92B8-574A-94BB-FF82B5FA9E75}" dt="2022-01-20T06:56:50.884" v="104"/>
          <ac:spMkLst>
            <pc:docMk/>
            <pc:sldMk cId="0" sldId="291"/>
            <ac:spMk id="965" creationId="{00000000-0000-0000-0000-000000000000}"/>
          </ac:spMkLst>
        </pc:spChg>
        <pc:spChg chg="mod">
          <ac:chgData name="Loc Huynh" userId="80c0383e323bd6ea" providerId="LiveId" clId="{EB6AEB1E-92B8-574A-94BB-FF82B5FA9E75}" dt="2022-01-20T06:56:50.884" v="104"/>
          <ac:spMkLst>
            <pc:docMk/>
            <pc:sldMk cId="0" sldId="291"/>
            <ac:spMk id="967" creationId="{00000000-0000-0000-0000-000000000000}"/>
          </ac:spMkLst>
        </pc:spChg>
        <pc:spChg chg="mod">
          <ac:chgData name="Loc Huynh" userId="80c0383e323bd6ea" providerId="LiveId" clId="{EB6AEB1E-92B8-574A-94BB-FF82B5FA9E75}" dt="2022-01-20T06:56:50.884" v="104"/>
          <ac:spMkLst>
            <pc:docMk/>
            <pc:sldMk cId="0" sldId="291"/>
            <ac:spMk id="968" creationId="{00000000-0000-0000-0000-000000000000}"/>
          </ac:spMkLst>
        </pc:spChg>
        <pc:spChg chg="mod">
          <ac:chgData name="Loc Huynh" userId="80c0383e323bd6ea" providerId="LiveId" clId="{EB6AEB1E-92B8-574A-94BB-FF82B5FA9E75}" dt="2022-01-20T06:56:50.884" v="104"/>
          <ac:spMkLst>
            <pc:docMk/>
            <pc:sldMk cId="0" sldId="291"/>
            <ac:spMk id="969" creationId="{00000000-0000-0000-0000-000000000000}"/>
          </ac:spMkLst>
        </pc:spChg>
        <pc:spChg chg="mod">
          <ac:chgData name="Loc Huynh" userId="80c0383e323bd6ea" providerId="LiveId" clId="{EB6AEB1E-92B8-574A-94BB-FF82B5FA9E75}" dt="2022-01-20T06:56:50.884" v="104"/>
          <ac:spMkLst>
            <pc:docMk/>
            <pc:sldMk cId="0" sldId="291"/>
            <ac:spMk id="970" creationId="{00000000-0000-0000-0000-000000000000}"/>
          </ac:spMkLst>
        </pc:spChg>
        <pc:spChg chg="mod">
          <ac:chgData name="Loc Huynh" userId="80c0383e323bd6ea" providerId="LiveId" clId="{EB6AEB1E-92B8-574A-94BB-FF82B5FA9E75}" dt="2022-01-20T06:56:50.884" v="104"/>
          <ac:spMkLst>
            <pc:docMk/>
            <pc:sldMk cId="0" sldId="291"/>
            <ac:spMk id="971" creationId="{00000000-0000-0000-0000-000000000000}"/>
          </ac:spMkLst>
        </pc:spChg>
        <pc:spChg chg="mod">
          <ac:chgData name="Loc Huynh" userId="80c0383e323bd6ea" providerId="LiveId" clId="{EB6AEB1E-92B8-574A-94BB-FF82B5FA9E75}" dt="2022-01-20T06:56:50.884" v="104"/>
          <ac:spMkLst>
            <pc:docMk/>
            <pc:sldMk cId="0" sldId="291"/>
            <ac:spMk id="972" creationId="{00000000-0000-0000-0000-000000000000}"/>
          </ac:spMkLst>
        </pc:spChg>
        <pc:spChg chg="mod">
          <ac:chgData name="Loc Huynh" userId="80c0383e323bd6ea" providerId="LiveId" clId="{EB6AEB1E-92B8-574A-94BB-FF82B5FA9E75}" dt="2022-01-20T06:56:50.884" v="104"/>
          <ac:spMkLst>
            <pc:docMk/>
            <pc:sldMk cId="0" sldId="291"/>
            <ac:spMk id="973" creationId="{00000000-0000-0000-0000-000000000000}"/>
          </ac:spMkLst>
        </pc:spChg>
        <pc:spChg chg="mod">
          <ac:chgData name="Loc Huynh" userId="80c0383e323bd6ea" providerId="LiveId" clId="{EB6AEB1E-92B8-574A-94BB-FF82B5FA9E75}" dt="2022-01-20T06:56:50.884" v="104"/>
          <ac:spMkLst>
            <pc:docMk/>
            <pc:sldMk cId="0" sldId="291"/>
            <ac:spMk id="974" creationId="{00000000-0000-0000-0000-000000000000}"/>
          </ac:spMkLst>
        </pc:spChg>
        <pc:spChg chg="mod">
          <ac:chgData name="Loc Huynh" userId="80c0383e323bd6ea" providerId="LiveId" clId="{EB6AEB1E-92B8-574A-94BB-FF82B5FA9E75}" dt="2022-01-20T06:56:50.884" v="104"/>
          <ac:spMkLst>
            <pc:docMk/>
            <pc:sldMk cId="0" sldId="291"/>
            <ac:spMk id="976" creationId="{00000000-0000-0000-0000-000000000000}"/>
          </ac:spMkLst>
        </pc:spChg>
        <pc:spChg chg="mod">
          <ac:chgData name="Loc Huynh" userId="80c0383e323bd6ea" providerId="LiveId" clId="{EB6AEB1E-92B8-574A-94BB-FF82B5FA9E75}" dt="2022-01-20T06:56:50.884" v="104"/>
          <ac:spMkLst>
            <pc:docMk/>
            <pc:sldMk cId="0" sldId="291"/>
            <ac:spMk id="977" creationId="{00000000-0000-0000-0000-000000000000}"/>
          </ac:spMkLst>
        </pc:spChg>
        <pc:spChg chg="mod">
          <ac:chgData name="Loc Huynh" userId="80c0383e323bd6ea" providerId="LiveId" clId="{EB6AEB1E-92B8-574A-94BB-FF82B5FA9E75}" dt="2022-01-20T06:56:50.884" v="104"/>
          <ac:spMkLst>
            <pc:docMk/>
            <pc:sldMk cId="0" sldId="291"/>
            <ac:spMk id="978" creationId="{00000000-0000-0000-0000-000000000000}"/>
          </ac:spMkLst>
        </pc:spChg>
        <pc:spChg chg="mod">
          <ac:chgData name="Loc Huynh" userId="80c0383e323bd6ea" providerId="LiveId" clId="{EB6AEB1E-92B8-574A-94BB-FF82B5FA9E75}" dt="2022-01-20T06:56:50.884" v="104"/>
          <ac:spMkLst>
            <pc:docMk/>
            <pc:sldMk cId="0" sldId="291"/>
            <ac:spMk id="979" creationId="{00000000-0000-0000-0000-000000000000}"/>
          </ac:spMkLst>
        </pc:spChg>
        <pc:spChg chg="mod">
          <ac:chgData name="Loc Huynh" userId="80c0383e323bd6ea" providerId="LiveId" clId="{EB6AEB1E-92B8-574A-94BB-FF82B5FA9E75}" dt="2022-01-20T06:56:50.884" v="104"/>
          <ac:spMkLst>
            <pc:docMk/>
            <pc:sldMk cId="0" sldId="291"/>
            <ac:spMk id="981" creationId="{00000000-0000-0000-0000-000000000000}"/>
          </ac:spMkLst>
        </pc:spChg>
        <pc:spChg chg="mod">
          <ac:chgData name="Loc Huynh" userId="80c0383e323bd6ea" providerId="LiveId" clId="{EB6AEB1E-92B8-574A-94BB-FF82B5FA9E75}" dt="2022-01-20T06:56:50.884" v="104"/>
          <ac:spMkLst>
            <pc:docMk/>
            <pc:sldMk cId="0" sldId="291"/>
            <ac:spMk id="982" creationId="{00000000-0000-0000-0000-000000000000}"/>
          </ac:spMkLst>
        </pc:spChg>
        <pc:spChg chg="mod">
          <ac:chgData name="Loc Huynh" userId="80c0383e323bd6ea" providerId="LiveId" clId="{EB6AEB1E-92B8-574A-94BB-FF82B5FA9E75}" dt="2022-01-20T06:56:50.884" v="104"/>
          <ac:spMkLst>
            <pc:docMk/>
            <pc:sldMk cId="0" sldId="291"/>
            <ac:spMk id="983" creationId="{00000000-0000-0000-0000-000000000000}"/>
          </ac:spMkLst>
        </pc:spChg>
        <pc:spChg chg="mod">
          <ac:chgData name="Loc Huynh" userId="80c0383e323bd6ea" providerId="LiveId" clId="{EB6AEB1E-92B8-574A-94BB-FF82B5FA9E75}" dt="2022-01-20T06:56:50.884" v="104"/>
          <ac:spMkLst>
            <pc:docMk/>
            <pc:sldMk cId="0" sldId="291"/>
            <ac:spMk id="984" creationId="{00000000-0000-0000-0000-000000000000}"/>
          </ac:spMkLst>
        </pc:spChg>
        <pc:spChg chg="mod">
          <ac:chgData name="Loc Huynh" userId="80c0383e323bd6ea" providerId="LiveId" clId="{EB6AEB1E-92B8-574A-94BB-FF82B5FA9E75}" dt="2022-01-20T06:56:50.884" v="104"/>
          <ac:spMkLst>
            <pc:docMk/>
            <pc:sldMk cId="0" sldId="291"/>
            <ac:spMk id="986" creationId="{00000000-0000-0000-0000-000000000000}"/>
          </ac:spMkLst>
        </pc:spChg>
        <pc:spChg chg="mod">
          <ac:chgData name="Loc Huynh" userId="80c0383e323bd6ea" providerId="LiveId" clId="{EB6AEB1E-92B8-574A-94BB-FF82B5FA9E75}" dt="2022-01-20T06:56:50.884" v="104"/>
          <ac:spMkLst>
            <pc:docMk/>
            <pc:sldMk cId="0" sldId="291"/>
            <ac:spMk id="987" creationId="{00000000-0000-0000-0000-000000000000}"/>
          </ac:spMkLst>
        </pc:spChg>
        <pc:spChg chg="mod">
          <ac:chgData name="Loc Huynh" userId="80c0383e323bd6ea" providerId="LiveId" clId="{EB6AEB1E-92B8-574A-94BB-FF82B5FA9E75}" dt="2022-01-20T06:56:50.884" v="104"/>
          <ac:spMkLst>
            <pc:docMk/>
            <pc:sldMk cId="0" sldId="291"/>
            <ac:spMk id="988" creationId="{00000000-0000-0000-0000-000000000000}"/>
          </ac:spMkLst>
        </pc:spChg>
        <pc:spChg chg="mod">
          <ac:chgData name="Loc Huynh" userId="80c0383e323bd6ea" providerId="LiveId" clId="{EB6AEB1E-92B8-574A-94BB-FF82B5FA9E75}" dt="2022-01-20T06:56:50.884" v="104"/>
          <ac:spMkLst>
            <pc:docMk/>
            <pc:sldMk cId="0" sldId="291"/>
            <ac:spMk id="989" creationId="{00000000-0000-0000-0000-000000000000}"/>
          </ac:spMkLst>
        </pc:spChg>
        <pc:spChg chg="mod">
          <ac:chgData name="Loc Huynh" userId="80c0383e323bd6ea" providerId="LiveId" clId="{EB6AEB1E-92B8-574A-94BB-FF82B5FA9E75}" dt="2022-01-20T06:56:50.884" v="104"/>
          <ac:spMkLst>
            <pc:docMk/>
            <pc:sldMk cId="0" sldId="291"/>
            <ac:spMk id="991" creationId="{00000000-0000-0000-0000-000000000000}"/>
          </ac:spMkLst>
        </pc:spChg>
        <pc:spChg chg="mod">
          <ac:chgData name="Loc Huynh" userId="80c0383e323bd6ea" providerId="LiveId" clId="{EB6AEB1E-92B8-574A-94BB-FF82B5FA9E75}" dt="2022-01-20T06:56:50.884" v="104"/>
          <ac:spMkLst>
            <pc:docMk/>
            <pc:sldMk cId="0" sldId="291"/>
            <ac:spMk id="992" creationId="{00000000-0000-0000-0000-000000000000}"/>
          </ac:spMkLst>
        </pc:spChg>
        <pc:spChg chg="mod">
          <ac:chgData name="Loc Huynh" userId="80c0383e323bd6ea" providerId="LiveId" clId="{EB6AEB1E-92B8-574A-94BB-FF82B5FA9E75}" dt="2022-01-20T06:56:50.884" v="104"/>
          <ac:spMkLst>
            <pc:docMk/>
            <pc:sldMk cId="0" sldId="291"/>
            <ac:spMk id="994" creationId="{00000000-0000-0000-0000-000000000000}"/>
          </ac:spMkLst>
        </pc:spChg>
        <pc:spChg chg="mod">
          <ac:chgData name="Loc Huynh" userId="80c0383e323bd6ea" providerId="LiveId" clId="{EB6AEB1E-92B8-574A-94BB-FF82B5FA9E75}" dt="2022-01-20T06:56:50.884" v="104"/>
          <ac:spMkLst>
            <pc:docMk/>
            <pc:sldMk cId="0" sldId="291"/>
            <ac:spMk id="995" creationId="{00000000-0000-0000-0000-000000000000}"/>
          </ac:spMkLst>
        </pc:spChg>
        <pc:spChg chg="mod">
          <ac:chgData name="Loc Huynh" userId="80c0383e323bd6ea" providerId="LiveId" clId="{EB6AEB1E-92B8-574A-94BB-FF82B5FA9E75}" dt="2022-01-20T06:56:50.884" v="104"/>
          <ac:spMkLst>
            <pc:docMk/>
            <pc:sldMk cId="0" sldId="291"/>
            <ac:spMk id="997" creationId="{00000000-0000-0000-0000-000000000000}"/>
          </ac:spMkLst>
        </pc:spChg>
        <pc:spChg chg="mod">
          <ac:chgData name="Loc Huynh" userId="80c0383e323bd6ea" providerId="LiveId" clId="{EB6AEB1E-92B8-574A-94BB-FF82B5FA9E75}" dt="2022-01-20T06:56:50.884" v="104"/>
          <ac:spMkLst>
            <pc:docMk/>
            <pc:sldMk cId="0" sldId="291"/>
            <ac:spMk id="998" creationId="{00000000-0000-0000-0000-000000000000}"/>
          </ac:spMkLst>
        </pc:spChg>
        <pc:spChg chg="mod">
          <ac:chgData name="Loc Huynh" userId="80c0383e323bd6ea" providerId="LiveId" clId="{EB6AEB1E-92B8-574A-94BB-FF82B5FA9E75}" dt="2022-01-20T06:56:50.884" v="104"/>
          <ac:spMkLst>
            <pc:docMk/>
            <pc:sldMk cId="0" sldId="291"/>
            <ac:spMk id="999" creationId="{00000000-0000-0000-0000-000000000000}"/>
          </ac:spMkLst>
        </pc:spChg>
        <pc:spChg chg="mod">
          <ac:chgData name="Loc Huynh" userId="80c0383e323bd6ea" providerId="LiveId" clId="{EB6AEB1E-92B8-574A-94BB-FF82B5FA9E75}" dt="2022-01-20T06:56:50.884" v="104"/>
          <ac:spMkLst>
            <pc:docMk/>
            <pc:sldMk cId="0" sldId="291"/>
            <ac:spMk id="1001" creationId="{00000000-0000-0000-0000-000000000000}"/>
          </ac:spMkLst>
        </pc:spChg>
        <pc:spChg chg="mod">
          <ac:chgData name="Loc Huynh" userId="80c0383e323bd6ea" providerId="LiveId" clId="{EB6AEB1E-92B8-574A-94BB-FF82B5FA9E75}" dt="2022-01-20T06:56:50.884" v="104"/>
          <ac:spMkLst>
            <pc:docMk/>
            <pc:sldMk cId="0" sldId="291"/>
            <ac:spMk id="1002" creationId="{00000000-0000-0000-0000-000000000000}"/>
          </ac:spMkLst>
        </pc:spChg>
        <pc:spChg chg="mod">
          <ac:chgData name="Loc Huynh" userId="80c0383e323bd6ea" providerId="LiveId" clId="{EB6AEB1E-92B8-574A-94BB-FF82B5FA9E75}" dt="2022-01-20T06:56:50.884" v="104"/>
          <ac:spMkLst>
            <pc:docMk/>
            <pc:sldMk cId="0" sldId="291"/>
            <ac:spMk id="1004" creationId="{00000000-0000-0000-0000-000000000000}"/>
          </ac:spMkLst>
        </pc:spChg>
        <pc:spChg chg="mod">
          <ac:chgData name="Loc Huynh" userId="80c0383e323bd6ea" providerId="LiveId" clId="{EB6AEB1E-92B8-574A-94BB-FF82B5FA9E75}" dt="2022-01-20T06:56:50.884" v="104"/>
          <ac:spMkLst>
            <pc:docMk/>
            <pc:sldMk cId="0" sldId="291"/>
            <ac:spMk id="1005" creationId="{00000000-0000-0000-0000-000000000000}"/>
          </ac:spMkLst>
        </pc:spChg>
        <pc:spChg chg="mod">
          <ac:chgData name="Loc Huynh" userId="80c0383e323bd6ea" providerId="LiveId" clId="{EB6AEB1E-92B8-574A-94BB-FF82B5FA9E75}" dt="2022-01-20T06:56:50.884" v="104"/>
          <ac:spMkLst>
            <pc:docMk/>
            <pc:sldMk cId="0" sldId="291"/>
            <ac:spMk id="1006" creationId="{00000000-0000-0000-0000-000000000000}"/>
          </ac:spMkLst>
        </pc:spChg>
        <pc:spChg chg="mod">
          <ac:chgData name="Loc Huynh" userId="80c0383e323bd6ea" providerId="LiveId" clId="{EB6AEB1E-92B8-574A-94BB-FF82B5FA9E75}" dt="2022-01-20T06:56:50.884" v="104"/>
          <ac:spMkLst>
            <pc:docMk/>
            <pc:sldMk cId="0" sldId="291"/>
            <ac:spMk id="1007" creationId="{00000000-0000-0000-0000-000000000000}"/>
          </ac:spMkLst>
        </pc:spChg>
        <pc:spChg chg="mod">
          <ac:chgData name="Loc Huynh" userId="80c0383e323bd6ea" providerId="LiveId" clId="{EB6AEB1E-92B8-574A-94BB-FF82B5FA9E75}" dt="2022-01-20T06:56:50.884" v="104"/>
          <ac:spMkLst>
            <pc:docMk/>
            <pc:sldMk cId="0" sldId="291"/>
            <ac:spMk id="1008" creationId="{00000000-0000-0000-0000-000000000000}"/>
          </ac:spMkLst>
        </pc:spChg>
        <pc:spChg chg="mod">
          <ac:chgData name="Loc Huynh" userId="80c0383e323bd6ea" providerId="LiveId" clId="{EB6AEB1E-92B8-574A-94BB-FF82B5FA9E75}" dt="2022-01-20T06:56:50.884" v="104"/>
          <ac:spMkLst>
            <pc:docMk/>
            <pc:sldMk cId="0" sldId="291"/>
            <ac:spMk id="1009" creationId="{00000000-0000-0000-0000-000000000000}"/>
          </ac:spMkLst>
        </pc:spChg>
        <pc:spChg chg="mod">
          <ac:chgData name="Loc Huynh" userId="80c0383e323bd6ea" providerId="LiveId" clId="{EB6AEB1E-92B8-574A-94BB-FF82B5FA9E75}" dt="2022-01-20T06:56:50.884" v="104"/>
          <ac:spMkLst>
            <pc:docMk/>
            <pc:sldMk cId="0" sldId="291"/>
            <ac:spMk id="1010" creationId="{00000000-0000-0000-0000-000000000000}"/>
          </ac:spMkLst>
        </pc:spChg>
        <pc:spChg chg="mod">
          <ac:chgData name="Loc Huynh" userId="80c0383e323bd6ea" providerId="LiveId" clId="{EB6AEB1E-92B8-574A-94BB-FF82B5FA9E75}" dt="2022-01-20T06:56:50.884" v="104"/>
          <ac:spMkLst>
            <pc:docMk/>
            <pc:sldMk cId="0" sldId="291"/>
            <ac:spMk id="1011" creationId="{00000000-0000-0000-0000-000000000000}"/>
          </ac:spMkLst>
        </pc:spChg>
        <pc:spChg chg="mod">
          <ac:chgData name="Loc Huynh" userId="80c0383e323bd6ea" providerId="LiveId" clId="{EB6AEB1E-92B8-574A-94BB-FF82B5FA9E75}" dt="2022-01-20T06:56:50.884" v="104"/>
          <ac:spMkLst>
            <pc:docMk/>
            <pc:sldMk cId="0" sldId="291"/>
            <ac:spMk id="1012" creationId="{00000000-0000-0000-0000-000000000000}"/>
          </ac:spMkLst>
        </pc:spChg>
        <pc:spChg chg="mod">
          <ac:chgData name="Loc Huynh" userId="80c0383e323bd6ea" providerId="LiveId" clId="{EB6AEB1E-92B8-574A-94BB-FF82B5FA9E75}" dt="2022-01-20T06:56:50.884" v="104"/>
          <ac:spMkLst>
            <pc:docMk/>
            <pc:sldMk cId="0" sldId="291"/>
            <ac:spMk id="1013" creationId="{00000000-0000-0000-0000-000000000000}"/>
          </ac:spMkLst>
        </pc:spChg>
        <pc:spChg chg="mod">
          <ac:chgData name="Loc Huynh" userId="80c0383e323bd6ea" providerId="LiveId" clId="{EB6AEB1E-92B8-574A-94BB-FF82B5FA9E75}" dt="2022-01-20T06:56:50.884" v="104"/>
          <ac:spMkLst>
            <pc:docMk/>
            <pc:sldMk cId="0" sldId="291"/>
            <ac:spMk id="1015" creationId="{00000000-0000-0000-0000-000000000000}"/>
          </ac:spMkLst>
        </pc:spChg>
        <pc:spChg chg="mod">
          <ac:chgData name="Loc Huynh" userId="80c0383e323bd6ea" providerId="LiveId" clId="{EB6AEB1E-92B8-574A-94BB-FF82B5FA9E75}" dt="2022-01-20T06:56:50.884" v="104"/>
          <ac:spMkLst>
            <pc:docMk/>
            <pc:sldMk cId="0" sldId="291"/>
            <ac:spMk id="1016" creationId="{00000000-0000-0000-0000-000000000000}"/>
          </ac:spMkLst>
        </pc:spChg>
        <pc:spChg chg="mod">
          <ac:chgData name="Loc Huynh" userId="80c0383e323bd6ea" providerId="LiveId" clId="{EB6AEB1E-92B8-574A-94BB-FF82B5FA9E75}" dt="2022-01-20T06:56:50.884" v="104"/>
          <ac:spMkLst>
            <pc:docMk/>
            <pc:sldMk cId="0" sldId="291"/>
            <ac:spMk id="1017" creationId="{00000000-0000-0000-0000-000000000000}"/>
          </ac:spMkLst>
        </pc:spChg>
        <pc:spChg chg="mod">
          <ac:chgData name="Loc Huynh" userId="80c0383e323bd6ea" providerId="LiveId" clId="{EB6AEB1E-92B8-574A-94BB-FF82B5FA9E75}" dt="2022-01-20T06:56:50.884" v="104"/>
          <ac:spMkLst>
            <pc:docMk/>
            <pc:sldMk cId="0" sldId="291"/>
            <ac:spMk id="1019" creationId="{00000000-0000-0000-0000-000000000000}"/>
          </ac:spMkLst>
        </pc:spChg>
        <pc:spChg chg="mod">
          <ac:chgData name="Loc Huynh" userId="80c0383e323bd6ea" providerId="LiveId" clId="{EB6AEB1E-92B8-574A-94BB-FF82B5FA9E75}" dt="2022-01-20T06:56:50.884" v="104"/>
          <ac:spMkLst>
            <pc:docMk/>
            <pc:sldMk cId="0" sldId="291"/>
            <ac:spMk id="1020" creationId="{00000000-0000-0000-0000-000000000000}"/>
          </ac:spMkLst>
        </pc:spChg>
        <pc:spChg chg="mod">
          <ac:chgData name="Loc Huynh" userId="80c0383e323bd6ea" providerId="LiveId" clId="{EB6AEB1E-92B8-574A-94BB-FF82B5FA9E75}" dt="2022-01-20T06:56:50.884" v="104"/>
          <ac:spMkLst>
            <pc:docMk/>
            <pc:sldMk cId="0" sldId="291"/>
            <ac:spMk id="1022" creationId="{00000000-0000-0000-0000-000000000000}"/>
          </ac:spMkLst>
        </pc:spChg>
        <pc:spChg chg="mod">
          <ac:chgData name="Loc Huynh" userId="80c0383e323bd6ea" providerId="LiveId" clId="{EB6AEB1E-92B8-574A-94BB-FF82B5FA9E75}" dt="2022-01-20T06:56:50.884" v="104"/>
          <ac:spMkLst>
            <pc:docMk/>
            <pc:sldMk cId="0" sldId="291"/>
            <ac:spMk id="1023" creationId="{00000000-0000-0000-0000-000000000000}"/>
          </ac:spMkLst>
        </pc:spChg>
        <pc:spChg chg="mod">
          <ac:chgData name="Loc Huynh" userId="80c0383e323bd6ea" providerId="LiveId" clId="{EB6AEB1E-92B8-574A-94BB-FF82B5FA9E75}" dt="2022-01-20T06:56:50.884" v="104"/>
          <ac:spMkLst>
            <pc:docMk/>
            <pc:sldMk cId="0" sldId="291"/>
            <ac:spMk id="1024" creationId="{00000000-0000-0000-0000-000000000000}"/>
          </ac:spMkLst>
        </pc:spChg>
        <pc:spChg chg="mod">
          <ac:chgData name="Loc Huynh" userId="80c0383e323bd6ea" providerId="LiveId" clId="{EB6AEB1E-92B8-574A-94BB-FF82B5FA9E75}" dt="2022-01-20T06:56:50.884" v="104"/>
          <ac:spMkLst>
            <pc:docMk/>
            <pc:sldMk cId="0" sldId="291"/>
            <ac:spMk id="1025" creationId="{00000000-0000-0000-0000-000000000000}"/>
          </ac:spMkLst>
        </pc:spChg>
        <pc:spChg chg="mod">
          <ac:chgData name="Loc Huynh" userId="80c0383e323bd6ea" providerId="LiveId" clId="{EB6AEB1E-92B8-574A-94BB-FF82B5FA9E75}" dt="2022-01-20T06:56:50.884" v="104"/>
          <ac:spMkLst>
            <pc:docMk/>
            <pc:sldMk cId="0" sldId="291"/>
            <ac:spMk id="1027" creationId="{00000000-0000-0000-0000-000000000000}"/>
          </ac:spMkLst>
        </pc:spChg>
        <pc:spChg chg="mod">
          <ac:chgData name="Loc Huynh" userId="80c0383e323bd6ea" providerId="LiveId" clId="{EB6AEB1E-92B8-574A-94BB-FF82B5FA9E75}" dt="2022-01-20T06:56:50.884" v="104"/>
          <ac:spMkLst>
            <pc:docMk/>
            <pc:sldMk cId="0" sldId="291"/>
            <ac:spMk id="1028" creationId="{00000000-0000-0000-0000-000000000000}"/>
          </ac:spMkLst>
        </pc:spChg>
        <pc:spChg chg="mod">
          <ac:chgData name="Loc Huynh" userId="80c0383e323bd6ea" providerId="LiveId" clId="{EB6AEB1E-92B8-574A-94BB-FF82B5FA9E75}" dt="2022-01-20T06:56:50.884" v="104"/>
          <ac:spMkLst>
            <pc:docMk/>
            <pc:sldMk cId="0" sldId="291"/>
            <ac:spMk id="1029" creationId="{00000000-0000-0000-0000-000000000000}"/>
          </ac:spMkLst>
        </pc:spChg>
        <pc:spChg chg="mod">
          <ac:chgData name="Loc Huynh" userId="80c0383e323bd6ea" providerId="LiveId" clId="{EB6AEB1E-92B8-574A-94BB-FF82B5FA9E75}" dt="2022-01-20T06:56:50.884" v="104"/>
          <ac:spMkLst>
            <pc:docMk/>
            <pc:sldMk cId="0" sldId="291"/>
            <ac:spMk id="1030" creationId="{00000000-0000-0000-0000-000000000000}"/>
          </ac:spMkLst>
        </pc:spChg>
        <pc:spChg chg="mod">
          <ac:chgData name="Loc Huynh" userId="80c0383e323bd6ea" providerId="LiveId" clId="{EB6AEB1E-92B8-574A-94BB-FF82B5FA9E75}" dt="2022-01-20T06:56:50.884" v="104"/>
          <ac:spMkLst>
            <pc:docMk/>
            <pc:sldMk cId="0" sldId="291"/>
            <ac:spMk id="1032" creationId="{00000000-0000-0000-0000-000000000000}"/>
          </ac:spMkLst>
        </pc:spChg>
        <pc:spChg chg="mod">
          <ac:chgData name="Loc Huynh" userId="80c0383e323bd6ea" providerId="LiveId" clId="{EB6AEB1E-92B8-574A-94BB-FF82B5FA9E75}" dt="2022-01-20T06:56:50.884" v="104"/>
          <ac:spMkLst>
            <pc:docMk/>
            <pc:sldMk cId="0" sldId="291"/>
            <ac:spMk id="1033" creationId="{00000000-0000-0000-0000-000000000000}"/>
          </ac:spMkLst>
        </pc:spChg>
        <pc:spChg chg="mod">
          <ac:chgData name="Loc Huynh" userId="80c0383e323bd6ea" providerId="LiveId" clId="{EB6AEB1E-92B8-574A-94BB-FF82B5FA9E75}" dt="2022-01-20T06:56:50.884" v="104"/>
          <ac:spMkLst>
            <pc:docMk/>
            <pc:sldMk cId="0" sldId="291"/>
            <ac:spMk id="1034" creationId="{00000000-0000-0000-0000-000000000000}"/>
          </ac:spMkLst>
        </pc:spChg>
        <pc:spChg chg="mod">
          <ac:chgData name="Loc Huynh" userId="80c0383e323bd6ea" providerId="LiveId" clId="{EB6AEB1E-92B8-574A-94BB-FF82B5FA9E75}" dt="2022-01-20T06:56:50.884" v="104"/>
          <ac:spMkLst>
            <pc:docMk/>
            <pc:sldMk cId="0" sldId="291"/>
            <ac:spMk id="1035" creationId="{00000000-0000-0000-0000-000000000000}"/>
          </ac:spMkLst>
        </pc:spChg>
        <pc:spChg chg="mod">
          <ac:chgData name="Loc Huynh" userId="80c0383e323bd6ea" providerId="LiveId" clId="{EB6AEB1E-92B8-574A-94BB-FF82B5FA9E75}" dt="2022-01-20T06:56:50.884" v="104"/>
          <ac:spMkLst>
            <pc:docMk/>
            <pc:sldMk cId="0" sldId="291"/>
            <ac:spMk id="1036" creationId="{00000000-0000-0000-0000-000000000000}"/>
          </ac:spMkLst>
        </pc:spChg>
        <pc:spChg chg="mod">
          <ac:chgData name="Loc Huynh" userId="80c0383e323bd6ea" providerId="LiveId" clId="{EB6AEB1E-92B8-574A-94BB-FF82B5FA9E75}" dt="2022-01-20T06:56:50.884" v="104"/>
          <ac:spMkLst>
            <pc:docMk/>
            <pc:sldMk cId="0" sldId="291"/>
            <ac:spMk id="1037" creationId="{00000000-0000-0000-0000-000000000000}"/>
          </ac:spMkLst>
        </pc:spChg>
        <pc:spChg chg="mod">
          <ac:chgData name="Loc Huynh" userId="80c0383e323bd6ea" providerId="LiveId" clId="{EB6AEB1E-92B8-574A-94BB-FF82B5FA9E75}" dt="2022-01-20T06:56:50.884" v="104"/>
          <ac:spMkLst>
            <pc:docMk/>
            <pc:sldMk cId="0" sldId="291"/>
            <ac:spMk id="1039" creationId="{00000000-0000-0000-0000-000000000000}"/>
          </ac:spMkLst>
        </pc:spChg>
        <pc:spChg chg="mod">
          <ac:chgData name="Loc Huynh" userId="80c0383e323bd6ea" providerId="LiveId" clId="{EB6AEB1E-92B8-574A-94BB-FF82B5FA9E75}" dt="2022-01-20T06:56:50.884" v="104"/>
          <ac:spMkLst>
            <pc:docMk/>
            <pc:sldMk cId="0" sldId="291"/>
            <ac:spMk id="1040" creationId="{00000000-0000-0000-0000-000000000000}"/>
          </ac:spMkLst>
        </pc:spChg>
        <pc:spChg chg="mod">
          <ac:chgData name="Loc Huynh" userId="80c0383e323bd6ea" providerId="LiveId" clId="{EB6AEB1E-92B8-574A-94BB-FF82B5FA9E75}" dt="2022-01-20T06:56:50.884" v="104"/>
          <ac:spMkLst>
            <pc:docMk/>
            <pc:sldMk cId="0" sldId="291"/>
            <ac:spMk id="1041" creationId="{00000000-0000-0000-0000-000000000000}"/>
          </ac:spMkLst>
        </pc:spChg>
        <pc:spChg chg="mod">
          <ac:chgData name="Loc Huynh" userId="80c0383e323bd6ea" providerId="LiveId" clId="{EB6AEB1E-92B8-574A-94BB-FF82B5FA9E75}" dt="2022-01-20T06:56:50.884" v="104"/>
          <ac:spMkLst>
            <pc:docMk/>
            <pc:sldMk cId="0" sldId="291"/>
            <ac:spMk id="1042" creationId="{00000000-0000-0000-0000-000000000000}"/>
          </ac:spMkLst>
        </pc:spChg>
        <pc:spChg chg="mod">
          <ac:chgData name="Loc Huynh" userId="80c0383e323bd6ea" providerId="LiveId" clId="{EB6AEB1E-92B8-574A-94BB-FF82B5FA9E75}" dt="2022-01-20T06:56:50.884" v="104"/>
          <ac:spMkLst>
            <pc:docMk/>
            <pc:sldMk cId="0" sldId="291"/>
            <ac:spMk id="1043" creationId="{00000000-0000-0000-0000-000000000000}"/>
          </ac:spMkLst>
        </pc:spChg>
        <pc:spChg chg="mod">
          <ac:chgData name="Loc Huynh" userId="80c0383e323bd6ea" providerId="LiveId" clId="{EB6AEB1E-92B8-574A-94BB-FF82B5FA9E75}" dt="2022-01-20T06:56:50.884" v="104"/>
          <ac:spMkLst>
            <pc:docMk/>
            <pc:sldMk cId="0" sldId="291"/>
            <ac:spMk id="1044" creationId="{00000000-0000-0000-0000-000000000000}"/>
          </ac:spMkLst>
        </pc:spChg>
        <pc:spChg chg="mod">
          <ac:chgData name="Loc Huynh" userId="80c0383e323bd6ea" providerId="LiveId" clId="{EB6AEB1E-92B8-574A-94BB-FF82B5FA9E75}" dt="2022-01-20T06:56:50.884" v="104"/>
          <ac:spMkLst>
            <pc:docMk/>
            <pc:sldMk cId="0" sldId="291"/>
            <ac:spMk id="1045" creationId="{00000000-0000-0000-0000-000000000000}"/>
          </ac:spMkLst>
        </pc:spChg>
        <pc:spChg chg="mod">
          <ac:chgData name="Loc Huynh" userId="80c0383e323bd6ea" providerId="LiveId" clId="{EB6AEB1E-92B8-574A-94BB-FF82B5FA9E75}" dt="2022-01-20T06:56:50.884" v="104"/>
          <ac:spMkLst>
            <pc:docMk/>
            <pc:sldMk cId="0" sldId="291"/>
            <ac:spMk id="1046" creationId="{00000000-0000-0000-0000-000000000000}"/>
          </ac:spMkLst>
        </pc:spChg>
        <pc:spChg chg="mod">
          <ac:chgData name="Loc Huynh" userId="80c0383e323bd6ea" providerId="LiveId" clId="{EB6AEB1E-92B8-574A-94BB-FF82B5FA9E75}" dt="2022-01-20T06:56:50.884" v="104"/>
          <ac:spMkLst>
            <pc:docMk/>
            <pc:sldMk cId="0" sldId="291"/>
            <ac:spMk id="1047" creationId="{00000000-0000-0000-0000-000000000000}"/>
          </ac:spMkLst>
        </pc:spChg>
        <pc:spChg chg="mod">
          <ac:chgData name="Loc Huynh" userId="80c0383e323bd6ea" providerId="LiveId" clId="{EB6AEB1E-92B8-574A-94BB-FF82B5FA9E75}" dt="2022-01-20T06:56:50.884" v="104"/>
          <ac:spMkLst>
            <pc:docMk/>
            <pc:sldMk cId="0" sldId="291"/>
            <ac:spMk id="1049" creationId="{00000000-0000-0000-0000-000000000000}"/>
          </ac:spMkLst>
        </pc:spChg>
        <pc:spChg chg="mod">
          <ac:chgData name="Loc Huynh" userId="80c0383e323bd6ea" providerId="LiveId" clId="{EB6AEB1E-92B8-574A-94BB-FF82B5FA9E75}" dt="2022-01-20T06:56:50.884" v="104"/>
          <ac:spMkLst>
            <pc:docMk/>
            <pc:sldMk cId="0" sldId="291"/>
            <ac:spMk id="1050" creationId="{00000000-0000-0000-0000-000000000000}"/>
          </ac:spMkLst>
        </pc:spChg>
        <pc:spChg chg="mod">
          <ac:chgData name="Loc Huynh" userId="80c0383e323bd6ea" providerId="LiveId" clId="{EB6AEB1E-92B8-574A-94BB-FF82B5FA9E75}" dt="2022-01-20T06:56:50.884" v="104"/>
          <ac:spMkLst>
            <pc:docMk/>
            <pc:sldMk cId="0" sldId="291"/>
            <ac:spMk id="1051" creationId="{00000000-0000-0000-0000-000000000000}"/>
          </ac:spMkLst>
        </pc:spChg>
        <pc:spChg chg="mod">
          <ac:chgData name="Loc Huynh" userId="80c0383e323bd6ea" providerId="LiveId" clId="{EB6AEB1E-92B8-574A-94BB-FF82B5FA9E75}" dt="2022-01-20T06:56:50.884" v="104"/>
          <ac:spMkLst>
            <pc:docMk/>
            <pc:sldMk cId="0" sldId="291"/>
            <ac:spMk id="1053" creationId="{00000000-0000-0000-0000-000000000000}"/>
          </ac:spMkLst>
        </pc:spChg>
        <pc:spChg chg="mod">
          <ac:chgData name="Loc Huynh" userId="80c0383e323bd6ea" providerId="LiveId" clId="{EB6AEB1E-92B8-574A-94BB-FF82B5FA9E75}" dt="2022-01-20T06:56:50.884" v="104"/>
          <ac:spMkLst>
            <pc:docMk/>
            <pc:sldMk cId="0" sldId="291"/>
            <ac:spMk id="1054" creationId="{00000000-0000-0000-0000-000000000000}"/>
          </ac:spMkLst>
        </pc:spChg>
        <pc:spChg chg="mod">
          <ac:chgData name="Loc Huynh" userId="80c0383e323bd6ea" providerId="LiveId" clId="{EB6AEB1E-92B8-574A-94BB-FF82B5FA9E75}" dt="2022-01-20T06:56:50.884" v="104"/>
          <ac:spMkLst>
            <pc:docMk/>
            <pc:sldMk cId="0" sldId="291"/>
            <ac:spMk id="1055" creationId="{00000000-0000-0000-0000-000000000000}"/>
          </ac:spMkLst>
        </pc:spChg>
        <pc:spChg chg="mod">
          <ac:chgData name="Loc Huynh" userId="80c0383e323bd6ea" providerId="LiveId" clId="{EB6AEB1E-92B8-574A-94BB-FF82B5FA9E75}" dt="2022-01-20T06:56:50.884" v="104"/>
          <ac:spMkLst>
            <pc:docMk/>
            <pc:sldMk cId="0" sldId="291"/>
            <ac:spMk id="1057" creationId="{00000000-0000-0000-0000-000000000000}"/>
          </ac:spMkLst>
        </pc:spChg>
        <pc:spChg chg="mod">
          <ac:chgData name="Loc Huynh" userId="80c0383e323bd6ea" providerId="LiveId" clId="{EB6AEB1E-92B8-574A-94BB-FF82B5FA9E75}" dt="2022-01-20T06:56:50.884" v="104"/>
          <ac:spMkLst>
            <pc:docMk/>
            <pc:sldMk cId="0" sldId="291"/>
            <ac:spMk id="1058" creationId="{00000000-0000-0000-0000-000000000000}"/>
          </ac:spMkLst>
        </pc:spChg>
        <pc:spChg chg="mod">
          <ac:chgData name="Loc Huynh" userId="80c0383e323bd6ea" providerId="LiveId" clId="{EB6AEB1E-92B8-574A-94BB-FF82B5FA9E75}" dt="2022-01-20T06:56:50.884" v="104"/>
          <ac:spMkLst>
            <pc:docMk/>
            <pc:sldMk cId="0" sldId="291"/>
            <ac:spMk id="1059" creationId="{00000000-0000-0000-0000-000000000000}"/>
          </ac:spMkLst>
        </pc:spChg>
        <pc:spChg chg="mod">
          <ac:chgData name="Loc Huynh" userId="80c0383e323bd6ea" providerId="LiveId" clId="{EB6AEB1E-92B8-574A-94BB-FF82B5FA9E75}" dt="2022-01-20T06:56:50.884" v="104"/>
          <ac:spMkLst>
            <pc:docMk/>
            <pc:sldMk cId="0" sldId="291"/>
            <ac:spMk id="1060" creationId="{00000000-0000-0000-0000-000000000000}"/>
          </ac:spMkLst>
        </pc:spChg>
        <pc:spChg chg="mod">
          <ac:chgData name="Loc Huynh" userId="80c0383e323bd6ea" providerId="LiveId" clId="{EB6AEB1E-92B8-574A-94BB-FF82B5FA9E75}" dt="2022-01-20T06:56:50.884" v="104"/>
          <ac:spMkLst>
            <pc:docMk/>
            <pc:sldMk cId="0" sldId="291"/>
            <ac:spMk id="1061" creationId="{00000000-0000-0000-0000-000000000000}"/>
          </ac:spMkLst>
        </pc:spChg>
        <pc:spChg chg="mod">
          <ac:chgData name="Loc Huynh" userId="80c0383e323bd6ea" providerId="LiveId" clId="{EB6AEB1E-92B8-574A-94BB-FF82B5FA9E75}" dt="2022-01-20T06:56:50.884" v="104"/>
          <ac:spMkLst>
            <pc:docMk/>
            <pc:sldMk cId="0" sldId="291"/>
            <ac:spMk id="1063" creationId="{00000000-0000-0000-0000-000000000000}"/>
          </ac:spMkLst>
        </pc:spChg>
        <pc:spChg chg="mod">
          <ac:chgData name="Loc Huynh" userId="80c0383e323bd6ea" providerId="LiveId" clId="{EB6AEB1E-92B8-574A-94BB-FF82B5FA9E75}" dt="2022-01-20T06:56:50.884" v="104"/>
          <ac:spMkLst>
            <pc:docMk/>
            <pc:sldMk cId="0" sldId="291"/>
            <ac:spMk id="1064" creationId="{00000000-0000-0000-0000-000000000000}"/>
          </ac:spMkLst>
        </pc:spChg>
        <pc:spChg chg="mod">
          <ac:chgData name="Loc Huynh" userId="80c0383e323bd6ea" providerId="LiveId" clId="{EB6AEB1E-92B8-574A-94BB-FF82B5FA9E75}" dt="2022-01-20T06:56:50.884" v="104"/>
          <ac:spMkLst>
            <pc:docMk/>
            <pc:sldMk cId="0" sldId="291"/>
            <ac:spMk id="1066" creationId="{00000000-0000-0000-0000-000000000000}"/>
          </ac:spMkLst>
        </pc:spChg>
        <pc:spChg chg="mod">
          <ac:chgData name="Loc Huynh" userId="80c0383e323bd6ea" providerId="LiveId" clId="{EB6AEB1E-92B8-574A-94BB-FF82B5FA9E75}" dt="2022-01-20T06:56:50.884" v="104"/>
          <ac:spMkLst>
            <pc:docMk/>
            <pc:sldMk cId="0" sldId="291"/>
            <ac:spMk id="1067" creationId="{00000000-0000-0000-0000-000000000000}"/>
          </ac:spMkLst>
        </pc:spChg>
        <pc:spChg chg="mod">
          <ac:chgData name="Loc Huynh" userId="80c0383e323bd6ea" providerId="LiveId" clId="{EB6AEB1E-92B8-574A-94BB-FF82B5FA9E75}" dt="2022-01-20T06:56:50.884" v="104"/>
          <ac:spMkLst>
            <pc:docMk/>
            <pc:sldMk cId="0" sldId="291"/>
            <ac:spMk id="1068" creationId="{00000000-0000-0000-0000-000000000000}"/>
          </ac:spMkLst>
        </pc:spChg>
        <pc:spChg chg="mod">
          <ac:chgData name="Loc Huynh" userId="80c0383e323bd6ea" providerId="LiveId" clId="{EB6AEB1E-92B8-574A-94BB-FF82B5FA9E75}" dt="2022-01-20T06:56:50.884" v="104"/>
          <ac:spMkLst>
            <pc:docMk/>
            <pc:sldMk cId="0" sldId="291"/>
            <ac:spMk id="1069" creationId="{00000000-0000-0000-0000-000000000000}"/>
          </ac:spMkLst>
        </pc:spChg>
        <pc:spChg chg="mod">
          <ac:chgData name="Loc Huynh" userId="80c0383e323bd6ea" providerId="LiveId" clId="{EB6AEB1E-92B8-574A-94BB-FF82B5FA9E75}" dt="2022-01-20T06:56:50.884" v="104"/>
          <ac:spMkLst>
            <pc:docMk/>
            <pc:sldMk cId="0" sldId="291"/>
            <ac:spMk id="1070" creationId="{00000000-0000-0000-0000-000000000000}"/>
          </ac:spMkLst>
        </pc:spChg>
        <pc:spChg chg="mod">
          <ac:chgData name="Loc Huynh" userId="80c0383e323bd6ea" providerId="LiveId" clId="{EB6AEB1E-92B8-574A-94BB-FF82B5FA9E75}" dt="2022-01-20T06:56:50.884" v="104"/>
          <ac:spMkLst>
            <pc:docMk/>
            <pc:sldMk cId="0" sldId="291"/>
            <ac:spMk id="1071" creationId="{00000000-0000-0000-0000-000000000000}"/>
          </ac:spMkLst>
        </pc:spChg>
        <pc:spChg chg="mod">
          <ac:chgData name="Loc Huynh" userId="80c0383e323bd6ea" providerId="LiveId" clId="{EB6AEB1E-92B8-574A-94BB-FF82B5FA9E75}" dt="2022-01-20T06:56:50.884" v="104"/>
          <ac:spMkLst>
            <pc:docMk/>
            <pc:sldMk cId="0" sldId="291"/>
            <ac:spMk id="1072" creationId="{00000000-0000-0000-0000-000000000000}"/>
          </ac:spMkLst>
        </pc:spChg>
        <pc:spChg chg="mod">
          <ac:chgData name="Loc Huynh" userId="80c0383e323bd6ea" providerId="LiveId" clId="{EB6AEB1E-92B8-574A-94BB-FF82B5FA9E75}" dt="2022-01-20T06:56:50.884" v="104"/>
          <ac:spMkLst>
            <pc:docMk/>
            <pc:sldMk cId="0" sldId="291"/>
            <ac:spMk id="1074" creationId="{00000000-0000-0000-0000-000000000000}"/>
          </ac:spMkLst>
        </pc:spChg>
        <pc:spChg chg="mod">
          <ac:chgData name="Loc Huynh" userId="80c0383e323bd6ea" providerId="LiveId" clId="{EB6AEB1E-92B8-574A-94BB-FF82B5FA9E75}" dt="2022-01-20T06:56:50.884" v="104"/>
          <ac:spMkLst>
            <pc:docMk/>
            <pc:sldMk cId="0" sldId="291"/>
            <ac:spMk id="1075" creationId="{00000000-0000-0000-0000-000000000000}"/>
          </ac:spMkLst>
        </pc:spChg>
        <pc:spChg chg="mod">
          <ac:chgData name="Loc Huynh" userId="80c0383e323bd6ea" providerId="LiveId" clId="{EB6AEB1E-92B8-574A-94BB-FF82B5FA9E75}" dt="2022-01-20T06:56:50.884" v="104"/>
          <ac:spMkLst>
            <pc:docMk/>
            <pc:sldMk cId="0" sldId="291"/>
            <ac:spMk id="1076" creationId="{00000000-0000-0000-0000-000000000000}"/>
          </ac:spMkLst>
        </pc:spChg>
        <pc:spChg chg="mod">
          <ac:chgData name="Loc Huynh" userId="80c0383e323bd6ea" providerId="LiveId" clId="{EB6AEB1E-92B8-574A-94BB-FF82B5FA9E75}" dt="2022-01-20T06:56:50.884" v="104"/>
          <ac:spMkLst>
            <pc:docMk/>
            <pc:sldMk cId="0" sldId="291"/>
            <ac:spMk id="1077" creationId="{00000000-0000-0000-0000-000000000000}"/>
          </ac:spMkLst>
        </pc:spChg>
        <pc:spChg chg="mod">
          <ac:chgData name="Loc Huynh" userId="80c0383e323bd6ea" providerId="LiveId" clId="{EB6AEB1E-92B8-574A-94BB-FF82B5FA9E75}" dt="2022-01-20T06:56:50.884" v="104"/>
          <ac:spMkLst>
            <pc:docMk/>
            <pc:sldMk cId="0" sldId="291"/>
            <ac:spMk id="1078" creationId="{00000000-0000-0000-0000-000000000000}"/>
          </ac:spMkLst>
        </pc:spChg>
        <pc:spChg chg="mod">
          <ac:chgData name="Loc Huynh" userId="80c0383e323bd6ea" providerId="LiveId" clId="{EB6AEB1E-92B8-574A-94BB-FF82B5FA9E75}" dt="2022-01-20T06:56:50.884" v="104"/>
          <ac:spMkLst>
            <pc:docMk/>
            <pc:sldMk cId="0" sldId="291"/>
            <ac:spMk id="1079" creationId="{00000000-0000-0000-0000-000000000000}"/>
          </ac:spMkLst>
        </pc:spChg>
        <pc:spChg chg="mod">
          <ac:chgData name="Loc Huynh" userId="80c0383e323bd6ea" providerId="LiveId" clId="{EB6AEB1E-92B8-574A-94BB-FF82B5FA9E75}" dt="2022-01-20T06:56:50.884" v="104"/>
          <ac:spMkLst>
            <pc:docMk/>
            <pc:sldMk cId="0" sldId="291"/>
            <ac:spMk id="1081" creationId="{00000000-0000-0000-0000-000000000000}"/>
          </ac:spMkLst>
        </pc:spChg>
        <pc:spChg chg="mod">
          <ac:chgData name="Loc Huynh" userId="80c0383e323bd6ea" providerId="LiveId" clId="{EB6AEB1E-92B8-574A-94BB-FF82B5FA9E75}" dt="2022-01-20T06:56:50.884" v="104"/>
          <ac:spMkLst>
            <pc:docMk/>
            <pc:sldMk cId="0" sldId="291"/>
            <ac:spMk id="1082" creationId="{00000000-0000-0000-0000-000000000000}"/>
          </ac:spMkLst>
        </pc:spChg>
        <pc:spChg chg="mod">
          <ac:chgData name="Loc Huynh" userId="80c0383e323bd6ea" providerId="LiveId" clId="{EB6AEB1E-92B8-574A-94BB-FF82B5FA9E75}" dt="2022-01-20T06:56:50.884" v="104"/>
          <ac:spMkLst>
            <pc:docMk/>
            <pc:sldMk cId="0" sldId="291"/>
            <ac:spMk id="1084" creationId="{00000000-0000-0000-0000-000000000000}"/>
          </ac:spMkLst>
        </pc:spChg>
        <pc:spChg chg="mod">
          <ac:chgData name="Loc Huynh" userId="80c0383e323bd6ea" providerId="LiveId" clId="{EB6AEB1E-92B8-574A-94BB-FF82B5FA9E75}" dt="2022-01-20T06:56:50.884" v="104"/>
          <ac:spMkLst>
            <pc:docMk/>
            <pc:sldMk cId="0" sldId="291"/>
            <ac:spMk id="1085" creationId="{00000000-0000-0000-0000-000000000000}"/>
          </ac:spMkLst>
        </pc:spChg>
        <pc:spChg chg="mod">
          <ac:chgData name="Loc Huynh" userId="80c0383e323bd6ea" providerId="LiveId" clId="{EB6AEB1E-92B8-574A-94BB-FF82B5FA9E75}" dt="2022-01-20T06:56:50.884" v="104"/>
          <ac:spMkLst>
            <pc:docMk/>
            <pc:sldMk cId="0" sldId="291"/>
            <ac:spMk id="1086" creationId="{00000000-0000-0000-0000-000000000000}"/>
          </ac:spMkLst>
        </pc:spChg>
        <pc:spChg chg="mod">
          <ac:chgData name="Loc Huynh" userId="80c0383e323bd6ea" providerId="LiveId" clId="{EB6AEB1E-92B8-574A-94BB-FF82B5FA9E75}" dt="2022-01-20T06:56:50.884" v="104"/>
          <ac:spMkLst>
            <pc:docMk/>
            <pc:sldMk cId="0" sldId="291"/>
            <ac:spMk id="1087" creationId="{00000000-0000-0000-0000-000000000000}"/>
          </ac:spMkLst>
        </pc:spChg>
        <pc:spChg chg="mod">
          <ac:chgData name="Loc Huynh" userId="80c0383e323bd6ea" providerId="LiveId" clId="{EB6AEB1E-92B8-574A-94BB-FF82B5FA9E75}" dt="2022-01-20T06:56:50.884" v="104"/>
          <ac:spMkLst>
            <pc:docMk/>
            <pc:sldMk cId="0" sldId="291"/>
            <ac:spMk id="1088" creationId="{00000000-0000-0000-0000-000000000000}"/>
          </ac:spMkLst>
        </pc:spChg>
        <pc:spChg chg="mod">
          <ac:chgData name="Loc Huynh" userId="80c0383e323bd6ea" providerId="LiveId" clId="{EB6AEB1E-92B8-574A-94BB-FF82B5FA9E75}" dt="2022-01-20T06:56:50.884" v="104"/>
          <ac:spMkLst>
            <pc:docMk/>
            <pc:sldMk cId="0" sldId="291"/>
            <ac:spMk id="1089" creationId="{00000000-0000-0000-0000-000000000000}"/>
          </ac:spMkLst>
        </pc:spChg>
        <pc:spChg chg="mod">
          <ac:chgData name="Loc Huynh" userId="80c0383e323bd6ea" providerId="LiveId" clId="{EB6AEB1E-92B8-574A-94BB-FF82B5FA9E75}" dt="2022-01-20T06:56:50.884" v="104"/>
          <ac:spMkLst>
            <pc:docMk/>
            <pc:sldMk cId="0" sldId="291"/>
            <ac:spMk id="1090" creationId="{00000000-0000-0000-0000-000000000000}"/>
          </ac:spMkLst>
        </pc:spChg>
        <pc:spChg chg="mod">
          <ac:chgData name="Loc Huynh" userId="80c0383e323bd6ea" providerId="LiveId" clId="{EB6AEB1E-92B8-574A-94BB-FF82B5FA9E75}" dt="2022-01-20T06:56:50.884" v="104"/>
          <ac:spMkLst>
            <pc:docMk/>
            <pc:sldMk cId="0" sldId="291"/>
            <ac:spMk id="1091" creationId="{00000000-0000-0000-0000-000000000000}"/>
          </ac:spMkLst>
        </pc:spChg>
        <pc:spChg chg="mod">
          <ac:chgData name="Loc Huynh" userId="80c0383e323bd6ea" providerId="LiveId" clId="{EB6AEB1E-92B8-574A-94BB-FF82B5FA9E75}" dt="2022-01-20T06:56:50.884" v="104"/>
          <ac:spMkLst>
            <pc:docMk/>
            <pc:sldMk cId="0" sldId="291"/>
            <ac:spMk id="1093" creationId="{00000000-0000-0000-0000-000000000000}"/>
          </ac:spMkLst>
        </pc:spChg>
        <pc:spChg chg="mod">
          <ac:chgData name="Loc Huynh" userId="80c0383e323bd6ea" providerId="LiveId" clId="{EB6AEB1E-92B8-574A-94BB-FF82B5FA9E75}" dt="2022-01-20T06:56:50.884" v="104"/>
          <ac:spMkLst>
            <pc:docMk/>
            <pc:sldMk cId="0" sldId="291"/>
            <ac:spMk id="1094" creationId="{00000000-0000-0000-0000-000000000000}"/>
          </ac:spMkLst>
        </pc:spChg>
        <pc:spChg chg="mod">
          <ac:chgData name="Loc Huynh" userId="80c0383e323bd6ea" providerId="LiveId" clId="{EB6AEB1E-92B8-574A-94BB-FF82B5FA9E75}" dt="2022-01-20T06:56:50.884" v="104"/>
          <ac:spMkLst>
            <pc:docMk/>
            <pc:sldMk cId="0" sldId="291"/>
            <ac:spMk id="1095" creationId="{00000000-0000-0000-0000-000000000000}"/>
          </ac:spMkLst>
        </pc:spChg>
        <pc:spChg chg="mod">
          <ac:chgData name="Loc Huynh" userId="80c0383e323bd6ea" providerId="LiveId" clId="{EB6AEB1E-92B8-574A-94BB-FF82B5FA9E75}" dt="2022-01-20T06:56:50.884" v="104"/>
          <ac:spMkLst>
            <pc:docMk/>
            <pc:sldMk cId="0" sldId="291"/>
            <ac:spMk id="1096" creationId="{00000000-0000-0000-0000-000000000000}"/>
          </ac:spMkLst>
        </pc:spChg>
        <pc:spChg chg="mod">
          <ac:chgData name="Loc Huynh" userId="80c0383e323bd6ea" providerId="LiveId" clId="{EB6AEB1E-92B8-574A-94BB-FF82B5FA9E75}" dt="2022-01-20T06:56:50.884" v="104"/>
          <ac:spMkLst>
            <pc:docMk/>
            <pc:sldMk cId="0" sldId="291"/>
            <ac:spMk id="1097" creationId="{00000000-0000-0000-0000-000000000000}"/>
          </ac:spMkLst>
        </pc:spChg>
        <pc:spChg chg="mod">
          <ac:chgData name="Loc Huynh" userId="80c0383e323bd6ea" providerId="LiveId" clId="{EB6AEB1E-92B8-574A-94BB-FF82B5FA9E75}" dt="2022-01-20T06:56:50.884" v="104"/>
          <ac:spMkLst>
            <pc:docMk/>
            <pc:sldMk cId="0" sldId="291"/>
            <ac:spMk id="1098" creationId="{00000000-0000-0000-0000-000000000000}"/>
          </ac:spMkLst>
        </pc:spChg>
        <pc:spChg chg="mod">
          <ac:chgData name="Loc Huynh" userId="80c0383e323bd6ea" providerId="LiveId" clId="{EB6AEB1E-92B8-574A-94BB-FF82B5FA9E75}" dt="2022-01-20T06:56:50.884" v="104"/>
          <ac:spMkLst>
            <pc:docMk/>
            <pc:sldMk cId="0" sldId="291"/>
            <ac:spMk id="1099" creationId="{00000000-0000-0000-0000-000000000000}"/>
          </ac:spMkLst>
        </pc:spChg>
        <pc:spChg chg="mod">
          <ac:chgData name="Loc Huynh" userId="80c0383e323bd6ea" providerId="LiveId" clId="{EB6AEB1E-92B8-574A-94BB-FF82B5FA9E75}" dt="2022-01-20T06:56:50.884" v="104"/>
          <ac:spMkLst>
            <pc:docMk/>
            <pc:sldMk cId="0" sldId="291"/>
            <ac:spMk id="1100" creationId="{00000000-0000-0000-0000-000000000000}"/>
          </ac:spMkLst>
        </pc:spChg>
        <pc:spChg chg="mod">
          <ac:chgData name="Loc Huynh" userId="80c0383e323bd6ea" providerId="LiveId" clId="{EB6AEB1E-92B8-574A-94BB-FF82B5FA9E75}" dt="2022-01-20T06:56:50.884" v="104"/>
          <ac:spMkLst>
            <pc:docMk/>
            <pc:sldMk cId="0" sldId="291"/>
            <ac:spMk id="1102" creationId="{00000000-0000-0000-0000-000000000000}"/>
          </ac:spMkLst>
        </pc:spChg>
        <pc:spChg chg="mod">
          <ac:chgData name="Loc Huynh" userId="80c0383e323bd6ea" providerId="LiveId" clId="{EB6AEB1E-92B8-574A-94BB-FF82B5FA9E75}" dt="2022-01-20T06:56:50.884" v="104"/>
          <ac:spMkLst>
            <pc:docMk/>
            <pc:sldMk cId="0" sldId="291"/>
            <ac:spMk id="1103" creationId="{00000000-0000-0000-0000-000000000000}"/>
          </ac:spMkLst>
        </pc:spChg>
        <pc:spChg chg="mod">
          <ac:chgData name="Loc Huynh" userId="80c0383e323bd6ea" providerId="LiveId" clId="{EB6AEB1E-92B8-574A-94BB-FF82B5FA9E75}" dt="2022-01-20T06:56:50.884" v="104"/>
          <ac:spMkLst>
            <pc:docMk/>
            <pc:sldMk cId="0" sldId="291"/>
            <ac:spMk id="1105" creationId="{00000000-0000-0000-0000-000000000000}"/>
          </ac:spMkLst>
        </pc:spChg>
        <pc:spChg chg="mod">
          <ac:chgData name="Loc Huynh" userId="80c0383e323bd6ea" providerId="LiveId" clId="{EB6AEB1E-92B8-574A-94BB-FF82B5FA9E75}" dt="2022-01-20T06:56:50.884" v="104"/>
          <ac:spMkLst>
            <pc:docMk/>
            <pc:sldMk cId="0" sldId="291"/>
            <ac:spMk id="1106" creationId="{00000000-0000-0000-0000-000000000000}"/>
          </ac:spMkLst>
        </pc:spChg>
        <pc:spChg chg="mod">
          <ac:chgData name="Loc Huynh" userId="80c0383e323bd6ea" providerId="LiveId" clId="{EB6AEB1E-92B8-574A-94BB-FF82B5FA9E75}" dt="2022-01-20T06:56:50.884" v="104"/>
          <ac:spMkLst>
            <pc:docMk/>
            <pc:sldMk cId="0" sldId="291"/>
            <ac:spMk id="1107" creationId="{00000000-0000-0000-0000-000000000000}"/>
          </ac:spMkLst>
        </pc:spChg>
        <pc:spChg chg="mod">
          <ac:chgData name="Loc Huynh" userId="80c0383e323bd6ea" providerId="LiveId" clId="{EB6AEB1E-92B8-574A-94BB-FF82B5FA9E75}" dt="2022-01-20T06:56:50.884" v="104"/>
          <ac:spMkLst>
            <pc:docMk/>
            <pc:sldMk cId="0" sldId="291"/>
            <ac:spMk id="1108" creationId="{00000000-0000-0000-0000-000000000000}"/>
          </ac:spMkLst>
        </pc:spChg>
        <pc:spChg chg="mod">
          <ac:chgData name="Loc Huynh" userId="80c0383e323bd6ea" providerId="LiveId" clId="{EB6AEB1E-92B8-574A-94BB-FF82B5FA9E75}" dt="2022-01-20T06:56:50.884" v="104"/>
          <ac:spMkLst>
            <pc:docMk/>
            <pc:sldMk cId="0" sldId="291"/>
            <ac:spMk id="1109" creationId="{00000000-0000-0000-0000-000000000000}"/>
          </ac:spMkLst>
        </pc:spChg>
        <pc:spChg chg="mod">
          <ac:chgData name="Loc Huynh" userId="80c0383e323bd6ea" providerId="LiveId" clId="{EB6AEB1E-92B8-574A-94BB-FF82B5FA9E75}" dt="2022-01-20T06:56:50.884" v="104"/>
          <ac:spMkLst>
            <pc:docMk/>
            <pc:sldMk cId="0" sldId="291"/>
            <ac:spMk id="1110" creationId="{00000000-0000-0000-0000-000000000000}"/>
          </ac:spMkLst>
        </pc:spChg>
        <pc:spChg chg="mod">
          <ac:chgData name="Loc Huynh" userId="80c0383e323bd6ea" providerId="LiveId" clId="{EB6AEB1E-92B8-574A-94BB-FF82B5FA9E75}" dt="2022-01-20T06:56:50.884" v="104"/>
          <ac:spMkLst>
            <pc:docMk/>
            <pc:sldMk cId="0" sldId="291"/>
            <ac:spMk id="1112" creationId="{00000000-0000-0000-0000-000000000000}"/>
          </ac:spMkLst>
        </pc:spChg>
        <pc:spChg chg="mod">
          <ac:chgData name="Loc Huynh" userId="80c0383e323bd6ea" providerId="LiveId" clId="{EB6AEB1E-92B8-574A-94BB-FF82B5FA9E75}" dt="2022-01-20T06:56:50.884" v="104"/>
          <ac:spMkLst>
            <pc:docMk/>
            <pc:sldMk cId="0" sldId="291"/>
            <ac:spMk id="1113" creationId="{00000000-0000-0000-0000-000000000000}"/>
          </ac:spMkLst>
        </pc:spChg>
        <pc:spChg chg="mod">
          <ac:chgData name="Loc Huynh" userId="80c0383e323bd6ea" providerId="LiveId" clId="{EB6AEB1E-92B8-574A-94BB-FF82B5FA9E75}" dt="2022-01-20T06:56:50.884" v="104"/>
          <ac:spMkLst>
            <pc:docMk/>
            <pc:sldMk cId="0" sldId="291"/>
            <ac:spMk id="1114" creationId="{00000000-0000-0000-0000-000000000000}"/>
          </ac:spMkLst>
        </pc:spChg>
        <pc:spChg chg="mod">
          <ac:chgData name="Loc Huynh" userId="80c0383e323bd6ea" providerId="LiveId" clId="{EB6AEB1E-92B8-574A-94BB-FF82B5FA9E75}" dt="2022-01-20T06:56:50.884" v="104"/>
          <ac:spMkLst>
            <pc:docMk/>
            <pc:sldMk cId="0" sldId="291"/>
            <ac:spMk id="1115" creationId="{00000000-0000-0000-0000-000000000000}"/>
          </ac:spMkLst>
        </pc:spChg>
        <pc:spChg chg="mod">
          <ac:chgData name="Loc Huynh" userId="80c0383e323bd6ea" providerId="LiveId" clId="{EB6AEB1E-92B8-574A-94BB-FF82B5FA9E75}" dt="2022-01-20T06:56:50.884" v="104"/>
          <ac:spMkLst>
            <pc:docMk/>
            <pc:sldMk cId="0" sldId="291"/>
            <ac:spMk id="1116" creationId="{00000000-0000-0000-0000-000000000000}"/>
          </ac:spMkLst>
        </pc:spChg>
        <pc:spChg chg="mod">
          <ac:chgData name="Loc Huynh" userId="80c0383e323bd6ea" providerId="LiveId" clId="{EB6AEB1E-92B8-574A-94BB-FF82B5FA9E75}" dt="2022-01-20T06:56:50.884" v="104"/>
          <ac:spMkLst>
            <pc:docMk/>
            <pc:sldMk cId="0" sldId="291"/>
            <ac:spMk id="1117" creationId="{00000000-0000-0000-0000-000000000000}"/>
          </ac:spMkLst>
        </pc:spChg>
        <pc:spChg chg="mod">
          <ac:chgData name="Loc Huynh" userId="80c0383e323bd6ea" providerId="LiveId" clId="{EB6AEB1E-92B8-574A-94BB-FF82B5FA9E75}" dt="2022-01-20T06:56:50.884" v="104"/>
          <ac:spMkLst>
            <pc:docMk/>
            <pc:sldMk cId="0" sldId="291"/>
            <ac:spMk id="1118" creationId="{00000000-0000-0000-0000-000000000000}"/>
          </ac:spMkLst>
        </pc:spChg>
        <pc:spChg chg="mod">
          <ac:chgData name="Loc Huynh" userId="80c0383e323bd6ea" providerId="LiveId" clId="{EB6AEB1E-92B8-574A-94BB-FF82B5FA9E75}" dt="2022-01-20T06:56:50.884" v="104"/>
          <ac:spMkLst>
            <pc:docMk/>
            <pc:sldMk cId="0" sldId="291"/>
            <ac:spMk id="1120" creationId="{00000000-0000-0000-0000-000000000000}"/>
          </ac:spMkLst>
        </pc:spChg>
        <pc:spChg chg="mod">
          <ac:chgData name="Loc Huynh" userId="80c0383e323bd6ea" providerId="LiveId" clId="{EB6AEB1E-92B8-574A-94BB-FF82B5FA9E75}" dt="2022-01-20T06:56:50.884" v="104"/>
          <ac:spMkLst>
            <pc:docMk/>
            <pc:sldMk cId="0" sldId="291"/>
            <ac:spMk id="1121" creationId="{00000000-0000-0000-0000-000000000000}"/>
          </ac:spMkLst>
        </pc:spChg>
        <pc:spChg chg="mod">
          <ac:chgData name="Loc Huynh" userId="80c0383e323bd6ea" providerId="LiveId" clId="{EB6AEB1E-92B8-574A-94BB-FF82B5FA9E75}" dt="2022-01-20T06:56:50.884" v="104"/>
          <ac:spMkLst>
            <pc:docMk/>
            <pc:sldMk cId="0" sldId="291"/>
            <ac:spMk id="1122" creationId="{00000000-0000-0000-0000-000000000000}"/>
          </ac:spMkLst>
        </pc:spChg>
        <pc:spChg chg="mod">
          <ac:chgData name="Loc Huynh" userId="80c0383e323bd6ea" providerId="LiveId" clId="{EB6AEB1E-92B8-574A-94BB-FF82B5FA9E75}" dt="2022-01-20T06:56:50.884" v="104"/>
          <ac:spMkLst>
            <pc:docMk/>
            <pc:sldMk cId="0" sldId="291"/>
            <ac:spMk id="1124" creationId="{00000000-0000-0000-0000-000000000000}"/>
          </ac:spMkLst>
        </pc:spChg>
        <pc:spChg chg="mod">
          <ac:chgData name="Loc Huynh" userId="80c0383e323bd6ea" providerId="LiveId" clId="{EB6AEB1E-92B8-574A-94BB-FF82B5FA9E75}" dt="2022-01-20T06:56:50.884" v="104"/>
          <ac:spMkLst>
            <pc:docMk/>
            <pc:sldMk cId="0" sldId="291"/>
            <ac:spMk id="1125" creationId="{00000000-0000-0000-0000-000000000000}"/>
          </ac:spMkLst>
        </pc:spChg>
        <pc:spChg chg="mod">
          <ac:chgData name="Loc Huynh" userId="80c0383e323bd6ea" providerId="LiveId" clId="{EB6AEB1E-92B8-574A-94BB-FF82B5FA9E75}" dt="2022-01-20T06:56:50.884" v="104"/>
          <ac:spMkLst>
            <pc:docMk/>
            <pc:sldMk cId="0" sldId="291"/>
            <ac:spMk id="1126" creationId="{00000000-0000-0000-0000-000000000000}"/>
          </ac:spMkLst>
        </pc:spChg>
        <pc:spChg chg="mod">
          <ac:chgData name="Loc Huynh" userId="80c0383e323bd6ea" providerId="LiveId" clId="{EB6AEB1E-92B8-574A-94BB-FF82B5FA9E75}" dt="2022-01-20T06:56:50.884" v="104"/>
          <ac:spMkLst>
            <pc:docMk/>
            <pc:sldMk cId="0" sldId="291"/>
            <ac:spMk id="1127" creationId="{00000000-0000-0000-0000-000000000000}"/>
          </ac:spMkLst>
        </pc:spChg>
        <pc:spChg chg="mod">
          <ac:chgData name="Loc Huynh" userId="80c0383e323bd6ea" providerId="LiveId" clId="{EB6AEB1E-92B8-574A-94BB-FF82B5FA9E75}" dt="2022-01-20T06:56:50.884" v="104"/>
          <ac:spMkLst>
            <pc:docMk/>
            <pc:sldMk cId="0" sldId="291"/>
            <ac:spMk id="1128" creationId="{00000000-0000-0000-0000-000000000000}"/>
          </ac:spMkLst>
        </pc:spChg>
        <pc:spChg chg="mod">
          <ac:chgData name="Loc Huynh" userId="80c0383e323bd6ea" providerId="LiveId" clId="{EB6AEB1E-92B8-574A-94BB-FF82B5FA9E75}" dt="2022-01-20T06:56:50.884" v="104"/>
          <ac:spMkLst>
            <pc:docMk/>
            <pc:sldMk cId="0" sldId="291"/>
            <ac:spMk id="1129" creationId="{00000000-0000-0000-0000-000000000000}"/>
          </ac:spMkLst>
        </pc:spChg>
        <pc:spChg chg="mod">
          <ac:chgData name="Loc Huynh" userId="80c0383e323bd6ea" providerId="LiveId" clId="{EB6AEB1E-92B8-574A-94BB-FF82B5FA9E75}" dt="2022-01-20T06:56:50.884" v="104"/>
          <ac:spMkLst>
            <pc:docMk/>
            <pc:sldMk cId="0" sldId="291"/>
            <ac:spMk id="1131" creationId="{00000000-0000-0000-0000-000000000000}"/>
          </ac:spMkLst>
        </pc:spChg>
        <pc:spChg chg="mod">
          <ac:chgData name="Loc Huynh" userId="80c0383e323bd6ea" providerId="LiveId" clId="{EB6AEB1E-92B8-574A-94BB-FF82B5FA9E75}" dt="2022-01-20T06:56:50.884" v="104"/>
          <ac:spMkLst>
            <pc:docMk/>
            <pc:sldMk cId="0" sldId="291"/>
            <ac:spMk id="1132" creationId="{00000000-0000-0000-0000-000000000000}"/>
          </ac:spMkLst>
        </pc:spChg>
        <pc:spChg chg="mod">
          <ac:chgData name="Loc Huynh" userId="80c0383e323bd6ea" providerId="LiveId" clId="{EB6AEB1E-92B8-574A-94BB-FF82B5FA9E75}" dt="2022-01-20T06:56:50.884" v="104"/>
          <ac:spMkLst>
            <pc:docMk/>
            <pc:sldMk cId="0" sldId="291"/>
            <ac:spMk id="1133" creationId="{00000000-0000-0000-0000-000000000000}"/>
          </ac:spMkLst>
        </pc:spChg>
        <pc:spChg chg="mod">
          <ac:chgData name="Loc Huynh" userId="80c0383e323bd6ea" providerId="LiveId" clId="{EB6AEB1E-92B8-574A-94BB-FF82B5FA9E75}" dt="2022-01-20T06:56:50.884" v="104"/>
          <ac:spMkLst>
            <pc:docMk/>
            <pc:sldMk cId="0" sldId="291"/>
            <ac:spMk id="1135" creationId="{00000000-0000-0000-0000-000000000000}"/>
          </ac:spMkLst>
        </pc:spChg>
        <pc:spChg chg="mod">
          <ac:chgData name="Loc Huynh" userId="80c0383e323bd6ea" providerId="LiveId" clId="{EB6AEB1E-92B8-574A-94BB-FF82B5FA9E75}" dt="2022-01-20T06:56:50.884" v="104"/>
          <ac:spMkLst>
            <pc:docMk/>
            <pc:sldMk cId="0" sldId="291"/>
            <ac:spMk id="1136" creationId="{00000000-0000-0000-0000-000000000000}"/>
          </ac:spMkLst>
        </pc:spChg>
        <pc:spChg chg="mod">
          <ac:chgData name="Loc Huynh" userId="80c0383e323bd6ea" providerId="LiveId" clId="{EB6AEB1E-92B8-574A-94BB-FF82B5FA9E75}" dt="2022-01-20T06:56:50.884" v="104"/>
          <ac:spMkLst>
            <pc:docMk/>
            <pc:sldMk cId="0" sldId="291"/>
            <ac:spMk id="1137" creationId="{00000000-0000-0000-0000-000000000000}"/>
          </ac:spMkLst>
        </pc:spChg>
        <pc:spChg chg="mod">
          <ac:chgData name="Loc Huynh" userId="80c0383e323bd6ea" providerId="LiveId" clId="{EB6AEB1E-92B8-574A-94BB-FF82B5FA9E75}" dt="2022-01-20T06:56:50.884" v="104"/>
          <ac:spMkLst>
            <pc:docMk/>
            <pc:sldMk cId="0" sldId="291"/>
            <ac:spMk id="1139" creationId="{00000000-0000-0000-0000-000000000000}"/>
          </ac:spMkLst>
        </pc:spChg>
        <pc:spChg chg="mod">
          <ac:chgData name="Loc Huynh" userId="80c0383e323bd6ea" providerId="LiveId" clId="{EB6AEB1E-92B8-574A-94BB-FF82B5FA9E75}" dt="2022-01-20T06:56:50.884" v="104"/>
          <ac:spMkLst>
            <pc:docMk/>
            <pc:sldMk cId="0" sldId="291"/>
            <ac:spMk id="1140" creationId="{00000000-0000-0000-0000-000000000000}"/>
          </ac:spMkLst>
        </pc:spChg>
        <pc:spChg chg="mod">
          <ac:chgData name="Loc Huynh" userId="80c0383e323bd6ea" providerId="LiveId" clId="{EB6AEB1E-92B8-574A-94BB-FF82B5FA9E75}" dt="2022-01-20T06:56:50.884" v="104"/>
          <ac:spMkLst>
            <pc:docMk/>
            <pc:sldMk cId="0" sldId="291"/>
            <ac:spMk id="1141" creationId="{00000000-0000-0000-0000-000000000000}"/>
          </ac:spMkLst>
        </pc:spChg>
        <pc:spChg chg="mod">
          <ac:chgData name="Loc Huynh" userId="80c0383e323bd6ea" providerId="LiveId" clId="{EB6AEB1E-92B8-574A-94BB-FF82B5FA9E75}" dt="2022-01-20T06:56:50.884" v="104"/>
          <ac:spMkLst>
            <pc:docMk/>
            <pc:sldMk cId="0" sldId="291"/>
            <ac:spMk id="1142" creationId="{00000000-0000-0000-0000-000000000000}"/>
          </ac:spMkLst>
        </pc:spChg>
        <pc:spChg chg="mod">
          <ac:chgData name="Loc Huynh" userId="80c0383e323bd6ea" providerId="LiveId" clId="{EB6AEB1E-92B8-574A-94BB-FF82B5FA9E75}" dt="2022-01-20T06:56:50.884" v="104"/>
          <ac:spMkLst>
            <pc:docMk/>
            <pc:sldMk cId="0" sldId="291"/>
            <ac:spMk id="1143" creationId="{00000000-0000-0000-0000-000000000000}"/>
          </ac:spMkLst>
        </pc:spChg>
        <pc:spChg chg="mod">
          <ac:chgData name="Loc Huynh" userId="80c0383e323bd6ea" providerId="LiveId" clId="{EB6AEB1E-92B8-574A-94BB-FF82B5FA9E75}" dt="2022-01-20T06:56:50.884" v="104"/>
          <ac:spMkLst>
            <pc:docMk/>
            <pc:sldMk cId="0" sldId="291"/>
            <ac:spMk id="1145" creationId="{00000000-0000-0000-0000-000000000000}"/>
          </ac:spMkLst>
        </pc:spChg>
        <pc:spChg chg="mod">
          <ac:chgData name="Loc Huynh" userId="80c0383e323bd6ea" providerId="LiveId" clId="{EB6AEB1E-92B8-574A-94BB-FF82B5FA9E75}" dt="2022-01-20T06:56:50.884" v="104"/>
          <ac:spMkLst>
            <pc:docMk/>
            <pc:sldMk cId="0" sldId="291"/>
            <ac:spMk id="1146" creationId="{00000000-0000-0000-0000-000000000000}"/>
          </ac:spMkLst>
        </pc:spChg>
        <pc:spChg chg="mod">
          <ac:chgData name="Loc Huynh" userId="80c0383e323bd6ea" providerId="LiveId" clId="{EB6AEB1E-92B8-574A-94BB-FF82B5FA9E75}" dt="2022-01-20T06:56:50.884" v="104"/>
          <ac:spMkLst>
            <pc:docMk/>
            <pc:sldMk cId="0" sldId="291"/>
            <ac:spMk id="1147" creationId="{00000000-0000-0000-0000-000000000000}"/>
          </ac:spMkLst>
        </pc:spChg>
        <pc:spChg chg="mod">
          <ac:chgData name="Loc Huynh" userId="80c0383e323bd6ea" providerId="LiveId" clId="{EB6AEB1E-92B8-574A-94BB-FF82B5FA9E75}" dt="2022-01-20T06:56:50.884" v="104"/>
          <ac:spMkLst>
            <pc:docMk/>
            <pc:sldMk cId="0" sldId="291"/>
            <ac:spMk id="1148" creationId="{00000000-0000-0000-0000-000000000000}"/>
          </ac:spMkLst>
        </pc:spChg>
        <pc:spChg chg="mod">
          <ac:chgData name="Loc Huynh" userId="80c0383e323bd6ea" providerId="LiveId" clId="{EB6AEB1E-92B8-574A-94BB-FF82B5FA9E75}" dt="2022-01-20T06:56:50.884" v="104"/>
          <ac:spMkLst>
            <pc:docMk/>
            <pc:sldMk cId="0" sldId="291"/>
            <ac:spMk id="1149" creationId="{00000000-0000-0000-0000-000000000000}"/>
          </ac:spMkLst>
        </pc:spChg>
        <pc:spChg chg="mod">
          <ac:chgData name="Loc Huynh" userId="80c0383e323bd6ea" providerId="LiveId" clId="{EB6AEB1E-92B8-574A-94BB-FF82B5FA9E75}" dt="2022-01-20T06:56:50.884" v="104"/>
          <ac:spMkLst>
            <pc:docMk/>
            <pc:sldMk cId="0" sldId="291"/>
            <ac:spMk id="1150" creationId="{00000000-0000-0000-0000-000000000000}"/>
          </ac:spMkLst>
        </pc:spChg>
        <pc:spChg chg="mod">
          <ac:chgData name="Loc Huynh" userId="80c0383e323bd6ea" providerId="LiveId" clId="{EB6AEB1E-92B8-574A-94BB-FF82B5FA9E75}" dt="2022-01-20T06:56:50.884" v="104"/>
          <ac:spMkLst>
            <pc:docMk/>
            <pc:sldMk cId="0" sldId="291"/>
            <ac:spMk id="1151" creationId="{00000000-0000-0000-0000-000000000000}"/>
          </ac:spMkLst>
        </pc:spChg>
        <pc:spChg chg="mod">
          <ac:chgData name="Loc Huynh" userId="80c0383e323bd6ea" providerId="LiveId" clId="{EB6AEB1E-92B8-574A-94BB-FF82B5FA9E75}" dt="2022-01-20T06:56:50.884" v="104"/>
          <ac:spMkLst>
            <pc:docMk/>
            <pc:sldMk cId="0" sldId="291"/>
            <ac:spMk id="1152" creationId="{00000000-0000-0000-0000-000000000000}"/>
          </ac:spMkLst>
        </pc:spChg>
        <pc:spChg chg="mod">
          <ac:chgData name="Loc Huynh" userId="80c0383e323bd6ea" providerId="LiveId" clId="{EB6AEB1E-92B8-574A-94BB-FF82B5FA9E75}" dt="2022-01-20T06:56:50.884" v="104"/>
          <ac:spMkLst>
            <pc:docMk/>
            <pc:sldMk cId="0" sldId="291"/>
            <ac:spMk id="1153" creationId="{00000000-0000-0000-0000-000000000000}"/>
          </ac:spMkLst>
        </pc:spChg>
        <pc:spChg chg="mod">
          <ac:chgData name="Loc Huynh" userId="80c0383e323bd6ea" providerId="LiveId" clId="{EB6AEB1E-92B8-574A-94BB-FF82B5FA9E75}" dt="2022-01-20T06:56:50.884" v="104"/>
          <ac:spMkLst>
            <pc:docMk/>
            <pc:sldMk cId="0" sldId="291"/>
            <ac:spMk id="1154" creationId="{00000000-0000-0000-0000-000000000000}"/>
          </ac:spMkLst>
        </pc:spChg>
        <pc:spChg chg="mod">
          <ac:chgData name="Loc Huynh" userId="80c0383e323bd6ea" providerId="LiveId" clId="{EB6AEB1E-92B8-574A-94BB-FF82B5FA9E75}" dt="2022-01-20T06:56:50.884" v="104"/>
          <ac:spMkLst>
            <pc:docMk/>
            <pc:sldMk cId="0" sldId="291"/>
            <ac:spMk id="1155" creationId="{00000000-0000-0000-0000-000000000000}"/>
          </ac:spMkLst>
        </pc:spChg>
        <pc:spChg chg="mod">
          <ac:chgData name="Loc Huynh" userId="80c0383e323bd6ea" providerId="LiveId" clId="{EB6AEB1E-92B8-574A-94BB-FF82B5FA9E75}" dt="2022-01-20T06:56:50.884" v="104"/>
          <ac:spMkLst>
            <pc:docMk/>
            <pc:sldMk cId="0" sldId="291"/>
            <ac:spMk id="1156" creationId="{00000000-0000-0000-0000-000000000000}"/>
          </ac:spMkLst>
        </pc:spChg>
        <pc:spChg chg="mod">
          <ac:chgData name="Loc Huynh" userId="80c0383e323bd6ea" providerId="LiveId" clId="{EB6AEB1E-92B8-574A-94BB-FF82B5FA9E75}" dt="2022-01-20T06:56:50.884" v="104"/>
          <ac:spMkLst>
            <pc:docMk/>
            <pc:sldMk cId="0" sldId="291"/>
            <ac:spMk id="1157" creationId="{00000000-0000-0000-0000-000000000000}"/>
          </ac:spMkLst>
        </pc:spChg>
        <pc:spChg chg="mod">
          <ac:chgData name="Loc Huynh" userId="80c0383e323bd6ea" providerId="LiveId" clId="{EB6AEB1E-92B8-574A-94BB-FF82B5FA9E75}" dt="2022-01-20T06:56:50.884" v="104"/>
          <ac:spMkLst>
            <pc:docMk/>
            <pc:sldMk cId="0" sldId="291"/>
            <ac:spMk id="1158" creationId="{00000000-0000-0000-0000-000000000000}"/>
          </ac:spMkLst>
        </pc:spChg>
        <pc:spChg chg="mod">
          <ac:chgData name="Loc Huynh" userId="80c0383e323bd6ea" providerId="LiveId" clId="{EB6AEB1E-92B8-574A-94BB-FF82B5FA9E75}" dt="2022-01-20T06:56:50.884" v="104"/>
          <ac:spMkLst>
            <pc:docMk/>
            <pc:sldMk cId="0" sldId="291"/>
            <ac:spMk id="1159" creationId="{00000000-0000-0000-0000-000000000000}"/>
          </ac:spMkLst>
        </pc:spChg>
        <pc:spChg chg="mod">
          <ac:chgData name="Loc Huynh" userId="80c0383e323bd6ea" providerId="LiveId" clId="{EB6AEB1E-92B8-574A-94BB-FF82B5FA9E75}" dt="2022-01-20T06:56:50.884" v="104"/>
          <ac:spMkLst>
            <pc:docMk/>
            <pc:sldMk cId="0" sldId="291"/>
            <ac:spMk id="1160" creationId="{00000000-0000-0000-0000-000000000000}"/>
          </ac:spMkLst>
        </pc:spChg>
        <pc:spChg chg="mod">
          <ac:chgData name="Loc Huynh" userId="80c0383e323bd6ea" providerId="LiveId" clId="{EB6AEB1E-92B8-574A-94BB-FF82B5FA9E75}" dt="2022-01-20T06:56:50.884" v="104"/>
          <ac:spMkLst>
            <pc:docMk/>
            <pc:sldMk cId="0" sldId="291"/>
            <ac:spMk id="1161" creationId="{00000000-0000-0000-0000-000000000000}"/>
          </ac:spMkLst>
        </pc:spChg>
        <pc:spChg chg="mod">
          <ac:chgData name="Loc Huynh" userId="80c0383e323bd6ea" providerId="LiveId" clId="{EB6AEB1E-92B8-574A-94BB-FF82B5FA9E75}" dt="2022-01-20T06:56:50.884" v="104"/>
          <ac:spMkLst>
            <pc:docMk/>
            <pc:sldMk cId="0" sldId="291"/>
            <ac:spMk id="1162" creationId="{00000000-0000-0000-0000-000000000000}"/>
          </ac:spMkLst>
        </pc:spChg>
        <pc:spChg chg="mod">
          <ac:chgData name="Loc Huynh" userId="80c0383e323bd6ea" providerId="LiveId" clId="{EB6AEB1E-92B8-574A-94BB-FF82B5FA9E75}" dt="2022-01-20T06:56:50.884" v="104"/>
          <ac:spMkLst>
            <pc:docMk/>
            <pc:sldMk cId="0" sldId="291"/>
            <ac:spMk id="1163" creationId="{00000000-0000-0000-0000-000000000000}"/>
          </ac:spMkLst>
        </pc:spChg>
        <pc:spChg chg="mod">
          <ac:chgData name="Loc Huynh" userId="80c0383e323bd6ea" providerId="LiveId" clId="{EB6AEB1E-92B8-574A-94BB-FF82B5FA9E75}" dt="2022-01-20T06:56:50.884" v="104"/>
          <ac:spMkLst>
            <pc:docMk/>
            <pc:sldMk cId="0" sldId="291"/>
            <ac:spMk id="1164" creationId="{00000000-0000-0000-0000-000000000000}"/>
          </ac:spMkLst>
        </pc:spChg>
        <pc:spChg chg="mod">
          <ac:chgData name="Loc Huynh" userId="80c0383e323bd6ea" providerId="LiveId" clId="{EB6AEB1E-92B8-574A-94BB-FF82B5FA9E75}" dt="2022-01-20T06:56:50.884" v="104"/>
          <ac:spMkLst>
            <pc:docMk/>
            <pc:sldMk cId="0" sldId="291"/>
            <ac:spMk id="1165" creationId="{00000000-0000-0000-0000-000000000000}"/>
          </ac:spMkLst>
        </pc:spChg>
        <pc:spChg chg="mod">
          <ac:chgData name="Loc Huynh" userId="80c0383e323bd6ea" providerId="LiveId" clId="{EB6AEB1E-92B8-574A-94BB-FF82B5FA9E75}" dt="2022-01-20T06:56:50.884" v="104"/>
          <ac:spMkLst>
            <pc:docMk/>
            <pc:sldMk cId="0" sldId="291"/>
            <ac:spMk id="1166" creationId="{00000000-0000-0000-0000-000000000000}"/>
          </ac:spMkLst>
        </pc:spChg>
        <pc:spChg chg="mod">
          <ac:chgData name="Loc Huynh" userId="80c0383e323bd6ea" providerId="LiveId" clId="{EB6AEB1E-92B8-574A-94BB-FF82B5FA9E75}" dt="2022-01-20T06:56:50.884" v="104"/>
          <ac:spMkLst>
            <pc:docMk/>
            <pc:sldMk cId="0" sldId="291"/>
            <ac:spMk id="1167" creationId="{00000000-0000-0000-0000-000000000000}"/>
          </ac:spMkLst>
        </pc:spChg>
        <pc:spChg chg="mod">
          <ac:chgData name="Loc Huynh" userId="80c0383e323bd6ea" providerId="LiveId" clId="{EB6AEB1E-92B8-574A-94BB-FF82B5FA9E75}" dt="2022-01-20T06:56:50.884" v="104"/>
          <ac:spMkLst>
            <pc:docMk/>
            <pc:sldMk cId="0" sldId="291"/>
            <ac:spMk id="1168" creationId="{00000000-0000-0000-0000-000000000000}"/>
          </ac:spMkLst>
        </pc:spChg>
        <pc:spChg chg="mod">
          <ac:chgData name="Loc Huynh" userId="80c0383e323bd6ea" providerId="LiveId" clId="{EB6AEB1E-92B8-574A-94BB-FF82B5FA9E75}" dt="2022-01-20T06:56:50.884" v="104"/>
          <ac:spMkLst>
            <pc:docMk/>
            <pc:sldMk cId="0" sldId="291"/>
            <ac:spMk id="1169" creationId="{00000000-0000-0000-0000-000000000000}"/>
          </ac:spMkLst>
        </pc:spChg>
        <pc:spChg chg="mod">
          <ac:chgData name="Loc Huynh" userId="80c0383e323bd6ea" providerId="LiveId" clId="{EB6AEB1E-92B8-574A-94BB-FF82B5FA9E75}" dt="2022-01-20T06:56:50.884" v="104"/>
          <ac:spMkLst>
            <pc:docMk/>
            <pc:sldMk cId="0" sldId="291"/>
            <ac:spMk id="1170" creationId="{00000000-0000-0000-0000-000000000000}"/>
          </ac:spMkLst>
        </pc:spChg>
        <pc:spChg chg="mod">
          <ac:chgData name="Loc Huynh" userId="80c0383e323bd6ea" providerId="LiveId" clId="{EB6AEB1E-92B8-574A-94BB-FF82B5FA9E75}" dt="2022-01-20T06:56:50.884" v="104"/>
          <ac:spMkLst>
            <pc:docMk/>
            <pc:sldMk cId="0" sldId="291"/>
            <ac:spMk id="1171" creationId="{00000000-0000-0000-0000-000000000000}"/>
          </ac:spMkLst>
        </pc:spChg>
        <pc:spChg chg="mod">
          <ac:chgData name="Loc Huynh" userId="80c0383e323bd6ea" providerId="LiveId" clId="{EB6AEB1E-92B8-574A-94BB-FF82B5FA9E75}" dt="2022-01-20T06:56:50.884" v="104"/>
          <ac:spMkLst>
            <pc:docMk/>
            <pc:sldMk cId="0" sldId="291"/>
            <ac:spMk id="1173" creationId="{00000000-0000-0000-0000-000000000000}"/>
          </ac:spMkLst>
        </pc:spChg>
        <pc:spChg chg="mod">
          <ac:chgData name="Loc Huynh" userId="80c0383e323bd6ea" providerId="LiveId" clId="{EB6AEB1E-92B8-574A-94BB-FF82B5FA9E75}" dt="2022-01-20T06:56:50.884" v="104"/>
          <ac:spMkLst>
            <pc:docMk/>
            <pc:sldMk cId="0" sldId="291"/>
            <ac:spMk id="1174" creationId="{00000000-0000-0000-0000-000000000000}"/>
          </ac:spMkLst>
        </pc:spChg>
        <pc:spChg chg="mod">
          <ac:chgData name="Loc Huynh" userId="80c0383e323bd6ea" providerId="LiveId" clId="{EB6AEB1E-92B8-574A-94BB-FF82B5FA9E75}" dt="2022-01-20T06:56:50.884" v="104"/>
          <ac:spMkLst>
            <pc:docMk/>
            <pc:sldMk cId="0" sldId="291"/>
            <ac:spMk id="1175" creationId="{00000000-0000-0000-0000-000000000000}"/>
          </ac:spMkLst>
        </pc:spChg>
        <pc:spChg chg="mod">
          <ac:chgData name="Loc Huynh" userId="80c0383e323bd6ea" providerId="LiveId" clId="{EB6AEB1E-92B8-574A-94BB-FF82B5FA9E75}" dt="2022-01-20T06:56:50.884" v="104"/>
          <ac:spMkLst>
            <pc:docMk/>
            <pc:sldMk cId="0" sldId="291"/>
            <ac:spMk id="1176" creationId="{00000000-0000-0000-0000-000000000000}"/>
          </ac:spMkLst>
        </pc:spChg>
        <pc:spChg chg="mod">
          <ac:chgData name="Loc Huynh" userId="80c0383e323bd6ea" providerId="LiveId" clId="{EB6AEB1E-92B8-574A-94BB-FF82B5FA9E75}" dt="2022-01-20T06:56:50.884" v="104"/>
          <ac:spMkLst>
            <pc:docMk/>
            <pc:sldMk cId="0" sldId="291"/>
            <ac:spMk id="1177" creationId="{00000000-0000-0000-0000-000000000000}"/>
          </ac:spMkLst>
        </pc:spChg>
        <pc:spChg chg="mod">
          <ac:chgData name="Loc Huynh" userId="80c0383e323bd6ea" providerId="LiveId" clId="{EB6AEB1E-92B8-574A-94BB-FF82B5FA9E75}" dt="2022-01-20T06:56:50.884" v="104"/>
          <ac:spMkLst>
            <pc:docMk/>
            <pc:sldMk cId="0" sldId="291"/>
            <ac:spMk id="1178" creationId="{00000000-0000-0000-0000-000000000000}"/>
          </ac:spMkLst>
        </pc:spChg>
        <pc:spChg chg="mod">
          <ac:chgData name="Loc Huynh" userId="80c0383e323bd6ea" providerId="LiveId" clId="{EB6AEB1E-92B8-574A-94BB-FF82B5FA9E75}" dt="2022-01-20T06:56:50.884" v="104"/>
          <ac:spMkLst>
            <pc:docMk/>
            <pc:sldMk cId="0" sldId="291"/>
            <ac:spMk id="1179" creationId="{00000000-0000-0000-0000-000000000000}"/>
          </ac:spMkLst>
        </pc:spChg>
        <pc:spChg chg="mod">
          <ac:chgData name="Loc Huynh" userId="80c0383e323bd6ea" providerId="LiveId" clId="{EB6AEB1E-92B8-574A-94BB-FF82B5FA9E75}" dt="2022-01-20T06:56:50.884" v="104"/>
          <ac:spMkLst>
            <pc:docMk/>
            <pc:sldMk cId="0" sldId="291"/>
            <ac:spMk id="1180" creationId="{00000000-0000-0000-0000-000000000000}"/>
          </ac:spMkLst>
        </pc:spChg>
        <pc:spChg chg="mod">
          <ac:chgData name="Loc Huynh" userId="80c0383e323bd6ea" providerId="LiveId" clId="{EB6AEB1E-92B8-574A-94BB-FF82B5FA9E75}" dt="2022-01-20T06:56:50.884" v="104"/>
          <ac:spMkLst>
            <pc:docMk/>
            <pc:sldMk cId="0" sldId="291"/>
            <ac:spMk id="1181" creationId="{00000000-0000-0000-0000-000000000000}"/>
          </ac:spMkLst>
        </pc:spChg>
        <pc:spChg chg="mod">
          <ac:chgData name="Loc Huynh" userId="80c0383e323bd6ea" providerId="LiveId" clId="{EB6AEB1E-92B8-574A-94BB-FF82B5FA9E75}" dt="2022-01-20T06:56:50.884" v="104"/>
          <ac:spMkLst>
            <pc:docMk/>
            <pc:sldMk cId="0" sldId="291"/>
            <ac:spMk id="1182" creationId="{00000000-0000-0000-0000-000000000000}"/>
          </ac:spMkLst>
        </pc:spChg>
        <pc:spChg chg="mod">
          <ac:chgData name="Loc Huynh" userId="80c0383e323bd6ea" providerId="LiveId" clId="{EB6AEB1E-92B8-574A-94BB-FF82B5FA9E75}" dt="2022-01-20T06:56:50.884" v="104"/>
          <ac:spMkLst>
            <pc:docMk/>
            <pc:sldMk cId="0" sldId="291"/>
            <ac:spMk id="1183" creationId="{00000000-0000-0000-0000-000000000000}"/>
          </ac:spMkLst>
        </pc:spChg>
        <pc:spChg chg="mod">
          <ac:chgData name="Loc Huynh" userId="80c0383e323bd6ea" providerId="LiveId" clId="{EB6AEB1E-92B8-574A-94BB-FF82B5FA9E75}" dt="2022-01-20T06:56:50.884" v="104"/>
          <ac:spMkLst>
            <pc:docMk/>
            <pc:sldMk cId="0" sldId="291"/>
            <ac:spMk id="1184" creationId="{00000000-0000-0000-0000-000000000000}"/>
          </ac:spMkLst>
        </pc:spChg>
        <pc:spChg chg="mod">
          <ac:chgData name="Loc Huynh" userId="80c0383e323bd6ea" providerId="LiveId" clId="{EB6AEB1E-92B8-574A-94BB-FF82B5FA9E75}" dt="2022-01-20T06:56:50.884" v="104"/>
          <ac:spMkLst>
            <pc:docMk/>
            <pc:sldMk cId="0" sldId="291"/>
            <ac:spMk id="1185" creationId="{00000000-0000-0000-0000-000000000000}"/>
          </ac:spMkLst>
        </pc:spChg>
        <pc:spChg chg="mod">
          <ac:chgData name="Loc Huynh" userId="80c0383e323bd6ea" providerId="LiveId" clId="{EB6AEB1E-92B8-574A-94BB-FF82B5FA9E75}" dt="2022-01-20T06:56:50.884" v="104"/>
          <ac:spMkLst>
            <pc:docMk/>
            <pc:sldMk cId="0" sldId="291"/>
            <ac:spMk id="1186" creationId="{00000000-0000-0000-0000-000000000000}"/>
          </ac:spMkLst>
        </pc:spChg>
        <pc:spChg chg="mod">
          <ac:chgData name="Loc Huynh" userId="80c0383e323bd6ea" providerId="LiveId" clId="{EB6AEB1E-92B8-574A-94BB-FF82B5FA9E75}" dt="2022-01-20T06:56:50.884" v="104"/>
          <ac:spMkLst>
            <pc:docMk/>
            <pc:sldMk cId="0" sldId="291"/>
            <ac:spMk id="1187" creationId="{00000000-0000-0000-0000-000000000000}"/>
          </ac:spMkLst>
        </pc:spChg>
        <pc:spChg chg="mod">
          <ac:chgData name="Loc Huynh" userId="80c0383e323bd6ea" providerId="LiveId" clId="{EB6AEB1E-92B8-574A-94BB-FF82B5FA9E75}" dt="2022-01-20T06:56:50.884" v="104"/>
          <ac:spMkLst>
            <pc:docMk/>
            <pc:sldMk cId="0" sldId="291"/>
            <ac:spMk id="1188" creationId="{00000000-0000-0000-0000-000000000000}"/>
          </ac:spMkLst>
        </pc:spChg>
        <pc:spChg chg="mod">
          <ac:chgData name="Loc Huynh" userId="80c0383e323bd6ea" providerId="LiveId" clId="{EB6AEB1E-92B8-574A-94BB-FF82B5FA9E75}" dt="2022-01-20T06:56:50.884" v="104"/>
          <ac:spMkLst>
            <pc:docMk/>
            <pc:sldMk cId="0" sldId="291"/>
            <ac:spMk id="1189" creationId="{00000000-0000-0000-0000-000000000000}"/>
          </ac:spMkLst>
        </pc:spChg>
        <pc:spChg chg="mod">
          <ac:chgData name="Loc Huynh" userId="80c0383e323bd6ea" providerId="LiveId" clId="{EB6AEB1E-92B8-574A-94BB-FF82B5FA9E75}" dt="2022-01-20T06:56:50.884" v="104"/>
          <ac:spMkLst>
            <pc:docMk/>
            <pc:sldMk cId="0" sldId="291"/>
            <ac:spMk id="1190" creationId="{00000000-0000-0000-0000-000000000000}"/>
          </ac:spMkLst>
        </pc:spChg>
        <pc:spChg chg="mod">
          <ac:chgData name="Loc Huynh" userId="80c0383e323bd6ea" providerId="LiveId" clId="{EB6AEB1E-92B8-574A-94BB-FF82B5FA9E75}" dt="2022-01-20T06:56:50.884" v="104"/>
          <ac:spMkLst>
            <pc:docMk/>
            <pc:sldMk cId="0" sldId="291"/>
            <ac:spMk id="1191" creationId="{00000000-0000-0000-0000-000000000000}"/>
          </ac:spMkLst>
        </pc:spChg>
        <pc:spChg chg="mod">
          <ac:chgData name="Loc Huynh" userId="80c0383e323bd6ea" providerId="LiveId" clId="{EB6AEB1E-92B8-574A-94BB-FF82B5FA9E75}" dt="2022-01-20T06:56:50.884" v="104"/>
          <ac:spMkLst>
            <pc:docMk/>
            <pc:sldMk cId="0" sldId="291"/>
            <ac:spMk id="1192" creationId="{00000000-0000-0000-0000-000000000000}"/>
          </ac:spMkLst>
        </pc:spChg>
        <pc:spChg chg="mod">
          <ac:chgData name="Loc Huynh" userId="80c0383e323bd6ea" providerId="LiveId" clId="{EB6AEB1E-92B8-574A-94BB-FF82B5FA9E75}" dt="2022-01-20T06:56:50.884" v="104"/>
          <ac:spMkLst>
            <pc:docMk/>
            <pc:sldMk cId="0" sldId="291"/>
            <ac:spMk id="1193" creationId="{00000000-0000-0000-0000-000000000000}"/>
          </ac:spMkLst>
        </pc:spChg>
        <pc:spChg chg="mod">
          <ac:chgData name="Loc Huynh" userId="80c0383e323bd6ea" providerId="LiveId" clId="{EB6AEB1E-92B8-574A-94BB-FF82B5FA9E75}" dt="2022-01-20T06:56:50.884" v="104"/>
          <ac:spMkLst>
            <pc:docMk/>
            <pc:sldMk cId="0" sldId="291"/>
            <ac:spMk id="1194" creationId="{00000000-0000-0000-0000-000000000000}"/>
          </ac:spMkLst>
        </pc:spChg>
        <pc:spChg chg="mod">
          <ac:chgData name="Loc Huynh" userId="80c0383e323bd6ea" providerId="LiveId" clId="{EB6AEB1E-92B8-574A-94BB-FF82B5FA9E75}" dt="2022-01-20T06:56:50.884" v="104"/>
          <ac:spMkLst>
            <pc:docMk/>
            <pc:sldMk cId="0" sldId="291"/>
            <ac:spMk id="1195" creationId="{00000000-0000-0000-0000-000000000000}"/>
          </ac:spMkLst>
        </pc:spChg>
        <pc:spChg chg="mod">
          <ac:chgData name="Loc Huynh" userId="80c0383e323bd6ea" providerId="LiveId" clId="{EB6AEB1E-92B8-574A-94BB-FF82B5FA9E75}" dt="2022-01-20T06:56:50.884" v="104"/>
          <ac:spMkLst>
            <pc:docMk/>
            <pc:sldMk cId="0" sldId="291"/>
            <ac:spMk id="1197" creationId="{00000000-0000-0000-0000-000000000000}"/>
          </ac:spMkLst>
        </pc:spChg>
        <pc:spChg chg="mod">
          <ac:chgData name="Loc Huynh" userId="80c0383e323bd6ea" providerId="LiveId" clId="{EB6AEB1E-92B8-574A-94BB-FF82B5FA9E75}" dt="2022-01-20T06:56:50.884" v="104"/>
          <ac:spMkLst>
            <pc:docMk/>
            <pc:sldMk cId="0" sldId="291"/>
            <ac:spMk id="1198" creationId="{00000000-0000-0000-0000-000000000000}"/>
          </ac:spMkLst>
        </pc:spChg>
        <pc:spChg chg="mod">
          <ac:chgData name="Loc Huynh" userId="80c0383e323bd6ea" providerId="LiveId" clId="{EB6AEB1E-92B8-574A-94BB-FF82B5FA9E75}" dt="2022-01-20T06:56:50.884" v="104"/>
          <ac:spMkLst>
            <pc:docMk/>
            <pc:sldMk cId="0" sldId="291"/>
            <ac:spMk id="1199" creationId="{00000000-0000-0000-0000-000000000000}"/>
          </ac:spMkLst>
        </pc:spChg>
        <pc:spChg chg="mod">
          <ac:chgData name="Loc Huynh" userId="80c0383e323bd6ea" providerId="LiveId" clId="{EB6AEB1E-92B8-574A-94BB-FF82B5FA9E75}" dt="2022-01-20T06:56:50.884" v="104"/>
          <ac:spMkLst>
            <pc:docMk/>
            <pc:sldMk cId="0" sldId="291"/>
            <ac:spMk id="1200" creationId="{00000000-0000-0000-0000-000000000000}"/>
          </ac:spMkLst>
        </pc:spChg>
        <pc:spChg chg="mod">
          <ac:chgData name="Loc Huynh" userId="80c0383e323bd6ea" providerId="LiveId" clId="{EB6AEB1E-92B8-574A-94BB-FF82B5FA9E75}" dt="2022-01-20T06:56:50.884" v="104"/>
          <ac:spMkLst>
            <pc:docMk/>
            <pc:sldMk cId="0" sldId="291"/>
            <ac:spMk id="1201" creationId="{00000000-0000-0000-0000-000000000000}"/>
          </ac:spMkLst>
        </pc:spChg>
        <pc:spChg chg="mod">
          <ac:chgData name="Loc Huynh" userId="80c0383e323bd6ea" providerId="LiveId" clId="{EB6AEB1E-92B8-574A-94BB-FF82B5FA9E75}" dt="2022-01-20T06:56:50.884" v="104"/>
          <ac:spMkLst>
            <pc:docMk/>
            <pc:sldMk cId="0" sldId="291"/>
            <ac:spMk id="1202" creationId="{00000000-0000-0000-0000-000000000000}"/>
          </ac:spMkLst>
        </pc:spChg>
        <pc:spChg chg="mod">
          <ac:chgData name="Loc Huynh" userId="80c0383e323bd6ea" providerId="LiveId" clId="{EB6AEB1E-92B8-574A-94BB-FF82B5FA9E75}" dt="2022-01-20T06:56:50.884" v="104"/>
          <ac:spMkLst>
            <pc:docMk/>
            <pc:sldMk cId="0" sldId="291"/>
            <ac:spMk id="1203" creationId="{00000000-0000-0000-0000-000000000000}"/>
          </ac:spMkLst>
        </pc:spChg>
        <pc:spChg chg="mod">
          <ac:chgData name="Loc Huynh" userId="80c0383e323bd6ea" providerId="LiveId" clId="{EB6AEB1E-92B8-574A-94BB-FF82B5FA9E75}" dt="2022-01-20T06:56:50.884" v="104"/>
          <ac:spMkLst>
            <pc:docMk/>
            <pc:sldMk cId="0" sldId="291"/>
            <ac:spMk id="1204" creationId="{00000000-0000-0000-0000-000000000000}"/>
          </ac:spMkLst>
        </pc:spChg>
        <pc:spChg chg="mod">
          <ac:chgData name="Loc Huynh" userId="80c0383e323bd6ea" providerId="LiveId" clId="{EB6AEB1E-92B8-574A-94BB-FF82B5FA9E75}" dt="2022-01-20T06:56:50.884" v="104"/>
          <ac:spMkLst>
            <pc:docMk/>
            <pc:sldMk cId="0" sldId="291"/>
            <ac:spMk id="1205" creationId="{00000000-0000-0000-0000-000000000000}"/>
          </ac:spMkLst>
        </pc:spChg>
        <pc:spChg chg="mod">
          <ac:chgData name="Loc Huynh" userId="80c0383e323bd6ea" providerId="LiveId" clId="{EB6AEB1E-92B8-574A-94BB-FF82B5FA9E75}" dt="2022-01-20T06:56:50.884" v="104"/>
          <ac:spMkLst>
            <pc:docMk/>
            <pc:sldMk cId="0" sldId="291"/>
            <ac:spMk id="1206" creationId="{00000000-0000-0000-0000-000000000000}"/>
          </ac:spMkLst>
        </pc:spChg>
        <pc:spChg chg="mod">
          <ac:chgData name="Loc Huynh" userId="80c0383e323bd6ea" providerId="LiveId" clId="{EB6AEB1E-92B8-574A-94BB-FF82B5FA9E75}" dt="2022-01-20T06:56:50.884" v="104"/>
          <ac:spMkLst>
            <pc:docMk/>
            <pc:sldMk cId="0" sldId="291"/>
            <ac:spMk id="1207" creationId="{00000000-0000-0000-0000-000000000000}"/>
          </ac:spMkLst>
        </pc:spChg>
        <pc:spChg chg="mod">
          <ac:chgData name="Loc Huynh" userId="80c0383e323bd6ea" providerId="LiveId" clId="{EB6AEB1E-92B8-574A-94BB-FF82B5FA9E75}" dt="2022-01-20T06:56:50.884" v="104"/>
          <ac:spMkLst>
            <pc:docMk/>
            <pc:sldMk cId="0" sldId="291"/>
            <ac:spMk id="1208" creationId="{00000000-0000-0000-0000-000000000000}"/>
          </ac:spMkLst>
        </pc:spChg>
        <pc:spChg chg="mod">
          <ac:chgData name="Loc Huynh" userId="80c0383e323bd6ea" providerId="LiveId" clId="{EB6AEB1E-92B8-574A-94BB-FF82B5FA9E75}" dt="2022-01-20T06:56:50.884" v="104"/>
          <ac:spMkLst>
            <pc:docMk/>
            <pc:sldMk cId="0" sldId="291"/>
            <ac:spMk id="1209" creationId="{00000000-0000-0000-0000-000000000000}"/>
          </ac:spMkLst>
        </pc:spChg>
        <pc:spChg chg="mod">
          <ac:chgData name="Loc Huynh" userId="80c0383e323bd6ea" providerId="LiveId" clId="{EB6AEB1E-92B8-574A-94BB-FF82B5FA9E75}" dt="2022-01-20T06:56:50.884" v="104"/>
          <ac:spMkLst>
            <pc:docMk/>
            <pc:sldMk cId="0" sldId="291"/>
            <ac:spMk id="1210" creationId="{00000000-0000-0000-0000-000000000000}"/>
          </ac:spMkLst>
        </pc:spChg>
        <pc:spChg chg="mod">
          <ac:chgData name="Loc Huynh" userId="80c0383e323bd6ea" providerId="LiveId" clId="{EB6AEB1E-92B8-574A-94BB-FF82B5FA9E75}" dt="2022-01-20T06:56:50.884" v="104"/>
          <ac:spMkLst>
            <pc:docMk/>
            <pc:sldMk cId="0" sldId="291"/>
            <ac:spMk id="1212" creationId="{00000000-0000-0000-0000-000000000000}"/>
          </ac:spMkLst>
        </pc:spChg>
        <pc:spChg chg="mod">
          <ac:chgData name="Loc Huynh" userId="80c0383e323bd6ea" providerId="LiveId" clId="{EB6AEB1E-92B8-574A-94BB-FF82B5FA9E75}" dt="2022-01-20T06:56:50.884" v="104"/>
          <ac:spMkLst>
            <pc:docMk/>
            <pc:sldMk cId="0" sldId="291"/>
            <ac:spMk id="1213" creationId="{00000000-0000-0000-0000-000000000000}"/>
          </ac:spMkLst>
        </pc:spChg>
        <pc:spChg chg="mod">
          <ac:chgData name="Loc Huynh" userId="80c0383e323bd6ea" providerId="LiveId" clId="{EB6AEB1E-92B8-574A-94BB-FF82B5FA9E75}" dt="2022-01-20T06:56:50.884" v="104"/>
          <ac:spMkLst>
            <pc:docMk/>
            <pc:sldMk cId="0" sldId="291"/>
            <ac:spMk id="1214" creationId="{00000000-0000-0000-0000-000000000000}"/>
          </ac:spMkLst>
        </pc:spChg>
        <pc:spChg chg="mod">
          <ac:chgData name="Loc Huynh" userId="80c0383e323bd6ea" providerId="LiveId" clId="{EB6AEB1E-92B8-574A-94BB-FF82B5FA9E75}" dt="2022-01-20T06:56:50.884" v="104"/>
          <ac:spMkLst>
            <pc:docMk/>
            <pc:sldMk cId="0" sldId="291"/>
            <ac:spMk id="1216" creationId="{00000000-0000-0000-0000-000000000000}"/>
          </ac:spMkLst>
        </pc:spChg>
        <pc:spChg chg="mod">
          <ac:chgData name="Loc Huynh" userId="80c0383e323bd6ea" providerId="LiveId" clId="{EB6AEB1E-92B8-574A-94BB-FF82B5FA9E75}" dt="2022-01-20T06:56:50.884" v="104"/>
          <ac:spMkLst>
            <pc:docMk/>
            <pc:sldMk cId="0" sldId="291"/>
            <ac:spMk id="1217" creationId="{00000000-0000-0000-0000-000000000000}"/>
          </ac:spMkLst>
        </pc:spChg>
        <pc:spChg chg="mod">
          <ac:chgData name="Loc Huynh" userId="80c0383e323bd6ea" providerId="LiveId" clId="{EB6AEB1E-92B8-574A-94BB-FF82B5FA9E75}" dt="2022-01-20T06:56:50.884" v="104"/>
          <ac:spMkLst>
            <pc:docMk/>
            <pc:sldMk cId="0" sldId="291"/>
            <ac:spMk id="1218" creationId="{00000000-0000-0000-0000-000000000000}"/>
          </ac:spMkLst>
        </pc:spChg>
        <pc:spChg chg="mod">
          <ac:chgData name="Loc Huynh" userId="80c0383e323bd6ea" providerId="LiveId" clId="{EB6AEB1E-92B8-574A-94BB-FF82B5FA9E75}" dt="2022-01-20T06:56:50.884" v="104"/>
          <ac:spMkLst>
            <pc:docMk/>
            <pc:sldMk cId="0" sldId="291"/>
            <ac:spMk id="1219" creationId="{00000000-0000-0000-0000-000000000000}"/>
          </ac:spMkLst>
        </pc:spChg>
        <pc:spChg chg="mod">
          <ac:chgData name="Loc Huynh" userId="80c0383e323bd6ea" providerId="LiveId" clId="{EB6AEB1E-92B8-574A-94BB-FF82B5FA9E75}" dt="2022-01-20T06:56:50.884" v="104"/>
          <ac:spMkLst>
            <pc:docMk/>
            <pc:sldMk cId="0" sldId="291"/>
            <ac:spMk id="1220" creationId="{00000000-0000-0000-0000-000000000000}"/>
          </ac:spMkLst>
        </pc:spChg>
        <pc:spChg chg="mod">
          <ac:chgData name="Loc Huynh" userId="80c0383e323bd6ea" providerId="LiveId" clId="{EB6AEB1E-92B8-574A-94BB-FF82B5FA9E75}" dt="2022-01-20T06:56:50.884" v="104"/>
          <ac:spMkLst>
            <pc:docMk/>
            <pc:sldMk cId="0" sldId="291"/>
            <ac:spMk id="1221" creationId="{00000000-0000-0000-0000-000000000000}"/>
          </ac:spMkLst>
        </pc:spChg>
        <pc:spChg chg="mod">
          <ac:chgData name="Loc Huynh" userId="80c0383e323bd6ea" providerId="LiveId" clId="{EB6AEB1E-92B8-574A-94BB-FF82B5FA9E75}" dt="2022-01-20T06:56:50.884" v="104"/>
          <ac:spMkLst>
            <pc:docMk/>
            <pc:sldMk cId="0" sldId="291"/>
            <ac:spMk id="1223" creationId="{00000000-0000-0000-0000-000000000000}"/>
          </ac:spMkLst>
        </pc:spChg>
        <pc:spChg chg="mod">
          <ac:chgData name="Loc Huynh" userId="80c0383e323bd6ea" providerId="LiveId" clId="{EB6AEB1E-92B8-574A-94BB-FF82B5FA9E75}" dt="2022-01-20T06:56:50.884" v="104"/>
          <ac:spMkLst>
            <pc:docMk/>
            <pc:sldMk cId="0" sldId="291"/>
            <ac:spMk id="1224" creationId="{00000000-0000-0000-0000-000000000000}"/>
          </ac:spMkLst>
        </pc:spChg>
        <pc:spChg chg="mod">
          <ac:chgData name="Loc Huynh" userId="80c0383e323bd6ea" providerId="LiveId" clId="{EB6AEB1E-92B8-574A-94BB-FF82B5FA9E75}" dt="2022-01-20T06:56:50.884" v="104"/>
          <ac:spMkLst>
            <pc:docMk/>
            <pc:sldMk cId="0" sldId="291"/>
            <ac:spMk id="1225" creationId="{00000000-0000-0000-0000-000000000000}"/>
          </ac:spMkLst>
        </pc:spChg>
        <pc:spChg chg="mod">
          <ac:chgData name="Loc Huynh" userId="80c0383e323bd6ea" providerId="LiveId" clId="{EB6AEB1E-92B8-574A-94BB-FF82B5FA9E75}" dt="2022-01-20T06:56:50.884" v="104"/>
          <ac:spMkLst>
            <pc:docMk/>
            <pc:sldMk cId="0" sldId="291"/>
            <ac:spMk id="1226" creationId="{00000000-0000-0000-0000-000000000000}"/>
          </ac:spMkLst>
        </pc:spChg>
        <pc:spChg chg="mod">
          <ac:chgData name="Loc Huynh" userId="80c0383e323bd6ea" providerId="LiveId" clId="{EB6AEB1E-92B8-574A-94BB-FF82B5FA9E75}" dt="2022-01-20T06:56:50.884" v="104"/>
          <ac:spMkLst>
            <pc:docMk/>
            <pc:sldMk cId="0" sldId="291"/>
            <ac:spMk id="1227" creationId="{00000000-0000-0000-0000-000000000000}"/>
          </ac:spMkLst>
        </pc:spChg>
        <pc:spChg chg="mod">
          <ac:chgData name="Loc Huynh" userId="80c0383e323bd6ea" providerId="LiveId" clId="{EB6AEB1E-92B8-574A-94BB-FF82B5FA9E75}" dt="2022-01-20T06:56:50.884" v="104"/>
          <ac:spMkLst>
            <pc:docMk/>
            <pc:sldMk cId="0" sldId="291"/>
            <ac:spMk id="1228" creationId="{00000000-0000-0000-0000-000000000000}"/>
          </ac:spMkLst>
        </pc:spChg>
        <pc:spChg chg="mod">
          <ac:chgData name="Loc Huynh" userId="80c0383e323bd6ea" providerId="LiveId" clId="{EB6AEB1E-92B8-574A-94BB-FF82B5FA9E75}" dt="2022-01-20T06:56:50.884" v="104"/>
          <ac:spMkLst>
            <pc:docMk/>
            <pc:sldMk cId="0" sldId="291"/>
            <ac:spMk id="1229" creationId="{00000000-0000-0000-0000-000000000000}"/>
          </ac:spMkLst>
        </pc:spChg>
        <pc:spChg chg="mod">
          <ac:chgData name="Loc Huynh" userId="80c0383e323bd6ea" providerId="LiveId" clId="{EB6AEB1E-92B8-574A-94BB-FF82B5FA9E75}" dt="2022-01-20T06:56:50.884" v="104"/>
          <ac:spMkLst>
            <pc:docMk/>
            <pc:sldMk cId="0" sldId="291"/>
            <ac:spMk id="1230" creationId="{00000000-0000-0000-0000-000000000000}"/>
          </ac:spMkLst>
        </pc:spChg>
        <pc:spChg chg="mod">
          <ac:chgData name="Loc Huynh" userId="80c0383e323bd6ea" providerId="LiveId" clId="{EB6AEB1E-92B8-574A-94BB-FF82B5FA9E75}" dt="2022-01-20T06:56:50.884" v="104"/>
          <ac:spMkLst>
            <pc:docMk/>
            <pc:sldMk cId="0" sldId="291"/>
            <ac:spMk id="1232" creationId="{00000000-0000-0000-0000-000000000000}"/>
          </ac:spMkLst>
        </pc:spChg>
        <pc:spChg chg="mod">
          <ac:chgData name="Loc Huynh" userId="80c0383e323bd6ea" providerId="LiveId" clId="{EB6AEB1E-92B8-574A-94BB-FF82B5FA9E75}" dt="2022-01-20T06:56:50.884" v="104"/>
          <ac:spMkLst>
            <pc:docMk/>
            <pc:sldMk cId="0" sldId="291"/>
            <ac:spMk id="1233" creationId="{00000000-0000-0000-0000-000000000000}"/>
          </ac:spMkLst>
        </pc:spChg>
        <pc:spChg chg="mod">
          <ac:chgData name="Loc Huynh" userId="80c0383e323bd6ea" providerId="LiveId" clId="{EB6AEB1E-92B8-574A-94BB-FF82B5FA9E75}" dt="2022-01-20T06:56:50.884" v="104"/>
          <ac:spMkLst>
            <pc:docMk/>
            <pc:sldMk cId="0" sldId="291"/>
            <ac:spMk id="1234" creationId="{00000000-0000-0000-0000-000000000000}"/>
          </ac:spMkLst>
        </pc:spChg>
        <pc:spChg chg="mod">
          <ac:chgData name="Loc Huynh" userId="80c0383e323bd6ea" providerId="LiveId" clId="{EB6AEB1E-92B8-574A-94BB-FF82B5FA9E75}" dt="2022-01-20T06:56:50.884" v="104"/>
          <ac:spMkLst>
            <pc:docMk/>
            <pc:sldMk cId="0" sldId="291"/>
            <ac:spMk id="1236" creationId="{00000000-0000-0000-0000-000000000000}"/>
          </ac:spMkLst>
        </pc:spChg>
        <pc:spChg chg="mod">
          <ac:chgData name="Loc Huynh" userId="80c0383e323bd6ea" providerId="LiveId" clId="{EB6AEB1E-92B8-574A-94BB-FF82B5FA9E75}" dt="2022-01-20T06:56:50.884" v="104"/>
          <ac:spMkLst>
            <pc:docMk/>
            <pc:sldMk cId="0" sldId="291"/>
            <ac:spMk id="1237" creationId="{00000000-0000-0000-0000-000000000000}"/>
          </ac:spMkLst>
        </pc:spChg>
        <pc:spChg chg="mod">
          <ac:chgData name="Loc Huynh" userId="80c0383e323bd6ea" providerId="LiveId" clId="{EB6AEB1E-92B8-574A-94BB-FF82B5FA9E75}" dt="2022-01-20T06:56:50.884" v="104"/>
          <ac:spMkLst>
            <pc:docMk/>
            <pc:sldMk cId="0" sldId="291"/>
            <ac:spMk id="1238" creationId="{00000000-0000-0000-0000-000000000000}"/>
          </ac:spMkLst>
        </pc:spChg>
        <pc:spChg chg="mod">
          <ac:chgData name="Loc Huynh" userId="80c0383e323bd6ea" providerId="LiveId" clId="{EB6AEB1E-92B8-574A-94BB-FF82B5FA9E75}" dt="2022-01-20T06:56:50.884" v="104"/>
          <ac:spMkLst>
            <pc:docMk/>
            <pc:sldMk cId="0" sldId="291"/>
            <ac:spMk id="1239" creationId="{00000000-0000-0000-0000-000000000000}"/>
          </ac:spMkLst>
        </pc:spChg>
        <pc:spChg chg="mod">
          <ac:chgData name="Loc Huynh" userId="80c0383e323bd6ea" providerId="LiveId" clId="{EB6AEB1E-92B8-574A-94BB-FF82B5FA9E75}" dt="2022-01-20T06:56:50.884" v="104"/>
          <ac:spMkLst>
            <pc:docMk/>
            <pc:sldMk cId="0" sldId="291"/>
            <ac:spMk id="1240" creationId="{00000000-0000-0000-0000-000000000000}"/>
          </ac:spMkLst>
        </pc:spChg>
        <pc:spChg chg="mod">
          <ac:chgData name="Loc Huynh" userId="80c0383e323bd6ea" providerId="LiveId" clId="{EB6AEB1E-92B8-574A-94BB-FF82B5FA9E75}" dt="2022-01-20T06:56:50.884" v="104"/>
          <ac:spMkLst>
            <pc:docMk/>
            <pc:sldMk cId="0" sldId="291"/>
            <ac:spMk id="1242" creationId="{00000000-0000-0000-0000-000000000000}"/>
          </ac:spMkLst>
        </pc:spChg>
        <pc:spChg chg="mod">
          <ac:chgData name="Loc Huynh" userId="80c0383e323bd6ea" providerId="LiveId" clId="{EB6AEB1E-92B8-574A-94BB-FF82B5FA9E75}" dt="2022-01-20T06:56:50.884" v="104"/>
          <ac:spMkLst>
            <pc:docMk/>
            <pc:sldMk cId="0" sldId="291"/>
            <ac:spMk id="1243" creationId="{00000000-0000-0000-0000-000000000000}"/>
          </ac:spMkLst>
        </pc:spChg>
        <pc:spChg chg="mod">
          <ac:chgData name="Loc Huynh" userId="80c0383e323bd6ea" providerId="LiveId" clId="{EB6AEB1E-92B8-574A-94BB-FF82B5FA9E75}" dt="2022-01-20T06:56:50.884" v="104"/>
          <ac:spMkLst>
            <pc:docMk/>
            <pc:sldMk cId="0" sldId="291"/>
            <ac:spMk id="1244" creationId="{00000000-0000-0000-0000-000000000000}"/>
          </ac:spMkLst>
        </pc:spChg>
        <pc:spChg chg="mod">
          <ac:chgData name="Loc Huynh" userId="80c0383e323bd6ea" providerId="LiveId" clId="{EB6AEB1E-92B8-574A-94BB-FF82B5FA9E75}" dt="2022-01-20T06:56:50.884" v="104"/>
          <ac:spMkLst>
            <pc:docMk/>
            <pc:sldMk cId="0" sldId="291"/>
            <ac:spMk id="1245" creationId="{00000000-0000-0000-0000-000000000000}"/>
          </ac:spMkLst>
        </pc:spChg>
        <pc:spChg chg="mod">
          <ac:chgData name="Loc Huynh" userId="80c0383e323bd6ea" providerId="LiveId" clId="{EB6AEB1E-92B8-574A-94BB-FF82B5FA9E75}" dt="2022-01-20T06:56:50.884" v="104"/>
          <ac:spMkLst>
            <pc:docMk/>
            <pc:sldMk cId="0" sldId="291"/>
            <ac:spMk id="1246" creationId="{00000000-0000-0000-0000-000000000000}"/>
          </ac:spMkLst>
        </pc:spChg>
        <pc:spChg chg="mod">
          <ac:chgData name="Loc Huynh" userId="80c0383e323bd6ea" providerId="LiveId" clId="{EB6AEB1E-92B8-574A-94BB-FF82B5FA9E75}" dt="2022-01-20T06:56:50.884" v="104"/>
          <ac:spMkLst>
            <pc:docMk/>
            <pc:sldMk cId="0" sldId="291"/>
            <ac:spMk id="1247" creationId="{00000000-0000-0000-0000-000000000000}"/>
          </ac:spMkLst>
        </pc:spChg>
        <pc:spChg chg="mod">
          <ac:chgData name="Loc Huynh" userId="80c0383e323bd6ea" providerId="LiveId" clId="{EB6AEB1E-92B8-574A-94BB-FF82B5FA9E75}" dt="2022-01-20T06:56:50.884" v="104"/>
          <ac:spMkLst>
            <pc:docMk/>
            <pc:sldMk cId="0" sldId="291"/>
            <ac:spMk id="1248" creationId="{00000000-0000-0000-0000-000000000000}"/>
          </ac:spMkLst>
        </pc:spChg>
        <pc:spChg chg="mod">
          <ac:chgData name="Loc Huynh" userId="80c0383e323bd6ea" providerId="LiveId" clId="{EB6AEB1E-92B8-574A-94BB-FF82B5FA9E75}" dt="2022-01-20T06:56:50.884" v="104"/>
          <ac:spMkLst>
            <pc:docMk/>
            <pc:sldMk cId="0" sldId="291"/>
            <ac:spMk id="1250" creationId="{00000000-0000-0000-0000-000000000000}"/>
          </ac:spMkLst>
        </pc:spChg>
        <pc:spChg chg="mod">
          <ac:chgData name="Loc Huynh" userId="80c0383e323bd6ea" providerId="LiveId" clId="{EB6AEB1E-92B8-574A-94BB-FF82B5FA9E75}" dt="2022-01-20T06:56:50.884" v="104"/>
          <ac:spMkLst>
            <pc:docMk/>
            <pc:sldMk cId="0" sldId="291"/>
            <ac:spMk id="1251" creationId="{00000000-0000-0000-0000-000000000000}"/>
          </ac:spMkLst>
        </pc:spChg>
        <pc:spChg chg="mod">
          <ac:chgData name="Loc Huynh" userId="80c0383e323bd6ea" providerId="LiveId" clId="{EB6AEB1E-92B8-574A-94BB-FF82B5FA9E75}" dt="2022-01-20T06:56:50.884" v="104"/>
          <ac:spMkLst>
            <pc:docMk/>
            <pc:sldMk cId="0" sldId="291"/>
            <ac:spMk id="1252" creationId="{00000000-0000-0000-0000-000000000000}"/>
          </ac:spMkLst>
        </pc:spChg>
        <pc:spChg chg="mod">
          <ac:chgData name="Loc Huynh" userId="80c0383e323bd6ea" providerId="LiveId" clId="{EB6AEB1E-92B8-574A-94BB-FF82B5FA9E75}" dt="2022-01-20T06:56:50.884" v="104"/>
          <ac:spMkLst>
            <pc:docMk/>
            <pc:sldMk cId="0" sldId="291"/>
            <ac:spMk id="1253" creationId="{00000000-0000-0000-0000-000000000000}"/>
          </ac:spMkLst>
        </pc:spChg>
        <pc:spChg chg="mod">
          <ac:chgData name="Loc Huynh" userId="80c0383e323bd6ea" providerId="LiveId" clId="{EB6AEB1E-92B8-574A-94BB-FF82B5FA9E75}" dt="2022-01-20T06:56:50.884" v="104"/>
          <ac:spMkLst>
            <pc:docMk/>
            <pc:sldMk cId="0" sldId="291"/>
            <ac:spMk id="1254" creationId="{00000000-0000-0000-0000-000000000000}"/>
          </ac:spMkLst>
        </pc:spChg>
        <pc:spChg chg="mod">
          <ac:chgData name="Loc Huynh" userId="80c0383e323bd6ea" providerId="LiveId" clId="{EB6AEB1E-92B8-574A-94BB-FF82B5FA9E75}" dt="2022-01-20T06:56:50.884" v="104"/>
          <ac:spMkLst>
            <pc:docMk/>
            <pc:sldMk cId="0" sldId="291"/>
            <ac:spMk id="1255" creationId="{00000000-0000-0000-0000-000000000000}"/>
          </ac:spMkLst>
        </pc:spChg>
        <pc:spChg chg="mod">
          <ac:chgData name="Loc Huynh" userId="80c0383e323bd6ea" providerId="LiveId" clId="{EB6AEB1E-92B8-574A-94BB-FF82B5FA9E75}" dt="2022-01-20T06:56:50.884" v="104"/>
          <ac:spMkLst>
            <pc:docMk/>
            <pc:sldMk cId="0" sldId="291"/>
            <ac:spMk id="1257" creationId="{00000000-0000-0000-0000-000000000000}"/>
          </ac:spMkLst>
        </pc:spChg>
        <pc:spChg chg="mod">
          <ac:chgData name="Loc Huynh" userId="80c0383e323bd6ea" providerId="LiveId" clId="{EB6AEB1E-92B8-574A-94BB-FF82B5FA9E75}" dt="2022-01-20T06:56:50.884" v="104"/>
          <ac:spMkLst>
            <pc:docMk/>
            <pc:sldMk cId="0" sldId="291"/>
            <ac:spMk id="1258" creationId="{00000000-0000-0000-0000-000000000000}"/>
          </ac:spMkLst>
        </pc:spChg>
        <pc:spChg chg="mod">
          <ac:chgData name="Loc Huynh" userId="80c0383e323bd6ea" providerId="LiveId" clId="{EB6AEB1E-92B8-574A-94BB-FF82B5FA9E75}" dt="2022-01-20T06:56:50.884" v="104"/>
          <ac:spMkLst>
            <pc:docMk/>
            <pc:sldMk cId="0" sldId="291"/>
            <ac:spMk id="1259" creationId="{00000000-0000-0000-0000-000000000000}"/>
          </ac:spMkLst>
        </pc:spChg>
        <pc:spChg chg="mod">
          <ac:chgData name="Loc Huynh" userId="80c0383e323bd6ea" providerId="LiveId" clId="{EB6AEB1E-92B8-574A-94BB-FF82B5FA9E75}" dt="2022-01-20T06:56:50.884" v="104"/>
          <ac:spMkLst>
            <pc:docMk/>
            <pc:sldMk cId="0" sldId="291"/>
            <ac:spMk id="1260" creationId="{00000000-0000-0000-0000-000000000000}"/>
          </ac:spMkLst>
        </pc:spChg>
        <pc:spChg chg="mod">
          <ac:chgData name="Loc Huynh" userId="80c0383e323bd6ea" providerId="LiveId" clId="{EB6AEB1E-92B8-574A-94BB-FF82B5FA9E75}" dt="2022-01-20T06:56:50.884" v="104"/>
          <ac:spMkLst>
            <pc:docMk/>
            <pc:sldMk cId="0" sldId="291"/>
            <ac:spMk id="1261" creationId="{00000000-0000-0000-0000-000000000000}"/>
          </ac:spMkLst>
        </pc:spChg>
        <pc:spChg chg="mod">
          <ac:chgData name="Loc Huynh" userId="80c0383e323bd6ea" providerId="LiveId" clId="{EB6AEB1E-92B8-574A-94BB-FF82B5FA9E75}" dt="2022-01-20T06:56:50.884" v="104"/>
          <ac:spMkLst>
            <pc:docMk/>
            <pc:sldMk cId="0" sldId="291"/>
            <ac:spMk id="1262" creationId="{00000000-0000-0000-0000-000000000000}"/>
          </ac:spMkLst>
        </pc:spChg>
        <pc:spChg chg="mod">
          <ac:chgData name="Loc Huynh" userId="80c0383e323bd6ea" providerId="LiveId" clId="{EB6AEB1E-92B8-574A-94BB-FF82B5FA9E75}" dt="2022-01-20T06:56:50.884" v="104"/>
          <ac:spMkLst>
            <pc:docMk/>
            <pc:sldMk cId="0" sldId="291"/>
            <ac:spMk id="1263" creationId="{00000000-0000-0000-0000-000000000000}"/>
          </ac:spMkLst>
        </pc:spChg>
        <pc:spChg chg="mod">
          <ac:chgData name="Loc Huynh" userId="80c0383e323bd6ea" providerId="LiveId" clId="{EB6AEB1E-92B8-574A-94BB-FF82B5FA9E75}" dt="2022-01-20T06:56:50.884" v="104"/>
          <ac:spMkLst>
            <pc:docMk/>
            <pc:sldMk cId="0" sldId="291"/>
            <ac:spMk id="1264" creationId="{00000000-0000-0000-0000-000000000000}"/>
          </ac:spMkLst>
        </pc:spChg>
        <pc:spChg chg="mod">
          <ac:chgData name="Loc Huynh" userId="80c0383e323bd6ea" providerId="LiveId" clId="{EB6AEB1E-92B8-574A-94BB-FF82B5FA9E75}" dt="2022-01-20T06:56:50.884" v="104"/>
          <ac:spMkLst>
            <pc:docMk/>
            <pc:sldMk cId="0" sldId="291"/>
            <ac:spMk id="1265" creationId="{00000000-0000-0000-0000-000000000000}"/>
          </ac:spMkLst>
        </pc:spChg>
        <pc:spChg chg="mod">
          <ac:chgData name="Loc Huynh" userId="80c0383e323bd6ea" providerId="LiveId" clId="{EB6AEB1E-92B8-574A-94BB-FF82B5FA9E75}" dt="2022-01-20T06:56:50.884" v="104"/>
          <ac:spMkLst>
            <pc:docMk/>
            <pc:sldMk cId="0" sldId="291"/>
            <ac:spMk id="1267" creationId="{00000000-0000-0000-0000-000000000000}"/>
          </ac:spMkLst>
        </pc:spChg>
        <pc:spChg chg="mod">
          <ac:chgData name="Loc Huynh" userId="80c0383e323bd6ea" providerId="LiveId" clId="{EB6AEB1E-92B8-574A-94BB-FF82B5FA9E75}" dt="2022-01-20T06:56:50.884" v="104"/>
          <ac:spMkLst>
            <pc:docMk/>
            <pc:sldMk cId="0" sldId="291"/>
            <ac:spMk id="1268" creationId="{00000000-0000-0000-0000-000000000000}"/>
          </ac:spMkLst>
        </pc:spChg>
        <pc:spChg chg="mod">
          <ac:chgData name="Loc Huynh" userId="80c0383e323bd6ea" providerId="LiveId" clId="{EB6AEB1E-92B8-574A-94BB-FF82B5FA9E75}" dt="2022-01-20T06:56:50.884" v="104"/>
          <ac:spMkLst>
            <pc:docMk/>
            <pc:sldMk cId="0" sldId="291"/>
            <ac:spMk id="1269" creationId="{00000000-0000-0000-0000-000000000000}"/>
          </ac:spMkLst>
        </pc:spChg>
        <pc:spChg chg="mod">
          <ac:chgData name="Loc Huynh" userId="80c0383e323bd6ea" providerId="LiveId" clId="{EB6AEB1E-92B8-574A-94BB-FF82B5FA9E75}" dt="2022-01-20T06:56:50.884" v="104"/>
          <ac:spMkLst>
            <pc:docMk/>
            <pc:sldMk cId="0" sldId="291"/>
            <ac:spMk id="1270" creationId="{00000000-0000-0000-0000-000000000000}"/>
          </ac:spMkLst>
        </pc:spChg>
        <pc:spChg chg="mod">
          <ac:chgData name="Loc Huynh" userId="80c0383e323bd6ea" providerId="LiveId" clId="{EB6AEB1E-92B8-574A-94BB-FF82B5FA9E75}" dt="2022-01-20T06:56:50.884" v="104"/>
          <ac:spMkLst>
            <pc:docMk/>
            <pc:sldMk cId="0" sldId="291"/>
            <ac:spMk id="1271" creationId="{00000000-0000-0000-0000-000000000000}"/>
          </ac:spMkLst>
        </pc:spChg>
        <pc:spChg chg="mod">
          <ac:chgData name="Loc Huynh" userId="80c0383e323bd6ea" providerId="LiveId" clId="{EB6AEB1E-92B8-574A-94BB-FF82B5FA9E75}" dt="2022-01-20T06:56:50.884" v="104"/>
          <ac:spMkLst>
            <pc:docMk/>
            <pc:sldMk cId="0" sldId="291"/>
            <ac:spMk id="1272" creationId="{00000000-0000-0000-0000-000000000000}"/>
          </ac:spMkLst>
        </pc:spChg>
        <pc:spChg chg="mod">
          <ac:chgData name="Loc Huynh" userId="80c0383e323bd6ea" providerId="LiveId" clId="{EB6AEB1E-92B8-574A-94BB-FF82B5FA9E75}" dt="2022-01-20T06:56:50.884" v="104"/>
          <ac:spMkLst>
            <pc:docMk/>
            <pc:sldMk cId="0" sldId="291"/>
            <ac:spMk id="1273" creationId="{00000000-0000-0000-0000-000000000000}"/>
          </ac:spMkLst>
        </pc:spChg>
        <pc:spChg chg="mod">
          <ac:chgData name="Loc Huynh" userId="80c0383e323bd6ea" providerId="LiveId" clId="{EB6AEB1E-92B8-574A-94BB-FF82B5FA9E75}" dt="2022-01-20T06:56:50.884" v="104"/>
          <ac:spMkLst>
            <pc:docMk/>
            <pc:sldMk cId="0" sldId="291"/>
            <ac:spMk id="1274" creationId="{00000000-0000-0000-0000-000000000000}"/>
          </ac:spMkLst>
        </pc:spChg>
        <pc:spChg chg="mod">
          <ac:chgData name="Loc Huynh" userId="80c0383e323bd6ea" providerId="LiveId" clId="{EB6AEB1E-92B8-574A-94BB-FF82B5FA9E75}" dt="2022-01-20T06:56:50.884" v="104"/>
          <ac:spMkLst>
            <pc:docMk/>
            <pc:sldMk cId="0" sldId="291"/>
            <ac:spMk id="1275" creationId="{00000000-0000-0000-0000-000000000000}"/>
          </ac:spMkLst>
        </pc:spChg>
        <pc:spChg chg="mod">
          <ac:chgData name="Loc Huynh" userId="80c0383e323bd6ea" providerId="LiveId" clId="{EB6AEB1E-92B8-574A-94BB-FF82B5FA9E75}" dt="2022-01-20T06:56:50.884" v="104"/>
          <ac:spMkLst>
            <pc:docMk/>
            <pc:sldMk cId="0" sldId="291"/>
            <ac:spMk id="1276" creationId="{00000000-0000-0000-0000-000000000000}"/>
          </ac:spMkLst>
        </pc:spChg>
        <pc:spChg chg="mod">
          <ac:chgData name="Loc Huynh" userId="80c0383e323bd6ea" providerId="LiveId" clId="{EB6AEB1E-92B8-574A-94BB-FF82B5FA9E75}" dt="2022-01-20T06:56:50.884" v="104"/>
          <ac:spMkLst>
            <pc:docMk/>
            <pc:sldMk cId="0" sldId="291"/>
            <ac:spMk id="1277" creationId="{00000000-0000-0000-0000-000000000000}"/>
          </ac:spMkLst>
        </pc:spChg>
        <pc:spChg chg="mod">
          <ac:chgData name="Loc Huynh" userId="80c0383e323bd6ea" providerId="LiveId" clId="{EB6AEB1E-92B8-574A-94BB-FF82B5FA9E75}" dt="2022-01-20T06:56:50.884" v="104"/>
          <ac:spMkLst>
            <pc:docMk/>
            <pc:sldMk cId="0" sldId="291"/>
            <ac:spMk id="1279" creationId="{00000000-0000-0000-0000-000000000000}"/>
          </ac:spMkLst>
        </pc:spChg>
        <pc:spChg chg="mod">
          <ac:chgData name="Loc Huynh" userId="80c0383e323bd6ea" providerId="LiveId" clId="{EB6AEB1E-92B8-574A-94BB-FF82B5FA9E75}" dt="2022-01-20T06:56:50.884" v="104"/>
          <ac:spMkLst>
            <pc:docMk/>
            <pc:sldMk cId="0" sldId="291"/>
            <ac:spMk id="1280" creationId="{00000000-0000-0000-0000-000000000000}"/>
          </ac:spMkLst>
        </pc:spChg>
        <pc:spChg chg="mod">
          <ac:chgData name="Loc Huynh" userId="80c0383e323bd6ea" providerId="LiveId" clId="{EB6AEB1E-92B8-574A-94BB-FF82B5FA9E75}" dt="2022-01-20T06:56:50.884" v="104"/>
          <ac:spMkLst>
            <pc:docMk/>
            <pc:sldMk cId="0" sldId="291"/>
            <ac:spMk id="1281" creationId="{00000000-0000-0000-0000-000000000000}"/>
          </ac:spMkLst>
        </pc:spChg>
        <pc:spChg chg="mod">
          <ac:chgData name="Loc Huynh" userId="80c0383e323bd6ea" providerId="LiveId" clId="{EB6AEB1E-92B8-574A-94BB-FF82B5FA9E75}" dt="2022-01-20T06:56:50.884" v="104"/>
          <ac:spMkLst>
            <pc:docMk/>
            <pc:sldMk cId="0" sldId="291"/>
            <ac:spMk id="1282" creationId="{00000000-0000-0000-0000-000000000000}"/>
          </ac:spMkLst>
        </pc:spChg>
        <pc:spChg chg="mod">
          <ac:chgData name="Loc Huynh" userId="80c0383e323bd6ea" providerId="LiveId" clId="{EB6AEB1E-92B8-574A-94BB-FF82B5FA9E75}" dt="2022-01-20T06:56:50.884" v="104"/>
          <ac:spMkLst>
            <pc:docMk/>
            <pc:sldMk cId="0" sldId="291"/>
            <ac:spMk id="1283" creationId="{00000000-0000-0000-0000-000000000000}"/>
          </ac:spMkLst>
        </pc:spChg>
        <pc:spChg chg="mod">
          <ac:chgData name="Loc Huynh" userId="80c0383e323bd6ea" providerId="LiveId" clId="{EB6AEB1E-92B8-574A-94BB-FF82B5FA9E75}" dt="2022-01-20T06:56:50.884" v="104"/>
          <ac:spMkLst>
            <pc:docMk/>
            <pc:sldMk cId="0" sldId="291"/>
            <ac:spMk id="1285" creationId="{00000000-0000-0000-0000-000000000000}"/>
          </ac:spMkLst>
        </pc:spChg>
        <pc:spChg chg="mod">
          <ac:chgData name="Loc Huynh" userId="80c0383e323bd6ea" providerId="LiveId" clId="{EB6AEB1E-92B8-574A-94BB-FF82B5FA9E75}" dt="2022-01-20T06:56:50.884" v="104"/>
          <ac:spMkLst>
            <pc:docMk/>
            <pc:sldMk cId="0" sldId="291"/>
            <ac:spMk id="1286" creationId="{00000000-0000-0000-0000-000000000000}"/>
          </ac:spMkLst>
        </pc:spChg>
        <pc:spChg chg="mod">
          <ac:chgData name="Loc Huynh" userId="80c0383e323bd6ea" providerId="LiveId" clId="{EB6AEB1E-92B8-574A-94BB-FF82B5FA9E75}" dt="2022-01-20T06:56:50.884" v="104"/>
          <ac:spMkLst>
            <pc:docMk/>
            <pc:sldMk cId="0" sldId="291"/>
            <ac:spMk id="1287" creationId="{00000000-0000-0000-0000-000000000000}"/>
          </ac:spMkLst>
        </pc:spChg>
        <pc:spChg chg="mod">
          <ac:chgData name="Loc Huynh" userId="80c0383e323bd6ea" providerId="LiveId" clId="{EB6AEB1E-92B8-574A-94BB-FF82B5FA9E75}" dt="2022-01-20T06:56:50.884" v="104"/>
          <ac:spMkLst>
            <pc:docMk/>
            <pc:sldMk cId="0" sldId="291"/>
            <ac:spMk id="1288" creationId="{00000000-0000-0000-0000-000000000000}"/>
          </ac:spMkLst>
        </pc:spChg>
        <pc:spChg chg="mod">
          <ac:chgData name="Loc Huynh" userId="80c0383e323bd6ea" providerId="LiveId" clId="{EB6AEB1E-92B8-574A-94BB-FF82B5FA9E75}" dt="2022-01-20T06:56:50.884" v="104"/>
          <ac:spMkLst>
            <pc:docMk/>
            <pc:sldMk cId="0" sldId="291"/>
            <ac:spMk id="1289" creationId="{00000000-0000-0000-0000-000000000000}"/>
          </ac:spMkLst>
        </pc:spChg>
        <pc:spChg chg="mod">
          <ac:chgData name="Loc Huynh" userId="80c0383e323bd6ea" providerId="LiveId" clId="{EB6AEB1E-92B8-574A-94BB-FF82B5FA9E75}" dt="2022-01-20T06:56:50.884" v="104"/>
          <ac:spMkLst>
            <pc:docMk/>
            <pc:sldMk cId="0" sldId="291"/>
            <ac:spMk id="1290" creationId="{00000000-0000-0000-0000-000000000000}"/>
          </ac:spMkLst>
        </pc:spChg>
        <pc:spChg chg="mod">
          <ac:chgData name="Loc Huynh" userId="80c0383e323bd6ea" providerId="LiveId" clId="{EB6AEB1E-92B8-574A-94BB-FF82B5FA9E75}" dt="2022-01-20T06:56:50.884" v="104"/>
          <ac:spMkLst>
            <pc:docMk/>
            <pc:sldMk cId="0" sldId="291"/>
            <ac:spMk id="1291" creationId="{00000000-0000-0000-0000-000000000000}"/>
          </ac:spMkLst>
        </pc:spChg>
        <pc:spChg chg="mod">
          <ac:chgData name="Loc Huynh" userId="80c0383e323bd6ea" providerId="LiveId" clId="{EB6AEB1E-92B8-574A-94BB-FF82B5FA9E75}" dt="2022-01-20T06:56:50.884" v="104"/>
          <ac:spMkLst>
            <pc:docMk/>
            <pc:sldMk cId="0" sldId="291"/>
            <ac:spMk id="1293" creationId="{00000000-0000-0000-0000-000000000000}"/>
          </ac:spMkLst>
        </pc:spChg>
        <pc:spChg chg="mod">
          <ac:chgData name="Loc Huynh" userId="80c0383e323bd6ea" providerId="LiveId" clId="{EB6AEB1E-92B8-574A-94BB-FF82B5FA9E75}" dt="2022-01-20T06:56:50.884" v="104"/>
          <ac:spMkLst>
            <pc:docMk/>
            <pc:sldMk cId="0" sldId="291"/>
            <ac:spMk id="1294" creationId="{00000000-0000-0000-0000-000000000000}"/>
          </ac:spMkLst>
        </pc:spChg>
        <pc:spChg chg="mod">
          <ac:chgData name="Loc Huynh" userId="80c0383e323bd6ea" providerId="LiveId" clId="{EB6AEB1E-92B8-574A-94BB-FF82B5FA9E75}" dt="2022-01-20T06:56:50.884" v="104"/>
          <ac:spMkLst>
            <pc:docMk/>
            <pc:sldMk cId="0" sldId="291"/>
            <ac:spMk id="1296" creationId="{00000000-0000-0000-0000-000000000000}"/>
          </ac:spMkLst>
        </pc:spChg>
        <pc:spChg chg="mod">
          <ac:chgData name="Loc Huynh" userId="80c0383e323bd6ea" providerId="LiveId" clId="{EB6AEB1E-92B8-574A-94BB-FF82B5FA9E75}" dt="2022-01-20T06:56:50.884" v="104"/>
          <ac:spMkLst>
            <pc:docMk/>
            <pc:sldMk cId="0" sldId="291"/>
            <ac:spMk id="1297" creationId="{00000000-0000-0000-0000-000000000000}"/>
          </ac:spMkLst>
        </pc:spChg>
        <pc:spChg chg="mod">
          <ac:chgData name="Loc Huynh" userId="80c0383e323bd6ea" providerId="LiveId" clId="{EB6AEB1E-92B8-574A-94BB-FF82B5FA9E75}" dt="2022-01-20T06:56:50.884" v="104"/>
          <ac:spMkLst>
            <pc:docMk/>
            <pc:sldMk cId="0" sldId="291"/>
            <ac:spMk id="1299" creationId="{00000000-0000-0000-0000-000000000000}"/>
          </ac:spMkLst>
        </pc:spChg>
        <pc:spChg chg="mod">
          <ac:chgData name="Loc Huynh" userId="80c0383e323bd6ea" providerId="LiveId" clId="{EB6AEB1E-92B8-574A-94BB-FF82B5FA9E75}" dt="2022-01-20T06:56:50.884" v="104"/>
          <ac:spMkLst>
            <pc:docMk/>
            <pc:sldMk cId="0" sldId="291"/>
            <ac:spMk id="1300" creationId="{00000000-0000-0000-0000-000000000000}"/>
          </ac:spMkLst>
        </pc:spChg>
        <pc:spChg chg="mod">
          <ac:chgData name="Loc Huynh" userId="80c0383e323bd6ea" providerId="LiveId" clId="{EB6AEB1E-92B8-574A-94BB-FF82B5FA9E75}" dt="2022-01-20T06:56:50.884" v="104"/>
          <ac:spMkLst>
            <pc:docMk/>
            <pc:sldMk cId="0" sldId="291"/>
            <ac:spMk id="1301" creationId="{00000000-0000-0000-0000-000000000000}"/>
          </ac:spMkLst>
        </pc:spChg>
        <pc:spChg chg="mod">
          <ac:chgData name="Loc Huynh" userId="80c0383e323bd6ea" providerId="LiveId" clId="{EB6AEB1E-92B8-574A-94BB-FF82B5FA9E75}" dt="2022-01-20T06:56:50.884" v="104"/>
          <ac:spMkLst>
            <pc:docMk/>
            <pc:sldMk cId="0" sldId="291"/>
            <ac:spMk id="1302" creationId="{00000000-0000-0000-0000-000000000000}"/>
          </ac:spMkLst>
        </pc:spChg>
        <pc:spChg chg="mod">
          <ac:chgData name="Loc Huynh" userId="80c0383e323bd6ea" providerId="LiveId" clId="{EB6AEB1E-92B8-574A-94BB-FF82B5FA9E75}" dt="2022-01-20T06:56:50.884" v="104"/>
          <ac:spMkLst>
            <pc:docMk/>
            <pc:sldMk cId="0" sldId="291"/>
            <ac:spMk id="1303" creationId="{00000000-0000-0000-0000-000000000000}"/>
          </ac:spMkLst>
        </pc:spChg>
        <pc:spChg chg="mod">
          <ac:chgData name="Loc Huynh" userId="80c0383e323bd6ea" providerId="LiveId" clId="{EB6AEB1E-92B8-574A-94BB-FF82B5FA9E75}" dt="2022-01-20T06:56:50.884" v="104"/>
          <ac:spMkLst>
            <pc:docMk/>
            <pc:sldMk cId="0" sldId="291"/>
            <ac:spMk id="1304" creationId="{00000000-0000-0000-0000-000000000000}"/>
          </ac:spMkLst>
        </pc:spChg>
        <pc:grpChg chg="mod">
          <ac:chgData name="Loc Huynh" userId="80c0383e323bd6ea" providerId="LiveId" clId="{EB6AEB1E-92B8-574A-94BB-FF82B5FA9E75}" dt="2022-01-20T06:56:50.884" v="104"/>
          <ac:grpSpMkLst>
            <pc:docMk/>
            <pc:sldMk cId="0" sldId="291"/>
            <ac:grpSpMk id="857" creationId="{00000000-0000-0000-0000-000000000000}"/>
          </ac:grpSpMkLst>
        </pc:grpChg>
        <pc:grpChg chg="mod">
          <ac:chgData name="Loc Huynh" userId="80c0383e323bd6ea" providerId="LiveId" clId="{EB6AEB1E-92B8-574A-94BB-FF82B5FA9E75}" dt="2022-01-20T06:56:50.884" v="104"/>
          <ac:grpSpMkLst>
            <pc:docMk/>
            <pc:sldMk cId="0" sldId="291"/>
            <ac:grpSpMk id="872" creationId="{00000000-0000-0000-0000-000000000000}"/>
          </ac:grpSpMkLst>
        </pc:grpChg>
        <pc:grpChg chg="mod">
          <ac:chgData name="Loc Huynh" userId="80c0383e323bd6ea" providerId="LiveId" clId="{EB6AEB1E-92B8-574A-94BB-FF82B5FA9E75}" dt="2022-01-20T06:56:50.884" v="104"/>
          <ac:grpSpMkLst>
            <pc:docMk/>
            <pc:sldMk cId="0" sldId="291"/>
            <ac:grpSpMk id="878" creationId="{00000000-0000-0000-0000-000000000000}"/>
          </ac:grpSpMkLst>
        </pc:grpChg>
        <pc:grpChg chg="mod">
          <ac:chgData name="Loc Huynh" userId="80c0383e323bd6ea" providerId="LiveId" clId="{EB6AEB1E-92B8-574A-94BB-FF82B5FA9E75}" dt="2022-01-20T06:56:50.884" v="104"/>
          <ac:grpSpMkLst>
            <pc:docMk/>
            <pc:sldMk cId="0" sldId="291"/>
            <ac:grpSpMk id="886" creationId="{00000000-0000-0000-0000-000000000000}"/>
          </ac:grpSpMkLst>
        </pc:grpChg>
        <pc:grpChg chg="mod">
          <ac:chgData name="Loc Huynh" userId="80c0383e323bd6ea" providerId="LiveId" clId="{EB6AEB1E-92B8-574A-94BB-FF82B5FA9E75}" dt="2022-01-20T06:56:50.884" v="104"/>
          <ac:grpSpMkLst>
            <pc:docMk/>
            <pc:sldMk cId="0" sldId="291"/>
            <ac:grpSpMk id="892" creationId="{00000000-0000-0000-0000-000000000000}"/>
          </ac:grpSpMkLst>
        </pc:grpChg>
        <pc:grpChg chg="mod">
          <ac:chgData name="Loc Huynh" userId="80c0383e323bd6ea" providerId="LiveId" clId="{EB6AEB1E-92B8-574A-94BB-FF82B5FA9E75}" dt="2022-01-20T06:56:50.884" v="104"/>
          <ac:grpSpMkLst>
            <pc:docMk/>
            <pc:sldMk cId="0" sldId="291"/>
            <ac:grpSpMk id="900" creationId="{00000000-0000-0000-0000-000000000000}"/>
          </ac:grpSpMkLst>
        </pc:grpChg>
        <pc:grpChg chg="mod">
          <ac:chgData name="Loc Huynh" userId="80c0383e323bd6ea" providerId="LiveId" clId="{EB6AEB1E-92B8-574A-94BB-FF82B5FA9E75}" dt="2022-01-20T06:56:50.884" v="104"/>
          <ac:grpSpMkLst>
            <pc:docMk/>
            <pc:sldMk cId="0" sldId="291"/>
            <ac:grpSpMk id="909" creationId="{00000000-0000-0000-0000-000000000000}"/>
          </ac:grpSpMkLst>
        </pc:grpChg>
        <pc:grpChg chg="mod">
          <ac:chgData name="Loc Huynh" userId="80c0383e323bd6ea" providerId="LiveId" clId="{EB6AEB1E-92B8-574A-94BB-FF82B5FA9E75}" dt="2022-01-20T06:56:50.884" v="104"/>
          <ac:grpSpMkLst>
            <pc:docMk/>
            <pc:sldMk cId="0" sldId="291"/>
            <ac:grpSpMk id="912" creationId="{00000000-0000-0000-0000-000000000000}"/>
          </ac:grpSpMkLst>
        </pc:grpChg>
        <pc:grpChg chg="mod">
          <ac:chgData name="Loc Huynh" userId="80c0383e323bd6ea" providerId="LiveId" clId="{EB6AEB1E-92B8-574A-94BB-FF82B5FA9E75}" dt="2022-01-20T06:56:50.884" v="104"/>
          <ac:grpSpMkLst>
            <pc:docMk/>
            <pc:sldMk cId="0" sldId="291"/>
            <ac:grpSpMk id="915" creationId="{00000000-0000-0000-0000-000000000000}"/>
          </ac:grpSpMkLst>
        </pc:grpChg>
        <pc:grpChg chg="mod">
          <ac:chgData name="Loc Huynh" userId="80c0383e323bd6ea" providerId="LiveId" clId="{EB6AEB1E-92B8-574A-94BB-FF82B5FA9E75}" dt="2022-01-20T06:56:50.884" v="104"/>
          <ac:grpSpMkLst>
            <pc:docMk/>
            <pc:sldMk cId="0" sldId="291"/>
            <ac:grpSpMk id="919" creationId="{00000000-0000-0000-0000-000000000000}"/>
          </ac:grpSpMkLst>
        </pc:grpChg>
        <pc:grpChg chg="mod">
          <ac:chgData name="Loc Huynh" userId="80c0383e323bd6ea" providerId="LiveId" clId="{EB6AEB1E-92B8-574A-94BB-FF82B5FA9E75}" dt="2022-01-20T06:56:50.884" v="104"/>
          <ac:grpSpMkLst>
            <pc:docMk/>
            <pc:sldMk cId="0" sldId="291"/>
            <ac:grpSpMk id="927" creationId="{00000000-0000-0000-0000-000000000000}"/>
          </ac:grpSpMkLst>
        </pc:grpChg>
        <pc:grpChg chg="mod">
          <ac:chgData name="Loc Huynh" userId="80c0383e323bd6ea" providerId="LiveId" clId="{EB6AEB1E-92B8-574A-94BB-FF82B5FA9E75}" dt="2022-01-20T06:56:50.884" v="104"/>
          <ac:grpSpMkLst>
            <pc:docMk/>
            <pc:sldMk cId="0" sldId="291"/>
            <ac:grpSpMk id="934" creationId="{00000000-0000-0000-0000-000000000000}"/>
          </ac:grpSpMkLst>
        </pc:grpChg>
        <pc:grpChg chg="mod">
          <ac:chgData name="Loc Huynh" userId="80c0383e323bd6ea" providerId="LiveId" clId="{EB6AEB1E-92B8-574A-94BB-FF82B5FA9E75}" dt="2022-01-20T06:56:50.884" v="104"/>
          <ac:grpSpMkLst>
            <pc:docMk/>
            <pc:sldMk cId="0" sldId="291"/>
            <ac:grpSpMk id="940" creationId="{00000000-0000-0000-0000-000000000000}"/>
          </ac:grpSpMkLst>
        </pc:grpChg>
        <pc:grpChg chg="mod">
          <ac:chgData name="Loc Huynh" userId="80c0383e323bd6ea" providerId="LiveId" clId="{EB6AEB1E-92B8-574A-94BB-FF82B5FA9E75}" dt="2022-01-20T06:56:50.884" v="104"/>
          <ac:grpSpMkLst>
            <pc:docMk/>
            <pc:sldMk cId="0" sldId="291"/>
            <ac:grpSpMk id="943" creationId="{00000000-0000-0000-0000-000000000000}"/>
          </ac:grpSpMkLst>
        </pc:grpChg>
        <pc:grpChg chg="mod">
          <ac:chgData name="Loc Huynh" userId="80c0383e323bd6ea" providerId="LiveId" clId="{EB6AEB1E-92B8-574A-94BB-FF82B5FA9E75}" dt="2022-01-20T06:56:50.884" v="104"/>
          <ac:grpSpMkLst>
            <pc:docMk/>
            <pc:sldMk cId="0" sldId="291"/>
            <ac:grpSpMk id="949" creationId="{00000000-0000-0000-0000-000000000000}"/>
          </ac:grpSpMkLst>
        </pc:grpChg>
        <pc:grpChg chg="mod">
          <ac:chgData name="Loc Huynh" userId="80c0383e323bd6ea" providerId="LiveId" clId="{EB6AEB1E-92B8-574A-94BB-FF82B5FA9E75}" dt="2022-01-20T06:56:50.884" v="104"/>
          <ac:grpSpMkLst>
            <pc:docMk/>
            <pc:sldMk cId="0" sldId="291"/>
            <ac:grpSpMk id="952" creationId="{00000000-0000-0000-0000-000000000000}"/>
          </ac:grpSpMkLst>
        </pc:grpChg>
        <pc:grpChg chg="mod">
          <ac:chgData name="Loc Huynh" userId="80c0383e323bd6ea" providerId="LiveId" clId="{EB6AEB1E-92B8-574A-94BB-FF82B5FA9E75}" dt="2022-01-20T06:56:50.884" v="104"/>
          <ac:grpSpMkLst>
            <pc:docMk/>
            <pc:sldMk cId="0" sldId="291"/>
            <ac:grpSpMk id="960" creationId="{00000000-0000-0000-0000-000000000000}"/>
          </ac:grpSpMkLst>
        </pc:grpChg>
        <pc:grpChg chg="mod">
          <ac:chgData name="Loc Huynh" userId="80c0383e323bd6ea" providerId="LiveId" clId="{EB6AEB1E-92B8-574A-94BB-FF82B5FA9E75}" dt="2022-01-20T06:56:50.884" v="104"/>
          <ac:grpSpMkLst>
            <pc:docMk/>
            <pc:sldMk cId="0" sldId="291"/>
            <ac:grpSpMk id="966" creationId="{00000000-0000-0000-0000-000000000000}"/>
          </ac:grpSpMkLst>
        </pc:grpChg>
        <pc:grpChg chg="mod">
          <ac:chgData name="Loc Huynh" userId="80c0383e323bd6ea" providerId="LiveId" clId="{EB6AEB1E-92B8-574A-94BB-FF82B5FA9E75}" dt="2022-01-20T06:56:50.884" v="104"/>
          <ac:grpSpMkLst>
            <pc:docMk/>
            <pc:sldMk cId="0" sldId="291"/>
            <ac:grpSpMk id="975" creationId="{00000000-0000-0000-0000-000000000000}"/>
          </ac:grpSpMkLst>
        </pc:grpChg>
        <pc:grpChg chg="mod">
          <ac:chgData name="Loc Huynh" userId="80c0383e323bd6ea" providerId="LiveId" clId="{EB6AEB1E-92B8-574A-94BB-FF82B5FA9E75}" dt="2022-01-20T06:56:50.884" v="104"/>
          <ac:grpSpMkLst>
            <pc:docMk/>
            <pc:sldMk cId="0" sldId="291"/>
            <ac:grpSpMk id="980" creationId="{00000000-0000-0000-0000-000000000000}"/>
          </ac:grpSpMkLst>
        </pc:grpChg>
        <pc:grpChg chg="mod">
          <ac:chgData name="Loc Huynh" userId="80c0383e323bd6ea" providerId="LiveId" clId="{EB6AEB1E-92B8-574A-94BB-FF82B5FA9E75}" dt="2022-01-20T06:56:50.884" v="104"/>
          <ac:grpSpMkLst>
            <pc:docMk/>
            <pc:sldMk cId="0" sldId="291"/>
            <ac:grpSpMk id="985" creationId="{00000000-0000-0000-0000-000000000000}"/>
          </ac:grpSpMkLst>
        </pc:grpChg>
        <pc:grpChg chg="mod">
          <ac:chgData name="Loc Huynh" userId="80c0383e323bd6ea" providerId="LiveId" clId="{EB6AEB1E-92B8-574A-94BB-FF82B5FA9E75}" dt="2022-01-20T06:56:50.884" v="104"/>
          <ac:grpSpMkLst>
            <pc:docMk/>
            <pc:sldMk cId="0" sldId="291"/>
            <ac:grpSpMk id="990" creationId="{00000000-0000-0000-0000-000000000000}"/>
          </ac:grpSpMkLst>
        </pc:grpChg>
        <pc:grpChg chg="mod">
          <ac:chgData name="Loc Huynh" userId="80c0383e323bd6ea" providerId="LiveId" clId="{EB6AEB1E-92B8-574A-94BB-FF82B5FA9E75}" dt="2022-01-20T06:56:50.884" v="104"/>
          <ac:grpSpMkLst>
            <pc:docMk/>
            <pc:sldMk cId="0" sldId="291"/>
            <ac:grpSpMk id="993" creationId="{00000000-0000-0000-0000-000000000000}"/>
          </ac:grpSpMkLst>
        </pc:grpChg>
        <pc:grpChg chg="mod">
          <ac:chgData name="Loc Huynh" userId="80c0383e323bd6ea" providerId="LiveId" clId="{EB6AEB1E-92B8-574A-94BB-FF82B5FA9E75}" dt="2022-01-20T06:56:50.884" v="104"/>
          <ac:grpSpMkLst>
            <pc:docMk/>
            <pc:sldMk cId="0" sldId="291"/>
            <ac:grpSpMk id="996" creationId="{00000000-0000-0000-0000-000000000000}"/>
          </ac:grpSpMkLst>
        </pc:grpChg>
        <pc:grpChg chg="mod">
          <ac:chgData name="Loc Huynh" userId="80c0383e323bd6ea" providerId="LiveId" clId="{EB6AEB1E-92B8-574A-94BB-FF82B5FA9E75}" dt="2022-01-20T06:56:50.884" v="104"/>
          <ac:grpSpMkLst>
            <pc:docMk/>
            <pc:sldMk cId="0" sldId="291"/>
            <ac:grpSpMk id="1000" creationId="{00000000-0000-0000-0000-000000000000}"/>
          </ac:grpSpMkLst>
        </pc:grpChg>
        <pc:grpChg chg="mod">
          <ac:chgData name="Loc Huynh" userId="80c0383e323bd6ea" providerId="LiveId" clId="{EB6AEB1E-92B8-574A-94BB-FF82B5FA9E75}" dt="2022-01-20T06:56:50.884" v="104"/>
          <ac:grpSpMkLst>
            <pc:docMk/>
            <pc:sldMk cId="0" sldId="291"/>
            <ac:grpSpMk id="1003" creationId="{00000000-0000-0000-0000-000000000000}"/>
          </ac:grpSpMkLst>
        </pc:grpChg>
        <pc:grpChg chg="mod">
          <ac:chgData name="Loc Huynh" userId="80c0383e323bd6ea" providerId="LiveId" clId="{EB6AEB1E-92B8-574A-94BB-FF82B5FA9E75}" dt="2022-01-20T06:56:50.884" v="104"/>
          <ac:grpSpMkLst>
            <pc:docMk/>
            <pc:sldMk cId="0" sldId="291"/>
            <ac:grpSpMk id="1014" creationId="{00000000-0000-0000-0000-000000000000}"/>
          </ac:grpSpMkLst>
        </pc:grpChg>
        <pc:grpChg chg="mod">
          <ac:chgData name="Loc Huynh" userId="80c0383e323bd6ea" providerId="LiveId" clId="{EB6AEB1E-92B8-574A-94BB-FF82B5FA9E75}" dt="2022-01-20T06:56:50.884" v="104"/>
          <ac:grpSpMkLst>
            <pc:docMk/>
            <pc:sldMk cId="0" sldId="291"/>
            <ac:grpSpMk id="1018" creationId="{00000000-0000-0000-0000-000000000000}"/>
          </ac:grpSpMkLst>
        </pc:grpChg>
        <pc:grpChg chg="mod">
          <ac:chgData name="Loc Huynh" userId="80c0383e323bd6ea" providerId="LiveId" clId="{EB6AEB1E-92B8-574A-94BB-FF82B5FA9E75}" dt="2022-01-20T06:56:50.884" v="104"/>
          <ac:grpSpMkLst>
            <pc:docMk/>
            <pc:sldMk cId="0" sldId="291"/>
            <ac:grpSpMk id="1021" creationId="{00000000-0000-0000-0000-000000000000}"/>
          </ac:grpSpMkLst>
        </pc:grpChg>
        <pc:grpChg chg="mod">
          <ac:chgData name="Loc Huynh" userId="80c0383e323bd6ea" providerId="LiveId" clId="{EB6AEB1E-92B8-574A-94BB-FF82B5FA9E75}" dt="2022-01-20T06:56:50.884" v="104"/>
          <ac:grpSpMkLst>
            <pc:docMk/>
            <pc:sldMk cId="0" sldId="291"/>
            <ac:grpSpMk id="1026" creationId="{00000000-0000-0000-0000-000000000000}"/>
          </ac:grpSpMkLst>
        </pc:grpChg>
        <pc:grpChg chg="mod">
          <ac:chgData name="Loc Huynh" userId="80c0383e323bd6ea" providerId="LiveId" clId="{EB6AEB1E-92B8-574A-94BB-FF82B5FA9E75}" dt="2022-01-20T06:56:50.884" v="104"/>
          <ac:grpSpMkLst>
            <pc:docMk/>
            <pc:sldMk cId="0" sldId="291"/>
            <ac:grpSpMk id="1031" creationId="{00000000-0000-0000-0000-000000000000}"/>
          </ac:grpSpMkLst>
        </pc:grpChg>
        <pc:grpChg chg="mod">
          <ac:chgData name="Loc Huynh" userId="80c0383e323bd6ea" providerId="LiveId" clId="{EB6AEB1E-92B8-574A-94BB-FF82B5FA9E75}" dt="2022-01-20T06:56:50.884" v="104"/>
          <ac:grpSpMkLst>
            <pc:docMk/>
            <pc:sldMk cId="0" sldId="291"/>
            <ac:grpSpMk id="1038" creationId="{00000000-0000-0000-0000-000000000000}"/>
          </ac:grpSpMkLst>
        </pc:grpChg>
        <pc:grpChg chg="mod">
          <ac:chgData name="Loc Huynh" userId="80c0383e323bd6ea" providerId="LiveId" clId="{EB6AEB1E-92B8-574A-94BB-FF82B5FA9E75}" dt="2022-01-20T06:56:50.884" v="104"/>
          <ac:grpSpMkLst>
            <pc:docMk/>
            <pc:sldMk cId="0" sldId="291"/>
            <ac:grpSpMk id="1048" creationId="{00000000-0000-0000-0000-000000000000}"/>
          </ac:grpSpMkLst>
        </pc:grpChg>
        <pc:grpChg chg="mod">
          <ac:chgData name="Loc Huynh" userId="80c0383e323bd6ea" providerId="LiveId" clId="{EB6AEB1E-92B8-574A-94BB-FF82B5FA9E75}" dt="2022-01-20T06:56:50.884" v="104"/>
          <ac:grpSpMkLst>
            <pc:docMk/>
            <pc:sldMk cId="0" sldId="291"/>
            <ac:grpSpMk id="1052" creationId="{00000000-0000-0000-0000-000000000000}"/>
          </ac:grpSpMkLst>
        </pc:grpChg>
        <pc:grpChg chg="mod">
          <ac:chgData name="Loc Huynh" userId="80c0383e323bd6ea" providerId="LiveId" clId="{EB6AEB1E-92B8-574A-94BB-FF82B5FA9E75}" dt="2022-01-20T06:56:50.884" v="104"/>
          <ac:grpSpMkLst>
            <pc:docMk/>
            <pc:sldMk cId="0" sldId="291"/>
            <ac:grpSpMk id="1056" creationId="{00000000-0000-0000-0000-000000000000}"/>
          </ac:grpSpMkLst>
        </pc:grpChg>
        <pc:grpChg chg="mod">
          <ac:chgData name="Loc Huynh" userId="80c0383e323bd6ea" providerId="LiveId" clId="{EB6AEB1E-92B8-574A-94BB-FF82B5FA9E75}" dt="2022-01-20T06:56:50.884" v="104"/>
          <ac:grpSpMkLst>
            <pc:docMk/>
            <pc:sldMk cId="0" sldId="291"/>
            <ac:grpSpMk id="1062" creationId="{00000000-0000-0000-0000-000000000000}"/>
          </ac:grpSpMkLst>
        </pc:grpChg>
        <pc:grpChg chg="mod">
          <ac:chgData name="Loc Huynh" userId="80c0383e323bd6ea" providerId="LiveId" clId="{EB6AEB1E-92B8-574A-94BB-FF82B5FA9E75}" dt="2022-01-20T06:56:50.884" v="104"/>
          <ac:grpSpMkLst>
            <pc:docMk/>
            <pc:sldMk cId="0" sldId="291"/>
            <ac:grpSpMk id="1065" creationId="{00000000-0000-0000-0000-000000000000}"/>
          </ac:grpSpMkLst>
        </pc:grpChg>
        <pc:grpChg chg="mod">
          <ac:chgData name="Loc Huynh" userId="80c0383e323bd6ea" providerId="LiveId" clId="{EB6AEB1E-92B8-574A-94BB-FF82B5FA9E75}" dt="2022-01-20T06:56:50.884" v="104"/>
          <ac:grpSpMkLst>
            <pc:docMk/>
            <pc:sldMk cId="0" sldId="291"/>
            <ac:grpSpMk id="1073" creationId="{00000000-0000-0000-0000-000000000000}"/>
          </ac:grpSpMkLst>
        </pc:grpChg>
        <pc:grpChg chg="mod">
          <ac:chgData name="Loc Huynh" userId="80c0383e323bd6ea" providerId="LiveId" clId="{EB6AEB1E-92B8-574A-94BB-FF82B5FA9E75}" dt="2022-01-20T06:56:50.884" v="104"/>
          <ac:grpSpMkLst>
            <pc:docMk/>
            <pc:sldMk cId="0" sldId="291"/>
            <ac:grpSpMk id="1080" creationId="{00000000-0000-0000-0000-000000000000}"/>
          </ac:grpSpMkLst>
        </pc:grpChg>
        <pc:grpChg chg="mod">
          <ac:chgData name="Loc Huynh" userId="80c0383e323bd6ea" providerId="LiveId" clId="{EB6AEB1E-92B8-574A-94BB-FF82B5FA9E75}" dt="2022-01-20T06:56:50.884" v="104"/>
          <ac:grpSpMkLst>
            <pc:docMk/>
            <pc:sldMk cId="0" sldId="291"/>
            <ac:grpSpMk id="1083" creationId="{00000000-0000-0000-0000-000000000000}"/>
          </ac:grpSpMkLst>
        </pc:grpChg>
        <pc:grpChg chg="mod">
          <ac:chgData name="Loc Huynh" userId="80c0383e323bd6ea" providerId="LiveId" clId="{EB6AEB1E-92B8-574A-94BB-FF82B5FA9E75}" dt="2022-01-20T06:56:50.884" v="104"/>
          <ac:grpSpMkLst>
            <pc:docMk/>
            <pc:sldMk cId="0" sldId="291"/>
            <ac:grpSpMk id="1092" creationId="{00000000-0000-0000-0000-000000000000}"/>
          </ac:grpSpMkLst>
        </pc:grpChg>
        <pc:grpChg chg="mod">
          <ac:chgData name="Loc Huynh" userId="80c0383e323bd6ea" providerId="LiveId" clId="{EB6AEB1E-92B8-574A-94BB-FF82B5FA9E75}" dt="2022-01-20T06:56:50.884" v="104"/>
          <ac:grpSpMkLst>
            <pc:docMk/>
            <pc:sldMk cId="0" sldId="291"/>
            <ac:grpSpMk id="1101" creationId="{00000000-0000-0000-0000-000000000000}"/>
          </ac:grpSpMkLst>
        </pc:grpChg>
        <pc:grpChg chg="mod">
          <ac:chgData name="Loc Huynh" userId="80c0383e323bd6ea" providerId="LiveId" clId="{EB6AEB1E-92B8-574A-94BB-FF82B5FA9E75}" dt="2022-01-20T06:56:50.884" v="104"/>
          <ac:grpSpMkLst>
            <pc:docMk/>
            <pc:sldMk cId="0" sldId="291"/>
            <ac:grpSpMk id="1104" creationId="{00000000-0000-0000-0000-000000000000}"/>
          </ac:grpSpMkLst>
        </pc:grpChg>
        <pc:grpChg chg="mod">
          <ac:chgData name="Loc Huynh" userId="80c0383e323bd6ea" providerId="LiveId" clId="{EB6AEB1E-92B8-574A-94BB-FF82B5FA9E75}" dt="2022-01-20T06:56:50.884" v="104"/>
          <ac:grpSpMkLst>
            <pc:docMk/>
            <pc:sldMk cId="0" sldId="291"/>
            <ac:grpSpMk id="1111" creationId="{00000000-0000-0000-0000-000000000000}"/>
          </ac:grpSpMkLst>
        </pc:grpChg>
        <pc:grpChg chg="mod">
          <ac:chgData name="Loc Huynh" userId="80c0383e323bd6ea" providerId="LiveId" clId="{EB6AEB1E-92B8-574A-94BB-FF82B5FA9E75}" dt="2022-01-20T06:56:50.884" v="104"/>
          <ac:grpSpMkLst>
            <pc:docMk/>
            <pc:sldMk cId="0" sldId="291"/>
            <ac:grpSpMk id="1119" creationId="{00000000-0000-0000-0000-000000000000}"/>
          </ac:grpSpMkLst>
        </pc:grpChg>
        <pc:grpChg chg="mod">
          <ac:chgData name="Loc Huynh" userId="80c0383e323bd6ea" providerId="LiveId" clId="{EB6AEB1E-92B8-574A-94BB-FF82B5FA9E75}" dt="2022-01-20T06:56:50.884" v="104"/>
          <ac:grpSpMkLst>
            <pc:docMk/>
            <pc:sldMk cId="0" sldId="291"/>
            <ac:grpSpMk id="1123" creationId="{00000000-0000-0000-0000-000000000000}"/>
          </ac:grpSpMkLst>
        </pc:grpChg>
        <pc:grpChg chg="mod">
          <ac:chgData name="Loc Huynh" userId="80c0383e323bd6ea" providerId="LiveId" clId="{EB6AEB1E-92B8-574A-94BB-FF82B5FA9E75}" dt="2022-01-20T06:56:50.884" v="104"/>
          <ac:grpSpMkLst>
            <pc:docMk/>
            <pc:sldMk cId="0" sldId="291"/>
            <ac:grpSpMk id="1130" creationId="{00000000-0000-0000-0000-000000000000}"/>
          </ac:grpSpMkLst>
        </pc:grpChg>
        <pc:grpChg chg="mod">
          <ac:chgData name="Loc Huynh" userId="80c0383e323bd6ea" providerId="LiveId" clId="{EB6AEB1E-92B8-574A-94BB-FF82B5FA9E75}" dt="2022-01-20T06:56:50.884" v="104"/>
          <ac:grpSpMkLst>
            <pc:docMk/>
            <pc:sldMk cId="0" sldId="291"/>
            <ac:grpSpMk id="1134" creationId="{00000000-0000-0000-0000-000000000000}"/>
          </ac:grpSpMkLst>
        </pc:grpChg>
        <pc:grpChg chg="mod">
          <ac:chgData name="Loc Huynh" userId="80c0383e323bd6ea" providerId="LiveId" clId="{EB6AEB1E-92B8-574A-94BB-FF82B5FA9E75}" dt="2022-01-20T06:56:50.884" v="104"/>
          <ac:grpSpMkLst>
            <pc:docMk/>
            <pc:sldMk cId="0" sldId="291"/>
            <ac:grpSpMk id="1138" creationId="{00000000-0000-0000-0000-000000000000}"/>
          </ac:grpSpMkLst>
        </pc:grpChg>
        <pc:grpChg chg="mod">
          <ac:chgData name="Loc Huynh" userId="80c0383e323bd6ea" providerId="LiveId" clId="{EB6AEB1E-92B8-574A-94BB-FF82B5FA9E75}" dt="2022-01-20T06:56:50.884" v="104"/>
          <ac:grpSpMkLst>
            <pc:docMk/>
            <pc:sldMk cId="0" sldId="291"/>
            <ac:grpSpMk id="1144" creationId="{00000000-0000-0000-0000-000000000000}"/>
          </ac:grpSpMkLst>
        </pc:grpChg>
        <pc:grpChg chg="mod">
          <ac:chgData name="Loc Huynh" userId="80c0383e323bd6ea" providerId="LiveId" clId="{EB6AEB1E-92B8-574A-94BB-FF82B5FA9E75}" dt="2022-01-20T06:56:50.884" v="104"/>
          <ac:grpSpMkLst>
            <pc:docMk/>
            <pc:sldMk cId="0" sldId="291"/>
            <ac:grpSpMk id="1172" creationId="{00000000-0000-0000-0000-000000000000}"/>
          </ac:grpSpMkLst>
        </pc:grpChg>
        <pc:grpChg chg="mod">
          <ac:chgData name="Loc Huynh" userId="80c0383e323bd6ea" providerId="LiveId" clId="{EB6AEB1E-92B8-574A-94BB-FF82B5FA9E75}" dt="2022-01-20T06:56:50.884" v="104"/>
          <ac:grpSpMkLst>
            <pc:docMk/>
            <pc:sldMk cId="0" sldId="291"/>
            <ac:grpSpMk id="1196" creationId="{00000000-0000-0000-0000-000000000000}"/>
          </ac:grpSpMkLst>
        </pc:grpChg>
        <pc:grpChg chg="mod">
          <ac:chgData name="Loc Huynh" userId="80c0383e323bd6ea" providerId="LiveId" clId="{EB6AEB1E-92B8-574A-94BB-FF82B5FA9E75}" dt="2022-01-20T06:56:50.884" v="104"/>
          <ac:grpSpMkLst>
            <pc:docMk/>
            <pc:sldMk cId="0" sldId="291"/>
            <ac:grpSpMk id="1211" creationId="{00000000-0000-0000-0000-000000000000}"/>
          </ac:grpSpMkLst>
        </pc:grpChg>
        <pc:grpChg chg="mod">
          <ac:chgData name="Loc Huynh" userId="80c0383e323bd6ea" providerId="LiveId" clId="{EB6AEB1E-92B8-574A-94BB-FF82B5FA9E75}" dt="2022-01-20T06:56:50.884" v="104"/>
          <ac:grpSpMkLst>
            <pc:docMk/>
            <pc:sldMk cId="0" sldId="291"/>
            <ac:grpSpMk id="1215" creationId="{00000000-0000-0000-0000-000000000000}"/>
          </ac:grpSpMkLst>
        </pc:grpChg>
        <pc:grpChg chg="mod">
          <ac:chgData name="Loc Huynh" userId="80c0383e323bd6ea" providerId="LiveId" clId="{EB6AEB1E-92B8-574A-94BB-FF82B5FA9E75}" dt="2022-01-20T06:56:50.884" v="104"/>
          <ac:grpSpMkLst>
            <pc:docMk/>
            <pc:sldMk cId="0" sldId="291"/>
            <ac:grpSpMk id="1222" creationId="{00000000-0000-0000-0000-000000000000}"/>
          </ac:grpSpMkLst>
        </pc:grpChg>
        <pc:grpChg chg="mod">
          <ac:chgData name="Loc Huynh" userId="80c0383e323bd6ea" providerId="LiveId" clId="{EB6AEB1E-92B8-574A-94BB-FF82B5FA9E75}" dt="2022-01-20T06:56:50.884" v="104"/>
          <ac:grpSpMkLst>
            <pc:docMk/>
            <pc:sldMk cId="0" sldId="291"/>
            <ac:grpSpMk id="1231" creationId="{00000000-0000-0000-0000-000000000000}"/>
          </ac:grpSpMkLst>
        </pc:grpChg>
        <pc:grpChg chg="mod">
          <ac:chgData name="Loc Huynh" userId="80c0383e323bd6ea" providerId="LiveId" clId="{EB6AEB1E-92B8-574A-94BB-FF82B5FA9E75}" dt="2022-01-20T06:56:50.884" v="104"/>
          <ac:grpSpMkLst>
            <pc:docMk/>
            <pc:sldMk cId="0" sldId="291"/>
            <ac:grpSpMk id="1235" creationId="{00000000-0000-0000-0000-000000000000}"/>
          </ac:grpSpMkLst>
        </pc:grpChg>
        <pc:grpChg chg="mod">
          <ac:chgData name="Loc Huynh" userId="80c0383e323bd6ea" providerId="LiveId" clId="{EB6AEB1E-92B8-574A-94BB-FF82B5FA9E75}" dt="2022-01-20T06:56:50.884" v="104"/>
          <ac:grpSpMkLst>
            <pc:docMk/>
            <pc:sldMk cId="0" sldId="291"/>
            <ac:grpSpMk id="1241" creationId="{00000000-0000-0000-0000-000000000000}"/>
          </ac:grpSpMkLst>
        </pc:grpChg>
        <pc:grpChg chg="mod">
          <ac:chgData name="Loc Huynh" userId="80c0383e323bd6ea" providerId="LiveId" clId="{EB6AEB1E-92B8-574A-94BB-FF82B5FA9E75}" dt="2022-01-20T06:56:50.884" v="104"/>
          <ac:grpSpMkLst>
            <pc:docMk/>
            <pc:sldMk cId="0" sldId="291"/>
            <ac:grpSpMk id="1249" creationId="{00000000-0000-0000-0000-000000000000}"/>
          </ac:grpSpMkLst>
        </pc:grpChg>
        <pc:grpChg chg="mod">
          <ac:chgData name="Loc Huynh" userId="80c0383e323bd6ea" providerId="LiveId" clId="{EB6AEB1E-92B8-574A-94BB-FF82B5FA9E75}" dt="2022-01-20T06:56:50.884" v="104"/>
          <ac:grpSpMkLst>
            <pc:docMk/>
            <pc:sldMk cId="0" sldId="291"/>
            <ac:grpSpMk id="1256" creationId="{00000000-0000-0000-0000-000000000000}"/>
          </ac:grpSpMkLst>
        </pc:grpChg>
        <pc:grpChg chg="mod">
          <ac:chgData name="Loc Huynh" userId="80c0383e323bd6ea" providerId="LiveId" clId="{EB6AEB1E-92B8-574A-94BB-FF82B5FA9E75}" dt="2022-01-20T06:56:50.884" v="104"/>
          <ac:grpSpMkLst>
            <pc:docMk/>
            <pc:sldMk cId="0" sldId="291"/>
            <ac:grpSpMk id="1266" creationId="{00000000-0000-0000-0000-000000000000}"/>
          </ac:grpSpMkLst>
        </pc:grpChg>
        <pc:grpChg chg="mod">
          <ac:chgData name="Loc Huynh" userId="80c0383e323bd6ea" providerId="LiveId" clId="{EB6AEB1E-92B8-574A-94BB-FF82B5FA9E75}" dt="2022-01-20T06:56:50.884" v="104"/>
          <ac:grpSpMkLst>
            <pc:docMk/>
            <pc:sldMk cId="0" sldId="291"/>
            <ac:grpSpMk id="1278" creationId="{00000000-0000-0000-0000-000000000000}"/>
          </ac:grpSpMkLst>
        </pc:grpChg>
        <pc:grpChg chg="mod">
          <ac:chgData name="Loc Huynh" userId="80c0383e323bd6ea" providerId="LiveId" clId="{EB6AEB1E-92B8-574A-94BB-FF82B5FA9E75}" dt="2022-01-20T06:56:50.884" v="104"/>
          <ac:grpSpMkLst>
            <pc:docMk/>
            <pc:sldMk cId="0" sldId="291"/>
            <ac:grpSpMk id="1284" creationId="{00000000-0000-0000-0000-000000000000}"/>
          </ac:grpSpMkLst>
        </pc:grpChg>
        <pc:grpChg chg="mod">
          <ac:chgData name="Loc Huynh" userId="80c0383e323bd6ea" providerId="LiveId" clId="{EB6AEB1E-92B8-574A-94BB-FF82B5FA9E75}" dt="2022-01-20T06:56:50.884" v="104"/>
          <ac:grpSpMkLst>
            <pc:docMk/>
            <pc:sldMk cId="0" sldId="291"/>
            <ac:grpSpMk id="1292" creationId="{00000000-0000-0000-0000-000000000000}"/>
          </ac:grpSpMkLst>
        </pc:grpChg>
        <pc:grpChg chg="mod">
          <ac:chgData name="Loc Huynh" userId="80c0383e323bd6ea" providerId="LiveId" clId="{EB6AEB1E-92B8-574A-94BB-FF82B5FA9E75}" dt="2022-01-20T06:56:50.884" v="104"/>
          <ac:grpSpMkLst>
            <pc:docMk/>
            <pc:sldMk cId="0" sldId="291"/>
            <ac:grpSpMk id="1295" creationId="{00000000-0000-0000-0000-000000000000}"/>
          </ac:grpSpMkLst>
        </pc:grpChg>
        <pc:grpChg chg="mod">
          <ac:chgData name="Loc Huynh" userId="80c0383e323bd6ea" providerId="LiveId" clId="{EB6AEB1E-92B8-574A-94BB-FF82B5FA9E75}" dt="2022-01-20T06:56:50.884" v="104"/>
          <ac:grpSpMkLst>
            <pc:docMk/>
            <pc:sldMk cId="0" sldId="291"/>
            <ac:grpSpMk id="1298" creationId="{00000000-0000-0000-0000-000000000000}"/>
          </ac:grpSpMkLst>
        </pc:grpChg>
      </pc:sldChg>
      <pc:sldChg chg="addSp modSp add del mod setBg modShow modNotes">
        <pc:chgData name="Loc Huynh" userId="80c0383e323bd6ea" providerId="LiveId" clId="{EB6AEB1E-92B8-574A-94BB-FF82B5FA9E75}" dt="2022-01-22T10:47:53.518" v="17187" actId="2696"/>
        <pc:sldMkLst>
          <pc:docMk/>
          <pc:sldMk cId="0" sldId="292"/>
        </pc:sldMkLst>
        <pc:spChg chg="mod">
          <ac:chgData name="Loc Huynh" userId="80c0383e323bd6ea" providerId="LiveId" clId="{EB6AEB1E-92B8-574A-94BB-FF82B5FA9E75}" dt="2022-01-21T05:30:18.225" v="7555" actId="208"/>
          <ac:spMkLst>
            <pc:docMk/>
            <pc:sldMk cId="0" sldId="292"/>
            <ac:spMk id="858" creationId="{00000000-0000-0000-0000-000000000000}"/>
          </ac:spMkLst>
        </pc:spChg>
        <pc:spChg chg="mod">
          <ac:chgData name="Loc Huynh" userId="80c0383e323bd6ea" providerId="LiveId" clId="{EB6AEB1E-92B8-574A-94BB-FF82B5FA9E75}" dt="2022-01-21T05:30:18.225" v="7555" actId="208"/>
          <ac:spMkLst>
            <pc:docMk/>
            <pc:sldMk cId="0" sldId="292"/>
            <ac:spMk id="859" creationId="{00000000-0000-0000-0000-000000000000}"/>
          </ac:spMkLst>
        </pc:spChg>
        <pc:spChg chg="mod">
          <ac:chgData name="Loc Huynh" userId="80c0383e323bd6ea" providerId="LiveId" clId="{EB6AEB1E-92B8-574A-94BB-FF82B5FA9E75}" dt="2022-01-21T05:30:18.225" v="7555" actId="208"/>
          <ac:spMkLst>
            <pc:docMk/>
            <pc:sldMk cId="0" sldId="292"/>
            <ac:spMk id="860" creationId="{00000000-0000-0000-0000-000000000000}"/>
          </ac:spMkLst>
        </pc:spChg>
        <pc:spChg chg="mod">
          <ac:chgData name="Loc Huynh" userId="80c0383e323bd6ea" providerId="LiveId" clId="{EB6AEB1E-92B8-574A-94BB-FF82B5FA9E75}" dt="2022-01-21T05:30:18.225" v="7555" actId="208"/>
          <ac:spMkLst>
            <pc:docMk/>
            <pc:sldMk cId="0" sldId="292"/>
            <ac:spMk id="861" creationId="{00000000-0000-0000-0000-000000000000}"/>
          </ac:spMkLst>
        </pc:spChg>
        <pc:spChg chg="mod">
          <ac:chgData name="Loc Huynh" userId="80c0383e323bd6ea" providerId="LiveId" clId="{EB6AEB1E-92B8-574A-94BB-FF82B5FA9E75}" dt="2022-01-21T05:30:18.225" v="7555" actId="208"/>
          <ac:spMkLst>
            <pc:docMk/>
            <pc:sldMk cId="0" sldId="292"/>
            <ac:spMk id="862" creationId="{00000000-0000-0000-0000-000000000000}"/>
          </ac:spMkLst>
        </pc:spChg>
        <pc:spChg chg="mod">
          <ac:chgData name="Loc Huynh" userId="80c0383e323bd6ea" providerId="LiveId" clId="{EB6AEB1E-92B8-574A-94BB-FF82B5FA9E75}" dt="2022-01-21T05:30:18.225" v="7555" actId="208"/>
          <ac:spMkLst>
            <pc:docMk/>
            <pc:sldMk cId="0" sldId="292"/>
            <ac:spMk id="863" creationId="{00000000-0000-0000-0000-000000000000}"/>
          </ac:spMkLst>
        </pc:spChg>
        <pc:spChg chg="mod">
          <ac:chgData name="Loc Huynh" userId="80c0383e323bd6ea" providerId="LiveId" clId="{EB6AEB1E-92B8-574A-94BB-FF82B5FA9E75}" dt="2022-01-21T05:30:18.225" v="7555" actId="208"/>
          <ac:spMkLst>
            <pc:docMk/>
            <pc:sldMk cId="0" sldId="292"/>
            <ac:spMk id="864" creationId="{00000000-0000-0000-0000-000000000000}"/>
          </ac:spMkLst>
        </pc:spChg>
        <pc:spChg chg="mod">
          <ac:chgData name="Loc Huynh" userId="80c0383e323bd6ea" providerId="LiveId" clId="{EB6AEB1E-92B8-574A-94BB-FF82B5FA9E75}" dt="2022-01-21T05:30:18.225" v="7555" actId="208"/>
          <ac:spMkLst>
            <pc:docMk/>
            <pc:sldMk cId="0" sldId="292"/>
            <ac:spMk id="865" creationId="{00000000-0000-0000-0000-000000000000}"/>
          </ac:spMkLst>
        </pc:spChg>
        <pc:spChg chg="mod">
          <ac:chgData name="Loc Huynh" userId="80c0383e323bd6ea" providerId="LiveId" clId="{EB6AEB1E-92B8-574A-94BB-FF82B5FA9E75}" dt="2022-01-21T05:30:18.225" v="7555" actId="208"/>
          <ac:spMkLst>
            <pc:docMk/>
            <pc:sldMk cId="0" sldId="292"/>
            <ac:spMk id="866" creationId="{00000000-0000-0000-0000-000000000000}"/>
          </ac:spMkLst>
        </pc:spChg>
        <pc:spChg chg="mod">
          <ac:chgData name="Loc Huynh" userId="80c0383e323bd6ea" providerId="LiveId" clId="{EB6AEB1E-92B8-574A-94BB-FF82B5FA9E75}" dt="2022-01-21T05:30:18.225" v="7555" actId="208"/>
          <ac:spMkLst>
            <pc:docMk/>
            <pc:sldMk cId="0" sldId="292"/>
            <ac:spMk id="867" creationId="{00000000-0000-0000-0000-000000000000}"/>
          </ac:spMkLst>
        </pc:spChg>
        <pc:spChg chg="mod">
          <ac:chgData name="Loc Huynh" userId="80c0383e323bd6ea" providerId="LiveId" clId="{EB6AEB1E-92B8-574A-94BB-FF82B5FA9E75}" dt="2022-01-21T05:30:18.225" v="7555" actId="208"/>
          <ac:spMkLst>
            <pc:docMk/>
            <pc:sldMk cId="0" sldId="292"/>
            <ac:spMk id="868" creationId="{00000000-0000-0000-0000-000000000000}"/>
          </ac:spMkLst>
        </pc:spChg>
        <pc:spChg chg="mod">
          <ac:chgData name="Loc Huynh" userId="80c0383e323bd6ea" providerId="LiveId" clId="{EB6AEB1E-92B8-574A-94BB-FF82B5FA9E75}" dt="2022-01-21T05:30:18.225" v="7555" actId="208"/>
          <ac:spMkLst>
            <pc:docMk/>
            <pc:sldMk cId="0" sldId="292"/>
            <ac:spMk id="869" creationId="{00000000-0000-0000-0000-000000000000}"/>
          </ac:spMkLst>
        </pc:spChg>
        <pc:spChg chg="mod">
          <ac:chgData name="Loc Huynh" userId="80c0383e323bd6ea" providerId="LiveId" clId="{EB6AEB1E-92B8-574A-94BB-FF82B5FA9E75}" dt="2022-01-21T05:30:18.225" v="7555" actId="208"/>
          <ac:spMkLst>
            <pc:docMk/>
            <pc:sldMk cId="0" sldId="292"/>
            <ac:spMk id="870" creationId="{00000000-0000-0000-0000-000000000000}"/>
          </ac:spMkLst>
        </pc:spChg>
        <pc:spChg chg="mod">
          <ac:chgData name="Loc Huynh" userId="80c0383e323bd6ea" providerId="LiveId" clId="{EB6AEB1E-92B8-574A-94BB-FF82B5FA9E75}" dt="2022-01-21T05:30:18.225" v="7555" actId="208"/>
          <ac:spMkLst>
            <pc:docMk/>
            <pc:sldMk cId="0" sldId="292"/>
            <ac:spMk id="871" creationId="{00000000-0000-0000-0000-000000000000}"/>
          </ac:spMkLst>
        </pc:spChg>
        <pc:spChg chg="mod">
          <ac:chgData name="Loc Huynh" userId="80c0383e323bd6ea" providerId="LiveId" clId="{EB6AEB1E-92B8-574A-94BB-FF82B5FA9E75}" dt="2022-01-20T07:21:35.508" v="608" actId="207"/>
          <ac:spMkLst>
            <pc:docMk/>
            <pc:sldMk cId="0" sldId="292"/>
            <ac:spMk id="941" creationId="{00000000-0000-0000-0000-000000000000}"/>
          </ac:spMkLst>
        </pc:spChg>
        <pc:spChg chg="mod">
          <ac:chgData name="Loc Huynh" userId="80c0383e323bd6ea" providerId="LiveId" clId="{EB6AEB1E-92B8-574A-94BB-FF82B5FA9E75}" dt="2022-01-20T07:21:35.508" v="608" actId="207"/>
          <ac:spMkLst>
            <pc:docMk/>
            <pc:sldMk cId="0" sldId="292"/>
            <ac:spMk id="942" creationId="{00000000-0000-0000-0000-000000000000}"/>
          </ac:spMkLst>
        </pc:spChg>
        <pc:spChg chg="mod">
          <ac:chgData name="Loc Huynh" userId="80c0383e323bd6ea" providerId="LiveId" clId="{EB6AEB1E-92B8-574A-94BB-FF82B5FA9E75}" dt="2022-01-20T09:15:26.911" v="1686" actId="1076"/>
          <ac:spMkLst>
            <pc:docMk/>
            <pc:sldMk cId="0" sldId="292"/>
            <ac:spMk id="1227" creationId="{00000000-0000-0000-0000-000000000000}"/>
          </ac:spMkLst>
        </pc:spChg>
        <pc:spChg chg="mod">
          <ac:chgData name="Loc Huynh" userId="80c0383e323bd6ea" providerId="LiveId" clId="{EB6AEB1E-92B8-574A-94BB-FF82B5FA9E75}" dt="2022-01-20T06:56:50.884" v="104"/>
          <ac:spMkLst>
            <pc:docMk/>
            <pc:sldMk cId="0" sldId="292"/>
            <ac:spMk id="1310" creationId="{00000000-0000-0000-0000-000000000000}"/>
          </ac:spMkLst>
        </pc:spChg>
        <pc:spChg chg="mod">
          <ac:chgData name="Loc Huynh" userId="80c0383e323bd6ea" providerId="LiveId" clId="{EB6AEB1E-92B8-574A-94BB-FF82B5FA9E75}" dt="2022-01-20T06:56:50.884" v="104"/>
          <ac:spMkLst>
            <pc:docMk/>
            <pc:sldMk cId="0" sldId="292"/>
            <ac:spMk id="1311" creationId="{00000000-0000-0000-0000-000000000000}"/>
          </ac:spMkLst>
        </pc:spChg>
        <pc:spChg chg="mod">
          <ac:chgData name="Loc Huynh" userId="80c0383e323bd6ea" providerId="LiveId" clId="{EB6AEB1E-92B8-574A-94BB-FF82B5FA9E75}" dt="2022-01-20T06:56:50.884" v="104"/>
          <ac:spMkLst>
            <pc:docMk/>
            <pc:sldMk cId="0" sldId="292"/>
            <ac:spMk id="1312" creationId="{00000000-0000-0000-0000-000000000000}"/>
          </ac:spMkLst>
        </pc:spChg>
        <pc:spChg chg="mod">
          <ac:chgData name="Loc Huynh" userId="80c0383e323bd6ea" providerId="LiveId" clId="{EB6AEB1E-92B8-574A-94BB-FF82B5FA9E75}" dt="2022-01-20T06:56:50.884" v="104"/>
          <ac:spMkLst>
            <pc:docMk/>
            <pc:sldMk cId="0" sldId="292"/>
            <ac:spMk id="1313" creationId="{00000000-0000-0000-0000-000000000000}"/>
          </ac:spMkLst>
        </pc:spChg>
        <pc:spChg chg="mod">
          <ac:chgData name="Loc Huynh" userId="80c0383e323bd6ea" providerId="LiveId" clId="{EB6AEB1E-92B8-574A-94BB-FF82B5FA9E75}" dt="2022-01-20T06:56:50.884" v="104"/>
          <ac:spMkLst>
            <pc:docMk/>
            <pc:sldMk cId="0" sldId="292"/>
            <ac:spMk id="1314" creationId="{00000000-0000-0000-0000-000000000000}"/>
          </ac:spMkLst>
        </pc:spChg>
        <pc:spChg chg="mod">
          <ac:chgData name="Loc Huynh" userId="80c0383e323bd6ea" providerId="LiveId" clId="{EB6AEB1E-92B8-574A-94BB-FF82B5FA9E75}" dt="2022-01-20T06:56:50.884" v="104"/>
          <ac:spMkLst>
            <pc:docMk/>
            <pc:sldMk cId="0" sldId="292"/>
            <ac:spMk id="1315" creationId="{00000000-0000-0000-0000-000000000000}"/>
          </ac:spMkLst>
        </pc:spChg>
        <pc:spChg chg="mod">
          <ac:chgData name="Loc Huynh" userId="80c0383e323bd6ea" providerId="LiveId" clId="{EB6AEB1E-92B8-574A-94BB-FF82B5FA9E75}" dt="2022-01-20T06:56:50.884" v="104"/>
          <ac:spMkLst>
            <pc:docMk/>
            <pc:sldMk cId="0" sldId="292"/>
            <ac:spMk id="1317" creationId="{00000000-0000-0000-0000-000000000000}"/>
          </ac:spMkLst>
        </pc:spChg>
        <pc:spChg chg="mod">
          <ac:chgData name="Loc Huynh" userId="80c0383e323bd6ea" providerId="LiveId" clId="{EB6AEB1E-92B8-574A-94BB-FF82B5FA9E75}" dt="2022-01-20T06:56:50.884" v="104"/>
          <ac:spMkLst>
            <pc:docMk/>
            <pc:sldMk cId="0" sldId="292"/>
            <ac:spMk id="1318" creationId="{00000000-0000-0000-0000-000000000000}"/>
          </ac:spMkLst>
        </pc:spChg>
        <pc:spChg chg="mod">
          <ac:chgData name="Loc Huynh" userId="80c0383e323bd6ea" providerId="LiveId" clId="{EB6AEB1E-92B8-574A-94BB-FF82B5FA9E75}" dt="2022-01-20T06:56:50.884" v="104"/>
          <ac:spMkLst>
            <pc:docMk/>
            <pc:sldMk cId="0" sldId="292"/>
            <ac:spMk id="1319" creationId="{00000000-0000-0000-0000-000000000000}"/>
          </ac:spMkLst>
        </pc:spChg>
        <pc:spChg chg="mod">
          <ac:chgData name="Loc Huynh" userId="80c0383e323bd6ea" providerId="LiveId" clId="{EB6AEB1E-92B8-574A-94BB-FF82B5FA9E75}" dt="2022-01-20T06:56:50.884" v="104"/>
          <ac:spMkLst>
            <pc:docMk/>
            <pc:sldMk cId="0" sldId="292"/>
            <ac:spMk id="1320" creationId="{00000000-0000-0000-0000-000000000000}"/>
          </ac:spMkLst>
        </pc:spChg>
        <pc:spChg chg="mod">
          <ac:chgData name="Loc Huynh" userId="80c0383e323bd6ea" providerId="LiveId" clId="{EB6AEB1E-92B8-574A-94BB-FF82B5FA9E75}" dt="2022-01-20T06:56:50.884" v="104"/>
          <ac:spMkLst>
            <pc:docMk/>
            <pc:sldMk cId="0" sldId="292"/>
            <ac:spMk id="1322" creationId="{00000000-0000-0000-0000-000000000000}"/>
          </ac:spMkLst>
        </pc:spChg>
        <pc:spChg chg="mod">
          <ac:chgData name="Loc Huynh" userId="80c0383e323bd6ea" providerId="LiveId" clId="{EB6AEB1E-92B8-574A-94BB-FF82B5FA9E75}" dt="2022-01-20T06:56:50.884" v="104"/>
          <ac:spMkLst>
            <pc:docMk/>
            <pc:sldMk cId="0" sldId="292"/>
            <ac:spMk id="1323" creationId="{00000000-0000-0000-0000-000000000000}"/>
          </ac:spMkLst>
        </pc:spChg>
        <pc:spChg chg="mod">
          <ac:chgData name="Loc Huynh" userId="80c0383e323bd6ea" providerId="LiveId" clId="{EB6AEB1E-92B8-574A-94BB-FF82B5FA9E75}" dt="2022-01-20T06:56:50.884" v="104"/>
          <ac:spMkLst>
            <pc:docMk/>
            <pc:sldMk cId="0" sldId="292"/>
            <ac:spMk id="1324" creationId="{00000000-0000-0000-0000-000000000000}"/>
          </ac:spMkLst>
        </pc:spChg>
        <pc:spChg chg="mod">
          <ac:chgData name="Loc Huynh" userId="80c0383e323bd6ea" providerId="LiveId" clId="{EB6AEB1E-92B8-574A-94BB-FF82B5FA9E75}" dt="2022-01-20T06:56:50.884" v="104"/>
          <ac:spMkLst>
            <pc:docMk/>
            <pc:sldMk cId="0" sldId="292"/>
            <ac:spMk id="1326" creationId="{00000000-0000-0000-0000-000000000000}"/>
          </ac:spMkLst>
        </pc:spChg>
        <pc:spChg chg="mod">
          <ac:chgData name="Loc Huynh" userId="80c0383e323bd6ea" providerId="LiveId" clId="{EB6AEB1E-92B8-574A-94BB-FF82B5FA9E75}" dt="2022-01-20T06:56:50.884" v="104"/>
          <ac:spMkLst>
            <pc:docMk/>
            <pc:sldMk cId="0" sldId="292"/>
            <ac:spMk id="1327" creationId="{00000000-0000-0000-0000-000000000000}"/>
          </ac:spMkLst>
        </pc:spChg>
        <pc:spChg chg="mod">
          <ac:chgData name="Loc Huynh" userId="80c0383e323bd6ea" providerId="LiveId" clId="{EB6AEB1E-92B8-574A-94BB-FF82B5FA9E75}" dt="2022-01-20T06:56:50.884" v="104"/>
          <ac:spMkLst>
            <pc:docMk/>
            <pc:sldMk cId="0" sldId="292"/>
            <ac:spMk id="1328" creationId="{00000000-0000-0000-0000-000000000000}"/>
          </ac:spMkLst>
        </pc:spChg>
        <pc:spChg chg="mod">
          <ac:chgData name="Loc Huynh" userId="80c0383e323bd6ea" providerId="LiveId" clId="{EB6AEB1E-92B8-574A-94BB-FF82B5FA9E75}" dt="2022-01-20T06:56:50.884" v="104"/>
          <ac:spMkLst>
            <pc:docMk/>
            <pc:sldMk cId="0" sldId="292"/>
            <ac:spMk id="1329" creationId="{00000000-0000-0000-0000-000000000000}"/>
          </ac:spMkLst>
        </pc:spChg>
        <pc:spChg chg="mod">
          <ac:chgData name="Loc Huynh" userId="80c0383e323bd6ea" providerId="LiveId" clId="{EB6AEB1E-92B8-574A-94BB-FF82B5FA9E75}" dt="2022-01-20T06:56:50.884" v="104"/>
          <ac:spMkLst>
            <pc:docMk/>
            <pc:sldMk cId="0" sldId="292"/>
            <ac:spMk id="1330" creationId="{00000000-0000-0000-0000-000000000000}"/>
          </ac:spMkLst>
        </pc:spChg>
        <pc:spChg chg="mod">
          <ac:chgData name="Loc Huynh" userId="80c0383e323bd6ea" providerId="LiveId" clId="{EB6AEB1E-92B8-574A-94BB-FF82B5FA9E75}" dt="2022-01-20T06:56:50.884" v="104"/>
          <ac:spMkLst>
            <pc:docMk/>
            <pc:sldMk cId="0" sldId="292"/>
            <ac:spMk id="1332" creationId="{00000000-0000-0000-0000-000000000000}"/>
          </ac:spMkLst>
        </pc:spChg>
        <pc:spChg chg="mod">
          <ac:chgData name="Loc Huynh" userId="80c0383e323bd6ea" providerId="LiveId" clId="{EB6AEB1E-92B8-574A-94BB-FF82B5FA9E75}" dt="2022-01-20T06:56:50.884" v="104"/>
          <ac:spMkLst>
            <pc:docMk/>
            <pc:sldMk cId="0" sldId="292"/>
            <ac:spMk id="1333" creationId="{00000000-0000-0000-0000-000000000000}"/>
          </ac:spMkLst>
        </pc:spChg>
        <pc:spChg chg="mod">
          <ac:chgData name="Loc Huynh" userId="80c0383e323bd6ea" providerId="LiveId" clId="{EB6AEB1E-92B8-574A-94BB-FF82B5FA9E75}" dt="2022-01-20T06:56:50.884" v="104"/>
          <ac:spMkLst>
            <pc:docMk/>
            <pc:sldMk cId="0" sldId="292"/>
            <ac:spMk id="1334" creationId="{00000000-0000-0000-0000-000000000000}"/>
          </ac:spMkLst>
        </pc:spChg>
        <pc:spChg chg="mod">
          <ac:chgData name="Loc Huynh" userId="80c0383e323bd6ea" providerId="LiveId" clId="{EB6AEB1E-92B8-574A-94BB-FF82B5FA9E75}" dt="2022-01-20T06:56:50.884" v="104"/>
          <ac:spMkLst>
            <pc:docMk/>
            <pc:sldMk cId="0" sldId="292"/>
            <ac:spMk id="1336" creationId="{00000000-0000-0000-0000-000000000000}"/>
          </ac:spMkLst>
        </pc:spChg>
        <pc:spChg chg="mod">
          <ac:chgData name="Loc Huynh" userId="80c0383e323bd6ea" providerId="LiveId" clId="{EB6AEB1E-92B8-574A-94BB-FF82B5FA9E75}" dt="2022-01-20T06:56:50.884" v="104"/>
          <ac:spMkLst>
            <pc:docMk/>
            <pc:sldMk cId="0" sldId="292"/>
            <ac:spMk id="1337" creationId="{00000000-0000-0000-0000-000000000000}"/>
          </ac:spMkLst>
        </pc:spChg>
        <pc:spChg chg="mod">
          <ac:chgData name="Loc Huynh" userId="80c0383e323bd6ea" providerId="LiveId" clId="{EB6AEB1E-92B8-574A-94BB-FF82B5FA9E75}" dt="2022-01-20T06:56:50.884" v="104"/>
          <ac:spMkLst>
            <pc:docMk/>
            <pc:sldMk cId="0" sldId="292"/>
            <ac:spMk id="1338" creationId="{00000000-0000-0000-0000-000000000000}"/>
          </ac:spMkLst>
        </pc:spChg>
        <pc:spChg chg="mod">
          <ac:chgData name="Loc Huynh" userId="80c0383e323bd6ea" providerId="LiveId" clId="{EB6AEB1E-92B8-574A-94BB-FF82B5FA9E75}" dt="2022-01-20T06:56:50.884" v="104"/>
          <ac:spMkLst>
            <pc:docMk/>
            <pc:sldMk cId="0" sldId="292"/>
            <ac:spMk id="1339" creationId="{00000000-0000-0000-0000-000000000000}"/>
          </ac:spMkLst>
        </pc:spChg>
        <pc:spChg chg="mod">
          <ac:chgData name="Loc Huynh" userId="80c0383e323bd6ea" providerId="LiveId" clId="{EB6AEB1E-92B8-574A-94BB-FF82B5FA9E75}" dt="2022-01-20T06:56:50.884" v="104"/>
          <ac:spMkLst>
            <pc:docMk/>
            <pc:sldMk cId="0" sldId="292"/>
            <ac:spMk id="1341" creationId="{00000000-0000-0000-0000-000000000000}"/>
          </ac:spMkLst>
        </pc:spChg>
        <pc:spChg chg="mod">
          <ac:chgData name="Loc Huynh" userId="80c0383e323bd6ea" providerId="LiveId" clId="{EB6AEB1E-92B8-574A-94BB-FF82B5FA9E75}" dt="2022-01-20T06:56:50.884" v="104"/>
          <ac:spMkLst>
            <pc:docMk/>
            <pc:sldMk cId="0" sldId="292"/>
            <ac:spMk id="1342" creationId="{00000000-0000-0000-0000-000000000000}"/>
          </ac:spMkLst>
        </pc:spChg>
        <pc:spChg chg="mod">
          <ac:chgData name="Loc Huynh" userId="80c0383e323bd6ea" providerId="LiveId" clId="{EB6AEB1E-92B8-574A-94BB-FF82B5FA9E75}" dt="2022-01-20T06:56:50.884" v="104"/>
          <ac:spMkLst>
            <pc:docMk/>
            <pc:sldMk cId="0" sldId="292"/>
            <ac:spMk id="1343" creationId="{00000000-0000-0000-0000-000000000000}"/>
          </ac:spMkLst>
        </pc:spChg>
        <pc:spChg chg="mod">
          <ac:chgData name="Loc Huynh" userId="80c0383e323bd6ea" providerId="LiveId" clId="{EB6AEB1E-92B8-574A-94BB-FF82B5FA9E75}" dt="2022-01-20T06:56:50.884" v="104"/>
          <ac:spMkLst>
            <pc:docMk/>
            <pc:sldMk cId="0" sldId="292"/>
            <ac:spMk id="1344" creationId="{00000000-0000-0000-0000-000000000000}"/>
          </ac:spMkLst>
        </pc:spChg>
        <pc:spChg chg="mod">
          <ac:chgData name="Loc Huynh" userId="80c0383e323bd6ea" providerId="LiveId" clId="{EB6AEB1E-92B8-574A-94BB-FF82B5FA9E75}" dt="2022-01-20T06:56:50.884" v="104"/>
          <ac:spMkLst>
            <pc:docMk/>
            <pc:sldMk cId="0" sldId="292"/>
            <ac:spMk id="1345" creationId="{00000000-0000-0000-0000-000000000000}"/>
          </ac:spMkLst>
        </pc:spChg>
        <pc:spChg chg="mod">
          <ac:chgData name="Loc Huynh" userId="80c0383e323bd6ea" providerId="LiveId" clId="{EB6AEB1E-92B8-574A-94BB-FF82B5FA9E75}" dt="2022-01-20T06:56:50.884" v="104"/>
          <ac:spMkLst>
            <pc:docMk/>
            <pc:sldMk cId="0" sldId="292"/>
            <ac:spMk id="1347" creationId="{00000000-0000-0000-0000-000000000000}"/>
          </ac:spMkLst>
        </pc:spChg>
        <pc:spChg chg="mod">
          <ac:chgData name="Loc Huynh" userId="80c0383e323bd6ea" providerId="LiveId" clId="{EB6AEB1E-92B8-574A-94BB-FF82B5FA9E75}" dt="2022-01-20T06:56:50.884" v="104"/>
          <ac:spMkLst>
            <pc:docMk/>
            <pc:sldMk cId="0" sldId="292"/>
            <ac:spMk id="1348" creationId="{00000000-0000-0000-0000-000000000000}"/>
          </ac:spMkLst>
        </pc:spChg>
        <pc:spChg chg="mod">
          <ac:chgData name="Loc Huynh" userId="80c0383e323bd6ea" providerId="LiveId" clId="{EB6AEB1E-92B8-574A-94BB-FF82B5FA9E75}" dt="2022-01-20T06:56:50.884" v="104"/>
          <ac:spMkLst>
            <pc:docMk/>
            <pc:sldMk cId="0" sldId="292"/>
            <ac:spMk id="1349" creationId="{00000000-0000-0000-0000-000000000000}"/>
          </ac:spMkLst>
        </pc:spChg>
        <pc:spChg chg="mod">
          <ac:chgData name="Loc Huynh" userId="80c0383e323bd6ea" providerId="LiveId" clId="{EB6AEB1E-92B8-574A-94BB-FF82B5FA9E75}" dt="2022-01-20T06:56:50.884" v="104"/>
          <ac:spMkLst>
            <pc:docMk/>
            <pc:sldMk cId="0" sldId="292"/>
            <ac:spMk id="1350" creationId="{00000000-0000-0000-0000-000000000000}"/>
          </ac:spMkLst>
        </pc:spChg>
        <pc:spChg chg="mod">
          <ac:chgData name="Loc Huynh" userId="80c0383e323bd6ea" providerId="LiveId" clId="{EB6AEB1E-92B8-574A-94BB-FF82B5FA9E75}" dt="2022-01-20T06:56:50.884" v="104"/>
          <ac:spMkLst>
            <pc:docMk/>
            <pc:sldMk cId="0" sldId="292"/>
            <ac:spMk id="1351" creationId="{00000000-0000-0000-0000-000000000000}"/>
          </ac:spMkLst>
        </pc:spChg>
        <pc:spChg chg="mod">
          <ac:chgData name="Loc Huynh" userId="80c0383e323bd6ea" providerId="LiveId" clId="{EB6AEB1E-92B8-574A-94BB-FF82B5FA9E75}" dt="2022-01-20T06:56:50.884" v="104"/>
          <ac:spMkLst>
            <pc:docMk/>
            <pc:sldMk cId="0" sldId="292"/>
            <ac:spMk id="1352" creationId="{00000000-0000-0000-0000-000000000000}"/>
          </ac:spMkLst>
        </pc:spChg>
        <pc:spChg chg="mod">
          <ac:chgData name="Loc Huynh" userId="80c0383e323bd6ea" providerId="LiveId" clId="{EB6AEB1E-92B8-574A-94BB-FF82B5FA9E75}" dt="2022-01-20T06:56:50.884" v="104"/>
          <ac:spMkLst>
            <pc:docMk/>
            <pc:sldMk cId="0" sldId="292"/>
            <ac:spMk id="1354" creationId="{00000000-0000-0000-0000-000000000000}"/>
          </ac:spMkLst>
        </pc:spChg>
        <pc:spChg chg="mod">
          <ac:chgData name="Loc Huynh" userId="80c0383e323bd6ea" providerId="LiveId" clId="{EB6AEB1E-92B8-574A-94BB-FF82B5FA9E75}" dt="2022-01-20T06:56:50.884" v="104"/>
          <ac:spMkLst>
            <pc:docMk/>
            <pc:sldMk cId="0" sldId="292"/>
            <ac:spMk id="1355" creationId="{00000000-0000-0000-0000-000000000000}"/>
          </ac:spMkLst>
        </pc:spChg>
        <pc:spChg chg="mod">
          <ac:chgData name="Loc Huynh" userId="80c0383e323bd6ea" providerId="LiveId" clId="{EB6AEB1E-92B8-574A-94BB-FF82B5FA9E75}" dt="2022-01-20T06:56:50.884" v="104"/>
          <ac:spMkLst>
            <pc:docMk/>
            <pc:sldMk cId="0" sldId="292"/>
            <ac:spMk id="1357" creationId="{00000000-0000-0000-0000-000000000000}"/>
          </ac:spMkLst>
        </pc:spChg>
        <pc:spChg chg="mod">
          <ac:chgData name="Loc Huynh" userId="80c0383e323bd6ea" providerId="LiveId" clId="{EB6AEB1E-92B8-574A-94BB-FF82B5FA9E75}" dt="2022-01-20T06:56:50.884" v="104"/>
          <ac:spMkLst>
            <pc:docMk/>
            <pc:sldMk cId="0" sldId="292"/>
            <ac:spMk id="1358" creationId="{00000000-0000-0000-0000-000000000000}"/>
          </ac:spMkLst>
        </pc:spChg>
        <pc:spChg chg="mod">
          <ac:chgData name="Loc Huynh" userId="80c0383e323bd6ea" providerId="LiveId" clId="{EB6AEB1E-92B8-574A-94BB-FF82B5FA9E75}" dt="2022-01-20T06:56:50.884" v="104"/>
          <ac:spMkLst>
            <pc:docMk/>
            <pc:sldMk cId="0" sldId="292"/>
            <ac:spMk id="1359" creationId="{00000000-0000-0000-0000-000000000000}"/>
          </ac:spMkLst>
        </pc:spChg>
        <pc:spChg chg="mod">
          <ac:chgData name="Loc Huynh" userId="80c0383e323bd6ea" providerId="LiveId" clId="{EB6AEB1E-92B8-574A-94BB-FF82B5FA9E75}" dt="2022-01-20T06:56:50.884" v="104"/>
          <ac:spMkLst>
            <pc:docMk/>
            <pc:sldMk cId="0" sldId="292"/>
            <ac:spMk id="1361" creationId="{00000000-0000-0000-0000-000000000000}"/>
          </ac:spMkLst>
        </pc:spChg>
        <pc:spChg chg="mod">
          <ac:chgData name="Loc Huynh" userId="80c0383e323bd6ea" providerId="LiveId" clId="{EB6AEB1E-92B8-574A-94BB-FF82B5FA9E75}" dt="2022-01-20T06:56:50.884" v="104"/>
          <ac:spMkLst>
            <pc:docMk/>
            <pc:sldMk cId="0" sldId="292"/>
            <ac:spMk id="1362" creationId="{00000000-0000-0000-0000-000000000000}"/>
          </ac:spMkLst>
        </pc:spChg>
        <pc:spChg chg="mod">
          <ac:chgData name="Loc Huynh" userId="80c0383e323bd6ea" providerId="LiveId" clId="{EB6AEB1E-92B8-574A-94BB-FF82B5FA9E75}" dt="2022-01-20T06:56:50.884" v="104"/>
          <ac:spMkLst>
            <pc:docMk/>
            <pc:sldMk cId="0" sldId="292"/>
            <ac:spMk id="1363" creationId="{00000000-0000-0000-0000-000000000000}"/>
          </ac:spMkLst>
        </pc:spChg>
        <pc:spChg chg="mod">
          <ac:chgData name="Loc Huynh" userId="80c0383e323bd6ea" providerId="LiveId" clId="{EB6AEB1E-92B8-574A-94BB-FF82B5FA9E75}" dt="2022-01-20T06:56:50.884" v="104"/>
          <ac:spMkLst>
            <pc:docMk/>
            <pc:sldMk cId="0" sldId="292"/>
            <ac:spMk id="1364" creationId="{00000000-0000-0000-0000-000000000000}"/>
          </ac:spMkLst>
        </pc:spChg>
        <pc:spChg chg="mod">
          <ac:chgData name="Loc Huynh" userId="80c0383e323bd6ea" providerId="LiveId" clId="{EB6AEB1E-92B8-574A-94BB-FF82B5FA9E75}" dt="2022-01-20T06:56:50.884" v="104"/>
          <ac:spMkLst>
            <pc:docMk/>
            <pc:sldMk cId="0" sldId="292"/>
            <ac:spMk id="1365" creationId="{00000000-0000-0000-0000-000000000000}"/>
          </ac:spMkLst>
        </pc:spChg>
        <pc:spChg chg="mod">
          <ac:chgData name="Loc Huynh" userId="80c0383e323bd6ea" providerId="LiveId" clId="{EB6AEB1E-92B8-574A-94BB-FF82B5FA9E75}" dt="2022-01-20T06:56:50.884" v="104"/>
          <ac:spMkLst>
            <pc:docMk/>
            <pc:sldMk cId="0" sldId="292"/>
            <ac:spMk id="1366" creationId="{00000000-0000-0000-0000-000000000000}"/>
          </ac:spMkLst>
        </pc:spChg>
        <pc:spChg chg="mod">
          <ac:chgData name="Loc Huynh" userId="80c0383e323bd6ea" providerId="LiveId" clId="{EB6AEB1E-92B8-574A-94BB-FF82B5FA9E75}" dt="2022-01-20T06:56:50.884" v="104"/>
          <ac:spMkLst>
            <pc:docMk/>
            <pc:sldMk cId="0" sldId="292"/>
            <ac:spMk id="1368" creationId="{00000000-0000-0000-0000-000000000000}"/>
          </ac:spMkLst>
        </pc:spChg>
        <pc:spChg chg="mod">
          <ac:chgData name="Loc Huynh" userId="80c0383e323bd6ea" providerId="LiveId" clId="{EB6AEB1E-92B8-574A-94BB-FF82B5FA9E75}" dt="2022-01-20T06:56:50.884" v="104"/>
          <ac:spMkLst>
            <pc:docMk/>
            <pc:sldMk cId="0" sldId="292"/>
            <ac:spMk id="1369" creationId="{00000000-0000-0000-0000-000000000000}"/>
          </ac:spMkLst>
        </pc:spChg>
        <pc:spChg chg="mod">
          <ac:chgData name="Loc Huynh" userId="80c0383e323bd6ea" providerId="LiveId" clId="{EB6AEB1E-92B8-574A-94BB-FF82B5FA9E75}" dt="2022-01-20T06:56:50.884" v="104"/>
          <ac:spMkLst>
            <pc:docMk/>
            <pc:sldMk cId="0" sldId="292"/>
            <ac:spMk id="1370" creationId="{00000000-0000-0000-0000-000000000000}"/>
          </ac:spMkLst>
        </pc:spChg>
        <pc:spChg chg="mod">
          <ac:chgData name="Loc Huynh" userId="80c0383e323bd6ea" providerId="LiveId" clId="{EB6AEB1E-92B8-574A-94BB-FF82B5FA9E75}" dt="2022-01-20T06:56:50.884" v="104"/>
          <ac:spMkLst>
            <pc:docMk/>
            <pc:sldMk cId="0" sldId="292"/>
            <ac:spMk id="1371" creationId="{00000000-0000-0000-0000-000000000000}"/>
          </ac:spMkLst>
        </pc:spChg>
        <pc:spChg chg="mod">
          <ac:chgData name="Loc Huynh" userId="80c0383e323bd6ea" providerId="LiveId" clId="{EB6AEB1E-92B8-574A-94BB-FF82B5FA9E75}" dt="2022-01-20T06:56:50.884" v="104"/>
          <ac:spMkLst>
            <pc:docMk/>
            <pc:sldMk cId="0" sldId="292"/>
            <ac:spMk id="1372" creationId="{00000000-0000-0000-0000-000000000000}"/>
          </ac:spMkLst>
        </pc:spChg>
        <pc:spChg chg="mod">
          <ac:chgData name="Loc Huynh" userId="80c0383e323bd6ea" providerId="LiveId" clId="{EB6AEB1E-92B8-574A-94BB-FF82B5FA9E75}" dt="2022-01-20T06:56:50.884" v="104"/>
          <ac:spMkLst>
            <pc:docMk/>
            <pc:sldMk cId="0" sldId="292"/>
            <ac:spMk id="1374" creationId="{00000000-0000-0000-0000-000000000000}"/>
          </ac:spMkLst>
        </pc:spChg>
        <pc:spChg chg="mod">
          <ac:chgData name="Loc Huynh" userId="80c0383e323bd6ea" providerId="LiveId" clId="{EB6AEB1E-92B8-574A-94BB-FF82B5FA9E75}" dt="2022-01-20T06:56:50.884" v="104"/>
          <ac:spMkLst>
            <pc:docMk/>
            <pc:sldMk cId="0" sldId="292"/>
            <ac:spMk id="1375" creationId="{00000000-0000-0000-0000-000000000000}"/>
          </ac:spMkLst>
        </pc:spChg>
        <pc:spChg chg="mod">
          <ac:chgData name="Loc Huynh" userId="80c0383e323bd6ea" providerId="LiveId" clId="{EB6AEB1E-92B8-574A-94BB-FF82B5FA9E75}" dt="2022-01-20T06:56:50.884" v="104"/>
          <ac:spMkLst>
            <pc:docMk/>
            <pc:sldMk cId="0" sldId="292"/>
            <ac:spMk id="1376" creationId="{00000000-0000-0000-0000-000000000000}"/>
          </ac:spMkLst>
        </pc:spChg>
        <pc:spChg chg="mod">
          <ac:chgData name="Loc Huynh" userId="80c0383e323bd6ea" providerId="LiveId" clId="{EB6AEB1E-92B8-574A-94BB-FF82B5FA9E75}" dt="2022-01-20T06:56:50.884" v="104"/>
          <ac:spMkLst>
            <pc:docMk/>
            <pc:sldMk cId="0" sldId="292"/>
            <ac:spMk id="1379" creationId="{00000000-0000-0000-0000-000000000000}"/>
          </ac:spMkLst>
        </pc:spChg>
        <pc:spChg chg="mod">
          <ac:chgData name="Loc Huynh" userId="80c0383e323bd6ea" providerId="LiveId" clId="{EB6AEB1E-92B8-574A-94BB-FF82B5FA9E75}" dt="2022-01-20T06:56:50.884" v="104"/>
          <ac:spMkLst>
            <pc:docMk/>
            <pc:sldMk cId="0" sldId="292"/>
            <ac:spMk id="1380" creationId="{00000000-0000-0000-0000-000000000000}"/>
          </ac:spMkLst>
        </pc:spChg>
        <pc:spChg chg="mod">
          <ac:chgData name="Loc Huynh" userId="80c0383e323bd6ea" providerId="LiveId" clId="{EB6AEB1E-92B8-574A-94BB-FF82B5FA9E75}" dt="2022-01-20T06:56:50.884" v="104"/>
          <ac:spMkLst>
            <pc:docMk/>
            <pc:sldMk cId="0" sldId="292"/>
            <ac:spMk id="1381" creationId="{00000000-0000-0000-0000-000000000000}"/>
          </ac:spMkLst>
        </pc:spChg>
        <pc:spChg chg="mod">
          <ac:chgData name="Loc Huynh" userId="80c0383e323bd6ea" providerId="LiveId" clId="{EB6AEB1E-92B8-574A-94BB-FF82B5FA9E75}" dt="2022-01-20T06:56:50.884" v="104"/>
          <ac:spMkLst>
            <pc:docMk/>
            <pc:sldMk cId="0" sldId="292"/>
            <ac:spMk id="1382" creationId="{00000000-0000-0000-0000-000000000000}"/>
          </ac:spMkLst>
        </pc:spChg>
        <pc:spChg chg="mod">
          <ac:chgData name="Loc Huynh" userId="80c0383e323bd6ea" providerId="LiveId" clId="{EB6AEB1E-92B8-574A-94BB-FF82B5FA9E75}" dt="2022-01-20T06:56:50.884" v="104"/>
          <ac:spMkLst>
            <pc:docMk/>
            <pc:sldMk cId="0" sldId="292"/>
            <ac:spMk id="1383" creationId="{00000000-0000-0000-0000-000000000000}"/>
          </ac:spMkLst>
        </pc:spChg>
        <pc:spChg chg="mod">
          <ac:chgData name="Loc Huynh" userId="80c0383e323bd6ea" providerId="LiveId" clId="{EB6AEB1E-92B8-574A-94BB-FF82B5FA9E75}" dt="2022-01-20T06:56:50.884" v="104"/>
          <ac:spMkLst>
            <pc:docMk/>
            <pc:sldMk cId="0" sldId="292"/>
            <ac:spMk id="1384" creationId="{00000000-0000-0000-0000-000000000000}"/>
          </ac:spMkLst>
        </pc:spChg>
        <pc:spChg chg="mod">
          <ac:chgData name="Loc Huynh" userId="80c0383e323bd6ea" providerId="LiveId" clId="{EB6AEB1E-92B8-574A-94BB-FF82B5FA9E75}" dt="2022-01-20T06:56:50.884" v="104"/>
          <ac:spMkLst>
            <pc:docMk/>
            <pc:sldMk cId="0" sldId="292"/>
            <ac:spMk id="1385" creationId="{00000000-0000-0000-0000-000000000000}"/>
          </ac:spMkLst>
        </pc:spChg>
        <pc:spChg chg="mod">
          <ac:chgData name="Loc Huynh" userId="80c0383e323bd6ea" providerId="LiveId" clId="{EB6AEB1E-92B8-574A-94BB-FF82B5FA9E75}" dt="2022-01-20T06:56:50.884" v="104"/>
          <ac:spMkLst>
            <pc:docMk/>
            <pc:sldMk cId="0" sldId="292"/>
            <ac:spMk id="1386" creationId="{00000000-0000-0000-0000-000000000000}"/>
          </ac:spMkLst>
        </pc:spChg>
        <pc:spChg chg="mod">
          <ac:chgData name="Loc Huynh" userId="80c0383e323bd6ea" providerId="LiveId" clId="{EB6AEB1E-92B8-574A-94BB-FF82B5FA9E75}" dt="2022-01-20T06:56:50.884" v="104"/>
          <ac:spMkLst>
            <pc:docMk/>
            <pc:sldMk cId="0" sldId="292"/>
            <ac:spMk id="1387" creationId="{00000000-0000-0000-0000-000000000000}"/>
          </ac:spMkLst>
        </pc:spChg>
        <pc:spChg chg="mod">
          <ac:chgData name="Loc Huynh" userId="80c0383e323bd6ea" providerId="LiveId" clId="{EB6AEB1E-92B8-574A-94BB-FF82B5FA9E75}" dt="2022-01-20T06:56:50.884" v="104"/>
          <ac:spMkLst>
            <pc:docMk/>
            <pc:sldMk cId="0" sldId="292"/>
            <ac:spMk id="1388" creationId="{00000000-0000-0000-0000-000000000000}"/>
          </ac:spMkLst>
        </pc:spChg>
        <pc:spChg chg="mod">
          <ac:chgData name="Loc Huynh" userId="80c0383e323bd6ea" providerId="LiveId" clId="{EB6AEB1E-92B8-574A-94BB-FF82B5FA9E75}" dt="2022-01-20T06:56:50.884" v="104"/>
          <ac:spMkLst>
            <pc:docMk/>
            <pc:sldMk cId="0" sldId="292"/>
            <ac:spMk id="1389" creationId="{00000000-0000-0000-0000-000000000000}"/>
          </ac:spMkLst>
        </pc:spChg>
        <pc:spChg chg="mod">
          <ac:chgData name="Loc Huynh" userId="80c0383e323bd6ea" providerId="LiveId" clId="{EB6AEB1E-92B8-574A-94BB-FF82B5FA9E75}" dt="2022-01-20T06:56:50.884" v="104"/>
          <ac:spMkLst>
            <pc:docMk/>
            <pc:sldMk cId="0" sldId="292"/>
            <ac:spMk id="1390" creationId="{00000000-0000-0000-0000-000000000000}"/>
          </ac:spMkLst>
        </pc:spChg>
        <pc:spChg chg="mod">
          <ac:chgData name="Loc Huynh" userId="80c0383e323bd6ea" providerId="LiveId" clId="{EB6AEB1E-92B8-574A-94BB-FF82B5FA9E75}" dt="2022-01-20T06:56:50.884" v="104"/>
          <ac:spMkLst>
            <pc:docMk/>
            <pc:sldMk cId="0" sldId="292"/>
            <ac:spMk id="1391" creationId="{00000000-0000-0000-0000-000000000000}"/>
          </ac:spMkLst>
        </pc:spChg>
        <pc:spChg chg="mod">
          <ac:chgData name="Loc Huynh" userId="80c0383e323bd6ea" providerId="LiveId" clId="{EB6AEB1E-92B8-574A-94BB-FF82B5FA9E75}" dt="2022-01-20T06:56:50.884" v="104"/>
          <ac:spMkLst>
            <pc:docMk/>
            <pc:sldMk cId="0" sldId="292"/>
            <ac:spMk id="1392" creationId="{00000000-0000-0000-0000-000000000000}"/>
          </ac:spMkLst>
        </pc:spChg>
        <pc:spChg chg="mod">
          <ac:chgData name="Loc Huynh" userId="80c0383e323bd6ea" providerId="LiveId" clId="{EB6AEB1E-92B8-574A-94BB-FF82B5FA9E75}" dt="2022-01-20T06:56:50.884" v="104"/>
          <ac:spMkLst>
            <pc:docMk/>
            <pc:sldMk cId="0" sldId="292"/>
            <ac:spMk id="1393" creationId="{00000000-0000-0000-0000-000000000000}"/>
          </ac:spMkLst>
        </pc:spChg>
        <pc:spChg chg="mod">
          <ac:chgData name="Loc Huynh" userId="80c0383e323bd6ea" providerId="LiveId" clId="{EB6AEB1E-92B8-574A-94BB-FF82B5FA9E75}" dt="2022-01-20T06:56:50.884" v="104"/>
          <ac:spMkLst>
            <pc:docMk/>
            <pc:sldMk cId="0" sldId="292"/>
            <ac:spMk id="1394" creationId="{00000000-0000-0000-0000-000000000000}"/>
          </ac:spMkLst>
        </pc:spChg>
        <pc:spChg chg="mod">
          <ac:chgData name="Loc Huynh" userId="80c0383e323bd6ea" providerId="LiveId" clId="{EB6AEB1E-92B8-574A-94BB-FF82B5FA9E75}" dt="2022-01-20T06:56:50.884" v="104"/>
          <ac:spMkLst>
            <pc:docMk/>
            <pc:sldMk cId="0" sldId="292"/>
            <ac:spMk id="1396" creationId="{00000000-0000-0000-0000-000000000000}"/>
          </ac:spMkLst>
        </pc:spChg>
        <pc:spChg chg="mod">
          <ac:chgData name="Loc Huynh" userId="80c0383e323bd6ea" providerId="LiveId" clId="{EB6AEB1E-92B8-574A-94BB-FF82B5FA9E75}" dt="2022-01-20T06:56:50.884" v="104"/>
          <ac:spMkLst>
            <pc:docMk/>
            <pc:sldMk cId="0" sldId="292"/>
            <ac:spMk id="1397" creationId="{00000000-0000-0000-0000-000000000000}"/>
          </ac:spMkLst>
        </pc:spChg>
        <pc:spChg chg="mod">
          <ac:chgData name="Loc Huynh" userId="80c0383e323bd6ea" providerId="LiveId" clId="{EB6AEB1E-92B8-574A-94BB-FF82B5FA9E75}" dt="2022-01-20T06:56:50.884" v="104"/>
          <ac:spMkLst>
            <pc:docMk/>
            <pc:sldMk cId="0" sldId="292"/>
            <ac:spMk id="1398" creationId="{00000000-0000-0000-0000-000000000000}"/>
          </ac:spMkLst>
        </pc:spChg>
        <pc:spChg chg="mod">
          <ac:chgData name="Loc Huynh" userId="80c0383e323bd6ea" providerId="LiveId" clId="{EB6AEB1E-92B8-574A-94BB-FF82B5FA9E75}" dt="2022-01-20T06:56:50.884" v="104"/>
          <ac:spMkLst>
            <pc:docMk/>
            <pc:sldMk cId="0" sldId="292"/>
            <ac:spMk id="1399" creationId="{00000000-0000-0000-0000-000000000000}"/>
          </ac:spMkLst>
        </pc:spChg>
        <pc:spChg chg="mod">
          <ac:chgData name="Loc Huynh" userId="80c0383e323bd6ea" providerId="LiveId" clId="{EB6AEB1E-92B8-574A-94BB-FF82B5FA9E75}" dt="2022-01-20T06:56:50.884" v="104"/>
          <ac:spMkLst>
            <pc:docMk/>
            <pc:sldMk cId="0" sldId="292"/>
            <ac:spMk id="1401" creationId="{00000000-0000-0000-0000-000000000000}"/>
          </ac:spMkLst>
        </pc:spChg>
        <pc:spChg chg="mod">
          <ac:chgData name="Loc Huynh" userId="80c0383e323bd6ea" providerId="LiveId" clId="{EB6AEB1E-92B8-574A-94BB-FF82B5FA9E75}" dt="2022-01-20T06:56:50.884" v="104"/>
          <ac:spMkLst>
            <pc:docMk/>
            <pc:sldMk cId="0" sldId="292"/>
            <ac:spMk id="1402" creationId="{00000000-0000-0000-0000-000000000000}"/>
          </ac:spMkLst>
        </pc:spChg>
        <pc:spChg chg="mod">
          <ac:chgData name="Loc Huynh" userId="80c0383e323bd6ea" providerId="LiveId" clId="{EB6AEB1E-92B8-574A-94BB-FF82B5FA9E75}" dt="2022-01-20T06:56:50.884" v="104"/>
          <ac:spMkLst>
            <pc:docMk/>
            <pc:sldMk cId="0" sldId="292"/>
            <ac:spMk id="1403" creationId="{00000000-0000-0000-0000-000000000000}"/>
          </ac:spMkLst>
        </pc:spChg>
        <pc:spChg chg="mod">
          <ac:chgData name="Loc Huynh" userId="80c0383e323bd6ea" providerId="LiveId" clId="{EB6AEB1E-92B8-574A-94BB-FF82B5FA9E75}" dt="2022-01-20T06:56:50.884" v="104"/>
          <ac:spMkLst>
            <pc:docMk/>
            <pc:sldMk cId="0" sldId="292"/>
            <ac:spMk id="1404" creationId="{00000000-0000-0000-0000-000000000000}"/>
          </ac:spMkLst>
        </pc:spChg>
        <pc:spChg chg="mod">
          <ac:chgData name="Loc Huynh" userId="80c0383e323bd6ea" providerId="LiveId" clId="{EB6AEB1E-92B8-574A-94BB-FF82B5FA9E75}" dt="2022-01-20T06:56:50.884" v="104"/>
          <ac:spMkLst>
            <pc:docMk/>
            <pc:sldMk cId="0" sldId="292"/>
            <ac:spMk id="1405" creationId="{00000000-0000-0000-0000-000000000000}"/>
          </ac:spMkLst>
        </pc:spChg>
        <pc:spChg chg="mod">
          <ac:chgData name="Loc Huynh" userId="80c0383e323bd6ea" providerId="LiveId" clId="{EB6AEB1E-92B8-574A-94BB-FF82B5FA9E75}" dt="2022-01-20T06:56:50.884" v="104"/>
          <ac:spMkLst>
            <pc:docMk/>
            <pc:sldMk cId="0" sldId="292"/>
            <ac:spMk id="1407" creationId="{00000000-0000-0000-0000-000000000000}"/>
          </ac:spMkLst>
        </pc:spChg>
        <pc:spChg chg="mod">
          <ac:chgData name="Loc Huynh" userId="80c0383e323bd6ea" providerId="LiveId" clId="{EB6AEB1E-92B8-574A-94BB-FF82B5FA9E75}" dt="2022-01-20T06:56:50.884" v="104"/>
          <ac:spMkLst>
            <pc:docMk/>
            <pc:sldMk cId="0" sldId="292"/>
            <ac:spMk id="1408" creationId="{00000000-0000-0000-0000-000000000000}"/>
          </ac:spMkLst>
        </pc:spChg>
        <pc:spChg chg="mod">
          <ac:chgData name="Loc Huynh" userId="80c0383e323bd6ea" providerId="LiveId" clId="{EB6AEB1E-92B8-574A-94BB-FF82B5FA9E75}" dt="2022-01-20T06:56:50.884" v="104"/>
          <ac:spMkLst>
            <pc:docMk/>
            <pc:sldMk cId="0" sldId="292"/>
            <ac:spMk id="1409" creationId="{00000000-0000-0000-0000-000000000000}"/>
          </ac:spMkLst>
        </pc:spChg>
        <pc:spChg chg="mod">
          <ac:chgData name="Loc Huynh" userId="80c0383e323bd6ea" providerId="LiveId" clId="{EB6AEB1E-92B8-574A-94BB-FF82B5FA9E75}" dt="2022-01-20T06:56:50.884" v="104"/>
          <ac:spMkLst>
            <pc:docMk/>
            <pc:sldMk cId="0" sldId="292"/>
            <ac:spMk id="1410" creationId="{00000000-0000-0000-0000-000000000000}"/>
          </ac:spMkLst>
        </pc:spChg>
        <pc:spChg chg="mod">
          <ac:chgData name="Loc Huynh" userId="80c0383e323bd6ea" providerId="LiveId" clId="{EB6AEB1E-92B8-574A-94BB-FF82B5FA9E75}" dt="2022-01-20T06:56:50.884" v="104"/>
          <ac:spMkLst>
            <pc:docMk/>
            <pc:sldMk cId="0" sldId="292"/>
            <ac:spMk id="1411" creationId="{00000000-0000-0000-0000-000000000000}"/>
          </ac:spMkLst>
        </pc:spChg>
        <pc:spChg chg="mod">
          <ac:chgData name="Loc Huynh" userId="80c0383e323bd6ea" providerId="LiveId" clId="{EB6AEB1E-92B8-574A-94BB-FF82B5FA9E75}" dt="2022-01-20T06:56:50.884" v="104"/>
          <ac:spMkLst>
            <pc:docMk/>
            <pc:sldMk cId="0" sldId="292"/>
            <ac:spMk id="1412" creationId="{00000000-0000-0000-0000-000000000000}"/>
          </ac:spMkLst>
        </pc:spChg>
        <pc:spChg chg="mod">
          <ac:chgData name="Loc Huynh" userId="80c0383e323bd6ea" providerId="LiveId" clId="{EB6AEB1E-92B8-574A-94BB-FF82B5FA9E75}" dt="2022-01-20T06:56:50.884" v="104"/>
          <ac:spMkLst>
            <pc:docMk/>
            <pc:sldMk cId="0" sldId="292"/>
            <ac:spMk id="1414" creationId="{00000000-0000-0000-0000-000000000000}"/>
          </ac:spMkLst>
        </pc:spChg>
        <pc:spChg chg="mod">
          <ac:chgData name="Loc Huynh" userId="80c0383e323bd6ea" providerId="LiveId" clId="{EB6AEB1E-92B8-574A-94BB-FF82B5FA9E75}" dt="2022-01-20T06:56:50.884" v="104"/>
          <ac:spMkLst>
            <pc:docMk/>
            <pc:sldMk cId="0" sldId="292"/>
            <ac:spMk id="1415" creationId="{00000000-0000-0000-0000-000000000000}"/>
          </ac:spMkLst>
        </pc:spChg>
        <pc:spChg chg="mod">
          <ac:chgData name="Loc Huynh" userId="80c0383e323bd6ea" providerId="LiveId" clId="{EB6AEB1E-92B8-574A-94BB-FF82B5FA9E75}" dt="2022-01-20T06:56:50.884" v="104"/>
          <ac:spMkLst>
            <pc:docMk/>
            <pc:sldMk cId="0" sldId="292"/>
            <ac:spMk id="1416" creationId="{00000000-0000-0000-0000-000000000000}"/>
          </ac:spMkLst>
        </pc:spChg>
        <pc:spChg chg="mod">
          <ac:chgData name="Loc Huynh" userId="80c0383e323bd6ea" providerId="LiveId" clId="{EB6AEB1E-92B8-574A-94BB-FF82B5FA9E75}" dt="2022-01-20T06:56:50.884" v="104"/>
          <ac:spMkLst>
            <pc:docMk/>
            <pc:sldMk cId="0" sldId="292"/>
            <ac:spMk id="1417" creationId="{00000000-0000-0000-0000-000000000000}"/>
          </ac:spMkLst>
        </pc:spChg>
        <pc:spChg chg="mod">
          <ac:chgData name="Loc Huynh" userId="80c0383e323bd6ea" providerId="LiveId" clId="{EB6AEB1E-92B8-574A-94BB-FF82B5FA9E75}" dt="2022-01-20T06:56:50.884" v="104"/>
          <ac:spMkLst>
            <pc:docMk/>
            <pc:sldMk cId="0" sldId="292"/>
            <ac:spMk id="1419" creationId="{00000000-0000-0000-0000-000000000000}"/>
          </ac:spMkLst>
        </pc:spChg>
        <pc:spChg chg="mod">
          <ac:chgData name="Loc Huynh" userId="80c0383e323bd6ea" providerId="LiveId" clId="{EB6AEB1E-92B8-574A-94BB-FF82B5FA9E75}" dt="2022-01-20T06:56:50.884" v="104"/>
          <ac:spMkLst>
            <pc:docMk/>
            <pc:sldMk cId="0" sldId="292"/>
            <ac:spMk id="1420" creationId="{00000000-0000-0000-0000-000000000000}"/>
          </ac:spMkLst>
        </pc:spChg>
        <pc:spChg chg="mod">
          <ac:chgData name="Loc Huynh" userId="80c0383e323bd6ea" providerId="LiveId" clId="{EB6AEB1E-92B8-574A-94BB-FF82B5FA9E75}" dt="2022-01-20T06:56:50.884" v="104"/>
          <ac:spMkLst>
            <pc:docMk/>
            <pc:sldMk cId="0" sldId="292"/>
            <ac:spMk id="1421" creationId="{00000000-0000-0000-0000-000000000000}"/>
          </ac:spMkLst>
        </pc:spChg>
        <pc:spChg chg="mod">
          <ac:chgData name="Loc Huynh" userId="80c0383e323bd6ea" providerId="LiveId" clId="{EB6AEB1E-92B8-574A-94BB-FF82B5FA9E75}" dt="2022-01-20T06:56:50.884" v="104"/>
          <ac:spMkLst>
            <pc:docMk/>
            <pc:sldMk cId="0" sldId="292"/>
            <ac:spMk id="1422" creationId="{00000000-0000-0000-0000-000000000000}"/>
          </ac:spMkLst>
        </pc:spChg>
        <pc:spChg chg="mod">
          <ac:chgData name="Loc Huynh" userId="80c0383e323bd6ea" providerId="LiveId" clId="{EB6AEB1E-92B8-574A-94BB-FF82B5FA9E75}" dt="2022-01-20T06:56:50.884" v="104"/>
          <ac:spMkLst>
            <pc:docMk/>
            <pc:sldMk cId="0" sldId="292"/>
            <ac:spMk id="1424" creationId="{00000000-0000-0000-0000-000000000000}"/>
          </ac:spMkLst>
        </pc:spChg>
        <pc:spChg chg="mod">
          <ac:chgData name="Loc Huynh" userId="80c0383e323bd6ea" providerId="LiveId" clId="{EB6AEB1E-92B8-574A-94BB-FF82B5FA9E75}" dt="2022-01-20T06:56:50.884" v="104"/>
          <ac:spMkLst>
            <pc:docMk/>
            <pc:sldMk cId="0" sldId="292"/>
            <ac:spMk id="1425" creationId="{00000000-0000-0000-0000-000000000000}"/>
          </ac:spMkLst>
        </pc:spChg>
        <pc:spChg chg="mod">
          <ac:chgData name="Loc Huynh" userId="80c0383e323bd6ea" providerId="LiveId" clId="{EB6AEB1E-92B8-574A-94BB-FF82B5FA9E75}" dt="2022-01-20T06:56:50.884" v="104"/>
          <ac:spMkLst>
            <pc:docMk/>
            <pc:sldMk cId="0" sldId="292"/>
            <ac:spMk id="1426" creationId="{00000000-0000-0000-0000-000000000000}"/>
          </ac:spMkLst>
        </pc:spChg>
        <pc:spChg chg="mod">
          <ac:chgData name="Loc Huynh" userId="80c0383e323bd6ea" providerId="LiveId" clId="{EB6AEB1E-92B8-574A-94BB-FF82B5FA9E75}" dt="2022-01-20T06:56:50.884" v="104"/>
          <ac:spMkLst>
            <pc:docMk/>
            <pc:sldMk cId="0" sldId="292"/>
            <ac:spMk id="1427" creationId="{00000000-0000-0000-0000-000000000000}"/>
          </ac:spMkLst>
        </pc:spChg>
        <pc:spChg chg="mod">
          <ac:chgData name="Loc Huynh" userId="80c0383e323bd6ea" providerId="LiveId" clId="{EB6AEB1E-92B8-574A-94BB-FF82B5FA9E75}" dt="2022-01-20T06:56:50.884" v="104"/>
          <ac:spMkLst>
            <pc:docMk/>
            <pc:sldMk cId="0" sldId="292"/>
            <ac:spMk id="1428" creationId="{00000000-0000-0000-0000-000000000000}"/>
          </ac:spMkLst>
        </pc:spChg>
        <pc:spChg chg="mod">
          <ac:chgData name="Loc Huynh" userId="80c0383e323bd6ea" providerId="LiveId" clId="{EB6AEB1E-92B8-574A-94BB-FF82B5FA9E75}" dt="2022-01-20T06:56:50.884" v="104"/>
          <ac:spMkLst>
            <pc:docMk/>
            <pc:sldMk cId="0" sldId="292"/>
            <ac:spMk id="1430" creationId="{00000000-0000-0000-0000-000000000000}"/>
          </ac:spMkLst>
        </pc:spChg>
        <pc:spChg chg="mod">
          <ac:chgData name="Loc Huynh" userId="80c0383e323bd6ea" providerId="LiveId" clId="{EB6AEB1E-92B8-574A-94BB-FF82B5FA9E75}" dt="2022-01-20T06:56:50.884" v="104"/>
          <ac:spMkLst>
            <pc:docMk/>
            <pc:sldMk cId="0" sldId="292"/>
            <ac:spMk id="1431" creationId="{00000000-0000-0000-0000-000000000000}"/>
          </ac:spMkLst>
        </pc:spChg>
        <pc:spChg chg="mod">
          <ac:chgData name="Loc Huynh" userId="80c0383e323bd6ea" providerId="LiveId" clId="{EB6AEB1E-92B8-574A-94BB-FF82B5FA9E75}" dt="2022-01-20T06:56:50.884" v="104"/>
          <ac:spMkLst>
            <pc:docMk/>
            <pc:sldMk cId="0" sldId="292"/>
            <ac:spMk id="1432" creationId="{00000000-0000-0000-0000-000000000000}"/>
          </ac:spMkLst>
        </pc:spChg>
        <pc:spChg chg="mod">
          <ac:chgData name="Loc Huynh" userId="80c0383e323bd6ea" providerId="LiveId" clId="{EB6AEB1E-92B8-574A-94BB-FF82B5FA9E75}" dt="2022-01-20T06:56:50.884" v="104"/>
          <ac:spMkLst>
            <pc:docMk/>
            <pc:sldMk cId="0" sldId="292"/>
            <ac:spMk id="1433" creationId="{00000000-0000-0000-0000-000000000000}"/>
          </ac:spMkLst>
        </pc:spChg>
        <pc:spChg chg="mod">
          <ac:chgData name="Loc Huynh" userId="80c0383e323bd6ea" providerId="LiveId" clId="{EB6AEB1E-92B8-574A-94BB-FF82B5FA9E75}" dt="2022-01-20T06:56:50.884" v="104"/>
          <ac:spMkLst>
            <pc:docMk/>
            <pc:sldMk cId="0" sldId="292"/>
            <ac:spMk id="1434" creationId="{00000000-0000-0000-0000-000000000000}"/>
          </ac:spMkLst>
        </pc:spChg>
        <pc:spChg chg="mod">
          <ac:chgData name="Loc Huynh" userId="80c0383e323bd6ea" providerId="LiveId" clId="{EB6AEB1E-92B8-574A-94BB-FF82B5FA9E75}" dt="2022-01-20T06:56:50.884" v="104"/>
          <ac:spMkLst>
            <pc:docMk/>
            <pc:sldMk cId="0" sldId="292"/>
            <ac:spMk id="1435" creationId="{00000000-0000-0000-0000-000000000000}"/>
          </ac:spMkLst>
        </pc:spChg>
        <pc:spChg chg="mod">
          <ac:chgData name="Loc Huynh" userId="80c0383e323bd6ea" providerId="LiveId" clId="{EB6AEB1E-92B8-574A-94BB-FF82B5FA9E75}" dt="2022-01-20T06:56:50.884" v="104"/>
          <ac:spMkLst>
            <pc:docMk/>
            <pc:sldMk cId="0" sldId="292"/>
            <ac:spMk id="1436" creationId="{00000000-0000-0000-0000-000000000000}"/>
          </ac:spMkLst>
        </pc:spChg>
        <pc:spChg chg="mod">
          <ac:chgData name="Loc Huynh" userId="80c0383e323bd6ea" providerId="LiveId" clId="{EB6AEB1E-92B8-574A-94BB-FF82B5FA9E75}" dt="2022-01-20T06:56:50.884" v="104"/>
          <ac:spMkLst>
            <pc:docMk/>
            <pc:sldMk cId="0" sldId="292"/>
            <ac:spMk id="1437" creationId="{00000000-0000-0000-0000-000000000000}"/>
          </ac:spMkLst>
        </pc:spChg>
        <pc:spChg chg="mod">
          <ac:chgData name="Loc Huynh" userId="80c0383e323bd6ea" providerId="LiveId" clId="{EB6AEB1E-92B8-574A-94BB-FF82B5FA9E75}" dt="2022-01-20T06:56:50.884" v="104"/>
          <ac:spMkLst>
            <pc:docMk/>
            <pc:sldMk cId="0" sldId="292"/>
            <ac:spMk id="1438" creationId="{00000000-0000-0000-0000-000000000000}"/>
          </ac:spMkLst>
        </pc:spChg>
        <pc:spChg chg="mod">
          <ac:chgData name="Loc Huynh" userId="80c0383e323bd6ea" providerId="LiveId" clId="{EB6AEB1E-92B8-574A-94BB-FF82B5FA9E75}" dt="2022-01-20T06:56:50.884" v="104"/>
          <ac:spMkLst>
            <pc:docMk/>
            <pc:sldMk cId="0" sldId="292"/>
            <ac:spMk id="1439" creationId="{00000000-0000-0000-0000-000000000000}"/>
          </ac:spMkLst>
        </pc:spChg>
        <pc:spChg chg="mod">
          <ac:chgData name="Loc Huynh" userId="80c0383e323bd6ea" providerId="LiveId" clId="{EB6AEB1E-92B8-574A-94BB-FF82B5FA9E75}" dt="2022-01-20T06:56:50.884" v="104"/>
          <ac:spMkLst>
            <pc:docMk/>
            <pc:sldMk cId="0" sldId="292"/>
            <ac:spMk id="1441" creationId="{00000000-0000-0000-0000-000000000000}"/>
          </ac:spMkLst>
        </pc:spChg>
        <pc:spChg chg="mod">
          <ac:chgData name="Loc Huynh" userId="80c0383e323bd6ea" providerId="LiveId" clId="{EB6AEB1E-92B8-574A-94BB-FF82B5FA9E75}" dt="2022-01-20T06:56:50.884" v="104"/>
          <ac:spMkLst>
            <pc:docMk/>
            <pc:sldMk cId="0" sldId="292"/>
            <ac:spMk id="1442" creationId="{00000000-0000-0000-0000-000000000000}"/>
          </ac:spMkLst>
        </pc:spChg>
        <pc:spChg chg="mod">
          <ac:chgData name="Loc Huynh" userId="80c0383e323bd6ea" providerId="LiveId" clId="{EB6AEB1E-92B8-574A-94BB-FF82B5FA9E75}" dt="2022-01-20T06:56:50.884" v="104"/>
          <ac:spMkLst>
            <pc:docMk/>
            <pc:sldMk cId="0" sldId="292"/>
            <ac:spMk id="1443" creationId="{00000000-0000-0000-0000-000000000000}"/>
          </ac:spMkLst>
        </pc:spChg>
        <pc:spChg chg="mod">
          <ac:chgData name="Loc Huynh" userId="80c0383e323bd6ea" providerId="LiveId" clId="{EB6AEB1E-92B8-574A-94BB-FF82B5FA9E75}" dt="2022-01-20T06:56:50.884" v="104"/>
          <ac:spMkLst>
            <pc:docMk/>
            <pc:sldMk cId="0" sldId="292"/>
            <ac:spMk id="1445" creationId="{00000000-0000-0000-0000-000000000000}"/>
          </ac:spMkLst>
        </pc:spChg>
        <pc:spChg chg="mod">
          <ac:chgData name="Loc Huynh" userId="80c0383e323bd6ea" providerId="LiveId" clId="{EB6AEB1E-92B8-574A-94BB-FF82B5FA9E75}" dt="2022-01-20T06:56:50.884" v="104"/>
          <ac:spMkLst>
            <pc:docMk/>
            <pc:sldMk cId="0" sldId="292"/>
            <ac:spMk id="1446" creationId="{00000000-0000-0000-0000-000000000000}"/>
          </ac:spMkLst>
        </pc:spChg>
        <pc:spChg chg="mod">
          <ac:chgData name="Loc Huynh" userId="80c0383e323bd6ea" providerId="LiveId" clId="{EB6AEB1E-92B8-574A-94BB-FF82B5FA9E75}" dt="2022-01-20T06:56:50.884" v="104"/>
          <ac:spMkLst>
            <pc:docMk/>
            <pc:sldMk cId="0" sldId="292"/>
            <ac:spMk id="1447" creationId="{00000000-0000-0000-0000-000000000000}"/>
          </ac:spMkLst>
        </pc:spChg>
        <pc:spChg chg="mod">
          <ac:chgData name="Loc Huynh" userId="80c0383e323bd6ea" providerId="LiveId" clId="{EB6AEB1E-92B8-574A-94BB-FF82B5FA9E75}" dt="2022-01-20T06:56:50.884" v="104"/>
          <ac:spMkLst>
            <pc:docMk/>
            <pc:sldMk cId="0" sldId="292"/>
            <ac:spMk id="1448" creationId="{00000000-0000-0000-0000-000000000000}"/>
          </ac:spMkLst>
        </pc:spChg>
        <pc:spChg chg="mod">
          <ac:chgData name="Loc Huynh" userId="80c0383e323bd6ea" providerId="LiveId" clId="{EB6AEB1E-92B8-574A-94BB-FF82B5FA9E75}" dt="2022-01-20T06:56:50.884" v="104"/>
          <ac:spMkLst>
            <pc:docMk/>
            <pc:sldMk cId="0" sldId="292"/>
            <ac:spMk id="1449" creationId="{00000000-0000-0000-0000-000000000000}"/>
          </ac:spMkLst>
        </pc:spChg>
        <pc:spChg chg="mod">
          <ac:chgData name="Loc Huynh" userId="80c0383e323bd6ea" providerId="LiveId" clId="{EB6AEB1E-92B8-574A-94BB-FF82B5FA9E75}" dt="2022-01-20T06:56:50.884" v="104"/>
          <ac:spMkLst>
            <pc:docMk/>
            <pc:sldMk cId="0" sldId="292"/>
            <ac:spMk id="1450" creationId="{00000000-0000-0000-0000-000000000000}"/>
          </ac:spMkLst>
        </pc:spChg>
        <pc:spChg chg="mod">
          <ac:chgData name="Loc Huynh" userId="80c0383e323bd6ea" providerId="LiveId" clId="{EB6AEB1E-92B8-574A-94BB-FF82B5FA9E75}" dt="2022-01-20T06:56:50.884" v="104"/>
          <ac:spMkLst>
            <pc:docMk/>
            <pc:sldMk cId="0" sldId="292"/>
            <ac:spMk id="1451" creationId="{00000000-0000-0000-0000-000000000000}"/>
          </ac:spMkLst>
        </pc:spChg>
        <pc:spChg chg="mod">
          <ac:chgData name="Loc Huynh" userId="80c0383e323bd6ea" providerId="LiveId" clId="{EB6AEB1E-92B8-574A-94BB-FF82B5FA9E75}" dt="2022-01-20T06:56:50.884" v="104"/>
          <ac:spMkLst>
            <pc:docMk/>
            <pc:sldMk cId="0" sldId="292"/>
            <ac:spMk id="1452" creationId="{00000000-0000-0000-0000-000000000000}"/>
          </ac:spMkLst>
        </pc:spChg>
        <pc:spChg chg="mod">
          <ac:chgData name="Loc Huynh" userId="80c0383e323bd6ea" providerId="LiveId" clId="{EB6AEB1E-92B8-574A-94BB-FF82B5FA9E75}" dt="2022-01-20T06:56:50.884" v="104"/>
          <ac:spMkLst>
            <pc:docMk/>
            <pc:sldMk cId="0" sldId="292"/>
            <ac:spMk id="1453" creationId="{00000000-0000-0000-0000-000000000000}"/>
          </ac:spMkLst>
        </pc:spChg>
        <pc:spChg chg="mod">
          <ac:chgData name="Loc Huynh" userId="80c0383e323bd6ea" providerId="LiveId" clId="{EB6AEB1E-92B8-574A-94BB-FF82B5FA9E75}" dt="2022-01-20T06:56:50.884" v="104"/>
          <ac:spMkLst>
            <pc:docMk/>
            <pc:sldMk cId="0" sldId="292"/>
            <ac:spMk id="1454" creationId="{00000000-0000-0000-0000-000000000000}"/>
          </ac:spMkLst>
        </pc:spChg>
        <pc:spChg chg="mod">
          <ac:chgData name="Loc Huynh" userId="80c0383e323bd6ea" providerId="LiveId" clId="{EB6AEB1E-92B8-574A-94BB-FF82B5FA9E75}" dt="2022-01-20T06:56:50.884" v="104"/>
          <ac:spMkLst>
            <pc:docMk/>
            <pc:sldMk cId="0" sldId="292"/>
            <ac:spMk id="1456" creationId="{00000000-0000-0000-0000-000000000000}"/>
          </ac:spMkLst>
        </pc:spChg>
        <pc:spChg chg="mod">
          <ac:chgData name="Loc Huynh" userId="80c0383e323bd6ea" providerId="LiveId" clId="{EB6AEB1E-92B8-574A-94BB-FF82B5FA9E75}" dt="2022-01-20T06:56:50.884" v="104"/>
          <ac:spMkLst>
            <pc:docMk/>
            <pc:sldMk cId="0" sldId="292"/>
            <ac:spMk id="1457" creationId="{00000000-0000-0000-0000-000000000000}"/>
          </ac:spMkLst>
        </pc:spChg>
        <pc:spChg chg="mod">
          <ac:chgData name="Loc Huynh" userId="80c0383e323bd6ea" providerId="LiveId" clId="{EB6AEB1E-92B8-574A-94BB-FF82B5FA9E75}" dt="2022-01-20T06:56:50.884" v="104"/>
          <ac:spMkLst>
            <pc:docMk/>
            <pc:sldMk cId="0" sldId="292"/>
            <ac:spMk id="1458" creationId="{00000000-0000-0000-0000-000000000000}"/>
          </ac:spMkLst>
        </pc:spChg>
        <pc:spChg chg="mod">
          <ac:chgData name="Loc Huynh" userId="80c0383e323bd6ea" providerId="LiveId" clId="{EB6AEB1E-92B8-574A-94BB-FF82B5FA9E75}" dt="2022-01-20T06:56:50.884" v="104"/>
          <ac:spMkLst>
            <pc:docMk/>
            <pc:sldMk cId="0" sldId="292"/>
            <ac:spMk id="1459" creationId="{00000000-0000-0000-0000-000000000000}"/>
          </ac:spMkLst>
        </pc:spChg>
        <pc:spChg chg="mod">
          <ac:chgData name="Loc Huynh" userId="80c0383e323bd6ea" providerId="LiveId" clId="{EB6AEB1E-92B8-574A-94BB-FF82B5FA9E75}" dt="2022-01-20T06:56:50.884" v="104"/>
          <ac:spMkLst>
            <pc:docMk/>
            <pc:sldMk cId="0" sldId="292"/>
            <ac:spMk id="1461" creationId="{00000000-0000-0000-0000-000000000000}"/>
          </ac:spMkLst>
        </pc:spChg>
        <pc:spChg chg="mod">
          <ac:chgData name="Loc Huynh" userId="80c0383e323bd6ea" providerId="LiveId" clId="{EB6AEB1E-92B8-574A-94BB-FF82B5FA9E75}" dt="2022-01-20T06:56:50.884" v="104"/>
          <ac:spMkLst>
            <pc:docMk/>
            <pc:sldMk cId="0" sldId="292"/>
            <ac:spMk id="1462" creationId="{00000000-0000-0000-0000-000000000000}"/>
          </ac:spMkLst>
        </pc:spChg>
        <pc:spChg chg="mod">
          <ac:chgData name="Loc Huynh" userId="80c0383e323bd6ea" providerId="LiveId" clId="{EB6AEB1E-92B8-574A-94BB-FF82B5FA9E75}" dt="2022-01-20T06:56:50.884" v="104"/>
          <ac:spMkLst>
            <pc:docMk/>
            <pc:sldMk cId="0" sldId="292"/>
            <ac:spMk id="1463" creationId="{00000000-0000-0000-0000-000000000000}"/>
          </ac:spMkLst>
        </pc:spChg>
        <pc:spChg chg="mod">
          <ac:chgData name="Loc Huynh" userId="80c0383e323bd6ea" providerId="LiveId" clId="{EB6AEB1E-92B8-574A-94BB-FF82B5FA9E75}" dt="2022-01-20T06:56:50.884" v="104"/>
          <ac:spMkLst>
            <pc:docMk/>
            <pc:sldMk cId="0" sldId="292"/>
            <ac:spMk id="1464" creationId="{00000000-0000-0000-0000-000000000000}"/>
          </ac:spMkLst>
        </pc:spChg>
        <pc:spChg chg="mod">
          <ac:chgData name="Loc Huynh" userId="80c0383e323bd6ea" providerId="LiveId" clId="{EB6AEB1E-92B8-574A-94BB-FF82B5FA9E75}" dt="2022-01-20T06:56:50.884" v="104"/>
          <ac:spMkLst>
            <pc:docMk/>
            <pc:sldMk cId="0" sldId="292"/>
            <ac:spMk id="1465" creationId="{00000000-0000-0000-0000-000000000000}"/>
          </ac:spMkLst>
        </pc:spChg>
        <pc:spChg chg="mod">
          <ac:chgData name="Loc Huynh" userId="80c0383e323bd6ea" providerId="LiveId" clId="{EB6AEB1E-92B8-574A-94BB-FF82B5FA9E75}" dt="2022-01-20T06:56:50.884" v="104"/>
          <ac:spMkLst>
            <pc:docMk/>
            <pc:sldMk cId="0" sldId="292"/>
            <ac:spMk id="1466" creationId="{00000000-0000-0000-0000-000000000000}"/>
          </ac:spMkLst>
        </pc:spChg>
        <pc:spChg chg="mod">
          <ac:chgData name="Loc Huynh" userId="80c0383e323bd6ea" providerId="LiveId" clId="{EB6AEB1E-92B8-574A-94BB-FF82B5FA9E75}" dt="2022-01-20T06:56:50.884" v="104"/>
          <ac:spMkLst>
            <pc:docMk/>
            <pc:sldMk cId="0" sldId="292"/>
            <ac:spMk id="1467" creationId="{00000000-0000-0000-0000-000000000000}"/>
          </ac:spMkLst>
        </pc:spChg>
        <pc:spChg chg="mod">
          <ac:chgData name="Loc Huynh" userId="80c0383e323bd6ea" providerId="LiveId" clId="{EB6AEB1E-92B8-574A-94BB-FF82B5FA9E75}" dt="2022-01-20T06:56:50.884" v="104"/>
          <ac:spMkLst>
            <pc:docMk/>
            <pc:sldMk cId="0" sldId="292"/>
            <ac:spMk id="1468" creationId="{00000000-0000-0000-0000-000000000000}"/>
          </ac:spMkLst>
        </pc:spChg>
        <pc:spChg chg="mod">
          <ac:chgData name="Loc Huynh" userId="80c0383e323bd6ea" providerId="LiveId" clId="{EB6AEB1E-92B8-574A-94BB-FF82B5FA9E75}" dt="2022-01-20T06:56:50.884" v="104"/>
          <ac:spMkLst>
            <pc:docMk/>
            <pc:sldMk cId="0" sldId="292"/>
            <ac:spMk id="1469" creationId="{00000000-0000-0000-0000-000000000000}"/>
          </ac:spMkLst>
        </pc:spChg>
        <pc:spChg chg="mod">
          <ac:chgData name="Loc Huynh" userId="80c0383e323bd6ea" providerId="LiveId" clId="{EB6AEB1E-92B8-574A-94BB-FF82B5FA9E75}" dt="2022-01-20T06:56:50.884" v="104"/>
          <ac:spMkLst>
            <pc:docMk/>
            <pc:sldMk cId="0" sldId="292"/>
            <ac:spMk id="1470" creationId="{00000000-0000-0000-0000-000000000000}"/>
          </ac:spMkLst>
        </pc:spChg>
        <pc:spChg chg="mod">
          <ac:chgData name="Loc Huynh" userId="80c0383e323bd6ea" providerId="LiveId" clId="{EB6AEB1E-92B8-574A-94BB-FF82B5FA9E75}" dt="2022-01-20T06:56:50.884" v="104"/>
          <ac:spMkLst>
            <pc:docMk/>
            <pc:sldMk cId="0" sldId="292"/>
            <ac:spMk id="1472" creationId="{00000000-0000-0000-0000-000000000000}"/>
          </ac:spMkLst>
        </pc:spChg>
        <pc:spChg chg="mod">
          <ac:chgData name="Loc Huynh" userId="80c0383e323bd6ea" providerId="LiveId" clId="{EB6AEB1E-92B8-574A-94BB-FF82B5FA9E75}" dt="2022-01-20T06:56:50.884" v="104"/>
          <ac:spMkLst>
            <pc:docMk/>
            <pc:sldMk cId="0" sldId="292"/>
            <ac:spMk id="1473" creationId="{00000000-0000-0000-0000-000000000000}"/>
          </ac:spMkLst>
        </pc:spChg>
        <pc:spChg chg="mod">
          <ac:chgData name="Loc Huynh" userId="80c0383e323bd6ea" providerId="LiveId" clId="{EB6AEB1E-92B8-574A-94BB-FF82B5FA9E75}" dt="2022-01-20T06:56:50.884" v="104"/>
          <ac:spMkLst>
            <pc:docMk/>
            <pc:sldMk cId="0" sldId="292"/>
            <ac:spMk id="1474" creationId="{00000000-0000-0000-0000-000000000000}"/>
          </ac:spMkLst>
        </pc:spChg>
        <pc:spChg chg="mod">
          <ac:chgData name="Loc Huynh" userId="80c0383e323bd6ea" providerId="LiveId" clId="{EB6AEB1E-92B8-574A-94BB-FF82B5FA9E75}" dt="2022-01-20T06:56:50.884" v="104"/>
          <ac:spMkLst>
            <pc:docMk/>
            <pc:sldMk cId="0" sldId="292"/>
            <ac:spMk id="1475" creationId="{00000000-0000-0000-0000-000000000000}"/>
          </ac:spMkLst>
        </pc:spChg>
        <pc:spChg chg="mod">
          <ac:chgData name="Loc Huynh" userId="80c0383e323bd6ea" providerId="LiveId" clId="{EB6AEB1E-92B8-574A-94BB-FF82B5FA9E75}" dt="2022-01-20T06:56:50.884" v="104"/>
          <ac:spMkLst>
            <pc:docMk/>
            <pc:sldMk cId="0" sldId="292"/>
            <ac:spMk id="1476" creationId="{00000000-0000-0000-0000-000000000000}"/>
          </ac:spMkLst>
        </pc:spChg>
        <pc:spChg chg="mod">
          <ac:chgData name="Loc Huynh" userId="80c0383e323bd6ea" providerId="LiveId" clId="{EB6AEB1E-92B8-574A-94BB-FF82B5FA9E75}" dt="2022-01-20T06:56:50.884" v="104"/>
          <ac:spMkLst>
            <pc:docMk/>
            <pc:sldMk cId="0" sldId="292"/>
            <ac:spMk id="1477" creationId="{00000000-0000-0000-0000-000000000000}"/>
          </ac:spMkLst>
        </pc:spChg>
        <pc:spChg chg="mod">
          <ac:chgData name="Loc Huynh" userId="80c0383e323bd6ea" providerId="LiveId" clId="{EB6AEB1E-92B8-574A-94BB-FF82B5FA9E75}" dt="2022-01-20T06:56:50.884" v="104"/>
          <ac:spMkLst>
            <pc:docMk/>
            <pc:sldMk cId="0" sldId="292"/>
            <ac:spMk id="1478" creationId="{00000000-0000-0000-0000-000000000000}"/>
          </ac:spMkLst>
        </pc:spChg>
        <pc:spChg chg="mod">
          <ac:chgData name="Loc Huynh" userId="80c0383e323bd6ea" providerId="LiveId" clId="{EB6AEB1E-92B8-574A-94BB-FF82B5FA9E75}" dt="2022-01-20T06:56:50.884" v="104"/>
          <ac:spMkLst>
            <pc:docMk/>
            <pc:sldMk cId="0" sldId="292"/>
            <ac:spMk id="1480" creationId="{00000000-0000-0000-0000-000000000000}"/>
          </ac:spMkLst>
        </pc:spChg>
        <pc:spChg chg="mod">
          <ac:chgData name="Loc Huynh" userId="80c0383e323bd6ea" providerId="LiveId" clId="{EB6AEB1E-92B8-574A-94BB-FF82B5FA9E75}" dt="2022-01-20T06:56:50.884" v="104"/>
          <ac:spMkLst>
            <pc:docMk/>
            <pc:sldMk cId="0" sldId="292"/>
            <ac:spMk id="1481" creationId="{00000000-0000-0000-0000-000000000000}"/>
          </ac:spMkLst>
        </pc:spChg>
        <pc:spChg chg="mod">
          <ac:chgData name="Loc Huynh" userId="80c0383e323bd6ea" providerId="LiveId" clId="{EB6AEB1E-92B8-574A-94BB-FF82B5FA9E75}" dt="2022-01-20T06:56:50.884" v="104"/>
          <ac:spMkLst>
            <pc:docMk/>
            <pc:sldMk cId="0" sldId="292"/>
            <ac:spMk id="1482" creationId="{00000000-0000-0000-0000-000000000000}"/>
          </ac:spMkLst>
        </pc:spChg>
        <pc:spChg chg="mod">
          <ac:chgData name="Loc Huynh" userId="80c0383e323bd6ea" providerId="LiveId" clId="{EB6AEB1E-92B8-574A-94BB-FF82B5FA9E75}" dt="2022-01-20T06:56:50.884" v="104"/>
          <ac:spMkLst>
            <pc:docMk/>
            <pc:sldMk cId="0" sldId="292"/>
            <ac:spMk id="1483" creationId="{00000000-0000-0000-0000-000000000000}"/>
          </ac:spMkLst>
        </pc:spChg>
        <pc:spChg chg="mod">
          <ac:chgData name="Loc Huynh" userId="80c0383e323bd6ea" providerId="LiveId" clId="{EB6AEB1E-92B8-574A-94BB-FF82B5FA9E75}" dt="2022-01-20T06:56:50.884" v="104"/>
          <ac:spMkLst>
            <pc:docMk/>
            <pc:sldMk cId="0" sldId="292"/>
            <ac:spMk id="1485" creationId="{00000000-0000-0000-0000-000000000000}"/>
          </ac:spMkLst>
        </pc:spChg>
        <pc:spChg chg="mod">
          <ac:chgData name="Loc Huynh" userId="80c0383e323bd6ea" providerId="LiveId" clId="{EB6AEB1E-92B8-574A-94BB-FF82B5FA9E75}" dt="2022-01-20T06:56:50.884" v="104"/>
          <ac:spMkLst>
            <pc:docMk/>
            <pc:sldMk cId="0" sldId="292"/>
            <ac:spMk id="1486" creationId="{00000000-0000-0000-0000-000000000000}"/>
          </ac:spMkLst>
        </pc:spChg>
        <pc:spChg chg="mod">
          <ac:chgData name="Loc Huynh" userId="80c0383e323bd6ea" providerId="LiveId" clId="{EB6AEB1E-92B8-574A-94BB-FF82B5FA9E75}" dt="2022-01-20T06:56:50.884" v="104"/>
          <ac:spMkLst>
            <pc:docMk/>
            <pc:sldMk cId="0" sldId="292"/>
            <ac:spMk id="1487" creationId="{00000000-0000-0000-0000-000000000000}"/>
          </ac:spMkLst>
        </pc:spChg>
        <pc:spChg chg="mod">
          <ac:chgData name="Loc Huynh" userId="80c0383e323bd6ea" providerId="LiveId" clId="{EB6AEB1E-92B8-574A-94BB-FF82B5FA9E75}" dt="2022-01-20T06:56:50.884" v="104"/>
          <ac:spMkLst>
            <pc:docMk/>
            <pc:sldMk cId="0" sldId="292"/>
            <ac:spMk id="1488" creationId="{00000000-0000-0000-0000-000000000000}"/>
          </ac:spMkLst>
        </pc:spChg>
        <pc:spChg chg="mod">
          <ac:chgData name="Loc Huynh" userId="80c0383e323bd6ea" providerId="LiveId" clId="{EB6AEB1E-92B8-574A-94BB-FF82B5FA9E75}" dt="2022-01-20T06:56:50.884" v="104"/>
          <ac:spMkLst>
            <pc:docMk/>
            <pc:sldMk cId="0" sldId="292"/>
            <ac:spMk id="1490" creationId="{00000000-0000-0000-0000-000000000000}"/>
          </ac:spMkLst>
        </pc:spChg>
        <pc:spChg chg="mod">
          <ac:chgData name="Loc Huynh" userId="80c0383e323bd6ea" providerId="LiveId" clId="{EB6AEB1E-92B8-574A-94BB-FF82B5FA9E75}" dt="2022-01-20T06:56:50.884" v="104"/>
          <ac:spMkLst>
            <pc:docMk/>
            <pc:sldMk cId="0" sldId="292"/>
            <ac:spMk id="1491" creationId="{00000000-0000-0000-0000-000000000000}"/>
          </ac:spMkLst>
        </pc:spChg>
        <pc:spChg chg="mod">
          <ac:chgData name="Loc Huynh" userId="80c0383e323bd6ea" providerId="LiveId" clId="{EB6AEB1E-92B8-574A-94BB-FF82B5FA9E75}" dt="2022-01-20T06:56:50.884" v="104"/>
          <ac:spMkLst>
            <pc:docMk/>
            <pc:sldMk cId="0" sldId="292"/>
            <ac:spMk id="1492" creationId="{00000000-0000-0000-0000-000000000000}"/>
          </ac:spMkLst>
        </pc:spChg>
        <pc:spChg chg="mod">
          <ac:chgData name="Loc Huynh" userId="80c0383e323bd6ea" providerId="LiveId" clId="{EB6AEB1E-92B8-574A-94BB-FF82B5FA9E75}" dt="2022-01-20T06:56:50.884" v="104"/>
          <ac:spMkLst>
            <pc:docMk/>
            <pc:sldMk cId="0" sldId="292"/>
            <ac:spMk id="1493" creationId="{00000000-0000-0000-0000-000000000000}"/>
          </ac:spMkLst>
        </pc:spChg>
        <pc:spChg chg="mod">
          <ac:chgData name="Loc Huynh" userId="80c0383e323bd6ea" providerId="LiveId" clId="{EB6AEB1E-92B8-574A-94BB-FF82B5FA9E75}" dt="2022-01-20T06:56:50.884" v="104"/>
          <ac:spMkLst>
            <pc:docMk/>
            <pc:sldMk cId="0" sldId="292"/>
            <ac:spMk id="1494" creationId="{00000000-0000-0000-0000-000000000000}"/>
          </ac:spMkLst>
        </pc:spChg>
        <pc:spChg chg="mod">
          <ac:chgData name="Loc Huynh" userId="80c0383e323bd6ea" providerId="LiveId" clId="{EB6AEB1E-92B8-574A-94BB-FF82B5FA9E75}" dt="2022-01-20T06:56:50.884" v="104"/>
          <ac:spMkLst>
            <pc:docMk/>
            <pc:sldMk cId="0" sldId="292"/>
            <ac:spMk id="1496" creationId="{00000000-0000-0000-0000-000000000000}"/>
          </ac:spMkLst>
        </pc:spChg>
        <pc:spChg chg="mod">
          <ac:chgData name="Loc Huynh" userId="80c0383e323bd6ea" providerId="LiveId" clId="{EB6AEB1E-92B8-574A-94BB-FF82B5FA9E75}" dt="2022-01-20T06:56:50.884" v="104"/>
          <ac:spMkLst>
            <pc:docMk/>
            <pc:sldMk cId="0" sldId="292"/>
            <ac:spMk id="1497" creationId="{00000000-0000-0000-0000-000000000000}"/>
          </ac:spMkLst>
        </pc:spChg>
        <pc:spChg chg="mod">
          <ac:chgData name="Loc Huynh" userId="80c0383e323bd6ea" providerId="LiveId" clId="{EB6AEB1E-92B8-574A-94BB-FF82B5FA9E75}" dt="2022-01-20T06:56:50.884" v="104"/>
          <ac:spMkLst>
            <pc:docMk/>
            <pc:sldMk cId="0" sldId="292"/>
            <ac:spMk id="1498" creationId="{00000000-0000-0000-0000-000000000000}"/>
          </ac:spMkLst>
        </pc:spChg>
        <pc:spChg chg="mod">
          <ac:chgData name="Loc Huynh" userId="80c0383e323bd6ea" providerId="LiveId" clId="{EB6AEB1E-92B8-574A-94BB-FF82B5FA9E75}" dt="2022-01-20T06:56:50.884" v="104"/>
          <ac:spMkLst>
            <pc:docMk/>
            <pc:sldMk cId="0" sldId="292"/>
            <ac:spMk id="1499" creationId="{00000000-0000-0000-0000-000000000000}"/>
          </ac:spMkLst>
        </pc:spChg>
        <pc:spChg chg="mod">
          <ac:chgData name="Loc Huynh" userId="80c0383e323bd6ea" providerId="LiveId" clId="{EB6AEB1E-92B8-574A-94BB-FF82B5FA9E75}" dt="2022-01-20T06:56:50.884" v="104"/>
          <ac:spMkLst>
            <pc:docMk/>
            <pc:sldMk cId="0" sldId="292"/>
            <ac:spMk id="1500" creationId="{00000000-0000-0000-0000-000000000000}"/>
          </ac:spMkLst>
        </pc:spChg>
        <pc:spChg chg="mod">
          <ac:chgData name="Loc Huynh" userId="80c0383e323bd6ea" providerId="LiveId" clId="{EB6AEB1E-92B8-574A-94BB-FF82B5FA9E75}" dt="2022-01-20T06:56:50.884" v="104"/>
          <ac:spMkLst>
            <pc:docMk/>
            <pc:sldMk cId="0" sldId="292"/>
            <ac:spMk id="1501" creationId="{00000000-0000-0000-0000-000000000000}"/>
          </ac:spMkLst>
        </pc:spChg>
        <pc:spChg chg="mod">
          <ac:chgData name="Loc Huynh" userId="80c0383e323bd6ea" providerId="LiveId" clId="{EB6AEB1E-92B8-574A-94BB-FF82B5FA9E75}" dt="2022-01-20T06:56:50.884" v="104"/>
          <ac:spMkLst>
            <pc:docMk/>
            <pc:sldMk cId="0" sldId="292"/>
            <ac:spMk id="1503" creationId="{00000000-0000-0000-0000-000000000000}"/>
          </ac:spMkLst>
        </pc:spChg>
        <pc:spChg chg="mod">
          <ac:chgData name="Loc Huynh" userId="80c0383e323bd6ea" providerId="LiveId" clId="{EB6AEB1E-92B8-574A-94BB-FF82B5FA9E75}" dt="2022-01-20T06:56:50.884" v="104"/>
          <ac:spMkLst>
            <pc:docMk/>
            <pc:sldMk cId="0" sldId="292"/>
            <ac:spMk id="1504" creationId="{00000000-0000-0000-0000-000000000000}"/>
          </ac:spMkLst>
        </pc:spChg>
        <pc:spChg chg="mod">
          <ac:chgData name="Loc Huynh" userId="80c0383e323bd6ea" providerId="LiveId" clId="{EB6AEB1E-92B8-574A-94BB-FF82B5FA9E75}" dt="2022-01-20T06:56:50.884" v="104"/>
          <ac:spMkLst>
            <pc:docMk/>
            <pc:sldMk cId="0" sldId="292"/>
            <ac:spMk id="1505" creationId="{00000000-0000-0000-0000-000000000000}"/>
          </ac:spMkLst>
        </pc:spChg>
        <pc:spChg chg="mod">
          <ac:chgData name="Loc Huynh" userId="80c0383e323bd6ea" providerId="LiveId" clId="{EB6AEB1E-92B8-574A-94BB-FF82B5FA9E75}" dt="2022-01-20T06:56:50.884" v="104"/>
          <ac:spMkLst>
            <pc:docMk/>
            <pc:sldMk cId="0" sldId="292"/>
            <ac:spMk id="1507" creationId="{00000000-0000-0000-0000-000000000000}"/>
          </ac:spMkLst>
        </pc:spChg>
        <pc:spChg chg="mod">
          <ac:chgData name="Loc Huynh" userId="80c0383e323bd6ea" providerId="LiveId" clId="{EB6AEB1E-92B8-574A-94BB-FF82B5FA9E75}" dt="2022-01-20T06:56:50.884" v="104"/>
          <ac:spMkLst>
            <pc:docMk/>
            <pc:sldMk cId="0" sldId="292"/>
            <ac:spMk id="1508" creationId="{00000000-0000-0000-0000-000000000000}"/>
          </ac:spMkLst>
        </pc:spChg>
        <pc:spChg chg="mod">
          <ac:chgData name="Loc Huynh" userId="80c0383e323bd6ea" providerId="LiveId" clId="{EB6AEB1E-92B8-574A-94BB-FF82B5FA9E75}" dt="2022-01-20T06:56:50.884" v="104"/>
          <ac:spMkLst>
            <pc:docMk/>
            <pc:sldMk cId="0" sldId="292"/>
            <ac:spMk id="1509" creationId="{00000000-0000-0000-0000-000000000000}"/>
          </ac:spMkLst>
        </pc:spChg>
        <pc:spChg chg="mod">
          <ac:chgData name="Loc Huynh" userId="80c0383e323bd6ea" providerId="LiveId" clId="{EB6AEB1E-92B8-574A-94BB-FF82B5FA9E75}" dt="2022-01-20T06:56:50.884" v="104"/>
          <ac:spMkLst>
            <pc:docMk/>
            <pc:sldMk cId="0" sldId="292"/>
            <ac:spMk id="1510" creationId="{00000000-0000-0000-0000-000000000000}"/>
          </ac:spMkLst>
        </pc:spChg>
        <pc:spChg chg="mod">
          <ac:chgData name="Loc Huynh" userId="80c0383e323bd6ea" providerId="LiveId" clId="{EB6AEB1E-92B8-574A-94BB-FF82B5FA9E75}" dt="2022-01-20T06:56:50.884" v="104"/>
          <ac:spMkLst>
            <pc:docMk/>
            <pc:sldMk cId="0" sldId="292"/>
            <ac:spMk id="1511" creationId="{00000000-0000-0000-0000-000000000000}"/>
          </ac:spMkLst>
        </pc:spChg>
        <pc:spChg chg="mod">
          <ac:chgData name="Loc Huynh" userId="80c0383e323bd6ea" providerId="LiveId" clId="{EB6AEB1E-92B8-574A-94BB-FF82B5FA9E75}" dt="2022-01-20T06:56:50.884" v="104"/>
          <ac:spMkLst>
            <pc:docMk/>
            <pc:sldMk cId="0" sldId="292"/>
            <ac:spMk id="1513" creationId="{00000000-0000-0000-0000-000000000000}"/>
          </ac:spMkLst>
        </pc:spChg>
        <pc:spChg chg="mod">
          <ac:chgData name="Loc Huynh" userId="80c0383e323bd6ea" providerId="LiveId" clId="{EB6AEB1E-92B8-574A-94BB-FF82B5FA9E75}" dt="2022-01-20T06:56:50.884" v="104"/>
          <ac:spMkLst>
            <pc:docMk/>
            <pc:sldMk cId="0" sldId="292"/>
            <ac:spMk id="1514" creationId="{00000000-0000-0000-0000-000000000000}"/>
          </ac:spMkLst>
        </pc:spChg>
        <pc:spChg chg="mod">
          <ac:chgData name="Loc Huynh" userId="80c0383e323bd6ea" providerId="LiveId" clId="{EB6AEB1E-92B8-574A-94BB-FF82B5FA9E75}" dt="2022-01-20T06:56:50.884" v="104"/>
          <ac:spMkLst>
            <pc:docMk/>
            <pc:sldMk cId="0" sldId="292"/>
            <ac:spMk id="1515" creationId="{00000000-0000-0000-0000-000000000000}"/>
          </ac:spMkLst>
        </pc:spChg>
        <pc:spChg chg="mod">
          <ac:chgData name="Loc Huynh" userId="80c0383e323bd6ea" providerId="LiveId" clId="{EB6AEB1E-92B8-574A-94BB-FF82B5FA9E75}" dt="2022-01-20T06:56:50.884" v="104"/>
          <ac:spMkLst>
            <pc:docMk/>
            <pc:sldMk cId="0" sldId="292"/>
            <ac:spMk id="1516" creationId="{00000000-0000-0000-0000-000000000000}"/>
          </ac:spMkLst>
        </pc:spChg>
        <pc:spChg chg="mod">
          <ac:chgData name="Loc Huynh" userId="80c0383e323bd6ea" providerId="LiveId" clId="{EB6AEB1E-92B8-574A-94BB-FF82B5FA9E75}" dt="2022-01-20T06:56:50.884" v="104"/>
          <ac:spMkLst>
            <pc:docMk/>
            <pc:sldMk cId="0" sldId="292"/>
            <ac:spMk id="1517" creationId="{00000000-0000-0000-0000-000000000000}"/>
          </ac:spMkLst>
        </pc:spChg>
        <pc:spChg chg="mod">
          <ac:chgData name="Loc Huynh" userId="80c0383e323bd6ea" providerId="LiveId" clId="{EB6AEB1E-92B8-574A-94BB-FF82B5FA9E75}" dt="2022-01-20T06:56:50.884" v="104"/>
          <ac:spMkLst>
            <pc:docMk/>
            <pc:sldMk cId="0" sldId="292"/>
            <ac:spMk id="1518" creationId="{00000000-0000-0000-0000-000000000000}"/>
          </ac:spMkLst>
        </pc:spChg>
        <pc:spChg chg="mod">
          <ac:chgData name="Loc Huynh" userId="80c0383e323bd6ea" providerId="LiveId" clId="{EB6AEB1E-92B8-574A-94BB-FF82B5FA9E75}" dt="2022-01-20T06:56:50.884" v="104"/>
          <ac:spMkLst>
            <pc:docMk/>
            <pc:sldMk cId="0" sldId="292"/>
            <ac:spMk id="1520" creationId="{00000000-0000-0000-0000-000000000000}"/>
          </ac:spMkLst>
        </pc:spChg>
        <pc:spChg chg="mod">
          <ac:chgData name="Loc Huynh" userId="80c0383e323bd6ea" providerId="LiveId" clId="{EB6AEB1E-92B8-574A-94BB-FF82B5FA9E75}" dt="2022-01-20T06:56:50.884" v="104"/>
          <ac:spMkLst>
            <pc:docMk/>
            <pc:sldMk cId="0" sldId="292"/>
            <ac:spMk id="1521" creationId="{00000000-0000-0000-0000-000000000000}"/>
          </ac:spMkLst>
        </pc:spChg>
        <pc:spChg chg="mod">
          <ac:chgData name="Loc Huynh" userId="80c0383e323bd6ea" providerId="LiveId" clId="{EB6AEB1E-92B8-574A-94BB-FF82B5FA9E75}" dt="2022-01-20T06:56:50.884" v="104"/>
          <ac:spMkLst>
            <pc:docMk/>
            <pc:sldMk cId="0" sldId="292"/>
            <ac:spMk id="1522" creationId="{00000000-0000-0000-0000-000000000000}"/>
          </ac:spMkLst>
        </pc:spChg>
        <pc:spChg chg="mod">
          <ac:chgData name="Loc Huynh" userId="80c0383e323bd6ea" providerId="LiveId" clId="{EB6AEB1E-92B8-574A-94BB-FF82B5FA9E75}" dt="2022-01-20T06:56:50.884" v="104"/>
          <ac:spMkLst>
            <pc:docMk/>
            <pc:sldMk cId="0" sldId="292"/>
            <ac:spMk id="1524" creationId="{00000000-0000-0000-0000-000000000000}"/>
          </ac:spMkLst>
        </pc:spChg>
        <pc:spChg chg="mod">
          <ac:chgData name="Loc Huynh" userId="80c0383e323bd6ea" providerId="LiveId" clId="{EB6AEB1E-92B8-574A-94BB-FF82B5FA9E75}" dt="2022-01-20T06:56:50.884" v="104"/>
          <ac:spMkLst>
            <pc:docMk/>
            <pc:sldMk cId="0" sldId="292"/>
            <ac:spMk id="1525" creationId="{00000000-0000-0000-0000-000000000000}"/>
          </ac:spMkLst>
        </pc:spChg>
        <pc:spChg chg="mod">
          <ac:chgData name="Loc Huynh" userId="80c0383e323bd6ea" providerId="LiveId" clId="{EB6AEB1E-92B8-574A-94BB-FF82B5FA9E75}" dt="2022-01-20T06:56:50.884" v="104"/>
          <ac:spMkLst>
            <pc:docMk/>
            <pc:sldMk cId="0" sldId="292"/>
            <ac:spMk id="1526" creationId="{00000000-0000-0000-0000-000000000000}"/>
          </ac:spMkLst>
        </pc:spChg>
        <pc:spChg chg="mod">
          <ac:chgData name="Loc Huynh" userId="80c0383e323bd6ea" providerId="LiveId" clId="{EB6AEB1E-92B8-574A-94BB-FF82B5FA9E75}" dt="2022-01-20T06:56:50.884" v="104"/>
          <ac:spMkLst>
            <pc:docMk/>
            <pc:sldMk cId="0" sldId="292"/>
            <ac:spMk id="1527" creationId="{00000000-0000-0000-0000-000000000000}"/>
          </ac:spMkLst>
        </pc:spChg>
        <pc:spChg chg="mod">
          <ac:chgData name="Loc Huynh" userId="80c0383e323bd6ea" providerId="LiveId" clId="{EB6AEB1E-92B8-574A-94BB-FF82B5FA9E75}" dt="2022-01-20T06:56:50.884" v="104"/>
          <ac:spMkLst>
            <pc:docMk/>
            <pc:sldMk cId="0" sldId="292"/>
            <ac:spMk id="1529" creationId="{00000000-0000-0000-0000-000000000000}"/>
          </ac:spMkLst>
        </pc:spChg>
        <pc:spChg chg="mod">
          <ac:chgData name="Loc Huynh" userId="80c0383e323bd6ea" providerId="LiveId" clId="{EB6AEB1E-92B8-574A-94BB-FF82B5FA9E75}" dt="2022-01-20T06:56:50.884" v="104"/>
          <ac:spMkLst>
            <pc:docMk/>
            <pc:sldMk cId="0" sldId="292"/>
            <ac:spMk id="1530" creationId="{00000000-0000-0000-0000-000000000000}"/>
          </ac:spMkLst>
        </pc:spChg>
        <pc:spChg chg="mod">
          <ac:chgData name="Loc Huynh" userId="80c0383e323bd6ea" providerId="LiveId" clId="{EB6AEB1E-92B8-574A-94BB-FF82B5FA9E75}" dt="2022-01-20T06:56:50.884" v="104"/>
          <ac:spMkLst>
            <pc:docMk/>
            <pc:sldMk cId="0" sldId="292"/>
            <ac:spMk id="1531" creationId="{00000000-0000-0000-0000-000000000000}"/>
          </ac:spMkLst>
        </pc:spChg>
        <pc:spChg chg="mod">
          <ac:chgData name="Loc Huynh" userId="80c0383e323bd6ea" providerId="LiveId" clId="{EB6AEB1E-92B8-574A-94BB-FF82B5FA9E75}" dt="2022-01-20T06:56:50.884" v="104"/>
          <ac:spMkLst>
            <pc:docMk/>
            <pc:sldMk cId="0" sldId="292"/>
            <ac:spMk id="1532" creationId="{00000000-0000-0000-0000-000000000000}"/>
          </ac:spMkLst>
        </pc:spChg>
        <pc:spChg chg="mod">
          <ac:chgData name="Loc Huynh" userId="80c0383e323bd6ea" providerId="LiveId" clId="{EB6AEB1E-92B8-574A-94BB-FF82B5FA9E75}" dt="2022-01-20T06:56:50.884" v="104"/>
          <ac:spMkLst>
            <pc:docMk/>
            <pc:sldMk cId="0" sldId="292"/>
            <ac:spMk id="1533" creationId="{00000000-0000-0000-0000-000000000000}"/>
          </ac:spMkLst>
        </pc:spChg>
        <pc:spChg chg="mod">
          <ac:chgData name="Loc Huynh" userId="80c0383e323bd6ea" providerId="LiveId" clId="{EB6AEB1E-92B8-574A-94BB-FF82B5FA9E75}" dt="2022-01-20T06:56:50.884" v="104"/>
          <ac:spMkLst>
            <pc:docMk/>
            <pc:sldMk cId="0" sldId="292"/>
            <ac:spMk id="1534" creationId="{00000000-0000-0000-0000-000000000000}"/>
          </ac:spMkLst>
        </pc:spChg>
        <pc:spChg chg="mod">
          <ac:chgData name="Loc Huynh" userId="80c0383e323bd6ea" providerId="LiveId" clId="{EB6AEB1E-92B8-574A-94BB-FF82B5FA9E75}" dt="2022-01-20T06:56:50.884" v="104"/>
          <ac:spMkLst>
            <pc:docMk/>
            <pc:sldMk cId="0" sldId="292"/>
            <ac:spMk id="1536" creationId="{00000000-0000-0000-0000-000000000000}"/>
          </ac:spMkLst>
        </pc:spChg>
        <pc:spChg chg="mod">
          <ac:chgData name="Loc Huynh" userId="80c0383e323bd6ea" providerId="LiveId" clId="{EB6AEB1E-92B8-574A-94BB-FF82B5FA9E75}" dt="2022-01-20T06:56:50.884" v="104"/>
          <ac:spMkLst>
            <pc:docMk/>
            <pc:sldMk cId="0" sldId="292"/>
            <ac:spMk id="1537" creationId="{00000000-0000-0000-0000-000000000000}"/>
          </ac:spMkLst>
        </pc:spChg>
        <pc:spChg chg="mod">
          <ac:chgData name="Loc Huynh" userId="80c0383e323bd6ea" providerId="LiveId" clId="{EB6AEB1E-92B8-574A-94BB-FF82B5FA9E75}" dt="2022-01-20T06:56:50.884" v="104"/>
          <ac:spMkLst>
            <pc:docMk/>
            <pc:sldMk cId="0" sldId="292"/>
            <ac:spMk id="1538" creationId="{00000000-0000-0000-0000-000000000000}"/>
          </ac:spMkLst>
        </pc:spChg>
        <pc:spChg chg="mod">
          <ac:chgData name="Loc Huynh" userId="80c0383e323bd6ea" providerId="LiveId" clId="{EB6AEB1E-92B8-574A-94BB-FF82B5FA9E75}" dt="2022-01-20T06:56:50.884" v="104"/>
          <ac:spMkLst>
            <pc:docMk/>
            <pc:sldMk cId="0" sldId="292"/>
            <ac:spMk id="1539" creationId="{00000000-0000-0000-0000-000000000000}"/>
          </ac:spMkLst>
        </pc:spChg>
        <pc:spChg chg="mod">
          <ac:chgData name="Loc Huynh" userId="80c0383e323bd6ea" providerId="LiveId" clId="{EB6AEB1E-92B8-574A-94BB-FF82B5FA9E75}" dt="2022-01-20T06:56:50.884" v="104"/>
          <ac:spMkLst>
            <pc:docMk/>
            <pc:sldMk cId="0" sldId="292"/>
            <ac:spMk id="1540" creationId="{00000000-0000-0000-0000-000000000000}"/>
          </ac:spMkLst>
        </pc:spChg>
        <pc:spChg chg="mod">
          <ac:chgData name="Loc Huynh" userId="80c0383e323bd6ea" providerId="LiveId" clId="{EB6AEB1E-92B8-574A-94BB-FF82B5FA9E75}" dt="2022-01-20T06:56:50.884" v="104"/>
          <ac:spMkLst>
            <pc:docMk/>
            <pc:sldMk cId="0" sldId="292"/>
            <ac:spMk id="1541" creationId="{00000000-0000-0000-0000-000000000000}"/>
          </ac:spMkLst>
        </pc:spChg>
        <pc:spChg chg="mod">
          <ac:chgData name="Loc Huynh" userId="80c0383e323bd6ea" providerId="LiveId" clId="{EB6AEB1E-92B8-574A-94BB-FF82B5FA9E75}" dt="2022-01-20T06:56:50.884" v="104"/>
          <ac:spMkLst>
            <pc:docMk/>
            <pc:sldMk cId="0" sldId="292"/>
            <ac:spMk id="1542" creationId="{00000000-0000-0000-0000-000000000000}"/>
          </ac:spMkLst>
        </pc:spChg>
        <pc:spChg chg="mod">
          <ac:chgData name="Loc Huynh" userId="80c0383e323bd6ea" providerId="LiveId" clId="{EB6AEB1E-92B8-574A-94BB-FF82B5FA9E75}" dt="2022-01-20T06:56:50.884" v="104"/>
          <ac:spMkLst>
            <pc:docMk/>
            <pc:sldMk cId="0" sldId="292"/>
            <ac:spMk id="1544" creationId="{00000000-0000-0000-0000-000000000000}"/>
          </ac:spMkLst>
        </pc:spChg>
        <pc:spChg chg="mod">
          <ac:chgData name="Loc Huynh" userId="80c0383e323bd6ea" providerId="LiveId" clId="{EB6AEB1E-92B8-574A-94BB-FF82B5FA9E75}" dt="2022-01-20T06:56:50.884" v="104"/>
          <ac:spMkLst>
            <pc:docMk/>
            <pc:sldMk cId="0" sldId="292"/>
            <ac:spMk id="1545" creationId="{00000000-0000-0000-0000-000000000000}"/>
          </ac:spMkLst>
        </pc:spChg>
        <pc:spChg chg="mod">
          <ac:chgData name="Loc Huynh" userId="80c0383e323bd6ea" providerId="LiveId" clId="{EB6AEB1E-92B8-574A-94BB-FF82B5FA9E75}" dt="2022-01-20T06:56:50.884" v="104"/>
          <ac:spMkLst>
            <pc:docMk/>
            <pc:sldMk cId="0" sldId="292"/>
            <ac:spMk id="1546" creationId="{00000000-0000-0000-0000-000000000000}"/>
          </ac:spMkLst>
        </pc:spChg>
        <pc:spChg chg="mod">
          <ac:chgData name="Loc Huynh" userId="80c0383e323bd6ea" providerId="LiveId" clId="{EB6AEB1E-92B8-574A-94BB-FF82B5FA9E75}" dt="2022-01-20T06:56:50.884" v="104"/>
          <ac:spMkLst>
            <pc:docMk/>
            <pc:sldMk cId="0" sldId="292"/>
            <ac:spMk id="1547" creationId="{00000000-0000-0000-0000-000000000000}"/>
          </ac:spMkLst>
        </pc:spChg>
        <pc:spChg chg="mod">
          <ac:chgData name="Loc Huynh" userId="80c0383e323bd6ea" providerId="LiveId" clId="{EB6AEB1E-92B8-574A-94BB-FF82B5FA9E75}" dt="2022-01-20T06:56:50.884" v="104"/>
          <ac:spMkLst>
            <pc:docMk/>
            <pc:sldMk cId="0" sldId="292"/>
            <ac:spMk id="1549" creationId="{00000000-0000-0000-0000-000000000000}"/>
          </ac:spMkLst>
        </pc:spChg>
        <pc:spChg chg="mod">
          <ac:chgData name="Loc Huynh" userId="80c0383e323bd6ea" providerId="LiveId" clId="{EB6AEB1E-92B8-574A-94BB-FF82B5FA9E75}" dt="2022-01-20T06:56:50.884" v="104"/>
          <ac:spMkLst>
            <pc:docMk/>
            <pc:sldMk cId="0" sldId="292"/>
            <ac:spMk id="1550" creationId="{00000000-0000-0000-0000-000000000000}"/>
          </ac:spMkLst>
        </pc:spChg>
        <pc:spChg chg="mod">
          <ac:chgData name="Loc Huynh" userId="80c0383e323bd6ea" providerId="LiveId" clId="{EB6AEB1E-92B8-574A-94BB-FF82B5FA9E75}" dt="2022-01-20T06:56:50.884" v="104"/>
          <ac:spMkLst>
            <pc:docMk/>
            <pc:sldMk cId="0" sldId="292"/>
            <ac:spMk id="1551" creationId="{00000000-0000-0000-0000-000000000000}"/>
          </ac:spMkLst>
        </pc:spChg>
        <pc:spChg chg="mod">
          <ac:chgData name="Loc Huynh" userId="80c0383e323bd6ea" providerId="LiveId" clId="{EB6AEB1E-92B8-574A-94BB-FF82B5FA9E75}" dt="2022-01-20T06:56:50.884" v="104"/>
          <ac:spMkLst>
            <pc:docMk/>
            <pc:sldMk cId="0" sldId="292"/>
            <ac:spMk id="1553" creationId="{00000000-0000-0000-0000-000000000000}"/>
          </ac:spMkLst>
        </pc:spChg>
        <pc:spChg chg="mod">
          <ac:chgData name="Loc Huynh" userId="80c0383e323bd6ea" providerId="LiveId" clId="{EB6AEB1E-92B8-574A-94BB-FF82B5FA9E75}" dt="2022-01-20T06:56:50.884" v="104"/>
          <ac:spMkLst>
            <pc:docMk/>
            <pc:sldMk cId="0" sldId="292"/>
            <ac:spMk id="1554" creationId="{00000000-0000-0000-0000-000000000000}"/>
          </ac:spMkLst>
        </pc:spChg>
        <pc:spChg chg="mod">
          <ac:chgData name="Loc Huynh" userId="80c0383e323bd6ea" providerId="LiveId" clId="{EB6AEB1E-92B8-574A-94BB-FF82B5FA9E75}" dt="2022-01-20T06:56:50.884" v="104"/>
          <ac:spMkLst>
            <pc:docMk/>
            <pc:sldMk cId="0" sldId="292"/>
            <ac:spMk id="1555" creationId="{00000000-0000-0000-0000-000000000000}"/>
          </ac:spMkLst>
        </pc:spChg>
        <pc:spChg chg="mod">
          <ac:chgData name="Loc Huynh" userId="80c0383e323bd6ea" providerId="LiveId" clId="{EB6AEB1E-92B8-574A-94BB-FF82B5FA9E75}" dt="2022-01-20T06:56:50.884" v="104"/>
          <ac:spMkLst>
            <pc:docMk/>
            <pc:sldMk cId="0" sldId="292"/>
            <ac:spMk id="1557" creationId="{00000000-0000-0000-0000-000000000000}"/>
          </ac:spMkLst>
        </pc:spChg>
        <pc:spChg chg="mod">
          <ac:chgData name="Loc Huynh" userId="80c0383e323bd6ea" providerId="LiveId" clId="{EB6AEB1E-92B8-574A-94BB-FF82B5FA9E75}" dt="2022-01-20T06:56:50.884" v="104"/>
          <ac:spMkLst>
            <pc:docMk/>
            <pc:sldMk cId="0" sldId="292"/>
            <ac:spMk id="1558" creationId="{00000000-0000-0000-0000-000000000000}"/>
          </ac:spMkLst>
        </pc:spChg>
        <pc:spChg chg="mod">
          <ac:chgData name="Loc Huynh" userId="80c0383e323bd6ea" providerId="LiveId" clId="{EB6AEB1E-92B8-574A-94BB-FF82B5FA9E75}" dt="2022-01-20T06:56:50.884" v="104"/>
          <ac:spMkLst>
            <pc:docMk/>
            <pc:sldMk cId="0" sldId="292"/>
            <ac:spMk id="1559" creationId="{00000000-0000-0000-0000-000000000000}"/>
          </ac:spMkLst>
        </pc:spChg>
        <pc:spChg chg="mod">
          <ac:chgData name="Loc Huynh" userId="80c0383e323bd6ea" providerId="LiveId" clId="{EB6AEB1E-92B8-574A-94BB-FF82B5FA9E75}" dt="2022-01-20T06:56:50.884" v="104"/>
          <ac:spMkLst>
            <pc:docMk/>
            <pc:sldMk cId="0" sldId="292"/>
            <ac:spMk id="1560" creationId="{00000000-0000-0000-0000-000000000000}"/>
          </ac:spMkLst>
        </pc:spChg>
        <pc:spChg chg="mod">
          <ac:chgData name="Loc Huynh" userId="80c0383e323bd6ea" providerId="LiveId" clId="{EB6AEB1E-92B8-574A-94BB-FF82B5FA9E75}" dt="2022-01-20T06:56:50.884" v="104"/>
          <ac:spMkLst>
            <pc:docMk/>
            <pc:sldMk cId="0" sldId="292"/>
            <ac:spMk id="1562" creationId="{00000000-0000-0000-0000-000000000000}"/>
          </ac:spMkLst>
        </pc:spChg>
        <pc:spChg chg="mod">
          <ac:chgData name="Loc Huynh" userId="80c0383e323bd6ea" providerId="LiveId" clId="{EB6AEB1E-92B8-574A-94BB-FF82B5FA9E75}" dt="2022-01-20T06:56:50.884" v="104"/>
          <ac:spMkLst>
            <pc:docMk/>
            <pc:sldMk cId="0" sldId="292"/>
            <ac:spMk id="1563" creationId="{00000000-0000-0000-0000-000000000000}"/>
          </ac:spMkLst>
        </pc:spChg>
        <pc:spChg chg="mod">
          <ac:chgData name="Loc Huynh" userId="80c0383e323bd6ea" providerId="LiveId" clId="{EB6AEB1E-92B8-574A-94BB-FF82B5FA9E75}" dt="2022-01-20T06:56:50.884" v="104"/>
          <ac:spMkLst>
            <pc:docMk/>
            <pc:sldMk cId="0" sldId="292"/>
            <ac:spMk id="1564" creationId="{00000000-0000-0000-0000-000000000000}"/>
          </ac:spMkLst>
        </pc:spChg>
        <pc:spChg chg="mod">
          <ac:chgData name="Loc Huynh" userId="80c0383e323bd6ea" providerId="LiveId" clId="{EB6AEB1E-92B8-574A-94BB-FF82B5FA9E75}" dt="2022-01-20T06:56:50.884" v="104"/>
          <ac:spMkLst>
            <pc:docMk/>
            <pc:sldMk cId="0" sldId="292"/>
            <ac:spMk id="1565" creationId="{00000000-0000-0000-0000-000000000000}"/>
          </ac:spMkLst>
        </pc:spChg>
        <pc:spChg chg="mod">
          <ac:chgData name="Loc Huynh" userId="80c0383e323bd6ea" providerId="LiveId" clId="{EB6AEB1E-92B8-574A-94BB-FF82B5FA9E75}" dt="2022-01-20T06:56:50.884" v="104"/>
          <ac:spMkLst>
            <pc:docMk/>
            <pc:sldMk cId="0" sldId="292"/>
            <ac:spMk id="1567" creationId="{00000000-0000-0000-0000-000000000000}"/>
          </ac:spMkLst>
        </pc:spChg>
        <pc:spChg chg="mod">
          <ac:chgData name="Loc Huynh" userId="80c0383e323bd6ea" providerId="LiveId" clId="{EB6AEB1E-92B8-574A-94BB-FF82B5FA9E75}" dt="2022-01-20T06:56:50.884" v="104"/>
          <ac:spMkLst>
            <pc:docMk/>
            <pc:sldMk cId="0" sldId="292"/>
            <ac:spMk id="1568" creationId="{00000000-0000-0000-0000-000000000000}"/>
          </ac:spMkLst>
        </pc:spChg>
        <pc:spChg chg="mod">
          <ac:chgData name="Loc Huynh" userId="80c0383e323bd6ea" providerId="LiveId" clId="{EB6AEB1E-92B8-574A-94BB-FF82B5FA9E75}" dt="2022-01-20T06:56:50.884" v="104"/>
          <ac:spMkLst>
            <pc:docMk/>
            <pc:sldMk cId="0" sldId="292"/>
            <ac:spMk id="1569" creationId="{00000000-0000-0000-0000-000000000000}"/>
          </ac:spMkLst>
        </pc:spChg>
        <pc:spChg chg="mod">
          <ac:chgData name="Loc Huynh" userId="80c0383e323bd6ea" providerId="LiveId" clId="{EB6AEB1E-92B8-574A-94BB-FF82B5FA9E75}" dt="2022-01-20T06:56:50.884" v="104"/>
          <ac:spMkLst>
            <pc:docMk/>
            <pc:sldMk cId="0" sldId="292"/>
            <ac:spMk id="1570" creationId="{00000000-0000-0000-0000-000000000000}"/>
          </ac:spMkLst>
        </pc:spChg>
        <pc:spChg chg="mod">
          <ac:chgData name="Loc Huynh" userId="80c0383e323bd6ea" providerId="LiveId" clId="{EB6AEB1E-92B8-574A-94BB-FF82B5FA9E75}" dt="2022-01-20T06:56:50.884" v="104"/>
          <ac:spMkLst>
            <pc:docMk/>
            <pc:sldMk cId="0" sldId="292"/>
            <ac:spMk id="1571" creationId="{00000000-0000-0000-0000-000000000000}"/>
          </ac:spMkLst>
        </pc:spChg>
        <pc:spChg chg="mod">
          <ac:chgData name="Loc Huynh" userId="80c0383e323bd6ea" providerId="LiveId" clId="{EB6AEB1E-92B8-574A-94BB-FF82B5FA9E75}" dt="2022-01-20T06:56:50.884" v="104"/>
          <ac:spMkLst>
            <pc:docMk/>
            <pc:sldMk cId="0" sldId="292"/>
            <ac:spMk id="1573" creationId="{00000000-0000-0000-0000-000000000000}"/>
          </ac:spMkLst>
        </pc:spChg>
        <pc:spChg chg="mod">
          <ac:chgData name="Loc Huynh" userId="80c0383e323bd6ea" providerId="LiveId" clId="{EB6AEB1E-92B8-574A-94BB-FF82B5FA9E75}" dt="2022-01-20T06:56:50.884" v="104"/>
          <ac:spMkLst>
            <pc:docMk/>
            <pc:sldMk cId="0" sldId="292"/>
            <ac:spMk id="1574" creationId="{00000000-0000-0000-0000-000000000000}"/>
          </ac:spMkLst>
        </pc:spChg>
        <pc:spChg chg="mod">
          <ac:chgData name="Loc Huynh" userId="80c0383e323bd6ea" providerId="LiveId" clId="{EB6AEB1E-92B8-574A-94BB-FF82B5FA9E75}" dt="2022-01-20T06:56:50.884" v="104"/>
          <ac:spMkLst>
            <pc:docMk/>
            <pc:sldMk cId="0" sldId="292"/>
            <ac:spMk id="1575" creationId="{00000000-0000-0000-0000-000000000000}"/>
          </ac:spMkLst>
        </pc:spChg>
        <pc:spChg chg="mod">
          <ac:chgData name="Loc Huynh" userId="80c0383e323bd6ea" providerId="LiveId" clId="{EB6AEB1E-92B8-574A-94BB-FF82B5FA9E75}" dt="2022-01-20T06:56:50.884" v="104"/>
          <ac:spMkLst>
            <pc:docMk/>
            <pc:sldMk cId="0" sldId="292"/>
            <ac:spMk id="1576" creationId="{00000000-0000-0000-0000-000000000000}"/>
          </ac:spMkLst>
        </pc:spChg>
        <pc:spChg chg="mod">
          <ac:chgData name="Loc Huynh" userId="80c0383e323bd6ea" providerId="LiveId" clId="{EB6AEB1E-92B8-574A-94BB-FF82B5FA9E75}" dt="2022-01-20T06:56:50.884" v="104"/>
          <ac:spMkLst>
            <pc:docMk/>
            <pc:sldMk cId="0" sldId="292"/>
            <ac:spMk id="1577" creationId="{00000000-0000-0000-0000-000000000000}"/>
          </ac:spMkLst>
        </pc:spChg>
        <pc:spChg chg="mod">
          <ac:chgData name="Loc Huynh" userId="80c0383e323bd6ea" providerId="LiveId" clId="{EB6AEB1E-92B8-574A-94BB-FF82B5FA9E75}" dt="2022-01-20T06:56:50.884" v="104"/>
          <ac:spMkLst>
            <pc:docMk/>
            <pc:sldMk cId="0" sldId="292"/>
            <ac:spMk id="1578" creationId="{00000000-0000-0000-0000-000000000000}"/>
          </ac:spMkLst>
        </pc:spChg>
        <pc:spChg chg="mod">
          <ac:chgData name="Loc Huynh" userId="80c0383e323bd6ea" providerId="LiveId" clId="{EB6AEB1E-92B8-574A-94BB-FF82B5FA9E75}" dt="2022-01-20T06:56:50.884" v="104"/>
          <ac:spMkLst>
            <pc:docMk/>
            <pc:sldMk cId="0" sldId="292"/>
            <ac:spMk id="1580" creationId="{00000000-0000-0000-0000-000000000000}"/>
          </ac:spMkLst>
        </pc:spChg>
        <pc:spChg chg="mod">
          <ac:chgData name="Loc Huynh" userId="80c0383e323bd6ea" providerId="LiveId" clId="{EB6AEB1E-92B8-574A-94BB-FF82B5FA9E75}" dt="2022-01-20T06:56:50.884" v="104"/>
          <ac:spMkLst>
            <pc:docMk/>
            <pc:sldMk cId="0" sldId="292"/>
            <ac:spMk id="1581" creationId="{00000000-0000-0000-0000-000000000000}"/>
          </ac:spMkLst>
        </pc:spChg>
        <pc:spChg chg="mod">
          <ac:chgData name="Loc Huynh" userId="80c0383e323bd6ea" providerId="LiveId" clId="{EB6AEB1E-92B8-574A-94BB-FF82B5FA9E75}" dt="2022-01-20T06:56:50.884" v="104"/>
          <ac:spMkLst>
            <pc:docMk/>
            <pc:sldMk cId="0" sldId="292"/>
            <ac:spMk id="1582" creationId="{00000000-0000-0000-0000-000000000000}"/>
          </ac:spMkLst>
        </pc:spChg>
        <pc:spChg chg="mod">
          <ac:chgData name="Loc Huynh" userId="80c0383e323bd6ea" providerId="LiveId" clId="{EB6AEB1E-92B8-574A-94BB-FF82B5FA9E75}" dt="2022-01-20T06:56:50.884" v="104"/>
          <ac:spMkLst>
            <pc:docMk/>
            <pc:sldMk cId="0" sldId="292"/>
            <ac:spMk id="1583" creationId="{00000000-0000-0000-0000-000000000000}"/>
          </ac:spMkLst>
        </pc:spChg>
        <pc:spChg chg="mod">
          <ac:chgData name="Loc Huynh" userId="80c0383e323bd6ea" providerId="LiveId" clId="{EB6AEB1E-92B8-574A-94BB-FF82B5FA9E75}" dt="2022-01-20T06:56:50.884" v="104"/>
          <ac:spMkLst>
            <pc:docMk/>
            <pc:sldMk cId="0" sldId="292"/>
            <ac:spMk id="1584" creationId="{00000000-0000-0000-0000-000000000000}"/>
          </ac:spMkLst>
        </pc:spChg>
        <pc:spChg chg="mod">
          <ac:chgData name="Loc Huynh" userId="80c0383e323bd6ea" providerId="LiveId" clId="{EB6AEB1E-92B8-574A-94BB-FF82B5FA9E75}" dt="2022-01-20T06:56:50.884" v="104"/>
          <ac:spMkLst>
            <pc:docMk/>
            <pc:sldMk cId="0" sldId="292"/>
            <ac:spMk id="1585" creationId="{00000000-0000-0000-0000-000000000000}"/>
          </ac:spMkLst>
        </pc:spChg>
        <pc:spChg chg="mod">
          <ac:chgData name="Loc Huynh" userId="80c0383e323bd6ea" providerId="LiveId" clId="{EB6AEB1E-92B8-574A-94BB-FF82B5FA9E75}" dt="2022-01-20T06:56:50.884" v="104"/>
          <ac:spMkLst>
            <pc:docMk/>
            <pc:sldMk cId="0" sldId="292"/>
            <ac:spMk id="1586" creationId="{00000000-0000-0000-0000-000000000000}"/>
          </ac:spMkLst>
        </pc:spChg>
        <pc:spChg chg="mod">
          <ac:chgData name="Loc Huynh" userId="80c0383e323bd6ea" providerId="LiveId" clId="{EB6AEB1E-92B8-574A-94BB-FF82B5FA9E75}" dt="2022-01-20T06:56:50.884" v="104"/>
          <ac:spMkLst>
            <pc:docMk/>
            <pc:sldMk cId="0" sldId="292"/>
            <ac:spMk id="1588" creationId="{00000000-0000-0000-0000-000000000000}"/>
          </ac:spMkLst>
        </pc:spChg>
        <pc:spChg chg="mod">
          <ac:chgData name="Loc Huynh" userId="80c0383e323bd6ea" providerId="LiveId" clId="{EB6AEB1E-92B8-574A-94BB-FF82B5FA9E75}" dt="2022-01-20T06:56:50.884" v="104"/>
          <ac:spMkLst>
            <pc:docMk/>
            <pc:sldMk cId="0" sldId="292"/>
            <ac:spMk id="1589" creationId="{00000000-0000-0000-0000-000000000000}"/>
          </ac:spMkLst>
        </pc:spChg>
        <pc:spChg chg="mod">
          <ac:chgData name="Loc Huynh" userId="80c0383e323bd6ea" providerId="LiveId" clId="{EB6AEB1E-92B8-574A-94BB-FF82B5FA9E75}" dt="2022-01-20T06:56:50.884" v="104"/>
          <ac:spMkLst>
            <pc:docMk/>
            <pc:sldMk cId="0" sldId="292"/>
            <ac:spMk id="1590" creationId="{00000000-0000-0000-0000-000000000000}"/>
          </ac:spMkLst>
        </pc:spChg>
        <pc:spChg chg="mod">
          <ac:chgData name="Loc Huynh" userId="80c0383e323bd6ea" providerId="LiveId" clId="{EB6AEB1E-92B8-574A-94BB-FF82B5FA9E75}" dt="2022-01-20T06:56:50.884" v="104"/>
          <ac:spMkLst>
            <pc:docMk/>
            <pc:sldMk cId="0" sldId="292"/>
            <ac:spMk id="1591" creationId="{00000000-0000-0000-0000-000000000000}"/>
          </ac:spMkLst>
        </pc:spChg>
        <pc:spChg chg="mod">
          <ac:chgData name="Loc Huynh" userId="80c0383e323bd6ea" providerId="LiveId" clId="{EB6AEB1E-92B8-574A-94BB-FF82B5FA9E75}" dt="2022-01-20T06:56:50.884" v="104"/>
          <ac:spMkLst>
            <pc:docMk/>
            <pc:sldMk cId="0" sldId="292"/>
            <ac:spMk id="1592" creationId="{00000000-0000-0000-0000-000000000000}"/>
          </ac:spMkLst>
        </pc:spChg>
        <pc:spChg chg="mod">
          <ac:chgData name="Loc Huynh" userId="80c0383e323bd6ea" providerId="LiveId" clId="{EB6AEB1E-92B8-574A-94BB-FF82B5FA9E75}" dt="2022-01-20T06:56:50.884" v="104"/>
          <ac:spMkLst>
            <pc:docMk/>
            <pc:sldMk cId="0" sldId="292"/>
            <ac:spMk id="1593" creationId="{00000000-0000-0000-0000-000000000000}"/>
          </ac:spMkLst>
        </pc:spChg>
        <pc:spChg chg="mod">
          <ac:chgData name="Loc Huynh" userId="80c0383e323bd6ea" providerId="LiveId" clId="{EB6AEB1E-92B8-574A-94BB-FF82B5FA9E75}" dt="2022-01-20T06:56:50.884" v="104"/>
          <ac:spMkLst>
            <pc:docMk/>
            <pc:sldMk cId="0" sldId="292"/>
            <ac:spMk id="1594" creationId="{00000000-0000-0000-0000-000000000000}"/>
          </ac:spMkLst>
        </pc:spChg>
        <pc:spChg chg="mod">
          <ac:chgData name="Loc Huynh" userId="80c0383e323bd6ea" providerId="LiveId" clId="{EB6AEB1E-92B8-574A-94BB-FF82B5FA9E75}" dt="2022-01-20T06:56:50.884" v="104"/>
          <ac:spMkLst>
            <pc:docMk/>
            <pc:sldMk cId="0" sldId="292"/>
            <ac:spMk id="1595" creationId="{00000000-0000-0000-0000-000000000000}"/>
          </ac:spMkLst>
        </pc:spChg>
        <pc:spChg chg="mod">
          <ac:chgData name="Loc Huynh" userId="80c0383e323bd6ea" providerId="LiveId" clId="{EB6AEB1E-92B8-574A-94BB-FF82B5FA9E75}" dt="2022-01-20T06:56:50.884" v="104"/>
          <ac:spMkLst>
            <pc:docMk/>
            <pc:sldMk cId="0" sldId="292"/>
            <ac:spMk id="1596" creationId="{00000000-0000-0000-0000-000000000000}"/>
          </ac:spMkLst>
        </pc:spChg>
        <pc:spChg chg="mod">
          <ac:chgData name="Loc Huynh" userId="80c0383e323bd6ea" providerId="LiveId" clId="{EB6AEB1E-92B8-574A-94BB-FF82B5FA9E75}" dt="2022-01-20T06:56:50.884" v="104"/>
          <ac:spMkLst>
            <pc:docMk/>
            <pc:sldMk cId="0" sldId="292"/>
            <ac:spMk id="1597" creationId="{00000000-0000-0000-0000-000000000000}"/>
          </ac:spMkLst>
        </pc:spChg>
        <pc:spChg chg="mod">
          <ac:chgData name="Loc Huynh" userId="80c0383e323bd6ea" providerId="LiveId" clId="{EB6AEB1E-92B8-574A-94BB-FF82B5FA9E75}" dt="2022-01-20T06:56:50.884" v="104"/>
          <ac:spMkLst>
            <pc:docMk/>
            <pc:sldMk cId="0" sldId="292"/>
            <ac:spMk id="1598" creationId="{00000000-0000-0000-0000-000000000000}"/>
          </ac:spMkLst>
        </pc:spChg>
        <pc:spChg chg="mod">
          <ac:chgData name="Loc Huynh" userId="80c0383e323bd6ea" providerId="LiveId" clId="{EB6AEB1E-92B8-574A-94BB-FF82B5FA9E75}" dt="2022-01-20T06:56:50.884" v="104"/>
          <ac:spMkLst>
            <pc:docMk/>
            <pc:sldMk cId="0" sldId="292"/>
            <ac:spMk id="1599" creationId="{00000000-0000-0000-0000-000000000000}"/>
          </ac:spMkLst>
        </pc:spChg>
        <pc:spChg chg="mod">
          <ac:chgData name="Loc Huynh" userId="80c0383e323bd6ea" providerId="LiveId" clId="{EB6AEB1E-92B8-574A-94BB-FF82B5FA9E75}" dt="2022-01-20T06:56:50.884" v="104"/>
          <ac:spMkLst>
            <pc:docMk/>
            <pc:sldMk cId="0" sldId="292"/>
            <ac:spMk id="1601" creationId="{00000000-0000-0000-0000-000000000000}"/>
          </ac:spMkLst>
        </pc:spChg>
        <pc:spChg chg="mod">
          <ac:chgData name="Loc Huynh" userId="80c0383e323bd6ea" providerId="LiveId" clId="{EB6AEB1E-92B8-574A-94BB-FF82B5FA9E75}" dt="2022-01-20T06:56:50.884" v="104"/>
          <ac:spMkLst>
            <pc:docMk/>
            <pc:sldMk cId="0" sldId="292"/>
            <ac:spMk id="1602" creationId="{00000000-0000-0000-0000-000000000000}"/>
          </ac:spMkLst>
        </pc:spChg>
        <pc:spChg chg="mod">
          <ac:chgData name="Loc Huynh" userId="80c0383e323bd6ea" providerId="LiveId" clId="{EB6AEB1E-92B8-574A-94BB-FF82B5FA9E75}" dt="2022-01-20T06:56:50.884" v="104"/>
          <ac:spMkLst>
            <pc:docMk/>
            <pc:sldMk cId="0" sldId="292"/>
            <ac:spMk id="1603" creationId="{00000000-0000-0000-0000-000000000000}"/>
          </ac:spMkLst>
        </pc:spChg>
        <pc:spChg chg="mod">
          <ac:chgData name="Loc Huynh" userId="80c0383e323bd6ea" providerId="LiveId" clId="{EB6AEB1E-92B8-574A-94BB-FF82B5FA9E75}" dt="2022-01-20T06:56:50.884" v="104"/>
          <ac:spMkLst>
            <pc:docMk/>
            <pc:sldMk cId="0" sldId="292"/>
            <ac:spMk id="1604" creationId="{00000000-0000-0000-0000-000000000000}"/>
          </ac:spMkLst>
        </pc:spChg>
        <pc:spChg chg="mod">
          <ac:chgData name="Loc Huynh" userId="80c0383e323bd6ea" providerId="LiveId" clId="{EB6AEB1E-92B8-574A-94BB-FF82B5FA9E75}" dt="2022-01-20T06:56:50.884" v="104"/>
          <ac:spMkLst>
            <pc:docMk/>
            <pc:sldMk cId="0" sldId="292"/>
            <ac:spMk id="1606" creationId="{00000000-0000-0000-0000-000000000000}"/>
          </ac:spMkLst>
        </pc:spChg>
        <pc:spChg chg="mod">
          <ac:chgData name="Loc Huynh" userId="80c0383e323bd6ea" providerId="LiveId" clId="{EB6AEB1E-92B8-574A-94BB-FF82B5FA9E75}" dt="2022-01-20T06:56:50.884" v="104"/>
          <ac:spMkLst>
            <pc:docMk/>
            <pc:sldMk cId="0" sldId="292"/>
            <ac:spMk id="1607" creationId="{00000000-0000-0000-0000-000000000000}"/>
          </ac:spMkLst>
        </pc:spChg>
        <pc:spChg chg="mod">
          <ac:chgData name="Loc Huynh" userId="80c0383e323bd6ea" providerId="LiveId" clId="{EB6AEB1E-92B8-574A-94BB-FF82B5FA9E75}" dt="2022-01-20T06:56:50.884" v="104"/>
          <ac:spMkLst>
            <pc:docMk/>
            <pc:sldMk cId="0" sldId="292"/>
            <ac:spMk id="1608" creationId="{00000000-0000-0000-0000-000000000000}"/>
          </ac:spMkLst>
        </pc:spChg>
        <pc:spChg chg="mod">
          <ac:chgData name="Loc Huynh" userId="80c0383e323bd6ea" providerId="LiveId" clId="{EB6AEB1E-92B8-574A-94BB-FF82B5FA9E75}" dt="2022-01-20T06:56:50.884" v="104"/>
          <ac:spMkLst>
            <pc:docMk/>
            <pc:sldMk cId="0" sldId="292"/>
            <ac:spMk id="1610" creationId="{00000000-0000-0000-0000-000000000000}"/>
          </ac:spMkLst>
        </pc:spChg>
        <pc:spChg chg="mod">
          <ac:chgData name="Loc Huynh" userId="80c0383e323bd6ea" providerId="LiveId" clId="{EB6AEB1E-92B8-574A-94BB-FF82B5FA9E75}" dt="2022-01-20T06:56:50.884" v="104"/>
          <ac:spMkLst>
            <pc:docMk/>
            <pc:sldMk cId="0" sldId="292"/>
            <ac:spMk id="1611" creationId="{00000000-0000-0000-0000-000000000000}"/>
          </ac:spMkLst>
        </pc:spChg>
        <pc:spChg chg="mod">
          <ac:chgData name="Loc Huynh" userId="80c0383e323bd6ea" providerId="LiveId" clId="{EB6AEB1E-92B8-574A-94BB-FF82B5FA9E75}" dt="2022-01-20T06:56:50.884" v="104"/>
          <ac:spMkLst>
            <pc:docMk/>
            <pc:sldMk cId="0" sldId="292"/>
            <ac:spMk id="1612" creationId="{00000000-0000-0000-0000-000000000000}"/>
          </ac:spMkLst>
        </pc:spChg>
        <pc:spChg chg="mod">
          <ac:chgData name="Loc Huynh" userId="80c0383e323bd6ea" providerId="LiveId" clId="{EB6AEB1E-92B8-574A-94BB-FF82B5FA9E75}" dt="2022-01-20T06:56:50.884" v="104"/>
          <ac:spMkLst>
            <pc:docMk/>
            <pc:sldMk cId="0" sldId="292"/>
            <ac:spMk id="1613" creationId="{00000000-0000-0000-0000-000000000000}"/>
          </ac:spMkLst>
        </pc:spChg>
        <pc:spChg chg="mod">
          <ac:chgData name="Loc Huynh" userId="80c0383e323bd6ea" providerId="LiveId" clId="{EB6AEB1E-92B8-574A-94BB-FF82B5FA9E75}" dt="2022-01-20T06:56:50.884" v="104"/>
          <ac:spMkLst>
            <pc:docMk/>
            <pc:sldMk cId="0" sldId="292"/>
            <ac:spMk id="1614" creationId="{00000000-0000-0000-0000-000000000000}"/>
          </ac:spMkLst>
        </pc:spChg>
        <pc:spChg chg="mod">
          <ac:chgData name="Loc Huynh" userId="80c0383e323bd6ea" providerId="LiveId" clId="{EB6AEB1E-92B8-574A-94BB-FF82B5FA9E75}" dt="2022-01-20T06:56:50.884" v="104"/>
          <ac:spMkLst>
            <pc:docMk/>
            <pc:sldMk cId="0" sldId="292"/>
            <ac:spMk id="1615" creationId="{00000000-0000-0000-0000-000000000000}"/>
          </ac:spMkLst>
        </pc:spChg>
        <pc:spChg chg="mod">
          <ac:chgData name="Loc Huynh" userId="80c0383e323bd6ea" providerId="LiveId" clId="{EB6AEB1E-92B8-574A-94BB-FF82B5FA9E75}" dt="2022-01-20T06:56:50.884" v="104"/>
          <ac:spMkLst>
            <pc:docMk/>
            <pc:sldMk cId="0" sldId="292"/>
            <ac:spMk id="1617" creationId="{00000000-0000-0000-0000-000000000000}"/>
          </ac:spMkLst>
        </pc:spChg>
        <pc:spChg chg="mod">
          <ac:chgData name="Loc Huynh" userId="80c0383e323bd6ea" providerId="LiveId" clId="{EB6AEB1E-92B8-574A-94BB-FF82B5FA9E75}" dt="2022-01-20T06:56:50.884" v="104"/>
          <ac:spMkLst>
            <pc:docMk/>
            <pc:sldMk cId="0" sldId="292"/>
            <ac:spMk id="1618" creationId="{00000000-0000-0000-0000-000000000000}"/>
          </ac:spMkLst>
        </pc:spChg>
        <pc:spChg chg="mod">
          <ac:chgData name="Loc Huynh" userId="80c0383e323bd6ea" providerId="LiveId" clId="{EB6AEB1E-92B8-574A-94BB-FF82B5FA9E75}" dt="2022-01-20T06:56:50.884" v="104"/>
          <ac:spMkLst>
            <pc:docMk/>
            <pc:sldMk cId="0" sldId="292"/>
            <ac:spMk id="1619" creationId="{00000000-0000-0000-0000-000000000000}"/>
          </ac:spMkLst>
        </pc:spChg>
        <pc:spChg chg="mod">
          <ac:chgData name="Loc Huynh" userId="80c0383e323bd6ea" providerId="LiveId" clId="{EB6AEB1E-92B8-574A-94BB-FF82B5FA9E75}" dt="2022-01-20T06:56:50.884" v="104"/>
          <ac:spMkLst>
            <pc:docMk/>
            <pc:sldMk cId="0" sldId="292"/>
            <ac:spMk id="1620" creationId="{00000000-0000-0000-0000-000000000000}"/>
          </ac:spMkLst>
        </pc:spChg>
        <pc:spChg chg="mod">
          <ac:chgData name="Loc Huynh" userId="80c0383e323bd6ea" providerId="LiveId" clId="{EB6AEB1E-92B8-574A-94BB-FF82B5FA9E75}" dt="2022-01-20T06:56:50.884" v="104"/>
          <ac:spMkLst>
            <pc:docMk/>
            <pc:sldMk cId="0" sldId="292"/>
            <ac:spMk id="1621" creationId="{00000000-0000-0000-0000-000000000000}"/>
          </ac:spMkLst>
        </pc:spChg>
        <pc:spChg chg="mod">
          <ac:chgData name="Loc Huynh" userId="80c0383e323bd6ea" providerId="LiveId" clId="{EB6AEB1E-92B8-574A-94BB-FF82B5FA9E75}" dt="2022-01-20T06:56:50.884" v="104"/>
          <ac:spMkLst>
            <pc:docMk/>
            <pc:sldMk cId="0" sldId="292"/>
            <ac:spMk id="1622" creationId="{00000000-0000-0000-0000-000000000000}"/>
          </ac:spMkLst>
        </pc:spChg>
        <pc:spChg chg="mod">
          <ac:chgData name="Loc Huynh" userId="80c0383e323bd6ea" providerId="LiveId" clId="{EB6AEB1E-92B8-574A-94BB-FF82B5FA9E75}" dt="2022-01-20T06:56:50.884" v="104"/>
          <ac:spMkLst>
            <pc:docMk/>
            <pc:sldMk cId="0" sldId="292"/>
            <ac:spMk id="1623" creationId="{00000000-0000-0000-0000-000000000000}"/>
          </ac:spMkLst>
        </pc:spChg>
        <pc:spChg chg="mod">
          <ac:chgData name="Loc Huynh" userId="80c0383e323bd6ea" providerId="LiveId" clId="{EB6AEB1E-92B8-574A-94BB-FF82B5FA9E75}" dt="2022-01-20T06:56:50.884" v="104"/>
          <ac:spMkLst>
            <pc:docMk/>
            <pc:sldMk cId="0" sldId="292"/>
            <ac:spMk id="1624" creationId="{00000000-0000-0000-0000-000000000000}"/>
          </ac:spMkLst>
        </pc:spChg>
        <pc:spChg chg="mod">
          <ac:chgData name="Loc Huynh" userId="80c0383e323bd6ea" providerId="LiveId" clId="{EB6AEB1E-92B8-574A-94BB-FF82B5FA9E75}" dt="2022-01-20T06:56:50.884" v="104"/>
          <ac:spMkLst>
            <pc:docMk/>
            <pc:sldMk cId="0" sldId="292"/>
            <ac:spMk id="1626" creationId="{00000000-0000-0000-0000-000000000000}"/>
          </ac:spMkLst>
        </pc:spChg>
        <pc:spChg chg="mod">
          <ac:chgData name="Loc Huynh" userId="80c0383e323bd6ea" providerId="LiveId" clId="{EB6AEB1E-92B8-574A-94BB-FF82B5FA9E75}" dt="2022-01-20T06:56:50.884" v="104"/>
          <ac:spMkLst>
            <pc:docMk/>
            <pc:sldMk cId="0" sldId="292"/>
            <ac:spMk id="1627" creationId="{00000000-0000-0000-0000-000000000000}"/>
          </ac:spMkLst>
        </pc:spChg>
        <pc:spChg chg="mod">
          <ac:chgData name="Loc Huynh" userId="80c0383e323bd6ea" providerId="LiveId" clId="{EB6AEB1E-92B8-574A-94BB-FF82B5FA9E75}" dt="2022-01-20T06:56:50.884" v="104"/>
          <ac:spMkLst>
            <pc:docMk/>
            <pc:sldMk cId="0" sldId="292"/>
            <ac:spMk id="1628" creationId="{00000000-0000-0000-0000-000000000000}"/>
          </ac:spMkLst>
        </pc:spChg>
        <pc:spChg chg="mod">
          <ac:chgData name="Loc Huynh" userId="80c0383e323bd6ea" providerId="LiveId" clId="{EB6AEB1E-92B8-574A-94BB-FF82B5FA9E75}" dt="2022-01-20T06:56:50.884" v="104"/>
          <ac:spMkLst>
            <pc:docMk/>
            <pc:sldMk cId="0" sldId="292"/>
            <ac:spMk id="1629" creationId="{00000000-0000-0000-0000-000000000000}"/>
          </ac:spMkLst>
        </pc:spChg>
        <pc:spChg chg="mod">
          <ac:chgData name="Loc Huynh" userId="80c0383e323bd6ea" providerId="LiveId" clId="{EB6AEB1E-92B8-574A-94BB-FF82B5FA9E75}" dt="2022-01-20T06:56:50.884" v="104"/>
          <ac:spMkLst>
            <pc:docMk/>
            <pc:sldMk cId="0" sldId="292"/>
            <ac:spMk id="1630" creationId="{00000000-0000-0000-0000-000000000000}"/>
          </ac:spMkLst>
        </pc:spChg>
        <pc:spChg chg="mod">
          <ac:chgData name="Loc Huynh" userId="80c0383e323bd6ea" providerId="LiveId" clId="{EB6AEB1E-92B8-574A-94BB-FF82B5FA9E75}" dt="2022-01-20T06:56:50.884" v="104"/>
          <ac:spMkLst>
            <pc:docMk/>
            <pc:sldMk cId="0" sldId="292"/>
            <ac:spMk id="1631" creationId="{00000000-0000-0000-0000-000000000000}"/>
          </ac:spMkLst>
        </pc:spChg>
        <pc:spChg chg="mod">
          <ac:chgData name="Loc Huynh" userId="80c0383e323bd6ea" providerId="LiveId" clId="{EB6AEB1E-92B8-574A-94BB-FF82B5FA9E75}" dt="2022-01-20T06:56:50.884" v="104"/>
          <ac:spMkLst>
            <pc:docMk/>
            <pc:sldMk cId="0" sldId="292"/>
            <ac:spMk id="1632" creationId="{00000000-0000-0000-0000-000000000000}"/>
          </ac:spMkLst>
        </pc:spChg>
        <pc:spChg chg="mod">
          <ac:chgData name="Loc Huynh" userId="80c0383e323bd6ea" providerId="LiveId" clId="{EB6AEB1E-92B8-574A-94BB-FF82B5FA9E75}" dt="2022-01-20T06:56:50.884" v="104"/>
          <ac:spMkLst>
            <pc:docMk/>
            <pc:sldMk cId="0" sldId="292"/>
            <ac:spMk id="1633" creationId="{00000000-0000-0000-0000-000000000000}"/>
          </ac:spMkLst>
        </pc:spChg>
        <pc:spChg chg="mod">
          <ac:chgData name="Loc Huynh" userId="80c0383e323bd6ea" providerId="LiveId" clId="{EB6AEB1E-92B8-574A-94BB-FF82B5FA9E75}" dt="2022-01-20T06:56:50.884" v="104"/>
          <ac:spMkLst>
            <pc:docMk/>
            <pc:sldMk cId="0" sldId="292"/>
            <ac:spMk id="1634" creationId="{00000000-0000-0000-0000-000000000000}"/>
          </ac:spMkLst>
        </pc:spChg>
        <pc:spChg chg="mod">
          <ac:chgData name="Loc Huynh" userId="80c0383e323bd6ea" providerId="LiveId" clId="{EB6AEB1E-92B8-574A-94BB-FF82B5FA9E75}" dt="2022-01-20T06:56:50.884" v="104"/>
          <ac:spMkLst>
            <pc:docMk/>
            <pc:sldMk cId="0" sldId="292"/>
            <ac:spMk id="1635" creationId="{00000000-0000-0000-0000-000000000000}"/>
          </ac:spMkLst>
        </pc:spChg>
        <pc:spChg chg="mod">
          <ac:chgData name="Loc Huynh" userId="80c0383e323bd6ea" providerId="LiveId" clId="{EB6AEB1E-92B8-574A-94BB-FF82B5FA9E75}" dt="2022-01-20T06:56:50.884" v="104"/>
          <ac:spMkLst>
            <pc:docMk/>
            <pc:sldMk cId="0" sldId="292"/>
            <ac:spMk id="1636" creationId="{00000000-0000-0000-0000-000000000000}"/>
          </ac:spMkLst>
        </pc:spChg>
        <pc:spChg chg="mod">
          <ac:chgData name="Loc Huynh" userId="80c0383e323bd6ea" providerId="LiveId" clId="{EB6AEB1E-92B8-574A-94BB-FF82B5FA9E75}" dt="2022-01-20T06:56:50.884" v="104"/>
          <ac:spMkLst>
            <pc:docMk/>
            <pc:sldMk cId="0" sldId="292"/>
            <ac:spMk id="1637" creationId="{00000000-0000-0000-0000-000000000000}"/>
          </ac:spMkLst>
        </pc:spChg>
        <pc:spChg chg="mod">
          <ac:chgData name="Loc Huynh" userId="80c0383e323bd6ea" providerId="LiveId" clId="{EB6AEB1E-92B8-574A-94BB-FF82B5FA9E75}" dt="2022-01-20T06:56:50.884" v="104"/>
          <ac:spMkLst>
            <pc:docMk/>
            <pc:sldMk cId="0" sldId="292"/>
            <ac:spMk id="1639" creationId="{00000000-0000-0000-0000-000000000000}"/>
          </ac:spMkLst>
        </pc:spChg>
        <pc:spChg chg="mod">
          <ac:chgData name="Loc Huynh" userId="80c0383e323bd6ea" providerId="LiveId" clId="{EB6AEB1E-92B8-574A-94BB-FF82B5FA9E75}" dt="2022-01-20T06:56:50.884" v="104"/>
          <ac:spMkLst>
            <pc:docMk/>
            <pc:sldMk cId="0" sldId="292"/>
            <ac:spMk id="1640" creationId="{00000000-0000-0000-0000-000000000000}"/>
          </ac:spMkLst>
        </pc:spChg>
        <pc:spChg chg="mod">
          <ac:chgData name="Loc Huynh" userId="80c0383e323bd6ea" providerId="LiveId" clId="{EB6AEB1E-92B8-574A-94BB-FF82B5FA9E75}" dt="2022-01-20T06:56:50.884" v="104"/>
          <ac:spMkLst>
            <pc:docMk/>
            <pc:sldMk cId="0" sldId="292"/>
            <ac:spMk id="1641" creationId="{00000000-0000-0000-0000-000000000000}"/>
          </ac:spMkLst>
        </pc:spChg>
        <pc:spChg chg="mod">
          <ac:chgData name="Loc Huynh" userId="80c0383e323bd6ea" providerId="LiveId" clId="{EB6AEB1E-92B8-574A-94BB-FF82B5FA9E75}" dt="2022-01-20T06:56:50.884" v="104"/>
          <ac:spMkLst>
            <pc:docMk/>
            <pc:sldMk cId="0" sldId="292"/>
            <ac:spMk id="1642" creationId="{00000000-0000-0000-0000-000000000000}"/>
          </ac:spMkLst>
        </pc:spChg>
        <pc:spChg chg="mod">
          <ac:chgData name="Loc Huynh" userId="80c0383e323bd6ea" providerId="LiveId" clId="{EB6AEB1E-92B8-574A-94BB-FF82B5FA9E75}" dt="2022-01-20T06:56:50.884" v="104"/>
          <ac:spMkLst>
            <pc:docMk/>
            <pc:sldMk cId="0" sldId="292"/>
            <ac:spMk id="1643" creationId="{00000000-0000-0000-0000-000000000000}"/>
          </ac:spMkLst>
        </pc:spChg>
        <pc:spChg chg="mod">
          <ac:chgData name="Loc Huynh" userId="80c0383e323bd6ea" providerId="LiveId" clId="{EB6AEB1E-92B8-574A-94BB-FF82B5FA9E75}" dt="2022-01-20T06:56:50.884" v="104"/>
          <ac:spMkLst>
            <pc:docMk/>
            <pc:sldMk cId="0" sldId="292"/>
            <ac:spMk id="1644" creationId="{00000000-0000-0000-0000-000000000000}"/>
          </ac:spMkLst>
        </pc:spChg>
        <pc:spChg chg="mod">
          <ac:chgData name="Loc Huynh" userId="80c0383e323bd6ea" providerId="LiveId" clId="{EB6AEB1E-92B8-574A-94BB-FF82B5FA9E75}" dt="2022-01-20T06:56:50.884" v="104"/>
          <ac:spMkLst>
            <pc:docMk/>
            <pc:sldMk cId="0" sldId="292"/>
            <ac:spMk id="1645" creationId="{00000000-0000-0000-0000-000000000000}"/>
          </ac:spMkLst>
        </pc:spChg>
        <pc:spChg chg="mod">
          <ac:chgData name="Loc Huynh" userId="80c0383e323bd6ea" providerId="LiveId" clId="{EB6AEB1E-92B8-574A-94BB-FF82B5FA9E75}" dt="2022-01-20T06:56:50.884" v="104"/>
          <ac:spMkLst>
            <pc:docMk/>
            <pc:sldMk cId="0" sldId="292"/>
            <ac:spMk id="1646" creationId="{00000000-0000-0000-0000-000000000000}"/>
          </ac:spMkLst>
        </pc:spChg>
        <pc:spChg chg="mod">
          <ac:chgData name="Loc Huynh" userId="80c0383e323bd6ea" providerId="LiveId" clId="{EB6AEB1E-92B8-574A-94BB-FF82B5FA9E75}" dt="2022-01-20T06:56:50.884" v="104"/>
          <ac:spMkLst>
            <pc:docMk/>
            <pc:sldMk cId="0" sldId="292"/>
            <ac:spMk id="1647" creationId="{00000000-0000-0000-0000-000000000000}"/>
          </ac:spMkLst>
        </pc:spChg>
        <pc:spChg chg="mod">
          <ac:chgData name="Loc Huynh" userId="80c0383e323bd6ea" providerId="LiveId" clId="{EB6AEB1E-92B8-574A-94BB-FF82B5FA9E75}" dt="2022-01-20T06:56:50.884" v="104"/>
          <ac:spMkLst>
            <pc:docMk/>
            <pc:sldMk cId="0" sldId="292"/>
            <ac:spMk id="1648" creationId="{00000000-0000-0000-0000-000000000000}"/>
          </ac:spMkLst>
        </pc:spChg>
        <pc:spChg chg="mod">
          <ac:chgData name="Loc Huynh" userId="80c0383e323bd6ea" providerId="LiveId" clId="{EB6AEB1E-92B8-574A-94BB-FF82B5FA9E75}" dt="2022-01-20T06:56:50.884" v="104"/>
          <ac:spMkLst>
            <pc:docMk/>
            <pc:sldMk cId="0" sldId="292"/>
            <ac:spMk id="1649" creationId="{00000000-0000-0000-0000-000000000000}"/>
          </ac:spMkLst>
        </pc:spChg>
        <pc:spChg chg="mod">
          <ac:chgData name="Loc Huynh" userId="80c0383e323bd6ea" providerId="LiveId" clId="{EB6AEB1E-92B8-574A-94BB-FF82B5FA9E75}" dt="2022-01-20T06:56:50.884" v="104"/>
          <ac:spMkLst>
            <pc:docMk/>
            <pc:sldMk cId="0" sldId="292"/>
            <ac:spMk id="1650" creationId="{00000000-0000-0000-0000-000000000000}"/>
          </ac:spMkLst>
        </pc:spChg>
        <pc:spChg chg="mod">
          <ac:chgData name="Loc Huynh" userId="80c0383e323bd6ea" providerId="LiveId" clId="{EB6AEB1E-92B8-574A-94BB-FF82B5FA9E75}" dt="2022-01-20T06:56:50.884" v="104"/>
          <ac:spMkLst>
            <pc:docMk/>
            <pc:sldMk cId="0" sldId="292"/>
            <ac:spMk id="1652" creationId="{00000000-0000-0000-0000-000000000000}"/>
          </ac:spMkLst>
        </pc:spChg>
        <pc:spChg chg="mod">
          <ac:chgData name="Loc Huynh" userId="80c0383e323bd6ea" providerId="LiveId" clId="{EB6AEB1E-92B8-574A-94BB-FF82B5FA9E75}" dt="2022-01-20T06:56:50.884" v="104"/>
          <ac:spMkLst>
            <pc:docMk/>
            <pc:sldMk cId="0" sldId="292"/>
            <ac:spMk id="1653" creationId="{00000000-0000-0000-0000-000000000000}"/>
          </ac:spMkLst>
        </pc:spChg>
        <pc:spChg chg="mod">
          <ac:chgData name="Loc Huynh" userId="80c0383e323bd6ea" providerId="LiveId" clId="{EB6AEB1E-92B8-574A-94BB-FF82B5FA9E75}" dt="2022-01-20T06:56:50.884" v="104"/>
          <ac:spMkLst>
            <pc:docMk/>
            <pc:sldMk cId="0" sldId="292"/>
            <ac:spMk id="1654" creationId="{00000000-0000-0000-0000-000000000000}"/>
          </ac:spMkLst>
        </pc:spChg>
        <pc:spChg chg="mod">
          <ac:chgData name="Loc Huynh" userId="80c0383e323bd6ea" providerId="LiveId" clId="{EB6AEB1E-92B8-574A-94BB-FF82B5FA9E75}" dt="2022-01-20T06:56:50.884" v="104"/>
          <ac:spMkLst>
            <pc:docMk/>
            <pc:sldMk cId="0" sldId="292"/>
            <ac:spMk id="1655" creationId="{00000000-0000-0000-0000-000000000000}"/>
          </ac:spMkLst>
        </pc:spChg>
        <pc:spChg chg="mod">
          <ac:chgData name="Loc Huynh" userId="80c0383e323bd6ea" providerId="LiveId" clId="{EB6AEB1E-92B8-574A-94BB-FF82B5FA9E75}" dt="2022-01-20T06:56:50.884" v="104"/>
          <ac:spMkLst>
            <pc:docMk/>
            <pc:sldMk cId="0" sldId="292"/>
            <ac:spMk id="1656" creationId="{00000000-0000-0000-0000-000000000000}"/>
          </ac:spMkLst>
        </pc:spChg>
        <pc:spChg chg="mod">
          <ac:chgData name="Loc Huynh" userId="80c0383e323bd6ea" providerId="LiveId" clId="{EB6AEB1E-92B8-574A-94BB-FF82B5FA9E75}" dt="2022-01-20T06:56:50.884" v="104"/>
          <ac:spMkLst>
            <pc:docMk/>
            <pc:sldMk cId="0" sldId="292"/>
            <ac:spMk id="1657" creationId="{00000000-0000-0000-0000-000000000000}"/>
          </ac:spMkLst>
        </pc:spChg>
        <pc:spChg chg="mod">
          <ac:chgData name="Loc Huynh" userId="80c0383e323bd6ea" providerId="LiveId" clId="{EB6AEB1E-92B8-574A-94BB-FF82B5FA9E75}" dt="2022-01-20T06:56:50.884" v="104"/>
          <ac:spMkLst>
            <pc:docMk/>
            <pc:sldMk cId="0" sldId="292"/>
            <ac:spMk id="1658" creationId="{00000000-0000-0000-0000-000000000000}"/>
          </ac:spMkLst>
        </pc:spChg>
        <pc:spChg chg="mod">
          <ac:chgData name="Loc Huynh" userId="80c0383e323bd6ea" providerId="LiveId" clId="{EB6AEB1E-92B8-574A-94BB-FF82B5FA9E75}" dt="2022-01-20T06:56:50.884" v="104"/>
          <ac:spMkLst>
            <pc:docMk/>
            <pc:sldMk cId="0" sldId="292"/>
            <ac:spMk id="1659" creationId="{00000000-0000-0000-0000-000000000000}"/>
          </ac:spMkLst>
        </pc:spChg>
        <pc:spChg chg="mod">
          <ac:chgData name="Loc Huynh" userId="80c0383e323bd6ea" providerId="LiveId" clId="{EB6AEB1E-92B8-574A-94BB-FF82B5FA9E75}" dt="2022-01-20T06:56:50.884" v="104"/>
          <ac:spMkLst>
            <pc:docMk/>
            <pc:sldMk cId="0" sldId="292"/>
            <ac:spMk id="1660" creationId="{00000000-0000-0000-0000-000000000000}"/>
          </ac:spMkLst>
        </pc:spChg>
        <pc:spChg chg="mod">
          <ac:chgData name="Loc Huynh" userId="80c0383e323bd6ea" providerId="LiveId" clId="{EB6AEB1E-92B8-574A-94BB-FF82B5FA9E75}" dt="2022-01-20T06:56:50.884" v="104"/>
          <ac:spMkLst>
            <pc:docMk/>
            <pc:sldMk cId="0" sldId="292"/>
            <ac:spMk id="1661" creationId="{00000000-0000-0000-0000-000000000000}"/>
          </ac:spMkLst>
        </pc:spChg>
        <pc:spChg chg="mod">
          <ac:chgData name="Loc Huynh" userId="80c0383e323bd6ea" providerId="LiveId" clId="{EB6AEB1E-92B8-574A-94BB-FF82B5FA9E75}" dt="2022-01-20T06:56:50.884" v="104"/>
          <ac:spMkLst>
            <pc:docMk/>
            <pc:sldMk cId="0" sldId="292"/>
            <ac:spMk id="1662" creationId="{00000000-0000-0000-0000-000000000000}"/>
          </ac:spMkLst>
        </pc:spChg>
        <pc:spChg chg="mod">
          <ac:chgData name="Loc Huynh" userId="80c0383e323bd6ea" providerId="LiveId" clId="{EB6AEB1E-92B8-574A-94BB-FF82B5FA9E75}" dt="2022-01-20T06:56:50.884" v="104"/>
          <ac:spMkLst>
            <pc:docMk/>
            <pc:sldMk cId="0" sldId="292"/>
            <ac:spMk id="1663" creationId="{00000000-0000-0000-0000-000000000000}"/>
          </ac:spMkLst>
        </pc:spChg>
        <pc:spChg chg="mod">
          <ac:chgData name="Loc Huynh" userId="80c0383e323bd6ea" providerId="LiveId" clId="{EB6AEB1E-92B8-574A-94BB-FF82B5FA9E75}" dt="2022-01-20T06:56:50.884" v="104"/>
          <ac:spMkLst>
            <pc:docMk/>
            <pc:sldMk cId="0" sldId="292"/>
            <ac:spMk id="1665" creationId="{00000000-0000-0000-0000-000000000000}"/>
          </ac:spMkLst>
        </pc:spChg>
        <pc:spChg chg="mod">
          <ac:chgData name="Loc Huynh" userId="80c0383e323bd6ea" providerId="LiveId" clId="{EB6AEB1E-92B8-574A-94BB-FF82B5FA9E75}" dt="2022-01-20T06:56:50.884" v="104"/>
          <ac:spMkLst>
            <pc:docMk/>
            <pc:sldMk cId="0" sldId="292"/>
            <ac:spMk id="1666" creationId="{00000000-0000-0000-0000-000000000000}"/>
          </ac:spMkLst>
        </pc:spChg>
        <pc:spChg chg="mod">
          <ac:chgData name="Loc Huynh" userId="80c0383e323bd6ea" providerId="LiveId" clId="{EB6AEB1E-92B8-574A-94BB-FF82B5FA9E75}" dt="2022-01-20T06:56:50.884" v="104"/>
          <ac:spMkLst>
            <pc:docMk/>
            <pc:sldMk cId="0" sldId="292"/>
            <ac:spMk id="1667" creationId="{00000000-0000-0000-0000-000000000000}"/>
          </ac:spMkLst>
        </pc:spChg>
        <pc:spChg chg="mod">
          <ac:chgData name="Loc Huynh" userId="80c0383e323bd6ea" providerId="LiveId" clId="{EB6AEB1E-92B8-574A-94BB-FF82B5FA9E75}" dt="2022-01-20T06:56:50.884" v="104"/>
          <ac:spMkLst>
            <pc:docMk/>
            <pc:sldMk cId="0" sldId="292"/>
            <ac:spMk id="1668" creationId="{00000000-0000-0000-0000-000000000000}"/>
          </ac:spMkLst>
        </pc:spChg>
        <pc:spChg chg="mod">
          <ac:chgData name="Loc Huynh" userId="80c0383e323bd6ea" providerId="LiveId" clId="{EB6AEB1E-92B8-574A-94BB-FF82B5FA9E75}" dt="2022-01-20T06:56:50.884" v="104"/>
          <ac:spMkLst>
            <pc:docMk/>
            <pc:sldMk cId="0" sldId="292"/>
            <ac:spMk id="1669" creationId="{00000000-0000-0000-0000-000000000000}"/>
          </ac:spMkLst>
        </pc:spChg>
        <pc:spChg chg="mod">
          <ac:chgData name="Loc Huynh" userId="80c0383e323bd6ea" providerId="LiveId" clId="{EB6AEB1E-92B8-574A-94BB-FF82B5FA9E75}" dt="2022-01-20T06:56:50.884" v="104"/>
          <ac:spMkLst>
            <pc:docMk/>
            <pc:sldMk cId="0" sldId="292"/>
            <ac:spMk id="1670" creationId="{00000000-0000-0000-0000-000000000000}"/>
          </ac:spMkLst>
        </pc:spChg>
        <pc:spChg chg="mod">
          <ac:chgData name="Loc Huynh" userId="80c0383e323bd6ea" providerId="LiveId" clId="{EB6AEB1E-92B8-574A-94BB-FF82B5FA9E75}" dt="2022-01-20T06:56:50.884" v="104"/>
          <ac:spMkLst>
            <pc:docMk/>
            <pc:sldMk cId="0" sldId="292"/>
            <ac:spMk id="1672" creationId="{00000000-0000-0000-0000-000000000000}"/>
          </ac:spMkLst>
        </pc:spChg>
        <pc:spChg chg="mod">
          <ac:chgData name="Loc Huynh" userId="80c0383e323bd6ea" providerId="LiveId" clId="{EB6AEB1E-92B8-574A-94BB-FF82B5FA9E75}" dt="2022-01-20T06:56:50.884" v="104"/>
          <ac:spMkLst>
            <pc:docMk/>
            <pc:sldMk cId="0" sldId="292"/>
            <ac:spMk id="1673" creationId="{00000000-0000-0000-0000-000000000000}"/>
          </ac:spMkLst>
        </pc:spChg>
        <pc:spChg chg="mod">
          <ac:chgData name="Loc Huynh" userId="80c0383e323bd6ea" providerId="LiveId" clId="{EB6AEB1E-92B8-574A-94BB-FF82B5FA9E75}" dt="2022-01-20T06:56:50.884" v="104"/>
          <ac:spMkLst>
            <pc:docMk/>
            <pc:sldMk cId="0" sldId="292"/>
            <ac:spMk id="1674" creationId="{00000000-0000-0000-0000-000000000000}"/>
          </ac:spMkLst>
        </pc:spChg>
        <pc:spChg chg="mod">
          <ac:chgData name="Loc Huynh" userId="80c0383e323bd6ea" providerId="LiveId" clId="{EB6AEB1E-92B8-574A-94BB-FF82B5FA9E75}" dt="2022-01-20T06:56:50.884" v="104"/>
          <ac:spMkLst>
            <pc:docMk/>
            <pc:sldMk cId="0" sldId="292"/>
            <ac:spMk id="1675" creationId="{00000000-0000-0000-0000-000000000000}"/>
          </ac:spMkLst>
        </pc:spChg>
        <pc:spChg chg="mod">
          <ac:chgData name="Loc Huynh" userId="80c0383e323bd6ea" providerId="LiveId" clId="{EB6AEB1E-92B8-574A-94BB-FF82B5FA9E75}" dt="2022-01-20T06:56:50.884" v="104"/>
          <ac:spMkLst>
            <pc:docMk/>
            <pc:sldMk cId="0" sldId="292"/>
            <ac:spMk id="1676" creationId="{00000000-0000-0000-0000-000000000000}"/>
          </ac:spMkLst>
        </pc:spChg>
        <pc:spChg chg="mod">
          <ac:chgData name="Loc Huynh" userId="80c0383e323bd6ea" providerId="LiveId" clId="{EB6AEB1E-92B8-574A-94BB-FF82B5FA9E75}" dt="2022-01-20T06:56:50.884" v="104"/>
          <ac:spMkLst>
            <pc:docMk/>
            <pc:sldMk cId="0" sldId="292"/>
            <ac:spMk id="1677" creationId="{00000000-0000-0000-0000-000000000000}"/>
          </ac:spMkLst>
        </pc:spChg>
        <pc:spChg chg="mod">
          <ac:chgData name="Loc Huynh" userId="80c0383e323bd6ea" providerId="LiveId" clId="{EB6AEB1E-92B8-574A-94BB-FF82B5FA9E75}" dt="2022-01-20T06:56:50.884" v="104"/>
          <ac:spMkLst>
            <pc:docMk/>
            <pc:sldMk cId="0" sldId="292"/>
            <ac:spMk id="1678" creationId="{00000000-0000-0000-0000-000000000000}"/>
          </ac:spMkLst>
        </pc:spChg>
        <pc:spChg chg="mod">
          <ac:chgData name="Loc Huynh" userId="80c0383e323bd6ea" providerId="LiveId" clId="{EB6AEB1E-92B8-574A-94BB-FF82B5FA9E75}" dt="2022-01-20T06:56:50.884" v="104"/>
          <ac:spMkLst>
            <pc:docMk/>
            <pc:sldMk cId="0" sldId="292"/>
            <ac:spMk id="1679" creationId="{00000000-0000-0000-0000-000000000000}"/>
          </ac:spMkLst>
        </pc:spChg>
        <pc:spChg chg="mod">
          <ac:chgData name="Loc Huynh" userId="80c0383e323bd6ea" providerId="LiveId" clId="{EB6AEB1E-92B8-574A-94BB-FF82B5FA9E75}" dt="2022-01-20T06:56:50.884" v="104"/>
          <ac:spMkLst>
            <pc:docMk/>
            <pc:sldMk cId="0" sldId="292"/>
            <ac:spMk id="1680" creationId="{00000000-0000-0000-0000-000000000000}"/>
          </ac:spMkLst>
        </pc:spChg>
        <pc:spChg chg="mod">
          <ac:chgData name="Loc Huynh" userId="80c0383e323bd6ea" providerId="LiveId" clId="{EB6AEB1E-92B8-574A-94BB-FF82B5FA9E75}" dt="2022-01-20T06:56:50.884" v="104"/>
          <ac:spMkLst>
            <pc:docMk/>
            <pc:sldMk cId="0" sldId="292"/>
            <ac:spMk id="1681" creationId="{00000000-0000-0000-0000-000000000000}"/>
          </ac:spMkLst>
        </pc:spChg>
        <pc:spChg chg="mod">
          <ac:chgData name="Loc Huynh" userId="80c0383e323bd6ea" providerId="LiveId" clId="{EB6AEB1E-92B8-574A-94BB-FF82B5FA9E75}" dt="2022-01-20T06:56:50.884" v="104"/>
          <ac:spMkLst>
            <pc:docMk/>
            <pc:sldMk cId="0" sldId="292"/>
            <ac:spMk id="1682" creationId="{00000000-0000-0000-0000-000000000000}"/>
          </ac:spMkLst>
        </pc:spChg>
        <pc:spChg chg="mod">
          <ac:chgData name="Loc Huynh" userId="80c0383e323bd6ea" providerId="LiveId" clId="{EB6AEB1E-92B8-574A-94BB-FF82B5FA9E75}" dt="2022-01-20T06:56:50.884" v="104"/>
          <ac:spMkLst>
            <pc:docMk/>
            <pc:sldMk cId="0" sldId="292"/>
            <ac:spMk id="1683" creationId="{00000000-0000-0000-0000-000000000000}"/>
          </ac:spMkLst>
        </pc:spChg>
        <pc:spChg chg="mod">
          <ac:chgData name="Loc Huynh" userId="80c0383e323bd6ea" providerId="LiveId" clId="{EB6AEB1E-92B8-574A-94BB-FF82B5FA9E75}" dt="2022-01-20T06:56:50.884" v="104"/>
          <ac:spMkLst>
            <pc:docMk/>
            <pc:sldMk cId="0" sldId="292"/>
            <ac:spMk id="1684" creationId="{00000000-0000-0000-0000-000000000000}"/>
          </ac:spMkLst>
        </pc:spChg>
        <pc:spChg chg="mod">
          <ac:chgData name="Loc Huynh" userId="80c0383e323bd6ea" providerId="LiveId" clId="{EB6AEB1E-92B8-574A-94BB-FF82B5FA9E75}" dt="2022-01-20T06:56:50.884" v="104"/>
          <ac:spMkLst>
            <pc:docMk/>
            <pc:sldMk cId="0" sldId="292"/>
            <ac:spMk id="1685" creationId="{00000000-0000-0000-0000-000000000000}"/>
          </ac:spMkLst>
        </pc:spChg>
        <pc:spChg chg="mod">
          <ac:chgData name="Loc Huynh" userId="80c0383e323bd6ea" providerId="LiveId" clId="{EB6AEB1E-92B8-574A-94BB-FF82B5FA9E75}" dt="2022-01-20T06:56:50.884" v="104"/>
          <ac:spMkLst>
            <pc:docMk/>
            <pc:sldMk cId="0" sldId="292"/>
            <ac:spMk id="1686" creationId="{00000000-0000-0000-0000-000000000000}"/>
          </ac:spMkLst>
        </pc:spChg>
        <pc:spChg chg="mod">
          <ac:chgData name="Loc Huynh" userId="80c0383e323bd6ea" providerId="LiveId" clId="{EB6AEB1E-92B8-574A-94BB-FF82B5FA9E75}" dt="2022-01-20T06:56:50.884" v="104"/>
          <ac:spMkLst>
            <pc:docMk/>
            <pc:sldMk cId="0" sldId="292"/>
            <ac:spMk id="1688" creationId="{00000000-0000-0000-0000-000000000000}"/>
          </ac:spMkLst>
        </pc:spChg>
        <pc:spChg chg="mod">
          <ac:chgData name="Loc Huynh" userId="80c0383e323bd6ea" providerId="LiveId" clId="{EB6AEB1E-92B8-574A-94BB-FF82B5FA9E75}" dt="2022-01-20T06:56:50.884" v="104"/>
          <ac:spMkLst>
            <pc:docMk/>
            <pc:sldMk cId="0" sldId="292"/>
            <ac:spMk id="1689" creationId="{00000000-0000-0000-0000-000000000000}"/>
          </ac:spMkLst>
        </pc:spChg>
        <pc:spChg chg="mod">
          <ac:chgData name="Loc Huynh" userId="80c0383e323bd6ea" providerId="LiveId" clId="{EB6AEB1E-92B8-574A-94BB-FF82B5FA9E75}" dt="2022-01-20T06:56:50.884" v="104"/>
          <ac:spMkLst>
            <pc:docMk/>
            <pc:sldMk cId="0" sldId="292"/>
            <ac:spMk id="1690" creationId="{00000000-0000-0000-0000-000000000000}"/>
          </ac:spMkLst>
        </pc:spChg>
        <pc:spChg chg="mod">
          <ac:chgData name="Loc Huynh" userId="80c0383e323bd6ea" providerId="LiveId" clId="{EB6AEB1E-92B8-574A-94BB-FF82B5FA9E75}" dt="2022-01-20T06:56:50.884" v="104"/>
          <ac:spMkLst>
            <pc:docMk/>
            <pc:sldMk cId="0" sldId="292"/>
            <ac:spMk id="1691" creationId="{00000000-0000-0000-0000-000000000000}"/>
          </ac:spMkLst>
        </pc:spChg>
        <pc:spChg chg="mod">
          <ac:chgData name="Loc Huynh" userId="80c0383e323bd6ea" providerId="LiveId" clId="{EB6AEB1E-92B8-574A-94BB-FF82B5FA9E75}" dt="2022-01-20T06:56:50.884" v="104"/>
          <ac:spMkLst>
            <pc:docMk/>
            <pc:sldMk cId="0" sldId="292"/>
            <ac:spMk id="1694" creationId="{00000000-0000-0000-0000-000000000000}"/>
          </ac:spMkLst>
        </pc:spChg>
        <pc:spChg chg="mod">
          <ac:chgData name="Loc Huynh" userId="80c0383e323bd6ea" providerId="LiveId" clId="{EB6AEB1E-92B8-574A-94BB-FF82B5FA9E75}" dt="2022-01-20T06:56:50.884" v="104"/>
          <ac:spMkLst>
            <pc:docMk/>
            <pc:sldMk cId="0" sldId="292"/>
            <ac:spMk id="1695" creationId="{00000000-0000-0000-0000-000000000000}"/>
          </ac:spMkLst>
        </pc:spChg>
        <pc:spChg chg="mod">
          <ac:chgData name="Loc Huynh" userId="80c0383e323bd6ea" providerId="LiveId" clId="{EB6AEB1E-92B8-574A-94BB-FF82B5FA9E75}" dt="2022-01-20T06:56:50.884" v="104"/>
          <ac:spMkLst>
            <pc:docMk/>
            <pc:sldMk cId="0" sldId="292"/>
            <ac:spMk id="1696" creationId="{00000000-0000-0000-0000-000000000000}"/>
          </ac:spMkLst>
        </pc:spChg>
        <pc:spChg chg="mod">
          <ac:chgData name="Loc Huynh" userId="80c0383e323bd6ea" providerId="LiveId" clId="{EB6AEB1E-92B8-574A-94BB-FF82B5FA9E75}" dt="2022-01-20T06:56:50.884" v="104"/>
          <ac:spMkLst>
            <pc:docMk/>
            <pc:sldMk cId="0" sldId="292"/>
            <ac:spMk id="1698" creationId="{00000000-0000-0000-0000-000000000000}"/>
          </ac:spMkLst>
        </pc:spChg>
        <pc:spChg chg="mod">
          <ac:chgData name="Loc Huynh" userId="80c0383e323bd6ea" providerId="LiveId" clId="{EB6AEB1E-92B8-574A-94BB-FF82B5FA9E75}" dt="2022-01-20T06:56:50.884" v="104"/>
          <ac:spMkLst>
            <pc:docMk/>
            <pc:sldMk cId="0" sldId="292"/>
            <ac:spMk id="1699" creationId="{00000000-0000-0000-0000-000000000000}"/>
          </ac:spMkLst>
        </pc:spChg>
        <pc:spChg chg="mod">
          <ac:chgData name="Loc Huynh" userId="80c0383e323bd6ea" providerId="LiveId" clId="{EB6AEB1E-92B8-574A-94BB-FF82B5FA9E75}" dt="2022-01-20T06:56:50.884" v="104"/>
          <ac:spMkLst>
            <pc:docMk/>
            <pc:sldMk cId="0" sldId="292"/>
            <ac:spMk id="1700" creationId="{00000000-0000-0000-0000-000000000000}"/>
          </ac:spMkLst>
        </pc:spChg>
        <pc:spChg chg="mod">
          <ac:chgData name="Loc Huynh" userId="80c0383e323bd6ea" providerId="LiveId" clId="{EB6AEB1E-92B8-574A-94BB-FF82B5FA9E75}" dt="2022-01-20T06:56:50.884" v="104"/>
          <ac:spMkLst>
            <pc:docMk/>
            <pc:sldMk cId="0" sldId="292"/>
            <ac:spMk id="1702" creationId="{00000000-0000-0000-0000-000000000000}"/>
          </ac:spMkLst>
        </pc:spChg>
        <pc:spChg chg="mod">
          <ac:chgData name="Loc Huynh" userId="80c0383e323bd6ea" providerId="LiveId" clId="{EB6AEB1E-92B8-574A-94BB-FF82B5FA9E75}" dt="2022-01-20T06:56:50.884" v="104"/>
          <ac:spMkLst>
            <pc:docMk/>
            <pc:sldMk cId="0" sldId="292"/>
            <ac:spMk id="1703" creationId="{00000000-0000-0000-0000-000000000000}"/>
          </ac:spMkLst>
        </pc:spChg>
        <pc:spChg chg="mod">
          <ac:chgData name="Loc Huynh" userId="80c0383e323bd6ea" providerId="LiveId" clId="{EB6AEB1E-92B8-574A-94BB-FF82B5FA9E75}" dt="2022-01-20T06:56:50.884" v="104"/>
          <ac:spMkLst>
            <pc:docMk/>
            <pc:sldMk cId="0" sldId="292"/>
            <ac:spMk id="1704" creationId="{00000000-0000-0000-0000-000000000000}"/>
          </ac:spMkLst>
        </pc:spChg>
        <pc:spChg chg="mod">
          <ac:chgData name="Loc Huynh" userId="80c0383e323bd6ea" providerId="LiveId" clId="{EB6AEB1E-92B8-574A-94BB-FF82B5FA9E75}" dt="2022-01-20T06:56:50.884" v="104"/>
          <ac:spMkLst>
            <pc:docMk/>
            <pc:sldMk cId="0" sldId="292"/>
            <ac:spMk id="1706" creationId="{00000000-0000-0000-0000-000000000000}"/>
          </ac:spMkLst>
        </pc:spChg>
        <pc:spChg chg="mod">
          <ac:chgData name="Loc Huynh" userId="80c0383e323bd6ea" providerId="LiveId" clId="{EB6AEB1E-92B8-574A-94BB-FF82B5FA9E75}" dt="2022-01-20T06:56:50.884" v="104"/>
          <ac:spMkLst>
            <pc:docMk/>
            <pc:sldMk cId="0" sldId="292"/>
            <ac:spMk id="1707" creationId="{00000000-0000-0000-0000-000000000000}"/>
          </ac:spMkLst>
        </pc:spChg>
        <pc:spChg chg="mod">
          <ac:chgData name="Loc Huynh" userId="80c0383e323bd6ea" providerId="LiveId" clId="{EB6AEB1E-92B8-574A-94BB-FF82B5FA9E75}" dt="2022-01-20T06:56:50.884" v="104"/>
          <ac:spMkLst>
            <pc:docMk/>
            <pc:sldMk cId="0" sldId="292"/>
            <ac:spMk id="1708" creationId="{00000000-0000-0000-0000-000000000000}"/>
          </ac:spMkLst>
        </pc:spChg>
        <pc:spChg chg="mod">
          <ac:chgData name="Loc Huynh" userId="80c0383e323bd6ea" providerId="LiveId" clId="{EB6AEB1E-92B8-574A-94BB-FF82B5FA9E75}" dt="2022-01-20T06:56:50.884" v="104"/>
          <ac:spMkLst>
            <pc:docMk/>
            <pc:sldMk cId="0" sldId="292"/>
            <ac:spMk id="1710" creationId="{00000000-0000-0000-0000-000000000000}"/>
          </ac:spMkLst>
        </pc:spChg>
        <pc:spChg chg="mod">
          <ac:chgData name="Loc Huynh" userId="80c0383e323bd6ea" providerId="LiveId" clId="{EB6AEB1E-92B8-574A-94BB-FF82B5FA9E75}" dt="2022-01-20T06:56:50.884" v="104"/>
          <ac:spMkLst>
            <pc:docMk/>
            <pc:sldMk cId="0" sldId="292"/>
            <ac:spMk id="1711" creationId="{00000000-0000-0000-0000-000000000000}"/>
          </ac:spMkLst>
        </pc:spChg>
        <pc:spChg chg="mod">
          <ac:chgData name="Loc Huynh" userId="80c0383e323bd6ea" providerId="LiveId" clId="{EB6AEB1E-92B8-574A-94BB-FF82B5FA9E75}" dt="2022-01-20T06:56:50.884" v="104"/>
          <ac:spMkLst>
            <pc:docMk/>
            <pc:sldMk cId="0" sldId="292"/>
            <ac:spMk id="1712" creationId="{00000000-0000-0000-0000-000000000000}"/>
          </ac:spMkLst>
        </pc:spChg>
        <pc:spChg chg="mod">
          <ac:chgData name="Loc Huynh" userId="80c0383e323bd6ea" providerId="LiveId" clId="{EB6AEB1E-92B8-574A-94BB-FF82B5FA9E75}" dt="2022-01-20T06:56:50.884" v="104"/>
          <ac:spMkLst>
            <pc:docMk/>
            <pc:sldMk cId="0" sldId="292"/>
            <ac:spMk id="1713" creationId="{00000000-0000-0000-0000-000000000000}"/>
          </ac:spMkLst>
        </pc:spChg>
        <pc:spChg chg="mod">
          <ac:chgData name="Loc Huynh" userId="80c0383e323bd6ea" providerId="LiveId" clId="{EB6AEB1E-92B8-574A-94BB-FF82B5FA9E75}" dt="2022-01-20T06:56:50.884" v="104"/>
          <ac:spMkLst>
            <pc:docMk/>
            <pc:sldMk cId="0" sldId="292"/>
            <ac:spMk id="1714" creationId="{00000000-0000-0000-0000-000000000000}"/>
          </ac:spMkLst>
        </pc:spChg>
        <pc:spChg chg="mod">
          <ac:chgData name="Loc Huynh" userId="80c0383e323bd6ea" providerId="LiveId" clId="{EB6AEB1E-92B8-574A-94BB-FF82B5FA9E75}" dt="2022-01-20T06:56:50.884" v="104"/>
          <ac:spMkLst>
            <pc:docMk/>
            <pc:sldMk cId="0" sldId="292"/>
            <ac:spMk id="1715" creationId="{00000000-0000-0000-0000-000000000000}"/>
          </ac:spMkLst>
        </pc:spChg>
        <pc:spChg chg="mod">
          <ac:chgData name="Loc Huynh" userId="80c0383e323bd6ea" providerId="LiveId" clId="{EB6AEB1E-92B8-574A-94BB-FF82B5FA9E75}" dt="2022-01-20T06:56:50.884" v="104"/>
          <ac:spMkLst>
            <pc:docMk/>
            <pc:sldMk cId="0" sldId="292"/>
            <ac:spMk id="1716" creationId="{00000000-0000-0000-0000-000000000000}"/>
          </ac:spMkLst>
        </pc:spChg>
        <pc:spChg chg="mod">
          <ac:chgData name="Loc Huynh" userId="80c0383e323bd6ea" providerId="LiveId" clId="{EB6AEB1E-92B8-574A-94BB-FF82B5FA9E75}" dt="2022-01-20T06:56:50.884" v="104"/>
          <ac:spMkLst>
            <pc:docMk/>
            <pc:sldMk cId="0" sldId="292"/>
            <ac:spMk id="1717" creationId="{00000000-0000-0000-0000-000000000000}"/>
          </ac:spMkLst>
        </pc:spChg>
        <pc:spChg chg="mod">
          <ac:chgData name="Loc Huynh" userId="80c0383e323bd6ea" providerId="LiveId" clId="{EB6AEB1E-92B8-574A-94BB-FF82B5FA9E75}" dt="2022-01-20T06:56:50.884" v="104"/>
          <ac:spMkLst>
            <pc:docMk/>
            <pc:sldMk cId="0" sldId="292"/>
            <ac:spMk id="1719" creationId="{00000000-0000-0000-0000-000000000000}"/>
          </ac:spMkLst>
        </pc:spChg>
        <pc:spChg chg="mod">
          <ac:chgData name="Loc Huynh" userId="80c0383e323bd6ea" providerId="LiveId" clId="{EB6AEB1E-92B8-574A-94BB-FF82B5FA9E75}" dt="2022-01-20T06:56:50.884" v="104"/>
          <ac:spMkLst>
            <pc:docMk/>
            <pc:sldMk cId="0" sldId="292"/>
            <ac:spMk id="1720" creationId="{00000000-0000-0000-0000-000000000000}"/>
          </ac:spMkLst>
        </pc:spChg>
        <pc:spChg chg="mod">
          <ac:chgData name="Loc Huynh" userId="80c0383e323bd6ea" providerId="LiveId" clId="{EB6AEB1E-92B8-574A-94BB-FF82B5FA9E75}" dt="2022-01-20T06:56:50.884" v="104"/>
          <ac:spMkLst>
            <pc:docMk/>
            <pc:sldMk cId="0" sldId="292"/>
            <ac:spMk id="1721" creationId="{00000000-0000-0000-0000-000000000000}"/>
          </ac:spMkLst>
        </pc:spChg>
        <pc:spChg chg="mod">
          <ac:chgData name="Loc Huynh" userId="80c0383e323bd6ea" providerId="LiveId" clId="{EB6AEB1E-92B8-574A-94BB-FF82B5FA9E75}" dt="2022-01-20T06:56:50.884" v="104"/>
          <ac:spMkLst>
            <pc:docMk/>
            <pc:sldMk cId="0" sldId="292"/>
            <ac:spMk id="1722" creationId="{00000000-0000-0000-0000-000000000000}"/>
          </ac:spMkLst>
        </pc:spChg>
        <pc:spChg chg="mod">
          <ac:chgData name="Loc Huynh" userId="80c0383e323bd6ea" providerId="LiveId" clId="{EB6AEB1E-92B8-574A-94BB-FF82B5FA9E75}" dt="2022-01-20T06:56:50.884" v="104"/>
          <ac:spMkLst>
            <pc:docMk/>
            <pc:sldMk cId="0" sldId="292"/>
            <ac:spMk id="1723" creationId="{00000000-0000-0000-0000-000000000000}"/>
          </ac:spMkLst>
        </pc:spChg>
        <pc:spChg chg="mod">
          <ac:chgData name="Loc Huynh" userId="80c0383e323bd6ea" providerId="LiveId" clId="{EB6AEB1E-92B8-574A-94BB-FF82B5FA9E75}" dt="2022-01-20T06:56:50.884" v="104"/>
          <ac:spMkLst>
            <pc:docMk/>
            <pc:sldMk cId="0" sldId="292"/>
            <ac:spMk id="1724" creationId="{00000000-0000-0000-0000-000000000000}"/>
          </ac:spMkLst>
        </pc:spChg>
        <pc:spChg chg="mod">
          <ac:chgData name="Loc Huynh" userId="80c0383e323bd6ea" providerId="LiveId" clId="{EB6AEB1E-92B8-574A-94BB-FF82B5FA9E75}" dt="2022-01-20T06:56:50.884" v="104"/>
          <ac:spMkLst>
            <pc:docMk/>
            <pc:sldMk cId="0" sldId="292"/>
            <ac:spMk id="1725" creationId="{00000000-0000-0000-0000-000000000000}"/>
          </ac:spMkLst>
        </pc:spChg>
        <pc:spChg chg="mod">
          <ac:chgData name="Loc Huynh" userId="80c0383e323bd6ea" providerId="LiveId" clId="{EB6AEB1E-92B8-574A-94BB-FF82B5FA9E75}" dt="2022-01-20T06:56:50.884" v="104"/>
          <ac:spMkLst>
            <pc:docMk/>
            <pc:sldMk cId="0" sldId="292"/>
            <ac:spMk id="1726" creationId="{00000000-0000-0000-0000-000000000000}"/>
          </ac:spMkLst>
        </pc:spChg>
        <pc:spChg chg="mod">
          <ac:chgData name="Loc Huynh" userId="80c0383e323bd6ea" providerId="LiveId" clId="{EB6AEB1E-92B8-574A-94BB-FF82B5FA9E75}" dt="2022-01-20T06:56:50.884" v="104"/>
          <ac:spMkLst>
            <pc:docMk/>
            <pc:sldMk cId="0" sldId="292"/>
            <ac:spMk id="1727" creationId="{00000000-0000-0000-0000-000000000000}"/>
          </ac:spMkLst>
        </pc:spChg>
        <pc:spChg chg="mod">
          <ac:chgData name="Loc Huynh" userId="80c0383e323bd6ea" providerId="LiveId" clId="{EB6AEB1E-92B8-574A-94BB-FF82B5FA9E75}" dt="2022-01-20T06:56:50.884" v="104"/>
          <ac:spMkLst>
            <pc:docMk/>
            <pc:sldMk cId="0" sldId="292"/>
            <ac:spMk id="1728" creationId="{00000000-0000-0000-0000-000000000000}"/>
          </ac:spMkLst>
        </pc:spChg>
        <pc:spChg chg="mod">
          <ac:chgData name="Loc Huynh" userId="80c0383e323bd6ea" providerId="LiveId" clId="{EB6AEB1E-92B8-574A-94BB-FF82B5FA9E75}" dt="2022-01-20T06:56:50.884" v="104"/>
          <ac:spMkLst>
            <pc:docMk/>
            <pc:sldMk cId="0" sldId="292"/>
            <ac:spMk id="1729" creationId="{00000000-0000-0000-0000-000000000000}"/>
          </ac:spMkLst>
        </pc:spChg>
        <pc:spChg chg="mod">
          <ac:chgData name="Loc Huynh" userId="80c0383e323bd6ea" providerId="LiveId" clId="{EB6AEB1E-92B8-574A-94BB-FF82B5FA9E75}" dt="2022-01-20T06:56:50.884" v="104"/>
          <ac:spMkLst>
            <pc:docMk/>
            <pc:sldMk cId="0" sldId="292"/>
            <ac:spMk id="1730" creationId="{00000000-0000-0000-0000-000000000000}"/>
          </ac:spMkLst>
        </pc:spChg>
        <pc:spChg chg="mod">
          <ac:chgData name="Loc Huynh" userId="80c0383e323bd6ea" providerId="LiveId" clId="{EB6AEB1E-92B8-574A-94BB-FF82B5FA9E75}" dt="2022-01-20T06:56:50.884" v="104"/>
          <ac:spMkLst>
            <pc:docMk/>
            <pc:sldMk cId="0" sldId="292"/>
            <ac:spMk id="1731" creationId="{00000000-0000-0000-0000-000000000000}"/>
          </ac:spMkLst>
        </pc:spChg>
        <pc:spChg chg="mod">
          <ac:chgData name="Loc Huynh" userId="80c0383e323bd6ea" providerId="LiveId" clId="{EB6AEB1E-92B8-574A-94BB-FF82B5FA9E75}" dt="2022-01-20T06:56:50.884" v="104"/>
          <ac:spMkLst>
            <pc:docMk/>
            <pc:sldMk cId="0" sldId="292"/>
            <ac:spMk id="1732" creationId="{00000000-0000-0000-0000-000000000000}"/>
          </ac:spMkLst>
        </pc:spChg>
        <pc:spChg chg="mod">
          <ac:chgData name="Loc Huynh" userId="80c0383e323bd6ea" providerId="LiveId" clId="{EB6AEB1E-92B8-574A-94BB-FF82B5FA9E75}" dt="2022-01-20T06:56:50.884" v="104"/>
          <ac:spMkLst>
            <pc:docMk/>
            <pc:sldMk cId="0" sldId="292"/>
            <ac:spMk id="1733" creationId="{00000000-0000-0000-0000-000000000000}"/>
          </ac:spMkLst>
        </pc:spChg>
        <pc:spChg chg="mod">
          <ac:chgData name="Loc Huynh" userId="80c0383e323bd6ea" providerId="LiveId" clId="{EB6AEB1E-92B8-574A-94BB-FF82B5FA9E75}" dt="2022-01-20T06:56:50.884" v="104"/>
          <ac:spMkLst>
            <pc:docMk/>
            <pc:sldMk cId="0" sldId="292"/>
            <ac:spMk id="1734" creationId="{00000000-0000-0000-0000-000000000000}"/>
          </ac:spMkLst>
        </pc:spChg>
        <pc:spChg chg="mod">
          <ac:chgData name="Loc Huynh" userId="80c0383e323bd6ea" providerId="LiveId" clId="{EB6AEB1E-92B8-574A-94BB-FF82B5FA9E75}" dt="2022-01-20T06:56:50.884" v="104"/>
          <ac:spMkLst>
            <pc:docMk/>
            <pc:sldMk cId="0" sldId="292"/>
            <ac:spMk id="1735" creationId="{00000000-0000-0000-0000-000000000000}"/>
          </ac:spMkLst>
        </pc:spChg>
        <pc:spChg chg="mod">
          <ac:chgData name="Loc Huynh" userId="80c0383e323bd6ea" providerId="LiveId" clId="{EB6AEB1E-92B8-574A-94BB-FF82B5FA9E75}" dt="2022-01-20T06:56:50.884" v="104"/>
          <ac:spMkLst>
            <pc:docMk/>
            <pc:sldMk cId="0" sldId="292"/>
            <ac:spMk id="1736" creationId="{00000000-0000-0000-0000-000000000000}"/>
          </ac:spMkLst>
        </pc:spChg>
        <pc:spChg chg="mod">
          <ac:chgData name="Loc Huynh" userId="80c0383e323bd6ea" providerId="LiveId" clId="{EB6AEB1E-92B8-574A-94BB-FF82B5FA9E75}" dt="2022-01-20T06:56:50.884" v="104"/>
          <ac:spMkLst>
            <pc:docMk/>
            <pc:sldMk cId="0" sldId="292"/>
            <ac:spMk id="1737" creationId="{00000000-0000-0000-0000-000000000000}"/>
          </ac:spMkLst>
        </pc:spChg>
        <pc:spChg chg="mod">
          <ac:chgData name="Loc Huynh" userId="80c0383e323bd6ea" providerId="LiveId" clId="{EB6AEB1E-92B8-574A-94BB-FF82B5FA9E75}" dt="2022-01-20T06:56:50.884" v="104"/>
          <ac:spMkLst>
            <pc:docMk/>
            <pc:sldMk cId="0" sldId="292"/>
            <ac:spMk id="1738" creationId="{00000000-0000-0000-0000-000000000000}"/>
          </ac:spMkLst>
        </pc:spChg>
        <pc:spChg chg="mod">
          <ac:chgData name="Loc Huynh" userId="80c0383e323bd6ea" providerId="LiveId" clId="{EB6AEB1E-92B8-574A-94BB-FF82B5FA9E75}" dt="2022-01-20T06:56:50.884" v="104"/>
          <ac:spMkLst>
            <pc:docMk/>
            <pc:sldMk cId="0" sldId="292"/>
            <ac:spMk id="1739" creationId="{00000000-0000-0000-0000-000000000000}"/>
          </ac:spMkLst>
        </pc:spChg>
        <pc:spChg chg="mod">
          <ac:chgData name="Loc Huynh" userId="80c0383e323bd6ea" providerId="LiveId" clId="{EB6AEB1E-92B8-574A-94BB-FF82B5FA9E75}" dt="2022-01-20T06:56:50.884" v="104"/>
          <ac:spMkLst>
            <pc:docMk/>
            <pc:sldMk cId="0" sldId="292"/>
            <ac:spMk id="1740" creationId="{00000000-0000-0000-0000-000000000000}"/>
          </ac:spMkLst>
        </pc:spChg>
        <pc:spChg chg="mod">
          <ac:chgData name="Loc Huynh" userId="80c0383e323bd6ea" providerId="LiveId" clId="{EB6AEB1E-92B8-574A-94BB-FF82B5FA9E75}" dt="2022-01-20T06:56:50.884" v="104"/>
          <ac:spMkLst>
            <pc:docMk/>
            <pc:sldMk cId="0" sldId="292"/>
            <ac:spMk id="1741" creationId="{00000000-0000-0000-0000-000000000000}"/>
          </ac:spMkLst>
        </pc:spChg>
        <pc:spChg chg="mod">
          <ac:chgData name="Loc Huynh" userId="80c0383e323bd6ea" providerId="LiveId" clId="{EB6AEB1E-92B8-574A-94BB-FF82B5FA9E75}" dt="2022-01-20T06:56:50.884" v="104"/>
          <ac:spMkLst>
            <pc:docMk/>
            <pc:sldMk cId="0" sldId="292"/>
            <ac:spMk id="1742" creationId="{00000000-0000-0000-0000-000000000000}"/>
          </ac:spMkLst>
        </pc:spChg>
        <pc:spChg chg="mod">
          <ac:chgData name="Loc Huynh" userId="80c0383e323bd6ea" providerId="LiveId" clId="{EB6AEB1E-92B8-574A-94BB-FF82B5FA9E75}" dt="2022-01-20T06:56:50.884" v="104"/>
          <ac:spMkLst>
            <pc:docMk/>
            <pc:sldMk cId="0" sldId="292"/>
            <ac:spMk id="1745" creationId="{00000000-0000-0000-0000-000000000000}"/>
          </ac:spMkLst>
        </pc:spChg>
        <pc:spChg chg="mod">
          <ac:chgData name="Loc Huynh" userId="80c0383e323bd6ea" providerId="LiveId" clId="{EB6AEB1E-92B8-574A-94BB-FF82B5FA9E75}" dt="2022-01-20T06:56:50.884" v="104"/>
          <ac:spMkLst>
            <pc:docMk/>
            <pc:sldMk cId="0" sldId="292"/>
            <ac:spMk id="1746" creationId="{00000000-0000-0000-0000-000000000000}"/>
          </ac:spMkLst>
        </pc:spChg>
        <pc:spChg chg="mod">
          <ac:chgData name="Loc Huynh" userId="80c0383e323bd6ea" providerId="LiveId" clId="{EB6AEB1E-92B8-574A-94BB-FF82B5FA9E75}" dt="2022-01-20T06:56:50.884" v="104"/>
          <ac:spMkLst>
            <pc:docMk/>
            <pc:sldMk cId="0" sldId="292"/>
            <ac:spMk id="1748" creationId="{00000000-0000-0000-0000-000000000000}"/>
          </ac:spMkLst>
        </pc:spChg>
        <pc:spChg chg="mod">
          <ac:chgData name="Loc Huynh" userId="80c0383e323bd6ea" providerId="LiveId" clId="{EB6AEB1E-92B8-574A-94BB-FF82B5FA9E75}" dt="2022-01-20T06:56:50.884" v="104"/>
          <ac:spMkLst>
            <pc:docMk/>
            <pc:sldMk cId="0" sldId="292"/>
            <ac:spMk id="1749" creationId="{00000000-0000-0000-0000-000000000000}"/>
          </ac:spMkLst>
        </pc:spChg>
        <pc:spChg chg="mod">
          <ac:chgData name="Loc Huynh" userId="80c0383e323bd6ea" providerId="LiveId" clId="{EB6AEB1E-92B8-574A-94BB-FF82B5FA9E75}" dt="2022-01-20T06:56:50.884" v="104"/>
          <ac:spMkLst>
            <pc:docMk/>
            <pc:sldMk cId="0" sldId="292"/>
            <ac:spMk id="1751" creationId="{00000000-0000-0000-0000-000000000000}"/>
          </ac:spMkLst>
        </pc:spChg>
        <pc:spChg chg="mod">
          <ac:chgData name="Loc Huynh" userId="80c0383e323bd6ea" providerId="LiveId" clId="{EB6AEB1E-92B8-574A-94BB-FF82B5FA9E75}" dt="2022-01-20T06:56:50.884" v="104"/>
          <ac:spMkLst>
            <pc:docMk/>
            <pc:sldMk cId="0" sldId="292"/>
            <ac:spMk id="1752" creationId="{00000000-0000-0000-0000-000000000000}"/>
          </ac:spMkLst>
        </pc:spChg>
        <pc:spChg chg="mod">
          <ac:chgData name="Loc Huynh" userId="80c0383e323bd6ea" providerId="LiveId" clId="{EB6AEB1E-92B8-574A-94BB-FF82B5FA9E75}" dt="2022-01-20T06:56:50.884" v="104"/>
          <ac:spMkLst>
            <pc:docMk/>
            <pc:sldMk cId="0" sldId="292"/>
            <ac:spMk id="1753" creationId="{00000000-0000-0000-0000-000000000000}"/>
          </ac:spMkLst>
        </pc:spChg>
        <pc:spChg chg="mod">
          <ac:chgData name="Loc Huynh" userId="80c0383e323bd6ea" providerId="LiveId" clId="{EB6AEB1E-92B8-574A-94BB-FF82B5FA9E75}" dt="2022-01-20T06:56:50.884" v="104"/>
          <ac:spMkLst>
            <pc:docMk/>
            <pc:sldMk cId="0" sldId="292"/>
            <ac:spMk id="1754" creationId="{00000000-0000-0000-0000-000000000000}"/>
          </ac:spMkLst>
        </pc:spChg>
        <pc:grpChg chg="add">
          <ac:chgData name="Loc Huynh" userId="80c0383e323bd6ea" providerId="LiveId" clId="{EB6AEB1E-92B8-574A-94BB-FF82B5FA9E75}" dt="2022-01-20T09:19:03.631" v="1701" actId="164"/>
          <ac:grpSpMkLst>
            <pc:docMk/>
            <pc:sldMk cId="0" sldId="292"/>
            <ac:grpSpMk id="2" creationId="{A8C3EF03-2874-E043-956F-48F146709BB5}"/>
          </ac:grpSpMkLst>
        </pc:grpChg>
        <pc:grpChg chg="mod">
          <ac:chgData name="Loc Huynh" userId="80c0383e323bd6ea" providerId="LiveId" clId="{EB6AEB1E-92B8-574A-94BB-FF82B5FA9E75}" dt="2022-01-20T09:18:55.939" v="1700" actId="1076"/>
          <ac:grpSpMkLst>
            <pc:docMk/>
            <pc:sldMk cId="0" sldId="292"/>
            <ac:grpSpMk id="927" creationId="{00000000-0000-0000-0000-000000000000}"/>
          </ac:grpSpMkLst>
        </pc:grpChg>
        <pc:grpChg chg="mod">
          <ac:chgData name="Loc Huynh" userId="80c0383e323bd6ea" providerId="LiveId" clId="{EB6AEB1E-92B8-574A-94BB-FF82B5FA9E75}" dt="2022-01-20T07:21:35.508" v="608" actId="207"/>
          <ac:grpSpMkLst>
            <pc:docMk/>
            <pc:sldMk cId="0" sldId="292"/>
            <ac:grpSpMk id="940" creationId="{00000000-0000-0000-0000-000000000000}"/>
          </ac:grpSpMkLst>
        </pc:grpChg>
        <pc:grpChg chg="mod">
          <ac:chgData name="Loc Huynh" userId="80c0383e323bd6ea" providerId="LiveId" clId="{EB6AEB1E-92B8-574A-94BB-FF82B5FA9E75}" dt="2022-01-20T09:18:17.645" v="1694" actId="1076"/>
          <ac:grpSpMkLst>
            <pc:docMk/>
            <pc:sldMk cId="0" sldId="292"/>
            <ac:grpSpMk id="1211" creationId="{00000000-0000-0000-0000-000000000000}"/>
          </ac:grpSpMkLst>
        </pc:grpChg>
        <pc:grpChg chg="mod">
          <ac:chgData name="Loc Huynh" userId="80c0383e323bd6ea" providerId="LiveId" clId="{EB6AEB1E-92B8-574A-94BB-FF82B5FA9E75}" dt="2022-01-20T09:15:30.999" v="1688" actId="1076"/>
          <ac:grpSpMkLst>
            <pc:docMk/>
            <pc:sldMk cId="0" sldId="292"/>
            <ac:grpSpMk id="1222" creationId="{00000000-0000-0000-0000-000000000000}"/>
          </ac:grpSpMkLst>
        </pc:grpChg>
        <pc:grpChg chg="mod">
          <ac:chgData name="Loc Huynh" userId="80c0383e323bd6ea" providerId="LiveId" clId="{EB6AEB1E-92B8-574A-94BB-FF82B5FA9E75}" dt="2022-01-20T06:56:50.884" v="104"/>
          <ac:grpSpMkLst>
            <pc:docMk/>
            <pc:sldMk cId="0" sldId="292"/>
            <ac:grpSpMk id="1309" creationId="{00000000-0000-0000-0000-000000000000}"/>
          </ac:grpSpMkLst>
        </pc:grpChg>
        <pc:grpChg chg="mod">
          <ac:chgData name="Loc Huynh" userId="80c0383e323bd6ea" providerId="LiveId" clId="{EB6AEB1E-92B8-574A-94BB-FF82B5FA9E75}" dt="2022-01-20T06:56:50.884" v="104"/>
          <ac:grpSpMkLst>
            <pc:docMk/>
            <pc:sldMk cId="0" sldId="292"/>
            <ac:grpSpMk id="1316" creationId="{00000000-0000-0000-0000-000000000000}"/>
          </ac:grpSpMkLst>
        </pc:grpChg>
        <pc:grpChg chg="mod">
          <ac:chgData name="Loc Huynh" userId="80c0383e323bd6ea" providerId="LiveId" clId="{EB6AEB1E-92B8-574A-94BB-FF82B5FA9E75}" dt="2022-01-20T06:56:50.884" v="104"/>
          <ac:grpSpMkLst>
            <pc:docMk/>
            <pc:sldMk cId="0" sldId="292"/>
            <ac:grpSpMk id="1321" creationId="{00000000-0000-0000-0000-000000000000}"/>
          </ac:grpSpMkLst>
        </pc:grpChg>
        <pc:grpChg chg="mod">
          <ac:chgData name="Loc Huynh" userId="80c0383e323bd6ea" providerId="LiveId" clId="{EB6AEB1E-92B8-574A-94BB-FF82B5FA9E75}" dt="2022-01-20T06:56:50.884" v="104"/>
          <ac:grpSpMkLst>
            <pc:docMk/>
            <pc:sldMk cId="0" sldId="292"/>
            <ac:grpSpMk id="1325" creationId="{00000000-0000-0000-0000-000000000000}"/>
          </ac:grpSpMkLst>
        </pc:grpChg>
        <pc:grpChg chg="mod">
          <ac:chgData name="Loc Huynh" userId="80c0383e323bd6ea" providerId="LiveId" clId="{EB6AEB1E-92B8-574A-94BB-FF82B5FA9E75}" dt="2022-01-20T06:56:50.884" v="104"/>
          <ac:grpSpMkLst>
            <pc:docMk/>
            <pc:sldMk cId="0" sldId="292"/>
            <ac:grpSpMk id="1331" creationId="{00000000-0000-0000-0000-000000000000}"/>
          </ac:grpSpMkLst>
        </pc:grpChg>
        <pc:grpChg chg="mod">
          <ac:chgData name="Loc Huynh" userId="80c0383e323bd6ea" providerId="LiveId" clId="{EB6AEB1E-92B8-574A-94BB-FF82B5FA9E75}" dt="2022-01-20T06:56:50.884" v="104"/>
          <ac:grpSpMkLst>
            <pc:docMk/>
            <pc:sldMk cId="0" sldId="292"/>
            <ac:grpSpMk id="1335" creationId="{00000000-0000-0000-0000-000000000000}"/>
          </ac:grpSpMkLst>
        </pc:grpChg>
        <pc:grpChg chg="mod">
          <ac:chgData name="Loc Huynh" userId="80c0383e323bd6ea" providerId="LiveId" clId="{EB6AEB1E-92B8-574A-94BB-FF82B5FA9E75}" dt="2022-01-20T06:56:50.884" v="104"/>
          <ac:grpSpMkLst>
            <pc:docMk/>
            <pc:sldMk cId="0" sldId="292"/>
            <ac:grpSpMk id="1340" creationId="{00000000-0000-0000-0000-000000000000}"/>
          </ac:grpSpMkLst>
        </pc:grpChg>
        <pc:grpChg chg="mod">
          <ac:chgData name="Loc Huynh" userId="80c0383e323bd6ea" providerId="LiveId" clId="{EB6AEB1E-92B8-574A-94BB-FF82B5FA9E75}" dt="2022-01-20T06:56:50.884" v="104"/>
          <ac:grpSpMkLst>
            <pc:docMk/>
            <pc:sldMk cId="0" sldId="292"/>
            <ac:grpSpMk id="1346" creationId="{00000000-0000-0000-0000-000000000000}"/>
          </ac:grpSpMkLst>
        </pc:grpChg>
        <pc:grpChg chg="mod">
          <ac:chgData name="Loc Huynh" userId="80c0383e323bd6ea" providerId="LiveId" clId="{EB6AEB1E-92B8-574A-94BB-FF82B5FA9E75}" dt="2022-01-20T06:56:50.884" v="104"/>
          <ac:grpSpMkLst>
            <pc:docMk/>
            <pc:sldMk cId="0" sldId="292"/>
            <ac:grpSpMk id="1353" creationId="{00000000-0000-0000-0000-000000000000}"/>
          </ac:grpSpMkLst>
        </pc:grpChg>
        <pc:grpChg chg="mod">
          <ac:chgData name="Loc Huynh" userId="80c0383e323bd6ea" providerId="LiveId" clId="{EB6AEB1E-92B8-574A-94BB-FF82B5FA9E75}" dt="2022-01-20T06:56:50.884" v="104"/>
          <ac:grpSpMkLst>
            <pc:docMk/>
            <pc:sldMk cId="0" sldId="292"/>
            <ac:grpSpMk id="1356" creationId="{00000000-0000-0000-0000-000000000000}"/>
          </ac:grpSpMkLst>
        </pc:grpChg>
        <pc:grpChg chg="mod">
          <ac:chgData name="Loc Huynh" userId="80c0383e323bd6ea" providerId="LiveId" clId="{EB6AEB1E-92B8-574A-94BB-FF82B5FA9E75}" dt="2022-01-20T06:56:50.884" v="104"/>
          <ac:grpSpMkLst>
            <pc:docMk/>
            <pc:sldMk cId="0" sldId="292"/>
            <ac:grpSpMk id="1360" creationId="{00000000-0000-0000-0000-000000000000}"/>
          </ac:grpSpMkLst>
        </pc:grpChg>
        <pc:grpChg chg="mod">
          <ac:chgData name="Loc Huynh" userId="80c0383e323bd6ea" providerId="LiveId" clId="{EB6AEB1E-92B8-574A-94BB-FF82B5FA9E75}" dt="2022-01-20T06:56:50.884" v="104"/>
          <ac:grpSpMkLst>
            <pc:docMk/>
            <pc:sldMk cId="0" sldId="292"/>
            <ac:grpSpMk id="1367" creationId="{00000000-0000-0000-0000-000000000000}"/>
          </ac:grpSpMkLst>
        </pc:grpChg>
        <pc:grpChg chg="mod">
          <ac:chgData name="Loc Huynh" userId="80c0383e323bd6ea" providerId="LiveId" clId="{EB6AEB1E-92B8-574A-94BB-FF82B5FA9E75}" dt="2022-01-20T06:56:50.884" v="104"/>
          <ac:grpSpMkLst>
            <pc:docMk/>
            <pc:sldMk cId="0" sldId="292"/>
            <ac:grpSpMk id="1373" creationId="{00000000-0000-0000-0000-000000000000}"/>
          </ac:grpSpMkLst>
        </pc:grpChg>
        <pc:grpChg chg="mod">
          <ac:chgData name="Loc Huynh" userId="80c0383e323bd6ea" providerId="LiveId" clId="{EB6AEB1E-92B8-574A-94BB-FF82B5FA9E75}" dt="2022-01-20T06:56:50.884" v="104"/>
          <ac:grpSpMkLst>
            <pc:docMk/>
            <pc:sldMk cId="0" sldId="292"/>
            <ac:grpSpMk id="1377" creationId="{00000000-0000-0000-0000-000000000000}"/>
          </ac:grpSpMkLst>
        </pc:grpChg>
        <pc:grpChg chg="mod">
          <ac:chgData name="Loc Huynh" userId="80c0383e323bd6ea" providerId="LiveId" clId="{EB6AEB1E-92B8-574A-94BB-FF82B5FA9E75}" dt="2022-01-20T06:56:50.884" v="104"/>
          <ac:grpSpMkLst>
            <pc:docMk/>
            <pc:sldMk cId="0" sldId="292"/>
            <ac:grpSpMk id="1378" creationId="{00000000-0000-0000-0000-000000000000}"/>
          </ac:grpSpMkLst>
        </pc:grpChg>
        <pc:grpChg chg="mod">
          <ac:chgData name="Loc Huynh" userId="80c0383e323bd6ea" providerId="LiveId" clId="{EB6AEB1E-92B8-574A-94BB-FF82B5FA9E75}" dt="2022-01-20T06:56:50.884" v="104"/>
          <ac:grpSpMkLst>
            <pc:docMk/>
            <pc:sldMk cId="0" sldId="292"/>
            <ac:grpSpMk id="1395" creationId="{00000000-0000-0000-0000-000000000000}"/>
          </ac:grpSpMkLst>
        </pc:grpChg>
        <pc:grpChg chg="mod">
          <ac:chgData name="Loc Huynh" userId="80c0383e323bd6ea" providerId="LiveId" clId="{EB6AEB1E-92B8-574A-94BB-FF82B5FA9E75}" dt="2022-01-20T06:56:50.884" v="104"/>
          <ac:grpSpMkLst>
            <pc:docMk/>
            <pc:sldMk cId="0" sldId="292"/>
            <ac:grpSpMk id="1400" creationId="{00000000-0000-0000-0000-000000000000}"/>
          </ac:grpSpMkLst>
        </pc:grpChg>
        <pc:grpChg chg="mod">
          <ac:chgData name="Loc Huynh" userId="80c0383e323bd6ea" providerId="LiveId" clId="{EB6AEB1E-92B8-574A-94BB-FF82B5FA9E75}" dt="2022-01-20T06:56:50.884" v="104"/>
          <ac:grpSpMkLst>
            <pc:docMk/>
            <pc:sldMk cId="0" sldId="292"/>
            <ac:grpSpMk id="1406" creationId="{00000000-0000-0000-0000-000000000000}"/>
          </ac:grpSpMkLst>
        </pc:grpChg>
        <pc:grpChg chg="mod">
          <ac:chgData name="Loc Huynh" userId="80c0383e323bd6ea" providerId="LiveId" clId="{EB6AEB1E-92B8-574A-94BB-FF82B5FA9E75}" dt="2022-01-20T06:56:50.884" v="104"/>
          <ac:grpSpMkLst>
            <pc:docMk/>
            <pc:sldMk cId="0" sldId="292"/>
            <ac:grpSpMk id="1413" creationId="{00000000-0000-0000-0000-000000000000}"/>
          </ac:grpSpMkLst>
        </pc:grpChg>
        <pc:grpChg chg="mod">
          <ac:chgData name="Loc Huynh" userId="80c0383e323bd6ea" providerId="LiveId" clId="{EB6AEB1E-92B8-574A-94BB-FF82B5FA9E75}" dt="2022-01-20T06:56:50.884" v="104"/>
          <ac:grpSpMkLst>
            <pc:docMk/>
            <pc:sldMk cId="0" sldId="292"/>
            <ac:grpSpMk id="1418" creationId="{00000000-0000-0000-0000-000000000000}"/>
          </ac:grpSpMkLst>
        </pc:grpChg>
        <pc:grpChg chg="mod">
          <ac:chgData name="Loc Huynh" userId="80c0383e323bd6ea" providerId="LiveId" clId="{EB6AEB1E-92B8-574A-94BB-FF82B5FA9E75}" dt="2022-01-20T06:56:50.884" v="104"/>
          <ac:grpSpMkLst>
            <pc:docMk/>
            <pc:sldMk cId="0" sldId="292"/>
            <ac:grpSpMk id="1423" creationId="{00000000-0000-0000-0000-000000000000}"/>
          </ac:grpSpMkLst>
        </pc:grpChg>
        <pc:grpChg chg="mod">
          <ac:chgData name="Loc Huynh" userId="80c0383e323bd6ea" providerId="LiveId" clId="{EB6AEB1E-92B8-574A-94BB-FF82B5FA9E75}" dt="2022-01-20T06:56:50.884" v="104"/>
          <ac:grpSpMkLst>
            <pc:docMk/>
            <pc:sldMk cId="0" sldId="292"/>
            <ac:grpSpMk id="1429" creationId="{00000000-0000-0000-0000-000000000000}"/>
          </ac:grpSpMkLst>
        </pc:grpChg>
        <pc:grpChg chg="mod">
          <ac:chgData name="Loc Huynh" userId="80c0383e323bd6ea" providerId="LiveId" clId="{EB6AEB1E-92B8-574A-94BB-FF82B5FA9E75}" dt="2022-01-20T06:56:50.884" v="104"/>
          <ac:grpSpMkLst>
            <pc:docMk/>
            <pc:sldMk cId="0" sldId="292"/>
            <ac:grpSpMk id="1440" creationId="{00000000-0000-0000-0000-000000000000}"/>
          </ac:grpSpMkLst>
        </pc:grpChg>
        <pc:grpChg chg="mod">
          <ac:chgData name="Loc Huynh" userId="80c0383e323bd6ea" providerId="LiveId" clId="{EB6AEB1E-92B8-574A-94BB-FF82B5FA9E75}" dt="2022-01-20T06:56:50.884" v="104"/>
          <ac:grpSpMkLst>
            <pc:docMk/>
            <pc:sldMk cId="0" sldId="292"/>
            <ac:grpSpMk id="1444" creationId="{00000000-0000-0000-0000-000000000000}"/>
          </ac:grpSpMkLst>
        </pc:grpChg>
        <pc:grpChg chg="mod">
          <ac:chgData name="Loc Huynh" userId="80c0383e323bd6ea" providerId="LiveId" clId="{EB6AEB1E-92B8-574A-94BB-FF82B5FA9E75}" dt="2022-01-20T06:56:50.884" v="104"/>
          <ac:grpSpMkLst>
            <pc:docMk/>
            <pc:sldMk cId="0" sldId="292"/>
            <ac:grpSpMk id="1455" creationId="{00000000-0000-0000-0000-000000000000}"/>
          </ac:grpSpMkLst>
        </pc:grpChg>
        <pc:grpChg chg="mod">
          <ac:chgData name="Loc Huynh" userId="80c0383e323bd6ea" providerId="LiveId" clId="{EB6AEB1E-92B8-574A-94BB-FF82B5FA9E75}" dt="2022-01-20T06:56:50.884" v="104"/>
          <ac:grpSpMkLst>
            <pc:docMk/>
            <pc:sldMk cId="0" sldId="292"/>
            <ac:grpSpMk id="1460" creationId="{00000000-0000-0000-0000-000000000000}"/>
          </ac:grpSpMkLst>
        </pc:grpChg>
        <pc:grpChg chg="mod">
          <ac:chgData name="Loc Huynh" userId="80c0383e323bd6ea" providerId="LiveId" clId="{EB6AEB1E-92B8-574A-94BB-FF82B5FA9E75}" dt="2022-01-20T06:56:50.884" v="104"/>
          <ac:grpSpMkLst>
            <pc:docMk/>
            <pc:sldMk cId="0" sldId="292"/>
            <ac:grpSpMk id="1471" creationId="{00000000-0000-0000-0000-000000000000}"/>
          </ac:grpSpMkLst>
        </pc:grpChg>
        <pc:grpChg chg="mod">
          <ac:chgData name="Loc Huynh" userId="80c0383e323bd6ea" providerId="LiveId" clId="{EB6AEB1E-92B8-574A-94BB-FF82B5FA9E75}" dt="2022-01-20T06:56:50.884" v="104"/>
          <ac:grpSpMkLst>
            <pc:docMk/>
            <pc:sldMk cId="0" sldId="292"/>
            <ac:grpSpMk id="1479" creationId="{00000000-0000-0000-0000-000000000000}"/>
          </ac:grpSpMkLst>
        </pc:grpChg>
        <pc:grpChg chg="mod">
          <ac:chgData name="Loc Huynh" userId="80c0383e323bd6ea" providerId="LiveId" clId="{EB6AEB1E-92B8-574A-94BB-FF82B5FA9E75}" dt="2022-01-20T06:56:50.884" v="104"/>
          <ac:grpSpMkLst>
            <pc:docMk/>
            <pc:sldMk cId="0" sldId="292"/>
            <ac:grpSpMk id="1484" creationId="{00000000-0000-0000-0000-000000000000}"/>
          </ac:grpSpMkLst>
        </pc:grpChg>
        <pc:grpChg chg="mod">
          <ac:chgData name="Loc Huynh" userId="80c0383e323bd6ea" providerId="LiveId" clId="{EB6AEB1E-92B8-574A-94BB-FF82B5FA9E75}" dt="2022-01-20T06:56:50.884" v="104"/>
          <ac:grpSpMkLst>
            <pc:docMk/>
            <pc:sldMk cId="0" sldId="292"/>
            <ac:grpSpMk id="1489" creationId="{00000000-0000-0000-0000-000000000000}"/>
          </ac:grpSpMkLst>
        </pc:grpChg>
        <pc:grpChg chg="mod">
          <ac:chgData name="Loc Huynh" userId="80c0383e323bd6ea" providerId="LiveId" clId="{EB6AEB1E-92B8-574A-94BB-FF82B5FA9E75}" dt="2022-01-20T06:56:50.884" v="104"/>
          <ac:grpSpMkLst>
            <pc:docMk/>
            <pc:sldMk cId="0" sldId="292"/>
            <ac:grpSpMk id="1495" creationId="{00000000-0000-0000-0000-000000000000}"/>
          </ac:grpSpMkLst>
        </pc:grpChg>
        <pc:grpChg chg="mod">
          <ac:chgData name="Loc Huynh" userId="80c0383e323bd6ea" providerId="LiveId" clId="{EB6AEB1E-92B8-574A-94BB-FF82B5FA9E75}" dt="2022-01-20T06:56:50.884" v="104"/>
          <ac:grpSpMkLst>
            <pc:docMk/>
            <pc:sldMk cId="0" sldId="292"/>
            <ac:grpSpMk id="1502" creationId="{00000000-0000-0000-0000-000000000000}"/>
          </ac:grpSpMkLst>
        </pc:grpChg>
        <pc:grpChg chg="mod">
          <ac:chgData name="Loc Huynh" userId="80c0383e323bd6ea" providerId="LiveId" clId="{EB6AEB1E-92B8-574A-94BB-FF82B5FA9E75}" dt="2022-01-20T06:56:50.884" v="104"/>
          <ac:grpSpMkLst>
            <pc:docMk/>
            <pc:sldMk cId="0" sldId="292"/>
            <ac:grpSpMk id="1506" creationId="{00000000-0000-0000-0000-000000000000}"/>
          </ac:grpSpMkLst>
        </pc:grpChg>
        <pc:grpChg chg="mod">
          <ac:chgData name="Loc Huynh" userId="80c0383e323bd6ea" providerId="LiveId" clId="{EB6AEB1E-92B8-574A-94BB-FF82B5FA9E75}" dt="2022-01-20T06:56:50.884" v="104"/>
          <ac:grpSpMkLst>
            <pc:docMk/>
            <pc:sldMk cId="0" sldId="292"/>
            <ac:grpSpMk id="1512" creationId="{00000000-0000-0000-0000-000000000000}"/>
          </ac:grpSpMkLst>
        </pc:grpChg>
        <pc:grpChg chg="mod">
          <ac:chgData name="Loc Huynh" userId="80c0383e323bd6ea" providerId="LiveId" clId="{EB6AEB1E-92B8-574A-94BB-FF82B5FA9E75}" dt="2022-01-20T06:56:50.884" v="104"/>
          <ac:grpSpMkLst>
            <pc:docMk/>
            <pc:sldMk cId="0" sldId="292"/>
            <ac:grpSpMk id="1519" creationId="{00000000-0000-0000-0000-000000000000}"/>
          </ac:grpSpMkLst>
        </pc:grpChg>
        <pc:grpChg chg="mod">
          <ac:chgData name="Loc Huynh" userId="80c0383e323bd6ea" providerId="LiveId" clId="{EB6AEB1E-92B8-574A-94BB-FF82B5FA9E75}" dt="2022-01-20T06:56:50.884" v="104"/>
          <ac:grpSpMkLst>
            <pc:docMk/>
            <pc:sldMk cId="0" sldId="292"/>
            <ac:grpSpMk id="1523" creationId="{00000000-0000-0000-0000-000000000000}"/>
          </ac:grpSpMkLst>
        </pc:grpChg>
        <pc:grpChg chg="mod">
          <ac:chgData name="Loc Huynh" userId="80c0383e323bd6ea" providerId="LiveId" clId="{EB6AEB1E-92B8-574A-94BB-FF82B5FA9E75}" dt="2022-01-20T06:56:50.884" v="104"/>
          <ac:grpSpMkLst>
            <pc:docMk/>
            <pc:sldMk cId="0" sldId="292"/>
            <ac:grpSpMk id="1528" creationId="{00000000-0000-0000-0000-000000000000}"/>
          </ac:grpSpMkLst>
        </pc:grpChg>
        <pc:grpChg chg="mod">
          <ac:chgData name="Loc Huynh" userId="80c0383e323bd6ea" providerId="LiveId" clId="{EB6AEB1E-92B8-574A-94BB-FF82B5FA9E75}" dt="2022-01-20T06:56:50.884" v="104"/>
          <ac:grpSpMkLst>
            <pc:docMk/>
            <pc:sldMk cId="0" sldId="292"/>
            <ac:grpSpMk id="1535" creationId="{00000000-0000-0000-0000-000000000000}"/>
          </ac:grpSpMkLst>
        </pc:grpChg>
        <pc:grpChg chg="mod">
          <ac:chgData name="Loc Huynh" userId="80c0383e323bd6ea" providerId="LiveId" clId="{EB6AEB1E-92B8-574A-94BB-FF82B5FA9E75}" dt="2022-01-20T06:56:50.884" v="104"/>
          <ac:grpSpMkLst>
            <pc:docMk/>
            <pc:sldMk cId="0" sldId="292"/>
            <ac:grpSpMk id="1543" creationId="{00000000-0000-0000-0000-000000000000}"/>
          </ac:grpSpMkLst>
        </pc:grpChg>
        <pc:grpChg chg="mod">
          <ac:chgData name="Loc Huynh" userId="80c0383e323bd6ea" providerId="LiveId" clId="{EB6AEB1E-92B8-574A-94BB-FF82B5FA9E75}" dt="2022-01-20T06:56:50.884" v="104"/>
          <ac:grpSpMkLst>
            <pc:docMk/>
            <pc:sldMk cId="0" sldId="292"/>
            <ac:grpSpMk id="1548" creationId="{00000000-0000-0000-0000-000000000000}"/>
          </ac:grpSpMkLst>
        </pc:grpChg>
        <pc:grpChg chg="mod">
          <ac:chgData name="Loc Huynh" userId="80c0383e323bd6ea" providerId="LiveId" clId="{EB6AEB1E-92B8-574A-94BB-FF82B5FA9E75}" dt="2022-01-20T06:56:50.884" v="104"/>
          <ac:grpSpMkLst>
            <pc:docMk/>
            <pc:sldMk cId="0" sldId="292"/>
            <ac:grpSpMk id="1552" creationId="{00000000-0000-0000-0000-000000000000}"/>
          </ac:grpSpMkLst>
        </pc:grpChg>
        <pc:grpChg chg="mod">
          <ac:chgData name="Loc Huynh" userId="80c0383e323bd6ea" providerId="LiveId" clId="{EB6AEB1E-92B8-574A-94BB-FF82B5FA9E75}" dt="2022-01-20T06:56:50.884" v="104"/>
          <ac:grpSpMkLst>
            <pc:docMk/>
            <pc:sldMk cId="0" sldId="292"/>
            <ac:grpSpMk id="1556" creationId="{00000000-0000-0000-0000-000000000000}"/>
          </ac:grpSpMkLst>
        </pc:grpChg>
        <pc:grpChg chg="mod">
          <ac:chgData name="Loc Huynh" userId="80c0383e323bd6ea" providerId="LiveId" clId="{EB6AEB1E-92B8-574A-94BB-FF82B5FA9E75}" dt="2022-01-20T06:56:50.884" v="104"/>
          <ac:grpSpMkLst>
            <pc:docMk/>
            <pc:sldMk cId="0" sldId="292"/>
            <ac:grpSpMk id="1561" creationId="{00000000-0000-0000-0000-000000000000}"/>
          </ac:grpSpMkLst>
        </pc:grpChg>
        <pc:grpChg chg="mod">
          <ac:chgData name="Loc Huynh" userId="80c0383e323bd6ea" providerId="LiveId" clId="{EB6AEB1E-92B8-574A-94BB-FF82B5FA9E75}" dt="2022-01-20T06:56:50.884" v="104"/>
          <ac:grpSpMkLst>
            <pc:docMk/>
            <pc:sldMk cId="0" sldId="292"/>
            <ac:grpSpMk id="1566" creationId="{00000000-0000-0000-0000-000000000000}"/>
          </ac:grpSpMkLst>
        </pc:grpChg>
        <pc:grpChg chg="mod">
          <ac:chgData name="Loc Huynh" userId="80c0383e323bd6ea" providerId="LiveId" clId="{EB6AEB1E-92B8-574A-94BB-FF82B5FA9E75}" dt="2022-01-20T06:56:50.884" v="104"/>
          <ac:grpSpMkLst>
            <pc:docMk/>
            <pc:sldMk cId="0" sldId="292"/>
            <ac:grpSpMk id="1572" creationId="{00000000-0000-0000-0000-000000000000}"/>
          </ac:grpSpMkLst>
        </pc:grpChg>
        <pc:grpChg chg="mod">
          <ac:chgData name="Loc Huynh" userId="80c0383e323bd6ea" providerId="LiveId" clId="{EB6AEB1E-92B8-574A-94BB-FF82B5FA9E75}" dt="2022-01-20T06:56:50.884" v="104"/>
          <ac:grpSpMkLst>
            <pc:docMk/>
            <pc:sldMk cId="0" sldId="292"/>
            <ac:grpSpMk id="1579" creationId="{00000000-0000-0000-0000-000000000000}"/>
          </ac:grpSpMkLst>
        </pc:grpChg>
        <pc:grpChg chg="mod">
          <ac:chgData name="Loc Huynh" userId="80c0383e323bd6ea" providerId="LiveId" clId="{EB6AEB1E-92B8-574A-94BB-FF82B5FA9E75}" dt="2022-01-20T06:56:50.884" v="104"/>
          <ac:grpSpMkLst>
            <pc:docMk/>
            <pc:sldMk cId="0" sldId="292"/>
            <ac:grpSpMk id="1587" creationId="{00000000-0000-0000-0000-000000000000}"/>
          </ac:grpSpMkLst>
        </pc:grpChg>
        <pc:grpChg chg="mod">
          <ac:chgData name="Loc Huynh" userId="80c0383e323bd6ea" providerId="LiveId" clId="{EB6AEB1E-92B8-574A-94BB-FF82B5FA9E75}" dt="2022-01-20T06:56:50.884" v="104"/>
          <ac:grpSpMkLst>
            <pc:docMk/>
            <pc:sldMk cId="0" sldId="292"/>
            <ac:grpSpMk id="1600" creationId="{00000000-0000-0000-0000-000000000000}"/>
          </ac:grpSpMkLst>
        </pc:grpChg>
        <pc:grpChg chg="mod">
          <ac:chgData name="Loc Huynh" userId="80c0383e323bd6ea" providerId="LiveId" clId="{EB6AEB1E-92B8-574A-94BB-FF82B5FA9E75}" dt="2022-01-20T06:56:50.884" v="104"/>
          <ac:grpSpMkLst>
            <pc:docMk/>
            <pc:sldMk cId="0" sldId="292"/>
            <ac:grpSpMk id="1605" creationId="{00000000-0000-0000-0000-000000000000}"/>
          </ac:grpSpMkLst>
        </pc:grpChg>
        <pc:grpChg chg="mod">
          <ac:chgData name="Loc Huynh" userId="80c0383e323bd6ea" providerId="LiveId" clId="{EB6AEB1E-92B8-574A-94BB-FF82B5FA9E75}" dt="2022-01-20T06:56:50.884" v="104"/>
          <ac:grpSpMkLst>
            <pc:docMk/>
            <pc:sldMk cId="0" sldId="292"/>
            <ac:grpSpMk id="1609" creationId="{00000000-0000-0000-0000-000000000000}"/>
          </ac:grpSpMkLst>
        </pc:grpChg>
        <pc:grpChg chg="mod">
          <ac:chgData name="Loc Huynh" userId="80c0383e323bd6ea" providerId="LiveId" clId="{EB6AEB1E-92B8-574A-94BB-FF82B5FA9E75}" dt="2022-01-20T06:56:50.884" v="104"/>
          <ac:grpSpMkLst>
            <pc:docMk/>
            <pc:sldMk cId="0" sldId="292"/>
            <ac:grpSpMk id="1616" creationId="{00000000-0000-0000-0000-000000000000}"/>
          </ac:grpSpMkLst>
        </pc:grpChg>
        <pc:grpChg chg="mod">
          <ac:chgData name="Loc Huynh" userId="80c0383e323bd6ea" providerId="LiveId" clId="{EB6AEB1E-92B8-574A-94BB-FF82B5FA9E75}" dt="2022-01-20T06:56:50.884" v="104"/>
          <ac:grpSpMkLst>
            <pc:docMk/>
            <pc:sldMk cId="0" sldId="292"/>
            <ac:grpSpMk id="1625" creationId="{00000000-0000-0000-0000-000000000000}"/>
          </ac:grpSpMkLst>
        </pc:grpChg>
        <pc:grpChg chg="mod">
          <ac:chgData name="Loc Huynh" userId="80c0383e323bd6ea" providerId="LiveId" clId="{EB6AEB1E-92B8-574A-94BB-FF82B5FA9E75}" dt="2022-01-20T06:56:50.884" v="104"/>
          <ac:grpSpMkLst>
            <pc:docMk/>
            <pc:sldMk cId="0" sldId="292"/>
            <ac:grpSpMk id="1638" creationId="{00000000-0000-0000-0000-000000000000}"/>
          </ac:grpSpMkLst>
        </pc:grpChg>
        <pc:grpChg chg="mod">
          <ac:chgData name="Loc Huynh" userId="80c0383e323bd6ea" providerId="LiveId" clId="{EB6AEB1E-92B8-574A-94BB-FF82B5FA9E75}" dt="2022-01-20T06:56:50.884" v="104"/>
          <ac:grpSpMkLst>
            <pc:docMk/>
            <pc:sldMk cId="0" sldId="292"/>
            <ac:grpSpMk id="1651" creationId="{00000000-0000-0000-0000-000000000000}"/>
          </ac:grpSpMkLst>
        </pc:grpChg>
        <pc:grpChg chg="mod">
          <ac:chgData name="Loc Huynh" userId="80c0383e323bd6ea" providerId="LiveId" clId="{EB6AEB1E-92B8-574A-94BB-FF82B5FA9E75}" dt="2022-01-20T06:56:50.884" v="104"/>
          <ac:grpSpMkLst>
            <pc:docMk/>
            <pc:sldMk cId="0" sldId="292"/>
            <ac:grpSpMk id="1664" creationId="{00000000-0000-0000-0000-000000000000}"/>
          </ac:grpSpMkLst>
        </pc:grpChg>
        <pc:grpChg chg="mod">
          <ac:chgData name="Loc Huynh" userId="80c0383e323bd6ea" providerId="LiveId" clId="{EB6AEB1E-92B8-574A-94BB-FF82B5FA9E75}" dt="2022-01-20T06:56:50.884" v="104"/>
          <ac:grpSpMkLst>
            <pc:docMk/>
            <pc:sldMk cId="0" sldId="292"/>
            <ac:grpSpMk id="1671" creationId="{00000000-0000-0000-0000-000000000000}"/>
          </ac:grpSpMkLst>
        </pc:grpChg>
        <pc:grpChg chg="mod">
          <ac:chgData name="Loc Huynh" userId="80c0383e323bd6ea" providerId="LiveId" clId="{EB6AEB1E-92B8-574A-94BB-FF82B5FA9E75}" dt="2022-01-20T06:56:50.884" v="104"/>
          <ac:grpSpMkLst>
            <pc:docMk/>
            <pc:sldMk cId="0" sldId="292"/>
            <ac:grpSpMk id="1687" creationId="{00000000-0000-0000-0000-000000000000}"/>
          </ac:grpSpMkLst>
        </pc:grpChg>
        <pc:grpChg chg="mod">
          <ac:chgData name="Loc Huynh" userId="80c0383e323bd6ea" providerId="LiveId" clId="{EB6AEB1E-92B8-574A-94BB-FF82B5FA9E75}" dt="2022-01-20T06:56:50.884" v="104"/>
          <ac:grpSpMkLst>
            <pc:docMk/>
            <pc:sldMk cId="0" sldId="292"/>
            <ac:grpSpMk id="1692" creationId="{00000000-0000-0000-0000-000000000000}"/>
          </ac:grpSpMkLst>
        </pc:grpChg>
        <pc:grpChg chg="mod">
          <ac:chgData name="Loc Huynh" userId="80c0383e323bd6ea" providerId="LiveId" clId="{EB6AEB1E-92B8-574A-94BB-FF82B5FA9E75}" dt="2022-01-20T06:56:50.884" v="104"/>
          <ac:grpSpMkLst>
            <pc:docMk/>
            <pc:sldMk cId="0" sldId="292"/>
            <ac:grpSpMk id="1693" creationId="{00000000-0000-0000-0000-000000000000}"/>
          </ac:grpSpMkLst>
        </pc:grpChg>
        <pc:grpChg chg="mod">
          <ac:chgData name="Loc Huynh" userId="80c0383e323bd6ea" providerId="LiveId" clId="{EB6AEB1E-92B8-574A-94BB-FF82B5FA9E75}" dt="2022-01-20T06:56:50.884" v="104"/>
          <ac:grpSpMkLst>
            <pc:docMk/>
            <pc:sldMk cId="0" sldId="292"/>
            <ac:grpSpMk id="1697" creationId="{00000000-0000-0000-0000-000000000000}"/>
          </ac:grpSpMkLst>
        </pc:grpChg>
        <pc:grpChg chg="mod">
          <ac:chgData name="Loc Huynh" userId="80c0383e323bd6ea" providerId="LiveId" clId="{EB6AEB1E-92B8-574A-94BB-FF82B5FA9E75}" dt="2022-01-20T06:56:50.884" v="104"/>
          <ac:grpSpMkLst>
            <pc:docMk/>
            <pc:sldMk cId="0" sldId="292"/>
            <ac:grpSpMk id="1701" creationId="{00000000-0000-0000-0000-000000000000}"/>
          </ac:grpSpMkLst>
        </pc:grpChg>
        <pc:grpChg chg="mod">
          <ac:chgData name="Loc Huynh" userId="80c0383e323bd6ea" providerId="LiveId" clId="{EB6AEB1E-92B8-574A-94BB-FF82B5FA9E75}" dt="2022-01-20T06:56:50.884" v="104"/>
          <ac:grpSpMkLst>
            <pc:docMk/>
            <pc:sldMk cId="0" sldId="292"/>
            <ac:grpSpMk id="1705" creationId="{00000000-0000-0000-0000-000000000000}"/>
          </ac:grpSpMkLst>
        </pc:grpChg>
        <pc:grpChg chg="mod">
          <ac:chgData name="Loc Huynh" userId="80c0383e323bd6ea" providerId="LiveId" clId="{EB6AEB1E-92B8-574A-94BB-FF82B5FA9E75}" dt="2022-01-20T06:56:50.884" v="104"/>
          <ac:grpSpMkLst>
            <pc:docMk/>
            <pc:sldMk cId="0" sldId="292"/>
            <ac:grpSpMk id="1709" creationId="{00000000-0000-0000-0000-000000000000}"/>
          </ac:grpSpMkLst>
        </pc:grpChg>
        <pc:grpChg chg="mod">
          <ac:chgData name="Loc Huynh" userId="80c0383e323bd6ea" providerId="LiveId" clId="{EB6AEB1E-92B8-574A-94BB-FF82B5FA9E75}" dt="2022-01-20T06:56:50.884" v="104"/>
          <ac:grpSpMkLst>
            <pc:docMk/>
            <pc:sldMk cId="0" sldId="292"/>
            <ac:grpSpMk id="1718" creationId="{00000000-0000-0000-0000-000000000000}"/>
          </ac:grpSpMkLst>
        </pc:grpChg>
        <pc:grpChg chg="mod">
          <ac:chgData name="Loc Huynh" userId="80c0383e323bd6ea" providerId="LiveId" clId="{EB6AEB1E-92B8-574A-94BB-FF82B5FA9E75}" dt="2022-01-20T06:56:50.884" v="104"/>
          <ac:grpSpMkLst>
            <pc:docMk/>
            <pc:sldMk cId="0" sldId="292"/>
            <ac:grpSpMk id="1743" creationId="{00000000-0000-0000-0000-000000000000}"/>
          </ac:grpSpMkLst>
        </pc:grpChg>
        <pc:grpChg chg="mod">
          <ac:chgData name="Loc Huynh" userId="80c0383e323bd6ea" providerId="LiveId" clId="{EB6AEB1E-92B8-574A-94BB-FF82B5FA9E75}" dt="2022-01-20T06:56:50.884" v="104"/>
          <ac:grpSpMkLst>
            <pc:docMk/>
            <pc:sldMk cId="0" sldId="292"/>
            <ac:grpSpMk id="1744" creationId="{00000000-0000-0000-0000-000000000000}"/>
          </ac:grpSpMkLst>
        </pc:grpChg>
        <pc:grpChg chg="mod">
          <ac:chgData name="Loc Huynh" userId="80c0383e323bd6ea" providerId="LiveId" clId="{EB6AEB1E-92B8-574A-94BB-FF82B5FA9E75}" dt="2022-01-20T06:56:50.884" v="104"/>
          <ac:grpSpMkLst>
            <pc:docMk/>
            <pc:sldMk cId="0" sldId="292"/>
            <ac:grpSpMk id="1747" creationId="{00000000-0000-0000-0000-000000000000}"/>
          </ac:grpSpMkLst>
        </pc:grpChg>
        <pc:grpChg chg="mod">
          <ac:chgData name="Loc Huynh" userId="80c0383e323bd6ea" providerId="LiveId" clId="{EB6AEB1E-92B8-574A-94BB-FF82B5FA9E75}" dt="2022-01-20T06:56:50.884" v="104"/>
          <ac:grpSpMkLst>
            <pc:docMk/>
            <pc:sldMk cId="0" sldId="292"/>
            <ac:grpSpMk id="1750" creationId="{00000000-0000-0000-0000-000000000000}"/>
          </ac:grpSpMkLst>
        </pc:grpChg>
      </pc:sldChg>
      <pc:sldChg chg="modSp add del mod modShow modNotes">
        <pc:chgData name="Loc Huynh" userId="80c0383e323bd6ea" providerId="LiveId" clId="{EB6AEB1E-92B8-574A-94BB-FF82B5FA9E75}" dt="2022-01-22T10:47:53.787" v="17188" actId="2696"/>
        <pc:sldMkLst>
          <pc:docMk/>
          <pc:sldMk cId="0" sldId="293"/>
        </pc:sldMkLst>
        <pc:spChg chg="mod">
          <ac:chgData name="Loc Huynh" userId="80c0383e323bd6ea" providerId="LiveId" clId="{EB6AEB1E-92B8-574A-94BB-FF82B5FA9E75}" dt="2022-01-20T06:56:50.884" v="104"/>
          <ac:spMkLst>
            <pc:docMk/>
            <pc:sldMk cId="0" sldId="293"/>
            <ac:spMk id="1759" creationId="{00000000-0000-0000-0000-000000000000}"/>
          </ac:spMkLst>
        </pc:spChg>
        <pc:spChg chg="mod">
          <ac:chgData name="Loc Huynh" userId="80c0383e323bd6ea" providerId="LiveId" clId="{EB6AEB1E-92B8-574A-94BB-FF82B5FA9E75}" dt="2022-01-20T06:56:50.884" v="104"/>
          <ac:spMkLst>
            <pc:docMk/>
            <pc:sldMk cId="0" sldId="293"/>
            <ac:spMk id="1760" creationId="{00000000-0000-0000-0000-000000000000}"/>
          </ac:spMkLst>
        </pc:spChg>
        <pc:spChg chg="mod">
          <ac:chgData name="Loc Huynh" userId="80c0383e323bd6ea" providerId="LiveId" clId="{EB6AEB1E-92B8-574A-94BB-FF82B5FA9E75}" dt="2022-01-20T06:56:50.884" v="104"/>
          <ac:spMkLst>
            <pc:docMk/>
            <pc:sldMk cId="0" sldId="293"/>
            <ac:spMk id="1761" creationId="{00000000-0000-0000-0000-000000000000}"/>
          </ac:spMkLst>
        </pc:spChg>
      </pc:sldChg>
      <pc:sldChg chg="modSp add del setBg modNotes">
        <pc:chgData name="Loc Huynh" userId="80c0383e323bd6ea" providerId="LiveId" clId="{EB6AEB1E-92B8-574A-94BB-FF82B5FA9E75}" dt="2022-01-22T10:40:29.110" v="17112" actId="2696"/>
        <pc:sldMkLst>
          <pc:docMk/>
          <pc:sldMk cId="0" sldId="294"/>
        </pc:sldMkLst>
        <pc:spChg chg="mod">
          <ac:chgData name="Loc Huynh" userId="80c0383e323bd6ea" providerId="LiveId" clId="{EB6AEB1E-92B8-574A-94BB-FF82B5FA9E75}" dt="2022-01-20T06:56:50.884" v="104"/>
          <ac:spMkLst>
            <pc:docMk/>
            <pc:sldMk cId="0" sldId="294"/>
            <ac:spMk id="1767" creationId="{00000000-0000-0000-0000-000000000000}"/>
          </ac:spMkLst>
        </pc:spChg>
        <pc:spChg chg="mod">
          <ac:chgData name="Loc Huynh" userId="80c0383e323bd6ea" providerId="LiveId" clId="{EB6AEB1E-92B8-574A-94BB-FF82B5FA9E75}" dt="2022-01-20T06:56:50.884" v="104"/>
          <ac:spMkLst>
            <pc:docMk/>
            <pc:sldMk cId="0" sldId="294"/>
            <ac:spMk id="1770" creationId="{00000000-0000-0000-0000-000000000000}"/>
          </ac:spMkLst>
        </pc:spChg>
        <pc:spChg chg="mod">
          <ac:chgData name="Loc Huynh" userId="80c0383e323bd6ea" providerId="LiveId" clId="{EB6AEB1E-92B8-574A-94BB-FF82B5FA9E75}" dt="2022-01-20T06:56:50.884" v="104"/>
          <ac:spMkLst>
            <pc:docMk/>
            <pc:sldMk cId="0" sldId="294"/>
            <ac:spMk id="1771" creationId="{00000000-0000-0000-0000-000000000000}"/>
          </ac:spMkLst>
        </pc:spChg>
        <pc:spChg chg="mod">
          <ac:chgData name="Loc Huynh" userId="80c0383e323bd6ea" providerId="LiveId" clId="{EB6AEB1E-92B8-574A-94BB-FF82B5FA9E75}" dt="2022-01-20T06:56:50.884" v="104"/>
          <ac:spMkLst>
            <pc:docMk/>
            <pc:sldMk cId="0" sldId="294"/>
            <ac:spMk id="1773" creationId="{00000000-0000-0000-0000-000000000000}"/>
          </ac:spMkLst>
        </pc:spChg>
        <pc:spChg chg="mod">
          <ac:chgData name="Loc Huynh" userId="80c0383e323bd6ea" providerId="LiveId" clId="{EB6AEB1E-92B8-574A-94BB-FF82B5FA9E75}" dt="2022-01-20T06:56:50.884" v="104"/>
          <ac:spMkLst>
            <pc:docMk/>
            <pc:sldMk cId="0" sldId="294"/>
            <ac:spMk id="1774" creationId="{00000000-0000-0000-0000-000000000000}"/>
          </ac:spMkLst>
        </pc:spChg>
        <pc:spChg chg="mod">
          <ac:chgData name="Loc Huynh" userId="80c0383e323bd6ea" providerId="LiveId" clId="{EB6AEB1E-92B8-574A-94BB-FF82B5FA9E75}" dt="2022-01-20T06:56:50.884" v="104"/>
          <ac:spMkLst>
            <pc:docMk/>
            <pc:sldMk cId="0" sldId="294"/>
            <ac:spMk id="1776" creationId="{00000000-0000-0000-0000-000000000000}"/>
          </ac:spMkLst>
        </pc:spChg>
        <pc:spChg chg="mod">
          <ac:chgData name="Loc Huynh" userId="80c0383e323bd6ea" providerId="LiveId" clId="{EB6AEB1E-92B8-574A-94BB-FF82B5FA9E75}" dt="2022-01-20T06:56:50.884" v="104"/>
          <ac:spMkLst>
            <pc:docMk/>
            <pc:sldMk cId="0" sldId="294"/>
            <ac:spMk id="1777" creationId="{00000000-0000-0000-0000-000000000000}"/>
          </ac:spMkLst>
        </pc:spChg>
        <pc:spChg chg="mod">
          <ac:chgData name="Loc Huynh" userId="80c0383e323bd6ea" providerId="LiveId" clId="{EB6AEB1E-92B8-574A-94BB-FF82B5FA9E75}" dt="2022-01-20T06:56:50.884" v="104"/>
          <ac:spMkLst>
            <pc:docMk/>
            <pc:sldMk cId="0" sldId="294"/>
            <ac:spMk id="1779" creationId="{00000000-0000-0000-0000-000000000000}"/>
          </ac:spMkLst>
        </pc:spChg>
        <pc:spChg chg="mod">
          <ac:chgData name="Loc Huynh" userId="80c0383e323bd6ea" providerId="LiveId" clId="{EB6AEB1E-92B8-574A-94BB-FF82B5FA9E75}" dt="2022-01-20T06:56:50.884" v="104"/>
          <ac:spMkLst>
            <pc:docMk/>
            <pc:sldMk cId="0" sldId="294"/>
            <ac:spMk id="1780" creationId="{00000000-0000-0000-0000-000000000000}"/>
          </ac:spMkLst>
        </pc:spChg>
        <pc:grpChg chg="mod">
          <ac:chgData name="Loc Huynh" userId="80c0383e323bd6ea" providerId="LiveId" clId="{EB6AEB1E-92B8-574A-94BB-FF82B5FA9E75}" dt="2022-01-20T06:56:50.884" v="104"/>
          <ac:grpSpMkLst>
            <pc:docMk/>
            <pc:sldMk cId="0" sldId="294"/>
            <ac:grpSpMk id="1768" creationId="{00000000-0000-0000-0000-000000000000}"/>
          </ac:grpSpMkLst>
        </pc:grpChg>
        <pc:grpChg chg="mod">
          <ac:chgData name="Loc Huynh" userId="80c0383e323bd6ea" providerId="LiveId" clId="{EB6AEB1E-92B8-574A-94BB-FF82B5FA9E75}" dt="2022-01-20T06:56:50.884" v="104"/>
          <ac:grpSpMkLst>
            <pc:docMk/>
            <pc:sldMk cId="0" sldId="294"/>
            <ac:grpSpMk id="1769" creationId="{00000000-0000-0000-0000-000000000000}"/>
          </ac:grpSpMkLst>
        </pc:grpChg>
        <pc:grpChg chg="mod">
          <ac:chgData name="Loc Huynh" userId="80c0383e323bd6ea" providerId="LiveId" clId="{EB6AEB1E-92B8-574A-94BB-FF82B5FA9E75}" dt="2022-01-20T06:56:50.884" v="104"/>
          <ac:grpSpMkLst>
            <pc:docMk/>
            <pc:sldMk cId="0" sldId="294"/>
            <ac:grpSpMk id="1772" creationId="{00000000-0000-0000-0000-000000000000}"/>
          </ac:grpSpMkLst>
        </pc:grpChg>
        <pc:grpChg chg="mod">
          <ac:chgData name="Loc Huynh" userId="80c0383e323bd6ea" providerId="LiveId" clId="{EB6AEB1E-92B8-574A-94BB-FF82B5FA9E75}" dt="2022-01-20T06:56:50.884" v="104"/>
          <ac:grpSpMkLst>
            <pc:docMk/>
            <pc:sldMk cId="0" sldId="294"/>
            <ac:grpSpMk id="1775" creationId="{00000000-0000-0000-0000-000000000000}"/>
          </ac:grpSpMkLst>
        </pc:grpChg>
        <pc:grpChg chg="mod">
          <ac:chgData name="Loc Huynh" userId="80c0383e323bd6ea" providerId="LiveId" clId="{EB6AEB1E-92B8-574A-94BB-FF82B5FA9E75}" dt="2022-01-20T06:56:50.884" v="104"/>
          <ac:grpSpMkLst>
            <pc:docMk/>
            <pc:sldMk cId="0" sldId="294"/>
            <ac:grpSpMk id="1778" creationId="{00000000-0000-0000-0000-000000000000}"/>
          </ac:grpSpMkLst>
        </pc:grpChg>
        <pc:picChg chg="mod">
          <ac:chgData name="Loc Huynh" userId="80c0383e323bd6ea" providerId="LiveId" clId="{EB6AEB1E-92B8-574A-94BB-FF82B5FA9E75}" dt="2022-01-20T06:56:50.884" v="104"/>
          <ac:picMkLst>
            <pc:docMk/>
            <pc:sldMk cId="0" sldId="294"/>
            <ac:picMk id="1766" creationId="{00000000-0000-0000-0000-000000000000}"/>
          </ac:picMkLst>
        </pc:picChg>
      </pc:sldChg>
      <pc:sldChg chg="add del setBg">
        <pc:chgData name="Loc Huynh" userId="80c0383e323bd6ea" providerId="LiveId" clId="{EB6AEB1E-92B8-574A-94BB-FF82B5FA9E75}" dt="2022-01-22T10:40:24.942" v="17111" actId="2696"/>
        <pc:sldMkLst>
          <pc:docMk/>
          <pc:sldMk cId="0" sldId="295"/>
        </pc:sldMkLst>
      </pc:sldChg>
      <pc:sldChg chg="addSp delSp modSp new mod delAnim modAnim">
        <pc:chgData name="Loc Huynh" userId="80c0383e323bd6ea" providerId="LiveId" clId="{EB6AEB1E-92B8-574A-94BB-FF82B5FA9E75}" dt="2022-01-22T11:16:29.166" v="17657"/>
        <pc:sldMkLst>
          <pc:docMk/>
          <pc:sldMk cId="2897152929" sldId="296"/>
        </pc:sldMkLst>
        <pc:spChg chg="mod">
          <ac:chgData name="Loc Huynh" userId="80c0383e323bd6ea" providerId="LiveId" clId="{EB6AEB1E-92B8-574A-94BB-FF82B5FA9E75}" dt="2022-01-20T09:47:47.730" v="3851" actId="20577"/>
          <ac:spMkLst>
            <pc:docMk/>
            <pc:sldMk cId="2897152929" sldId="296"/>
            <ac:spMk id="2" creationId="{14FB75EB-42E3-C744-9CAF-7D2DB53CDAC0}"/>
          </ac:spMkLst>
        </pc:spChg>
        <pc:spChg chg="mod">
          <ac:chgData name="Loc Huynh" userId="80c0383e323bd6ea" providerId="LiveId" clId="{EB6AEB1E-92B8-574A-94BB-FF82B5FA9E75}" dt="2022-01-22T09:48:02.848" v="15206" actId="20577"/>
          <ac:spMkLst>
            <pc:docMk/>
            <pc:sldMk cId="2897152929" sldId="296"/>
            <ac:spMk id="3" creationId="{915ED961-82CE-F140-B979-1794E0DE9605}"/>
          </ac:spMkLst>
        </pc:spChg>
        <pc:spChg chg="del">
          <ac:chgData name="Loc Huynh" userId="80c0383e323bd6ea" providerId="LiveId" clId="{EB6AEB1E-92B8-574A-94BB-FF82B5FA9E75}" dt="2022-01-22T10:59:26.549" v="17614"/>
          <ac:spMkLst>
            <pc:docMk/>
            <pc:sldMk cId="2897152929" sldId="296"/>
            <ac:spMk id="4" creationId="{577036C7-7488-D74C-B844-9EC220CD06C9}"/>
          </ac:spMkLst>
        </pc:spChg>
        <pc:spChg chg="add mod">
          <ac:chgData name="Loc Huynh" userId="80c0383e323bd6ea" providerId="LiveId" clId="{EB6AEB1E-92B8-574A-94BB-FF82B5FA9E75}" dt="2022-01-22T11:16:29.166" v="17657"/>
          <ac:spMkLst>
            <pc:docMk/>
            <pc:sldMk cId="2897152929" sldId="296"/>
            <ac:spMk id="5" creationId="{6E930C6E-312A-4B41-9E15-B553A535C154}"/>
          </ac:spMkLst>
        </pc:spChg>
        <pc:spChg chg="add del mod">
          <ac:chgData name="Loc Huynh" userId="80c0383e323bd6ea" providerId="LiveId" clId="{EB6AEB1E-92B8-574A-94BB-FF82B5FA9E75}" dt="2022-01-20T08:45:44.239" v="1217" actId="21"/>
          <ac:spMkLst>
            <pc:docMk/>
            <pc:sldMk cId="2897152929" sldId="296"/>
            <ac:spMk id="6" creationId="{3675E350-545C-FA4B-8CC9-A76BBCB43E0D}"/>
          </ac:spMkLst>
        </pc:spChg>
        <pc:spChg chg="add del mod">
          <ac:chgData name="Loc Huynh" userId="80c0383e323bd6ea" providerId="LiveId" clId="{EB6AEB1E-92B8-574A-94BB-FF82B5FA9E75}" dt="2022-01-20T08:45:44.239" v="1217" actId="21"/>
          <ac:spMkLst>
            <pc:docMk/>
            <pc:sldMk cId="2897152929" sldId="296"/>
            <ac:spMk id="8" creationId="{3EE8B5E8-64CD-5044-81CF-4743A07A8D65}"/>
          </ac:spMkLst>
        </pc:spChg>
        <pc:spChg chg="add del mod">
          <ac:chgData name="Loc Huynh" userId="80c0383e323bd6ea" providerId="LiveId" clId="{EB6AEB1E-92B8-574A-94BB-FF82B5FA9E75}" dt="2022-01-20T08:45:44.239" v="1217" actId="21"/>
          <ac:spMkLst>
            <pc:docMk/>
            <pc:sldMk cId="2897152929" sldId="296"/>
            <ac:spMk id="9" creationId="{EF7FEA74-6367-ED4D-8E38-7D0E6FD2134E}"/>
          </ac:spMkLst>
        </pc:spChg>
        <pc:graphicFrameChg chg="add del mod modGraphic">
          <ac:chgData name="Loc Huynh" userId="80c0383e323bd6ea" providerId="LiveId" clId="{EB6AEB1E-92B8-574A-94BB-FF82B5FA9E75}" dt="2022-01-20T08:45:44.239" v="1217" actId="21"/>
          <ac:graphicFrameMkLst>
            <pc:docMk/>
            <pc:sldMk cId="2897152929" sldId="296"/>
            <ac:graphicFrameMk id="5" creationId="{C8057A55-9BE9-A64D-8681-4E9FDBEDC6E2}"/>
          </ac:graphicFrameMkLst>
        </pc:graphicFrameChg>
        <pc:cxnChg chg="add del mod">
          <ac:chgData name="Loc Huynh" userId="80c0383e323bd6ea" providerId="LiveId" clId="{EB6AEB1E-92B8-574A-94BB-FF82B5FA9E75}" dt="2022-01-20T08:45:44.239" v="1217" actId="21"/>
          <ac:cxnSpMkLst>
            <pc:docMk/>
            <pc:sldMk cId="2897152929" sldId="296"/>
            <ac:cxnSpMk id="7" creationId="{5A9348D7-F6B3-3E4B-AD17-0AE89E4FFED5}"/>
          </ac:cxnSpMkLst>
        </pc:cxnChg>
      </pc:sldChg>
      <pc:sldChg chg="new del">
        <pc:chgData name="Loc Huynh" userId="80c0383e323bd6ea" providerId="LiveId" clId="{EB6AEB1E-92B8-574A-94BB-FF82B5FA9E75}" dt="2022-01-20T08:24:05.462" v="623" actId="680"/>
        <pc:sldMkLst>
          <pc:docMk/>
          <pc:sldMk cId="689952151" sldId="297"/>
        </pc:sldMkLst>
      </pc:sldChg>
      <pc:sldChg chg="addSp delSp modSp add mod modAnim">
        <pc:chgData name="Loc Huynh" userId="80c0383e323bd6ea" providerId="LiveId" clId="{EB6AEB1E-92B8-574A-94BB-FF82B5FA9E75}" dt="2022-01-22T11:16:29.166" v="17657"/>
        <pc:sldMkLst>
          <pc:docMk/>
          <pc:sldMk cId="1683330150" sldId="297"/>
        </pc:sldMkLst>
        <pc:spChg chg="mod">
          <ac:chgData name="Loc Huynh" userId="80c0383e323bd6ea" providerId="LiveId" clId="{EB6AEB1E-92B8-574A-94BB-FF82B5FA9E75}" dt="2022-01-20T08:24:32.344" v="663" actId="20577"/>
          <ac:spMkLst>
            <pc:docMk/>
            <pc:sldMk cId="1683330150" sldId="297"/>
            <ac:spMk id="2" creationId="{14FB75EB-42E3-C744-9CAF-7D2DB53CDAC0}"/>
          </ac:spMkLst>
        </pc:spChg>
        <pc:spChg chg="mod">
          <ac:chgData name="Loc Huynh" userId="80c0383e323bd6ea" providerId="LiveId" clId="{EB6AEB1E-92B8-574A-94BB-FF82B5FA9E75}" dt="2022-01-20T08:31:29.519" v="946" actId="113"/>
          <ac:spMkLst>
            <pc:docMk/>
            <pc:sldMk cId="1683330150" sldId="297"/>
            <ac:spMk id="3" creationId="{915ED961-82CE-F140-B979-1794E0DE9605}"/>
          </ac:spMkLst>
        </pc:spChg>
        <pc:spChg chg="del">
          <ac:chgData name="Loc Huynh" userId="80c0383e323bd6ea" providerId="LiveId" clId="{EB6AEB1E-92B8-574A-94BB-FF82B5FA9E75}" dt="2022-01-22T10:59:26.549" v="17614"/>
          <ac:spMkLst>
            <pc:docMk/>
            <pc:sldMk cId="1683330150" sldId="297"/>
            <ac:spMk id="4" creationId="{577036C7-7488-D74C-B844-9EC220CD06C9}"/>
          </ac:spMkLst>
        </pc:spChg>
        <pc:spChg chg="add mod">
          <ac:chgData name="Loc Huynh" userId="80c0383e323bd6ea" providerId="LiveId" clId="{EB6AEB1E-92B8-574A-94BB-FF82B5FA9E75}" dt="2022-01-20T08:49:19.030" v="1262" actId="255"/>
          <ac:spMkLst>
            <pc:docMk/>
            <pc:sldMk cId="1683330150" sldId="297"/>
            <ac:spMk id="6" creationId="{4612B3A0-3A41-6F48-BE68-C6AAC891DF2A}"/>
          </ac:spMkLst>
        </pc:spChg>
        <pc:spChg chg="add mod">
          <ac:chgData name="Loc Huynh" userId="80c0383e323bd6ea" providerId="LiveId" clId="{EB6AEB1E-92B8-574A-94BB-FF82B5FA9E75}" dt="2022-01-21T05:12:25.816" v="7509" actId="14100"/>
          <ac:spMkLst>
            <pc:docMk/>
            <pc:sldMk cId="1683330150" sldId="297"/>
            <ac:spMk id="8" creationId="{1C0AF459-AEB2-734D-905E-4A6278350C3F}"/>
          </ac:spMkLst>
        </pc:spChg>
        <pc:spChg chg="add mod">
          <ac:chgData name="Loc Huynh" userId="80c0383e323bd6ea" providerId="LiveId" clId="{EB6AEB1E-92B8-574A-94BB-FF82B5FA9E75}" dt="2022-01-20T08:45:49.827" v="1225" actId="1036"/>
          <ac:spMkLst>
            <pc:docMk/>
            <pc:sldMk cId="1683330150" sldId="297"/>
            <ac:spMk id="9" creationId="{AC5EB58B-305D-6B4D-9B97-7BEED0D7EEFD}"/>
          </ac:spMkLst>
        </pc:spChg>
        <pc:spChg chg="add mod">
          <ac:chgData name="Loc Huynh" userId="80c0383e323bd6ea" providerId="LiveId" clId="{EB6AEB1E-92B8-574A-94BB-FF82B5FA9E75}" dt="2022-01-22T11:16:29.166" v="17657"/>
          <ac:spMkLst>
            <pc:docMk/>
            <pc:sldMk cId="1683330150" sldId="297"/>
            <ac:spMk id="10" creationId="{53984907-F697-DC4A-82F7-50A72F4F1C42}"/>
          </ac:spMkLst>
        </pc:spChg>
        <pc:graphicFrameChg chg="add mod modGraphic">
          <ac:chgData name="Loc Huynh" userId="80c0383e323bd6ea" providerId="LiveId" clId="{EB6AEB1E-92B8-574A-94BB-FF82B5FA9E75}" dt="2022-01-20T08:49:41.060" v="1265" actId="255"/>
          <ac:graphicFrameMkLst>
            <pc:docMk/>
            <pc:sldMk cId="1683330150" sldId="297"/>
            <ac:graphicFrameMk id="5" creationId="{C5F659C2-A30C-AA4A-AD9C-9B75A7DE6245}"/>
          </ac:graphicFrameMkLst>
        </pc:graphicFrameChg>
        <pc:cxnChg chg="add mod">
          <ac:chgData name="Loc Huynh" userId="80c0383e323bd6ea" providerId="LiveId" clId="{EB6AEB1E-92B8-574A-94BB-FF82B5FA9E75}" dt="2022-01-20T08:49:12.277" v="1259" actId="14100"/>
          <ac:cxnSpMkLst>
            <pc:docMk/>
            <pc:sldMk cId="1683330150" sldId="297"/>
            <ac:cxnSpMk id="7" creationId="{C8C5C08C-AA8B-E341-9C6E-8FE7A9784C20}"/>
          </ac:cxnSpMkLst>
        </pc:cxnChg>
      </pc:sldChg>
      <pc:sldChg chg="addSp delSp modSp add mod">
        <pc:chgData name="Loc Huynh" userId="80c0383e323bd6ea" providerId="LiveId" clId="{EB6AEB1E-92B8-574A-94BB-FF82B5FA9E75}" dt="2022-01-22T11:16:29.166" v="17657"/>
        <pc:sldMkLst>
          <pc:docMk/>
          <pc:sldMk cId="533623523" sldId="298"/>
        </pc:sldMkLst>
        <pc:spChg chg="mod">
          <ac:chgData name="Loc Huynh" userId="80c0383e323bd6ea" providerId="LiveId" clId="{EB6AEB1E-92B8-574A-94BB-FF82B5FA9E75}" dt="2022-01-21T03:41:03.867" v="5037" actId="207"/>
          <ac:spMkLst>
            <pc:docMk/>
            <pc:sldMk cId="533623523" sldId="298"/>
            <ac:spMk id="3" creationId="{915ED961-82CE-F140-B979-1794E0DE9605}"/>
          </ac:spMkLst>
        </pc:spChg>
        <pc:spChg chg="del">
          <ac:chgData name="Loc Huynh" userId="80c0383e323bd6ea" providerId="LiveId" clId="{EB6AEB1E-92B8-574A-94BB-FF82B5FA9E75}" dt="2022-01-22T10:59:26.549" v="17614"/>
          <ac:spMkLst>
            <pc:docMk/>
            <pc:sldMk cId="533623523" sldId="298"/>
            <ac:spMk id="4" creationId="{577036C7-7488-D74C-B844-9EC220CD06C9}"/>
          </ac:spMkLst>
        </pc:spChg>
        <pc:spChg chg="add mod">
          <ac:chgData name="Loc Huynh" userId="80c0383e323bd6ea" providerId="LiveId" clId="{EB6AEB1E-92B8-574A-94BB-FF82B5FA9E75}" dt="2022-01-22T11:16:29.166" v="17657"/>
          <ac:spMkLst>
            <pc:docMk/>
            <pc:sldMk cId="533623523" sldId="298"/>
            <ac:spMk id="5" creationId="{DBCDF668-4390-4E4D-80E1-F1BE596552ED}"/>
          </ac:spMkLst>
        </pc:spChg>
      </pc:sldChg>
      <pc:sldChg chg="addSp delSp modSp add mod modAnim">
        <pc:chgData name="Loc Huynh" userId="80c0383e323bd6ea" providerId="LiveId" clId="{EB6AEB1E-92B8-574A-94BB-FF82B5FA9E75}" dt="2022-01-22T11:16:29.166" v="17657"/>
        <pc:sldMkLst>
          <pc:docMk/>
          <pc:sldMk cId="3922637913" sldId="299"/>
        </pc:sldMkLst>
        <pc:spChg chg="mod">
          <ac:chgData name="Loc Huynh" userId="80c0383e323bd6ea" providerId="LiveId" clId="{EB6AEB1E-92B8-574A-94BB-FF82B5FA9E75}" dt="2022-01-20T08:47:32.539" v="1238" actId="20577"/>
          <ac:spMkLst>
            <pc:docMk/>
            <pc:sldMk cId="3922637913" sldId="299"/>
            <ac:spMk id="3" creationId="{915ED961-82CE-F140-B979-1794E0DE9605}"/>
          </ac:spMkLst>
        </pc:spChg>
        <pc:spChg chg="del">
          <ac:chgData name="Loc Huynh" userId="80c0383e323bd6ea" providerId="LiveId" clId="{EB6AEB1E-92B8-574A-94BB-FF82B5FA9E75}" dt="2022-01-22T10:59:26.549" v="17614"/>
          <ac:spMkLst>
            <pc:docMk/>
            <pc:sldMk cId="3922637913" sldId="299"/>
            <ac:spMk id="4" creationId="{577036C7-7488-D74C-B844-9EC220CD06C9}"/>
          </ac:spMkLst>
        </pc:spChg>
        <pc:spChg chg="add del mod">
          <ac:chgData name="Loc Huynh" userId="80c0383e323bd6ea" providerId="LiveId" clId="{EB6AEB1E-92B8-574A-94BB-FF82B5FA9E75}" dt="2022-01-20T08:47:58.821" v="1242"/>
          <ac:spMkLst>
            <pc:docMk/>
            <pc:sldMk cId="3922637913" sldId="299"/>
            <ac:spMk id="5" creationId="{1A21DAE0-A168-D34E-9294-415BBA1A5ADF}"/>
          </ac:spMkLst>
        </pc:spChg>
        <pc:spChg chg="add mod">
          <ac:chgData name="Loc Huynh" userId="80c0383e323bd6ea" providerId="LiveId" clId="{EB6AEB1E-92B8-574A-94BB-FF82B5FA9E75}" dt="2022-01-22T11:16:29.166" v="17657"/>
          <ac:spMkLst>
            <pc:docMk/>
            <pc:sldMk cId="3922637913" sldId="299"/>
            <ac:spMk id="5" creationId="{647D104C-D043-A742-8392-EB120890656E}"/>
          </ac:spMkLst>
        </pc:spChg>
        <pc:spChg chg="add mod">
          <ac:chgData name="Loc Huynh" userId="80c0383e323bd6ea" providerId="LiveId" clId="{EB6AEB1E-92B8-574A-94BB-FF82B5FA9E75}" dt="2022-01-21T04:13:32.174" v="5499" actId="207"/>
          <ac:spMkLst>
            <pc:docMk/>
            <pc:sldMk cId="3922637913" sldId="299"/>
            <ac:spMk id="6" creationId="{BBBFF30A-D2E7-5642-9ED6-EC25D93B8942}"/>
          </ac:spMkLst>
        </pc:spChg>
        <pc:spChg chg="add mod">
          <ac:chgData name="Loc Huynh" userId="80c0383e323bd6ea" providerId="LiveId" clId="{EB6AEB1E-92B8-574A-94BB-FF82B5FA9E75}" dt="2022-01-20T09:11:22.217" v="1661" actId="1076"/>
          <ac:spMkLst>
            <pc:docMk/>
            <pc:sldMk cId="3922637913" sldId="299"/>
            <ac:spMk id="8" creationId="{DDE5A745-A1C9-9A46-88CD-CDC1CF05D389}"/>
          </ac:spMkLst>
        </pc:spChg>
        <pc:spChg chg="add mod">
          <ac:chgData name="Loc Huynh" userId="80c0383e323bd6ea" providerId="LiveId" clId="{EB6AEB1E-92B8-574A-94BB-FF82B5FA9E75}" dt="2022-01-21T03:25:00.631" v="4516" actId="12"/>
          <ac:spMkLst>
            <pc:docMk/>
            <pc:sldMk cId="3922637913" sldId="299"/>
            <ac:spMk id="20" creationId="{2B970D70-511E-FF46-9C67-D7659A5D7311}"/>
          </ac:spMkLst>
        </pc:spChg>
        <pc:graphicFrameChg chg="add mod modGraphic">
          <ac:chgData name="Loc Huynh" userId="80c0383e323bd6ea" providerId="LiveId" clId="{EB6AEB1E-92B8-574A-94BB-FF82B5FA9E75}" dt="2022-01-20T09:11:22.217" v="1661" actId="1076"/>
          <ac:graphicFrameMkLst>
            <pc:docMk/>
            <pc:sldMk cId="3922637913" sldId="299"/>
            <ac:graphicFrameMk id="7" creationId="{566D1FA8-615B-7A43-AB07-6D1FBED94280}"/>
          </ac:graphicFrameMkLst>
        </pc:graphicFrameChg>
        <pc:cxnChg chg="add mod">
          <ac:chgData name="Loc Huynh" userId="80c0383e323bd6ea" providerId="LiveId" clId="{EB6AEB1E-92B8-574A-94BB-FF82B5FA9E75}" dt="2022-01-20T09:11:22.217" v="1661" actId="1076"/>
          <ac:cxnSpMkLst>
            <pc:docMk/>
            <pc:sldMk cId="3922637913" sldId="299"/>
            <ac:cxnSpMk id="9" creationId="{18F90E98-B941-7F46-8FAA-6E11FD0C4B3F}"/>
          </ac:cxnSpMkLst>
        </pc:cxnChg>
      </pc:sldChg>
      <pc:sldChg chg="addSp delSp modSp add mod modNotesTx">
        <pc:chgData name="Loc Huynh" userId="80c0383e323bd6ea" providerId="LiveId" clId="{EB6AEB1E-92B8-574A-94BB-FF82B5FA9E75}" dt="2022-01-22T11:16:29.166" v="17657"/>
        <pc:sldMkLst>
          <pc:docMk/>
          <pc:sldMk cId="657325403" sldId="300"/>
        </pc:sldMkLst>
        <pc:spChg chg="mod">
          <ac:chgData name="Loc Huynh" userId="80c0383e323bd6ea" providerId="LiveId" clId="{EB6AEB1E-92B8-574A-94BB-FF82B5FA9E75}" dt="2022-01-21T04:34:55.487" v="6126" actId="20577"/>
          <ac:spMkLst>
            <pc:docMk/>
            <pc:sldMk cId="657325403" sldId="300"/>
            <ac:spMk id="3" creationId="{915ED961-82CE-F140-B979-1794E0DE9605}"/>
          </ac:spMkLst>
        </pc:spChg>
        <pc:spChg chg="del">
          <ac:chgData name="Loc Huynh" userId="80c0383e323bd6ea" providerId="LiveId" clId="{EB6AEB1E-92B8-574A-94BB-FF82B5FA9E75}" dt="2022-01-22T10:59:26.549" v="17614"/>
          <ac:spMkLst>
            <pc:docMk/>
            <pc:sldMk cId="657325403" sldId="300"/>
            <ac:spMk id="4" creationId="{577036C7-7488-D74C-B844-9EC220CD06C9}"/>
          </ac:spMkLst>
        </pc:spChg>
        <pc:spChg chg="add mod">
          <ac:chgData name="Loc Huynh" userId="80c0383e323bd6ea" providerId="LiveId" clId="{EB6AEB1E-92B8-574A-94BB-FF82B5FA9E75}" dt="2022-01-22T11:16:29.166" v="17657"/>
          <ac:spMkLst>
            <pc:docMk/>
            <pc:sldMk cId="657325403" sldId="300"/>
            <ac:spMk id="5" creationId="{CDFD65CB-57AA-5F49-9FB2-0872DD615962}"/>
          </ac:spMkLst>
        </pc:spChg>
        <pc:spChg chg="del">
          <ac:chgData name="Loc Huynh" userId="80c0383e323bd6ea" providerId="LiveId" clId="{EB6AEB1E-92B8-574A-94BB-FF82B5FA9E75}" dt="2022-01-20T09:19:52.719" v="1741" actId="478"/>
          <ac:spMkLst>
            <pc:docMk/>
            <pc:sldMk cId="657325403" sldId="300"/>
            <ac:spMk id="6" creationId="{BBBFF30A-D2E7-5642-9ED6-EC25D93B8942}"/>
          </ac:spMkLst>
        </pc:spChg>
        <pc:spChg chg="del">
          <ac:chgData name="Loc Huynh" userId="80c0383e323bd6ea" providerId="LiveId" clId="{EB6AEB1E-92B8-574A-94BB-FF82B5FA9E75}" dt="2022-01-20T09:19:57.086" v="1743" actId="478"/>
          <ac:spMkLst>
            <pc:docMk/>
            <pc:sldMk cId="657325403" sldId="300"/>
            <ac:spMk id="8" creationId="{DDE5A745-A1C9-9A46-88CD-CDC1CF05D389}"/>
          </ac:spMkLst>
        </pc:spChg>
        <pc:spChg chg="del">
          <ac:chgData name="Loc Huynh" userId="80c0383e323bd6ea" providerId="LiveId" clId="{EB6AEB1E-92B8-574A-94BB-FF82B5FA9E75}" dt="2022-01-20T09:19:59.036" v="1745" actId="478"/>
          <ac:spMkLst>
            <pc:docMk/>
            <pc:sldMk cId="657325403" sldId="300"/>
            <ac:spMk id="20" creationId="{2B970D70-511E-FF46-9C67-D7659A5D7311}"/>
          </ac:spMkLst>
        </pc:spChg>
        <pc:graphicFrameChg chg="del">
          <ac:chgData name="Loc Huynh" userId="80c0383e323bd6ea" providerId="LiveId" clId="{EB6AEB1E-92B8-574A-94BB-FF82B5FA9E75}" dt="2022-01-20T09:19:54.291" v="1742" actId="478"/>
          <ac:graphicFrameMkLst>
            <pc:docMk/>
            <pc:sldMk cId="657325403" sldId="300"/>
            <ac:graphicFrameMk id="7" creationId="{566D1FA8-615B-7A43-AB07-6D1FBED94280}"/>
          </ac:graphicFrameMkLst>
        </pc:graphicFrameChg>
        <pc:cxnChg chg="del mod">
          <ac:chgData name="Loc Huynh" userId="80c0383e323bd6ea" providerId="LiveId" clId="{EB6AEB1E-92B8-574A-94BB-FF82B5FA9E75}" dt="2022-01-20T09:19:57.721" v="1744" actId="478"/>
          <ac:cxnSpMkLst>
            <pc:docMk/>
            <pc:sldMk cId="657325403" sldId="300"/>
            <ac:cxnSpMk id="9" creationId="{18F90E98-B941-7F46-8FAA-6E11FD0C4B3F}"/>
          </ac:cxnSpMkLst>
        </pc:cxnChg>
      </pc:sldChg>
      <pc:sldChg chg="addSp delSp modSp add mod delAnim modAnim">
        <pc:chgData name="Loc Huynh" userId="80c0383e323bd6ea" providerId="LiveId" clId="{EB6AEB1E-92B8-574A-94BB-FF82B5FA9E75}" dt="2022-01-22T11:16:29.166" v="17657"/>
        <pc:sldMkLst>
          <pc:docMk/>
          <pc:sldMk cId="1960630294" sldId="301"/>
        </pc:sldMkLst>
        <pc:spChg chg="mod">
          <ac:chgData name="Loc Huynh" userId="80c0383e323bd6ea" providerId="LiveId" clId="{EB6AEB1E-92B8-574A-94BB-FF82B5FA9E75}" dt="2022-01-21T02:29:55.726" v="3935" actId="20577"/>
          <ac:spMkLst>
            <pc:docMk/>
            <pc:sldMk cId="1960630294" sldId="301"/>
            <ac:spMk id="2" creationId="{14FB75EB-42E3-C744-9CAF-7D2DB53CDAC0}"/>
          </ac:spMkLst>
        </pc:spChg>
        <pc:spChg chg="mod">
          <ac:chgData name="Loc Huynh" userId="80c0383e323bd6ea" providerId="LiveId" clId="{EB6AEB1E-92B8-574A-94BB-FF82B5FA9E75}" dt="2022-01-22T03:04:01.646" v="9170" actId="207"/>
          <ac:spMkLst>
            <pc:docMk/>
            <pc:sldMk cId="1960630294" sldId="301"/>
            <ac:spMk id="3" creationId="{915ED961-82CE-F140-B979-1794E0DE9605}"/>
          </ac:spMkLst>
        </pc:spChg>
        <pc:spChg chg="del">
          <ac:chgData name="Loc Huynh" userId="80c0383e323bd6ea" providerId="LiveId" clId="{EB6AEB1E-92B8-574A-94BB-FF82B5FA9E75}" dt="2022-01-22T10:59:26.549" v="17614"/>
          <ac:spMkLst>
            <pc:docMk/>
            <pc:sldMk cId="1960630294" sldId="301"/>
            <ac:spMk id="4" creationId="{577036C7-7488-D74C-B844-9EC220CD06C9}"/>
          </ac:spMkLst>
        </pc:spChg>
        <pc:spChg chg="del">
          <ac:chgData name="Loc Huynh" userId="80c0383e323bd6ea" providerId="LiveId" clId="{EB6AEB1E-92B8-574A-94BB-FF82B5FA9E75}" dt="2022-01-21T05:38:18.489" v="7800" actId="478"/>
          <ac:spMkLst>
            <pc:docMk/>
            <pc:sldMk cId="1960630294" sldId="301"/>
            <ac:spMk id="6" creationId="{4612B3A0-3A41-6F48-BE68-C6AAC891DF2A}"/>
          </ac:spMkLst>
        </pc:spChg>
        <pc:spChg chg="add mod">
          <ac:chgData name="Loc Huynh" userId="80c0383e323bd6ea" providerId="LiveId" clId="{EB6AEB1E-92B8-574A-94BB-FF82B5FA9E75}" dt="2022-01-22T03:04:43.150" v="9175" actId="20577"/>
          <ac:spMkLst>
            <pc:docMk/>
            <pc:sldMk cId="1960630294" sldId="301"/>
            <ac:spMk id="6" creationId="{768B3B4A-D87D-A041-B584-0C3AC5F9F6EC}"/>
          </ac:spMkLst>
        </pc:spChg>
        <pc:spChg chg="add mod">
          <ac:chgData name="Loc Huynh" userId="80c0383e323bd6ea" providerId="LiveId" clId="{EB6AEB1E-92B8-574A-94BB-FF82B5FA9E75}" dt="2022-01-22T11:16:29.166" v="17657"/>
          <ac:spMkLst>
            <pc:docMk/>
            <pc:sldMk cId="1960630294" sldId="301"/>
            <ac:spMk id="7" creationId="{3D56B22B-3C5C-6B4E-BC5B-5EA8D7C4A31A}"/>
          </ac:spMkLst>
        </pc:spChg>
        <pc:spChg chg="add del mod">
          <ac:chgData name="Loc Huynh" userId="80c0383e323bd6ea" providerId="LiveId" clId="{EB6AEB1E-92B8-574A-94BB-FF82B5FA9E75}" dt="2022-01-22T03:01:51.395" v="9143"/>
          <ac:spMkLst>
            <pc:docMk/>
            <pc:sldMk cId="1960630294" sldId="301"/>
            <ac:spMk id="7" creationId="{6EFC9717-1D67-5B44-8754-16B70AF0D8C6}"/>
          </ac:spMkLst>
        </pc:spChg>
        <pc:spChg chg="del mod">
          <ac:chgData name="Loc Huynh" userId="80c0383e323bd6ea" providerId="LiveId" clId="{EB6AEB1E-92B8-574A-94BB-FF82B5FA9E75}" dt="2022-01-21T05:38:18.489" v="7800" actId="478"/>
          <ac:spMkLst>
            <pc:docMk/>
            <pc:sldMk cId="1960630294" sldId="301"/>
            <ac:spMk id="8" creationId="{1C0AF459-AEB2-734D-905E-4A6278350C3F}"/>
          </ac:spMkLst>
        </pc:spChg>
        <pc:spChg chg="add mod">
          <ac:chgData name="Loc Huynh" userId="80c0383e323bd6ea" providerId="LiveId" clId="{EB6AEB1E-92B8-574A-94BB-FF82B5FA9E75}" dt="2022-01-22T03:02:50.096" v="9154" actId="1076"/>
          <ac:spMkLst>
            <pc:docMk/>
            <pc:sldMk cId="1960630294" sldId="301"/>
            <ac:spMk id="8" creationId="{9B352475-8CB2-0E4C-A179-DBD9FF923DFB}"/>
          </ac:spMkLst>
        </pc:spChg>
        <pc:spChg chg="del mod">
          <ac:chgData name="Loc Huynh" userId="80c0383e323bd6ea" providerId="LiveId" clId="{EB6AEB1E-92B8-574A-94BB-FF82B5FA9E75}" dt="2022-01-21T05:38:18.489" v="7800" actId="478"/>
          <ac:spMkLst>
            <pc:docMk/>
            <pc:sldMk cId="1960630294" sldId="301"/>
            <ac:spMk id="9" creationId="{AC5EB58B-305D-6B4D-9B97-7BEED0D7EEFD}"/>
          </ac:spMkLst>
        </pc:spChg>
        <pc:spChg chg="add del mod">
          <ac:chgData name="Loc Huynh" userId="80c0383e323bd6ea" providerId="LiveId" clId="{EB6AEB1E-92B8-574A-94BB-FF82B5FA9E75}" dt="2022-01-21T05:38:18.489" v="7800" actId="478"/>
          <ac:spMkLst>
            <pc:docMk/>
            <pc:sldMk cId="1960630294" sldId="301"/>
            <ac:spMk id="12" creationId="{8D151A54-2A68-F941-8238-210843271DD1}"/>
          </ac:spMkLst>
        </pc:spChg>
        <pc:grpChg chg="add mod">
          <ac:chgData name="Loc Huynh" userId="80c0383e323bd6ea" providerId="LiveId" clId="{EB6AEB1E-92B8-574A-94BB-FF82B5FA9E75}" dt="2022-01-22T03:04:49.774" v="9176" actId="1076"/>
          <ac:grpSpMkLst>
            <pc:docMk/>
            <pc:sldMk cId="1960630294" sldId="301"/>
            <ac:grpSpMk id="5" creationId="{201F2821-4987-5B42-BDEF-5A4DCD5831D3}"/>
          </ac:grpSpMkLst>
        </pc:grpChg>
        <pc:graphicFrameChg chg="del mod modGraphic">
          <ac:chgData name="Loc Huynh" userId="80c0383e323bd6ea" providerId="LiveId" clId="{EB6AEB1E-92B8-574A-94BB-FF82B5FA9E75}" dt="2022-01-21T05:38:18.489" v="7800" actId="478"/>
          <ac:graphicFrameMkLst>
            <pc:docMk/>
            <pc:sldMk cId="1960630294" sldId="301"/>
            <ac:graphicFrameMk id="5" creationId="{C5F659C2-A30C-AA4A-AD9C-9B75A7DE6245}"/>
          </ac:graphicFrameMkLst>
        </pc:graphicFrameChg>
        <pc:graphicFrameChg chg="add del mod">
          <ac:chgData name="Loc Huynh" userId="80c0383e323bd6ea" providerId="LiveId" clId="{EB6AEB1E-92B8-574A-94BB-FF82B5FA9E75}" dt="2022-01-21T05:09:48.686" v="7479" actId="478"/>
          <ac:graphicFrameMkLst>
            <pc:docMk/>
            <pc:sldMk cId="1960630294" sldId="301"/>
            <ac:graphicFrameMk id="11" creationId="{F09B260C-9BD2-8D47-97EE-D05C24CA7600}"/>
          </ac:graphicFrameMkLst>
        </pc:graphicFrameChg>
        <pc:graphicFrameChg chg="add mod modGraphic">
          <ac:chgData name="Loc Huynh" userId="80c0383e323bd6ea" providerId="LiveId" clId="{EB6AEB1E-92B8-574A-94BB-FF82B5FA9E75}" dt="2022-01-22T03:03:29.137" v="9162"/>
          <ac:graphicFrameMkLst>
            <pc:docMk/>
            <pc:sldMk cId="1960630294" sldId="301"/>
            <ac:graphicFrameMk id="13" creationId="{D93F891F-19CF-D44C-8A10-92B68030A8E9}"/>
          </ac:graphicFrameMkLst>
        </pc:graphicFrameChg>
        <pc:cxnChg chg="del mod">
          <ac:chgData name="Loc Huynh" userId="80c0383e323bd6ea" providerId="LiveId" clId="{EB6AEB1E-92B8-574A-94BB-FF82B5FA9E75}" dt="2022-01-21T05:38:18.489" v="7800" actId="478"/>
          <ac:cxnSpMkLst>
            <pc:docMk/>
            <pc:sldMk cId="1960630294" sldId="301"/>
            <ac:cxnSpMk id="7" creationId="{C8C5C08C-AA8B-E341-9C6E-8FE7A9784C20}"/>
          </ac:cxnSpMkLst>
        </pc:cxnChg>
      </pc:sldChg>
      <pc:sldChg chg="modSp add del mod">
        <pc:chgData name="Loc Huynh" userId="80c0383e323bd6ea" providerId="LiveId" clId="{EB6AEB1E-92B8-574A-94BB-FF82B5FA9E75}" dt="2022-01-21T02:32:16.984" v="4059" actId="2696"/>
        <pc:sldMkLst>
          <pc:docMk/>
          <pc:sldMk cId="3935526888" sldId="302"/>
        </pc:sldMkLst>
        <pc:spChg chg="mod">
          <ac:chgData name="Loc Huynh" userId="80c0383e323bd6ea" providerId="LiveId" clId="{EB6AEB1E-92B8-574A-94BB-FF82B5FA9E75}" dt="2022-01-21T02:30:52.816" v="4026" actId="20577"/>
          <ac:spMkLst>
            <pc:docMk/>
            <pc:sldMk cId="3935526888" sldId="302"/>
            <ac:spMk id="221" creationId="{00000000-0000-0000-0000-000000000000}"/>
          </ac:spMkLst>
        </pc:spChg>
      </pc:sldChg>
      <pc:sldChg chg="addSp delSp modSp new mod">
        <pc:chgData name="Loc Huynh" userId="80c0383e323bd6ea" providerId="LiveId" clId="{EB6AEB1E-92B8-574A-94BB-FF82B5FA9E75}" dt="2022-01-22T11:16:29.166" v="17657"/>
        <pc:sldMkLst>
          <pc:docMk/>
          <pc:sldMk cId="2719431770" sldId="303"/>
        </pc:sldMkLst>
        <pc:spChg chg="mod">
          <ac:chgData name="Loc Huynh" userId="80c0383e323bd6ea" providerId="LiveId" clId="{EB6AEB1E-92B8-574A-94BB-FF82B5FA9E75}" dt="2022-01-21T02:32:10.065" v="4058" actId="20577"/>
          <ac:spMkLst>
            <pc:docMk/>
            <pc:sldMk cId="2719431770" sldId="303"/>
            <ac:spMk id="2" creationId="{8F68707A-DF9C-7442-AA8B-3854934550D4}"/>
          </ac:spMkLst>
        </pc:spChg>
        <pc:spChg chg="add mod">
          <ac:chgData name="Loc Huynh" userId="80c0383e323bd6ea" providerId="LiveId" clId="{EB6AEB1E-92B8-574A-94BB-FF82B5FA9E75}" dt="2022-01-22T11:16:29.166" v="17657"/>
          <ac:spMkLst>
            <pc:docMk/>
            <pc:sldMk cId="2719431770" sldId="303"/>
            <ac:spMk id="3" creationId="{676B9EF8-B481-D54E-AE0E-70DD944BA2FF}"/>
          </ac:spMkLst>
        </pc:spChg>
        <pc:spChg chg="del">
          <ac:chgData name="Loc Huynh" userId="80c0383e323bd6ea" providerId="LiveId" clId="{EB6AEB1E-92B8-574A-94BB-FF82B5FA9E75}" dt="2022-01-21T02:32:18.916" v="4060" actId="478"/>
          <ac:spMkLst>
            <pc:docMk/>
            <pc:sldMk cId="2719431770" sldId="303"/>
            <ac:spMk id="3" creationId="{E1A26FE4-0DE2-F242-B692-799C5107B0C6}"/>
          </ac:spMkLst>
        </pc:spChg>
        <pc:spChg chg="del">
          <ac:chgData name="Loc Huynh" userId="80c0383e323bd6ea" providerId="LiveId" clId="{EB6AEB1E-92B8-574A-94BB-FF82B5FA9E75}" dt="2022-01-22T10:59:26.549" v="17614"/>
          <ac:spMkLst>
            <pc:docMk/>
            <pc:sldMk cId="2719431770" sldId="303"/>
            <ac:spMk id="4" creationId="{DA254926-9751-8547-8B48-7F2B925F7DC0}"/>
          </ac:spMkLst>
        </pc:spChg>
        <pc:spChg chg="add mod">
          <ac:chgData name="Loc Huynh" userId="80c0383e323bd6ea" providerId="LiveId" clId="{EB6AEB1E-92B8-574A-94BB-FF82B5FA9E75}" dt="2022-01-21T02:31:59.585" v="4056"/>
          <ac:spMkLst>
            <pc:docMk/>
            <pc:sldMk cId="2719431770" sldId="303"/>
            <ac:spMk id="5" creationId="{0DE51CAE-68FF-8440-AB6F-0825A96EDEA2}"/>
          </ac:spMkLst>
        </pc:spChg>
      </pc:sldChg>
      <pc:sldChg chg="addSp delSp modSp add mod">
        <pc:chgData name="Loc Huynh" userId="80c0383e323bd6ea" providerId="LiveId" clId="{EB6AEB1E-92B8-574A-94BB-FF82B5FA9E75}" dt="2022-01-22T11:16:29.166" v="17657"/>
        <pc:sldMkLst>
          <pc:docMk/>
          <pc:sldMk cId="1504171760" sldId="304"/>
        </pc:sldMkLst>
        <pc:spChg chg="mod">
          <ac:chgData name="Loc Huynh" userId="80c0383e323bd6ea" providerId="LiveId" clId="{EB6AEB1E-92B8-574A-94BB-FF82B5FA9E75}" dt="2022-01-21T02:33:51.274" v="4107" actId="114"/>
          <ac:spMkLst>
            <pc:docMk/>
            <pc:sldMk cId="1504171760" sldId="304"/>
            <ac:spMk id="2" creationId="{8F68707A-DF9C-7442-AA8B-3854934550D4}"/>
          </ac:spMkLst>
        </pc:spChg>
        <pc:spChg chg="add del mod">
          <ac:chgData name="Loc Huynh" userId="80c0383e323bd6ea" providerId="LiveId" clId="{EB6AEB1E-92B8-574A-94BB-FF82B5FA9E75}" dt="2022-01-21T02:33:43.516" v="4106"/>
          <ac:spMkLst>
            <pc:docMk/>
            <pc:sldMk cId="1504171760" sldId="304"/>
            <ac:spMk id="3" creationId="{1F027885-70F3-D342-9372-1C776D8F0AE0}"/>
          </ac:spMkLst>
        </pc:spChg>
        <pc:spChg chg="add mod">
          <ac:chgData name="Loc Huynh" userId="80c0383e323bd6ea" providerId="LiveId" clId="{EB6AEB1E-92B8-574A-94BB-FF82B5FA9E75}" dt="2022-01-22T11:16:29.166" v="17657"/>
          <ac:spMkLst>
            <pc:docMk/>
            <pc:sldMk cId="1504171760" sldId="304"/>
            <ac:spMk id="3" creationId="{98F5EF2C-7EAC-9445-86A0-6CCB9F6E6915}"/>
          </ac:spMkLst>
        </pc:spChg>
        <pc:spChg chg="del">
          <ac:chgData name="Loc Huynh" userId="80c0383e323bd6ea" providerId="LiveId" clId="{EB6AEB1E-92B8-574A-94BB-FF82B5FA9E75}" dt="2022-01-22T10:59:26.549" v="17614"/>
          <ac:spMkLst>
            <pc:docMk/>
            <pc:sldMk cId="1504171760" sldId="304"/>
            <ac:spMk id="4" creationId="{DA254926-9751-8547-8B48-7F2B925F7DC0}"/>
          </ac:spMkLst>
        </pc:spChg>
        <pc:spChg chg="mod">
          <ac:chgData name="Loc Huynh" userId="80c0383e323bd6ea" providerId="LiveId" clId="{EB6AEB1E-92B8-574A-94BB-FF82B5FA9E75}" dt="2022-01-21T02:33:39.245" v="4103" actId="20577"/>
          <ac:spMkLst>
            <pc:docMk/>
            <pc:sldMk cId="1504171760" sldId="304"/>
            <ac:spMk id="5" creationId="{0DE51CAE-68FF-8440-AB6F-0825A96EDEA2}"/>
          </ac:spMkLst>
        </pc:spChg>
      </pc:sldChg>
      <pc:sldChg chg="addSp delSp modSp add mod ord">
        <pc:chgData name="Loc Huynh" userId="80c0383e323bd6ea" providerId="LiveId" clId="{EB6AEB1E-92B8-574A-94BB-FF82B5FA9E75}" dt="2022-01-22T11:16:29.166" v="17657"/>
        <pc:sldMkLst>
          <pc:docMk/>
          <pc:sldMk cId="1041543653" sldId="305"/>
        </pc:sldMkLst>
        <pc:spChg chg="mod">
          <ac:chgData name="Loc Huynh" userId="80c0383e323bd6ea" providerId="LiveId" clId="{EB6AEB1E-92B8-574A-94BB-FF82B5FA9E75}" dt="2022-01-21T04:12:35.722" v="5485" actId="207"/>
          <ac:spMkLst>
            <pc:docMk/>
            <pc:sldMk cId="1041543653" sldId="305"/>
            <ac:spMk id="3" creationId="{915ED961-82CE-F140-B979-1794E0DE9605}"/>
          </ac:spMkLst>
        </pc:spChg>
        <pc:spChg chg="del">
          <ac:chgData name="Loc Huynh" userId="80c0383e323bd6ea" providerId="LiveId" clId="{EB6AEB1E-92B8-574A-94BB-FF82B5FA9E75}" dt="2022-01-22T10:59:26.549" v="17614"/>
          <ac:spMkLst>
            <pc:docMk/>
            <pc:sldMk cId="1041543653" sldId="305"/>
            <ac:spMk id="4" creationId="{577036C7-7488-D74C-B844-9EC220CD06C9}"/>
          </ac:spMkLst>
        </pc:spChg>
        <pc:spChg chg="add mod">
          <ac:chgData name="Loc Huynh" userId="80c0383e323bd6ea" providerId="LiveId" clId="{EB6AEB1E-92B8-574A-94BB-FF82B5FA9E75}" dt="2022-01-22T11:16:29.166" v="17657"/>
          <ac:spMkLst>
            <pc:docMk/>
            <pc:sldMk cId="1041543653" sldId="305"/>
            <ac:spMk id="5" creationId="{807E1599-F461-CD47-8275-F9C9D8BCAA78}"/>
          </ac:spMkLst>
        </pc:spChg>
      </pc:sldChg>
      <pc:sldChg chg="addSp delSp modSp add mod ord">
        <pc:chgData name="Loc Huynh" userId="80c0383e323bd6ea" providerId="LiveId" clId="{EB6AEB1E-92B8-574A-94BB-FF82B5FA9E75}" dt="2022-01-22T11:16:29.166" v="17657"/>
        <pc:sldMkLst>
          <pc:docMk/>
          <pc:sldMk cId="1533929025" sldId="306"/>
        </pc:sldMkLst>
        <pc:spChg chg="mod">
          <ac:chgData name="Loc Huynh" userId="80c0383e323bd6ea" providerId="LiveId" clId="{EB6AEB1E-92B8-574A-94BB-FF82B5FA9E75}" dt="2022-01-21T03:32:46.019" v="4797" actId="20577"/>
          <ac:spMkLst>
            <pc:docMk/>
            <pc:sldMk cId="1533929025" sldId="306"/>
            <ac:spMk id="3" creationId="{915ED961-82CE-F140-B979-1794E0DE9605}"/>
          </ac:spMkLst>
        </pc:spChg>
        <pc:spChg chg="del">
          <ac:chgData name="Loc Huynh" userId="80c0383e323bd6ea" providerId="LiveId" clId="{EB6AEB1E-92B8-574A-94BB-FF82B5FA9E75}" dt="2022-01-22T10:59:26.549" v="17614"/>
          <ac:spMkLst>
            <pc:docMk/>
            <pc:sldMk cId="1533929025" sldId="306"/>
            <ac:spMk id="4" creationId="{577036C7-7488-D74C-B844-9EC220CD06C9}"/>
          </ac:spMkLst>
        </pc:spChg>
        <pc:spChg chg="add del mod">
          <ac:chgData name="Loc Huynh" userId="80c0383e323bd6ea" providerId="LiveId" clId="{EB6AEB1E-92B8-574A-94BB-FF82B5FA9E75}" dt="2022-01-21T03:19:04.572" v="4515" actId="1076"/>
          <ac:spMkLst>
            <pc:docMk/>
            <pc:sldMk cId="1533929025" sldId="306"/>
            <ac:spMk id="7" creationId="{6988EDF7-3C26-F945-8932-714044E5C7B3}"/>
          </ac:spMkLst>
        </pc:spChg>
        <pc:spChg chg="add mod">
          <ac:chgData name="Loc Huynh" userId="80c0383e323bd6ea" providerId="LiveId" clId="{EB6AEB1E-92B8-574A-94BB-FF82B5FA9E75}" dt="2022-01-21T03:35:20.900" v="4843" actId="1076"/>
          <ac:spMkLst>
            <pc:docMk/>
            <pc:sldMk cId="1533929025" sldId="306"/>
            <ac:spMk id="13" creationId="{C75511BF-3337-F046-8BF1-DB33E4CABCD3}"/>
          </ac:spMkLst>
        </pc:spChg>
        <pc:spChg chg="add mod">
          <ac:chgData name="Loc Huynh" userId="80c0383e323bd6ea" providerId="LiveId" clId="{EB6AEB1E-92B8-574A-94BB-FF82B5FA9E75}" dt="2022-01-21T03:35:31.442" v="4844" actId="1076"/>
          <ac:spMkLst>
            <pc:docMk/>
            <pc:sldMk cId="1533929025" sldId="306"/>
            <ac:spMk id="14" creationId="{8F537C15-F782-4C42-8AB4-219CBAD98BE5}"/>
          </ac:spMkLst>
        </pc:spChg>
        <pc:spChg chg="add mod">
          <ac:chgData name="Loc Huynh" userId="80c0383e323bd6ea" providerId="LiveId" clId="{EB6AEB1E-92B8-574A-94BB-FF82B5FA9E75}" dt="2022-01-22T11:16:29.166" v="17657"/>
          <ac:spMkLst>
            <pc:docMk/>
            <pc:sldMk cId="1533929025" sldId="306"/>
            <ac:spMk id="15" creationId="{318C85B9-BF8A-AE4C-89F9-AD43247210F0}"/>
          </ac:spMkLst>
        </pc:spChg>
        <pc:graphicFrameChg chg="add mod modGraphic">
          <ac:chgData name="Loc Huynh" userId="80c0383e323bd6ea" providerId="LiveId" clId="{EB6AEB1E-92B8-574A-94BB-FF82B5FA9E75}" dt="2022-01-21T03:16:58.321" v="4465"/>
          <ac:graphicFrameMkLst>
            <pc:docMk/>
            <pc:sldMk cId="1533929025" sldId="306"/>
            <ac:graphicFrameMk id="5" creationId="{BB71F4E9-F1E0-6E4E-B8B7-6E28C9EF284A}"/>
          </ac:graphicFrameMkLst>
        </pc:graphicFrameChg>
        <pc:cxnChg chg="add del mod">
          <ac:chgData name="Loc Huynh" userId="80c0383e323bd6ea" providerId="LiveId" clId="{EB6AEB1E-92B8-574A-94BB-FF82B5FA9E75}" dt="2022-01-21T03:18:48.446" v="4500" actId="478"/>
          <ac:cxnSpMkLst>
            <pc:docMk/>
            <pc:sldMk cId="1533929025" sldId="306"/>
            <ac:cxnSpMk id="6" creationId="{1B0E4A15-5CE9-724C-A647-A118B8C30425}"/>
          </ac:cxnSpMkLst>
        </pc:cxnChg>
        <pc:cxnChg chg="add mod">
          <ac:chgData name="Loc Huynh" userId="80c0383e323bd6ea" providerId="LiveId" clId="{EB6AEB1E-92B8-574A-94BB-FF82B5FA9E75}" dt="2022-01-21T03:17:36.147" v="4477" actId="554"/>
          <ac:cxnSpMkLst>
            <pc:docMk/>
            <pc:sldMk cId="1533929025" sldId="306"/>
            <ac:cxnSpMk id="8" creationId="{78552840-AA03-1240-8769-45FCB9936BC6}"/>
          </ac:cxnSpMkLst>
        </pc:cxnChg>
        <pc:cxnChg chg="add mod">
          <ac:chgData name="Loc Huynh" userId="80c0383e323bd6ea" providerId="LiveId" clId="{EB6AEB1E-92B8-574A-94BB-FF82B5FA9E75}" dt="2022-01-21T03:18:23.441" v="4495" actId="14100"/>
          <ac:cxnSpMkLst>
            <pc:docMk/>
            <pc:sldMk cId="1533929025" sldId="306"/>
            <ac:cxnSpMk id="9" creationId="{42517F9D-0B99-5149-9992-5C667BA40590}"/>
          </ac:cxnSpMkLst>
        </pc:cxnChg>
        <pc:cxnChg chg="add mod">
          <ac:chgData name="Loc Huynh" userId="80c0383e323bd6ea" providerId="LiveId" clId="{EB6AEB1E-92B8-574A-94BB-FF82B5FA9E75}" dt="2022-01-21T03:18:27.233" v="4496" actId="14100"/>
          <ac:cxnSpMkLst>
            <pc:docMk/>
            <pc:sldMk cId="1533929025" sldId="306"/>
            <ac:cxnSpMk id="10" creationId="{E32E4692-AC7B-E942-9521-16741D1FBB5A}"/>
          </ac:cxnSpMkLst>
        </pc:cxnChg>
        <pc:cxnChg chg="add mod">
          <ac:chgData name="Loc Huynh" userId="80c0383e323bd6ea" providerId="LiveId" clId="{EB6AEB1E-92B8-574A-94BB-FF82B5FA9E75}" dt="2022-01-21T03:17:42.693" v="4479" actId="14100"/>
          <ac:cxnSpMkLst>
            <pc:docMk/>
            <pc:sldMk cId="1533929025" sldId="306"/>
            <ac:cxnSpMk id="11" creationId="{F7550D2D-F49C-6541-8EC4-DA30BCFFF216}"/>
          </ac:cxnSpMkLst>
        </pc:cxnChg>
        <pc:cxnChg chg="add mod">
          <ac:chgData name="Loc Huynh" userId="80c0383e323bd6ea" providerId="LiveId" clId="{EB6AEB1E-92B8-574A-94BB-FF82B5FA9E75}" dt="2022-01-21T03:18:10.437" v="4489" actId="1035"/>
          <ac:cxnSpMkLst>
            <pc:docMk/>
            <pc:sldMk cId="1533929025" sldId="306"/>
            <ac:cxnSpMk id="12" creationId="{6892C7AE-734C-CF45-8D4F-AA43FAAEA654}"/>
          </ac:cxnSpMkLst>
        </pc:cxnChg>
      </pc:sldChg>
      <pc:sldChg chg="addSp delSp modSp add mod">
        <pc:chgData name="Loc Huynh" userId="80c0383e323bd6ea" providerId="LiveId" clId="{EB6AEB1E-92B8-574A-94BB-FF82B5FA9E75}" dt="2022-01-22T11:16:29.166" v="17657"/>
        <pc:sldMkLst>
          <pc:docMk/>
          <pc:sldMk cId="650321722" sldId="307"/>
        </pc:sldMkLst>
        <pc:spChg chg="mod">
          <ac:chgData name="Loc Huynh" userId="80c0383e323bd6ea" providerId="LiveId" clId="{EB6AEB1E-92B8-574A-94BB-FF82B5FA9E75}" dt="2022-01-21T04:26:51.624" v="5828" actId="20577"/>
          <ac:spMkLst>
            <pc:docMk/>
            <pc:sldMk cId="650321722" sldId="307"/>
            <ac:spMk id="3" creationId="{915ED961-82CE-F140-B979-1794E0DE9605}"/>
          </ac:spMkLst>
        </pc:spChg>
        <pc:spChg chg="del">
          <ac:chgData name="Loc Huynh" userId="80c0383e323bd6ea" providerId="LiveId" clId="{EB6AEB1E-92B8-574A-94BB-FF82B5FA9E75}" dt="2022-01-22T10:59:26.549" v="17614"/>
          <ac:spMkLst>
            <pc:docMk/>
            <pc:sldMk cId="650321722" sldId="307"/>
            <ac:spMk id="4" creationId="{577036C7-7488-D74C-B844-9EC220CD06C9}"/>
          </ac:spMkLst>
        </pc:spChg>
        <pc:spChg chg="add mod">
          <ac:chgData name="Loc Huynh" userId="80c0383e323bd6ea" providerId="LiveId" clId="{EB6AEB1E-92B8-574A-94BB-FF82B5FA9E75}" dt="2022-01-22T11:16:29.166" v="17657"/>
          <ac:spMkLst>
            <pc:docMk/>
            <pc:sldMk cId="650321722" sldId="307"/>
            <ac:spMk id="5" creationId="{5F0C6397-FE55-6948-B19A-56835684C666}"/>
          </ac:spMkLst>
        </pc:spChg>
      </pc:sldChg>
      <pc:sldChg chg="addSp delSp modSp add mod">
        <pc:chgData name="Loc Huynh" userId="80c0383e323bd6ea" providerId="LiveId" clId="{EB6AEB1E-92B8-574A-94BB-FF82B5FA9E75}" dt="2022-01-22T11:16:29.166" v="17657"/>
        <pc:sldMkLst>
          <pc:docMk/>
          <pc:sldMk cId="3501836864" sldId="308"/>
        </pc:sldMkLst>
        <pc:spChg chg="mod">
          <ac:chgData name="Loc Huynh" userId="80c0383e323bd6ea" providerId="LiveId" clId="{EB6AEB1E-92B8-574A-94BB-FF82B5FA9E75}" dt="2022-01-21T04:33:31.117" v="6084" actId="20577"/>
          <ac:spMkLst>
            <pc:docMk/>
            <pc:sldMk cId="3501836864" sldId="308"/>
            <ac:spMk id="3" creationId="{915ED961-82CE-F140-B979-1794E0DE9605}"/>
          </ac:spMkLst>
        </pc:spChg>
        <pc:spChg chg="del">
          <ac:chgData name="Loc Huynh" userId="80c0383e323bd6ea" providerId="LiveId" clId="{EB6AEB1E-92B8-574A-94BB-FF82B5FA9E75}" dt="2022-01-22T10:59:26.549" v="17614"/>
          <ac:spMkLst>
            <pc:docMk/>
            <pc:sldMk cId="3501836864" sldId="308"/>
            <ac:spMk id="4" creationId="{577036C7-7488-D74C-B844-9EC220CD06C9}"/>
          </ac:spMkLst>
        </pc:spChg>
        <pc:spChg chg="add mod">
          <ac:chgData name="Loc Huynh" userId="80c0383e323bd6ea" providerId="LiveId" clId="{EB6AEB1E-92B8-574A-94BB-FF82B5FA9E75}" dt="2022-01-22T11:16:29.166" v="17657"/>
          <ac:spMkLst>
            <pc:docMk/>
            <pc:sldMk cId="3501836864" sldId="308"/>
            <ac:spMk id="5" creationId="{968BBF66-7524-1842-977A-E99B06E9A2E4}"/>
          </ac:spMkLst>
        </pc:spChg>
      </pc:sldChg>
      <pc:sldChg chg="addSp delSp modSp add mod modNotesTx">
        <pc:chgData name="Loc Huynh" userId="80c0383e323bd6ea" providerId="LiveId" clId="{EB6AEB1E-92B8-574A-94BB-FF82B5FA9E75}" dt="2022-01-22T11:16:29.166" v="17657"/>
        <pc:sldMkLst>
          <pc:docMk/>
          <pc:sldMk cId="939005025" sldId="309"/>
        </pc:sldMkLst>
        <pc:spChg chg="mod">
          <ac:chgData name="Loc Huynh" userId="80c0383e323bd6ea" providerId="LiveId" clId="{EB6AEB1E-92B8-574A-94BB-FF82B5FA9E75}" dt="2022-01-21T04:47:46.911" v="6643" actId="20577"/>
          <ac:spMkLst>
            <pc:docMk/>
            <pc:sldMk cId="939005025" sldId="309"/>
            <ac:spMk id="3" creationId="{915ED961-82CE-F140-B979-1794E0DE9605}"/>
          </ac:spMkLst>
        </pc:spChg>
        <pc:spChg chg="del">
          <ac:chgData name="Loc Huynh" userId="80c0383e323bd6ea" providerId="LiveId" clId="{EB6AEB1E-92B8-574A-94BB-FF82B5FA9E75}" dt="2022-01-22T10:59:26.549" v="17614"/>
          <ac:spMkLst>
            <pc:docMk/>
            <pc:sldMk cId="939005025" sldId="309"/>
            <ac:spMk id="4" creationId="{577036C7-7488-D74C-B844-9EC220CD06C9}"/>
          </ac:spMkLst>
        </pc:spChg>
        <pc:spChg chg="add mod">
          <ac:chgData name="Loc Huynh" userId="80c0383e323bd6ea" providerId="LiveId" clId="{EB6AEB1E-92B8-574A-94BB-FF82B5FA9E75}" dt="2022-01-22T11:16:29.166" v="17657"/>
          <ac:spMkLst>
            <pc:docMk/>
            <pc:sldMk cId="939005025" sldId="309"/>
            <ac:spMk id="5" creationId="{9FA95CF2-CB3B-A043-93FD-EF6EC9BE1C97}"/>
          </ac:spMkLst>
        </pc:spChg>
      </pc:sldChg>
      <pc:sldChg chg="addSp delSp modSp add del mod ord modAnim">
        <pc:chgData name="Loc Huynh" userId="80c0383e323bd6ea" providerId="LiveId" clId="{EB6AEB1E-92B8-574A-94BB-FF82B5FA9E75}" dt="2022-01-22T04:36:20.055" v="11182" actId="2696"/>
        <pc:sldMkLst>
          <pc:docMk/>
          <pc:sldMk cId="3566282367" sldId="310"/>
        </pc:sldMkLst>
        <pc:spChg chg="mod">
          <ac:chgData name="Loc Huynh" userId="80c0383e323bd6ea" providerId="LiveId" clId="{EB6AEB1E-92B8-574A-94BB-FF82B5FA9E75}" dt="2022-01-22T04:33:59.352" v="11099" actId="255"/>
          <ac:spMkLst>
            <pc:docMk/>
            <pc:sldMk cId="3566282367" sldId="310"/>
            <ac:spMk id="3" creationId="{915ED961-82CE-F140-B979-1794E0DE9605}"/>
          </ac:spMkLst>
        </pc:spChg>
        <pc:spChg chg="mod">
          <ac:chgData name="Loc Huynh" userId="80c0383e323bd6ea" providerId="LiveId" clId="{EB6AEB1E-92B8-574A-94BB-FF82B5FA9E75}" dt="2022-01-22T04:32:59.637" v="11072" actId="1076"/>
          <ac:spMkLst>
            <pc:docMk/>
            <pc:sldMk cId="3566282367" sldId="310"/>
            <ac:spMk id="6" creationId="{4612B3A0-3A41-6F48-BE68-C6AAC891DF2A}"/>
          </ac:spMkLst>
        </pc:spChg>
        <pc:spChg chg="del">
          <ac:chgData name="Loc Huynh" userId="80c0383e323bd6ea" providerId="LiveId" clId="{EB6AEB1E-92B8-574A-94BB-FF82B5FA9E75}" dt="2022-01-22T04:32:03.889" v="11058" actId="478"/>
          <ac:spMkLst>
            <pc:docMk/>
            <pc:sldMk cId="3566282367" sldId="310"/>
            <ac:spMk id="8" creationId="{1C0AF459-AEB2-734D-905E-4A6278350C3F}"/>
          </ac:spMkLst>
        </pc:spChg>
        <pc:spChg chg="del">
          <ac:chgData name="Loc Huynh" userId="80c0383e323bd6ea" providerId="LiveId" clId="{EB6AEB1E-92B8-574A-94BB-FF82B5FA9E75}" dt="2022-01-22T04:32:00.985" v="11057" actId="478"/>
          <ac:spMkLst>
            <pc:docMk/>
            <pc:sldMk cId="3566282367" sldId="310"/>
            <ac:spMk id="9" creationId="{AC5EB58B-305D-6B4D-9B97-7BEED0D7EEFD}"/>
          </ac:spMkLst>
        </pc:spChg>
        <pc:spChg chg="mod">
          <ac:chgData name="Loc Huynh" userId="80c0383e323bd6ea" providerId="LiveId" clId="{EB6AEB1E-92B8-574A-94BB-FF82B5FA9E75}" dt="2022-01-22T04:32:53.070" v="11071" actId="14100"/>
          <ac:spMkLst>
            <pc:docMk/>
            <pc:sldMk cId="3566282367" sldId="310"/>
            <ac:spMk id="12" creationId="{8D151A54-2A68-F941-8238-210843271DD1}"/>
          </ac:spMkLst>
        </pc:spChg>
        <pc:spChg chg="add mod">
          <ac:chgData name="Loc Huynh" userId="80c0383e323bd6ea" providerId="LiveId" clId="{EB6AEB1E-92B8-574A-94BB-FF82B5FA9E75}" dt="2022-01-22T04:33:15.804" v="11075" actId="14100"/>
          <ac:spMkLst>
            <pc:docMk/>
            <pc:sldMk cId="3566282367" sldId="310"/>
            <ac:spMk id="14" creationId="{5604CBE2-7177-144C-9AB6-C2893E96DDB5}"/>
          </ac:spMkLst>
        </pc:spChg>
        <pc:graphicFrameChg chg="mod modGraphic">
          <ac:chgData name="Loc Huynh" userId="80c0383e323bd6ea" providerId="LiveId" clId="{EB6AEB1E-92B8-574A-94BB-FF82B5FA9E75}" dt="2022-01-22T04:32:30.365" v="11068" actId="1076"/>
          <ac:graphicFrameMkLst>
            <pc:docMk/>
            <pc:sldMk cId="3566282367" sldId="310"/>
            <ac:graphicFrameMk id="5" creationId="{C5F659C2-A30C-AA4A-AD9C-9B75A7DE6245}"/>
          </ac:graphicFrameMkLst>
        </pc:graphicFrameChg>
        <pc:cxnChg chg="mod">
          <ac:chgData name="Loc Huynh" userId="80c0383e323bd6ea" providerId="LiveId" clId="{EB6AEB1E-92B8-574A-94BB-FF82B5FA9E75}" dt="2022-01-22T04:33:06.725" v="11073" actId="14100"/>
          <ac:cxnSpMkLst>
            <pc:docMk/>
            <pc:sldMk cId="3566282367" sldId="310"/>
            <ac:cxnSpMk id="7" creationId="{C8C5C08C-AA8B-E341-9C6E-8FE7A9784C20}"/>
          </ac:cxnSpMkLst>
        </pc:cxnChg>
      </pc:sldChg>
      <pc:sldChg chg="addSp delSp modSp add mod ord delAnim modAnim">
        <pc:chgData name="Loc Huynh" userId="80c0383e323bd6ea" providerId="LiveId" clId="{EB6AEB1E-92B8-574A-94BB-FF82B5FA9E75}" dt="2022-01-22T11:16:29.166" v="17657"/>
        <pc:sldMkLst>
          <pc:docMk/>
          <pc:sldMk cId="190706261" sldId="311"/>
        </pc:sldMkLst>
        <pc:spChg chg="mod">
          <ac:chgData name="Loc Huynh" userId="80c0383e323bd6ea" providerId="LiveId" clId="{EB6AEB1E-92B8-574A-94BB-FF82B5FA9E75}" dt="2022-01-22T03:33:37.352" v="9980" actId="114"/>
          <ac:spMkLst>
            <pc:docMk/>
            <pc:sldMk cId="190706261" sldId="311"/>
            <ac:spMk id="3" creationId="{915ED961-82CE-F140-B979-1794E0DE9605}"/>
          </ac:spMkLst>
        </pc:spChg>
        <pc:spChg chg="del">
          <ac:chgData name="Loc Huynh" userId="80c0383e323bd6ea" providerId="LiveId" clId="{EB6AEB1E-92B8-574A-94BB-FF82B5FA9E75}" dt="2022-01-22T10:59:26.549" v="17614"/>
          <ac:spMkLst>
            <pc:docMk/>
            <pc:sldMk cId="190706261" sldId="311"/>
            <ac:spMk id="4" creationId="{577036C7-7488-D74C-B844-9EC220CD06C9}"/>
          </ac:spMkLst>
        </pc:spChg>
        <pc:spChg chg="mod">
          <ac:chgData name="Loc Huynh" userId="80c0383e323bd6ea" providerId="LiveId" clId="{EB6AEB1E-92B8-574A-94BB-FF82B5FA9E75}" dt="2022-01-21T09:19:02.994" v="8313" actId="255"/>
          <ac:spMkLst>
            <pc:docMk/>
            <pc:sldMk cId="190706261" sldId="311"/>
            <ac:spMk id="7" creationId="{A8328EB9-675B-8346-8A73-28341966E40E}"/>
          </ac:spMkLst>
        </pc:spChg>
        <pc:spChg chg="add mod">
          <ac:chgData name="Loc Huynh" userId="80c0383e323bd6ea" providerId="LiveId" clId="{EB6AEB1E-92B8-574A-94BB-FF82B5FA9E75}" dt="2022-01-22T11:16:29.166" v="17657"/>
          <ac:spMkLst>
            <pc:docMk/>
            <pc:sldMk cId="190706261" sldId="311"/>
            <ac:spMk id="9" creationId="{DF3CA04B-30E8-EC49-B2BB-A5A534C24AD9}"/>
          </ac:spMkLst>
        </pc:spChg>
        <pc:spChg chg="mod">
          <ac:chgData name="Loc Huynh" userId="80c0383e323bd6ea" providerId="LiveId" clId="{EB6AEB1E-92B8-574A-94BB-FF82B5FA9E75}" dt="2022-01-21T09:19:06.933" v="8314" actId="255"/>
          <ac:spMkLst>
            <pc:docMk/>
            <pc:sldMk cId="190706261" sldId="311"/>
            <ac:spMk id="11" creationId="{A349ECAD-BC25-004C-A94F-4CF968F9E1F1}"/>
          </ac:spMkLst>
        </pc:spChg>
        <pc:spChg chg="mod">
          <ac:chgData name="Loc Huynh" userId="80c0383e323bd6ea" providerId="LiveId" clId="{EB6AEB1E-92B8-574A-94BB-FF82B5FA9E75}" dt="2022-01-21T09:19:20.470" v="8323" actId="20577"/>
          <ac:spMkLst>
            <pc:docMk/>
            <pc:sldMk cId="190706261" sldId="311"/>
            <ac:spMk id="15" creationId="{BE769BF0-E454-0C44-821B-8B04A8008708}"/>
          </ac:spMkLst>
        </pc:spChg>
        <pc:spChg chg="mod">
          <ac:chgData name="Loc Huynh" userId="80c0383e323bd6ea" providerId="LiveId" clId="{EB6AEB1E-92B8-574A-94BB-FF82B5FA9E75}" dt="2022-01-22T03:15:45.478" v="9530"/>
          <ac:spMkLst>
            <pc:docMk/>
            <pc:sldMk cId="190706261" sldId="311"/>
            <ac:spMk id="18" creationId="{12D490CB-F3D4-6749-9C7F-1F2C44CEAEE0}"/>
          </ac:spMkLst>
        </pc:spChg>
        <pc:spChg chg="mod">
          <ac:chgData name="Loc Huynh" userId="80c0383e323bd6ea" providerId="LiveId" clId="{EB6AEB1E-92B8-574A-94BB-FF82B5FA9E75}" dt="2022-01-21T09:17:43.130" v="8273"/>
          <ac:spMkLst>
            <pc:docMk/>
            <pc:sldMk cId="190706261" sldId="311"/>
            <ac:spMk id="19" creationId="{625E3E22-BEC0-0F42-AFFC-4A9897228F6F}"/>
          </ac:spMkLst>
        </pc:spChg>
        <pc:spChg chg="mod">
          <ac:chgData name="Loc Huynh" userId="80c0383e323bd6ea" providerId="LiveId" clId="{EB6AEB1E-92B8-574A-94BB-FF82B5FA9E75}" dt="2022-01-22T03:15:45.478" v="9530"/>
          <ac:spMkLst>
            <pc:docMk/>
            <pc:sldMk cId="190706261" sldId="311"/>
            <ac:spMk id="19" creationId="{96E8394E-8085-5A4A-B145-B703EB57002C}"/>
          </ac:spMkLst>
        </pc:spChg>
        <pc:spChg chg="mod">
          <ac:chgData name="Loc Huynh" userId="80c0383e323bd6ea" providerId="LiveId" clId="{EB6AEB1E-92B8-574A-94BB-FF82B5FA9E75}" dt="2022-01-22T03:20:44.855" v="9611" actId="20577"/>
          <ac:spMkLst>
            <pc:docMk/>
            <pc:sldMk cId="190706261" sldId="311"/>
            <ac:spMk id="24" creationId="{E048052A-7EF4-6645-9595-9A8E4355E081}"/>
          </ac:spMkLst>
        </pc:spChg>
        <pc:spChg chg="mod">
          <ac:chgData name="Loc Huynh" userId="80c0383e323bd6ea" providerId="LiveId" clId="{EB6AEB1E-92B8-574A-94BB-FF82B5FA9E75}" dt="2022-01-22T03:20:06.102" v="9564"/>
          <ac:spMkLst>
            <pc:docMk/>
            <pc:sldMk cId="190706261" sldId="311"/>
            <ac:spMk id="25" creationId="{208504D6-653A-1446-94AA-52EA3859B5C7}"/>
          </ac:spMkLst>
        </pc:spChg>
        <pc:spChg chg="mod">
          <ac:chgData name="Loc Huynh" userId="80c0383e323bd6ea" providerId="LiveId" clId="{EB6AEB1E-92B8-574A-94BB-FF82B5FA9E75}" dt="2022-01-22T03:33:09.373" v="9937" actId="20577"/>
          <ac:spMkLst>
            <pc:docMk/>
            <pc:sldMk cId="190706261" sldId="311"/>
            <ac:spMk id="27" creationId="{EC8A7AAD-95D3-BF4E-BCA7-EADFA2523C1A}"/>
          </ac:spMkLst>
        </pc:spChg>
        <pc:spChg chg="mod">
          <ac:chgData name="Loc Huynh" userId="80c0383e323bd6ea" providerId="LiveId" clId="{EB6AEB1E-92B8-574A-94BB-FF82B5FA9E75}" dt="2022-01-22T03:33:01.870" v="9926"/>
          <ac:spMkLst>
            <pc:docMk/>
            <pc:sldMk cId="190706261" sldId="311"/>
            <ac:spMk id="28" creationId="{C79FB063-1FE4-1241-85D5-125E357EBEBD}"/>
          </ac:spMkLst>
        </pc:spChg>
        <pc:grpChg chg="add del mod">
          <ac:chgData name="Loc Huynh" userId="80c0383e323bd6ea" providerId="LiveId" clId="{EB6AEB1E-92B8-574A-94BB-FF82B5FA9E75}" dt="2022-01-22T03:35:21.512" v="9988" actId="1036"/>
          <ac:grpSpMkLst>
            <pc:docMk/>
            <pc:sldMk cId="190706261" sldId="311"/>
            <ac:grpSpMk id="6" creationId="{9B3F9ABB-7EA4-974F-AA81-16710CEBF810}"/>
          </ac:grpSpMkLst>
        </pc:grpChg>
        <pc:grpChg chg="add del mod">
          <ac:chgData name="Loc Huynh" userId="80c0383e323bd6ea" providerId="LiveId" clId="{EB6AEB1E-92B8-574A-94BB-FF82B5FA9E75}" dt="2022-01-22T03:35:21.512" v="9988" actId="1036"/>
          <ac:grpSpMkLst>
            <pc:docMk/>
            <pc:sldMk cId="190706261" sldId="311"/>
            <ac:grpSpMk id="10" creationId="{C2709458-C391-884D-9C5D-04C279D97ADC}"/>
          </ac:grpSpMkLst>
        </pc:grpChg>
        <pc:grpChg chg="add del mod">
          <ac:chgData name="Loc Huynh" userId="80c0383e323bd6ea" providerId="LiveId" clId="{EB6AEB1E-92B8-574A-94BB-FF82B5FA9E75}" dt="2022-01-22T03:35:21.512" v="9988" actId="1036"/>
          <ac:grpSpMkLst>
            <pc:docMk/>
            <pc:sldMk cId="190706261" sldId="311"/>
            <ac:grpSpMk id="14" creationId="{94925A6B-0CAC-7843-AE97-EB13F97B4089}"/>
          </ac:grpSpMkLst>
        </pc:grpChg>
        <pc:grpChg chg="add del mod">
          <ac:chgData name="Loc Huynh" userId="80c0383e323bd6ea" providerId="LiveId" clId="{EB6AEB1E-92B8-574A-94BB-FF82B5FA9E75}" dt="2022-01-22T03:20:01.171" v="9563" actId="478"/>
          <ac:grpSpMkLst>
            <pc:docMk/>
            <pc:sldMk cId="190706261" sldId="311"/>
            <ac:grpSpMk id="17" creationId="{240501B6-49B5-AD4E-AF80-CC8BCE5C3849}"/>
          </ac:grpSpMkLst>
        </pc:grpChg>
        <pc:grpChg chg="add del mod">
          <ac:chgData name="Loc Huynh" userId="80c0383e323bd6ea" providerId="LiveId" clId="{EB6AEB1E-92B8-574A-94BB-FF82B5FA9E75}" dt="2022-01-21T09:18:50.285" v="8303" actId="478"/>
          <ac:grpSpMkLst>
            <pc:docMk/>
            <pc:sldMk cId="190706261" sldId="311"/>
            <ac:grpSpMk id="18" creationId="{D5863136-3495-C746-9DCE-D040D1D9A058}"/>
          </ac:grpSpMkLst>
        </pc:grpChg>
        <pc:grpChg chg="add del mod">
          <ac:chgData name="Loc Huynh" userId="80c0383e323bd6ea" providerId="LiveId" clId="{EB6AEB1E-92B8-574A-94BB-FF82B5FA9E75}" dt="2022-01-22T03:32:52.308" v="9925" actId="478"/>
          <ac:grpSpMkLst>
            <pc:docMk/>
            <pc:sldMk cId="190706261" sldId="311"/>
            <ac:grpSpMk id="23" creationId="{23BC7EDF-0EA6-774C-BC81-186AA56374A6}"/>
          </ac:grpSpMkLst>
        </pc:grpChg>
        <pc:grpChg chg="add mod">
          <ac:chgData name="Loc Huynh" userId="80c0383e323bd6ea" providerId="LiveId" clId="{EB6AEB1E-92B8-574A-94BB-FF82B5FA9E75}" dt="2022-01-22T03:35:27.722" v="9995" actId="1036"/>
          <ac:grpSpMkLst>
            <pc:docMk/>
            <pc:sldMk cId="190706261" sldId="311"/>
            <ac:grpSpMk id="26" creationId="{93C1AE52-DB67-D14A-BABF-B33ED7833212}"/>
          </ac:grpSpMkLst>
        </pc:grpChg>
        <pc:graphicFrameChg chg="add mod modGraphic">
          <ac:chgData name="Loc Huynh" userId="80c0383e323bd6ea" providerId="LiveId" clId="{EB6AEB1E-92B8-574A-94BB-FF82B5FA9E75}" dt="2022-01-22T03:35:21.512" v="9988" actId="1036"/>
          <ac:graphicFrameMkLst>
            <pc:docMk/>
            <pc:sldMk cId="190706261" sldId="311"/>
            <ac:graphicFrameMk id="5" creationId="{C77BF5B1-31C4-E44A-8A04-E1883B70C5C1}"/>
          </ac:graphicFrameMkLst>
        </pc:graphicFrameChg>
        <pc:graphicFrameChg chg="add del mod">
          <ac:chgData name="Loc Huynh" userId="80c0383e323bd6ea" providerId="LiveId" clId="{EB6AEB1E-92B8-574A-94BB-FF82B5FA9E75}" dt="2022-01-21T09:21:10.129" v="8337" actId="478"/>
          <ac:graphicFrameMkLst>
            <pc:docMk/>
            <pc:sldMk cId="190706261" sldId="311"/>
            <ac:graphicFrameMk id="9" creationId="{1AA51631-417C-9741-95DB-2AA1C4E97BE1}"/>
          </ac:graphicFrameMkLst>
        </pc:graphicFrameChg>
        <pc:graphicFrameChg chg="add del mod modGraphic">
          <ac:chgData name="Loc Huynh" userId="80c0383e323bd6ea" providerId="LiveId" clId="{EB6AEB1E-92B8-574A-94BB-FF82B5FA9E75}" dt="2022-01-21T09:21:11.879" v="8339" actId="478"/>
          <ac:graphicFrameMkLst>
            <pc:docMk/>
            <pc:sldMk cId="190706261" sldId="311"/>
            <ac:graphicFrameMk id="13" creationId="{05EE2E02-16FB-FA4D-8628-8CFBFF659545}"/>
          </ac:graphicFrameMkLst>
        </pc:graphicFrameChg>
        <pc:graphicFrameChg chg="add del mod">
          <ac:chgData name="Loc Huynh" userId="80c0383e323bd6ea" providerId="LiveId" clId="{EB6AEB1E-92B8-574A-94BB-FF82B5FA9E75}" dt="2022-01-21T09:18:49.782" v="8302" actId="478"/>
          <ac:graphicFrameMkLst>
            <pc:docMk/>
            <pc:sldMk cId="190706261" sldId="311"/>
            <ac:graphicFrameMk id="17" creationId="{48861743-4840-4945-8FFD-8116D5A423F2}"/>
          </ac:graphicFrameMkLst>
        </pc:graphicFrameChg>
        <pc:graphicFrameChg chg="add del mod">
          <ac:chgData name="Loc Huynh" userId="80c0383e323bd6ea" providerId="LiveId" clId="{EB6AEB1E-92B8-574A-94BB-FF82B5FA9E75}" dt="2022-01-22T03:17:34.798" v="9555" actId="478"/>
          <ac:graphicFrameMkLst>
            <pc:docMk/>
            <pc:sldMk cId="190706261" sldId="311"/>
            <ac:graphicFrameMk id="20" creationId="{CCA1671E-C08E-1845-8D61-8443B17B330B}"/>
          </ac:graphicFrameMkLst>
        </pc:graphicFrameChg>
        <pc:graphicFrameChg chg="add mod modGraphic">
          <ac:chgData name="Loc Huynh" userId="80c0383e323bd6ea" providerId="LiveId" clId="{EB6AEB1E-92B8-574A-94BB-FF82B5FA9E75}" dt="2022-01-22T03:35:21.512" v="9988" actId="1036"/>
          <ac:graphicFrameMkLst>
            <pc:docMk/>
            <pc:sldMk cId="190706261" sldId="311"/>
            <ac:graphicFrameMk id="21" creationId="{5457C604-A84F-DC4F-B694-9F957CC7725E}"/>
          </ac:graphicFrameMkLst>
        </pc:graphicFrameChg>
        <pc:graphicFrameChg chg="add mod modGraphic">
          <ac:chgData name="Loc Huynh" userId="80c0383e323bd6ea" providerId="LiveId" clId="{EB6AEB1E-92B8-574A-94BB-FF82B5FA9E75}" dt="2022-01-22T03:35:21.512" v="9988" actId="1036"/>
          <ac:graphicFrameMkLst>
            <pc:docMk/>
            <pc:sldMk cId="190706261" sldId="311"/>
            <ac:graphicFrameMk id="22" creationId="{26DAF0A6-2E50-8F4A-BDE1-4C5D54CD3F33}"/>
          </ac:graphicFrameMkLst>
        </pc:graphicFrameChg>
        <pc:cxnChg chg="mod">
          <ac:chgData name="Loc Huynh" userId="80c0383e323bd6ea" providerId="LiveId" clId="{EB6AEB1E-92B8-574A-94BB-FF82B5FA9E75}" dt="2022-01-21T09:17:43.130" v="8273"/>
          <ac:cxnSpMkLst>
            <pc:docMk/>
            <pc:sldMk cId="190706261" sldId="311"/>
            <ac:cxnSpMk id="8" creationId="{D09B1C22-4EDD-F945-882D-BE78A83A76E5}"/>
          </ac:cxnSpMkLst>
        </pc:cxnChg>
        <pc:cxnChg chg="mod">
          <ac:chgData name="Loc Huynh" userId="80c0383e323bd6ea" providerId="LiveId" clId="{EB6AEB1E-92B8-574A-94BB-FF82B5FA9E75}" dt="2022-01-21T09:17:43.130" v="8273"/>
          <ac:cxnSpMkLst>
            <pc:docMk/>
            <pc:sldMk cId="190706261" sldId="311"/>
            <ac:cxnSpMk id="12" creationId="{D7983494-6FA5-5544-9339-AA10E7EE9702}"/>
          </ac:cxnSpMkLst>
        </pc:cxnChg>
        <pc:cxnChg chg="mod">
          <ac:chgData name="Loc Huynh" userId="80c0383e323bd6ea" providerId="LiveId" clId="{EB6AEB1E-92B8-574A-94BB-FF82B5FA9E75}" dt="2022-01-21T09:17:43.130" v="8273"/>
          <ac:cxnSpMkLst>
            <pc:docMk/>
            <pc:sldMk cId="190706261" sldId="311"/>
            <ac:cxnSpMk id="16" creationId="{55BF97C7-8146-A94C-9C65-1C3932D7AFB5}"/>
          </ac:cxnSpMkLst>
        </pc:cxnChg>
        <pc:cxnChg chg="mod">
          <ac:chgData name="Loc Huynh" userId="80c0383e323bd6ea" providerId="LiveId" clId="{EB6AEB1E-92B8-574A-94BB-FF82B5FA9E75}" dt="2022-01-21T09:17:43.130" v="8273"/>
          <ac:cxnSpMkLst>
            <pc:docMk/>
            <pc:sldMk cId="190706261" sldId="311"/>
            <ac:cxnSpMk id="20" creationId="{55D258CE-9334-924F-BD4E-4F300F413DEC}"/>
          </ac:cxnSpMkLst>
        </pc:cxnChg>
      </pc:sldChg>
      <pc:sldChg chg="addSp delSp modSp add mod modAnim">
        <pc:chgData name="Loc Huynh" userId="80c0383e323bd6ea" providerId="LiveId" clId="{EB6AEB1E-92B8-574A-94BB-FF82B5FA9E75}" dt="2022-01-22T11:16:29.166" v="17657"/>
        <pc:sldMkLst>
          <pc:docMk/>
          <pc:sldMk cId="1993550717" sldId="312"/>
        </pc:sldMkLst>
        <pc:spChg chg="mod">
          <ac:chgData name="Loc Huynh" userId="80c0383e323bd6ea" providerId="LiveId" clId="{EB6AEB1E-92B8-574A-94BB-FF82B5FA9E75}" dt="2022-01-22T03:33:46.767" v="9981" actId="255"/>
          <ac:spMkLst>
            <pc:docMk/>
            <pc:sldMk cId="1993550717" sldId="312"/>
            <ac:spMk id="3" creationId="{915ED961-82CE-F140-B979-1794E0DE9605}"/>
          </ac:spMkLst>
        </pc:spChg>
        <pc:spChg chg="del">
          <ac:chgData name="Loc Huynh" userId="80c0383e323bd6ea" providerId="LiveId" clId="{EB6AEB1E-92B8-574A-94BB-FF82B5FA9E75}" dt="2022-01-22T10:59:26.549" v="17614"/>
          <ac:spMkLst>
            <pc:docMk/>
            <pc:sldMk cId="1993550717" sldId="312"/>
            <ac:spMk id="4" creationId="{577036C7-7488-D74C-B844-9EC220CD06C9}"/>
          </ac:spMkLst>
        </pc:spChg>
        <pc:spChg chg="add mod">
          <ac:chgData name="Loc Huynh" userId="80c0383e323bd6ea" providerId="LiveId" clId="{EB6AEB1E-92B8-574A-94BB-FF82B5FA9E75}" dt="2022-01-21T09:14:42.253" v="8226" actId="255"/>
          <ac:spMkLst>
            <pc:docMk/>
            <pc:sldMk cId="1993550717" sldId="312"/>
            <ac:spMk id="6" creationId="{C3C475F2-F16A-9D47-BF7F-131B0ED3FFB1}"/>
          </ac:spMkLst>
        </pc:spChg>
        <pc:spChg chg="mod">
          <ac:chgData name="Loc Huynh" userId="80c0383e323bd6ea" providerId="LiveId" clId="{EB6AEB1E-92B8-574A-94BB-FF82B5FA9E75}" dt="2022-01-21T09:15:06.897" v="8233" actId="20577"/>
          <ac:spMkLst>
            <pc:docMk/>
            <pc:sldMk cId="1993550717" sldId="312"/>
            <ac:spMk id="11" creationId="{3F99C34D-B5CC-914C-BA52-7921EFCB4823}"/>
          </ac:spMkLst>
        </pc:spChg>
        <pc:spChg chg="mod">
          <ac:chgData name="Loc Huynh" userId="80c0383e323bd6ea" providerId="LiveId" clId="{EB6AEB1E-92B8-574A-94BB-FF82B5FA9E75}" dt="2022-01-21T09:15:12.173" v="8238" actId="20577"/>
          <ac:spMkLst>
            <pc:docMk/>
            <pc:sldMk cId="1993550717" sldId="312"/>
            <ac:spMk id="15" creationId="{C94C9CA6-7833-C941-A545-7EC5EAAB161F}"/>
          </ac:spMkLst>
        </pc:spChg>
        <pc:spChg chg="mod">
          <ac:chgData name="Loc Huynh" userId="80c0383e323bd6ea" providerId="LiveId" clId="{EB6AEB1E-92B8-574A-94BB-FF82B5FA9E75}" dt="2022-01-21T09:15:16.342" v="8240" actId="20577"/>
          <ac:spMkLst>
            <pc:docMk/>
            <pc:sldMk cId="1993550717" sldId="312"/>
            <ac:spMk id="19" creationId="{74950202-4A35-AA4E-9003-319679B5CAFF}"/>
          </ac:spMkLst>
        </pc:spChg>
        <pc:spChg chg="add mod topLvl">
          <ac:chgData name="Loc Huynh" userId="80c0383e323bd6ea" providerId="LiveId" clId="{EB6AEB1E-92B8-574A-94BB-FF82B5FA9E75}" dt="2022-01-22T03:30:38.603" v="9846" actId="20577"/>
          <ac:spMkLst>
            <pc:docMk/>
            <pc:sldMk cId="1993550717" sldId="312"/>
            <ac:spMk id="21" creationId="{24A3DA59-6184-5D4B-A3A3-4D56418CB4D6}"/>
          </ac:spMkLst>
        </pc:spChg>
        <pc:spChg chg="add del">
          <ac:chgData name="Loc Huynh" userId="80c0383e323bd6ea" providerId="LiveId" clId="{EB6AEB1E-92B8-574A-94BB-FF82B5FA9E75}" dt="2022-01-22T02:32:30.527" v="8377" actId="478"/>
          <ac:spMkLst>
            <pc:docMk/>
            <pc:sldMk cId="1993550717" sldId="312"/>
            <ac:spMk id="22" creationId="{6B91157B-00BE-474E-A7F3-C5DE3508611D}"/>
          </ac:spMkLst>
        </pc:spChg>
        <pc:spChg chg="add mod topLvl">
          <ac:chgData name="Loc Huynh" userId="80c0383e323bd6ea" providerId="LiveId" clId="{EB6AEB1E-92B8-574A-94BB-FF82B5FA9E75}" dt="2022-01-22T03:30:56.556" v="9848" actId="1076"/>
          <ac:spMkLst>
            <pc:docMk/>
            <pc:sldMk cId="1993550717" sldId="312"/>
            <ac:spMk id="23" creationId="{7B4FEF69-CDEF-1E4C-9E59-1F872E3EFDBD}"/>
          </ac:spMkLst>
        </pc:spChg>
        <pc:spChg chg="add mod">
          <ac:chgData name="Loc Huynh" userId="80c0383e323bd6ea" providerId="LiveId" clId="{EB6AEB1E-92B8-574A-94BB-FF82B5FA9E75}" dt="2022-01-22T11:16:29.166" v="17657"/>
          <ac:spMkLst>
            <pc:docMk/>
            <pc:sldMk cId="1993550717" sldId="312"/>
            <ac:spMk id="24" creationId="{15CD869D-1B12-5E44-84B9-13EA5CEBEAF4}"/>
          </ac:spMkLst>
        </pc:spChg>
        <pc:grpChg chg="add mod">
          <ac:chgData name="Loc Huynh" userId="80c0383e323bd6ea" providerId="LiveId" clId="{EB6AEB1E-92B8-574A-94BB-FF82B5FA9E75}" dt="2022-01-22T03:31:30.554" v="9860" actId="1037"/>
          <ac:grpSpMkLst>
            <pc:docMk/>
            <pc:sldMk cId="1993550717" sldId="312"/>
            <ac:grpSpMk id="8" creationId="{3AD1840D-A4A1-F84E-A15B-874B8D535486}"/>
          </ac:grpSpMkLst>
        </pc:grpChg>
        <pc:grpChg chg="add mod">
          <ac:chgData name="Loc Huynh" userId="80c0383e323bd6ea" providerId="LiveId" clId="{EB6AEB1E-92B8-574A-94BB-FF82B5FA9E75}" dt="2022-01-22T03:31:30.554" v="9860" actId="1037"/>
          <ac:grpSpMkLst>
            <pc:docMk/>
            <pc:sldMk cId="1993550717" sldId="312"/>
            <ac:grpSpMk id="10" creationId="{F5C03DBD-7540-1E40-BB34-F02717D14667}"/>
          </ac:grpSpMkLst>
        </pc:grpChg>
        <pc:grpChg chg="add mod">
          <ac:chgData name="Loc Huynh" userId="80c0383e323bd6ea" providerId="LiveId" clId="{EB6AEB1E-92B8-574A-94BB-FF82B5FA9E75}" dt="2022-01-22T03:31:30.554" v="9860" actId="1037"/>
          <ac:grpSpMkLst>
            <pc:docMk/>
            <pc:sldMk cId="1993550717" sldId="312"/>
            <ac:grpSpMk id="14" creationId="{B4908D96-F924-F844-8210-20A95D96DC1B}"/>
          </ac:grpSpMkLst>
        </pc:grpChg>
        <pc:grpChg chg="add mod">
          <ac:chgData name="Loc Huynh" userId="80c0383e323bd6ea" providerId="LiveId" clId="{EB6AEB1E-92B8-574A-94BB-FF82B5FA9E75}" dt="2022-01-22T03:31:30.554" v="9860" actId="1037"/>
          <ac:grpSpMkLst>
            <pc:docMk/>
            <pc:sldMk cId="1993550717" sldId="312"/>
            <ac:grpSpMk id="18" creationId="{DE8E33C3-69D3-0E4D-B5B8-6533B5F9185C}"/>
          </ac:grpSpMkLst>
        </pc:grpChg>
        <pc:grpChg chg="add mod">
          <ac:chgData name="Loc Huynh" userId="80c0383e323bd6ea" providerId="LiveId" clId="{EB6AEB1E-92B8-574A-94BB-FF82B5FA9E75}" dt="2022-01-22T03:35:33.853" v="10002" actId="1036"/>
          <ac:grpSpMkLst>
            <pc:docMk/>
            <pc:sldMk cId="1993550717" sldId="312"/>
            <ac:grpSpMk id="22" creationId="{70301F12-CD2C-464C-B43B-495F345D4FE0}"/>
          </ac:grpSpMkLst>
        </pc:grpChg>
        <pc:grpChg chg="add del">
          <ac:chgData name="Loc Huynh" userId="80c0383e323bd6ea" providerId="LiveId" clId="{EB6AEB1E-92B8-574A-94BB-FF82B5FA9E75}" dt="2022-01-22T02:36:11.609" v="8452" actId="164"/>
          <ac:grpSpMkLst>
            <pc:docMk/>
            <pc:sldMk cId="1993550717" sldId="312"/>
            <ac:grpSpMk id="24" creationId="{62876AD8-12D0-7B49-806D-BD963B717C5E}"/>
          </ac:grpSpMkLst>
        </pc:grpChg>
        <pc:graphicFrameChg chg="add mod modGraphic">
          <ac:chgData name="Loc Huynh" userId="80c0383e323bd6ea" providerId="LiveId" clId="{EB6AEB1E-92B8-574A-94BB-FF82B5FA9E75}" dt="2022-01-22T03:31:30.554" v="9860" actId="1037"/>
          <ac:graphicFrameMkLst>
            <pc:docMk/>
            <pc:sldMk cId="1993550717" sldId="312"/>
            <ac:graphicFrameMk id="5" creationId="{F4530BA7-BB31-B540-8F83-E247701A4DB3}"/>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9" creationId="{97774FDA-F835-EE4D-A06D-46879C902DBB}"/>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13" creationId="{21875399-B4BC-9C4F-8867-79E73C95F141}"/>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17" creationId="{AD6BDF79-87CD-E34D-9DA1-8D57717F3712}"/>
          </ac:graphicFrameMkLst>
        </pc:graphicFrameChg>
        <pc:cxnChg chg="add mod">
          <ac:chgData name="Loc Huynh" userId="80c0383e323bd6ea" providerId="LiveId" clId="{EB6AEB1E-92B8-574A-94BB-FF82B5FA9E75}" dt="2022-01-21T08:53:14.614" v="8126"/>
          <ac:cxnSpMkLst>
            <pc:docMk/>
            <pc:sldMk cId="1993550717" sldId="312"/>
            <ac:cxnSpMk id="7" creationId="{89CE228B-323D-F04E-80C4-505DB49D0059}"/>
          </ac:cxnSpMkLst>
        </pc:cxnChg>
        <pc:cxnChg chg="mod">
          <ac:chgData name="Loc Huynh" userId="80c0383e323bd6ea" providerId="LiveId" clId="{EB6AEB1E-92B8-574A-94BB-FF82B5FA9E75}" dt="2022-01-21T09:13:17.030" v="8215"/>
          <ac:cxnSpMkLst>
            <pc:docMk/>
            <pc:sldMk cId="1993550717" sldId="312"/>
            <ac:cxnSpMk id="12" creationId="{46BDCCEE-5C43-D040-861E-E182ABC16B01}"/>
          </ac:cxnSpMkLst>
        </pc:cxnChg>
        <pc:cxnChg chg="mod">
          <ac:chgData name="Loc Huynh" userId="80c0383e323bd6ea" providerId="LiveId" clId="{EB6AEB1E-92B8-574A-94BB-FF82B5FA9E75}" dt="2022-01-21T09:13:22.372" v="8217"/>
          <ac:cxnSpMkLst>
            <pc:docMk/>
            <pc:sldMk cId="1993550717" sldId="312"/>
            <ac:cxnSpMk id="16" creationId="{5A6CF08C-81B5-794E-8F67-0AA0341DE866}"/>
          </ac:cxnSpMkLst>
        </pc:cxnChg>
        <pc:cxnChg chg="mod">
          <ac:chgData name="Loc Huynh" userId="80c0383e323bd6ea" providerId="LiveId" clId="{EB6AEB1E-92B8-574A-94BB-FF82B5FA9E75}" dt="2022-01-21T09:13:29.476" v="8219"/>
          <ac:cxnSpMkLst>
            <pc:docMk/>
            <pc:sldMk cId="1993550717" sldId="312"/>
            <ac:cxnSpMk id="20" creationId="{A48E707E-C746-624F-A007-B7C441333BB8}"/>
          </ac:cxnSpMkLst>
        </pc:cxnChg>
      </pc:sldChg>
      <pc:sldChg chg="addSp delSp modSp add mod delAnim modAnim">
        <pc:chgData name="Loc Huynh" userId="80c0383e323bd6ea" providerId="LiveId" clId="{EB6AEB1E-92B8-574A-94BB-FF82B5FA9E75}" dt="2022-01-22T11:16:29.166" v="17657"/>
        <pc:sldMkLst>
          <pc:docMk/>
          <pc:sldMk cId="1683963868" sldId="313"/>
        </pc:sldMkLst>
        <pc:spChg chg="mod">
          <ac:chgData name="Loc Huynh" userId="80c0383e323bd6ea" providerId="LiveId" clId="{EB6AEB1E-92B8-574A-94BB-FF82B5FA9E75}" dt="2022-01-22T03:50:44.511" v="10362" actId="113"/>
          <ac:spMkLst>
            <pc:docMk/>
            <pc:sldMk cId="1683963868" sldId="313"/>
            <ac:spMk id="3" creationId="{915ED961-82CE-F140-B979-1794E0DE9605}"/>
          </ac:spMkLst>
        </pc:spChg>
        <pc:spChg chg="del">
          <ac:chgData name="Loc Huynh" userId="80c0383e323bd6ea" providerId="LiveId" clId="{EB6AEB1E-92B8-574A-94BB-FF82B5FA9E75}" dt="2022-01-22T10:59:26.549" v="17614"/>
          <ac:spMkLst>
            <pc:docMk/>
            <pc:sldMk cId="1683963868" sldId="313"/>
            <ac:spMk id="4" creationId="{577036C7-7488-D74C-B844-9EC220CD06C9}"/>
          </ac:spMkLst>
        </pc:spChg>
        <pc:spChg chg="add mod">
          <ac:chgData name="Loc Huynh" userId="80c0383e323bd6ea" providerId="LiveId" clId="{EB6AEB1E-92B8-574A-94BB-FF82B5FA9E75}" dt="2022-01-22T03:52:07.184" v="10371" actId="13822"/>
          <ac:spMkLst>
            <pc:docMk/>
            <pc:sldMk cId="1683963868" sldId="313"/>
            <ac:spMk id="9" creationId="{DF8497C4-E53E-6041-84CD-2003F08FF965}"/>
          </ac:spMkLst>
        </pc:spChg>
        <pc:spChg chg="add mod">
          <ac:chgData name="Loc Huynh" userId="80c0383e323bd6ea" providerId="LiveId" clId="{EB6AEB1E-92B8-574A-94BB-FF82B5FA9E75}" dt="2022-01-22T11:16:29.166" v="17657"/>
          <ac:spMkLst>
            <pc:docMk/>
            <pc:sldMk cId="1683963868" sldId="313"/>
            <ac:spMk id="13" creationId="{C294653C-F8F7-904A-843D-4BEF94F27EFC}"/>
          </ac:spMkLst>
        </pc:spChg>
        <pc:grpChg chg="del">
          <ac:chgData name="Loc Huynh" userId="80c0383e323bd6ea" providerId="LiveId" clId="{EB6AEB1E-92B8-574A-94BB-FF82B5FA9E75}" dt="2022-01-22T03:44:21.681" v="10224" actId="478"/>
          <ac:grpSpMkLst>
            <pc:docMk/>
            <pc:sldMk cId="1683963868" sldId="313"/>
            <ac:grpSpMk id="6" creationId="{9B3F9ABB-7EA4-974F-AA81-16710CEBF810}"/>
          </ac:grpSpMkLst>
        </pc:grpChg>
        <pc:grpChg chg="del">
          <ac:chgData name="Loc Huynh" userId="80c0383e323bd6ea" providerId="LiveId" clId="{EB6AEB1E-92B8-574A-94BB-FF82B5FA9E75}" dt="2022-01-22T03:44:21.681" v="10224" actId="478"/>
          <ac:grpSpMkLst>
            <pc:docMk/>
            <pc:sldMk cId="1683963868" sldId="313"/>
            <ac:grpSpMk id="10" creationId="{C2709458-C391-884D-9C5D-04C279D97ADC}"/>
          </ac:grpSpMkLst>
        </pc:grpChg>
        <pc:grpChg chg="del">
          <ac:chgData name="Loc Huynh" userId="80c0383e323bd6ea" providerId="LiveId" clId="{EB6AEB1E-92B8-574A-94BB-FF82B5FA9E75}" dt="2022-01-22T03:44:21.681" v="10224" actId="478"/>
          <ac:grpSpMkLst>
            <pc:docMk/>
            <pc:sldMk cId="1683963868" sldId="313"/>
            <ac:grpSpMk id="14" creationId="{94925A6B-0CAC-7843-AE97-EB13F97B4089}"/>
          </ac:grpSpMkLst>
        </pc:grpChg>
        <pc:grpChg chg="del">
          <ac:chgData name="Loc Huynh" userId="80c0383e323bd6ea" providerId="LiveId" clId="{EB6AEB1E-92B8-574A-94BB-FF82B5FA9E75}" dt="2022-01-22T03:43:23.694" v="10222" actId="478"/>
          <ac:grpSpMkLst>
            <pc:docMk/>
            <pc:sldMk cId="1683963868" sldId="313"/>
            <ac:grpSpMk id="26" creationId="{93C1AE52-DB67-D14A-BABF-B33ED7833212}"/>
          </ac:grpSpMkLst>
        </pc:grpChg>
        <pc:graphicFrameChg chg="del">
          <ac:chgData name="Loc Huynh" userId="80c0383e323bd6ea" providerId="LiveId" clId="{EB6AEB1E-92B8-574A-94BB-FF82B5FA9E75}" dt="2022-01-22T03:44:21.681" v="10224" actId="478"/>
          <ac:graphicFrameMkLst>
            <pc:docMk/>
            <pc:sldMk cId="1683963868" sldId="313"/>
            <ac:graphicFrameMk id="5" creationId="{C77BF5B1-31C4-E44A-8A04-E1883B70C5C1}"/>
          </ac:graphicFrameMkLst>
        </pc:graphicFrameChg>
        <pc:graphicFrameChg chg="add mod modGraphic">
          <ac:chgData name="Loc Huynh" userId="80c0383e323bd6ea" providerId="LiveId" clId="{EB6AEB1E-92B8-574A-94BB-FF82B5FA9E75}" dt="2022-01-22T03:49:00.562" v="10342" actId="255"/>
          <ac:graphicFrameMkLst>
            <pc:docMk/>
            <pc:sldMk cId="1683963868" sldId="313"/>
            <ac:graphicFrameMk id="20" creationId="{4DCA8A3E-3096-4140-A2A9-C6897D739A5D}"/>
          </ac:graphicFrameMkLst>
        </pc:graphicFrameChg>
        <pc:graphicFrameChg chg="del">
          <ac:chgData name="Loc Huynh" userId="80c0383e323bd6ea" providerId="LiveId" clId="{EB6AEB1E-92B8-574A-94BB-FF82B5FA9E75}" dt="2022-01-22T03:44:21.681" v="10224" actId="478"/>
          <ac:graphicFrameMkLst>
            <pc:docMk/>
            <pc:sldMk cId="1683963868" sldId="313"/>
            <ac:graphicFrameMk id="21" creationId="{5457C604-A84F-DC4F-B694-9F957CC7725E}"/>
          </ac:graphicFrameMkLst>
        </pc:graphicFrameChg>
        <pc:graphicFrameChg chg="del">
          <ac:chgData name="Loc Huynh" userId="80c0383e323bd6ea" providerId="LiveId" clId="{EB6AEB1E-92B8-574A-94BB-FF82B5FA9E75}" dt="2022-01-22T03:44:21.681" v="10224" actId="478"/>
          <ac:graphicFrameMkLst>
            <pc:docMk/>
            <pc:sldMk cId="1683963868" sldId="313"/>
            <ac:graphicFrameMk id="22" creationId="{26DAF0A6-2E50-8F4A-BDE1-4C5D54CD3F33}"/>
          </ac:graphicFrameMkLst>
        </pc:graphicFrameChg>
        <pc:graphicFrameChg chg="add mod modGraphic">
          <ac:chgData name="Loc Huynh" userId="80c0383e323bd6ea" providerId="LiveId" clId="{EB6AEB1E-92B8-574A-94BB-FF82B5FA9E75}" dt="2022-01-22T03:48:52.888" v="10340" actId="255"/>
          <ac:graphicFrameMkLst>
            <pc:docMk/>
            <pc:sldMk cId="1683963868" sldId="313"/>
            <ac:graphicFrameMk id="23" creationId="{6F8F71FE-8594-0B46-9DC3-9306FABAEB00}"/>
          </ac:graphicFrameMkLst>
        </pc:graphicFrameChg>
      </pc:sldChg>
      <pc:sldChg chg="addSp delSp modSp add mod delAnim modAnim">
        <pc:chgData name="Loc Huynh" userId="80c0383e323bd6ea" providerId="LiveId" clId="{EB6AEB1E-92B8-574A-94BB-FF82B5FA9E75}" dt="2022-01-22T11:16:29.166" v="17657"/>
        <pc:sldMkLst>
          <pc:docMk/>
          <pc:sldMk cId="3369492368" sldId="314"/>
        </pc:sldMkLst>
        <pc:spChg chg="mod">
          <ac:chgData name="Loc Huynh" userId="80c0383e323bd6ea" providerId="LiveId" clId="{EB6AEB1E-92B8-574A-94BB-FF82B5FA9E75}" dt="2022-01-22T08:10:21.512" v="12110" actId="207"/>
          <ac:spMkLst>
            <pc:docMk/>
            <pc:sldMk cId="3369492368" sldId="314"/>
            <ac:spMk id="3" creationId="{915ED961-82CE-F140-B979-1794E0DE9605}"/>
          </ac:spMkLst>
        </pc:spChg>
        <pc:spChg chg="del">
          <ac:chgData name="Loc Huynh" userId="80c0383e323bd6ea" providerId="LiveId" clId="{EB6AEB1E-92B8-574A-94BB-FF82B5FA9E75}" dt="2022-01-22T10:59:26.549" v="17614"/>
          <ac:spMkLst>
            <pc:docMk/>
            <pc:sldMk cId="3369492368" sldId="314"/>
            <ac:spMk id="4" creationId="{577036C7-7488-D74C-B844-9EC220CD06C9}"/>
          </ac:spMkLst>
        </pc:spChg>
        <pc:spChg chg="add mod">
          <ac:chgData name="Loc Huynh" userId="80c0383e323bd6ea" providerId="LiveId" clId="{EB6AEB1E-92B8-574A-94BB-FF82B5FA9E75}" dt="2022-01-22T11:16:29.166" v="17657"/>
          <ac:spMkLst>
            <pc:docMk/>
            <pc:sldMk cId="3369492368" sldId="314"/>
            <ac:spMk id="5" creationId="{279D1991-2274-C647-86A8-2EE40E5BE313}"/>
          </ac:spMkLst>
        </pc:spChg>
        <pc:spChg chg="add mod">
          <ac:chgData name="Loc Huynh" userId="80c0383e323bd6ea" providerId="LiveId" clId="{EB6AEB1E-92B8-574A-94BB-FF82B5FA9E75}" dt="2022-01-22T03:52:12.316" v="10372"/>
          <ac:spMkLst>
            <pc:docMk/>
            <pc:sldMk cId="3369492368" sldId="314"/>
            <ac:spMk id="10" creationId="{6437A3FF-FF46-8640-8C98-8779370DD3BD}"/>
          </ac:spMkLst>
        </pc:spChg>
        <pc:graphicFrameChg chg="add mod modGraphic">
          <ac:chgData name="Loc Huynh" userId="80c0383e323bd6ea" providerId="LiveId" clId="{EB6AEB1E-92B8-574A-94BB-FF82B5FA9E75}" dt="2022-01-22T03:48:44.381" v="10338" actId="1076"/>
          <ac:graphicFrameMkLst>
            <pc:docMk/>
            <pc:sldMk cId="3369492368" sldId="314"/>
            <ac:graphicFrameMk id="7" creationId="{D1A42817-CD0B-5B4F-8B78-1F988787D15B}"/>
          </ac:graphicFrameMkLst>
        </pc:graphicFrameChg>
        <pc:graphicFrameChg chg="add del mod modGraphic">
          <ac:chgData name="Loc Huynh" userId="80c0383e323bd6ea" providerId="LiveId" clId="{EB6AEB1E-92B8-574A-94BB-FF82B5FA9E75}" dt="2022-01-22T03:50:29.141" v="10360" actId="478"/>
          <ac:graphicFrameMkLst>
            <pc:docMk/>
            <pc:sldMk cId="3369492368" sldId="314"/>
            <ac:graphicFrameMk id="8" creationId="{81C7D507-9A05-4D45-A195-477429505525}"/>
          </ac:graphicFrameMkLst>
        </pc:graphicFrameChg>
        <pc:graphicFrameChg chg="add mod modGraphic">
          <ac:chgData name="Loc Huynh" userId="80c0383e323bd6ea" providerId="LiveId" clId="{EB6AEB1E-92B8-574A-94BB-FF82B5FA9E75}" dt="2022-01-22T03:50:37.554" v="10361" actId="1076"/>
          <ac:graphicFrameMkLst>
            <pc:docMk/>
            <pc:sldMk cId="3369492368" sldId="314"/>
            <ac:graphicFrameMk id="9" creationId="{415434F9-770D-F440-A7E9-9A0C9ECEC5AE}"/>
          </ac:graphicFrameMkLst>
        </pc:graphicFrameChg>
        <pc:graphicFrameChg chg="del mod">
          <ac:chgData name="Loc Huynh" userId="80c0383e323bd6ea" providerId="LiveId" clId="{EB6AEB1E-92B8-574A-94BB-FF82B5FA9E75}" dt="2022-01-22T03:48:40.651" v="10337" actId="478"/>
          <ac:graphicFrameMkLst>
            <pc:docMk/>
            <pc:sldMk cId="3369492368" sldId="314"/>
            <ac:graphicFrameMk id="20" creationId="{4DCA8A3E-3096-4140-A2A9-C6897D739A5D}"/>
          </ac:graphicFrameMkLst>
        </pc:graphicFrameChg>
        <pc:graphicFrameChg chg="del">
          <ac:chgData name="Loc Huynh" userId="80c0383e323bd6ea" providerId="LiveId" clId="{EB6AEB1E-92B8-574A-94BB-FF82B5FA9E75}" dt="2022-01-22T03:49:08.971" v="10343" actId="478"/>
          <ac:graphicFrameMkLst>
            <pc:docMk/>
            <pc:sldMk cId="3369492368" sldId="314"/>
            <ac:graphicFrameMk id="23" creationId="{6F8F71FE-8594-0B46-9DC3-9306FABAEB00}"/>
          </ac:graphicFrameMkLst>
        </pc:graphicFrameChg>
      </pc:sldChg>
      <pc:sldChg chg="addSp delSp modSp add mod addAnim delAnim modAnim">
        <pc:chgData name="Loc Huynh" userId="80c0383e323bd6ea" providerId="LiveId" clId="{EB6AEB1E-92B8-574A-94BB-FF82B5FA9E75}" dt="2022-01-22T11:16:29.166" v="17657"/>
        <pc:sldMkLst>
          <pc:docMk/>
          <pc:sldMk cId="2028525360" sldId="315"/>
        </pc:sldMkLst>
        <pc:spChg chg="mod">
          <ac:chgData name="Loc Huynh" userId="80c0383e323bd6ea" providerId="LiveId" clId="{EB6AEB1E-92B8-574A-94BB-FF82B5FA9E75}" dt="2022-01-22T08:10:32.827" v="12112" actId="255"/>
          <ac:spMkLst>
            <pc:docMk/>
            <pc:sldMk cId="2028525360" sldId="315"/>
            <ac:spMk id="3" creationId="{915ED961-82CE-F140-B979-1794E0DE9605}"/>
          </ac:spMkLst>
        </pc:spChg>
        <pc:spChg chg="del">
          <ac:chgData name="Loc Huynh" userId="80c0383e323bd6ea" providerId="LiveId" clId="{EB6AEB1E-92B8-574A-94BB-FF82B5FA9E75}" dt="2022-01-22T10:59:26.549" v="17614"/>
          <ac:spMkLst>
            <pc:docMk/>
            <pc:sldMk cId="2028525360" sldId="315"/>
            <ac:spMk id="4" creationId="{577036C7-7488-D74C-B844-9EC220CD06C9}"/>
          </ac:spMkLst>
        </pc:spChg>
        <pc:spChg chg="del">
          <ac:chgData name="Loc Huynh" userId="80c0383e323bd6ea" providerId="LiveId" clId="{EB6AEB1E-92B8-574A-94BB-FF82B5FA9E75}" dt="2022-01-22T04:04:18.382" v="10572" actId="478"/>
          <ac:spMkLst>
            <pc:docMk/>
            <pc:sldMk cId="2028525360" sldId="315"/>
            <ac:spMk id="6" creationId="{4612B3A0-3A41-6F48-BE68-C6AAC891DF2A}"/>
          </ac:spMkLst>
        </pc:spChg>
        <pc:spChg chg="mod">
          <ac:chgData name="Loc Huynh" userId="80c0383e323bd6ea" providerId="LiveId" clId="{EB6AEB1E-92B8-574A-94BB-FF82B5FA9E75}" dt="2022-01-22T04:18:23.193" v="10771" actId="14100"/>
          <ac:spMkLst>
            <pc:docMk/>
            <pc:sldMk cId="2028525360" sldId="315"/>
            <ac:spMk id="8" creationId="{1C0AF459-AEB2-734D-905E-4A6278350C3F}"/>
          </ac:spMkLst>
        </pc:spChg>
        <pc:spChg chg="del mod">
          <ac:chgData name="Loc Huynh" userId="80c0383e323bd6ea" providerId="LiveId" clId="{EB6AEB1E-92B8-574A-94BB-FF82B5FA9E75}" dt="2022-01-22T04:15:06.609" v="10719" actId="478"/>
          <ac:spMkLst>
            <pc:docMk/>
            <pc:sldMk cId="2028525360" sldId="315"/>
            <ac:spMk id="9" creationId="{AC5EB58B-305D-6B4D-9B97-7BEED0D7EEFD}"/>
          </ac:spMkLst>
        </pc:spChg>
        <pc:spChg chg="add mod">
          <ac:chgData name="Loc Huynh" userId="80c0383e323bd6ea" providerId="LiveId" clId="{EB6AEB1E-92B8-574A-94BB-FF82B5FA9E75}" dt="2022-01-22T11:16:29.166" v="17657"/>
          <ac:spMkLst>
            <pc:docMk/>
            <pc:sldMk cId="2028525360" sldId="315"/>
            <ac:spMk id="10" creationId="{E0492333-E1FD-0743-A73D-1995560B0D93}"/>
          </ac:spMkLst>
        </pc:spChg>
        <pc:spChg chg="del mod">
          <ac:chgData name="Loc Huynh" userId="80c0383e323bd6ea" providerId="LiveId" clId="{EB6AEB1E-92B8-574A-94BB-FF82B5FA9E75}" dt="2022-01-22T04:13:11.572" v="10690" actId="478"/>
          <ac:spMkLst>
            <pc:docMk/>
            <pc:sldMk cId="2028525360" sldId="315"/>
            <ac:spMk id="12" creationId="{8D151A54-2A68-F941-8238-210843271DD1}"/>
          </ac:spMkLst>
        </pc:spChg>
        <pc:spChg chg="add del mod">
          <ac:chgData name="Loc Huynh" userId="80c0383e323bd6ea" providerId="LiveId" clId="{EB6AEB1E-92B8-574A-94BB-FF82B5FA9E75}" dt="2022-01-22T04:13:09.831" v="10689" actId="478"/>
          <ac:spMkLst>
            <pc:docMk/>
            <pc:sldMk cId="2028525360" sldId="315"/>
            <ac:spMk id="13" creationId="{7B31AA60-5753-1A49-9DB5-E96B042EDE1C}"/>
          </ac:spMkLst>
        </pc:spChg>
        <pc:spChg chg="add mod">
          <ac:chgData name="Loc Huynh" userId="80c0383e323bd6ea" providerId="LiveId" clId="{EB6AEB1E-92B8-574A-94BB-FF82B5FA9E75}" dt="2022-01-22T04:17:53.381" v="10766" actId="207"/>
          <ac:spMkLst>
            <pc:docMk/>
            <pc:sldMk cId="2028525360" sldId="315"/>
            <ac:spMk id="14" creationId="{84DBF87A-A163-5C4D-BB33-1CF2799DA213}"/>
          </ac:spMkLst>
        </pc:spChg>
        <pc:spChg chg="add del mod">
          <ac:chgData name="Loc Huynh" userId="80c0383e323bd6ea" providerId="LiveId" clId="{EB6AEB1E-92B8-574A-94BB-FF82B5FA9E75}" dt="2022-01-22T04:10:20.756" v="10658"/>
          <ac:spMkLst>
            <pc:docMk/>
            <pc:sldMk cId="2028525360" sldId="315"/>
            <ac:spMk id="15" creationId="{B16C010B-CA8F-6C48-B554-F3A15092D10F}"/>
          </ac:spMkLst>
        </pc:spChg>
        <pc:spChg chg="add del mod">
          <ac:chgData name="Loc Huynh" userId="80c0383e323bd6ea" providerId="LiveId" clId="{EB6AEB1E-92B8-574A-94BB-FF82B5FA9E75}" dt="2022-01-22T04:13:29.740" v="10692"/>
          <ac:spMkLst>
            <pc:docMk/>
            <pc:sldMk cId="2028525360" sldId="315"/>
            <ac:spMk id="21" creationId="{E5B1CA26-04EA-8B4A-B0B1-1FBBC0EB8CD7}"/>
          </ac:spMkLst>
        </pc:spChg>
        <pc:spChg chg="add mod">
          <ac:chgData name="Loc Huynh" userId="80c0383e323bd6ea" providerId="LiveId" clId="{EB6AEB1E-92B8-574A-94BB-FF82B5FA9E75}" dt="2022-01-22T04:17:28.348" v="10761" actId="1036"/>
          <ac:spMkLst>
            <pc:docMk/>
            <pc:sldMk cId="2028525360" sldId="315"/>
            <ac:spMk id="22" creationId="{B53974B7-C386-164E-A584-745E382B7AF6}"/>
          </ac:spMkLst>
        </pc:spChg>
        <pc:spChg chg="add mod">
          <ac:chgData name="Loc Huynh" userId="80c0383e323bd6ea" providerId="LiveId" clId="{EB6AEB1E-92B8-574A-94BB-FF82B5FA9E75}" dt="2022-01-22T04:17:56.824" v="10767" actId="207"/>
          <ac:spMkLst>
            <pc:docMk/>
            <pc:sldMk cId="2028525360" sldId="315"/>
            <ac:spMk id="23" creationId="{40A0BEE5-A74A-7446-AF21-FD086747A761}"/>
          </ac:spMkLst>
        </pc:spChg>
        <pc:graphicFrameChg chg="mod modGraphic">
          <ac:chgData name="Loc Huynh" userId="80c0383e323bd6ea" providerId="LiveId" clId="{EB6AEB1E-92B8-574A-94BB-FF82B5FA9E75}" dt="2022-01-22T04:17:28.348" v="10761" actId="1036"/>
          <ac:graphicFrameMkLst>
            <pc:docMk/>
            <pc:sldMk cId="2028525360" sldId="315"/>
            <ac:graphicFrameMk id="5" creationId="{C5F659C2-A30C-AA4A-AD9C-9B75A7DE6245}"/>
          </ac:graphicFrameMkLst>
        </pc:graphicFrameChg>
        <pc:graphicFrameChg chg="add mod modGraphic">
          <ac:chgData name="Loc Huynh" userId="80c0383e323bd6ea" providerId="LiveId" clId="{EB6AEB1E-92B8-574A-94BB-FF82B5FA9E75}" dt="2022-01-22T04:17:28.348" v="10761" actId="1036"/>
          <ac:graphicFrameMkLst>
            <pc:docMk/>
            <pc:sldMk cId="2028525360" sldId="315"/>
            <ac:graphicFrameMk id="11" creationId="{0517DF03-A9FC-D34F-9080-87CFBD50D5E0}"/>
          </ac:graphicFrameMkLst>
        </pc:graphicFrameChg>
        <pc:graphicFrameChg chg="add mod modGraphic">
          <ac:chgData name="Loc Huynh" userId="80c0383e323bd6ea" providerId="LiveId" clId="{EB6AEB1E-92B8-574A-94BB-FF82B5FA9E75}" dt="2022-01-22T04:17:28.348" v="10761" actId="1036"/>
          <ac:graphicFrameMkLst>
            <pc:docMk/>
            <pc:sldMk cId="2028525360" sldId="315"/>
            <ac:graphicFrameMk id="16" creationId="{7A1CA91C-3373-9641-AD68-E2747EE5D5AF}"/>
          </ac:graphicFrameMkLst>
        </pc:graphicFrameChg>
        <pc:graphicFrameChg chg="add del mod modGraphic">
          <ac:chgData name="Loc Huynh" userId="80c0383e323bd6ea" providerId="LiveId" clId="{EB6AEB1E-92B8-574A-94BB-FF82B5FA9E75}" dt="2022-01-22T04:17:28.348" v="10761" actId="1036"/>
          <ac:graphicFrameMkLst>
            <pc:docMk/>
            <pc:sldMk cId="2028525360" sldId="315"/>
            <ac:graphicFrameMk id="17" creationId="{D4EF342F-78B2-074D-8267-271E1815A9E5}"/>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18" creationId="{016200B1-89D1-F248-8BE5-12F88F9AFF4E}"/>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19" creationId="{17F0656B-CEEB-324A-B88C-F849077902E5}"/>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20" creationId="{EC0AF3EA-B361-694C-9133-53D05AD365E8}"/>
          </ac:graphicFrameMkLst>
        </pc:graphicFrameChg>
        <pc:cxnChg chg="del mod">
          <ac:chgData name="Loc Huynh" userId="80c0383e323bd6ea" providerId="LiveId" clId="{EB6AEB1E-92B8-574A-94BB-FF82B5FA9E75}" dt="2022-01-22T04:04:19.264" v="10573" actId="478"/>
          <ac:cxnSpMkLst>
            <pc:docMk/>
            <pc:sldMk cId="2028525360" sldId="315"/>
            <ac:cxnSpMk id="7" creationId="{C8C5C08C-AA8B-E341-9C6E-8FE7A9784C20}"/>
          </ac:cxnSpMkLst>
        </pc:cxnChg>
      </pc:sldChg>
      <pc:sldChg chg="add del">
        <pc:chgData name="Loc Huynh" userId="80c0383e323bd6ea" providerId="LiveId" clId="{EB6AEB1E-92B8-574A-94BB-FF82B5FA9E75}" dt="2022-01-22T03:46:22.713" v="10241"/>
        <pc:sldMkLst>
          <pc:docMk/>
          <pc:sldMk cId="3618925884" sldId="315"/>
        </pc:sldMkLst>
      </pc:sldChg>
      <pc:sldChg chg="addSp delSp modSp add mod">
        <pc:chgData name="Loc Huynh" userId="80c0383e323bd6ea" providerId="LiveId" clId="{EB6AEB1E-92B8-574A-94BB-FF82B5FA9E75}" dt="2022-01-22T11:16:29.166" v="17657"/>
        <pc:sldMkLst>
          <pc:docMk/>
          <pc:sldMk cId="3079771705" sldId="316"/>
        </pc:sldMkLst>
        <pc:spChg chg="mod">
          <ac:chgData name="Loc Huynh" userId="80c0383e323bd6ea" providerId="LiveId" clId="{EB6AEB1E-92B8-574A-94BB-FF82B5FA9E75}" dt="2022-01-22T08:39:49.884" v="12897" actId="207"/>
          <ac:spMkLst>
            <pc:docMk/>
            <pc:sldMk cId="3079771705" sldId="316"/>
            <ac:spMk id="3" creationId="{915ED961-82CE-F140-B979-1794E0DE9605}"/>
          </ac:spMkLst>
        </pc:spChg>
        <pc:spChg chg="del">
          <ac:chgData name="Loc Huynh" userId="80c0383e323bd6ea" providerId="LiveId" clId="{EB6AEB1E-92B8-574A-94BB-FF82B5FA9E75}" dt="2022-01-22T10:59:26.549" v="17614"/>
          <ac:spMkLst>
            <pc:docMk/>
            <pc:sldMk cId="3079771705" sldId="316"/>
            <ac:spMk id="4" creationId="{577036C7-7488-D74C-B844-9EC220CD06C9}"/>
          </ac:spMkLst>
        </pc:spChg>
        <pc:spChg chg="add mod">
          <ac:chgData name="Loc Huynh" userId="80c0383e323bd6ea" providerId="LiveId" clId="{EB6AEB1E-92B8-574A-94BB-FF82B5FA9E75}" dt="2022-01-22T11:16:29.166" v="17657"/>
          <ac:spMkLst>
            <pc:docMk/>
            <pc:sldMk cId="3079771705" sldId="316"/>
            <ac:spMk id="8" creationId="{855AFB3D-8EF7-1444-AD6E-50BF09432A89}"/>
          </ac:spMkLst>
        </pc:spChg>
        <pc:spChg chg="del">
          <ac:chgData name="Loc Huynh" userId="80c0383e323bd6ea" providerId="LiveId" clId="{EB6AEB1E-92B8-574A-94BB-FF82B5FA9E75}" dt="2022-01-22T04:36:41.715" v="11190" actId="478"/>
          <ac:spMkLst>
            <pc:docMk/>
            <pc:sldMk cId="3079771705" sldId="316"/>
            <ac:spMk id="12" creationId="{8D151A54-2A68-F941-8238-210843271DD1}"/>
          </ac:spMkLst>
        </pc:spChg>
        <pc:spChg chg="del">
          <ac:chgData name="Loc Huynh" userId="80c0383e323bd6ea" providerId="LiveId" clId="{EB6AEB1E-92B8-574A-94BB-FF82B5FA9E75}" dt="2022-01-22T04:36:39.675" v="11189" actId="478"/>
          <ac:spMkLst>
            <pc:docMk/>
            <pc:sldMk cId="3079771705" sldId="316"/>
            <ac:spMk id="14" creationId="{5604CBE2-7177-144C-9AB6-C2893E96DDB5}"/>
          </ac:spMkLst>
        </pc:spChg>
      </pc:sldChg>
      <pc:sldChg chg="addSp delSp modSp add mod modAnim">
        <pc:chgData name="Loc Huynh" userId="80c0383e323bd6ea" providerId="LiveId" clId="{EB6AEB1E-92B8-574A-94BB-FF82B5FA9E75}" dt="2022-01-22T11:16:29.166" v="17657"/>
        <pc:sldMkLst>
          <pc:docMk/>
          <pc:sldMk cId="64151477" sldId="317"/>
        </pc:sldMkLst>
        <pc:spChg chg="mod">
          <ac:chgData name="Loc Huynh" userId="80c0383e323bd6ea" providerId="LiveId" clId="{EB6AEB1E-92B8-574A-94BB-FF82B5FA9E75}" dt="2022-01-22T04:45:55.257" v="11519" actId="255"/>
          <ac:spMkLst>
            <pc:docMk/>
            <pc:sldMk cId="64151477" sldId="317"/>
            <ac:spMk id="3" creationId="{915ED961-82CE-F140-B979-1794E0DE9605}"/>
          </ac:spMkLst>
        </pc:spChg>
        <pc:spChg chg="del">
          <ac:chgData name="Loc Huynh" userId="80c0383e323bd6ea" providerId="LiveId" clId="{EB6AEB1E-92B8-574A-94BB-FF82B5FA9E75}" dt="2022-01-22T10:59:26.549" v="17614"/>
          <ac:spMkLst>
            <pc:docMk/>
            <pc:sldMk cId="64151477" sldId="317"/>
            <ac:spMk id="4" creationId="{577036C7-7488-D74C-B844-9EC220CD06C9}"/>
          </ac:spMkLst>
        </pc:spChg>
        <pc:spChg chg="add mod">
          <ac:chgData name="Loc Huynh" userId="80c0383e323bd6ea" providerId="LiveId" clId="{EB6AEB1E-92B8-574A-94BB-FF82B5FA9E75}" dt="2022-01-22T04:44:11.319" v="11513" actId="1036"/>
          <ac:spMkLst>
            <pc:docMk/>
            <pc:sldMk cId="64151477" sldId="317"/>
            <ac:spMk id="8" creationId="{17CF4244-DBD8-5F44-93E8-F5D0C62787EC}"/>
          </ac:spMkLst>
        </pc:spChg>
        <pc:spChg chg="add mod">
          <ac:chgData name="Loc Huynh" userId="80c0383e323bd6ea" providerId="LiveId" clId="{EB6AEB1E-92B8-574A-94BB-FF82B5FA9E75}" dt="2022-01-22T11:16:29.166" v="17657"/>
          <ac:spMkLst>
            <pc:docMk/>
            <pc:sldMk cId="64151477" sldId="317"/>
            <ac:spMk id="9" creationId="{5BD6264C-8291-6F49-B01A-0878170FB4D4}"/>
          </ac:spMkLst>
        </pc:spChg>
        <pc:spChg chg="add del mod">
          <ac:chgData name="Loc Huynh" userId="80c0383e323bd6ea" providerId="LiveId" clId="{EB6AEB1E-92B8-574A-94BB-FF82B5FA9E75}" dt="2022-01-22T04:42:21.226" v="11491" actId="21"/>
          <ac:spMkLst>
            <pc:docMk/>
            <pc:sldMk cId="64151477" sldId="317"/>
            <ac:spMk id="10" creationId="{F45B8B8B-BF91-AA48-A117-FD1A65BAC611}"/>
          </ac:spMkLst>
        </pc:spChg>
        <pc:spChg chg="mod">
          <ac:chgData name="Loc Huynh" userId="80c0383e323bd6ea" providerId="LiveId" clId="{EB6AEB1E-92B8-574A-94BB-FF82B5FA9E75}" dt="2022-01-22T04:46:25.919" v="11521" actId="14100"/>
          <ac:spMkLst>
            <pc:docMk/>
            <pc:sldMk cId="64151477" sldId="317"/>
            <ac:spMk id="12" creationId="{8D151A54-2A68-F941-8238-210843271DD1}"/>
          </ac:spMkLst>
        </pc:spChg>
        <pc:spChg chg="add mod">
          <ac:chgData name="Loc Huynh" userId="80c0383e323bd6ea" providerId="LiveId" clId="{EB6AEB1E-92B8-574A-94BB-FF82B5FA9E75}" dt="2022-01-22T04:42:30.066" v="11493" actId="14100"/>
          <ac:spMkLst>
            <pc:docMk/>
            <pc:sldMk cId="64151477" sldId="317"/>
            <ac:spMk id="13" creationId="{38917947-975F-874F-BBA5-2E00CAC485B6}"/>
          </ac:spMkLst>
        </pc:spChg>
        <pc:spChg chg="mod">
          <ac:chgData name="Loc Huynh" userId="80c0383e323bd6ea" providerId="LiveId" clId="{EB6AEB1E-92B8-574A-94BB-FF82B5FA9E75}" dt="2022-01-22T04:46:54.019" v="11522" actId="14100"/>
          <ac:spMkLst>
            <pc:docMk/>
            <pc:sldMk cId="64151477" sldId="317"/>
            <ac:spMk id="14" creationId="{5604CBE2-7177-144C-9AB6-C2893E96DDB5}"/>
          </ac:spMkLst>
        </pc:spChg>
      </pc:sldChg>
      <pc:sldChg chg="addSp delSp modSp add mod delAnim modAnim">
        <pc:chgData name="Loc Huynh" userId="80c0383e323bd6ea" providerId="LiveId" clId="{EB6AEB1E-92B8-574A-94BB-FF82B5FA9E75}" dt="2022-01-22T11:16:29.166" v="17657"/>
        <pc:sldMkLst>
          <pc:docMk/>
          <pc:sldMk cId="977140907" sldId="318"/>
        </pc:sldMkLst>
        <pc:spChg chg="mod">
          <ac:chgData name="Loc Huynh" userId="80c0383e323bd6ea" providerId="LiveId" clId="{EB6AEB1E-92B8-574A-94BB-FF82B5FA9E75}" dt="2022-01-22T08:19:13.946" v="12321" actId="20577"/>
          <ac:spMkLst>
            <pc:docMk/>
            <pc:sldMk cId="977140907" sldId="318"/>
            <ac:spMk id="3" creationId="{915ED961-82CE-F140-B979-1794E0DE9605}"/>
          </ac:spMkLst>
        </pc:spChg>
        <pc:spChg chg="del">
          <ac:chgData name="Loc Huynh" userId="80c0383e323bd6ea" providerId="LiveId" clId="{EB6AEB1E-92B8-574A-94BB-FF82B5FA9E75}" dt="2022-01-22T10:59:26.549" v="17614"/>
          <ac:spMkLst>
            <pc:docMk/>
            <pc:sldMk cId="977140907" sldId="318"/>
            <ac:spMk id="4" creationId="{577036C7-7488-D74C-B844-9EC220CD06C9}"/>
          </ac:spMkLst>
        </pc:spChg>
        <pc:spChg chg="add mod">
          <ac:chgData name="Loc Huynh" userId="80c0383e323bd6ea" providerId="LiveId" clId="{EB6AEB1E-92B8-574A-94BB-FF82B5FA9E75}" dt="2022-01-22T04:59:11.255" v="11705" actId="1076"/>
          <ac:spMkLst>
            <pc:docMk/>
            <pc:sldMk cId="977140907" sldId="318"/>
            <ac:spMk id="6" creationId="{53A152B5-DBA9-584A-882F-CD101DB9A791}"/>
          </ac:spMkLst>
        </pc:spChg>
        <pc:spChg chg="del">
          <ac:chgData name="Loc Huynh" userId="80c0383e323bd6ea" providerId="LiveId" clId="{EB6AEB1E-92B8-574A-94BB-FF82B5FA9E75}" dt="2022-01-22T04:50:35.361" v="11672" actId="478"/>
          <ac:spMkLst>
            <pc:docMk/>
            <pc:sldMk cId="977140907" sldId="318"/>
            <ac:spMk id="8" creationId="{1C0AF459-AEB2-734D-905E-4A6278350C3F}"/>
          </ac:spMkLst>
        </pc:spChg>
        <pc:spChg chg="mod">
          <ac:chgData name="Loc Huynh" userId="80c0383e323bd6ea" providerId="LiveId" clId="{EB6AEB1E-92B8-574A-94BB-FF82B5FA9E75}" dt="2022-01-22T08:12:09.512" v="12198" actId="1036"/>
          <ac:spMkLst>
            <pc:docMk/>
            <pc:sldMk cId="977140907" sldId="318"/>
            <ac:spMk id="14" creationId="{84DBF87A-A163-5C4D-BB33-1CF2799DA213}"/>
          </ac:spMkLst>
        </pc:spChg>
        <pc:spChg chg="add mod">
          <ac:chgData name="Loc Huynh" userId="80c0383e323bd6ea" providerId="LiveId" clId="{EB6AEB1E-92B8-574A-94BB-FF82B5FA9E75}" dt="2022-01-22T04:59:11.255" v="11705" actId="1076"/>
          <ac:spMkLst>
            <pc:docMk/>
            <pc:sldMk cId="977140907" sldId="318"/>
            <ac:spMk id="21" creationId="{00780FAE-0D11-AE45-86E9-4B1C8E55411B}"/>
          </ac:spMkLst>
        </pc:spChg>
        <pc:spChg chg="del">
          <ac:chgData name="Loc Huynh" userId="80c0383e323bd6ea" providerId="LiveId" clId="{EB6AEB1E-92B8-574A-94BB-FF82B5FA9E75}" dt="2022-01-22T04:51:00.429" v="11678" actId="478"/>
          <ac:spMkLst>
            <pc:docMk/>
            <pc:sldMk cId="977140907" sldId="318"/>
            <ac:spMk id="22" creationId="{B53974B7-C386-164E-A584-745E382B7AF6}"/>
          </ac:spMkLst>
        </pc:spChg>
        <pc:spChg chg="mod">
          <ac:chgData name="Loc Huynh" userId="80c0383e323bd6ea" providerId="LiveId" clId="{EB6AEB1E-92B8-574A-94BB-FF82B5FA9E75}" dt="2022-01-22T08:12:09.512" v="12198" actId="1036"/>
          <ac:spMkLst>
            <pc:docMk/>
            <pc:sldMk cId="977140907" sldId="318"/>
            <ac:spMk id="23" creationId="{40A0BEE5-A74A-7446-AF21-FD086747A761}"/>
          </ac:spMkLst>
        </pc:spChg>
        <pc:spChg chg="add mod">
          <ac:chgData name="Loc Huynh" userId="80c0383e323bd6ea" providerId="LiveId" clId="{EB6AEB1E-92B8-574A-94BB-FF82B5FA9E75}" dt="2022-01-22T04:59:11.255" v="11705" actId="1076"/>
          <ac:spMkLst>
            <pc:docMk/>
            <pc:sldMk cId="977140907" sldId="318"/>
            <ac:spMk id="24" creationId="{6CA51DC8-5798-CC44-8CB5-7AD395FECF54}"/>
          </ac:spMkLst>
        </pc:spChg>
        <pc:spChg chg="add mod">
          <ac:chgData name="Loc Huynh" userId="80c0383e323bd6ea" providerId="LiveId" clId="{EB6AEB1E-92B8-574A-94BB-FF82B5FA9E75}" dt="2022-01-22T04:59:11.255" v="11705" actId="1076"/>
          <ac:spMkLst>
            <pc:docMk/>
            <pc:sldMk cId="977140907" sldId="318"/>
            <ac:spMk id="25" creationId="{774ADCD9-ED54-9143-A235-F3F66A9409C3}"/>
          </ac:spMkLst>
        </pc:spChg>
        <pc:spChg chg="add mod">
          <ac:chgData name="Loc Huynh" userId="80c0383e323bd6ea" providerId="LiveId" clId="{EB6AEB1E-92B8-574A-94BB-FF82B5FA9E75}" dt="2022-01-22T04:59:55.233" v="11717" actId="1076"/>
          <ac:spMkLst>
            <pc:docMk/>
            <pc:sldMk cId="977140907" sldId="318"/>
            <ac:spMk id="26" creationId="{BCEFBD72-1AD1-7C43-8847-B17289CE80A5}"/>
          </ac:spMkLst>
        </pc:spChg>
        <pc:spChg chg="add mod">
          <ac:chgData name="Loc Huynh" userId="80c0383e323bd6ea" providerId="LiveId" clId="{EB6AEB1E-92B8-574A-94BB-FF82B5FA9E75}" dt="2022-01-22T04:59:55.233" v="11717" actId="1076"/>
          <ac:spMkLst>
            <pc:docMk/>
            <pc:sldMk cId="977140907" sldId="318"/>
            <ac:spMk id="27" creationId="{2094394C-07DE-5B4D-8E52-EACA40148A25}"/>
          </ac:spMkLst>
        </pc:spChg>
        <pc:spChg chg="add mod">
          <ac:chgData name="Loc Huynh" userId="80c0383e323bd6ea" providerId="LiveId" clId="{EB6AEB1E-92B8-574A-94BB-FF82B5FA9E75}" dt="2022-01-22T04:59:55.233" v="11717" actId="1076"/>
          <ac:spMkLst>
            <pc:docMk/>
            <pc:sldMk cId="977140907" sldId="318"/>
            <ac:spMk id="28" creationId="{43E9FCA0-B49A-E543-9EA2-9291996CC4A7}"/>
          </ac:spMkLst>
        </pc:spChg>
        <pc:spChg chg="add mod">
          <ac:chgData name="Loc Huynh" userId="80c0383e323bd6ea" providerId="LiveId" clId="{EB6AEB1E-92B8-574A-94BB-FF82B5FA9E75}" dt="2022-01-22T04:59:55.233" v="11717" actId="1076"/>
          <ac:spMkLst>
            <pc:docMk/>
            <pc:sldMk cId="977140907" sldId="318"/>
            <ac:spMk id="29" creationId="{9112D6B4-595E-184F-B077-F5664CA48CD7}"/>
          </ac:spMkLst>
        </pc:spChg>
        <pc:spChg chg="add mod">
          <ac:chgData name="Loc Huynh" userId="80c0383e323bd6ea" providerId="LiveId" clId="{EB6AEB1E-92B8-574A-94BB-FF82B5FA9E75}" dt="2022-01-22T04:59:55.233" v="11717" actId="1076"/>
          <ac:spMkLst>
            <pc:docMk/>
            <pc:sldMk cId="977140907" sldId="318"/>
            <ac:spMk id="30" creationId="{CC6A686A-9113-0344-A4D3-7045127F7405}"/>
          </ac:spMkLst>
        </pc:spChg>
        <pc:spChg chg="add mod">
          <ac:chgData name="Loc Huynh" userId="80c0383e323bd6ea" providerId="LiveId" clId="{EB6AEB1E-92B8-574A-94BB-FF82B5FA9E75}" dt="2022-01-22T04:59:55.233" v="11717" actId="1076"/>
          <ac:spMkLst>
            <pc:docMk/>
            <pc:sldMk cId="977140907" sldId="318"/>
            <ac:spMk id="31" creationId="{0E218A22-3C49-F04A-B9C7-3FD2FE1870A8}"/>
          </ac:spMkLst>
        </pc:spChg>
        <pc:spChg chg="add mod">
          <ac:chgData name="Loc Huynh" userId="80c0383e323bd6ea" providerId="LiveId" clId="{EB6AEB1E-92B8-574A-94BB-FF82B5FA9E75}" dt="2022-01-22T04:59:55.233" v="11717" actId="1076"/>
          <ac:spMkLst>
            <pc:docMk/>
            <pc:sldMk cId="977140907" sldId="318"/>
            <ac:spMk id="32" creationId="{D627207C-CDE2-6E47-B26C-3FBB449C989C}"/>
          </ac:spMkLst>
        </pc:spChg>
        <pc:spChg chg="add mod">
          <ac:chgData name="Loc Huynh" userId="80c0383e323bd6ea" providerId="LiveId" clId="{EB6AEB1E-92B8-574A-94BB-FF82B5FA9E75}" dt="2022-01-22T04:59:55.233" v="11717" actId="1076"/>
          <ac:spMkLst>
            <pc:docMk/>
            <pc:sldMk cId="977140907" sldId="318"/>
            <ac:spMk id="33" creationId="{49A86CBA-009D-9E47-A586-34B113CFE17C}"/>
          </ac:spMkLst>
        </pc:spChg>
        <pc:spChg chg="add mod">
          <ac:chgData name="Loc Huynh" userId="80c0383e323bd6ea" providerId="LiveId" clId="{EB6AEB1E-92B8-574A-94BB-FF82B5FA9E75}" dt="2022-01-22T04:59:55.233" v="11717" actId="1076"/>
          <ac:spMkLst>
            <pc:docMk/>
            <pc:sldMk cId="977140907" sldId="318"/>
            <ac:spMk id="34" creationId="{36C86448-6DD2-5F45-9BC0-BF1AA947B2E2}"/>
          </ac:spMkLst>
        </pc:spChg>
        <pc:spChg chg="add mod">
          <ac:chgData name="Loc Huynh" userId="80c0383e323bd6ea" providerId="LiveId" clId="{EB6AEB1E-92B8-574A-94BB-FF82B5FA9E75}" dt="2022-01-22T04:59:55.233" v="11717" actId="1076"/>
          <ac:spMkLst>
            <pc:docMk/>
            <pc:sldMk cId="977140907" sldId="318"/>
            <ac:spMk id="35" creationId="{9A17AE47-33F0-E44A-837F-CE5DA39DC972}"/>
          </ac:spMkLst>
        </pc:spChg>
        <pc:spChg chg="add mod">
          <ac:chgData name="Loc Huynh" userId="80c0383e323bd6ea" providerId="LiveId" clId="{EB6AEB1E-92B8-574A-94BB-FF82B5FA9E75}" dt="2022-01-22T04:59:55.233" v="11717" actId="1076"/>
          <ac:spMkLst>
            <pc:docMk/>
            <pc:sldMk cId="977140907" sldId="318"/>
            <ac:spMk id="36" creationId="{46C95E6D-CC30-1F4C-B524-BADA1DAEC18E}"/>
          </ac:spMkLst>
        </pc:spChg>
        <pc:spChg chg="add mod">
          <ac:chgData name="Loc Huynh" userId="80c0383e323bd6ea" providerId="LiveId" clId="{EB6AEB1E-92B8-574A-94BB-FF82B5FA9E75}" dt="2022-01-22T04:59:55.233" v="11717" actId="1076"/>
          <ac:spMkLst>
            <pc:docMk/>
            <pc:sldMk cId="977140907" sldId="318"/>
            <ac:spMk id="37" creationId="{6D5843F7-66FE-654F-B412-44EB0B86C7ED}"/>
          </ac:spMkLst>
        </pc:spChg>
        <pc:spChg chg="add mod">
          <ac:chgData name="Loc Huynh" userId="80c0383e323bd6ea" providerId="LiveId" clId="{EB6AEB1E-92B8-574A-94BB-FF82B5FA9E75}" dt="2022-01-22T04:59:55.233" v="11717" actId="1076"/>
          <ac:spMkLst>
            <pc:docMk/>
            <pc:sldMk cId="977140907" sldId="318"/>
            <ac:spMk id="38" creationId="{EC7D102F-909F-AF44-B35D-2057FA00F71D}"/>
          </ac:spMkLst>
        </pc:spChg>
        <pc:spChg chg="add mod">
          <ac:chgData name="Loc Huynh" userId="80c0383e323bd6ea" providerId="LiveId" clId="{EB6AEB1E-92B8-574A-94BB-FF82B5FA9E75}" dt="2022-01-22T04:59:55.233" v="11717" actId="1076"/>
          <ac:spMkLst>
            <pc:docMk/>
            <pc:sldMk cId="977140907" sldId="318"/>
            <ac:spMk id="39" creationId="{5986394B-55D8-4E41-BA10-7E5F230D8BEA}"/>
          </ac:spMkLst>
        </pc:spChg>
        <pc:spChg chg="add mod">
          <ac:chgData name="Loc Huynh" userId="80c0383e323bd6ea" providerId="LiveId" clId="{EB6AEB1E-92B8-574A-94BB-FF82B5FA9E75}" dt="2022-01-22T04:59:55.233" v="11717" actId="1076"/>
          <ac:spMkLst>
            <pc:docMk/>
            <pc:sldMk cId="977140907" sldId="318"/>
            <ac:spMk id="40" creationId="{80A9E796-B81F-EF4D-AA38-032B736DF238}"/>
          </ac:spMkLst>
        </pc:spChg>
        <pc:spChg chg="add mod">
          <ac:chgData name="Loc Huynh" userId="80c0383e323bd6ea" providerId="LiveId" clId="{EB6AEB1E-92B8-574A-94BB-FF82B5FA9E75}" dt="2022-01-22T04:59:55.233" v="11717" actId="1076"/>
          <ac:spMkLst>
            <pc:docMk/>
            <pc:sldMk cId="977140907" sldId="318"/>
            <ac:spMk id="41" creationId="{5BA20009-A405-0541-BFE0-6C2F2275EADC}"/>
          </ac:spMkLst>
        </pc:spChg>
        <pc:spChg chg="add mod">
          <ac:chgData name="Loc Huynh" userId="80c0383e323bd6ea" providerId="LiveId" clId="{EB6AEB1E-92B8-574A-94BB-FF82B5FA9E75}" dt="2022-01-22T04:59:55.233" v="11717" actId="1076"/>
          <ac:spMkLst>
            <pc:docMk/>
            <pc:sldMk cId="977140907" sldId="318"/>
            <ac:spMk id="42" creationId="{30203B78-F605-1749-A52F-3A139D7D7F36}"/>
          </ac:spMkLst>
        </pc:spChg>
        <pc:spChg chg="add mod">
          <ac:chgData name="Loc Huynh" userId="80c0383e323bd6ea" providerId="LiveId" clId="{EB6AEB1E-92B8-574A-94BB-FF82B5FA9E75}" dt="2022-01-22T04:59:55.233" v="11717" actId="1076"/>
          <ac:spMkLst>
            <pc:docMk/>
            <pc:sldMk cId="977140907" sldId="318"/>
            <ac:spMk id="43" creationId="{7C6731DD-7A0F-5F4E-A357-DF8E59F20E08}"/>
          </ac:spMkLst>
        </pc:spChg>
        <pc:spChg chg="add mod">
          <ac:chgData name="Loc Huynh" userId="80c0383e323bd6ea" providerId="LiveId" clId="{EB6AEB1E-92B8-574A-94BB-FF82B5FA9E75}" dt="2022-01-22T04:59:55.233" v="11717" actId="1076"/>
          <ac:spMkLst>
            <pc:docMk/>
            <pc:sldMk cId="977140907" sldId="318"/>
            <ac:spMk id="44" creationId="{8FFB32C6-BAD0-A349-AFC6-066324550044}"/>
          </ac:spMkLst>
        </pc:spChg>
        <pc:spChg chg="add mod">
          <ac:chgData name="Loc Huynh" userId="80c0383e323bd6ea" providerId="LiveId" clId="{EB6AEB1E-92B8-574A-94BB-FF82B5FA9E75}" dt="2022-01-22T04:59:55.233" v="11717" actId="1076"/>
          <ac:spMkLst>
            <pc:docMk/>
            <pc:sldMk cId="977140907" sldId="318"/>
            <ac:spMk id="45" creationId="{6EBC9DBB-4970-B84B-AE47-1A325930B5E1}"/>
          </ac:spMkLst>
        </pc:spChg>
        <pc:spChg chg="add del mod">
          <ac:chgData name="Loc Huynh" userId="80c0383e323bd6ea" providerId="LiveId" clId="{EB6AEB1E-92B8-574A-94BB-FF82B5FA9E75}" dt="2022-01-22T05:02:12.018" v="11740" actId="478"/>
          <ac:spMkLst>
            <pc:docMk/>
            <pc:sldMk cId="977140907" sldId="318"/>
            <ac:spMk id="46" creationId="{33283EAE-ACCC-1848-B022-29AFEA5980F5}"/>
          </ac:spMkLst>
        </pc:spChg>
        <pc:spChg chg="add del mod">
          <ac:chgData name="Loc Huynh" userId="80c0383e323bd6ea" providerId="LiveId" clId="{EB6AEB1E-92B8-574A-94BB-FF82B5FA9E75}" dt="2022-01-22T05:02:12.018" v="11740" actId="478"/>
          <ac:spMkLst>
            <pc:docMk/>
            <pc:sldMk cId="977140907" sldId="318"/>
            <ac:spMk id="47" creationId="{2D9DA5B3-F637-9141-A809-F1E85DE71EE5}"/>
          </ac:spMkLst>
        </pc:spChg>
        <pc:spChg chg="add del mod">
          <ac:chgData name="Loc Huynh" userId="80c0383e323bd6ea" providerId="LiveId" clId="{EB6AEB1E-92B8-574A-94BB-FF82B5FA9E75}" dt="2022-01-22T05:02:06.273" v="11739" actId="478"/>
          <ac:spMkLst>
            <pc:docMk/>
            <pc:sldMk cId="977140907" sldId="318"/>
            <ac:spMk id="48" creationId="{7C165DD7-7D14-454C-A93C-B5763E0C65CE}"/>
          </ac:spMkLst>
        </pc:spChg>
        <pc:spChg chg="add mod topLvl">
          <ac:chgData name="Loc Huynh" userId="80c0383e323bd6ea" providerId="LiveId" clId="{EB6AEB1E-92B8-574A-94BB-FF82B5FA9E75}" dt="2022-01-22T05:04:08.468" v="11763" actId="164"/>
          <ac:spMkLst>
            <pc:docMk/>
            <pc:sldMk cId="977140907" sldId="318"/>
            <ac:spMk id="49" creationId="{239A198E-1AEE-7B43-82CE-934C037C5BC7}"/>
          </ac:spMkLst>
        </pc:spChg>
        <pc:spChg chg="add del mod">
          <ac:chgData name="Loc Huynh" userId="80c0383e323bd6ea" providerId="LiveId" clId="{EB6AEB1E-92B8-574A-94BB-FF82B5FA9E75}" dt="2022-01-22T05:02:12.018" v="11740" actId="478"/>
          <ac:spMkLst>
            <pc:docMk/>
            <pc:sldMk cId="977140907" sldId="318"/>
            <ac:spMk id="50" creationId="{1851FCEE-2C5A-E445-A65B-515DE59216EF}"/>
          </ac:spMkLst>
        </pc:spChg>
        <pc:spChg chg="add del mod">
          <ac:chgData name="Loc Huynh" userId="80c0383e323bd6ea" providerId="LiveId" clId="{EB6AEB1E-92B8-574A-94BB-FF82B5FA9E75}" dt="2022-01-22T05:02:12.018" v="11740" actId="478"/>
          <ac:spMkLst>
            <pc:docMk/>
            <pc:sldMk cId="977140907" sldId="318"/>
            <ac:spMk id="51" creationId="{8705A793-FFA3-A149-9176-3802C238078A}"/>
          </ac:spMkLst>
        </pc:spChg>
        <pc:spChg chg="add del mod">
          <ac:chgData name="Loc Huynh" userId="80c0383e323bd6ea" providerId="LiveId" clId="{EB6AEB1E-92B8-574A-94BB-FF82B5FA9E75}" dt="2022-01-22T05:02:05.608" v="11738" actId="478"/>
          <ac:spMkLst>
            <pc:docMk/>
            <pc:sldMk cId="977140907" sldId="318"/>
            <ac:spMk id="52" creationId="{3F4CDC19-1945-D641-9C67-8436FAC22C05}"/>
          </ac:spMkLst>
        </pc:spChg>
        <pc:spChg chg="add mod topLvl">
          <ac:chgData name="Loc Huynh" userId="80c0383e323bd6ea" providerId="LiveId" clId="{EB6AEB1E-92B8-574A-94BB-FF82B5FA9E75}" dt="2022-01-22T05:04:08.468" v="11763" actId="164"/>
          <ac:spMkLst>
            <pc:docMk/>
            <pc:sldMk cId="977140907" sldId="318"/>
            <ac:spMk id="53" creationId="{C4342588-A847-0140-8E7F-F53E27B91735}"/>
          </ac:spMkLst>
        </pc:spChg>
        <pc:spChg chg="add del mod">
          <ac:chgData name="Loc Huynh" userId="80c0383e323bd6ea" providerId="LiveId" clId="{EB6AEB1E-92B8-574A-94BB-FF82B5FA9E75}" dt="2022-01-22T05:02:12.018" v="11740" actId="478"/>
          <ac:spMkLst>
            <pc:docMk/>
            <pc:sldMk cId="977140907" sldId="318"/>
            <ac:spMk id="54" creationId="{709BED41-0597-C14E-B5AD-9E74F79AAA14}"/>
          </ac:spMkLst>
        </pc:spChg>
        <pc:spChg chg="add del mod">
          <ac:chgData name="Loc Huynh" userId="80c0383e323bd6ea" providerId="LiveId" clId="{EB6AEB1E-92B8-574A-94BB-FF82B5FA9E75}" dt="2022-01-22T05:02:12.018" v="11740" actId="478"/>
          <ac:spMkLst>
            <pc:docMk/>
            <pc:sldMk cId="977140907" sldId="318"/>
            <ac:spMk id="55" creationId="{E1095E2C-E1FF-0C47-8F8A-0062B79F7FE1}"/>
          </ac:spMkLst>
        </pc:spChg>
        <pc:spChg chg="add del mod">
          <ac:chgData name="Loc Huynh" userId="80c0383e323bd6ea" providerId="LiveId" clId="{EB6AEB1E-92B8-574A-94BB-FF82B5FA9E75}" dt="2022-01-22T05:02:04.876" v="11737" actId="478"/>
          <ac:spMkLst>
            <pc:docMk/>
            <pc:sldMk cId="977140907" sldId="318"/>
            <ac:spMk id="56" creationId="{839E79F0-7CD0-4842-8ECA-95C204272A19}"/>
          </ac:spMkLst>
        </pc:spChg>
        <pc:spChg chg="add mod topLvl">
          <ac:chgData name="Loc Huynh" userId="80c0383e323bd6ea" providerId="LiveId" clId="{EB6AEB1E-92B8-574A-94BB-FF82B5FA9E75}" dt="2022-01-22T05:04:08.468" v="11763" actId="164"/>
          <ac:spMkLst>
            <pc:docMk/>
            <pc:sldMk cId="977140907" sldId="318"/>
            <ac:spMk id="57" creationId="{D434459C-23E9-D542-AEFC-D86743663599}"/>
          </ac:spMkLst>
        </pc:spChg>
        <pc:spChg chg="add del mod">
          <ac:chgData name="Loc Huynh" userId="80c0383e323bd6ea" providerId="LiveId" clId="{EB6AEB1E-92B8-574A-94BB-FF82B5FA9E75}" dt="2022-01-22T05:02:12.018" v="11740" actId="478"/>
          <ac:spMkLst>
            <pc:docMk/>
            <pc:sldMk cId="977140907" sldId="318"/>
            <ac:spMk id="58" creationId="{948D27B5-25B9-1D4E-B000-C45081DE7A61}"/>
          </ac:spMkLst>
        </pc:spChg>
        <pc:spChg chg="add del mod">
          <ac:chgData name="Loc Huynh" userId="80c0383e323bd6ea" providerId="LiveId" clId="{EB6AEB1E-92B8-574A-94BB-FF82B5FA9E75}" dt="2022-01-22T05:02:12.018" v="11740" actId="478"/>
          <ac:spMkLst>
            <pc:docMk/>
            <pc:sldMk cId="977140907" sldId="318"/>
            <ac:spMk id="59" creationId="{6ED04235-6D66-F042-8606-5989542D0DAD}"/>
          </ac:spMkLst>
        </pc:spChg>
        <pc:spChg chg="add del mod">
          <ac:chgData name="Loc Huynh" userId="80c0383e323bd6ea" providerId="LiveId" clId="{EB6AEB1E-92B8-574A-94BB-FF82B5FA9E75}" dt="2022-01-22T05:02:04.100" v="11736" actId="478"/>
          <ac:spMkLst>
            <pc:docMk/>
            <pc:sldMk cId="977140907" sldId="318"/>
            <ac:spMk id="60" creationId="{C40025F1-7A24-EA44-BA87-731BCE267526}"/>
          </ac:spMkLst>
        </pc:spChg>
        <pc:spChg chg="add mod topLvl">
          <ac:chgData name="Loc Huynh" userId="80c0383e323bd6ea" providerId="LiveId" clId="{EB6AEB1E-92B8-574A-94BB-FF82B5FA9E75}" dt="2022-01-22T05:04:08.468" v="11763" actId="164"/>
          <ac:spMkLst>
            <pc:docMk/>
            <pc:sldMk cId="977140907" sldId="318"/>
            <ac:spMk id="61" creationId="{2289A63C-5EA9-4640-9025-4DC5315F8C06}"/>
          </ac:spMkLst>
        </pc:spChg>
        <pc:spChg chg="add del mod">
          <ac:chgData name="Loc Huynh" userId="80c0383e323bd6ea" providerId="LiveId" clId="{EB6AEB1E-92B8-574A-94BB-FF82B5FA9E75}" dt="2022-01-22T05:02:12.018" v="11740" actId="478"/>
          <ac:spMkLst>
            <pc:docMk/>
            <pc:sldMk cId="977140907" sldId="318"/>
            <ac:spMk id="62" creationId="{49075B3D-CE16-1545-B0F9-F0D56F82355E}"/>
          </ac:spMkLst>
        </pc:spChg>
        <pc:spChg chg="add del mod">
          <ac:chgData name="Loc Huynh" userId="80c0383e323bd6ea" providerId="LiveId" clId="{EB6AEB1E-92B8-574A-94BB-FF82B5FA9E75}" dt="2022-01-22T05:02:12.018" v="11740" actId="478"/>
          <ac:spMkLst>
            <pc:docMk/>
            <pc:sldMk cId="977140907" sldId="318"/>
            <ac:spMk id="63" creationId="{314C78E2-EA56-DD48-B840-7FB36F81758D}"/>
          </ac:spMkLst>
        </pc:spChg>
        <pc:spChg chg="add del mod">
          <ac:chgData name="Loc Huynh" userId="80c0383e323bd6ea" providerId="LiveId" clId="{EB6AEB1E-92B8-574A-94BB-FF82B5FA9E75}" dt="2022-01-22T05:02:03.026" v="11735" actId="478"/>
          <ac:spMkLst>
            <pc:docMk/>
            <pc:sldMk cId="977140907" sldId="318"/>
            <ac:spMk id="64" creationId="{FDF97320-D17D-0342-8718-9D76351FFC71}"/>
          </ac:spMkLst>
        </pc:spChg>
        <pc:spChg chg="add mod topLvl">
          <ac:chgData name="Loc Huynh" userId="80c0383e323bd6ea" providerId="LiveId" clId="{EB6AEB1E-92B8-574A-94BB-FF82B5FA9E75}" dt="2022-01-22T05:04:08.468" v="11763" actId="164"/>
          <ac:spMkLst>
            <pc:docMk/>
            <pc:sldMk cId="977140907" sldId="318"/>
            <ac:spMk id="65" creationId="{CD623003-D877-7841-8D16-0A3252F9CBF3}"/>
          </ac:spMkLst>
        </pc:spChg>
        <pc:spChg chg="add mod topLvl">
          <ac:chgData name="Loc Huynh" userId="80c0383e323bd6ea" providerId="LiveId" clId="{EB6AEB1E-92B8-574A-94BB-FF82B5FA9E75}" dt="2022-01-22T05:04:08.468" v="11763" actId="164"/>
          <ac:spMkLst>
            <pc:docMk/>
            <pc:sldMk cId="977140907" sldId="318"/>
            <ac:spMk id="66" creationId="{658BA29D-D46D-124B-95C4-1FAF7991442A}"/>
          </ac:spMkLst>
        </pc:spChg>
        <pc:spChg chg="add mod topLvl">
          <ac:chgData name="Loc Huynh" userId="80c0383e323bd6ea" providerId="LiveId" clId="{EB6AEB1E-92B8-574A-94BB-FF82B5FA9E75}" dt="2022-01-22T05:04:08.468" v="11763" actId="164"/>
          <ac:spMkLst>
            <pc:docMk/>
            <pc:sldMk cId="977140907" sldId="318"/>
            <ac:spMk id="67" creationId="{CFDB080B-8D26-1A4B-9EE5-95978324DBE4}"/>
          </ac:spMkLst>
        </pc:spChg>
        <pc:spChg chg="add mod topLvl">
          <ac:chgData name="Loc Huynh" userId="80c0383e323bd6ea" providerId="LiveId" clId="{EB6AEB1E-92B8-574A-94BB-FF82B5FA9E75}" dt="2022-01-22T05:04:08.468" v="11763" actId="164"/>
          <ac:spMkLst>
            <pc:docMk/>
            <pc:sldMk cId="977140907" sldId="318"/>
            <ac:spMk id="68" creationId="{ACAC5726-343F-5540-BB75-AA93CA9861C5}"/>
          </ac:spMkLst>
        </pc:spChg>
        <pc:spChg chg="add mod topLvl">
          <ac:chgData name="Loc Huynh" userId="80c0383e323bd6ea" providerId="LiveId" clId="{EB6AEB1E-92B8-574A-94BB-FF82B5FA9E75}" dt="2022-01-22T05:04:08.468" v="11763" actId="164"/>
          <ac:spMkLst>
            <pc:docMk/>
            <pc:sldMk cId="977140907" sldId="318"/>
            <ac:spMk id="69" creationId="{6A1FF359-C720-B547-BA52-54E434641746}"/>
          </ac:spMkLst>
        </pc:spChg>
        <pc:spChg chg="add mod topLvl">
          <ac:chgData name="Loc Huynh" userId="80c0383e323bd6ea" providerId="LiveId" clId="{EB6AEB1E-92B8-574A-94BB-FF82B5FA9E75}" dt="2022-01-22T05:04:08.468" v="11763" actId="164"/>
          <ac:spMkLst>
            <pc:docMk/>
            <pc:sldMk cId="977140907" sldId="318"/>
            <ac:spMk id="70" creationId="{779193FC-960A-DB45-A748-DBB63F998906}"/>
          </ac:spMkLst>
        </pc:spChg>
        <pc:spChg chg="add mod topLvl">
          <ac:chgData name="Loc Huynh" userId="80c0383e323bd6ea" providerId="LiveId" clId="{EB6AEB1E-92B8-574A-94BB-FF82B5FA9E75}" dt="2022-01-22T05:04:08.468" v="11763" actId="164"/>
          <ac:spMkLst>
            <pc:docMk/>
            <pc:sldMk cId="977140907" sldId="318"/>
            <ac:spMk id="71" creationId="{B734568D-9048-CC4C-A130-EF448DB94BD6}"/>
          </ac:spMkLst>
        </pc:spChg>
        <pc:spChg chg="add mod topLvl">
          <ac:chgData name="Loc Huynh" userId="80c0383e323bd6ea" providerId="LiveId" clId="{EB6AEB1E-92B8-574A-94BB-FF82B5FA9E75}" dt="2022-01-22T05:04:08.468" v="11763" actId="164"/>
          <ac:spMkLst>
            <pc:docMk/>
            <pc:sldMk cId="977140907" sldId="318"/>
            <ac:spMk id="72" creationId="{9371EE34-CE68-4545-8B4F-8CCFF3199CCB}"/>
          </ac:spMkLst>
        </pc:spChg>
        <pc:spChg chg="add mod topLvl">
          <ac:chgData name="Loc Huynh" userId="80c0383e323bd6ea" providerId="LiveId" clId="{EB6AEB1E-92B8-574A-94BB-FF82B5FA9E75}" dt="2022-01-22T05:04:08.468" v="11763" actId="164"/>
          <ac:spMkLst>
            <pc:docMk/>
            <pc:sldMk cId="977140907" sldId="318"/>
            <ac:spMk id="73" creationId="{D1D37802-9549-F64B-91E7-4B494524E812}"/>
          </ac:spMkLst>
        </pc:spChg>
        <pc:spChg chg="add mod topLvl">
          <ac:chgData name="Loc Huynh" userId="80c0383e323bd6ea" providerId="LiveId" clId="{EB6AEB1E-92B8-574A-94BB-FF82B5FA9E75}" dt="2022-01-22T05:04:08.468" v="11763" actId="164"/>
          <ac:spMkLst>
            <pc:docMk/>
            <pc:sldMk cId="977140907" sldId="318"/>
            <ac:spMk id="74" creationId="{5B6B9AC3-ED77-1541-B8E2-EC1F786D875A}"/>
          </ac:spMkLst>
        </pc:spChg>
        <pc:spChg chg="add mod topLvl">
          <ac:chgData name="Loc Huynh" userId="80c0383e323bd6ea" providerId="LiveId" clId="{EB6AEB1E-92B8-574A-94BB-FF82B5FA9E75}" dt="2022-01-22T05:04:08.468" v="11763" actId="164"/>
          <ac:spMkLst>
            <pc:docMk/>
            <pc:sldMk cId="977140907" sldId="318"/>
            <ac:spMk id="75" creationId="{22D0594F-1254-9D42-A255-3E694FC58293}"/>
          </ac:spMkLst>
        </pc:spChg>
        <pc:spChg chg="add del mod">
          <ac:chgData name="Loc Huynh" userId="80c0383e323bd6ea" providerId="LiveId" clId="{EB6AEB1E-92B8-574A-94BB-FF82B5FA9E75}" dt="2022-01-22T05:03:17.556" v="11754" actId="478"/>
          <ac:spMkLst>
            <pc:docMk/>
            <pc:sldMk cId="977140907" sldId="318"/>
            <ac:spMk id="76" creationId="{A954B949-0F42-F249-AF15-CC8F22E9EAFC}"/>
          </ac:spMkLst>
        </pc:spChg>
        <pc:spChg chg="add del mod">
          <ac:chgData name="Loc Huynh" userId="80c0383e323bd6ea" providerId="LiveId" clId="{EB6AEB1E-92B8-574A-94BB-FF82B5FA9E75}" dt="2022-01-22T05:03:17.556" v="11754" actId="478"/>
          <ac:spMkLst>
            <pc:docMk/>
            <pc:sldMk cId="977140907" sldId="318"/>
            <ac:spMk id="77" creationId="{CC4DF26F-D91E-8847-B266-FA382A059979}"/>
          </ac:spMkLst>
        </pc:spChg>
        <pc:spChg chg="add del mod">
          <ac:chgData name="Loc Huynh" userId="80c0383e323bd6ea" providerId="LiveId" clId="{EB6AEB1E-92B8-574A-94BB-FF82B5FA9E75}" dt="2022-01-22T05:03:17.556" v="11754" actId="478"/>
          <ac:spMkLst>
            <pc:docMk/>
            <pc:sldMk cId="977140907" sldId="318"/>
            <ac:spMk id="78" creationId="{41030352-5599-614F-B67F-E962E7BEC635}"/>
          </ac:spMkLst>
        </pc:spChg>
        <pc:spChg chg="add del mod">
          <ac:chgData name="Loc Huynh" userId="80c0383e323bd6ea" providerId="LiveId" clId="{EB6AEB1E-92B8-574A-94BB-FF82B5FA9E75}" dt="2022-01-22T05:03:17.556" v="11754" actId="478"/>
          <ac:spMkLst>
            <pc:docMk/>
            <pc:sldMk cId="977140907" sldId="318"/>
            <ac:spMk id="79" creationId="{65566204-83B6-D546-A340-F7E7BD3BA9CC}"/>
          </ac:spMkLst>
        </pc:spChg>
        <pc:spChg chg="add del mod">
          <ac:chgData name="Loc Huynh" userId="80c0383e323bd6ea" providerId="LiveId" clId="{EB6AEB1E-92B8-574A-94BB-FF82B5FA9E75}" dt="2022-01-22T05:03:17.556" v="11754" actId="478"/>
          <ac:spMkLst>
            <pc:docMk/>
            <pc:sldMk cId="977140907" sldId="318"/>
            <ac:spMk id="80" creationId="{D237CF11-0C38-8046-99B9-367658DA2087}"/>
          </ac:spMkLst>
        </pc:spChg>
        <pc:spChg chg="add del mod">
          <ac:chgData name="Loc Huynh" userId="80c0383e323bd6ea" providerId="LiveId" clId="{EB6AEB1E-92B8-574A-94BB-FF82B5FA9E75}" dt="2022-01-22T05:02:33.820" v="11743" actId="478"/>
          <ac:spMkLst>
            <pc:docMk/>
            <pc:sldMk cId="977140907" sldId="318"/>
            <ac:spMk id="81" creationId="{6197AA5F-5411-1C4E-A756-3386A61FD17A}"/>
          </ac:spMkLst>
        </pc:spChg>
        <pc:spChg chg="add del mod">
          <ac:chgData name="Loc Huynh" userId="80c0383e323bd6ea" providerId="LiveId" clId="{EB6AEB1E-92B8-574A-94BB-FF82B5FA9E75}" dt="2022-01-22T05:02:33.820" v="11743" actId="478"/>
          <ac:spMkLst>
            <pc:docMk/>
            <pc:sldMk cId="977140907" sldId="318"/>
            <ac:spMk id="82" creationId="{7577D630-4125-5C4C-83E1-74553D9AFD37}"/>
          </ac:spMkLst>
        </pc:spChg>
        <pc:spChg chg="add del mod">
          <ac:chgData name="Loc Huynh" userId="80c0383e323bd6ea" providerId="LiveId" clId="{EB6AEB1E-92B8-574A-94BB-FF82B5FA9E75}" dt="2022-01-22T05:02:33.820" v="11743" actId="478"/>
          <ac:spMkLst>
            <pc:docMk/>
            <pc:sldMk cId="977140907" sldId="318"/>
            <ac:spMk id="83" creationId="{133600B6-EEA1-5441-8219-8A4B7FDA2E7F}"/>
          </ac:spMkLst>
        </pc:spChg>
        <pc:spChg chg="add del mod">
          <ac:chgData name="Loc Huynh" userId="80c0383e323bd6ea" providerId="LiveId" clId="{EB6AEB1E-92B8-574A-94BB-FF82B5FA9E75}" dt="2022-01-22T05:02:33.820" v="11743" actId="478"/>
          <ac:spMkLst>
            <pc:docMk/>
            <pc:sldMk cId="977140907" sldId="318"/>
            <ac:spMk id="84" creationId="{507EE48E-F46E-654F-BC53-71218988BED5}"/>
          </ac:spMkLst>
        </pc:spChg>
        <pc:spChg chg="add del mod">
          <ac:chgData name="Loc Huynh" userId="80c0383e323bd6ea" providerId="LiveId" clId="{EB6AEB1E-92B8-574A-94BB-FF82B5FA9E75}" dt="2022-01-22T05:02:33.820" v="11743" actId="478"/>
          <ac:spMkLst>
            <pc:docMk/>
            <pc:sldMk cId="977140907" sldId="318"/>
            <ac:spMk id="85" creationId="{1EF74432-E3C4-F842-A6D3-8B396633A092}"/>
          </ac:spMkLst>
        </pc:spChg>
        <pc:spChg chg="add del mod">
          <ac:chgData name="Loc Huynh" userId="80c0383e323bd6ea" providerId="LiveId" clId="{EB6AEB1E-92B8-574A-94BB-FF82B5FA9E75}" dt="2022-01-22T05:02:33.820" v="11743" actId="478"/>
          <ac:spMkLst>
            <pc:docMk/>
            <pc:sldMk cId="977140907" sldId="318"/>
            <ac:spMk id="86" creationId="{E239BAEE-AF8E-4E42-AE1E-65E10DCB9ABD}"/>
          </ac:spMkLst>
        </pc:spChg>
        <pc:spChg chg="add del mod">
          <ac:chgData name="Loc Huynh" userId="80c0383e323bd6ea" providerId="LiveId" clId="{EB6AEB1E-92B8-574A-94BB-FF82B5FA9E75}" dt="2022-01-22T05:02:33.820" v="11743" actId="478"/>
          <ac:spMkLst>
            <pc:docMk/>
            <pc:sldMk cId="977140907" sldId="318"/>
            <ac:spMk id="87" creationId="{B703D9E5-DF68-A14B-9E42-39DD5DDA455C}"/>
          </ac:spMkLst>
        </pc:spChg>
        <pc:spChg chg="add del mod">
          <ac:chgData name="Loc Huynh" userId="80c0383e323bd6ea" providerId="LiveId" clId="{EB6AEB1E-92B8-574A-94BB-FF82B5FA9E75}" dt="2022-01-22T05:02:33.820" v="11743" actId="478"/>
          <ac:spMkLst>
            <pc:docMk/>
            <pc:sldMk cId="977140907" sldId="318"/>
            <ac:spMk id="88" creationId="{C0AE0699-CF76-B447-9C86-EAD2DF0B94E5}"/>
          </ac:spMkLst>
        </pc:spChg>
        <pc:spChg chg="add del mod">
          <ac:chgData name="Loc Huynh" userId="80c0383e323bd6ea" providerId="LiveId" clId="{EB6AEB1E-92B8-574A-94BB-FF82B5FA9E75}" dt="2022-01-22T05:02:33.820" v="11743" actId="478"/>
          <ac:spMkLst>
            <pc:docMk/>
            <pc:sldMk cId="977140907" sldId="318"/>
            <ac:spMk id="89" creationId="{29051671-03A9-FD44-B7F9-8CBADC06074C}"/>
          </ac:spMkLst>
        </pc:spChg>
        <pc:spChg chg="add del mod">
          <ac:chgData name="Loc Huynh" userId="80c0383e323bd6ea" providerId="LiveId" clId="{EB6AEB1E-92B8-574A-94BB-FF82B5FA9E75}" dt="2022-01-22T05:02:33.820" v="11743" actId="478"/>
          <ac:spMkLst>
            <pc:docMk/>
            <pc:sldMk cId="977140907" sldId="318"/>
            <ac:spMk id="90" creationId="{1C11D66B-5132-7E43-8395-C674E21863D7}"/>
          </ac:spMkLst>
        </pc:spChg>
        <pc:spChg chg="add del mod">
          <ac:chgData name="Loc Huynh" userId="80c0383e323bd6ea" providerId="LiveId" clId="{EB6AEB1E-92B8-574A-94BB-FF82B5FA9E75}" dt="2022-01-22T05:02:33.820" v="11743" actId="478"/>
          <ac:spMkLst>
            <pc:docMk/>
            <pc:sldMk cId="977140907" sldId="318"/>
            <ac:spMk id="91" creationId="{E47694A5-66B1-F740-949B-320103E59D27}"/>
          </ac:spMkLst>
        </pc:spChg>
        <pc:spChg chg="add del mod">
          <ac:chgData name="Loc Huynh" userId="80c0383e323bd6ea" providerId="LiveId" clId="{EB6AEB1E-92B8-574A-94BB-FF82B5FA9E75}" dt="2022-01-22T05:02:33.820" v="11743" actId="478"/>
          <ac:spMkLst>
            <pc:docMk/>
            <pc:sldMk cId="977140907" sldId="318"/>
            <ac:spMk id="92" creationId="{103368AC-FC0F-8D4B-8FAD-05D48DDD3C35}"/>
          </ac:spMkLst>
        </pc:spChg>
        <pc:spChg chg="add del mod">
          <ac:chgData name="Loc Huynh" userId="80c0383e323bd6ea" providerId="LiveId" clId="{EB6AEB1E-92B8-574A-94BB-FF82B5FA9E75}" dt="2022-01-22T05:02:33.820" v="11743" actId="478"/>
          <ac:spMkLst>
            <pc:docMk/>
            <pc:sldMk cId="977140907" sldId="318"/>
            <ac:spMk id="93" creationId="{E37B28F5-28D3-7441-81BB-E5D88951C8C9}"/>
          </ac:spMkLst>
        </pc:spChg>
        <pc:spChg chg="add del mod">
          <ac:chgData name="Loc Huynh" userId="80c0383e323bd6ea" providerId="LiveId" clId="{EB6AEB1E-92B8-574A-94BB-FF82B5FA9E75}" dt="2022-01-22T05:02:33.820" v="11743" actId="478"/>
          <ac:spMkLst>
            <pc:docMk/>
            <pc:sldMk cId="977140907" sldId="318"/>
            <ac:spMk id="94" creationId="{9822EC46-ACA2-DA45-8191-536637A93829}"/>
          </ac:spMkLst>
        </pc:spChg>
        <pc:spChg chg="add del mod">
          <ac:chgData name="Loc Huynh" userId="80c0383e323bd6ea" providerId="LiveId" clId="{EB6AEB1E-92B8-574A-94BB-FF82B5FA9E75}" dt="2022-01-22T05:02:33.820" v="11743" actId="478"/>
          <ac:spMkLst>
            <pc:docMk/>
            <pc:sldMk cId="977140907" sldId="318"/>
            <ac:spMk id="95" creationId="{77C0825E-EC49-0E45-A8E3-BF984D243558}"/>
          </ac:spMkLst>
        </pc:spChg>
        <pc:spChg chg="add mod topLvl">
          <ac:chgData name="Loc Huynh" userId="80c0383e323bd6ea" providerId="LiveId" clId="{EB6AEB1E-92B8-574A-94BB-FF82B5FA9E75}" dt="2022-01-22T05:04:25.355" v="11764" actId="1076"/>
          <ac:spMkLst>
            <pc:docMk/>
            <pc:sldMk cId="977140907" sldId="318"/>
            <ac:spMk id="96" creationId="{DA91F2D6-D7CD-E044-8038-44D16EA0033F}"/>
          </ac:spMkLst>
        </pc:spChg>
        <pc:spChg chg="add mod topLvl">
          <ac:chgData name="Loc Huynh" userId="80c0383e323bd6ea" providerId="LiveId" clId="{EB6AEB1E-92B8-574A-94BB-FF82B5FA9E75}" dt="2022-01-22T05:04:25.355" v="11764" actId="1076"/>
          <ac:spMkLst>
            <pc:docMk/>
            <pc:sldMk cId="977140907" sldId="318"/>
            <ac:spMk id="97" creationId="{BBF768CF-89EC-1746-812F-11AD2C57D4B0}"/>
          </ac:spMkLst>
        </pc:spChg>
        <pc:spChg chg="add mod topLvl">
          <ac:chgData name="Loc Huynh" userId="80c0383e323bd6ea" providerId="LiveId" clId="{EB6AEB1E-92B8-574A-94BB-FF82B5FA9E75}" dt="2022-01-22T05:04:25.355" v="11764" actId="1076"/>
          <ac:spMkLst>
            <pc:docMk/>
            <pc:sldMk cId="977140907" sldId="318"/>
            <ac:spMk id="98" creationId="{E5E15E06-8929-B344-A717-116E144E2F1A}"/>
          </ac:spMkLst>
        </pc:spChg>
        <pc:spChg chg="add mod topLvl">
          <ac:chgData name="Loc Huynh" userId="80c0383e323bd6ea" providerId="LiveId" clId="{EB6AEB1E-92B8-574A-94BB-FF82B5FA9E75}" dt="2022-01-22T05:04:25.355" v="11764" actId="1076"/>
          <ac:spMkLst>
            <pc:docMk/>
            <pc:sldMk cId="977140907" sldId="318"/>
            <ac:spMk id="99" creationId="{A79B505D-42B7-994D-957A-DA40E0FFD348}"/>
          </ac:spMkLst>
        </pc:spChg>
        <pc:spChg chg="add mod topLvl">
          <ac:chgData name="Loc Huynh" userId="80c0383e323bd6ea" providerId="LiveId" clId="{EB6AEB1E-92B8-574A-94BB-FF82B5FA9E75}" dt="2022-01-22T05:04:25.355" v="11764" actId="1076"/>
          <ac:spMkLst>
            <pc:docMk/>
            <pc:sldMk cId="977140907" sldId="318"/>
            <ac:spMk id="100" creationId="{18E93EFB-09AF-7143-ABCC-E0145353E547}"/>
          </ac:spMkLst>
        </pc:spChg>
        <pc:spChg chg="add mod topLvl">
          <ac:chgData name="Loc Huynh" userId="80c0383e323bd6ea" providerId="LiveId" clId="{EB6AEB1E-92B8-574A-94BB-FF82B5FA9E75}" dt="2022-01-22T05:04:25.355" v="11764" actId="1076"/>
          <ac:spMkLst>
            <pc:docMk/>
            <pc:sldMk cId="977140907" sldId="318"/>
            <ac:spMk id="101" creationId="{083A9711-5B97-DA4E-90B6-0E8A2B83817F}"/>
          </ac:spMkLst>
        </pc:spChg>
        <pc:spChg chg="add mod topLvl">
          <ac:chgData name="Loc Huynh" userId="80c0383e323bd6ea" providerId="LiveId" clId="{EB6AEB1E-92B8-574A-94BB-FF82B5FA9E75}" dt="2022-01-22T05:04:25.355" v="11764" actId="1076"/>
          <ac:spMkLst>
            <pc:docMk/>
            <pc:sldMk cId="977140907" sldId="318"/>
            <ac:spMk id="102" creationId="{7B05F022-C02A-4949-9119-F458E1320F51}"/>
          </ac:spMkLst>
        </pc:spChg>
        <pc:spChg chg="add mod topLvl">
          <ac:chgData name="Loc Huynh" userId="80c0383e323bd6ea" providerId="LiveId" clId="{EB6AEB1E-92B8-574A-94BB-FF82B5FA9E75}" dt="2022-01-22T05:04:25.355" v="11764" actId="1076"/>
          <ac:spMkLst>
            <pc:docMk/>
            <pc:sldMk cId="977140907" sldId="318"/>
            <ac:spMk id="103" creationId="{95C26C74-A802-CD4E-B7C9-1611778DB6A9}"/>
          </ac:spMkLst>
        </pc:spChg>
        <pc:spChg chg="add mod topLvl">
          <ac:chgData name="Loc Huynh" userId="80c0383e323bd6ea" providerId="LiveId" clId="{EB6AEB1E-92B8-574A-94BB-FF82B5FA9E75}" dt="2022-01-22T05:04:25.355" v="11764" actId="1076"/>
          <ac:spMkLst>
            <pc:docMk/>
            <pc:sldMk cId="977140907" sldId="318"/>
            <ac:spMk id="104" creationId="{814625B2-6206-4449-8041-B3003F36B274}"/>
          </ac:spMkLst>
        </pc:spChg>
        <pc:spChg chg="add mod topLvl">
          <ac:chgData name="Loc Huynh" userId="80c0383e323bd6ea" providerId="LiveId" clId="{EB6AEB1E-92B8-574A-94BB-FF82B5FA9E75}" dt="2022-01-22T05:04:25.355" v="11764" actId="1076"/>
          <ac:spMkLst>
            <pc:docMk/>
            <pc:sldMk cId="977140907" sldId="318"/>
            <ac:spMk id="105" creationId="{87117498-750E-3545-95B4-63D74CD6D101}"/>
          </ac:spMkLst>
        </pc:spChg>
        <pc:spChg chg="add mod topLvl">
          <ac:chgData name="Loc Huynh" userId="80c0383e323bd6ea" providerId="LiveId" clId="{EB6AEB1E-92B8-574A-94BB-FF82B5FA9E75}" dt="2022-01-22T05:04:25.355" v="11764" actId="1076"/>
          <ac:spMkLst>
            <pc:docMk/>
            <pc:sldMk cId="977140907" sldId="318"/>
            <ac:spMk id="106" creationId="{1AAB82E2-CD16-EA4E-BB2B-ABC42E673AA5}"/>
          </ac:spMkLst>
        </pc:spChg>
        <pc:spChg chg="add mod topLvl">
          <ac:chgData name="Loc Huynh" userId="80c0383e323bd6ea" providerId="LiveId" clId="{EB6AEB1E-92B8-574A-94BB-FF82B5FA9E75}" dt="2022-01-22T05:04:25.355" v="11764" actId="1076"/>
          <ac:spMkLst>
            <pc:docMk/>
            <pc:sldMk cId="977140907" sldId="318"/>
            <ac:spMk id="107" creationId="{E864B392-E0BD-FB42-84FB-D4BD4540064C}"/>
          </ac:spMkLst>
        </pc:spChg>
        <pc:spChg chg="add mod topLvl">
          <ac:chgData name="Loc Huynh" userId="80c0383e323bd6ea" providerId="LiveId" clId="{EB6AEB1E-92B8-574A-94BB-FF82B5FA9E75}" dt="2022-01-22T05:04:25.355" v="11764" actId="1076"/>
          <ac:spMkLst>
            <pc:docMk/>
            <pc:sldMk cId="977140907" sldId="318"/>
            <ac:spMk id="108" creationId="{1B101D66-70A2-9A45-AA0A-4C4B5ACA288E}"/>
          </ac:spMkLst>
        </pc:spChg>
        <pc:spChg chg="add mod topLvl">
          <ac:chgData name="Loc Huynh" userId="80c0383e323bd6ea" providerId="LiveId" clId="{EB6AEB1E-92B8-574A-94BB-FF82B5FA9E75}" dt="2022-01-22T05:04:25.355" v="11764" actId="1076"/>
          <ac:spMkLst>
            <pc:docMk/>
            <pc:sldMk cId="977140907" sldId="318"/>
            <ac:spMk id="109" creationId="{D87A24D1-A195-FC42-8A0F-6E81A9F94BBC}"/>
          </ac:spMkLst>
        </pc:spChg>
        <pc:spChg chg="add mod topLvl">
          <ac:chgData name="Loc Huynh" userId="80c0383e323bd6ea" providerId="LiveId" clId="{EB6AEB1E-92B8-574A-94BB-FF82B5FA9E75}" dt="2022-01-22T05:04:25.355" v="11764" actId="1076"/>
          <ac:spMkLst>
            <pc:docMk/>
            <pc:sldMk cId="977140907" sldId="318"/>
            <ac:spMk id="110" creationId="{C2BE3B9C-090C-5B4B-BB01-49B01FE730FA}"/>
          </ac:spMkLst>
        </pc:spChg>
        <pc:spChg chg="add mod topLvl">
          <ac:chgData name="Loc Huynh" userId="80c0383e323bd6ea" providerId="LiveId" clId="{EB6AEB1E-92B8-574A-94BB-FF82B5FA9E75}" dt="2022-01-22T05:04:25.355" v="11764" actId="1076"/>
          <ac:spMkLst>
            <pc:docMk/>
            <pc:sldMk cId="977140907" sldId="318"/>
            <ac:spMk id="111" creationId="{31AB480E-3110-734C-B8FF-F87491A7732D}"/>
          </ac:spMkLst>
        </pc:spChg>
        <pc:spChg chg="add mod topLvl">
          <ac:chgData name="Loc Huynh" userId="80c0383e323bd6ea" providerId="LiveId" clId="{EB6AEB1E-92B8-574A-94BB-FF82B5FA9E75}" dt="2022-01-22T05:04:25.355" v="11764" actId="1076"/>
          <ac:spMkLst>
            <pc:docMk/>
            <pc:sldMk cId="977140907" sldId="318"/>
            <ac:spMk id="112" creationId="{838DE72D-DA12-F449-9AB0-337F468E270A}"/>
          </ac:spMkLst>
        </pc:spChg>
        <pc:spChg chg="add mod topLvl">
          <ac:chgData name="Loc Huynh" userId="80c0383e323bd6ea" providerId="LiveId" clId="{EB6AEB1E-92B8-574A-94BB-FF82B5FA9E75}" dt="2022-01-22T05:04:25.355" v="11764" actId="1076"/>
          <ac:spMkLst>
            <pc:docMk/>
            <pc:sldMk cId="977140907" sldId="318"/>
            <ac:spMk id="113" creationId="{185B2484-209A-E34F-8B99-CB58AD85D1ED}"/>
          </ac:spMkLst>
        </pc:spChg>
        <pc:spChg chg="add mod topLvl">
          <ac:chgData name="Loc Huynh" userId="80c0383e323bd6ea" providerId="LiveId" clId="{EB6AEB1E-92B8-574A-94BB-FF82B5FA9E75}" dt="2022-01-22T05:04:25.355" v="11764" actId="1076"/>
          <ac:spMkLst>
            <pc:docMk/>
            <pc:sldMk cId="977140907" sldId="318"/>
            <ac:spMk id="114" creationId="{26112241-5412-E24D-AA6B-74CEF03A6C24}"/>
          </ac:spMkLst>
        </pc:spChg>
        <pc:spChg chg="add mod topLvl">
          <ac:chgData name="Loc Huynh" userId="80c0383e323bd6ea" providerId="LiveId" clId="{EB6AEB1E-92B8-574A-94BB-FF82B5FA9E75}" dt="2022-01-22T05:04:25.355" v="11764" actId="1076"/>
          <ac:spMkLst>
            <pc:docMk/>
            <pc:sldMk cId="977140907" sldId="318"/>
            <ac:spMk id="115" creationId="{EBF42799-A5B3-5042-BDD9-4E59F2050B7A}"/>
          </ac:spMkLst>
        </pc:spChg>
        <pc:spChg chg="add mod topLvl">
          <ac:chgData name="Loc Huynh" userId="80c0383e323bd6ea" providerId="LiveId" clId="{EB6AEB1E-92B8-574A-94BB-FF82B5FA9E75}" dt="2022-01-22T05:04:25.355" v="11764" actId="1076"/>
          <ac:spMkLst>
            <pc:docMk/>
            <pc:sldMk cId="977140907" sldId="318"/>
            <ac:spMk id="116" creationId="{38E36E29-3894-894E-BE26-EE04CF8A7B7C}"/>
          </ac:spMkLst>
        </pc:spChg>
        <pc:spChg chg="add mod topLvl">
          <ac:chgData name="Loc Huynh" userId="80c0383e323bd6ea" providerId="LiveId" clId="{EB6AEB1E-92B8-574A-94BB-FF82B5FA9E75}" dt="2022-01-22T05:04:25.355" v="11764" actId="1076"/>
          <ac:spMkLst>
            <pc:docMk/>
            <pc:sldMk cId="977140907" sldId="318"/>
            <ac:spMk id="117" creationId="{24881272-A762-9144-827B-EC388BD440B5}"/>
          </ac:spMkLst>
        </pc:spChg>
        <pc:spChg chg="add mod topLvl">
          <ac:chgData name="Loc Huynh" userId="80c0383e323bd6ea" providerId="LiveId" clId="{EB6AEB1E-92B8-574A-94BB-FF82B5FA9E75}" dt="2022-01-22T05:04:25.355" v="11764" actId="1076"/>
          <ac:spMkLst>
            <pc:docMk/>
            <pc:sldMk cId="977140907" sldId="318"/>
            <ac:spMk id="118" creationId="{9C8A74BD-EEF1-B842-8B51-851724E31627}"/>
          </ac:spMkLst>
        </pc:spChg>
        <pc:spChg chg="add mod topLvl">
          <ac:chgData name="Loc Huynh" userId="80c0383e323bd6ea" providerId="LiveId" clId="{EB6AEB1E-92B8-574A-94BB-FF82B5FA9E75}" dt="2022-01-22T05:04:25.355" v="11764" actId="1076"/>
          <ac:spMkLst>
            <pc:docMk/>
            <pc:sldMk cId="977140907" sldId="318"/>
            <ac:spMk id="119" creationId="{56E95A18-8CD8-7B4B-BD28-A5D80FD4697D}"/>
          </ac:spMkLst>
        </pc:spChg>
        <pc:spChg chg="add mod topLvl">
          <ac:chgData name="Loc Huynh" userId="80c0383e323bd6ea" providerId="LiveId" clId="{EB6AEB1E-92B8-574A-94BB-FF82B5FA9E75}" dt="2022-01-22T05:04:25.355" v="11764" actId="1076"/>
          <ac:spMkLst>
            <pc:docMk/>
            <pc:sldMk cId="977140907" sldId="318"/>
            <ac:spMk id="120" creationId="{EC49FE1C-ABFC-174B-A1CE-D404B46F0452}"/>
          </ac:spMkLst>
        </pc:spChg>
        <pc:spChg chg="add mod topLvl">
          <ac:chgData name="Loc Huynh" userId="80c0383e323bd6ea" providerId="LiveId" clId="{EB6AEB1E-92B8-574A-94BB-FF82B5FA9E75}" dt="2022-01-22T05:04:25.355" v="11764" actId="1076"/>
          <ac:spMkLst>
            <pc:docMk/>
            <pc:sldMk cId="977140907" sldId="318"/>
            <ac:spMk id="121" creationId="{D6476FD9-89B0-2245-B54A-5507B9C027BF}"/>
          </ac:spMkLst>
        </pc:spChg>
        <pc:spChg chg="add mod topLvl">
          <ac:chgData name="Loc Huynh" userId="80c0383e323bd6ea" providerId="LiveId" clId="{EB6AEB1E-92B8-574A-94BB-FF82B5FA9E75}" dt="2022-01-22T05:04:25.355" v="11764" actId="1076"/>
          <ac:spMkLst>
            <pc:docMk/>
            <pc:sldMk cId="977140907" sldId="318"/>
            <ac:spMk id="122" creationId="{99A5B7F9-7AA0-CA4C-BBCF-CDD97D5DE00D}"/>
          </ac:spMkLst>
        </pc:spChg>
        <pc:spChg chg="add mod topLvl">
          <ac:chgData name="Loc Huynh" userId="80c0383e323bd6ea" providerId="LiveId" clId="{EB6AEB1E-92B8-574A-94BB-FF82B5FA9E75}" dt="2022-01-22T05:04:25.355" v="11764" actId="1076"/>
          <ac:spMkLst>
            <pc:docMk/>
            <pc:sldMk cId="977140907" sldId="318"/>
            <ac:spMk id="123" creationId="{A265E37C-D9AB-F64A-A698-D34C44C12C89}"/>
          </ac:spMkLst>
        </pc:spChg>
        <pc:spChg chg="add mod topLvl">
          <ac:chgData name="Loc Huynh" userId="80c0383e323bd6ea" providerId="LiveId" clId="{EB6AEB1E-92B8-574A-94BB-FF82B5FA9E75}" dt="2022-01-22T05:04:25.355" v="11764" actId="1076"/>
          <ac:spMkLst>
            <pc:docMk/>
            <pc:sldMk cId="977140907" sldId="318"/>
            <ac:spMk id="124" creationId="{F75849EC-4576-1248-A6F1-E181FAA7E80A}"/>
          </ac:spMkLst>
        </pc:spChg>
        <pc:spChg chg="add mod topLvl">
          <ac:chgData name="Loc Huynh" userId="80c0383e323bd6ea" providerId="LiveId" clId="{EB6AEB1E-92B8-574A-94BB-FF82B5FA9E75}" dt="2022-01-22T05:04:25.355" v="11764" actId="1076"/>
          <ac:spMkLst>
            <pc:docMk/>
            <pc:sldMk cId="977140907" sldId="318"/>
            <ac:spMk id="125" creationId="{E182E208-99E5-ED4A-981D-4CB52BBF996F}"/>
          </ac:spMkLst>
        </pc:spChg>
        <pc:spChg chg="add mod topLvl">
          <ac:chgData name="Loc Huynh" userId="80c0383e323bd6ea" providerId="LiveId" clId="{EB6AEB1E-92B8-574A-94BB-FF82B5FA9E75}" dt="2022-01-22T05:04:25.355" v="11764" actId="1076"/>
          <ac:spMkLst>
            <pc:docMk/>
            <pc:sldMk cId="977140907" sldId="318"/>
            <ac:spMk id="126" creationId="{7EFA976D-F54A-CF42-8127-CE95AD4AB00F}"/>
          </ac:spMkLst>
        </pc:spChg>
        <pc:spChg chg="add mod topLvl">
          <ac:chgData name="Loc Huynh" userId="80c0383e323bd6ea" providerId="LiveId" clId="{EB6AEB1E-92B8-574A-94BB-FF82B5FA9E75}" dt="2022-01-22T05:04:25.355" v="11764" actId="1076"/>
          <ac:spMkLst>
            <pc:docMk/>
            <pc:sldMk cId="977140907" sldId="318"/>
            <ac:spMk id="127" creationId="{53B780BF-FC6D-6445-A5C6-26BC750F8A3D}"/>
          </ac:spMkLst>
        </pc:spChg>
        <pc:spChg chg="add mod topLvl">
          <ac:chgData name="Loc Huynh" userId="80c0383e323bd6ea" providerId="LiveId" clId="{EB6AEB1E-92B8-574A-94BB-FF82B5FA9E75}" dt="2022-01-22T05:04:25.355" v="11764" actId="1076"/>
          <ac:spMkLst>
            <pc:docMk/>
            <pc:sldMk cId="977140907" sldId="318"/>
            <ac:spMk id="128" creationId="{7AC61A68-5B20-2645-86A5-FC364C588731}"/>
          </ac:spMkLst>
        </pc:spChg>
        <pc:spChg chg="add mod topLvl">
          <ac:chgData name="Loc Huynh" userId="80c0383e323bd6ea" providerId="LiveId" clId="{EB6AEB1E-92B8-574A-94BB-FF82B5FA9E75}" dt="2022-01-22T05:04:25.355" v="11764" actId="1076"/>
          <ac:spMkLst>
            <pc:docMk/>
            <pc:sldMk cId="977140907" sldId="318"/>
            <ac:spMk id="129" creationId="{A833544F-8D5C-964A-AB13-DFF875361B0E}"/>
          </ac:spMkLst>
        </pc:spChg>
        <pc:spChg chg="add mod topLvl">
          <ac:chgData name="Loc Huynh" userId="80c0383e323bd6ea" providerId="LiveId" clId="{EB6AEB1E-92B8-574A-94BB-FF82B5FA9E75}" dt="2022-01-22T05:04:25.355" v="11764" actId="1076"/>
          <ac:spMkLst>
            <pc:docMk/>
            <pc:sldMk cId="977140907" sldId="318"/>
            <ac:spMk id="130" creationId="{7DB4F463-A969-1D4A-BC0A-E6C98DDB03CF}"/>
          </ac:spMkLst>
        </pc:spChg>
        <pc:spChg chg="add mod topLvl">
          <ac:chgData name="Loc Huynh" userId="80c0383e323bd6ea" providerId="LiveId" clId="{EB6AEB1E-92B8-574A-94BB-FF82B5FA9E75}" dt="2022-01-22T05:04:25.355" v="11764" actId="1076"/>
          <ac:spMkLst>
            <pc:docMk/>
            <pc:sldMk cId="977140907" sldId="318"/>
            <ac:spMk id="131" creationId="{8FDA04D4-188F-A24E-B9CB-3ECD34EB4BE5}"/>
          </ac:spMkLst>
        </pc:spChg>
        <pc:spChg chg="add mod topLvl">
          <ac:chgData name="Loc Huynh" userId="80c0383e323bd6ea" providerId="LiveId" clId="{EB6AEB1E-92B8-574A-94BB-FF82B5FA9E75}" dt="2022-01-22T05:04:25.355" v="11764" actId="1076"/>
          <ac:spMkLst>
            <pc:docMk/>
            <pc:sldMk cId="977140907" sldId="318"/>
            <ac:spMk id="132" creationId="{B88DAAB7-49CF-3940-A206-6301E22DD719}"/>
          </ac:spMkLst>
        </pc:spChg>
        <pc:spChg chg="add mod topLvl">
          <ac:chgData name="Loc Huynh" userId="80c0383e323bd6ea" providerId="LiveId" clId="{EB6AEB1E-92B8-574A-94BB-FF82B5FA9E75}" dt="2022-01-22T05:04:25.355" v="11764" actId="1076"/>
          <ac:spMkLst>
            <pc:docMk/>
            <pc:sldMk cId="977140907" sldId="318"/>
            <ac:spMk id="133" creationId="{838F5373-A5AA-5C42-96B0-EB73F730410E}"/>
          </ac:spMkLst>
        </pc:spChg>
        <pc:spChg chg="add mod topLvl">
          <ac:chgData name="Loc Huynh" userId="80c0383e323bd6ea" providerId="LiveId" clId="{EB6AEB1E-92B8-574A-94BB-FF82B5FA9E75}" dt="2022-01-22T05:04:25.355" v="11764" actId="1076"/>
          <ac:spMkLst>
            <pc:docMk/>
            <pc:sldMk cId="977140907" sldId="318"/>
            <ac:spMk id="134" creationId="{8BAB514D-0D6E-EC4C-9B51-56BA133710F2}"/>
          </ac:spMkLst>
        </pc:spChg>
        <pc:spChg chg="add mod topLvl">
          <ac:chgData name="Loc Huynh" userId="80c0383e323bd6ea" providerId="LiveId" clId="{EB6AEB1E-92B8-574A-94BB-FF82B5FA9E75}" dt="2022-01-22T05:04:25.355" v="11764" actId="1076"/>
          <ac:spMkLst>
            <pc:docMk/>
            <pc:sldMk cId="977140907" sldId="318"/>
            <ac:spMk id="135" creationId="{820C44A3-475A-464F-80CB-9EEE6F1911D0}"/>
          </ac:spMkLst>
        </pc:spChg>
        <pc:spChg chg="add mod topLvl">
          <ac:chgData name="Loc Huynh" userId="80c0383e323bd6ea" providerId="LiveId" clId="{EB6AEB1E-92B8-574A-94BB-FF82B5FA9E75}" dt="2022-01-22T05:04:25.355" v="11764" actId="1076"/>
          <ac:spMkLst>
            <pc:docMk/>
            <pc:sldMk cId="977140907" sldId="318"/>
            <ac:spMk id="136" creationId="{1C2CF825-D471-094F-B245-BAE14A4EAAF8}"/>
          </ac:spMkLst>
        </pc:spChg>
        <pc:spChg chg="add mod topLvl">
          <ac:chgData name="Loc Huynh" userId="80c0383e323bd6ea" providerId="LiveId" clId="{EB6AEB1E-92B8-574A-94BB-FF82B5FA9E75}" dt="2022-01-22T05:04:25.355" v="11764" actId="1076"/>
          <ac:spMkLst>
            <pc:docMk/>
            <pc:sldMk cId="977140907" sldId="318"/>
            <ac:spMk id="137" creationId="{FCE1C16C-ACB5-6049-9467-585AFDCD0988}"/>
          </ac:spMkLst>
        </pc:spChg>
        <pc:spChg chg="add mod topLvl">
          <ac:chgData name="Loc Huynh" userId="80c0383e323bd6ea" providerId="LiveId" clId="{EB6AEB1E-92B8-574A-94BB-FF82B5FA9E75}" dt="2022-01-22T05:04:25.355" v="11764" actId="1076"/>
          <ac:spMkLst>
            <pc:docMk/>
            <pc:sldMk cId="977140907" sldId="318"/>
            <ac:spMk id="138" creationId="{0892B90C-59EC-3E46-A474-48D0FCAABEF7}"/>
          </ac:spMkLst>
        </pc:spChg>
        <pc:spChg chg="add mod topLvl">
          <ac:chgData name="Loc Huynh" userId="80c0383e323bd6ea" providerId="LiveId" clId="{EB6AEB1E-92B8-574A-94BB-FF82B5FA9E75}" dt="2022-01-22T05:04:25.355" v="11764" actId="1076"/>
          <ac:spMkLst>
            <pc:docMk/>
            <pc:sldMk cId="977140907" sldId="318"/>
            <ac:spMk id="139" creationId="{8139020F-CF5B-FC4D-806A-BB4528841CC7}"/>
          </ac:spMkLst>
        </pc:spChg>
        <pc:spChg chg="add mod topLvl">
          <ac:chgData name="Loc Huynh" userId="80c0383e323bd6ea" providerId="LiveId" clId="{EB6AEB1E-92B8-574A-94BB-FF82B5FA9E75}" dt="2022-01-22T05:04:25.355" v="11764" actId="1076"/>
          <ac:spMkLst>
            <pc:docMk/>
            <pc:sldMk cId="977140907" sldId="318"/>
            <ac:spMk id="140" creationId="{DAAA6D15-3FD0-8B4A-BB35-76044C1012B4}"/>
          </ac:spMkLst>
        </pc:spChg>
        <pc:spChg chg="add mod">
          <ac:chgData name="Loc Huynh" userId="80c0383e323bd6ea" providerId="LiveId" clId="{EB6AEB1E-92B8-574A-94BB-FF82B5FA9E75}" dt="2022-01-22T08:18:24.906" v="12300" actId="1076"/>
          <ac:spMkLst>
            <pc:docMk/>
            <pc:sldMk cId="977140907" sldId="318"/>
            <ac:spMk id="141" creationId="{97F8CBDA-3662-9849-A114-63CA3FBAE6E1}"/>
          </ac:spMkLst>
        </pc:spChg>
        <pc:spChg chg="add mod">
          <ac:chgData name="Loc Huynh" userId="80c0383e323bd6ea" providerId="LiveId" clId="{EB6AEB1E-92B8-574A-94BB-FF82B5FA9E75}" dt="2022-01-22T05:05:36.704" v="11771" actId="571"/>
          <ac:spMkLst>
            <pc:docMk/>
            <pc:sldMk cId="977140907" sldId="318"/>
            <ac:spMk id="142" creationId="{A0146643-5FCF-4447-A3E0-999833BA3EDE}"/>
          </ac:spMkLst>
        </pc:spChg>
        <pc:spChg chg="add del mod">
          <ac:chgData name="Loc Huynh" userId="80c0383e323bd6ea" providerId="LiveId" clId="{EB6AEB1E-92B8-574A-94BB-FF82B5FA9E75}" dt="2022-01-22T05:13:03.746" v="11906" actId="478"/>
          <ac:spMkLst>
            <pc:docMk/>
            <pc:sldMk cId="977140907" sldId="318"/>
            <ac:spMk id="161" creationId="{7E846B6B-6899-F54C-ADF7-29440B7FF172}"/>
          </ac:spMkLst>
        </pc:spChg>
        <pc:spChg chg="add del mod">
          <ac:chgData name="Loc Huynh" userId="80c0383e323bd6ea" providerId="LiveId" clId="{EB6AEB1E-92B8-574A-94BB-FF82B5FA9E75}" dt="2022-01-22T05:12:43.559" v="11898" actId="478"/>
          <ac:spMkLst>
            <pc:docMk/>
            <pc:sldMk cId="977140907" sldId="318"/>
            <ac:spMk id="162" creationId="{C02F4642-E441-434B-B6F5-915B590C957F}"/>
          </ac:spMkLst>
        </pc:spChg>
        <pc:spChg chg="add del mod">
          <ac:chgData name="Loc Huynh" userId="80c0383e323bd6ea" providerId="LiveId" clId="{EB6AEB1E-92B8-574A-94BB-FF82B5FA9E75}" dt="2022-01-22T08:18:07.061" v="12290" actId="478"/>
          <ac:spMkLst>
            <pc:docMk/>
            <pc:sldMk cId="977140907" sldId="318"/>
            <ac:spMk id="163" creationId="{F6D0B48E-0D64-A143-B892-6E5479E1C967}"/>
          </ac:spMkLst>
        </pc:spChg>
        <pc:spChg chg="add del mod">
          <ac:chgData name="Loc Huynh" userId="80c0383e323bd6ea" providerId="LiveId" clId="{EB6AEB1E-92B8-574A-94BB-FF82B5FA9E75}" dt="2022-01-22T08:18:06.161" v="12289" actId="478"/>
          <ac:spMkLst>
            <pc:docMk/>
            <pc:sldMk cId="977140907" sldId="318"/>
            <ac:spMk id="164" creationId="{C5E36C76-A657-DB4A-9A9D-4B7D69230E73}"/>
          </ac:spMkLst>
        </pc:spChg>
        <pc:spChg chg="add del mod">
          <ac:chgData name="Loc Huynh" userId="80c0383e323bd6ea" providerId="LiveId" clId="{EB6AEB1E-92B8-574A-94BB-FF82B5FA9E75}" dt="2022-01-22T08:18:12.365" v="12295" actId="478"/>
          <ac:spMkLst>
            <pc:docMk/>
            <pc:sldMk cId="977140907" sldId="318"/>
            <ac:spMk id="165" creationId="{09434FD9-79AF-0E47-8D82-837E1EB5ECA3}"/>
          </ac:spMkLst>
        </pc:spChg>
        <pc:spChg chg="add del mod">
          <ac:chgData name="Loc Huynh" userId="80c0383e323bd6ea" providerId="LiveId" clId="{EB6AEB1E-92B8-574A-94BB-FF82B5FA9E75}" dt="2022-01-22T08:18:15.316" v="12298" actId="478"/>
          <ac:spMkLst>
            <pc:docMk/>
            <pc:sldMk cId="977140907" sldId="318"/>
            <ac:spMk id="166" creationId="{FA934DA8-E496-A547-A897-1CA3892E9E96}"/>
          </ac:spMkLst>
        </pc:spChg>
        <pc:spChg chg="add del mod">
          <ac:chgData name="Loc Huynh" userId="80c0383e323bd6ea" providerId="LiveId" clId="{EB6AEB1E-92B8-574A-94BB-FF82B5FA9E75}" dt="2022-01-22T08:18:09.863" v="12293" actId="478"/>
          <ac:spMkLst>
            <pc:docMk/>
            <pc:sldMk cId="977140907" sldId="318"/>
            <ac:spMk id="167" creationId="{A22B899E-AB9B-3741-A0A0-6AFD786664C1}"/>
          </ac:spMkLst>
        </pc:spChg>
        <pc:spChg chg="add mod">
          <ac:chgData name="Loc Huynh" userId="80c0383e323bd6ea" providerId="LiveId" clId="{EB6AEB1E-92B8-574A-94BB-FF82B5FA9E75}" dt="2022-01-22T11:16:29.166" v="17657"/>
          <ac:spMkLst>
            <pc:docMk/>
            <pc:sldMk cId="977140907" sldId="318"/>
            <ac:spMk id="168" creationId="{73C808E0-DE86-774A-B7CC-A5D6341BD7D6}"/>
          </ac:spMkLst>
        </pc:spChg>
        <pc:grpChg chg="add mod">
          <ac:chgData name="Loc Huynh" userId="80c0383e323bd6ea" providerId="LiveId" clId="{EB6AEB1E-92B8-574A-94BB-FF82B5FA9E75}" dt="2022-01-22T08:12:09.512" v="12198" actId="1036"/>
          <ac:grpSpMkLst>
            <pc:docMk/>
            <pc:sldMk cId="977140907" sldId="318"/>
            <ac:grpSpMk id="7" creationId="{CB075D3B-77B0-3141-AC3B-9E5178B1E381}"/>
          </ac:grpSpMkLst>
        </pc:grpChg>
        <pc:grpChg chg="add mod">
          <ac:chgData name="Loc Huynh" userId="80c0383e323bd6ea" providerId="LiveId" clId="{EB6AEB1E-92B8-574A-94BB-FF82B5FA9E75}" dt="2022-01-22T08:12:09.512" v="12198" actId="1036"/>
          <ac:grpSpMkLst>
            <pc:docMk/>
            <pc:sldMk cId="977140907" sldId="318"/>
            <ac:grpSpMk id="9" creationId="{DC4499C6-104A-6C4E-90B3-F9709D801593}"/>
          </ac:grpSpMkLst>
        </pc:grpChg>
        <pc:grpChg chg="add del">
          <ac:chgData name="Loc Huynh" userId="80c0383e323bd6ea" providerId="LiveId" clId="{EB6AEB1E-92B8-574A-94BB-FF82B5FA9E75}" dt="2022-01-22T05:04:08.468" v="11763" actId="164"/>
          <ac:grpSpMkLst>
            <pc:docMk/>
            <pc:sldMk cId="977140907" sldId="318"/>
            <ac:grpSpMk id="10" creationId="{2A309538-0E57-4544-91AC-FD7CA54C9628}"/>
          </ac:grpSpMkLst>
        </pc:grpChg>
        <pc:grpChg chg="add mod">
          <ac:chgData name="Loc Huynh" userId="80c0383e323bd6ea" providerId="LiveId" clId="{EB6AEB1E-92B8-574A-94BB-FF82B5FA9E75}" dt="2022-01-22T08:12:09.512" v="12198" actId="1036"/>
          <ac:grpSpMkLst>
            <pc:docMk/>
            <pc:sldMk cId="977140907" sldId="318"/>
            <ac:grpSpMk id="12" creationId="{3699F0CA-556A-6847-B813-CC25D9C24059}"/>
          </ac:grpSpMkLst>
        </pc:grpChg>
        <pc:graphicFrameChg chg="del modGraphic">
          <ac:chgData name="Loc Huynh" userId="80c0383e323bd6ea" providerId="LiveId" clId="{EB6AEB1E-92B8-574A-94BB-FF82B5FA9E75}" dt="2022-01-22T04:51:39.595" v="11688" actId="478"/>
          <ac:graphicFrameMkLst>
            <pc:docMk/>
            <pc:sldMk cId="977140907" sldId="318"/>
            <ac:graphicFrameMk id="5" creationId="{C5F659C2-A30C-AA4A-AD9C-9B75A7DE6245}"/>
          </ac:graphicFrameMkLst>
        </pc:graphicFrameChg>
        <pc:graphicFrameChg chg="add del mod modGraphic">
          <ac:chgData name="Loc Huynh" userId="80c0383e323bd6ea" providerId="LiveId" clId="{EB6AEB1E-92B8-574A-94BB-FF82B5FA9E75}" dt="2022-01-22T04:58:43.470" v="11696" actId="478"/>
          <ac:graphicFrameMkLst>
            <pc:docMk/>
            <pc:sldMk cId="977140907" sldId="318"/>
            <ac:graphicFrameMk id="11" creationId="{0517DF03-A9FC-D34F-9080-87CFBD50D5E0}"/>
          </ac:graphicFrameMkLst>
        </pc:graphicFrameChg>
        <pc:graphicFrameChg chg="del">
          <ac:chgData name="Loc Huynh" userId="80c0383e323bd6ea" providerId="LiveId" clId="{EB6AEB1E-92B8-574A-94BB-FF82B5FA9E75}" dt="2022-01-22T04:51:03.150" v="11679" actId="478"/>
          <ac:graphicFrameMkLst>
            <pc:docMk/>
            <pc:sldMk cId="977140907" sldId="318"/>
            <ac:graphicFrameMk id="16" creationId="{7A1CA91C-3373-9641-AD68-E2747EE5D5AF}"/>
          </ac:graphicFrameMkLst>
        </pc:graphicFrameChg>
        <pc:graphicFrameChg chg="del">
          <ac:chgData name="Loc Huynh" userId="80c0383e323bd6ea" providerId="LiveId" clId="{EB6AEB1E-92B8-574A-94BB-FF82B5FA9E75}" dt="2022-01-22T04:51:34.614" v="11684" actId="478"/>
          <ac:graphicFrameMkLst>
            <pc:docMk/>
            <pc:sldMk cId="977140907" sldId="318"/>
            <ac:graphicFrameMk id="17" creationId="{D4EF342F-78B2-074D-8267-271E1815A9E5}"/>
          </ac:graphicFrameMkLst>
        </pc:graphicFrameChg>
        <pc:graphicFrameChg chg="del">
          <ac:chgData name="Loc Huynh" userId="80c0383e323bd6ea" providerId="LiveId" clId="{EB6AEB1E-92B8-574A-94BB-FF82B5FA9E75}" dt="2022-01-22T04:51:35.597" v="11685" actId="478"/>
          <ac:graphicFrameMkLst>
            <pc:docMk/>
            <pc:sldMk cId="977140907" sldId="318"/>
            <ac:graphicFrameMk id="18" creationId="{016200B1-89D1-F248-8BE5-12F88F9AFF4E}"/>
          </ac:graphicFrameMkLst>
        </pc:graphicFrameChg>
        <pc:graphicFrameChg chg="del">
          <ac:chgData name="Loc Huynh" userId="80c0383e323bd6ea" providerId="LiveId" clId="{EB6AEB1E-92B8-574A-94BB-FF82B5FA9E75}" dt="2022-01-22T04:51:37.013" v="11686" actId="478"/>
          <ac:graphicFrameMkLst>
            <pc:docMk/>
            <pc:sldMk cId="977140907" sldId="318"/>
            <ac:graphicFrameMk id="19" creationId="{17F0656B-CEEB-324A-B88C-F849077902E5}"/>
          </ac:graphicFrameMkLst>
        </pc:graphicFrameChg>
        <pc:graphicFrameChg chg="del">
          <ac:chgData name="Loc Huynh" userId="80c0383e323bd6ea" providerId="LiveId" clId="{EB6AEB1E-92B8-574A-94BB-FF82B5FA9E75}" dt="2022-01-22T04:51:38.266" v="11687" actId="478"/>
          <ac:graphicFrameMkLst>
            <pc:docMk/>
            <pc:sldMk cId="977140907" sldId="318"/>
            <ac:graphicFrameMk id="20" creationId="{EC0AF3EA-B361-694C-9133-53D05AD365E8}"/>
          </ac:graphicFrameMkLst>
        </pc:graphicFrameChg>
        <pc:cxnChg chg="add del mod">
          <ac:chgData name="Loc Huynh" userId="80c0383e323bd6ea" providerId="LiveId" clId="{EB6AEB1E-92B8-574A-94BB-FF82B5FA9E75}" dt="2022-01-22T08:18:08.940" v="12292" actId="478"/>
          <ac:cxnSpMkLst>
            <pc:docMk/>
            <pc:sldMk cId="977140907" sldId="318"/>
            <ac:cxnSpMk id="15" creationId="{E15E9035-2C52-F747-80DA-47A3CE5D0659}"/>
          </ac:cxnSpMkLst>
        </pc:cxnChg>
        <pc:cxnChg chg="add del mod">
          <ac:chgData name="Loc Huynh" userId="80c0383e323bd6ea" providerId="LiveId" clId="{EB6AEB1E-92B8-574A-94BB-FF82B5FA9E75}" dt="2022-01-22T05:08:02.815" v="11813" actId="478"/>
          <ac:cxnSpMkLst>
            <pc:docMk/>
            <pc:sldMk cId="977140907" sldId="318"/>
            <ac:cxnSpMk id="143" creationId="{354DD0B7-822C-0448-9F0E-612AB759C0E6}"/>
          </ac:cxnSpMkLst>
        </pc:cxnChg>
        <pc:cxnChg chg="add del mod">
          <ac:chgData name="Loc Huynh" userId="80c0383e323bd6ea" providerId="LiveId" clId="{EB6AEB1E-92B8-574A-94BB-FF82B5FA9E75}" dt="2022-01-22T08:18:07.626" v="12291" actId="478"/>
          <ac:cxnSpMkLst>
            <pc:docMk/>
            <pc:sldMk cId="977140907" sldId="318"/>
            <ac:cxnSpMk id="148" creationId="{5A7E22D1-D190-634C-A81F-E2D793288E57}"/>
          </ac:cxnSpMkLst>
        </pc:cxnChg>
        <pc:cxnChg chg="add del mod">
          <ac:chgData name="Loc Huynh" userId="80c0383e323bd6ea" providerId="LiveId" clId="{EB6AEB1E-92B8-574A-94BB-FF82B5FA9E75}" dt="2022-01-22T08:18:16.379" v="12299" actId="478"/>
          <ac:cxnSpMkLst>
            <pc:docMk/>
            <pc:sldMk cId="977140907" sldId="318"/>
            <ac:cxnSpMk id="151" creationId="{39F30D7E-F977-EA41-A82A-1DE99469EB13}"/>
          </ac:cxnSpMkLst>
        </pc:cxnChg>
        <pc:cxnChg chg="add del mod">
          <ac:chgData name="Loc Huynh" userId="80c0383e323bd6ea" providerId="LiveId" clId="{EB6AEB1E-92B8-574A-94BB-FF82B5FA9E75}" dt="2022-01-22T08:18:13.263" v="12296" actId="478"/>
          <ac:cxnSpMkLst>
            <pc:docMk/>
            <pc:sldMk cId="977140907" sldId="318"/>
            <ac:cxnSpMk id="152" creationId="{4249900B-03E4-3748-83BA-4156B0A4DB12}"/>
          </ac:cxnSpMkLst>
        </pc:cxnChg>
        <pc:cxnChg chg="add del mod">
          <ac:chgData name="Loc Huynh" userId="80c0383e323bd6ea" providerId="LiveId" clId="{EB6AEB1E-92B8-574A-94BB-FF82B5FA9E75}" dt="2022-01-22T08:18:14.316" v="12297" actId="478"/>
          <ac:cxnSpMkLst>
            <pc:docMk/>
            <pc:sldMk cId="977140907" sldId="318"/>
            <ac:cxnSpMk id="156" creationId="{B52DB798-F4CF-8140-88C4-A868A8D66158}"/>
          </ac:cxnSpMkLst>
        </pc:cxnChg>
      </pc:sldChg>
      <pc:sldChg chg="add del">
        <pc:chgData name="Loc Huynh" userId="80c0383e323bd6ea" providerId="LiveId" clId="{EB6AEB1E-92B8-574A-94BB-FF82B5FA9E75}" dt="2022-01-22T04:51:17.080" v="11681"/>
        <pc:sldMkLst>
          <pc:docMk/>
          <pc:sldMk cId="3352250884" sldId="319"/>
        </pc:sldMkLst>
      </pc:sldChg>
      <pc:sldChg chg="addSp delSp modSp add mod">
        <pc:chgData name="Loc Huynh" userId="80c0383e323bd6ea" providerId="LiveId" clId="{EB6AEB1E-92B8-574A-94BB-FF82B5FA9E75}" dt="2022-01-22T11:16:29.166" v="17657"/>
        <pc:sldMkLst>
          <pc:docMk/>
          <pc:sldMk cId="3783651454" sldId="319"/>
        </pc:sldMkLst>
        <pc:spChg chg="mod">
          <ac:chgData name="Loc Huynh" userId="80c0383e323bd6ea" providerId="LiveId" clId="{EB6AEB1E-92B8-574A-94BB-FF82B5FA9E75}" dt="2022-01-22T08:29:53.046" v="12644" actId="123"/>
          <ac:spMkLst>
            <pc:docMk/>
            <pc:sldMk cId="3783651454" sldId="319"/>
            <ac:spMk id="3" creationId="{915ED961-82CE-F140-B979-1794E0DE9605}"/>
          </ac:spMkLst>
        </pc:spChg>
        <pc:spChg chg="del">
          <ac:chgData name="Loc Huynh" userId="80c0383e323bd6ea" providerId="LiveId" clId="{EB6AEB1E-92B8-574A-94BB-FF82B5FA9E75}" dt="2022-01-22T10:59:26.549" v="17614"/>
          <ac:spMkLst>
            <pc:docMk/>
            <pc:sldMk cId="3783651454" sldId="319"/>
            <ac:spMk id="4" creationId="{577036C7-7488-D74C-B844-9EC220CD06C9}"/>
          </ac:spMkLst>
        </pc:spChg>
        <pc:spChg chg="add mod">
          <ac:chgData name="Loc Huynh" userId="80c0383e323bd6ea" providerId="LiveId" clId="{EB6AEB1E-92B8-574A-94BB-FF82B5FA9E75}" dt="2022-01-22T11:16:29.166" v="17657"/>
          <ac:spMkLst>
            <pc:docMk/>
            <pc:sldMk cId="3783651454" sldId="319"/>
            <ac:spMk id="5" creationId="{DAAE4966-4441-E842-AF4F-6F87C8D8353D}"/>
          </ac:spMkLst>
        </pc:spChg>
        <pc:spChg chg="mod">
          <ac:chgData name="Loc Huynh" userId="80c0383e323bd6ea" providerId="LiveId" clId="{EB6AEB1E-92B8-574A-94BB-FF82B5FA9E75}" dt="2022-01-22T08:29:38.372" v="12643" actId="1076"/>
          <ac:spMkLst>
            <pc:docMk/>
            <pc:sldMk cId="3783651454" sldId="319"/>
            <ac:spMk id="14" creationId="{84DBF87A-A163-5C4D-BB33-1CF2799DA213}"/>
          </ac:spMkLst>
        </pc:spChg>
        <pc:spChg chg="del">
          <ac:chgData name="Loc Huynh" userId="80c0383e323bd6ea" providerId="LiveId" clId="{EB6AEB1E-92B8-574A-94BB-FF82B5FA9E75}" dt="2022-01-22T08:25:45.454" v="12470" actId="478"/>
          <ac:spMkLst>
            <pc:docMk/>
            <pc:sldMk cId="3783651454" sldId="319"/>
            <ac:spMk id="23" creationId="{40A0BEE5-A74A-7446-AF21-FD086747A761}"/>
          </ac:spMkLst>
        </pc:spChg>
        <pc:spChg chg="add del">
          <ac:chgData name="Loc Huynh" userId="80c0383e323bd6ea" providerId="LiveId" clId="{EB6AEB1E-92B8-574A-94BB-FF82B5FA9E75}" dt="2022-01-22T08:26:06.844" v="12479" actId="478"/>
          <ac:spMkLst>
            <pc:docMk/>
            <pc:sldMk cId="3783651454" sldId="319"/>
            <ac:spMk id="34" creationId="{36C86448-6DD2-5F45-9BC0-BF1AA947B2E2}"/>
          </ac:spMkLst>
        </pc:spChg>
        <pc:spChg chg="del">
          <ac:chgData name="Loc Huynh" userId="80c0383e323bd6ea" providerId="LiveId" clId="{EB6AEB1E-92B8-574A-94BB-FF82B5FA9E75}" dt="2022-01-22T08:26:45.037" v="12492" actId="478"/>
          <ac:spMkLst>
            <pc:docMk/>
            <pc:sldMk cId="3783651454" sldId="319"/>
            <ac:spMk id="37" creationId="{6D5843F7-66FE-654F-B412-44EB0B86C7ED}"/>
          </ac:spMkLst>
        </pc:spChg>
        <pc:spChg chg="add del">
          <ac:chgData name="Loc Huynh" userId="80c0383e323bd6ea" providerId="LiveId" clId="{EB6AEB1E-92B8-574A-94BB-FF82B5FA9E75}" dt="2022-01-22T08:26:07.349" v="12480" actId="478"/>
          <ac:spMkLst>
            <pc:docMk/>
            <pc:sldMk cId="3783651454" sldId="319"/>
            <ac:spMk id="38" creationId="{EC7D102F-909F-AF44-B35D-2057FA00F71D}"/>
          </ac:spMkLst>
        </pc:spChg>
        <pc:spChg chg="del">
          <ac:chgData name="Loc Huynh" userId="80c0383e323bd6ea" providerId="LiveId" clId="{EB6AEB1E-92B8-574A-94BB-FF82B5FA9E75}" dt="2022-01-22T08:26:18.554" v="12486" actId="478"/>
          <ac:spMkLst>
            <pc:docMk/>
            <pc:sldMk cId="3783651454" sldId="319"/>
            <ac:spMk id="39" creationId="{5986394B-55D8-4E41-BA10-7E5F230D8BEA}"/>
          </ac:spMkLst>
        </pc:spChg>
        <pc:spChg chg="add del">
          <ac:chgData name="Loc Huynh" userId="80c0383e323bd6ea" providerId="LiveId" clId="{EB6AEB1E-92B8-574A-94BB-FF82B5FA9E75}" dt="2022-01-22T08:26:13.906" v="12482" actId="478"/>
          <ac:spMkLst>
            <pc:docMk/>
            <pc:sldMk cId="3783651454" sldId="319"/>
            <ac:spMk id="40" creationId="{80A9E796-B81F-EF4D-AA38-032B736DF238}"/>
          </ac:spMkLst>
        </pc:spChg>
        <pc:spChg chg="del">
          <ac:chgData name="Loc Huynh" userId="80c0383e323bd6ea" providerId="LiveId" clId="{EB6AEB1E-92B8-574A-94BB-FF82B5FA9E75}" dt="2022-01-22T08:26:43.797" v="12491" actId="478"/>
          <ac:spMkLst>
            <pc:docMk/>
            <pc:sldMk cId="3783651454" sldId="319"/>
            <ac:spMk id="41" creationId="{5BA20009-A405-0541-BFE0-6C2F2275EADC}"/>
          </ac:spMkLst>
        </pc:spChg>
        <pc:spChg chg="add del">
          <ac:chgData name="Loc Huynh" userId="80c0383e323bd6ea" providerId="LiveId" clId="{EB6AEB1E-92B8-574A-94BB-FF82B5FA9E75}" dt="2022-01-22T08:26:30.440" v="12488" actId="478"/>
          <ac:spMkLst>
            <pc:docMk/>
            <pc:sldMk cId="3783651454" sldId="319"/>
            <ac:spMk id="42" creationId="{30203B78-F605-1749-A52F-3A139D7D7F36}"/>
          </ac:spMkLst>
        </pc:spChg>
        <pc:spChg chg="del">
          <ac:chgData name="Loc Huynh" userId="80c0383e323bd6ea" providerId="LiveId" clId="{EB6AEB1E-92B8-574A-94BB-FF82B5FA9E75}" dt="2022-01-22T08:26:17.160" v="12485" actId="478"/>
          <ac:spMkLst>
            <pc:docMk/>
            <pc:sldMk cId="3783651454" sldId="319"/>
            <ac:spMk id="43" creationId="{7C6731DD-7A0F-5F4E-A357-DF8E59F20E08}"/>
          </ac:spMkLst>
        </pc:spChg>
        <pc:spChg chg="add del">
          <ac:chgData name="Loc Huynh" userId="80c0383e323bd6ea" providerId="LiveId" clId="{EB6AEB1E-92B8-574A-94BB-FF82B5FA9E75}" dt="2022-01-22T08:26:41.513" v="12490" actId="478"/>
          <ac:spMkLst>
            <pc:docMk/>
            <pc:sldMk cId="3783651454" sldId="319"/>
            <ac:spMk id="44" creationId="{8FFB32C6-BAD0-A349-AFC6-066324550044}"/>
          </ac:spMkLst>
        </pc:spChg>
        <pc:spChg chg="add del">
          <ac:chgData name="Loc Huynh" userId="80c0383e323bd6ea" providerId="LiveId" clId="{EB6AEB1E-92B8-574A-94BB-FF82B5FA9E75}" dt="2022-01-22T08:26:31.858" v="12489" actId="478"/>
          <ac:spMkLst>
            <pc:docMk/>
            <pc:sldMk cId="3783651454" sldId="319"/>
            <ac:spMk id="45" creationId="{6EBC9DBB-4970-B84B-AE47-1A325930B5E1}"/>
          </ac:spMkLst>
        </pc:spChg>
        <pc:spChg chg="del">
          <ac:chgData name="Loc Huynh" userId="80c0383e323bd6ea" providerId="LiveId" clId="{EB6AEB1E-92B8-574A-94BB-FF82B5FA9E75}" dt="2022-01-22T08:25:48.105" v="12472" actId="478"/>
          <ac:spMkLst>
            <pc:docMk/>
            <pc:sldMk cId="3783651454" sldId="319"/>
            <ac:spMk id="141" creationId="{97F8CBDA-3662-9849-A114-63CA3FBAE6E1}"/>
          </ac:spMkLst>
        </pc:spChg>
        <pc:grpChg chg="del">
          <ac:chgData name="Loc Huynh" userId="80c0383e323bd6ea" providerId="LiveId" clId="{EB6AEB1E-92B8-574A-94BB-FF82B5FA9E75}" dt="2022-01-22T08:25:43.897" v="12469" actId="478"/>
          <ac:grpSpMkLst>
            <pc:docMk/>
            <pc:sldMk cId="3783651454" sldId="319"/>
            <ac:grpSpMk id="7" creationId="{CB075D3B-77B0-3141-AC3B-9E5178B1E381}"/>
          </ac:grpSpMkLst>
        </pc:grpChg>
        <pc:grpChg chg="mod">
          <ac:chgData name="Loc Huynh" userId="80c0383e323bd6ea" providerId="LiveId" clId="{EB6AEB1E-92B8-574A-94BB-FF82B5FA9E75}" dt="2022-01-22T08:29:33.771" v="12642" actId="1076"/>
          <ac:grpSpMkLst>
            <pc:docMk/>
            <pc:sldMk cId="3783651454" sldId="319"/>
            <ac:grpSpMk id="9" creationId="{DC4499C6-104A-6C4E-90B3-F9709D801593}"/>
          </ac:grpSpMkLst>
        </pc:grpChg>
        <pc:grpChg chg="del">
          <ac:chgData name="Loc Huynh" userId="80c0383e323bd6ea" providerId="LiveId" clId="{EB6AEB1E-92B8-574A-94BB-FF82B5FA9E75}" dt="2022-01-22T08:25:46.595" v="12471" actId="478"/>
          <ac:grpSpMkLst>
            <pc:docMk/>
            <pc:sldMk cId="3783651454" sldId="319"/>
            <ac:grpSpMk id="12" creationId="{3699F0CA-556A-6847-B813-CC25D9C24059}"/>
          </ac:grpSpMkLst>
        </pc:grpChg>
      </pc:sldChg>
      <pc:sldChg chg="addSp delSp modSp add mod">
        <pc:chgData name="Loc Huynh" userId="80c0383e323bd6ea" providerId="LiveId" clId="{EB6AEB1E-92B8-574A-94BB-FF82B5FA9E75}" dt="2022-01-22T11:16:29.166" v="17657"/>
        <pc:sldMkLst>
          <pc:docMk/>
          <pc:sldMk cId="1056070545" sldId="320"/>
        </pc:sldMkLst>
        <pc:spChg chg="mod">
          <ac:chgData name="Loc Huynh" userId="80c0383e323bd6ea" providerId="LiveId" clId="{EB6AEB1E-92B8-574A-94BB-FF82B5FA9E75}" dt="2022-01-22T08:31:14.183" v="12659" actId="20577"/>
          <ac:spMkLst>
            <pc:docMk/>
            <pc:sldMk cId="1056070545" sldId="320"/>
            <ac:spMk id="2" creationId="{14FB75EB-42E3-C744-9CAF-7D2DB53CDAC0}"/>
          </ac:spMkLst>
        </pc:spChg>
        <pc:spChg chg="mod">
          <ac:chgData name="Loc Huynh" userId="80c0383e323bd6ea" providerId="LiveId" clId="{EB6AEB1E-92B8-574A-94BB-FF82B5FA9E75}" dt="2022-01-22T08:34:30.526" v="12777" actId="179"/>
          <ac:spMkLst>
            <pc:docMk/>
            <pc:sldMk cId="1056070545" sldId="320"/>
            <ac:spMk id="3" creationId="{915ED961-82CE-F140-B979-1794E0DE9605}"/>
          </ac:spMkLst>
        </pc:spChg>
        <pc:spChg chg="del">
          <ac:chgData name="Loc Huynh" userId="80c0383e323bd6ea" providerId="LiveId" clId="{EB6AEB1E-92B8-574A-94BB-FF82B5FA9E75}" dt="2022-01-22T10:59:26.549" v="17614"/>
          <ac:spMkLst>
            <pc:docMk/>
            <pc:sldMk cId="1056070545" sldId="320"/>
            <ac:spMk id="4" creationId="{577036C7-7488-D74C-B844-9EC220CD06C9}"/>
          </ac:spMkLst>
        </pc:spChg>
        <pc:spChg chg="add mod">
          <ac:chgData name="Loc Huynh" userId="80c0383e323bd6ea" providerId="LiveId" clId="{EB6AEB1E-92B8-574A-94BB-FF82B5FA9E75}" dt="2022-01-22T11:16:29.166" v="17657"/>
          <ac:spMkLst>
            <pc:docMk/>
            <pc:sldMk cId="1056070545" sldId="320"/>
            <ac:spMk id="5" creationId="{DFE07E64-B3C9-C648-9D8C-955333DA892B}"/>
          </ac:spMkLst>
        </pc:spChg>
      </pc:sldChg>
      <pc:sldChg chg="addSp delSp modSp add mod">
        <pc:chgData name="Loc Huynh" userId="80c0383e323bd6ea" providerId="LiveId" clId="{EB6AEB1E-92B8-574A-94BB-FF82B5FA9E75}" dt="2022-01-22T11:16:29.166" v="17657"/>
        <pc:sldMkLst>
          <pc:docMk/>
          <pc:sldMk cId="2682463669" sldId="321"/>
        </pc:sldMkLst>
        <pc:spChg chg="mod">
          <ac:chgData name="Loc Huynh" userId="80c0383e323bd6ea" providerId="LiveId" clId="{EB6AEB1E-92B8-574A-94BB-FF82B5FA9E75}" dt="2022-01-22T08:32:18.857" v="12683" actId="20577"/>
          <ac:spMkLst>
            <pc:docMk/>
            <pc:sldMk cId="2682463669" sldId="321"/>
            <ac:spMk id="2" creationId="{14FB75EB-42E3-C744-9CAF-7D2DB53CDAC0}"/>
          </ac:spMkLst>
        </pc:spChg>
        <pc:spChg chg="mod">
          <ac:chgData name="Loc Huynh" userId="80c0383e323bd6ea" providerId="LiveId" clId="{EB6AEB1E-92B8-574A-94BB-FF82B5FA9E75}" dt="2022-01-22T08:47:12.908" v="12992" actId="20577"/>
          <ac:spMkLst>
            <pc:docMk/>
            <pc:sldMk cId="2682463669" sldId="321"/>
            <ac:spMk id="3" creationId="{915ED961-82CE-F140-B979-1794E0DE9605}"/>
          </ac:spMkLst>
        </pc:spChg>
        <pc:spChg chg="del">
          <ac:chgData name="Loc Huynh" userId="80c0383e323bd6ea" providerId="LiveId" clId="{EB6AEB1E-92B8-574A-94BB-FF82B5FA9E75}" dt="2022-01-22T10:59:26.549" v="17614"/>
          <ac:spMkLst>
            <pc:docMk/>
            <pc:sldMk cId="2682463669" sldId="321"/>
            <ac:spMk id="4" creationId="{577036C7-7488-D74C-B844-9EC220CD06C9}"/>
          </ac:spMkLst>
        </pc:spChg>
        <pc:spChg chg="add mod">
          <ac:chgData name="Loc Huynh" userId="80c0383e323bd6ea" providerId="LiveId" clId="{EB6AEB1E-92B8-574A-94BB-FF82B5FA9E75}" dt="2022-01-22T11:16:29.166" v="17657"/>
          <ac:spMkLst>
            <pc:docMk/>
            <pc:sldMk cId="2682463669" sldId="321"/>
            <ac:spMk id="6" creationId="{B8D21874-9427-A74C-91FA-B1CF1FD451A4}"/>
          </ac:spMkLst>
        </pc:spChg>
        <pc:graphicFrameChg chg="add mod modGraphic">
          <ac:chgData name="Loc Huynh" userId="80c0383e323bd6ea" providerId="LiveId" clId="{EB6AEB1E-92B8-574A-94BB-FF82B5FA9E75}" dt="2022-01-22T08:47:17.119" v="12993" actId="1076"/>
          <ac:graphicFrameMkLst>
            <pc:docMk/>
            <pc:sldMk cId="2682463669" sldId="321"/>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2231656809" sldId="322"/>
        </pc:sldMkLst>
        <pc:spChg chg="mod">
          <ac:chgData name="Loc Huynh" userId="80c0383e323bd6ea" providerId="LiveId" clId="{EB6AEB1E-92B8-574A-94BB-FF82B5FA9E75}" dt="2022-01-22T08:50:55.487" v="13169" actId="179"/>
          <ac:spMkLst>
            <pc:docMk/>
            <pc:sldMk cId="2231656809" sldId="322"/>
            <ac:spMk id="3" creationId="{915ED961-82CE-F140-B979-1794E0DE9605}"/>
          </ac:spMkLst>
        </pc:spChg>
        <pc:spChg chg="del">
          <ac:chgData name="Loc Huynh" userId="80c0383e323bd6ea" providerId="LiveId" clId="{EB6AEB1E-92B8-574A-94BB-FF82B5FA9E75}" dt="2022-01-22T10:59:26.549" v="17614"/>
          <ac:spMkLst>
            <pc:docMk/>
            <pc:sldMk cId="2231656809" sldId="322"/>
            <ac:spMk id="4" creationId="{577036C7-7488-D74C-B844-9EC220CD06C9}"/>
          </ac:spMkLst>
        </pc:spChg>
        <pc:spChg chg="add mod">
          <ac:chgData name="Loc Huynh" userId="80c0383e323bd6ea" providerId="LiveId" clId="{EB6AEB1E-92B8-574A-94BB-FF82B5FA9E75}" dt="2022-01-22T11:16:29.166" v="17657"/>
          <ac:spMkLst>
            <pc:docMk/>
            <pc:sldMk cId="2231656809" sldId="322"/>
            <ac:spMk id="6" creationId="{02462BCA-AF7C-2340-B092-3200C7F237E4}"/>
          </ac:spMkLst>
        </pc:spChg>
        <pc:graphicFrameChg chg="mod modGraphic">
          <ac:chgData name="Loc Huynh" userId="80c0383e323bd6ea" providerId="LiveId" clId="{EB6AEB1E-92B8-574A-94BB-FF82B5FA9E75}" dt="2022-01-22T08:51:03.579" v="13170" actId="1076"/>
          <ac:graphicFrameMkLst>
            <pc:docMk/>
            <pc:sldMk cId="2231656809" sldId="322"/>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2186102946" sldId="323"/>
        </pc:sldMkLst>
        <pc:spChg chg="mod">
          <ac:chgData name="Loc Huynh" userId="80c0383e323bd6ea" providerId="LiveId" clId="{EB6AEB1E-92B8-574A-94BB-FF82B5FA9E75}" dt="2022-01-22T08:51:11.559" v="13173" actId="20577"/>
          <ac:spMkLst>
            <pc:docMk/>
            <pc:sldMk cId="2186102946" sldId="323"/>
            <ac:spMk id="3" creationId="{915ED961-82CE-F140-B979-1794E0DE9605}"/>
          </ac:spMkLst>
        </pc:spChg>
        <pc:spChg chg="del">
          <ac:chgData name="Loc Huynh" userId="80c0383e323bd6ea" providerId="LiveId" clId="{EB6AEB1E-92B8-574A-94BB-FF82B5FA9E75}" dt="2022-01-22T10:59:26.549" v="17614"/>
          <ac:spMkLst>
            <pc:docMk/>
            <pc:sldMk cId="2186102946" sldId="323"/>
            <ac:spMk id="4" creationId="{577036C7-7488-D74C-B844-9EC220CD06C9}"/>
          </ac:spMkLst>
        </pc:spChg>
        <pc:spChg chg="add mod">
          <ac:chgData name="Loc Huynh" userId="80c0383e323bd6ea" providerId="LiveId" clId="{EB6AEB1E-92B8-574A-94BB-FF82B5FA9E75}" dt="2022-01-22T11:16:29.166" v="17657"/>
          <ac:spMkLst>
            <pc:docMk/>
            <pc:sldMk cId="2186102946" sldId="323"/>
            <ac:spMk id="6" creationId="{BD75E68C-E970-474B-A456-D3E0348C5049}"/>
          </ac:spMkLst>
        </pc:spChg>
      </pc:sldChg>
      <pc:sldChg chg="addSp delSp modSp add mod">
        <pc:chgData name="Loc Huynh" userId="80c0383e323bd6ea" providerId="LiveId" clId="{EB6AEB1E-92B8-574A-94BB-FF82B5FA9E75}" dt="2022-01-22T11:16:29.166" v="17657"/>
        <pc:sldMkLst>
          <pc:docMk/>
          <pc:sldMk cId="3921799234" sldId="324"/>
        </pc:sldMkLst>
        <pc:spChg chg="mod">
          <ac:chgData name="Loc Huynh" userId="80c0383e323bd6ea" providerId="LiveId" clId="{EB6AEB1E-92B8-574A-94BB-FF82B5FA9E75}" dt="2022-01-22T08:53:45.781" v="13182" actId="20577"/>
          <ac:spMkLst>
            <pc:docMk/>
            <pc:sldMk cId="3921799234" sldId="324"/>
            <ac:spMk id="2" creationId="{14FB75EB-42E3-C744-9CAF-7D2DB53CDAC0}"/>
          </ac:spMkLst>
        </pc:spChg>
        <pc:spChg chg="mod">
          <ac:chgData name="Loc Huynh" userId="80c0383e323bd6ea" providerId="LiveId" clId="{EB6AEB1E-92B8-574A-94BB-FF82B5FA9E75}" dt="2022-01-22T09:39:00.266" v="14806" actId="20577"/>
          <ac:spMkLst>
            <pc:docMk/>
            <pc:sldMk cId="3921799234" sldId="324"/>
            <ac:spMk id="3" creationId="{915ED961-82CE-F140-B979-1794E0DE9605}"/>
          </ac:spMkLst>
        </pc:spChg>
        <pc:spChg chg="del">
          <ac:chgData name="Loc Huynh" userId="80c0383e323bd6ea" providerId="LiveId" clId="{EB6AEB1E-92B8-574A-94BB-FF82B5FA9E75}" dt="2022-01-22T10:59:26.549" v="17614"/>
          <ac:spMkLst>
            <pc:docMk/>
            <pc:sldMk cId="3921799234" sldId="324"/>
            <ac:spMk id="4" creationId="{577036C7-7488-D74C-B844-9EC220CD06C9}"/>
          </ac:spMkLst>
        </pc:spChg>
        <pc:spChg chg="add mod">
          <ac:chgData name="Loc Huynh" userId="80c0383e323bd6ea" providerId="LiveId" clId="{EB6AEB1E-92B8-574A-94BB-FF82B5FA9E75}" dt="2022-01-22T09:42:00.748" v="15051" actId="20577"/>
          <ac:spMkLst>
            <pc:docMk/>
            <pc:sldMk cId="3921799234" sldId="324"/>
            <ac:spMk id="6" creationId="{37AAECBE-76F6-954A-9AD9-C6FD0051BEAC}"/>
          </ac:spMkLst>
        </pc:spChg>
        <pc:spChg chg="add mod">
          <ac:chgData name="Loc Huynh" userId="80c0383e323bd6ea" providerId="LiveId" clId="{EB6AEB1E-92B8-574A-94BB-FF82B5FA9E75}" dt="2022-01-22T11:16:29.166" v="17657"/>
          <ac:spMkLst>
            <pc:docMk/>
            <pc:sldMk cId="3921799234" sldId="324"/>
            <ac:spMk id="7" creationId="{ACAE0518-97E0-464C-967E-4EBFD13A2C68}"/>
          </ac:spMkLst>
        </pc:spChg>
        <pc:graphicFrameChg chg="del">
          <ac:chgData name="Loc Huynh" userId="80c0383e323bd6ea" providerId="LiveId" clId="{EB6AEB1E-92B8-574A-94BB-FF82B5FA9E75}" dt="2022-01-22T08:56:55.972" v="13185" actId="478"/>
          <ac:graphicFrameMkLst>
            <pc:docMk/>
            <pc:sldMk cId="3921799234" sldId="324"/>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3088458922" sldId="325"/>
        </pc:sldMkLst>
        <pc:spChg chg="mod">
          <ac:chgData name="Loc Huynh" userId="80c0383e323bd6ea" providerId="LiveId" clId="{EB6AEB1E-92B8-574A-94BB-FF82B5FA9E75}" dt="2022-01-22T09:38:57.217" v="14804" actId="20577"/>
          <ac:spMkLst>
            <pc:docMk/>
            <pc:sldMk cId="3088458922" sldId="325"/>
            <ac:spMk id="3" creationId="{915ED961-82CE-F140-B979-1794E0DE9605}"/>
          </ac:spMkLst>
        </pc:spChg>
        <pc:spChg chg="del">
          <ac:chgData name="Loc Huynh" userId="80c0383e323bd6ea" providerId="LiveId" clId="{EB6AEB1E-92B8-574A-94BB-FF82B5FA9E75}" dt="2022-01-22T10:59:26.549" v="17614"/>
          <ac:spMkLst>
            <pc:docMk/>
            <pc:sldMk cId="3088458922" sldId="325"/>
            <ac:spMk id="4" creationId="{577036C7-7488-D74C-B844-9EC220CD06C9}"/>
          </ac:spMkLst>
        </pc:spChg>
        <pc:spChg chg="add mod">
          <ac:chgData name="Loc Huynh" userId="80c0383e323bd6ea" providerId="LiveId" clId="{EB6AEB1E-92B8-574A-94BB-FF82B5FA9E75}" dt="2022-01-22T11:16:29.166" v="17657"/>
          <ac:spMkLst>
            <pc:docMk/>
            <pc:sldMk cId="3088458922" sldId="325"/>
            <ac:spMk id="5" creationId="{A4A3F627-F420-4740-A777-9ED0A89C92CF}"/>
          </ac:spMkLst>
        </pc:spChg>
        <pc:spChg chg="mod">
          <ac:chgData name="Loc Huynh" userId="80c0383e323bd6ea" providerId="LiveId" clId="{EB6AEB1E-92B8-574A-94BB-FF82B5FA9E75}" dt="2022-01-22T09:09:09.500" v="13849" actId="14100"/>
          <ac:spMkLst>
            <pc:docMk/>
            <pc:sldMk cId="3088458922" sldId="325"/>
            <ac:spMk id="6" creationId="{37AAECBE-76F6-954A-9AD9-C6FD0051BEAC}"/>
          </ac:spMkLst>
        </pc:spChg>
      </pc:sldChg>
      <pc:sldChg chg="addSp delSp modSp add mod">
        <pc:chgData name="Loc Huynh" userId="80c0383e323bd6ea" providerId="LiveId" clId="{EB6AEB1E-92B8-574A-94BB-FF82B5FA9E75}" dt="2022-01-22T11:16:29.166" v="17657"/>
        <pc:sldMkLst>
          <pc:docMk/>
          <pc:sldMk cId="3575570695" sldId="326"/>
        </pc:sldMkLst>
        <pc:spChg chg="mod">
          <ac:chgData name="Loc Huynh" userId="80c0383e323bd6ea" providerId="LiveId" clId="{EB6AEB1E-92B8-574A-94BB-FF82B5FA9E75}" dt="2022-01-22T09:21:09.315" v="14099"/>
          <ac:spMkLst>
            <pc:docMk/>
            <pc:sldMk cId="3575570695" sldId="326"/>
            <ac:spMk id="2" creationId="{14FB75EB-42E3-C744-9CAF-7D2DB53CDAC0}"/>
          </ac:spMkLst>
        </pc:spChg>
        <pc:spChg chg="mod">
          <ac:chgData name="Loc Huynh" userId="80c0383e323bd6ea" providerId="LiveId" clId="{EB6AEB1E-92B8-574A-94BB-FF82B5FA9E75}" dt="2022-01-22T09:30:50.382" v="14310" actId="20577"/>
          <ac:spMkLst>
            <pc:docMk/>
            <pc:sldMk cId="3575570695" sldId="326"/>
            <ac:spMk id="3" creationId="{915ED961-82CE-F140-B979-1794E0DE9605}"/>
          </ac:spMkLst>
        </pc:spChg>
        <pc:spChg chg="del">
          <ac:chgData name="Loc Huynh" userId="80c0383e323bd6ea" providerId="LiveId" clId="{EB6AEB1E-92B8-574A-94BB-FF82B5FA9E75}" dt="2022-01-22T10:59:26.549" v="17614"/>
          <ac:spMkLst>
            <pc:docMk/>
            <pc:sldMk cId="3575570695" sldId="326"/>
            <ac:spMk id="4" creationId="{577036C7-7488-D74C-B844-9EC220CD06C9}"/>
          </ac:spMkLst>
        </pc:spChg>
        <pc:spChg chg="add mod">
          <ac:chgData name="Loc Huynh" userId="80c0383e323bd6ea" providerId="LiveId" clId="{EB6AEB1E-92B8-574A-94BB-FF82B5FA9E75}" dt="2022-01-22T09:22:45.458" v="14105" actId="1076"/>
          <ac:spMkLst>
            <pc:docMk/>
            <pc:sldMk cId="3575570695" sldId="326"/>
            <ac:spMk id="6" creationId="{BF3162E4-8A45-7D4E-81E0-30E3C85ED897}"/>
          </ac:spMkLst>
        </pc:spChg>
        <pc:spChg chg="add mod">
          <ac:chgData name="Loc Huynh" userId="80c0383e323bd6ea" providerId="LiveId" clId="{EB6AEB1E-92B8-574A-94BB-FF82B5FA9E75}" dt="2022-01-22T09:29:45.270" v="14264" actId="1076"/>
          <ac:spMkLst>
            <pc:docMk/>
            <pc:sldMk cId="3575570695" sldId="326"/>
            <ac:spMk id="12" creationId="{E2571DAB-DD12-694A-8D0D-519D9CFD2C43}"/>
          </ac:spMkLst>
        </pc:spChg>
        <pc:spChg chg="add mod">
          <ac:chgData name="Loc Huynh" userId="80c0383e323bd6ea" providerId="LiveId" clId="{EB6AEB1E-92B8-574A-94BB-FF82B5FA9E75}" dt="2022-01-22T11:16:29.166" v="17657"/>
          <ac:spMkLst>
            <pc:docMk/>
            <pc:sldMk cId="3575570695" sldId="326"/>
            <ac:spMk id="13" creationId="{25A3455D-AB02-1945-91F7-35B24745D15B}"/>
          </ac:spMkLst>
        </pc:spChg>
        <pc:graphicFrameChg chg="add mod">
          <ac:chgData name="Loc Huynh" userId="80c0383e323bd6ea" providerId="LiveId" clId="{EB6AEB1E-92B8-574A-94BB-FF82B5FA9E75}" dt="2022-01-22T09:22:52.040" v="14106" actId="1076"/>
          <ac:graphicFrameMkLst>
            <pc:docMk/>
            <pc:sldMk cId="3575570695" sldId="326"/>
            <ac:graphicFrameMk id="5" creationId="{8C71B9AB-5652-474C-B1BC-6C8BB3C97211}"/>
          </ac:graphicFrameMkLst>
        </pc:graphicFrameChg>
        <pc:cxnChg chg="add mod">
          <ac:chgData name="Loc Huynh" userId="80c0383e323bd6ea" providerId="LiveId" clId="{EB6AEB1E-92B8-574A-94BB-FF82B5FA9E75}" dt="2022-01-22T09:22:56.450" v="14107" actId="14100"/>
          <ac:cxnSpMkLst>
            <pc:docMk/>
            <pc:sldMk cId="3575570695" sldId="326"/>
            <ac:cxnSpMk id="7" creationId="{86B8517E-A1AB-C841-B2F5-67C907C17D4E}"/>
          </ac:cxnSpMkLst>
        </pc:cxnChg>
      </pc:sldChg>
      <pc:sldChg chg="addSp delSp modSp add mod">
        <pc:chgData name="Loc Huynh" userId="80c0383e323bd6ea" providerId="LiveId" clId="{EB6AEB1E-92B8-574A-94BB-FF82B5FA9E75}" dt="2022-01-22T11:16:29.166" v="17657"/>
        <pc:sldMkLst>
          <pc:docMk/>
          <pc:sldMk cId="624493981" sldId="327"/>
        </pc:sldMkLst>
        <pc:spChg chg="mod">
          <ac:chgData name="Loc Huynh" userId="80c0383e323bd6ea" providerId="LiveId" clId="{EB6AEB1E-92B8-574A-94BB-FF82B5FA9E75}" dt="2022-01-22T09:38:52.316" v="14802" actId="20577"/>
          <ac:spMkLst>
            <pc:docMk/>
            <pc:sldMk cId="624493981" sldId="327"/>
            <ac:spMk id="3" creationId="{915ED961-82CE-F140-B979-1794E0DE9605}"/>
          </ac:spMkLst>
        </pc:spChg>
        <pc:spChg chg="del">
          <ac:chgData name="Loc Huynh" userId="80c0383e323bd6ea" providerId="LiveId" clId="{EB6AEB1E-92B8-574A-94BB-FF82B5FA9E75}" dt="2022-01-22T10:59:26.549" v="17614"/>
          <ac:spMkLst>
            <pc:docMk/>
            <pc:sldMk cId="624493981" sldId="327"/>
            <ac:spMk id="4" creationId="{577036C7-7488-D74C-B844-9EC220CD06C9}"/>
          </ac:spMkLst>
        </pc:spChg>
        <pc:spChg chg="add mod">
          <ac:chgData name="Loc Huynh" userId="80c0383e323bd6ea" providerId="LiveId" clId="{EB6AEB1E-92B8-574A-94BB-FF82B5FA9E75}" dt="2022-01-22T11:16:29.166" v="17657"/>
          <ac:spMkLst>
            <pc:docMk/>
            <pc:sldMk cId="624493981" sldId="327"/>
            <ac:spMk id="5" creationId="{1FA0B1A3-EBF1-0C40-91A3-9AB4BFF5EDE6}"/>
          </ac:spMkLst>
        </pc:spChg>
        <pc:spChg chg="mod">
          <ac:chgData name="Loc Huynh" userId="80c0383e323bd6ea" providerId="LiveId" clId="{EB6AEB1E-92B8-574A-94BB-FF82B5FA9E75}" dt="2022-01-22T09:34:18.539" v="14485" actId="14100"/>
          <ac:spMkLst>
            <pc:docMk/>
            <pc:sldMk cId="624493981" sldId="327"/>
            <ac:spMk id="6" creationId="{37AAECBE-76F6-954A-9AD9-C6FD0051BEAC}"/>
          </ac:spMkLst>
        </pc:spChg>
      </pc:sldChg>
      <pc:sldChg chg="addSp delSp modSp add mod modNotesTx">
        <pc:chgData name="Loc Huynh" userId="80c0383e323bd6ea" providerId="LiveId" clId="{EB6AEB1E-92B8-574A-94BB-FF82B5FA9E75}" dt="2022-01-22T11:16:29.166" v="17657"/>
        <pc:sldMkLst>
          <pc:docMk/>
          <pc:sldMk cId="3842317506" sldId="328"/>
        </pc:sldMkLst>
        <pc:spChg chg="mod">
          <ac:chgData name="Loc Huynh" userId="80c0383e323bd6ea" providerId="LiveId" clId="{EB6AEB1E-92B8-574A-94BB-FF82B5FA9E75}" dt="2022-01-22T09:37:15.157" v="14628" actId="114"/>
          <ac:spMkLst>
            <pc:docMk/>
            <pc:sldMk cId="3842317506" sldId="328"/>
            <ac:spMk id="3" creationId="{915ED961-82CE-F140-B979-1794E0DE9605}"/>
          </ac:spMkLst>
        </pc:spChg>
        <pc:spChg chg="del">
          <ac:chgData name="Loc Huynh" userId="80c0383e323bd6ea" providerId="LiveId" clId="{EB6AEB1E-92B8-574A-94BB-FF82B5FA9E75}" dt="2022-01-22T10:59:26.549" v="17614"/>
          <ac:spMkLst>
            <pc:docMk/>
            <pc:sldMk cId="3842317506" sldId="328"/>
            <ac:spMk id="4" creationId="{577036C7-7488-D74C-B844-9EC220CD06C9}"/>
          </ac:spMkLst>
        </pc:spChg>
        <pc:spChg chg="add mod">
          <ac:chgData name="Loc Huynh" userId="80c0383e323bd6ea" providerId="LiveId" clId="{EB6AEB1E-92B8-574A-94BB-FF82B5FA9E75}" dt="2022-01-22T11:16:29.166" v="17657"/>
          <ac:spMkLst>
            <pc:docMk/>
            <pc:sldMk cId="3842317506" sldId="328"/>
            <ac:spMk id="5" creationId="{A0C36935-912D-C44A-B198-DE80240B3441}"/>
          </ac:spMkLst>
        </pc:spChg>
        <pc:spChg chg="mod">
          <ac:chgData name="Loc Huynh" userId="80c0383e323bd6ea" providerId="LiveId" clId="{EB6AEB1E-92B8-574A-94BB-FF82B5FA9E75}" dt="2022-01-22T09:36:11.754" v="14520" actId="20577"/>
          <ac:spMkLst>
            <pc:docMk/>
            <pc:sldMk cId="3842317506" sldId="328"/>
            <ac:spMk id="6" creationId="{37AAECBE-76F6-954A-9AD9-C6FD0051BEAC}"/>
          </ac:spMkLst>
        </pc:spChg>
      </pc:sldChg>
      <pc:sldChg chg="addSp delSp modSp add mod">
        <pc:chgData name="Loc Huynh" userId="80c0383e323bd6ea" providerId="LiveId" clId="{EB6AEB1E-92B8-574A-94BB-FF82B5FA9E75}" dt="2022-01-22T11:16:29.166" v="17657"/>
        <pc:sldMkLst>
          <pc:docMk/>
          <pc:sldMk cId="1065706150" sldId="329"/>
        </pc:sldMkLst>
        <pc:spChg chg="mod">
          <ac:chgData name="Loc Huynh" userId="80c0383e323bd6ea" providerId="LiveId" clId="{EB6AEB1E-92B8-574A-94BB-FF82B5FA9E75}" dt="2022-01-22T09:38:15.532" v="14768" actId="20577"/>
          <ac:spMkLst>
            <pc:docMk/>
            <pc:sldMk cId="1065706150" sldId="329"/>
            <ac:spMk id="2" creationId="{14FB75EB-42E3-C744-9CAF-7D2DB53CDAC0}"/>
          </ac:spMkLst>
        </pc:spChg>
        <pc:spChg chg="mod">
          <ac:chgData name="Loc Huynh" userId="80c0383e323bd6ea" providerId="LiveId" clId="{EB6AEB1E-92B8-574A-94BB-FF82B5FA9E75}" dt="2022-01-22T09:39:45.567" v="14838" actId="20577"/>
          <ac:spMkLst>
            <pc:docMk/>
            <pc:sldMk cId="1065706150" sldId="329"/>
            <ac:spMk id="3" creationId="{915ED961-82CE-F140-B979-1794E0DE9605}"/>
          </ac:spMkLst>
        </pc:spChg>
        <pc:spChg chg="del">
          <ac:chgData name="Loc Huynh" userId="80c0383e323bd6ea" providerId="LiveId" clId="{EB6AEB1E-92B8-574A-94BB-FF82B5FA9E75}" dt="2022-01-22T10:59:26.549" v="17614"/>
          <ac:spMkLst>
            <pc:docMk/>
            <pc:sldMk cId="1065706150" sldId="329"/>
            <ac:spMk id="4" creationId="{577036C7-7488-D74C-B844-9EC220CD06C9}"/>
          </ac:spMkLst>
        </pc:spChg>
        <pc:spChg chg="add mod">
          <ac:chgData name="Loc Huynh" userId="80c0383e323bd6ea" providerId="LiveId" clId="{EB6AEB1E-92B8-574A-94BB-FF82B5FA9E75}" dt="2022-01-22T11:16:29.166" v="17657"/>
          <ac:spMkLst>
            <pc:docMk/>
            <pc:sldMk cId="1065706150" sldId="329"/>
            <ac:spMk id="5" creationId="{DEFDA885-BF54-4340-BB3C-B69C61213099}"/>
          </ac:spMkLst>
        </pc:spChg>
        <pc:spChg chg="mod">
          <ac:chgData name="Loc Huynh" userId="80c0383e323bd6ea" providerId="LiveId" clId="{EB6AEB1E-92B8-574A-94BB-FF82B5FA9E75}" dt="2022-01-22T09:42:20.315" v="15054" actId="108"/>
          <ac:spMkLst>
            <pc:docMk/>
            <pc:sldMk cId="1065706150" sldId="329"/>
            <ac:spMk id="6" creationId="{37AAECBE-76F6-954A-9AD9-C6FD0051BEAC}"/>
          </ac:spMkLst>
        </pc:spChg>
      </pc:sldChg>
      <pc:sldChg chg="addSp delSp modSp add mod">
        <pc:chgData name="Loc Huynh" userId="80c0383e323bd6ea" providerId="LiveId" clId="{EB6AEB1E-92B8-574A-94BB-FF82B5FA9E75}" dt="2022-01-22T11:16:29.166" v="17657"/>
        <pc:sldMkLst>
          <pc:docMk/>
          <pc:sldMk cId="3963200897" sldId="330"/>
        </pc:sldMkLst>
        <pc:spChg chg="del">
          <ac:chgData name="Loc Huynh" userId="80c0383e323bd6ea" providerId="LiveId" clId="{EB6AEB1E-92B8-574A-94BB-FF82B5FA9E75}" dt="2022-01-22T10:59:26.549" v="17614"/>
          <ac:spMkLst>
            <pc:docMk/>
            <pc:sldMk cId="3963200897" sldId="330"/>
            <ac:spMk id="4" creationId="{577036C7-7488-D74C-B844-9EC220CD06C9}"/>
          </ac:spMkLst>
        </pc:spChg>
        <pc:spChg chg="add mod">
          <ac:chgData name="Loc Huynh" userId="80c0383e323bd6ea" providerId="LiveId" clId="{EB6AEB1E-92B8-574A-94BB-FF82B5FA9E75}" dt="2022-01-22T11:16:29.166" v="17657"/>
          <ac:spMkLst>
            <pc:docMk/>
            <pc:sldMk cId="3963200897" sldId="330"/>
            <ac:spMk id="5" creationId="{D5637631-77A7-6349-A25B-1F3A9C50C5C8}"/>
          </ac:spMkLst>
        </pc:spChg>
        <pc:spChg chg="mod">
          <ac:chgData name="Loc Huynh" userId="80c0383e323bd6ea" providerId="LiveId" clId="{EB6AEB1E-92B8-574A-94BB-FF82B5FA9E75}" dt="2022-01-22T09:42:57.063" v="15068" actId="20577"/>
          <ac:spMkLst>
            <pc:docMk/>
            <pc:sldMk cId="3963200897" sldId="330"/>
            <ac:spMk id="6" creationId="{37AAECBE-76F6-954A-9AD9-C6FD0051BEAC}"/>
          </ac:spMkLst>
        </pc:spChg>
      </pc:sldChg>
      <pc:sldChg chg="addSp delSp modSp add mod">
        <pc:chgData name="Loc Huynh" userId="80c0383e323bd6ea" providerId="LiveId" clId="{EB6AEB1E-92B8-574A-94BB-FF82B5FA9E75}" dt="2022-01-22T11:16:29.166" v="17657"/>
        <pc:sldMkLst>
          <pc:docMk/>
          <pc:sldMk cId="121892149" sldId="331"/>
        </pc:sldMkLst>
        <pc:spChg chg="mod">
          <ac:chgData name="Loc Huynh" userId="80c0383e323bd6ea" providerId="LiveId" clId="{EB6AEB1E-92B8-574A-94BB-FF82B5FA9E75}" dt="2022-01-22T09:43:15.216" v="15076" actId="207"/>
          <ac:spMkLst>
            <pc:docMk/>
            <pc:sldMk cId="121892149" sldId="331"/>
            <ac:spMk id="3" creationId="{915ED961-82CE-F140-B979-1794E0DE9605}"/>
          </ac:spMkLst>
        </pc:spChg>
        <pc:spChg chg="del">
          <ac:chgData name="Loc Huynh" userId="80c0383e323bd6ea" providerId="LiveId" clId="{EB6AEB1E-92B8-574A-94BB-FF82B5FA9E75}" dt="2022-01-22T10:59:26.549" v="17614"/>
          <ac:spMkLst>
            <pc:docMk/>
            <pc:sldMk cId="121892149" sldId="331"/>
            <ac:spMk id="4" creationId="{577036C7-7488-D74C-B844-9EC220CD06C9}"/>
          </ac:spMkLst>
        </pc:spChg>
        <pc:spChg chg="add mod">
          <ac:chgData name="Loc Huynh" userId="80c0383e323bd6ea" providerId="LiveId" clId="{EB6AEB1E-92B8-574A-94BB-FF82B5FA9E75}" dt="2022-01-22T11:16:29.166" v="17657"/>
          <ac:spMkLst>
            <pc:docMk/>
            <pc:sldMk cId="121892149" sldId="331"/>
            <ac:spMk id="5" creationId="{14D1C8E1-237D-4C46-A931-DDA90A17724D}"/>
          </ac:spMkLst>
        </pc:spChg>
        <pc:spChg chg="mod">
          <ac:chgData name="Loc Huynh" userId="80c0383e323bd6ea" providerId="LiveId" clId="{EB6AEB1E-92B8-574A-94BB-FF82B5FA9E75}" dt="2022-01-22T09:43:46.013" v="15089" actId="20577"/>
          <ac:spMkLst>
            <pc:docMk/>
            <pc:sldMk cId="121892149" sldId="331"/>
            <ac:spMk id="6" creationId="{37AAECBE-76F6-954A-9AD9-C6FD0051BEAC}"/>
          </ac:spMkLst>
        </pc:spChg>
      </pc:sldChg>
      <pc:sldChg chg="addSp delSp modSp add mod">
        <pc:chgData name="Loc Huynh" userId="80c0383e323bd6ea" providerId="LiveId" clId="{EB6AEB1E-92B8-574A-94BB-FF82B5FA9E75}" dt="2022-01-22T11:16:29.166" v="17657"/>
        <pc:sldMkLst>
          <pc:docMk/>
          <pc:sldMk cId="2028159625" sldId="332"/>
        </pc:sldMkLst>
        <pc:spChg chg="mod">
          <ac:chgData name="Loc Huynh" userId="80c0383e323bd6ea" providerId="LiveId" clId="{EB6AEB1E-92B8-574A-94BB-FF82B5FA9E75}" dt="2022-01-22T09:45:30.883" v="15115" actId="20577"/>
          <ac:spMkLst>
            <pc:docMk/>
            <pc:sldMk cId="2028159625" sldId="332"/>
            <ac:spMk id="2" creationId="{8F68707A-DF9C-7442-AA8B-3854934550D4}"/>
          </ac:spMkLst>
        </pc:spChg>
        <pc:spChg chg="add mod">
          <ac:chgData name="Loc Huynh" userId="80c0383e323bd6ea" providerId="LiveId" clId="{EB6AEB1E-92B8-574A-94BB-FF82B5FA9E75}" dt="2022-01-22T11:16:29.166" v="17657"/>
          <ac:spMkLst>
            <pc:docMk/>
            <pc:sldMk cId="2028159625" sldId="332"/>
            <ac:spMk id="3" creationId="{3FA172B4-5E5B-0A46-B00A-105E404787DB}"/>
          </ac:spMkLst>
        </pc:spChg>
        <pc:spChg chg="del">
          <ac:chgData name="Loc Huynh" userId="80c0383e323bd6ea" providerId="LiveId" clId="{EB6AEB1E-92B8-574A-94BB-FF82B5FA9E75}" dt="2022-01-22T10:59:26.549" v="17614"/>
          <ac:spMkLst>
            <pc:docMk/>
            <pc:sldMk cId="2028159625" sldId="332"/>
            <ac:spMk id="4" creationId="{DA254926-9751-8547-8B48-7F2B925F7DC0}"/>
          </ac:spMkLst>
        </pc:spChg>
        <pc:spChg chg="mod">
          <ac:chgData name="Loc Huynh" userId="80c0383e323bd6ea" providerId="LiveId" clId="{EB6AEB1E-92B8-574A-94BB-FF82B5FA9E75}" dt="2022-01-22T09:45:34.776" v="15117" actId="20577"/>
          <ac:spMkLst>
            <pc:docMk/>
            <pc:sldMk cId="2028159625" sldId="332"/>
            <ac:spMk id="5" creationId="{0DE51CAE-68FF-8440-AB6F-0825A96EDEA2}"/>
          </ac:spMkLst>
        </pc:spChg>
      </pc:sldChg>
      <pc:sldChg chg="addSp delSp modSp add mod ord">
        <pc:chgData name="Loc Huynh" userId="80c0383e323bd6ea" providerId="LiveId" clId="{EB6AEB1E-92B8-574A-94BB-FF82B5FA9E75}" dt="2022-01-22T11:16:29.166" v="17657"/>
        <pc:sldMkLst>
          <pc:docMk/>
          <pc:sldMk cId="2764674992" sldId="333"/>
        </pc:sldMkLst>
        <pc:spChg chg="mod">
          <ac:chgData name="Loc Huynh" userId="80c0383e323bd6ea" providerId="LiveId" clId="{EB6AEB1E-92B8-574A-94BB-FF82B5FA9E75}" dt="2022-01-22T09:49:21.852" v="15245" actId="20577"/>
          <ac:spMkLst>
            <pc:docMk/>
            <pc:sldMk cId="2764674992" sldId="333"/>
            <ac:spMk id="2" creationId="{14FB75EB-42E3-C744-9CAF-7D2DB53CDAC0}"/>
          </ac:spMkLst>
        </pc:spChg>
        <pc:spChg chg="mod">
          <ac:chgData name="Loc Huynh" userId="80c0383e323bd6ea" providerId="LiveId" clId="{EB6AEB1E-92B8-574A-94BB-FF82B5FA9E75}" dt="2022-01-22T10:21:16.036" v="16474" actId="20577"/>
          <ac:spMkLst>
            <pc:docMk/>
            <pc:sldMk cId="2764674992" sldId="333"/>
            <ac:spMk id="3" creationId="{915ED961-82CE-F140-B979-1794E0DE9605}"/>
          </ac:spMkLst>
        </pc:spChg>
        <pc:spChg chg="del">
          <ac:chgData name="Loc Huynh" userId="80c0383e323bd6ea" providerId="LiveId" clId="{EB6AEB1E-92B8-574A-94BB-FF82B5FA9E75}" dt="2022-01-22T10:59:26.549" v="17614"/>
          <ac:spMkLst>
            <pc:docMk/>
            <pc:sldMk cId="2764674992" sldId="333"/>
            <ac:spMk id="4" creationId="{577036C7-7488-D74C-B844-9EC220CD06C9}"/>
          </ac:spMkLst>
        </pc:spChg>
        <pc:spChg chg="add mod">
          <ac:chgData name="Loc Huynh" userId="80c0383e323bd6ea" providerId="LiveId" clId="{EB6AEB1E-92B8-574A-94BB-FF82B5FA9E75}" dt="2022-01-22T11:16:29.166" v="17657"/>
          <ac:spMkLst>
            <pc:docMk/>
            <pc:sldMk cId="2764674992" sldId="333"/>
            <ac:spMk id="5" creationId="{B8968E15-87A6-484C-A372-7E1FA9F7FE6B}"/>
          </ac:spMkLst>
        </pc:spChg>
        <pc:spChg chg="del">
          <ac:chgData name="Loc Huynh" userId="80c0383e323bd6ea" providerId="LiveId" clId="{EB6AEB1E-92B8-574A-94BB-FF82B5FA9E75}" dt="2022-01-22T09:49:24.728" v="15246" actId="478"/>
          <ac:spMkLst>
            <pc:docMk/>
            <pc:sldMk cId="2764674992" sldId="333"/>
            <ac:spMk id="6" creationId="{37AAECBE-76F6-954A-9AD9-C6FD0051BEAC}"/>
          </ac:spMkLst>
        </pc:spChg>
        <pc:graphicFrameChg chg="add mod modGraphic">
          <ac:chgData name="Loc Huynh" userId="80c0383e323bd6ea" providerId="LiveId" clId="{EB6AEB1E-92B8-574A-94BB-FF82B5FA9E75}" dt="2022-01-22T10:33:09.235" v="16914" actId="2711"/>
          <ac:graphicFrameMkLst>
            <pc:docMk/>
            <pc:sldMk cId="2764674992" sldId="333"/>
            <ac:graphicFrameMk id="7" creationId="{F74408AC-6AED-D447-9164-BE4947D96313}"/>
          </ac:graphicFrameMkLst>
        </pc:graphicFrameChg>
      </pc:sldChg>
      <pc:sldChg chg="addSp delSp modSp add mod">
        <pc:chgData name="Loc Huynh" userId="80c0383e323bd6ea" providerId="LiveId" clId="{EB6AEB1E-92B8-574A-94BB-FF82B5FA9E75}" dt="2022-01-22T11:16:29.166" v="17657"/>
        <pc:sldMkLst>
          <pc:docMk/>
          <pc:sldMk cId="618754697" sldId="334"/>
        </pc:sldMkLst>
        <pc:spChg chg="mod">
          <ac:chgData name="Loc Huynh" userId="80c0383e323bd6ea" providerId="LiveId" clId="{EB6AEB1E-92B8-574A-94BB-FF82B5FA9E75}" dt="2022-01-22T10:25:33.689" v="16678" actId="20577"/>
          <ac:spMkLst>
            <pc:docMk/>
            <pc:sldMk cId="618754697" sldId="334"/>
            <ac:spMk id="3" creationId="{915ED961-82CE-F140-B979-1794E0DE9605}"/>
          </ac:spMkLst>
        </pc:spChg>
        <pc:spChg chg="del">
          <ac:chgData name="Loc Huynh" userId="80c0383e323bd6ea" providerId="LiveId" clId="{EB6AEB1E-92B8-574A-94BB-FF82B5FA9E75}" dt="2022-01-22T10:59:26.549" v="17614"/>
          <ac:spMkLst>
            <pc:docMk/>
            <pc:sldMk cId="618754697" sldId="334"/>
            <ac:spMk id="4" creationId="{577036C7-7488-D74C-B844-9EC220CD06C9}"/>
          </ac:spMkLst>
        </pc:spChg>
        <pc:spChg chg="add mod">
          <ac:chgData name="Loc Huynh" userId="80c0383e323bd6ea" providerId="LiveId" clId="{EB6AEB1E-92B8-574A-94BB-FF82B5FA9E75}" dt="2022-01-22T11:16:29.166" v="17657"/>
          <ac:spMkLst>
            <pc:docMk/>
            <pc:sldMk cId="618754697" sldId="334"/>
            <ac:spMk id="5" creationId="{E440C1F2-5D15-8543-82EE-64BE9186FE82}"/>
          </ac:spMkLst>
        </pc:spChg>
        <pc:graphicFrameChg chg="del">
          <ac:chgData name="Loc Huynh" userId="80c0383e323bd6ea" providerId="LiveId" clId="{EB6AEB1E-92B8-574A-94BB-FF82B5FA9E75}" dt="2022-01-22T09:57:40.339" v="15270" actId="478"/>
          <ac:graphicFrameMkLst>
            <pc:docMk/>
            <pc:sldMk cId="618754697" sldId="334"/>
            <ac:graphicFrameMk id="7" creationId="{F74408AC-6AED-D447-9164-BE4947D96313}"/>
          </ac:graphicFrameMkLst>
        </pc:graphicFrameChg>
      </pc:sldChg>
      <pc:sldChg chg="addSp delSp modSp add mod">
        <pc:chgData name="Loc Huynh" userId="80c0383e323bd6ea" providerId="LiveId" clId="{EB6AEB1E-92B8-574A-94BB-FF82B5FA9E75}" dt="2022-01-22T11:16:29.166" v="17657"/>
        <pc:sldMkLst>
          <pc:docMk/>
          <pc:sldMk cId="2993373331" sldId="335"/>
        </pc:sldMkLst>
        <pc:spChg chg="mod">
          <ac:chgData name="Loc Huynh" userId="80c0383e323bd6ea" providerId="LiveId" clId="{EB6AEB1E-92B8-574A-94BB-FF82B5FA9E75}" dt="2022-01-22T10:07:13.761" v="15921" actId="5793"/>
          <ac:spMkLst>
            <pc:docMk/>
            <pc:sldMk cId="2993373331" sldId="335"/>
            <ac:spMk id="3" creationId="{915ED961-82CE-F140-B979-1794E0DE9605}"/>
          </ac:spMkLst>
        </pc:spChg>
        <pc:spChg chg="del">
          <ac:chgData name="Loc Huynh" userId="80c0383e323bd6ea" providerId="LiveId" clId="{EB6AEB1E-92B8-574A-94BB-FF82B5FA9E75}" dt="2022-01-22T10:59:26.549" v="17614"/>
          <ac:spMkLst>
            <pc:docMk/>
            <pc:sldMk cId="2993373331" sldId="335"/>
            <ac:spMk id="4" creationId="{577036C7-7488-D74C-B844-9EC220CD06C9}"/>
          </ac:spMkLst>
        </pc:spChg>
        <pc:spChg chg="add mod">
          <ac:chgData name="Loc Huynh" userId="80c0383e323bd6ea" providerId="LiveId" clId="{EB6AEB1E-92B8-574A-94BB-FF82B5FA9E75}" dt="2022-01-22T11:16:29.166" v="17657"/>
          <ac:spMkLst>
            <pc:docMk/>
            <pc:sldMk cId="2993373331" sldId="335"/>
            <ac:spMk id="7" creationId="{89AA47B3-7731-C44F-BACD-CDF93A36111A}"/>
          </ac:spMkLst>
        </pc:spChg>
        <pc:graphicFrameChg chg="add mod modGraphic">
          <ac:chgData name="Loc Huynh" userId="80c0383e323bd6ea" providerId="LiveId" clId="{EB6AEB1E-92B8-574A-94BB-FF82B5FA9E75}" dt="2022-01-22T10:54:50.671" v="17562" actId="207"/>
          <ac:graphicFrameMkLst>
            <pc:docMk/>
            <pc:sldMk cId="2993373331" sldId="335"/>
            <ac:graphicFrameMk id="5" creationId="{7956CD34-86E7-6B48-A5DE-2202610483A6}"/>
          </ac:graphicFrameMkLst>
        </pc:graphicFrameChg>
        <pc:graphicFrameChg chg="add mod modGraphic">
          <ac:chgData name="Loc Huynh" userId="80c0383e323bd6ea" providerId="LiveId" clId="{EB6AEB1E-92B8-574A-94BB-FF82B5FA9E75}" dt="2022-01-22T10:54:49.026" v="17561" actId="207"/>
          <ac:graphicFrameMkLst>
            <pc:docMk/>
            <pc:sldMk cId="2993373331" sldId="335"/>
            <ac:graphicFrameMk id="6" creationId="{18D74F54-6F10-1445-8234-817DBCC16E00}"/>
          </ac:graphicFrameMkLst>
        </pc:graphicFrameChg>
      </pc:sldChg>
      <pc:sldChg chg="addSp delSp modSp add mod">
        <pc:chgData name="Loc Huynh" userId="80c0383e323bd6ea" providerId="LiveId" clId="{EB6AEB1E-92B8-574A-94BB-FF82B5FA9E75}" dt="2022-01-22T11:16:29.166" v="17657"/>
        <pc:sldMkLst>
          <pc:docMk/>
          <pc:sldMk cId="3869614655" sldId="336"/>
        </pc:sldMkLst>
        <pc:spChg chg="mod">
          <ac:chgData name="Loc Huynh" userId="80c0383e323bd6ea" providerId="LiveId" clId="{EB6AEB1E-92B8-574A-94BB-FF82B5FA9E75}" dt="2022-01-22T10:11:10.136" v="16136" actId="20577"/>
          <ac:spMkLst>
            <pc:docMk/>
            <pc:sldMk cId="3869614655" sldId="336"/>
            <ac:spMk id="3" creationId="{915ED961-82CE-F140-B979-1794E0DE9605}"/>
          </ac:spMkLst>
        </pc:spChg>
        <pc:spChg chg="del">
          <ac:chgData name="Loc Huynh" userId="80c0383e323bd6ea" providerId="LiveId" clId="{EB6AEB1E-92B8-574A-94BB-FF82B5FA9E75}" dt="2022-01-22T10:59:26.549" v="17614"/>
          <ac:spMkLst>
            <pc:docMk/>
            <pc:sldMk cId="3869614655" sldId="336"/>
            <ac:spMk id="4" creationId="{577036C7-7488-D74C-B844-9EC220CD06C9}"/>
          </ac:spMkLst>
        </pc:spChg>
        <pc:spChg chg="add mod">
          <ac:chgData name="Loc Huynh" userId="80c0383e323bd6ea" providerId="LiveId" clId="{EB6AEB1E-92B8-574A-94BB-FF82B5FA9E75}" dt="2022-01-22T11:16:29.166" v="17657"/>
          <ac:spMkLst>
            <pc:docMk/>
            <pc:sldMk cId="3869614655" sldId="336"/>
            <ac:spMk id="7" creationId="{E110732B-1AE9-B44D-9E12-FDA13194F2E2}"/>
          </ac:spMkLst>
        </pc:spChg>
        <pc:graphicFrameChg chg="add mod modGraphic">
          <ac:chgData name="Loc Huynh" userId="80c0383e323bd6ea" providerId="LiveId" clId="{EB6AEB1E-92B8-574A-94BB-FF82B5FA9E75}" dt="2022-01-22T10:32:34.661" v="16910" actId="2711"/>
          <ac:graphicFrameMkLst>
            <pc:docMk/>
            <pc:sldMk cId="3869614655" sldId="336"/>
            <ac:graphicFrameMk id="5" creationId="{746B32A9-20F1-7542-BC38-C30B259B8EDC}"/>
          </ac:graphicFrameMkLst>
        </pc:graphicFrameChg>
        <pc:graphicFrameChg chg="add mod modGraphic">
          <ac:chgData name="Loc Huynh" userId="80c0383e323bd6ea" providerId="LiveId" clId="{EB6AEB1E-92B8-574A-94BB-FF82B5FA9E75}" dt="2022-01-22T10:32:43.123" v="16911" actId="2711"/>
          <ac:graphicFrameMkLst>
            <pc:docMk/>
            <pc:sldMk cId="3869614655" sldId="336"/>
            <ac:graphicFrameMk id="6" creationId="{FC0552B9-968C-9A4A-AC63-8C7544490E8F}"/>
          </ac:graphicFrameMkLst>
        </pc:graphicFrameChg>
      </pc:sldChg>
      <pc:sldChg chg="addSp delSp modSp add mod">
        <pc:chgData name="Loc Huynh" userId="80c0383e323bd6ea" providerId="LiveId" clId="{EB6AEB1E-92B8-574A-94BB-FF82B5FA9E75}" dt="2022-01-22T11:16:29.166" v="17657"/>
        <pc:sldMkLst>
          <pc:docMk/>
          <pc:sldMk cId="561770912" sldId="337"/>
        </pc:sldMkLst>
        <pc:spChg chg="mod">
          <ac:chgData name="Loc Huynh" userId="80c0383e323bd6ea" providerId="LiveId" clId="{EB6AEB1E-92B8-574A-94BB-FF82B5FA9E75}" dt="2022-01-22T10:25:46.897" v="16683" actId="20577"/>
          <ac:spMkLst>
            <pc:docMk/>
            <pc:sldMk cId="561770912" sldId="337"/>
            <ac:spMk id="3" creationId="{915ED961-82CE-F140-B979-1794E0DE9605}"/>
          </ac:spMkLst>
        </pc:spChg>
        <pc:spChg chg="del">
          <ac:chgData name="Loc Huynh" userId="80c0383e323bd6ea" providerId="LiveId" clId="{EB6AEB1E-92B8-574A-94BB-FF82B5FA9E75}" dt="2022-01-22T10:59:26.549" v="17614"/>
          <ac:spMkLst>
            <pc:docMk/>
            <pc:sldMk cId="561770912" sldId="337"/>
            <ac:spMk id="4" creationId="{577036C7-7488-D74C-B844-9EC220CD06C9}"/>
          </ac:spMkLst>
        </pc:spChg>
        <pc:spChg chg="add mod">
          <ac:chgData name="Loc Huynh" userId="80c0383e323bd6ea" providerId="LiveId" clId="{EB6AEB1E-92B8-574A-94BB-FF82B5FA9E75}" dt="2022-01-22T11:16:29.166" v="17657"/>
          <ac:spMkLst>
            <pc:docMk/>
            <pc:sldMk cId="561770912" sldId="337"/>
            <ac:spMk id="8" creationId="{B05EFD82-F9D5-D545-B09E-2192CA0438E3}"/>
          </ac:spMkLst>
        </pc:spChg>
        <pc:graphicFrameChg chg="add mod modGraphic">
          <ac:chgData name="Loc Huynh" userId="80c0383e323bd6ea" providerId="LiveId" clId="{EB6AEB1E-92B8-574A-94BB-FF82B5FA9E75}" dt="2022-01-22T10:32:54.290" v="16912" actId="2711"/>
          <ac:graphicFrameMkLst>
            <pc:docMk/>
            <pc:sldMk cId="561770912" sldId="337"/>
            <ac:graphicFrameMk id="5" creationId="{A889BFFC-D74E-0549-99BE-E40DF5BBC2B9}"/>
          </ac:graphicFrameMkLst>
        </pc:graphicFrameChg>
        <pc:graphicFrameChg chg="add del mod">
          <ac:chgData name="Loc Huynh" userId="80c0383e323bd6ea" providerId="LiveId" clId="{EB6AEB1E-92B8-574A-94BB-FF82B5FA9E75}" dt="2022-01-22T10:15:24.909" v="16296" actId="478"/>
          <ac:graphicFrameMkLst>
            <pc:docMk/>
            <pc:sldMk cId="561770912" sldId="337"/>
            <ac:graphicFrameMk id="6" creationId="{F91AC90B-E65C-B946-B299-73977C64B8D8}"/>
          </ac:graphicFrameMkLst>
        </pc:graphicFrameChg>
        <pc:graphicFrameChg chg="add mod modGraphic">
          <ac:chgData name="Loc Huynh" userId="80c0383e323bd6ea" providerId="LiveId" clId="{EB6AEB1E-92B8-574A-94BB-FF82B5FA9E75}" dt="2022-01-22T10:32:58.408" v="16913" actId="2711"/>
          <ac:graphicFrameMkLst>
            <pc:docMk/>
            <pc:sldMk cId="561770912" sldId="337"/>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2660451787" sldId="338"/>
        </pc:sldMkLst>
        <pc:spChg chg="mod">
          <ac:chgData name="Loc Huynh" userId="80c0383e323bd6ea" providerId="LiveId" clId="{EB6AEB1E-92B8-574A-94BB-FF82B5FA9E75}" dt="2022-01-22T10:34:30.874" v="16924" actId="207"/>
          <ac:spMkLst>
            <pc:docMk/>
            <pc:sldMk cId="2660451787" sldId="338"/>
            <ac:spMk id="3" creationId="{915ED961-82CE-F140-B979-1794E0DE9605}"/>
          </ac:spMkLst>
        </pc:spChg>
        <pc:spChg chg="del">
          <ac:chgData name="Loc Huynh" userId="80c0383e323bd6ea" providerId="LiveId" clId="{EB6AEB1E-92B8-574A-94BB-FF82B5FA9E75}" dt="2022-01-22T10:59:26.549" v="17614"/>
          <ac:spMkLst>
            <pc:docMk/>
            <pc:sldMk cId="2660451787" sldId="338"/>
            <ac:spMk id="4" creationId="{577036C7-7488-D74C-B844-9EC220CD06C9}"/>
          </ac:spMkLst>
        </pc:spChg>
        <pc:spChg chg="add mod">
          <ac:chgData name="Loc Huynh" userId="80c0383e323bd6ea" providerId="LiveId" clId="{EB6AEB1E-92B8-574A-94BB-FF82B5FA9E75}" dt="2022-01-22T11:16:29.166" v="17657"/>
          <ac:spMkLst>
            <pc:docMk/>
            <pc:sldMk cId="2660451787" sldId="338"/>
            <ac:spMk id="6" creationId="{B489500B-3F38-304A-A3FC-43C81C0D3789}"/>
          </ac:spMkLst>
        </pc:spChg>
        <pc:graphicFrameChg chg="mod modGraphic">
          <ac:chgData name="Loc Huynh" userId="80c0383e323bd6ea" providerId="LiveId" clId="{EB6AEB1E-92B8-574A-94BB-FF82B5FA9E75}" dt="2022-01-22T10:33:16.966" v="16915" actId="2711"/>
          <ac:graphicFrameMkLst>
            <pc:docMk/>
            <pc:sldMk cId="2660451787" sldId="338"/>
            <ac:graphicFrameMk id="5" creationId="{A889BFFC-D74E-0549-99BE-E40DF5BBC2B9}"/>
          </ac:graphicFrameMkLst>
        </pc:graphicFrameChg>
        <pc:graphicFrameChg chg="mod modGraphic">
          <ac:chgData name="Loc Huynh" userId="80c0383e323bd6ea" providerId="LiveId" clId="{EB6AEB1E-92B8-574A-94BB-FF82B5FA9E75}" dt="2022-01-22T10:35:36.024" v="16958" actId="20577"/>
          <ac:graphicFrameMkLst>
            <pc:docMk/>
            <pc:sldMk cId="2660451787" sldId="338"/>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1967582132" sldId="339"/>
        </pc:sldMkLst>
        <pc:spChg chg="mod">
          <ac:chgData name="Loc Huynh" userId="80c0383e323bd6ea" providerId="LiveId" clId="{EB6AEB1E-92B8-574A-94BB-FF82B5FA9E75}" dt="2022-01-22T10:34:35.295" v="16925" actId="207"/>
          <ac:spMkLst>
            <pc:docMk/>
            <pc:sldMk cId="1967582132" sldId="339"/>
            <ac:spMk id="3" creationId="{915ED961-82CE-F140-B979-1794E0DE9605}"/>
          </ac:spMkLst>
        </pc:spChg>
        <pc:spChg chg="del">
          <ac:chgData name="Loc Huynh" userId="80c0383e323bd6ea" providerId="LiveId" clId="{EB6AEB1E-92B8-574A-94BB-FF82B5FA9E75}" dt="2022-01-22T10:59:26.549" v="17614"/>
          <ac:spMkLst>
            <pc:docMk/>
            <pc:sldMk cId="1967582132" sldId="339"/>
            <ac:spMk id="4" creationId="{577036C7-7488-D74C-B844-9EC220CD06C9}"/>
          </ac:spMkLst>
        </pc:spChg>
        <pc:spChg chg="add mod">
          <ac:chgData name="Loc Huynh" userId="80c0383e323bd6ea" providerId="LiveId" clId="{EB6AEB1E-92B8-574A-94BB-FF82B5FA9E75}" dt="2022-01-22T11:16:29.166" v="17657"/>
          <ac:spMkLst>
            <pc:docMk/>
            <pc:sldMk cId="1967582132" sldId="339"/>
            <ac:spMk id="6" creationId="{21EAB21E-FF7B-9E49-AFFD-32047BA16355}"/>
          </ac:spMkLst>
        </pc:spChg>
        <pc:graphicFrameChg chg="mod modGraphic">
          <ac:chgData name="Loc Huynh" userId="80c0383e323bd6ea" providerId="LiveId" clId="{EB6AEB1E-92B8-574A-94BB-FF82B5FA9E75}" dt="2022-01-22T10:33:27.747" v="16917" actId="255"/>
          <ac:graphicFrameMkLst>
            <pc:docMk/>
            <pc:sldMk cId="1967582132" sldId="339"/>
            <ac:graphicFrameMk id="5" creationId="{A889BFFC-D74E-0549-99BE-E40DF5BBC2B9}"/>
          </ac:graphicFrameMkLst>
        </pc:graphicFrameChg>
        <pc:graphicFrameChg chg="mod modGraphic">
          <ac:chgData name="Loc Huynh" userId="80c0383e323bd6ea" providerId="LiveId" clId="{EB6AEB1E-92B8-574A-94BB-FF82B5FA9E75}" dt="2022-01-22T10:35:42.689" v="16962" actId="20577"/>
          <ac:graphicFrameMkLst>
            <pc:docMk/>
            <pc:sldMk cId="1967582132" sldId="339"/>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3258949713" sldId="340"/>
        </pc:sldMkLst>
        <pc:spChg chg="mod">
          <ac:chgData name="Loc Huynh" userId="80c0383e323bd6ea" providerId="LiveId" clId="{EB6AEB1E-92B8-574A-94BB-FF82B5FA9E75}" dt="2022-01-22T10:38:45.334" v="17091" actId="20577"/>
          <ac:spMkLst>
            <pc:docMk/>
            <pc:sldMk cId="3258949713" sldId="340"/>
            <ac:spMk id="3" creationId="{915ED961-82CE-F140-B979-1794E0DE9605}"/>
          </ac:spMkLst>
        </pc:spChg>
        <pc:spChg chg="del">
          <ac:chgData name="Loc Huynh" userId="80c0383e323bd6ea" providerId="LiveId" clId="{EB6AEB1E-92B8-574A-94BB-FF82B5FA9E75}" dt="2022-01-22T10:59:26.549" v="17614"/>
          <ac:spMkLst>
            <pc:docMk/>
            <pc:sldMk cId="3258949713" sldId="340"/>
            <ac:spMk id="4" creationId="{577036C7-7488-D74C-B844-9EC220CD06C9}"/>
          </ac:spMkLst>
        </pc:spChg>
        <pc:spChg chg="add mod">
          <ac:chgData name="Loc Huynh" userId="80c0383e323bd6ea" providerId="LiveId" clId="{EB6AEB1E-92B8-574A-94BB-FF82B5FA9E75}" dt="2022-01-22T10:39:22.441" v="17104" actId="1038"/>
          <ac:spMkLst>
            <pc:docMk/>
            <pc:sldMk cId="3258949713" sldId="340"/>
            <ac:spMk id="6" creationId="{940D2264-68D8-4A4C-B4FD-6ADA8DE1F2E6}"/>
          </ac:spMkLst>
        </pc:spChg>
        <pc:spChg chg="add mod">
          <ac:chgData name="Loc Huynh" userId="80c0383e323bd6ea" providerId="LiveId" clId="{EB6AEB1E-92B8-574A-94BB-FF82B5FA9E75}" dt="2022-01-22T11:16:29.166" v="17657"/>
          <ac:spMkLst>
            <pc:docMk/>
            <pc:sldMk cId="3258949713" sldId="340"/>
            <ac:spMk id="8" creationId="{522291F2-16E3-2742-8D06-3951C5DDE564}"/>
          </ac:spMkLst>
        </pc:spChg>
        <pc:graphicFrameChg chg="modGraphic">
          <ac:chgData name="Loc Huynh" userId="80c0383e323bd6ea" providerId="LiveId" clId="{EB6AEB1E-92B8-574A-94BB-FF82B5FA9E75}" dt="2022-01-22T10:39:06.061" v="17095" actId="207"/>
          <ac:graphicFrameMkLst>
            <pc:docMk/>
            <pc:sldMk cId="3258949713" sldId="340"/>
            <ac:graphicFrameMk id="5" creationId="{A889BFFC-D74E-0549-99BE-E40DF5BBC2B9}"/>
          </ac:graphicFrameMkLst>
        </pc:graphicFrameChg>
        <pc:graphicFrameChg chg="modGraphic">
          <ac:chgData name="Loc Huynh" userId="80c0383e323bd6ea" providerId="LiveId" clId="{EB6AEB1E-92B8-574A-94BB-FF82B5FA9E75}" dt="2022-01-22T10:39:36.430" v="17110" actId="20577"/>
          <ac:graphicFrameMkLst>
            <pc:docMk/>
            <pc:sldMk cId="3258949713" sldId="340"/>
            <ac:graphicFrameMk id="7" creationId="{36414655-A382-B04A-A7DB-0B7F6DDAA2B7}"/>
          </ac:graphicFrameMkLst>
        </pc:graphicFrameChg>
      </pc:sldChg>
      <pc:sldChg chg="addSp delSp modSp add mod modNotesTx">
        <pc:chgData name="Loc Huynh" userId="80c0383e323bd6ea" providerId="LiveId" clId="{EB6AEB1E-92B8-574A-94BB-FF82B5FA9E75}" dt="2022-01-22T11:16:29.166" v="17657"/>
        <pc:sldMkLst>
          <pc:docMk/>
          <pc:sldMk cId="453288122" sldId="341"/>
        </pc:sldMkLst>
        <pc:spChg chg="mod">
          <ac:chgData name="Loc Huynh" userId="80c0383e323bd6ea" providerId="LiveId" clId="{EB6AEB1E-92B8-574A-94BB-FF82B5FA9E75}" dt="2022-01-22T10:53:44.086" v="17488" actId="207"/>
          <ac:spMkLst>
            <pc:docMk/>
            <pc:sldMk cId="453288122" sldId="341"/>
            <ac:spMk id="3" creationId="{915ED961-82CE-F140-B979-1794E0DE9605}"/>
          </ac:spMkLst>
        </pc:spChg>
        <pc:spChg chg="del">
          <ac:chgData name="Loc Huynh" userId="80c0383e323bd6ea" providerId="LiveId" clId="{EB6AEB1E-92B8-574A-94BB-FF82B5FA9E75}" dt="2022-01-22T10:59:26.549" v="17614"/>
          <ac:spMkLst>
            <pc:docMk/>
            <pc:sldMk cId="453288122" sldId="341"/>
            <ac:spMk id="4" creationId="{577036C7-7488-D74C-B844-9EC220CD06C9}"/>
          </ac:spMkLst>
        </pc:spChg>
        <pc:spChg chg="del">
          <ac:chgData name="Loc Huynh" userId="80c0383e323bd6ea" providerId="LiveId" clId="{EB6AEB1E-92B8-574A-94BB-FF82B5FA9E75}" dt="2022-01-22T10:54:02.457" v="17489" actId="478"/>
          <ac:spMkLst>
            <pc:docMk/>
            <pc:sldMk cId="453288122" sldId="341"/>
            <ac:spMk id="6" creationId="{940D2264-68D8-4A4C-B4FD-6ADA8DE1F2E6}"/>
          </ac:spMkLst>
        </pc:spChg>
        <pc:spChg chg="add mod">
          <ac:chgData name="Loc Huynh" userId="80c0383e323bd6ea" providerId="LiveId" clId="{EB6AEB1E-92B8-574A-94BB-FF82B5FA9E75}" dt="2022-01-22T11:16:29.166" v="17657"/>
          <ac:spMkLst>
            <pc:docMk/>
            <pc:sldMk cId="453288122" sldId="341"/>
            <ac:spMk id="10" creationId="{71E5D165-98D5-A045-AA03-A95320216A2B}"/>
          </ac:spMkLst>
        </pc:spChg>
        <pc:graphicFrameChg chg="del modGraphic">
          <ac:chgData name="Loc Huynh" userId="80c0383e323bd6ea" providerId="LiveId" clId="{EB6AEB1E-92B8-574A-94BB-FF82B5FA9E75}" dt="2022-01-22T10:55:00.605" v="17563" actId="478"/>
          <ac:graphicFrameMkLst>
            <pc:docMk/>
            <pc:sldMk cId="453288122" sldId="341"/>
            <ac:graphicFrameMk id="5" creationId="{A889BFFC-D74E-0549-99BE-E40DF5BBC2B9}"/>
          </ac:graphicFrameMkLst>
        </pc:graphicFrameChg>
        <pc:graphicFrameChg chg="del">
          <ac:chgData name="Loc Huynh" userId="80c0383e323bd6ea" providerId="LiveId" clId="{EB6AEB1E-92B8-574A-94BB-FF82B5FA9E75}" dt="2022-01-22T10:55:00.605" v="17563" actId="478"/>
          <ac:graphicFrameMkLst>
            <pc:docMk/>
            <pc:sldMk cId="453288122" sldId="341"/>
            <ac:graphicFrameMk id="7" creationId="{36414655-A382-B04A-A7DB-0B7F6DDAA2B7}"/>
          </ac:graphicFrameMkLst>
        </pc:graphicFrameChg>
        <pc:graphicFrameChg chg="add mod modGraphic">
          <ac:chgData name="Loc Huynh" userId="80c0383e323bd6ea" providerId="LiveId" clId="{EB6AEB1E-92B8-574A-94BB-FF82B5FA9E75}" dt="2022-01-22T10:55:52.214" v="17605" actId="14100"/>
          <ac:graphicFrameMkLst>
            <pc:docMk/>
            <pc:sldMk cId="453288122" sldId="341"/>
            <ac:graphicFrameMk id="8" creationId="{3917F252-C411-D84F-B441-F3B4CF9F4B1F}"/>
          </ac:graphicFrameMkLst>
        </pc:graphicFrameChg>
        <pc:graphicFrameChg chg="add mod modGraphic">
          <ac:chgData name="Loc Huynh" userId="80c0383e323bd6ea" providerId="LiveId" clId="{EB6AEB1E-92B8-574A-94BB-FF82B5FA9E75}" dt="2022-01-22T10:56:17.427" v="17613" actId="20577"/>
          <ac:graphicFrameMkLst>
            <pc:docMk/>
            <pc:sldMk cId="453288122" sldId="341"/>
            <ac:graphicFrameMk id="9" creationId="{99CFBA2F-B6DA-854C-A6DE-3A43C03EFA86}"/>
          </ac:graphicFrameMkLst>
        </pc:graphicFrameChg>
      </pc:sldChg>
      <pc:sldMasterChg chg="modSp addSldLayout delSldLayout modSldLayout">
        <pc:chgData name="Loc Huynh" userId="80c0383e323bd6ea" providerId="LiveId" clId="{EB6AEB1E-92B8-574A-94BB-FF82B5FA9E75}" dt="2022-01-24T02:06:35.025" v="17668" actId="1076"/>
        <pc:sldMasterMkLst>
          <pc:docMk/>
          <pc:sldMasterMk cId="0" sldId="2147483657"/>
        </pc:sldMasterMkLst>
        <pc:spChg chg="mod">
          <ac:chgData name="Loc Huynh" userId="80c0383e323bd6ea" providerId="LiveId" clId="{EB6AEB1E-92B8-574A-94BB-FF82B5FA9E75}" dt="2022-01-20T06:56:50.884" v="104"/>
          <ac:spMkLst>
            <pc:docMk/>
            <pc:sldMasterMk cId="0" sldId="2147483657"/>
            <ac:spMk id="6" creationId="{00000000-0000-0000-0000-000000000000}"/>
          </ac:spMkLst>
        </pc:spChg>
        <pc:spChg chg="mod">
          <ac:chgData name="Loc Huynh" userId="80c0383e323bd6ea" providerId="LiveId" clId="{EB6AEB1E-92B8-574A-94BB-FF82B5FA9E75}" dt="2022-01-20T06:56:50.884" v="104"/>
          <ac:spMkLst>
            <pc:docMk/>
            <pc:sldMasterMk cId="0" sldId="2147483657"/>
            <ac:spMk id="7" creationId="{00000000-0000-0000-0000-000000000000}"/>
          </ac:spMkLst>
        </pc:spChg>
        <pc:spChg chg="mod">
          <ac:chgData name="Loc Huynh" userId="80c0383e323bd6ea" providerId="LiveId" clId="{EB6AEB1E-92B8-574A-94BB-FF82B5FA9E75}" dt="2022-01-20T06:56:50.884" v="104"/>
          <ac:spMkLst>
            <pc:docMk/>
            <pc:sldMasterMk cId="0" sldId="2147483657"/>
            <ac:spMk id="8" creationId="{00000000-0000-0000-0000-000000000000}"/>
          </ac:spMkLst>
        </pc:spChg>
        <pc:sldLayoutChg chg="addSp modSp mod setBg">
          <pc:chgData name="Loc Huynh" userId="80c0383e323bd6ea" providerId="LiveId" clId="{EB6AEB1E-92B8-574A-94BB-FF82B5FA9E75}" dt="2022-01-24T02:06:24.307" v="17665" actId="1036"/>
          <pc:sldLayoutMkLst>
            <pc:docMk/>
            <pc:sldMasterMk cId="0" sldId="2147483657"/>
            <pc:sldLayoutMk cId="0" sldId="2147483648"/>
          </pc:sldLayoutMkLst>
          <pc:spChg chg="mod">
            <ac:chgData name="Loc Huynh" userId="80c0383e323bd6ea" providerId="LiveId" clId="{EB6AEB1E-92B8-574A-94BB-FF82B5FA9E75}" dt="2022-01-20T06:56:50.884" v="104"/>
            <ac:spMkLst>
              <pc:docMk/>
              <pc:sldMasterMk cId="0" sldId="2147483657"/>
              <pc:sldLayoutMk cId="0" sldId="2147483648"/>
              <ac:spMk id="1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2" creationId="{00000000-0000-0000-0000-000000000000}"/>
            </ac:spMkLst>
          </pc:spChg>
          <pc:spChg chg="add mod">
            <ac:chgData name="Loc Huynh" userId="80c0383e323bd6ea" providerId="LiveId" clId="{EB6AEB1E-92B8-574A-94BB-FF82B5FA9E75}" dt="2022-01-20T07:07:19.445" v="345" actId="12788"/>
            <ac:spMkLst>
              <pc:docMk/>
              <pc:sldMasterMk cId="0" sldId="2147483657"/>
              <pc:sldLayoutMk cId="0" sldId="2147483648"/>
              <ac:spMk id="24" creationId="{EAAFBAAD-3F4F-944C-90D6-C3B8A93B0F3D}"/>
            </ac:spMkLst>
          </pc:spChg>
          <pc:grpChg chg="mod">
            <ac:chgData name="Loc Huynh" userId="80c0383e323bd6ea" providerId="LiveId" clId="{EB6AEB1E-92B8-574A-94BB-FF82B5FA9E75}" dt="2022-01-20T06:56:50.884" v="104"/>
            <ac:grpSpMkLst>
              <pc:docMk/>
              <pc:sldMasterMk cId="0" sldId="2147483657"/>
              <pc:sldLayoutMk cId="0" sldId="2147483648"/>
              <ac:grpSpMk id="1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9" creationId="{00000000-0000-0000-0000-000000000000}"/>
            </ac:grpSpMkLst>
          </pc:grpChg>
          <pc:picChg chg="add mod">
            <ac:chgData name="Loc Huynh" userId="80c0383e323bd6ea" providerId="LiveId" clId="{EB6AEB1E-92B8-574A-94BB-FF82B5FA9E75}" dt="2022-01-24T02:06:24.307" v="17665" actId="1036"/>
            <ac:picMkLst>
              <pc:docMk/>
              <pc:sldMasterMk cId="0" sldId="2147483657"/>
              <pc:sldLayoutMk cId="0" sldId="2147483648"/>
              <ac:picMk id="23" creationId="{17C0FF32-E1ED-594A-8276-86820B40637C}"/>
            </ac:picMkLst>
          </pc:pic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49"/>
          </pc:sldLayoutMkLst>
          <pc:spChg chg="mod">
            <ac:chgData name="Loc Huynh" userId="80c0383e323bd6ea" providerId="LiveId" clId="{EB6AEB1E-92B8-574A-94BB-FF82B5FA9E75}" dt="2022-01-20T06:56:50.884" v="104"/>
            <ac:spMkLst>
              <pc:docMk/>
              <pc:sldMasterMk cId="0" sldId="2147483657"/>
              <pc:sldLayoutMk cId="0" sldId="2147483649"/>
              <ac:spMk id="2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4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4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49"/>
              <ac:grpSpMk id="2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2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6" creationId="{00000000-0000-0000-0000-000000000000}"/>
            </ac:grpSpMkLst>
          </pc:grpChg>
        </pc:sldLayoutChg>
        <pc:sldLayoutChg chg="modSp del">
          <pc:chgData name="Loc Huynh" userId="80c0383e323bd6ea" providerId="LiveId" clId="{EB6AEB1E-92B8-574A-94BB-FF82B5FA9E75}" dt="2022-01-20T07:10:34.296" v="353" actId="2696"/>
          <pc:sldLayoutMkLst>
            <pc:docMk/>
            <pc:sldMasterMk cId="0" sldId="2147483657"/>
            <pc:sldLayoutMk cId="0" sldId="2147483650"/>
          </pc:sldLayoutMkLst>
          <pc:spChg chg="mod">
            <ac:chgData name="Loc Huynh" userId="80c0383e323bd6ea" providerId="LiveId" clId="{EB6AEB1E-92B8-574A-94BB-FF82B5FA9E75}" dt="2022-01-20T06:56:50.884" v="104"/>
            <ac:spMkLst>
              <pc:docMk/>
              <pc:sldMasterMk cId="0" sldId="2147483657"/>
              <pc:sldLayoutMk cId="0" sldId="2147483650"/>
              <ac:spMk id="4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60"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0"/>
              <ac:grpSpMk id="4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4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4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5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55" creationId="{00000000-0000-0000-0000-000000000000}"/>
            </ac:grpSpMkLst>
          </pc:grpChg>
        </pc:sldLayoutChg>
        <pc:sldLayoutChg chg="addSp modSp add del mod">
          <pc:chgData name="Loc Huynh" userId="80c0383e323bd6ea" providerId="LiveId" clId="{EB6AEB1E-92B8-574A-94BB-FF82B5FA9E75}" dt="2022-01-20T07:12:51.394" v="410" actId="2696"/>
          <pc:sldLayoutMkLst>
            <pc:docMk/>
            <pc:sldMasterMk cId="0" sldId="2147483657"/>
            <pc:sldLayoutMk cId="0" sldId="2147483651"/>
          </pc:sldLayoutMkLst>
          <pc:spChg chg="mod">
            <ac:chgData name="Loc Huynh" userId="80c0383e323bd6ea" providerId="LiveId" clId="{EB6AEB1E-92B8-574A-94BB-FF82B5FA9E75}" dt="2022-01-20T06:56:50.884" v="104"/>
            <ac:spMkLst>
              <pc:docMk/>
              <pc:sldMasterMk cId="0" sldId="2147483657"/>
              <pc:sldLayoutMk cId="0" sldId="2147483651"/>
              <ac:spMk id="6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8" creationId="{00000000-0000-0000-0000-000000000000}"/>
            </ac:spMkLst>
          </pc:spChg>
          <pc:spChg chg="mod">
            <ac:chgData name="Loc Huynh" userId="80c0383e323bd6ea" providerId="LiveId" clId="{EB6AEB1E-92B8-574A-94BB-FF82B5FA9E75}" dt="2022-01-20T07:09:23.794" v="346" actId="242"/>
            <ac:spMkLst>
              <pc:docMk/>
              <pc:sldMasterMk cId="0" sldId="2147483657"/>
              <pc:sldLayoutMk cId="0" sldId="2147483651"/>
              <ac:spMk id="7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80"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1"/>
              <ac:grpSpMk id="6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6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6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5" creationId="{00000000-0000-0000-0000-000000000000}"/>
            </ac:grpSpMkLst>
          </pc:grpChg>
          <pc:picChg chg="add mod">
            <ac:chgData name="Loc Huynh" userId="80c0383e323bd6ea" providerId="LiveId" clId="{EB6AEB1E-92B8-574A-94BB-FF82B5FA9E75}" dt="2022-01-20T07:10:12.303" v="349" actId="1076"/>
            <ac:picMkLst>
              <pc:docMk/>
              <pc:sldMasterMk cId="0" sldId="2147483657"/>
              <pc:sldLayoutMk cId="0" sldId="2147483651"/>
              <ac:picMk id="21" creationId="{0A229A4D-3C22-BF4C-A91D-67DE4783CD58}"/>
            </ac:picMkLst>
          </pc:picChg>
        </pc:sldLayoutChg>
        <pc:sldLayoutChg chg="modSp del">
          <pc:chgData name="Loc Huynh" userId="80c0383e323bd6ea" providerId="LiveId" clId="{EB6AEB1E-92B8-574A-94BB-FF82B5FA9E75}" dt="2022-01-20T07:10:34.739" v="356" actId="2696"/>
          <pc:sldLayoutMkLst>
            <pc:docMk/>
            <pc:sldMasterMk cId="0" sldId="2147483657"/>
            <pc:sldLayoutMk cId="0" sldId="2147483652"/>
          </pc:sldLayoutMkLst>
          <pc:spChg chg="mod">
            <ac:chgData name="Loc Huynh" userId="80c0383e323bd6ea" providerId="LiveId" clId="{EB6AEB1E-92B8-574A-94BB-FF82B5FA9E75}" dt="2022-01-20T06:56:50.884" v="104"/>
            <ac:spMkLst>
              <pc:docMk/>
              <pc:sldMasterMk cId="0" sldId="2147483657"/>
              <pc:sldLayoutMk cId="0" sldId="2147483652"/>
              <ac:spMk id="8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10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10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2"/>
              <ac:grpSpMk id="8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8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8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5" creationId="{00000000-0000-0000-0000-000000000000}"/>
            </ac:grpSpMkLst>
          </pc:grpChg>
        </pc:sldLayoutChg>
        <pc:sldLayoutChg chg="modSp del">
          <pc:chgData name="Loc Huynh" userId="80c0383e323bd6ea" providerId="LiveId" clId="{EB6AEB1E-92B8-574A-94BB-FF82B5FA9E75}" dt="2022-01-20T07:10:36.181" v="366" actId="2696"/>
          <pc:sldLayoutMkLst>
            <pc:docMk/>
            <pc:sldMasterMk cId="0" sldId="2147483657"/>
            <pc:sldLayoutMk cId="0" sldId="2147483653"/>
          </pc:sldLayoutMkLst>
          <pc:spChg chg="mod">
            <ac:chgData name="Loc Huynh" userId="80c0383e323bd6ea" providerId="LiveId" clId="{EB6AEB1E-92B8-574A-94BB-FF82B5FA9E75}" dt="2022-01-20T06:56:50.884" v="104"/>
            <ac:spMkLst>
              <pc:docMk/>
              <pc:sldMasterMk cId="0" sldId="2147483657"/>
              <pc:sldLayoutMk cId="0" sldId="2147483653"/>
              <ac:spMk id="10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3"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3"/>
              <ac:grpSpMk id="10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0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0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6" creationId="{00000000-0000-0000-0000-000000000000}"/>
            </ac:grpSpMkLst>
          </pc:grp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54"/>
          </pc:sldLayoutMkLst>
          <pc:spChg chg="mod">
            <ac:chgData name="Loc Huynh" userId="80c0383e323bd6ea" providerId="LiveId" clId="{EB6AEB1E-92B8-574A-94BB-FF82B5FA9E75}" dt="2022-01-20T06:56:50.884" v="104"/>
            <ac:spMkLst>
              <pc:docMk/>
              <pc:sldMasterMk cId="0" sldId="2147483657"/>
              <pc:sldLayoutMk cId="0" sldId="2147483654"/>
              <ac:spMk id="12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2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2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2"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4"/>
              <ac:grpSpMk id="12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2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8" creationId="{00000000-0000-0000-0000-000000000000}"/>
            </ac:grpSpMkLst>
          </pc:grpChg>
        </pc:sldLayoutChg>
        <pc:sldLayoutChg chg="modSp del">
          <pc:chgData name="Loc Huynh" userId="80c0383e323bd6ea" providerId="LiveId" clId="{EB6AEB1E-92B8-574A-94BB-FF82B5FA9E75}" dt="2022-01-20T07:10:36.366" v="367" actId="2696"/>
          <pc:sldLayoutMkLst>
            <pc:docMk/>
            <pc:sldMasterMk cId="0" sldId="2147483657"/>
            <pc:sldLayoutMk cId="0" sldId="2147483655"/>
          </pc:sldLayoutMkLst>
          <pc:spChg chg="mod">
            <ac:chgData name="Loc Huynh" userId="80c0383e323bd6ea" providerId="LiveId" clId="{EB6AEB1E-92B8-574A-94BB-FF82B5FA9E75}" dt="2022-01-20T06:56:50.884" v="104"/>
            <ac:spMkLst>
              <pc:docMk/>
              <pc:sldMasterMk cId="0" sldId="2147483657"/>
              <pc:sldLayoutMk cId="0" sldId="2147483655"/>
              <ac:spMk id="14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4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4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6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6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5"/>
              <ac:grpSpMk id="14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46"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49"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6"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9" creationId="{00000000-0000-0000-0000-000000000000}"/>
            </ac:grpSpMkLst>
          </pc:grp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56"/>
          </pc:sldLayoutMkLst>
          <pc:spChg chg="mod">
            <ac:chgData name="Loc Huynh" userId="80c0383e323bd6ea" providerId="LiveId" clId="{EB6AEB1E-92B8-574A-94BB-FF82B5FA9E75}" dt="2022-01-20T06:56:50.884" v="104"/>
            <ac:spMkLst>
              <pc:docMk/>
              <pc:sldMasterMk cId="0" sldId="2147483657"/>
              <pc:sldLayoutMk cId="0" sldId="2147483656"/>
              <ac:spMk id="16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9"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6"/>
              <ac:grpSpMk id="16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6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6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6" creationId="{00000000-0000-0000-0000-000000000000}"/>
            </ac:grpSpMkLst>
          </pc:grpChg>
        </pc:sldLayoutChg>
        <pc:sldLayoutChg chg="del">
          <pc:chgData name="Loc Huynh" userId="80c0383e323bd6ea" providerId="LiveId" clId="{EB6AEB1E-92B8-574A-94BB-FF82B5FA9E75}" dt="2022-01-22T10:41:53.788" v="17144" actId="2696"/>
          <pc:sldLayoutMkLst>
            <pc:docMk/>
            <pc:sldMasterMk cId="0" sldId="2147483657"/>
            <pc:sldLayoutMk cId="1375788806" sldId="2147483658"/>
          </pc:sldLayoutMkLst>
        </pc:sldLayoutChg>
        <pc:sldLayoutChg chg="addSp modSp mod">
          <pc:chgData name="Loc Huynh" userId="80c0383e323bd6ea" providerId="LiveId" clId="{EB6AEB1E-92B8-574A-94BB-FF82B5FA9E75}" dt="2022-01-24T02:06:35.025" v="17668" actId="1076"/>
          <pc:sldLayoutMkLst>
            <pc:docMk/>
            <pc:sldMasterMk cId="0" sldId="2147483657"/>
            <pc:sldLayoutMk cId="1841950445" sldId="2147483659"/>
          </pc:sldLayoutMkLst>
          <pc:picChg chg="add mod">
            <ac:chgData name="Loc Huynh" userId="80c0383e323bd6ea" providerId="LiveId" clId="{EB6AEB1E-92B8-574A-94BB-FF82B5FA9E75}" dt="2022-01-24T02:06:35.025" v="17668" actId="1076"/>
            <ac:picMkLst>
              <pc:docMk/>
              <pc:sldMasterMk cId="0" sldId="2147483657"/>
              <pc:sldLayoutMk cId="1841950445" sldId="2147483659"/>
              <ac:picMk id="19" creationId="{188F0DD6-1D16-634B-948E-DCDFC773D37F}"/>
            </ac:picMkLst>
          </pc:picChg>
        </pc:sldLayoutChg>
        <pc:sldLayoutChg chg="modSp mod">
          <pc:chgData name="Loc Huynh" userId="80c0383e323bd6ea" providerId="LiveId" clId="{EB6AEB1E-92B8-574A-94BB-FF82B5FA9E75}" dt="2022-01-21T02:31:31.663" v="4054" actId="1036"/>
          <pc:sldLayoutMkLst>
            <pc:docMk/>
            <pc:sldMasterMk cId="0" sldId="2147483657"/>
            <pc:sldLayoutMk cId="2039446158" sldId="2147483660"/>
          </pc:sldLayoutMkLst>
          <pc:spChg chg="mod">
            <ac:chgData name="Loc Huynh" userId="80c0383e323bd6ea" providerId="LiveId" clId="{EB6AEB1E-92B8-574A-94BB-FF82B5FA9E75}" dt="2022-01-21T02:31:31.663" v="4054" actId="1036"/>
            <ac:spMkLst>
              <pc:docMk/>
              <pc:sldMasterMk cId="0" sldId="2147483657"/>
              <pc:sldLayoutMk cId="2039446158" sldId="2147483660"/>
              <ac:spMk id="39" creationId="{00000000-0000-0000-0000-000000000000}"/>
            </ac:spMkLst>
          </pc:spChg>
          <pc:spChg chg="mod">
            <ac:chgData name="Loc Huynh" userId="80c0383e323bd6ea" providerId="LiveId" clId="{EB6AEB1E-92B8-574A-94BB-FF82B5FA9E75}" dt="2022-01-21T02:31:25.381" v="4044" actId="1036"/>
            <ac:spMkLst>
              <pc:docMk/>
              <pc:sldMasterMk cId="0" sldId="2147483657"/>
              <pc:sldLayoutMk cId="2039446158" sldId="2147483660"/>
              <ac:spMk id="40" creationId="{00000000-0000-0000-0000-000000000000}"/>
            </ac:spMkLst>
          </pc:spChg>
        </pc:sldLayoutChg>
        <pc:sldLayoutChg chg="del">
          <pc:chgData name="Loc Huynh" userId="80c0383e323bd6ea" providerId="LiveId" clId="{EB6AEB1E-92B8-574A-94BB-FF82B5FA9E75}" dt="2022-01-22T10:41:22.058" v="17135" actId="2696"/>
          <pc:sldLayoutMkLst>
            <pc:docMk/>
            <pc:sldMasterMk cId="0" sldId="2147483657"/>
            <pc:sldLayoutMk cId="237230743" sldId="2147483661"/>
          </pc:sldLayoutMkLst>
        </pc:sldLayoutChg>
        <pc:sldLayoutChg chg="addSp modSp mod">
          <pc:chgData name="Loc Huynh" userId="80c0383e323bd6ea" providerId="LiveId" clId="{EB6AEB1E-92B8-574A-94BB-FF82B5FA9E75}" dt="2022-01-20T07:18:30.935" v="599" actId="12788"/>
          <pc:sldLayoutMkLst>
            <pc:docMk/>
            <pc:sldMasterMk cId="0" sldId="2147483657"/>
            <pc:sldLayoutMk cId="2074784156" sldId="2147483662"/>
          </pc:sldLayoutMkLst>
          <pc:spChg chg="mod">
            <ac:chgData name="Loc Huynh" userId="80c0383e323bd6ea" providerId="LiveId" clId="{EB6AEB1E-92B8-574A-94BB-FF82B5FA9E75}" dt="2022-01-20T07:18:30.935" v="599" actId="12788"/>
            <ac:spMkLst>
              <pc:docMk/>
              <pc:sldMasterMk cId="0" sldId="2147483657"/>
              <pc:sldLayoutMk cId="2074784156" sldId="2147483662"/>
              <ac:spMk id="79" creationId="{00000000-0000-0000-0000-000000000000}"/>
            </ac:spMkLst>
          </pc:spChg>
          <pc:picChg chg="add mod">
            <ac:chgData name="Loc Huynh" userId="80c0383e323bd6ea" providerId="LiveId" clId="{EB6AEB1E-92B8-574A-94BB-FF82B5FA9E75}" dt="2022-01-20T07:14:34.575" v="419" actId="1076"/>
            <ac:picMkLst>
              <pc:docMk/>
              <pc:sldMasterMk cId="0" sldId="2147483657"/>
              <pc:sldLayoutMk cId="2074784156" sldId="2147483662"/>
              <ac:picMk id="21" creationId="{B817C04D-5D9D-AA43-A3CA-FE72F212F327}"/>
            </ac:picMkLst>
          </pc:picChg>
        </pc:sldLayoutChg>
        <pc:sldLayoutChg chg="del">
          <pc:chgData name="Loc Huynh" userId="80c0383e323bd6ea" providerId="LiveId" clId="{EB6AEB1E-92B8-574A-94BB-FF82B5FA9E75}" dt="2022-01-22T10:41:29.947" v="17140" actId="2696"/>
          <pc:sldLayoutMkLst>
            <pc:docMk/>
            <pc:sldMasterMk cId="0" sldId="2147483657"/>
            <pc:sldLayoutMk cId="2001931119" sldId="2147483663"/>
          </pc:sldLayoutMkLst>
        </pc:sldLayoutChg>
        <pc:sldLayoutChg chg="del">
          <pc:chgData name="Loc Huynh" userId="80c0383e323bd6ea" providerId="LiveId" clId="{EB6AEB1E-92B8-574A-94BB-FF82B5FA9E75}" dt="2022-01-22T10:41:35.200" v="17143" actId="2696"/>
          <pc:sldLayoutMkLst>
            <pc:docMk/>
            <pc:sldMasterMk cId="0" sldId="2147483657"/>
            <pc:sldLayoutMk cId="3024553215" sldId="2147483664"/>
          </pc:sldLayoutMkLst>
        </pc:sldLayoutChg>
        <pc:sldLayoutChg chg="del">
          <pc:chgData name="Loc Huynh" userId="80c0383e323bd6ea" providerId="LiveId" clId="{EB6AEB1E-92B8-574A-94BB-FF82B5FA9E75}" dt="2022-01-22T10:41:09.510" v="17130" actId="2696"/>
          <pc:sldLayoutMkLst>
            <pc:docMk/>
            <pc:sldMasterMk cId="0" sldId="2147483657"/>
            <pc:sldLayoutMk cId="619587327" sldId="2147483665"/>
          </pc:sldLayoutMkLst>
        </pc:sldLayoutChg>
      </pc:sldMasterChg>
    </pc:docChg>
  </pc:docChgLst>
  <pc:docChgLst>
    <pc:chgData name="Loc Huynh" userId="80c0383e323bd6ea" providerId="LiveId" clId="{0AE45BB6-5B9B-5242-9E66-830EC0E01B2C}"/>
    <pc:docChg chg="undo redo custSel addSld delSld modSld sldOrd modHandout">
      <pc:chgData name="Loc Huynh" userId="80c0383e323bd6ea" providerId="LiveId" clId="{0AE45BB6-5B9B-5242-9E66-830EC0E01B2C}" dt="2022-01-26T04:52:15.851" v="12862" actId="20577"/>
      <pc:docMkLst>
        <pc:docMk/>
      </pc:docMkLst>
      <pc:sldChg chg="modSp mod">
        <pc:chgData name="Loc Huynh" userId="80c0383e323bd6ea" providerId="LiveId" clId="{0AE45BB6-5B9B-5242-9E66-830EC0E01B2C}" dt="2022-01-26T01:51:25.278" v="9256" actId="20577"/>
        <pc:sldMkLst>
          <pc:docMk/>
          <pc:sldMk cId="0" sldId="256"/>
        </pc:sldMkLst>
        <pc:spChg chg="mod">
          <ac:chgData name="Loc Huynh" userId="80c0383e323bd6ea" providerId="LiveId" clId="{0AE45BB6-5B9B-5242-9E66-830EC0E01B2C}" dt="2022-01-26T01:51:25.278" v="9256" actId="20577"/>
          <ac:spMkLst>
            <pc:docMk/>
            <pc:sldMk cId="0" sldId="256"/>
            <ac:spMk id="184" creationId="{00000000-0000-0000-0000-000000000000}"/>
          </ac:spMkLst>
        </pc:spChg>
      </pc:sldChg>
      <pc:sldChg chg="addSp delSp modSp mod">
        <pc:chgData name="Loc Huynh" userId="80c0383e323bd6ea" providerId="LiveId" clId="{0AE45BB6-5B9B-5242-9E66-830EC0E01B2C}" dt="2022-01-26T04:47:58.241" v="12848" actId="948"/>
        <pc:sldMkLst>
          <pc:docMk/>
          <pc:sldMk cId="0" sldId="279"/>
        </pc:sldMkLst>
        <pc:spChg chg="add del mod">
          <ac:chgData name="Loc Huynh" userId="80c0383e323bd6ea" providerId="LiveId" clId="{0AE45BB6-5B9B-5242-9E66-830EC0E01B2C}" dt="2022-01-26T04:47:58.241" v="12848" actId="948"/>
          <ac:spMkLst>
            <pc:docMk/>
            <pc:sldMk cId="0" sldId="279"/>
            <ac:spMk id="525" creationId="{00000000-0000-0000-0000-000000000000}"/>
          </ac:spMkLst>
        </pc:spChg>
      </pc:sldChg>
      <pc:sldChg chg="modSp mod">
        <pc:chgData name="Loc Huynh" userId="80c0383e323bd6ea" providerId="LiveId" clId="{0AE45BB6-5B9B-5242-9E66-830EC0E01B2C}" dt="2022-01-24T11:55:38.025" v="2186" actId="14100"/>
        <pc:sldMkLst>
          <pc:docMk/>
          <pc:sldMk cId="2897152929" sldId="296"/>
        </pc:sldMkLst>
        <pc:spChg chg="mod">
          <ac:chgData name="Loc Huynh" userId="80c0383e323bd6ea" providerId="LiveId" clId="{0AE45BB6-5B9B-5242-9E66-830EC0E01B2C}" dt="2022-01-24T07:50:17.086" v="52" actId="20577"/>
          <ac:spMkLst>
            <pc:docMk/>
            <pc:sldMk cId="2897152929" sldId="296"/>
            <ac:spMk id="2" creationId="{14FB75EB-42E3-C744-9CAF-7D2DB53CDAC0}"/>
          </ac:spMkLst>
        </pc:spChg>
        <pc:spChg chg="mod">
          <ac:chgData name="Loc Huynh" userId="80c0383e323bd6ea" providerId="LiveId" clId="{0AE45BB6-5B9B-5242-9E66-830EC0E01B2C}" dt="2022-01-24T11:55:38.025" v="2186" actId="14100"/>
          <ac:spMkLst>
            <pc:docMk/>
            <pc:sldMk cId="2897152929" sldId="296"/>
            <ac:spMk id="3" creationId="{915ED961-82CE-F140-B979-1794E0DE9605}"/>
          </ac:spMkLst>
        </pc:spChg>
      </pc:sldChg>
      <pc:sldChg chg="add del">
        <pc:chgData name="Loc Huynh" userId="80c0383e323bd6ea" providerId="LiveId" clId="{0AE45BB6-5B9B-5242-9E66-830EC0E01B2C}" dt="2022-01-24T09:42:57.802" v="763" actId="2696"/>
        <pc:sldMkLst>
          <pc:docMk/>
          <pc:sldMk cId="1683330150" sldId="297"/>
        </pc:sldMkLst>
      </pc:sldChg>
      <pc:sldChg chg="del">
        <pc:chgData name="Loc Huynh" userId="80c0383e323bd6ea" providerId="LiveId" clId="{0AE45BB6-5B9B-5242-9E66-830EC0E01B2C}" dt="2022-01-24T09:42:57.802" v="763" actId="2696"/>
        <pc:sldMkLst>
          <pc:docMk/>
          <pc:sldMk cId="533623523" sldId="298"/>
        </pc:sldMkLst>
      </pc:sldChg>
      <pc:sldChg chg="del">
        <pc:chgData name="Loc Huynh" userId="80c0383e323bd6ea" providerId="LiveId" clId="{0AE45BB6-5B9B-5242-9E66-830EC0E01B2C}" dt="2022-01-24T09:42:57.802" v="763" actId="2696"/>
        <pc:sldMkLst>
          <pc:docMk/>
          <pc:sldMk cId="3922637913" sldId="299"/>
        </pc:sldMkLst>
      </pc:sldChg>
      <pc:sldChg chg="del">
        <pc:chgData name="Loc Huynh" userId="80c0383e323bd6ea" providerId="LiveId" clId="{0AE45BB6-5B9B-5242-9E66-830EC0E01B2C}" dt="2022-01-24T09:42:57.802" v="763" actId="2696"/>
        <pc:sldMkLst>
          <pc:docMk/>
          <pc:sldMk cId="657325403" sldId="300"/>
        </pc:sldMkLst>
      </pc:sldChg>
      <pc:sldChg chg="del">
        <pc:chgData name="Loc Huynh" userId="80c0383e323bd6ea" providerId="LiveId" clId="{0AE45BB6-5B9B-5242-9E66-830EC0E01B2C}" dt="2022-01-25T08:37:42.897" v="6455" actId="2696"/>
        <pc:sldMkLst>
          <pc:docMk/>
          <pc:sldMk cId="1960630294" sldId="301"/>
        </pc:sldMkLst>
      </pc:sldChg>
      <pc:sldChg chg="modSp mod">
        <pc:chgData name="Loc Huynh" userId="80c0383e323bd6ea" providerId="LiveId" clId="{0AE45BB6-5B9B-5242-9E66-830EC0E01B2C}" dt="2022-01-24T07:57:59.774" v="286" actId="20577"/>
        <pc:sldMkLst>
          <pc:docMk/>
          <pc:sldMk cId="2719431770" sldId="303"/>
        </pc:sldMkLst>
        <pc:spChg chg="mod">
          <ac:chgData name="Loc Huynh" userId="80c0383e323bd6ea" providerId="LiveId" clId="{0AE45BB6-5B9B-5242-9E66-830EC0E01B2C}" dt="2022-01-24T07:57:59.774" v="286" actId="20577"/>
          <ac:spMkLst>
            <pc:docMk/>
            <pc:sldMk cId="2719431770" sldId="303"/>
            <ac:spMk id="2" creationId="{8F68707A-DF9C-7442-AA8B-3854934550D4}"/>
          </ac:spMkLst>
        </pc:spChg>
      </pc:sldChg>
      <pc:sldChg chg="modSp mod ord">
        <pc:chgData name="Loc Huynh" userId="80c0383e323bd6ea" providerId="LiveId" clId="{0AE45BB6-5B9B-5242-9E66-830EC0E01B2C}" dt="2022-01-24T11:54:15.099" v="2109" actId="14100"/>
        <pc:sldMkLst>
          <pc:docMk/>
          <pc:sldMk cId="1504171760" sldId="304"/>
        </pc:sldMkLst>
        <pc:spChg chg="mod">
          <ac:chgData name="Loc Huynh" userId="80c0383e323bd6ea" providerId="LiveId" clId="{0AE45BB6-5B9B-5242-9E66-830EC0E01B2C}" dt="2022-01-24T11:54:15.099" v="2109" actId="14100"/>
          <ac:spMkLst>
            <pc:docMk/>
            <pc:sldMk cId="1504171760" sldId="304"/>
            <ac:spMk id="2" creationId="{8F68707A-DF9C-7442-AA8B-3854934550D4}"/>
          </ac:spMkLst>
        </pc:spChg>
      </pc:sldChg>
      <pc:sldChg chg="del">
        <pc:chgData name="Loc Huynh" userId="80c0383e323bd6ea" providerId="LiveId" clId="{0AE45BB6-5B9B-5242-9E66-830EC0E01B2C}" dt="2022-01-24T09:43:02.994" v="764" actId="2696"/>
        <pc:sldMkLst>
          <pc:docMk/>
          <pc:sldMk cId="1041543653" sldId="305"/>
        </pc:sldMkLst>
      </pc:sldChg>
      <pc:sldChg chg="del">
        <pc:chgData name="Loc Huynh" userId="80c0383e323bd6ea" providerId="LiveId" clId="{0AE45BB6-5B9B-5242-9E66-830EC0E01B2C}" dt="2022-01-24T09:42:57.802" v="763" actId="2696"/>
        <pc:sldMkLst>
          <pc:docMk/>
          <pc:sldMk cId="1533929025" sldId="306"/>
        </pc:sldMkLst>
      </pc:sldChg>
      <pc:sldChg chg="del">
        <pc:chgData name="Loc Huynh" userId="80c0383e323bd6ea" providerId="LiveId" clId="{0AE45BB6-5B9B-5242-9E66-830EC0E01B2C}" dt="2022-01-24T09:43:02.994" v="764" actId="2696"/>
        <pc:sldMkLst>
          <pc:docMk/>
          <pc:sldMk cId="650321722" sldId="307"/>
        </pc:sldMkLst>
      </pc:sldChg>
      <pc:sldChg chg="del">
        <pc:chgData name="Loc Huynh" userId="80c0383e323bd6ea" providerId="LiveId" clId="{0AE45BB6-5B9B-5242-9E66-830EC0E01B2C}" dt="2022-01-24T09:43:02.994" v="764" actId="2696"/>
        <pc:sldMkLst>
          <pc:docMk/>
          <pc:sldMk cId="3501836864" sldId="308"/>
        </pc:sldMkLst>
      </pc:sldChg>
      <pc:sldChg chg="addSp delSp modSp mod modNotesTx">
        <pc:chgData name="Loc Huynh" userId="80c0383e323bd6ea" providerId="LiveId" clId="{0AE45BB6-5B9B-5242-9E66-830EC0E01B2C}" dt="2022-01-26T04:40:09.921" v="12822" actId="255"/>
        <pc:sldMkLst>
          <pc:docMk/>
          <pc:sldMk cId="939005025" sldId="309"/>
        </pc:sldMkLst>
        <pc:spChg chg="mod">
          <ac:chgData name="Loc Huynh" userId="80c0383e323bd6ea" providerId="LiveId" clId="{0AE45BB6-5B9B-5242-9E66-830EC0E01B2C}" dt="2022-01-24T12:54:55.398" v="4549"/>
          <ac:spMkLst>
            <pc:docMk/>
            <pc:sldMk cId="939005025" sldId="309"/>
            <ac:spMk id="2" creationId="{14FB75EB-42E3-C744-9CAF-7D2DB53CDAC0}"/>
          </ac:spMkLst>
        </pc:spChg>
        <pc:spChg chg="mod">
          <ac:chgData name="Loc Huynh" userId="80c0383e323bd6ea" providerId="LiveId" clId="{0AE45BB6-5B9B-5242-9E66-830EC0E01B2C}" dt="2022-01-26T04:40:09.921" v="12822" actId="255"/>
          <ac:spMkLst>
            <pc:docMk/>
            <pc:sldMk cId="939005025" sldId="309"/>
            <ac:spMk id="3" creationId="{915ED961-82CE-F140-B979-1794E0DE9605}"/>
          </ac:spMkLst>
        </pc:spChg>
        <pc:spChg chg="add del mod">
          <ac:chgData name="Loc Huynh" userId="80c0383e323bd6ea" providerId="LiveId" clId="{0AE45BB6-5B9B-5242-9E66-830EC0E01B2C}" dt="2022-01-25T02:02:40.572" v="4551" actId="478"/>
          <ac:spMkLst>
            <pc:docMk/>
            <pc:sldMk cId="939005025" sldId="309"/>
            <ac:spMk id="4" creationId="{49CB0966-5D42-4F4A-A29B-59B591AA321F}"/>
          </ac:spMkLst>
        </pc:spChg>
      </pc:sldChg>
      <pc:sldChg chg="del">
        <pc:chgData name="Loc Huynh" userId="80c0383e323bd6ea" providerId="LiveId" clId="{0AE45BB6-5B9B-5242-9E66-830EC0E01B2C}" dt="2022-01-25T08:37:48.393" v="6457" actId="2696"/>
        <pc:sldMkLst>
          <pc:docMk/>
          <pc:sldMk cId="190706261" sldId="311"/>
        </pc:sldMkLst>
      </pc:sldChg>
      <pc:sldChg chg="del">
        <pc:chgData name="Loc Huynh" userId="80c0383e323bd6ea" providerId="LiveId" clId="{0AE45BB6-5B9B-5242-9E66-830EC0E01B2C}" dt="2022-01-25T08:37:46.047" v="6456" actId="2696"/>
        <pc:sldMkLst>
          <pc:docMk/>
          <pc:sldMk cId="1993550717" sldId="312"/>
        </pc:sldMkLst>
      </pc:sldChg>
      <pc:sldChg chg="del">
        <pc:chgData name="Loc Huynh" userId="80c0383e323bd6ea" providerId="LiveId" clId="{0AE45BB6-5B9B-5242-9E66-830EC0E01B2C}" dt="2022-01-25T08:37:48.967" v="6458" actId="2696"/>
        <pc:sldMkLst>
          <pc:docMk/>
          <pc:sldMk cId="1683963868" sldId="313"/>
        </pc:sldMkLst>
      </pc:sldChg>
      <pc:sldChg chg="del">
        <pc:chgData name="Loc Huynh" userId="80c0383e323bd6ea" providerId="LiveId" clId="{0AE45BB6-5B9B-5242-9E66-830EC0E01B2C}" dt="2022-01-25T08:37:49.623" v="6459" actId="2696"/>
        <pc:sldMkLst>
          <pc:docMk/>
          <pc:sldMk cId="3369492368" sldId="314"/>
        </pc:sldMkLst>
      </pc:sldChg>
      <pc:sldChg chg="del">
        <pc:chgData name="Loc Huynh" userId="80c0383e323bd6ea" providerId="LiveId" clId="{0AE45BB6-5B9B-5242-9E66-830EC0E01B2C}" dt="2022-01-24T10:21:41.728" v="1384" actId="2696"/>
        <pc:sldMkLst>
          <pc:docMk/>
          <pc:sldMk cId="2028525360" sldId="315"/>
        </pc:sldMkLst>
      </pc:sldChg>
      <pc:sldChg chg="del">
        <pc:chgData name="Loc Huynh" userId="80c0383e323bd6ea" providerId="LiveId" clId="{0AE45BB6-5B9B-5242-9E66-830EC0E01B2C}" dt="2022-01-24T10:21:43.213" v="1385" actId="2696"/>
        <pc:sldMkLst>
          <pc:docMk/>
          <pc:sldMk cId="3079771705" sldId="316"/>
        </pc:sldMkLst>
      </pc:sldChg>
      <pc:sldChg chg="del">
        <pc:chgData name="Loc Huynh" userId="80c0383e323bd6ea" providerId="LiveId" clId="{0AE45BB6-5B9B-5242-9E66-830EC0E01B2C}" dt="2022-01-25T08:37:51.120" v="6460" actId="2696"/>
        <pc:sldMkLst>
          <pc:docMk/>
          <pc:sldMk cId="64151477" sldId="317"/>
        </pc:sldMkLst>
      </pc:sldChg>
      <pc:sldChg chg="del">
        <pc:chgData name="Loc Huynh" userId="80c0383e323bd6ea" providerId="LiveId" clId="{0AE45BB6-5B9B-5242-9E66-830EC0E01B2C}" dt="2022-01-25T08:37:57.670" v="6461" actId="2696"/>
        <pc:sldMkLst>
          <pc:docMk/>
          <pc:sldMk cId="977140907" sldId="318"/>
        </pc:sldMkLst>
      </pc:sldChg>
      <pc:sldChg chg="del">
        <pc:chgData name="Loc Huynh" userId="80c0383e323bd6ea" providerId="LiveId" clId="{0AE45BB6-5B9B-5242-9E66-830EC0E01B2C}" dt="2022-01-25T08:37:58.268" v="6462" actId="2696"/>
        <pc:sldMkLst>
          <pc:docMk/>
          <pc:sldMk cId="3783651454" sldId="319"/>
        </pc:sldMkLst>
      </pc:sldChg>
      <pc:sldChg chg="del">
        <pc:chgData name="Loc Huynh" userId="80c0383e323bd6ea" providerId="LiveId" clId="{0AE45BB6-5B9B-5242-9E66-830EC0E01B2C}" dt="2022-01-25T08:37:58.888" v="6463" actId="2696"/>
        <pc:sldMkLst>
          <pc:docMk/>
          <pc:sldMk cId="1056070545" sldId="320"/>
        </pc:sldMkLst>
      </pc:sldChg>
      <pc:sldChg chg="del">
        <pc:chgData name="Loc Huynh" userId="80c0383e323bd6ea" providerId="LiveId" clId="{0AE45BB6-5B9B-5242-9E66-830EC0E01B2C}" dt="2022-01-25T08:38:05.040" v="6464" actId="2696"/>
        <pc:sldMkLst>
          <pc:docMk/>
          <pc:sldMk cId="2682463669" sldId="321"/>
        </pc:sldMkLst>
      </pc:sldChg>
      <pc:sldChg chg="del">
        <pc:chgData name="Loc Huynh" userId="80c0383e323bd6ea" providerId="LiveId" clId="{0AE45BB6-5B9B-5242-9E66-830EC0E01B2C}" dt="2022-01-25T08:38:06.089" v="6465" actId="2696"/>
        <pc:sldMkLst>
          <pc:docMk/>
          <pc:sldMk cId="2231656809" sldId="322"/>
        </pc:sldMkLst>
      </pc:sldChg>
      <pc:sldChg chg="del">
        <pc:chgData name="Loc Huynh" userId="80c0383e323bd6ea" providerId="LiveId" clId="{0AE45BB6-5B9B-5242-9E66-830EC0E01B2C}" dt="2022-01-25T08:38:06.678" v="6466" actId="2696"/>
        <pc:sldMkLst>
          <pc:docMk/>
          <pc:sldMk cId="2186102946" sldId="323"/>
        </pc:sldMkLst>
      </pc:sldChg>
      <pc:sldChg chg="del">
        <pc:chgData name="Loc Huynh" userId="80c0383e323bd6ea" providerId="LiveId" clId="{0AE45BB6-5B9B-5242-9E66-830EC0E01B2C}" dt="2022-01-25T08:38:07.705" v="6468" actId="2696"/>
        <pc:sldMkLst>
          <pc:docMk/>
          <pc:sldMk cId="3921799234" sldId="324"/>
        </pc:sldMkLst>
      </pc:sldChg>
      <pc:sldChg chg="del">
        <pc:chgData name="Loc Huynh" userId="80c0383e323bd6ea" providerId="LiveId" clId="{0AE45BB6-5B9B-5242-9E66-830EC0E01B2C}" dt="2022-01-25T08:38:08.358" v="6469" actId="2696"/>
        <pc:sldMkLst>
          <pc:docMk/>
          <pc:sldMk cId="3088458922" sldId="325"/>
        </pc:sldMkLst>
      </pc:sldChg>
      <pc:sldChg chg="del">
        <pc:chgData name="Loc Huynh" userId="80c0383e323bd6ea" providerId="LiveId" clId="{0AE45BB6-5B9B-5242-9E66-830EC0E01B2C}" dt="2022-01-25T08:38:07.296" v="6467" actId="2696"/>
        <pc:sldMkLst>
          <pc:docMk/>
          <pc:sldMk cId="3575570695" sldId="326"/>
        </pc:sldMkLst>
      </pc:sldChg>
      <pc:sldChg chg="del">
        <pc:chgData name="Loc Huynh" userId="80c0383e323bd6ea" providerId="LiveId" clId="{0AE45BB6-5B9B-5242-9E66-830EC0E01B2C}" dt="2022-01-25T08:38:09.039" v="6470" actId="2696"/>
        <pc:sldMkLst>
          <pc:docMk/>
          <pc:sldMk cId="624493981" sldId="327"/>
        </pc:sldMkLst>
      </pc:sldChg>
      <pc:sldChg chg="del">
        <pc:chgData name="Loc Huynh" userId="80c0383e323bd6ea" providerId="LiveId" clId="{0AE45BB6-5B9B-5242-9E66-830EC0E01B2C}" dt="2022-01-25T08:38:09.688" v="6471" actId="2696"/>
        <pc:sldMkLst>
          <pc:docMk/>
          <pc:sldMk cId="3842317506" sldId="328"/>
        </pc:sldMkLst>
      </pc:sldChg>
      <pc:sldChg chg="del">
        <pc:chgData name="Loc Huynh" userId="80c0383e323bd6ea" providerId="LiveId" clId="{0AE45BB6-5B9B-5242-9E66-830EC0E01B2C}" dt="2022-01-25T08:38:10.271" v="6472" actId="2696"/>
        <pc:sldMkLst>
          <pc:docMk/>
          <pc:sldMk cId="1065706150" sldId="329"/>
        </pc:sldMkLst>
      </pc:sldChg>
      <pc:sldChg chg="del">
        <pc:chgData name="Loc Huynh" userId="80c0383e323bd6ea" providerId="LiveId" clId="{0AE45BB6-5B9B-5242-9E66-830EC0E01B2C}" dt="2022-01-25T08:38:10.921" v="6473" actId="2696"/>
        <pc:sldMkLst>
          <pc:docMk/>
          <pc:sldMk cId="3963200897" sldId="330"/>
        </pc:sldMkLst>
      </pc:sldChg>
      <pc:sldChg chg="del">
        <pc:chgData name="Loc Huynh" userId="80c0383e323bd6ea" providerId="LiveId" clId="{0AE45BB6-5B9B-5242-9E66-830EC0E01B2C}" dt="2022-01-25T08:38:11.462" v="6474" actId="2696"/>
        <pc:sldMkLst>
          <pc:docMk/>
          <pc:sldMk cId="121892149" sldId="331"/>
        </pc:sldMkLst>
      </pc:sldChg>
      <pc:sldChg chg="modSp mod">
        <pc:chgData name="Loc Huynh" userId="80c0383e323bd6ea" providerId="LiveId" clId="{0AE45BB6-5B9B-5242-9E66-830EC0E01B2C}" dt="2022-01-25T08:38:36.937" v="6476" actId="20577"/>
        <pc:sldMkLst>
          <pc:docMk/>
          <pc:sldMk cId="2028159625" sldId="332"/>
        </pc:sldMkLst>
        <pc:spChg chg="mod">
          <ac:chgData name="Loc Huynh" userId="80c0383e323bd6ea" providerId="LiveId" clId="{0AE45BB6-5B9B-5242-9E66-830EC0E01B2C}" dt="2022-01-25T08:38:36.937" v="6476" actId="20577"/>
          <ac:spMkLst>
            <pc:docMk/>
            <pc:sldMk cId="2028159625" sldId="332"/>
            <ac:spMk id="5" creationId="{0DE51CAE-68FF-8440-AB6F-0825A96EDEA2}"/>
          </ac:spMkLst>
        </pc:spChg>
      </pc:sldChg>
      <pc:sldChg chg="del">
        <pc:chgData name="Loc Huynh" userId="80c0383e323bd6ea" providerId="LiveId" clId="{0AE45BB6-5B9B-5242-9E66-830EC0E01B2C}" dt="2022-01-26T04:33:17.762" v="12608" actId="2696"/>
        <pc:sldMkLst>
          <pc:docMk/>
          <pc:sldMk cId="2764674992" sldId="333"/>
        </pc:sldMkLst>
      </pc:sldChg>
      <pc:sldChg chg="addSp delSp modSp mod">
        <pc:chgData name="Loc Huynh" userId="80c0383e323bd6ea" providerId="LiveId" clId="{0AE45BB6-5B9B-5242-9E66-830EC0E01B2C}" dt="2022-01-26T04:30:28.797" v="12605" actId="1076"/>
        <pc:sldMkLst>
          <pc:docMk/>
          <pc:sldMk cId="618754697" sldId="334"/>
        </pc:sldMkLst>
        <pc:spChg chg="mod">
          <ac:chgData name="Loc Huynh" userId="80c0383e323bd6ea" providerId="LiveId" clId="{0AE45BB6-5B9B-5242-9E66-830EC0E01B2C}" dt="2022-01-26T04:24:38.163" v="12536" actId="207"/>
          <ac:spMkLst>
            <pc:docMk/>
            <pc:sldMk cId="618754697" sldId="334"/>
            <ac:spMk id="3" creationId="{915ED961-82CE-F140-B979-1794E0DE9605}"/>
          </ac:spMkLst>
        </pc:spChg>
        <pc:graphicFrameChg chg="add mod modGraphic">
          <ac:chgData name="Loc Huynh" userId="80c0383e323bd6ea" providerId="LiveId" clId="{0AE45BB6-5B9B-5242-9E66-830EC0E01B2C}" dt="2022-01-26T04:30:14.018" v="12602" actId="14100"/>
          <ac:graphicFrameMkLst>
            <pc:docMk/>
            <pc:sldMk cId="618754697" sldId="334"/>
            <ac:graphicFrameMk id="6" creationId="{4D8383A9-CC6B-5A4C-86AA-1DCE366D97BA}"/>
          </ac:graphicFrameMkLst>
        </pc:graphicFrameChg>
        <pc:graphicFrameChg chg="add mod modGraphic">
          <ac:chgData name="Loc Huynh" userId="80c0383e323bd6ea" providerId="LiveId" clId="{0AE45BB6-5B9B-5242-9E66-830EC0E01B2C}" dt="2022-01-26T04:30:20.411" v="12604" actId="14100"/>
          <ac:graphicFrameMkLst>
            <pc:docMk/>
            <pc:sldMk cId="618754697" sldId="334"/>
            <ac:graphicFrameMk id="7" creationId="{1406845A-A1AC-2642-B44E-A1DB7399D664}"/>
          </ac:graphicFrameMkLst>
        </pc:graphicFrameChg>
        <pc:picChg chg="add del mod">
          <ac:chgData name="Loc Huynh" userId="80c0383e323bd6ea" providerId="LiveId" clId="{0AE45BB6-5B9B-5242-9E66-830EC0E01B2C}" dt="2022-01-26T04:27:46.829" v="12548" actId="478"/>
          <ac:picMkLst>
            <pc:docMk/>
            <pc:sldMk cId="618754697" sldId="334"/>
            <ac:picMk id="1026" creationId="{6B9DFC58-DEB2-3347-828C-10038182F585}"/>
          </ac:picMkLst>
        </pc:picChg>
        <pc:picChg chg="add del mod">
          <ac:chgData name="Loc Huynh" userId="80c0383e323bd6ea" providerId="LiveId" clId="{0AE45BB6-5B9B-5242-9E66-830EC0E01B2C}" dt="2022-01-26T04:29:39.240" v="12588" actId="478"/>
          <ac:picMkLst>
            <pc:docMk/>
            <pc:sldMk cId="618754697" sldId="334"/>
            <ac:picMk id="1028" creationId="{BE17B915-312C-CE48-9C8F-3E2BBDB8643B}"/>
          </ac:picMkLst>
        </pc:picChg>
        <pc:picChg chg="add mod">
          <ac:chgData name="Loc Huynh" userId="80c0383e323bd6ea" providerId="LiveId" clId="{0AE45BB6-5B9B-5242-9E66-830EC0E01B2C}" dt="2022-01-26T04:30:28.797" v="12605" actId="1076"/>
          <ac:picMkLst>
            <pc:docMk/>
            <pc:sldMk cId="618754697" sldId="334"/>
            <ac:picMk id="1030" creationId="{50C1FE38-BDD6-EB45-A9A9-F9C56F0468DA}"/>
          </ac:picMkLst>
        </pc:picChg>
      </pc:sldChg>
      <pc:sldChg chg="del">
        <pc:chgData name="Loc Huynh" userId="80c0383e323bd6ea" providerId="LiveId" clId="{0AE45BB6-5B9B-5242-9E66-830EC0E01B2C}" dt="2022-01-26T04:33:13.498" v="12606" actId="2696"/>
        <pc:sldMkLst>
          <pc:docMk/>
          <pc:sldMk cId="2993373331" sldId="335"/>
        </pc:sldMkLst>
      </pc:sldChg>
      <pc:sldChg chg="addSp delSp modSp mod">
        <pc:chgData name="Loc Huynh" userId="80c0383e323bd6ea" providerId="LiveId" clId="{0AE45BB6-5B9B-5242-9E66-830EC0E01B2C}" dt="2022-01-26T04:36:11.774" v="12738" actId="20577"/>
        <pc:sldMkLst>
          <pc:docMk/>
          <pc:sldMk cId="3869614655" sldId="336"/>
        </pc:sldMkLst>
        <pc:spChg chg="mod">
          <ac:chgData name="Loc Huynh" userId="80c0383e323bd6ea" providerId="LiveId" clId="{0AE45BB6-5B9B-5242-9E66-830EC0E01B2C}" dt="2022-01-26T04:36:11.774" v="12738" actId="20577"/>
          <ac:spMkLst>
            <pc:docMk/>
            <pc:sldMk cId="3869614655" sldId="336"/>
            <ac:spMk id="3" creationId="{915ED961-82CE-F140-B979-1794E0DE9605}"/>
          </ac:spMkLst>
        </pc:spChg>
        <pc:spChg chg="add del mod">
          <ac:chgData name="Loc Huynh" userId="80c0383e323bd6ea" providerId="LiveId" clId="{0AE45BB6-5B9B-5242-9E66-830EC0E01B2C}" dt="2022-01-26T04:35:08.277" v="12720"/>
          <ac:spMkLst>
            <pc:docMk/>
            <pc:sldMk cId="3869614655" sldId="336"/>
            <ac:spMk id="8" creationId="{04D33A82-D3FF-BC4D-B298-E9AF9C05FAD8}"/>
          </ac:spMkLst>
        </pc:spChg>
        <pc:spChg chg="add mod">
          <ac:chgData name="Loc Huynh" userId="80c0383e323bd6ea" providerId="LiveId" clId="{0AE45BB6-5B9B-5242-9E66-830EC0E01B2C}" dt="2022-01-26T04:36:04.135" v="12736" actId="1076"/>
          <ac:spMkLst>
            <pc:docMk/>
            <pc:sldMk cId="3869614655" sldId="336"/>
            <ac:spMk id="9" creationId="{0C2D8A10-F168-3F42-8ECA-2345E24222C8}"/>
          </ac:spMkLst>
        </pc:spChg>
        <pc:graphicFrameChg chg="del">
          <ac:chgData name="Loc Huynh" userId="80c0383e323bd6ea" providerId="LiveId" clId="{0AE45BB6-5B9B-5242-9E66-830EC0E01B2C}" dt="2022-01-26T04:34:41.923" v="12715" actId="478"/>
          <ac:graphicFrameMkLst>
            <pc:docMk/>
            <pc:sldMk cId="3869614655" sldId="336"/>
            <ac:graphicFrameMk id="5" creationId="{746B32A9-20F1-7542-BC38-C30B259B8EDC}"/>
          </ac:graphicFrameMkLst>
        </pc:graphicFrameChg>
        <pc:graphicFrameChg chg="del">
          <ac:chgData name="Loc Huynh" userId="80c0383e323bd6ea" providerId="LiveId" clId="{0AE45BB6-5B9B-5242-9E66-830EC0E01B2C}" dt="2022-01-26T04:34:43.006" v="12716" actId="478"/>
          <ac:graphicFrameMkLst>
            <pc:docMk/>
            <pc:sldMk cId="3869614655" sldId="336"/>
            <ac:graphicFrameMk id="6" creationId="{FC0552B9-968C-9A4A-AC63-8C7544490E8F}"/>
          </ac:graphicFrameMkLst>
        </pc:graphicFrameChg>
      </pc:sldChg>
      <pc:sldChg chg="del">
        <pc:chgData name="Loc Huynh" userId="80c0383e323bd6ea" providerId="LiveId" clId="{0AE45BB6-5B9B-5242-9E66-830EC0E01B2C}" dt="2022-01-26T04:33:17.505" v="12607" actId="2696"/>
        <pc:sldMkLst>
          <pc:docMk/>
          <pc:sldMk cId="561770912" sldId="337"/>
        </pc:sldMkLst>
      </pc:sldChg>
      <pc:sldChg chg="del">
        <pc:chgData name="Loc Huynh" userId="80c0383e323bd6ea" providerId="LiveId" clId="{0AE45BB6-5B9B-5242-9E66-830EC0E01B2C}" dt="2022-01-26T04:33:17.860" v="12609" actId="2696"/>
        <pc:sldMkLst>
          <pc:docMk/>
          <pc:sldMk cId="2660451787" sldId="338"/>
        </pc:sldMkLst>
      </pc:sldChg>
      <pc:sldChg chg="del">
        <pc:chgData name="Loc Huynh" userId="80c0383e323bd6ea" providerId="LiveId" clId="{0AE45BB6-5B9B-5242-9E66-830EC0E01B2C}" dt="2022-01-26T04:33:18.194" v="12610" actId="2696"/>
        <pc:sldMkLst>
          <pc:docMk/>
          <pc:sldMk cId="1967582132" sldId="339"/>
        </pc:sldMkLst>
      </pc:sldChg>
      <pc:sldChg chg="del">
        <pc:chgData name="Loc Huynh" userId="80c0383e323bd6ea" providerId="LiveId" clId="{0AE45BB6-5B9B-5242-9E66-830EC0E01B2C}" dt="2022-01-26T04:33:18.721" v="12611" actId="2696"/>
        <pc:sldMkLst>
          <pc:docMk/>
          <pc:sldMk cId="3258949713" sldId="340"/>
        </pc:sldMkLst>
      </pc:sldChg>
      <pc:sldChg chg="del">
        <pc:chgData name="Loc Huynh" userId="80c0383e323bd6ea" providerId="LiveId" clId="{0AE45BB6-5B9B-5242-9E66-830EC0E01B2C}" dt="2022-01-26T04:33:19.239" v="12612" actId="2696"/>
        <pc:sldMkLst>
          <pc:docMk/>
          <pc:sldMk cId="453288122" sldId="341"/>
        </pc:sldMkLst>
      </pc:sldChg>
      <pc:sldChg chg="delSp modSp add mod modAnim">
        <pc:chgData name="Loc Huynh" userId="80c0383e323bd6ea" providerId="LiveId" clId="{0AE45BB6-5B9B-5242-9E66-830EC0E01B2C}" dt="2022-01-24T11:47:00.517" v="1901"/>
        <pc:sldMkLst>
          <pc:docMk/>
          <pc:sldMk cId="1418878203" sldId="342"/>
        </pc:sldMkLst>
        <pc:spChg chg="mod">
          <ac:chgData name="Loc Huynh" userId="80c0383e323bd6ea" providerId="LiveId" clId="{0AE45BB6-5B9B-5242-9E66-830EC0E01B2C}" dt="2022-01-24T07:58:26.469" v="306" actId="20577"/>
          <ac:spMkLst>
            <pc:docMk/>
            <pc:sldMk cId="1418878203" sldId="342"/>
            <ac:spMk id="2" creationId="{14FB75EB-42E3-C744-9CAF-7D2DB53CDAC0}"/>
          </ac:spMkLst>
        </pc:spChg>
        <pc:spChg chg="mod">
          <ac:chgData name="Loc Huynh" userId="80c0383e323bd6ea" providerId="LiveId" clId="{0AE45BB6-5B9B-5242-9E66-830EC0E01B2C}" dt="2022-01-24T09:55:52.111" v="1079" actId="20577"/>
          <ac:spMkLst>
            <pc:docMk/>
            <pc:sldMk cId="1418878203" sldId="342"/>
            <ac:spMk id="3" creationId="{915ED961-82CE-F140-B979-1794E0DE9605}"/>
          </ac:spMkLst>
        </pc:spChg>
        <pc:spChg chg="mod">
          <ac:chgData name="Loc Huynh" userId="80c0383e323bd6ea" providerId="LiveId" clId="{0AE45BB6-5B9B-5242-9E66-830EC0E01B2C}" dt="2022-01-24T09:55:09.275" v="1074" actId="20577"/>
          <ac:spMkLst>
            <pc:docMk/>
            <pc:sldMk cId="1418878203" sldId="342"/>
            <ac:spMk id="6" creationId="{768B3B4A-D87D-A041-B584-0C3AC5F9F6EC}"/>
          </ac:spMkLst>
        </pc:spChg>
        <pc:grpChg chg="mod">
          <ac:chgData name="Loc Huynh" userId="80c0383e323bd6ea" providerId="LiveId" clId="{0AE45BB6-5B9B-5242-9E66-830EC0E01B2C}" dt="2022-01-24T09:39:39.735" v="759" actId="1076"/>
          <ac:grpSpMkLst>
            <pc:docMk/>
            <pc:sldMk cId="1418878203" sldId="342"/>
            <ac:grpSpMk id="5" creationId="{201F2821-4987-5B42-BDEF-5A4DCD5831D3}"/>
          </ac:grpSpMkLst>
        </pc:grpChg>
        <pc:graphicFrameChg chg="del">
          <ac:chgData name="Loc Huynh" userId="80c0383e323bd6ea" providerId="LiveId" clId="{0AE45BB6-5B9B-5242-9E66-830EC0E01B2C}" dt="2022-01-24T08:29:44.005" v="643" actId="478"/>
          <ac:graphicFrameMkLst>
            <pc:docMk/>
            <pc:sldMk cId="1418878203" sldId="342"/>
            <ac:graphicFrameMk id="13" creationId="{D93F891F-19CF-D44C-8A10-92B68030A8E9}"/>
          </ac:graphicFrameMkLst>
        </pc:graphicFrameChg>
      </pc:sldChg>
      <pc:sldChg chg="delSp modSp add del mod delAnim">
        <pc:chgData name="Loc Huynh" userId="80c0383e323bd6ea" providerId="LiveId" clId="{0AE45BB6-5B9B-5242-9E66-830EC0E01B2C}" dt="2022-01-24T09:39:42.651" v="760" actId="2696"/>
        <pc:sldMkLst>
          <pc:docMk/>
          <pc:sldMk cId="271964305" sldId="343"/>
        </pc:sldMkLst>
        <pc:spChg chg="mod">
          <ac:chgData name="Loc Huynh" userId="80c0383e323bd6ea" providerId="LiveId" clId="{0AE45BB6-5B9B-5242-9E66-830EC0E01B2C}" dt="2022-01-24T08:29:14.068" v="640" actId="20577"/>
          <ac:spMkLst>
            <pc:docMk/>
            <pc:sldMk cId="271964305" sldId="343"/>
            <ac:spMk id="3" creationId="{915ED961-82CE-F140-B979-1794E0DE9605}"/>
          </ac:spMkLst>
        </pc:spChg>
        <pc:grpChg chg="del">
          <ac:chgData name="Loc Huynh" userId="80c0383e323bd6ea" providerId="LiveId" clId="{0AE45BB6-5B9B-5242-9E66-830EC0E01B2C}" dt="2022-01-24T08:29:16.874" v="641" actId="478"/>
          <ac:grpSpMkLst>
            <pc:docMk/>
            <pc:sldMk cId="271964305" sldId="343"/>
            <ac:grpSpMk id="8" creationId="{3AD1840D-A4A1-F84E-A15B-874B8D535486}"/>
          </ac:grpSpMkLst>
        </pc:grpChg>
        <pc:grpChg chg="del">
          <ac:chgData name="Loc Huynh" userId="80c0383e323bd6ea" providerId="LiveId" clId="{0AE45BB6-5B9B-5242-9E66-830EC0E01B2C}" dt="2022-01-24T08:29:16.874" v="641" actId="478"/>
          <ac:grpSpMkLst>
            <pc:docMk/>
            <pc:sldMk cId="271964305" sldId="343"/>
            <ac:grpSpMk id="10" creationId="{F5C03DBD-7540-1E40-BB34-F02717D14667}"/>
          </ac:grpSpMkLst>
        </pc:grpChg>
        <pc:grpChg chg="del">
          <ac:chgData name="Loc Huynh" userId="80c0383e323bd6ea" providerId="LiveId" clId="{0AE45BB6-5B9B-5242-9E66-830EC0E01B2C}" dt="2022-01-24T08:29:16.874" v="641" actId="478"/>
          <ac:grpSpMkLst>
            <pc:docMk/>
            <pc:sldMk cId="271964305" sldId="343"/>
            <ac:grpSpMk id="14" creationId="{B4908D96-F924-F844-8210-20A95D96DC1B}"/>
          </ac:grpSpMkLst>
        </pc:grpChg>
        <pc:grpChg chg="del">
          <ac:chgData name="Loc Huynh" userId="80c0383e323bd6ea" providerId="LiveId" clId="{0AE45BB6-5B9B-5242-9E66-830EC0E01B2C}" dt="2022-01-24T08:29:16.874" v="641" actId="478"/>
          <ac:grpSpMkLst>
            <pc:docMk/>
            <pc:sldMk cId="271964305" sldId="343"/>
            <ac:grpSpMk id="18" creationId="{DE8E33C3-69D3-0E4D-B5B8-6533B5F9185C}"/>
          </ac:grpSpMkLst>
        </pc:grpChg>
        <pc:grpChg chg="del">
          <ac:chgData name="Loc Huynh" userId="80c0383e323bd6ea" providerId="LiveId" clId="{0AE45BB6-5B9B-5242-9E66-830EC0E01B2C}" dt="2022-01-24T08:29:19.187" v="642" actId="478"/>
          <ac:grpSpMkLst>
            <pc:docMk/>
            <pc:sldMk cId="271964305" sldId="343"/>
            <ac:grpSpMk id="22" creationId="{70301F12-CD2C-464C-B43B-495F345D4FE0}"/>
          </ac:grpSpMkLst>
        </pc:grpChg>
        <pc:graphicFrameChg chg="del">
          <ac:chgData name="Loc Huynh" userId="80c0383e323bd6ea" providerId="LiveId" clId="{0AE45BB6-5B9B-5242-9E66-830EC0E01B2C}" dt="2022-01-24T08:29:16.874" v="641" actId="478"/>
          <ac:graphicFrameMkLst>
            <pc:docMk/>
            <pc:sldMk cId="271964305" sldId="343"/>
            <ac:graphicFrameMk id="5" creationId="{F4530BA7-BB31-B540-8F83-E247701A4DB3}"/>
          </ac:graphicFrameMkLst>
        </pc:graphicFrameChg>
        <pc:graphicFrameChg chg="del">
          <ac:chgData name="Loc Huynh" userId="80c0383e323bd6ea" providerId="LiveId" clId="{0AE45BB6-5B9B-5242-9E66-830EC0E01B2C}" dt="2022-01-24T08:29:16.874" v="641" actId="478"/>
          <ac:graphicFrameMkLst>
            <pc:docMk/>
            <pc:sldMk cId="271964305" sldId="343"/>
            <ac:graphicFrameMk id="9" creationId="{97774FDA-F835-EE4D-A06D-46879C902DBB}"/>
          </ac:graphicFrameMkLst>
        </pc:graphicFrameChg>
        <pc:graphicFrameChg chg="del">
          <ac:chgData name="Loc Huynh" userId="80c0383e323bd6ea" providerId="LiveId" clId="{0AE45BB6-5B9B-5242-9E66-830EC0E01B2C}" dt="2022-01-24T08:29:16.874" v="641" actId="478"/>
          <ac:graphicFrameMkLst>
            <pc:docMk/>
            <pc:sldMk cId="271964305" sldId="343"/>
            <ac:graphicFrameMk id="13" creationId="{21875399-B4BC-9C4F-8867-79E73C95F141}"/>
          </ac:graphicFrameMkLst>
        </pc:graphicFrameChg>
        <pc:graphicFrameChg chg="del">
          <ac:chgData name="Loc Huynh" userId="80c0383e323bd6ea" providerId="LiveId" clId="{0AE45BB6-5B9B-5242-9E66-830EC0E01B2C}" dt="2022-01-24T08:29:16.874" v="641" actId="478"/>
          <ac:graphicFrameMkLst>
            <pc:docMk/>
            <pc:sldMk cId="271964305" sldId="343"/>
            <ac:graphicFrameMk id="17" creationId="{AD6BDF79-87CD-E34D-9DA1-8D57717F3712}"/>
          </ac:graphicFrameMkLst>
        </pc:graphicFrameChg>
      </pc:sldChg>
      <pc:sldChg chg="add del">
        <pc:chgData name="Loc Huynh" userId="80c0383e323bd6ea" providerId="LiveId" clId="{0AE45BB6-5B9B-5242-9E66-830EC0E01B2C}" dt="2022-01-24T09:51:30.631" v="923" actId="2696"/>
        <pc:sldMkLst>
          <pc:docMk/>
          <pc:sldMk cId="2827271615" sldId="343"/>
        </pc:sldMkLst>
      </pc:sldChg>
      <pc:sldChg chg="modSp add del mod">
        <pc:chgData name="Loc Huynh" userId="80c0383e323bd6ea" providerId="LiveId" clId="{0AE45BB6-5B9B-5242-9E66-830EC0E01B2C}" dt="2022-01-24T09:39:43.411" v="761" actId="2696"/>
        <pc:sldMkLst>
          <pc:docMk/>
          <pc:sldMk cId="2559699570" sldId="344"/>
        </pc:sldMkLst>
        <pc:spChg chg="mod">
          <ac:chgData name="Loc Huynh" userId="80c0383e323bd6ea" providerId="LiveId" clId="{0AE45BB6-5B9B-5242-9E66-830EC0E01B2C}" dt="2022-01-24T08:37:29.393" v="751" actId="20577"/>
          <ac:spMkLst>
            <pc:docMk/>
            <pc:sldMk cId="2559699570" sldId="344"/>
            <ac:spMk id="3" creationId="{915ED961-82CE-F140-B979-1794E0DE9605}"/>
          </ac:spMkLst>
        </pc:spChg>
      </pc:sldChg>
      <pc:sldChg chg="delSp modSp add mod delAnim">
        <pc:chgData name="Loc Huynh" userId="80c0383e323bd6ea" providerId="LiveId" clId="{0AE45BB6-5B9B-5242-9E66-830EC0E01B2C}" dt="2022-01-24T11:47:32.069" v="1904" actId="20577"/>
        <pc:sldMkLst>
          <pc:docMk/>
          <pc:sldMk cId="2905414966" sldId="344"/>
        </pc:sldMkLst>
        <pc:spChg chg="mod">
          <ac:chgData name="Loc Huynh" userId="80c0383e323bd6ea" providerId="LiveId" clId="{0AE45BB6-5B9B-5242-9E66-830EC0E01B2C}" dt="2022-01-24T09:43:24.396" v="789" actId="20577"/>
          <ac:spMkLst>
            <pc:docMk/>
            <pc:sldMk cId="2905414966" sldId="344"/>
            <ac:spMk id="2" creationId="{14FB75EB-42E3-C744-9CAF-7D2DB53CDAC0}"/>
          </ac:spMkLst>
        </pc:spChg>
        <pc:spChg chg="mod">
          <ac:chgData name="Loc Huynh" userId="80c0383e323bd6ea" providerId="LiveId" clId="{0AE45BB6-5B9B-5242-9E66-830EC0E01B2C}" dt="2022-01-24T11:47:32.069" v="1904" actId="20577"/>
          <ac:spMkLst>
            <pc:docMk/>
            <pc:sldMk cId="2905414966" sldId="344"/>
            <ac:spMk id="3" creationId="{915ED961-82CE-F140-B979-1794E0DE9605}"/>
          </ac:spMkLst>
        </pc:spChg>
        <pc:spChg chg="del">
          <ac:chgData name="Loc Huynh" userId="80c0383e323bd6ea" providerId="LiveId" clId="{0AE45BB6-5B9B-5242-9E66-830EC0E01B2C}" dt="2022-01-24T09:51:23.172" v="922" actId="478"/>
          <ac:spMkLst>
            <pc:docMk/>
            <pc:sldMk cId="2905414966" sldId="344"/>
            <ac:spMk id="8" creationId="{1C0AF459-AEB2-734D-905E-4A6278350C3F}"/>
          </ac:spMkLst>
        </pc:spChg>
        <pc:spChg chg="del">
          <ac:chgData name="Loc Huynh" userId="80c0383e323bd6ea" providerId="LiveId" clId="{0AE45BB6-5B9B-5242-9E66-830EC0E01B2C}" dt="2022-01-24T09:51:23.172" v="922" actId="478"/>
          <ac:spMkLst>
            <pc:docMk/>
            <pc:sldMk cId="2905414966" sldId="344"/>
            <ac:spMk id="14" creationId="{84DBF87A-A163-5C4D-BB33-1CF2799DA213}"/>
          </ac:spMkLst>
        </pc:spChg>
        <pc:spChg chg="del">
          <ac:chgData name="Loc Huynh" userId="80c0383e323bd6ea" providerId="LiveId" clId="{0AE45BB6-5B9B-5242-9E66-830EC0E01B2C}" dt="2022-01-24T09:51:23.172" v="922" actId="478"/>
          <ac:spMkLst>
            <pc:docMk/>
            <pc:sldMk cId="2905414966" sldId="344"/>
            <ac:spMk id="22" creationId="{B53974B7-C386-164E-A584-745E382B7AF6}"/>
          </ac:spMkLst>
        </pc:spChg>
        <pc:spChg chg="del">
          <ac:chgData name="Loc Huynh" userId="80c0383e323bd6ea" providerId="LiveId" clId="{0AE45BB6-5B9B-5242-9E66-830EC0E01B2C}" dt="2022-01-24T09:51:23.172" v="922" actId="478"/>
          <ac:spMkLst>
            <pc:docMk/>
            <pc:sldMk cId="2905414966" sldId="344"/>
            <ac:spMk id="23" creationId="{40A0BEE5-A74A-7446-AF21-FD086747A761}"/>
          </ac:spMkLst>
        </pc:spChg>
        <pc:graphicFrameChg chg="del">
          <ac:chgData name="Loc Huynh" userId="80c0383e323bd6ea" providerId="LiveId" clId="{0AE45BB6-5B9B-5242-9E66-830EC0E01B2C}" dt="2022-01-24T09:51:23.172" v="922" actId="478"/>
          <ac:graphicFrameMkLst>
            <pc:docMk/>
            <pc:sldMk cId="2905414966" sldId="344"/>
            <ac:graphicFrameMk id="5" creationId="{C5F659C2-A30C-AA4A-AD9C-9B75A7DE6245}"/>
          </ac:graphicFrameMkLst>
        </pc:graphicFrameChg>
        <pc:graphicFrameChg chg="del">
          <ac:chgData name="Loc Huynh" userId="80c0383e323bd6ea" providerId="LiveId" clId="{0AE45BB6-5B9B-5242-9E66-830EC0E01B2C}" dt="2022-01-24T09:51:23.172" v="922" actId="478"/>
          <ac:graphicFrameMkLst>
            <pc:docMk/>
            <pc:sldMk cId="2905414966" sldId="344"/>
            <ac:graphicFrameMk id="11" creationId="{0517DF03-A9FC-D34F-9080-87CFBD50D5E0}"/>
          </ac:graphicFrameMkLst>
        </pc:graphicFrameChg>
        <pc:graphicFrameChg chg="del">
          <ac:chgData name="Loc Huynh" userId="80c0383e323bd6ea" providerId="LiveId" clId="{0AE45BB6-5B9B-5242-9E66-830EC0E01B2C}" dt="2022-01-24T09:51:23.172" v="922" actId="478"/>
          <ac:graphicFrameMkLst>
            <pc:docMk/>
            <pc:sldMk cId="2905414966" sldId="344"/>
            <ac:graphicFrameMk id="16" creationId="{7A1CA91C-3373-9641-AD68-E2747EE5D5AF}"/>
          </ac:graphicFrameMkLst>
        </pc:graphicFrameChg>
        <pc:graphicFrameChg chg="del">
          <ac:chgData name="Loc Huynh" userId="80c0383e323bd6ea" providerId="LiveId" clId="{0AE45BB6-5B9B-5242-9E66-830EC0E01B2C}" dt="2022-01-24T09:51:23.172" v="922" actId="478"/>
          <ac:graphicFrameMkLst>
            <pc:docMk/>
            <pc:sldMk cId="2905414966" sldId="344"/>
            <ac:graphicFrameMk id="17" creationId="{D4EF342F-78B2-074D-8267-271E1815A9E5}"/>
          </ac:graphicFrameMkLst>
        </pc:graphicFrameChg>
        <pc:graphicFrameChg chg="del">
          <ac:chgData name="Loc Huynh" userId="80c0383e323bd6ea" providerId="LiveId" clId="{0AE45BB6-5B9B-5242-9E66-830EC0E01B2C}" dt="2022-01-24T09:51:23.172" v="922" actId="478"/>
          <ac:graphicFrameMkLst>
            <pc:docMk/>
            <pc:sldMk cId="2905414966" sldId="344"/>
            <ac:graphicFrameMk id="18" creationId="{016200B1-89D1-F248-8BE5-12F88F9AFF4E}"/>
          </ac:graphicFrameMkLst>
        </pc:graphicFrameChg>
        <pc:graphicFrameChg chg="del">
          <ac:chgData name="Loc Huynh" userId="80c0383e323bd6ea" providerId="LiveId" clId="{0AE45BB6-5B9B-5242-9E66-830EC0E01B2C}" dt="2022-01-24T09:51:23.172" v="922" actId="478"/>
          <ac:graphicFrameMkLst>
            <pc:docMk/>
            <pc:sldMk cId="2905414966" sldId="344"/>
            <ac:graphicFrameMk id="19" creationId="{17F0656B-CEEB-324A-B88C-F849077902E5}"/>
          </ac:graphicFrameMkLst>
        </pc:graphicFrameChg>
        <pc:graphicFrameChg chg="del">
          <ac:chgData name="Loc Huynh" userId="80c0383e323bd6ea" providerId="LiveId" clId="{0AE45BB6-5B9B-5242-9E66-830EC0E01B2C}" dt="2022-01-24T09:51:23.172" v="922" actId="478"/>
          <ac:graphicFrameMkLst>
            <pc:docMk/>
            <pc:sldMk cId="2905414966" sldId="344"/>
            <ac:graphicFrameMk id="20" creationId="{EC0AF3EA-B361-694C-9133-53D05AD365E8}"/>
          </ac:graphicFrameMkLst>
        </pc:graphicFrameChg>
      </pc:sldChg>
      <pc:sldChg chg="modSp add mod">
        <pc:chgData name="Loc Huynh" userId="80c0383e323bd6ea" providerId="LiveId" clId="{0AE45BB6-5B9B-5242-9E66-830EC0E01B2C}" dt="2022-01-24T09:52:03.540" v="969" actId="20577"/>
        <pc:sldMkLst>
          <pc:docMk/>
          <pc:sldMk cId="2022387877" sldId="345"/>
        </pc:sldMkLst>
        <pc:spChg chg="mod">
          <ac:chgData name="Loc Huynh" userId="80c0383e323bd6ea" providerId="LiveId" clId="{0AE45BB6-5B9B-5242-9E66-830EC0E01B2C}" dt="2022-01-24T09:51:59.175" v="963" actId="20577"/>
          <ac:spMkLst>
            <pc:docMk/>
            <pc:sldMk cId="2022387877" sldId="345"/>
            <ac:spMk id="2" creationId="{8F68707A-DF9C-7442-AA8B-3854934550D4}"/>
          </ac:spMkLst>
        </pc:spChg>
        <pc:spChg chg="mod">
          <ac:chgData name="Loc Huynh" userId="80c0383e323bd6ea" providerId="LiveId" clId="{0AE45BB6-5B9B-5242-9E66-830EC0E01B2C}" dt="2022-01-24T09:52:03.540" v="969" actId="20577"/>
          <ac:spMkLst>
            <pc:docMk/>
            <pc:sldMk cId="2022387877" sldId="345"/>
            <ac:spMk id="5" creationId="{0DE51CAE-68FF-8440-AB6F-0825A96EDEA2}"/>
          </ac:spMkLst>
        </pc:spChg>
      </pc:sldChg>
      <pc:sldChg chg="modSp add mod">
        <pc:chgData name="Loc Huynh" userId="80c0383e323bd6ea" providerId="LiveId" clId="{0AE45BB6-5B9B-5242-9E66-830EC0E01B2C}" dt="2022-01-24T12:22:03.134" v="3026" actId="20577"/>
        <pc:sldMkLst>
          <pc:docMk/>
          <pc:sldMk cId="1744417963" sldId="346"/>
        </pc:sldMkLst>
        <pc:spChg chg="mod">
          <ac:chgData name="Loc Huynh" userId="80c0383e323bd6ea" providerId="LiveId" clId="{0AE45BB6-5B9B-5242-9E66-830EC0E01B2C}" dt="2022-01-24T12:16:08.403" v="2928" actId="20577"/>
          <ac:spMkLst>
            <pc:docMk/>
            <pc:sldMk cId="1744417963" sldId="346"/>
            <ac:spMk id="2" creationId="{14FB75EB-42E3-C744-9CAF-7D2DB53CDAC0}"/>
          </ac:spMkLst>
        </pc:spChg>
        <pc:spChg chg="mod">
          <ac:chgData name="Loc Huynh" userId="80c0383e323bd6ea" providerId="LiveId" clId="{0AE45BB6-5B9B-5242-9E66-830EC0E01B2C}" dt="2022-01-24T12:22:03.134" v="3026" actId="20577"/>
          <ac:spMkLst>
            <pc:docMk/>
            <pc:sldMk cId="1744417963" sldId="346"/>
            <ac:spMk id="3" creationId="{915ED961-82CE-F140-B979-1794E0DE9605}"/>
          </ac:spMkLst>
        </pc:spChg>
      </pc:sldChg>
      <pc:sldChg chg="modSp add del mod">
        <pc:chgData name="Loc Huynh" userId="80c0383e323bd6ea" providerId="LiveId" clId="{0AE45BB6-5B9B-5242-9E66-830EC0E01B2C}" dt="2022-01-24T12:00:52.406" v="2498" actId="2696"/>
        <pc:sldMkLst>
          <pc:docMk/>
          <pc:sldMk cId="1660024150" sldId="347"/>
        </pc:sldMkLst>
        <pc:spChg chg="mod">
          <ac:chgData name="Loc Huynh" userId="80c0383e323bd6ea" providerId="LiveId" clId="{0AE45BB6-5B9B-5242-9E66-830EC0E01B2C}" dt="2022-01-24T12:00:15.015" v="2497" actId="20577"/>
          <ac:spMkLst>
            <pc:docMk/>
            <pc:sldMk cId="1660024150" sldId="347"/>
            <ac:spMk id="3" creationId="{915ED961-82CE-F140-B979-1794E0DE9605}"/>
          </ac:spMkLst>
        </pc:spChg>
      </pc:sldChg>
      <pc:sldChg chg="modSp add del mod">
        <pc:chgData name="Loc Huynh" userId="80c0383e323bd6ea" providerId="LiveId" clId="{0AE45BB6-5B9B-5242-9E66-830EC0E01B2C}" dt="2022-01-26T04:39:20.139" v="12821" actId="115"/>
        <pc:sldMkLst>
          <pc:docMk/>
          <pc:sldMk cId="3037548515" sldId="347"/>
        </pc:sldMkLst>
        <pc:spChg chg="mod">
          <ac:chgData name="Loc Huynh" userId="80c0383e323bd6ea" providerId="LiveId" clId="{0AE45BB6-5B9B-5242-9E66-830EC0E01B2C}" dt="2022-01-24T12:16:12.165" v="2934" actId="20577"/>
          <ac:spMkLst>
            <pc:docMk/>
            <pc:sldMk cId="3037548515" sldId="347"/>
            <ac:spMk id="2" creationId="{14FB75EB-42E3-C744-9CAF-7D2DB53CDAC0}"/>
          </ac:spMkLst>
        </pc:spChg>
        <pc:spChg chg="mod">
          <ac:chgData name="Loc Huynh" userId="80c0383e323bd6ea" providerId="LiveId" clId="{0AE45BB6-5B9B-5242-9E66-830EC0E01B2C}" dt="2022-01-26T04:39:20.139" v="12821" actId="115"/>
          <ac:spMkLst>
            <pc:docMk/>
            <pc:sldMk cId="3037548515" sldId="347"/>
            <ac:spMk id="3" creationId="{915ED961-82CE-F140-B979-1794E0DE9605}"/>
          </ac:spMkLst>
        </pc:spChg>
      </pc:sldChg>
      <pc:sldChg chg="add del">
        <pc:chgData name="Loc Huynh" userId="80c0383e323bd6ea" providerId="LiveId" clId="{0AE45BB6-5B9B-5242-9E66-830EC0E01B2C}" dt="2022-01-24T12:21:11.404" v="3003"/>
        <pc:sldMkLst>
          <pc:docMk/>
          <pc:sldMk cId="3458392191" sldId="347"/>
        </pc:sldMkLst>
      </pc:sldChg>
      <pc:sldChg chg="addSp delSp modSp add mod delAnim modAnim">
        <pc:chgData name="Loc Huynh" userId="80c0383e323bd6ea" providerId="LiveId" clId="{0AE45BB6-5B9B-5242-9E66-830EC0E01B2C}" dt="2022-01-25T08:09:51.704" v="5214" actId="14100"/>
        <pc:sldMkLst>
          <pc:docMk/>
          <pc:sldMk cId="4182261553" sldId="348"/>
        </pc:sldMkLst>
        <pc:spChg chg="mod">
          <ac:chgData name="Loc Huynh" userId="80c0383e323bd6ea" providerId="LiveId" clId="{0AE45BB6-5B9B-5242-9E66-830EC0E01B2C}" dt="2022-01-24T12:24:30.546" v="3123" actId="179"/>
          <ac:spMkLst>
            <pc:docMk/>
            <pc:sldMk cId="4182261553" sldId="348"/>
            <ac:spMk id="3" creationId="{915ED961-82CE-F140-B979-1794E0DE9605}"/>
          </ac:spMkLst>
        </pc:spChg>
        <pc:spChg chg="add mod">
          <ac:chgData name="Loc Huynh" userId="80c0383e323bd6ea" providerId="LiveId" clId="{0AE45BB6-5B9B-5242-9E66-830EC0E01B2C}" dt="2022-01-25T08:09:22.739" v="5209" actId="14100"/>
          <ac:spMkLst>
            <pc:docMk/>
            <pc:sldMk cId="4182261553" sldId="348"/>
            <ac:spMk id="5" creationId="{D71A6513-1985-5643-B384-D8231BCAB11C}"/>
          </ac:spMkLst>
        </pc:spChg>
        <pc:spChg chg="add del mod">
          <ac:chgData name="Loc Huynh" userId="80c0383e323bd6ea" providerId="LiveId" clId="{0AE45BB6-5B9B-5242-9E66-830EC0E01B2C}" dt="2022-01-24T12:23:57.573" v="3096" actId="478"/>
          <ac:spMkLst>
            <pc:docMk/>
            <pc:sldMk cId="4182261553" sldId="348"/>
            <ac:spMk id="6" creationId="{80C480FA-DCF0-EC4B-9B57-AF9A273D396B}"/>
          </ac:spMkLst>
        </pc:spChg>
        <pc:spChg chg="add mod">
          <ac:chgData name="Loc Huynh" userId="80c0383e323bd6ea" providerId="LiveId" clId="{0AE45BB6-5B9B-5242-9E66-830EC0E01B2C}" dt="2022-01-25T08:09:51.704" v="5214" actId="14100"/>
          <ac:spMkLst>
            <pc:docMk/>
            <pc:sldMk cId="4182261553" sldId="348"/>
            <ac:spMk id="7" creationId="{08CBFAFE-85AB-5644-BA6D-C6D29E878FFE}"/>
          </ac:spMkLst>
        </pc:spChg>
      </pc:sldChg>
      <pc:sldChg chg="modSp add mod ord">
        <pc:chgData name="Loc Huynh" userId="80c0383e323bd6ea" providerId="LiveId" clId="{0AE45BB6-5B9B-5242-9E66-830EC0E01B2C}" dt="2022-01-24T12:53:47.339" v="4469" actId="255"/>
        <pc:sldMkLst>
          <pc:docMk/>
          <pc:sldMk cId="3134172502" sldId="349"/>
        </pc:sldMkLst>
        <pc:spChg chg="mod">
          <ac:chgData name="Loc Huynh" userId="80c0383e323bd6ea" providerId="LiveId" clId="{0AE45BB6-5B9B-5242-9E66-830EC0E01B2C}" dt="2022-01-24T12:53:47.339" v="4469" actId="255"/>
          <ac:spMkLst>
            <pc:docMk/>
            <pc:sldMk cId="3134172502" sldId="349"/>
            <ac:spMk id="3" creationId="{915ED961-82CE-F140-B979-1794E0DE9605}"/>
          </ac:spMkLst>
        </pc:spChg>
      </pc:sldChg>
      <pc:sldChg chg="add del">
        <pc:chgData name="Loc Huynh" userId="80c0383e323bd6ea" providerId="LiveId" clId="{0AE45BB6-5B9B-5242-9E66-830EC0E01B2C}" dt="2022-01-25T07:24:35.716" v="4698" actId="2696"/>
        <pc:sldMkLst>
          <pc:docMk/>
          <pc:sldMk cId="1036053933" sldId="350"/>
        </pc:sldMkLst>
      </pc:sldChg>
      <pc:sldChg chg="addSp modSp add mod">
        <pc:chgData name="Loc Huynh" userId="80c0383e323bd6ea" providerId="LiveId" clId="{0AE45BB6-5B9B-5242-9E66-830EC0E01B2C}" dt="2022-01-26T04:40:15.578" v="12823" actId="255"/>
        <pc:sldMkLst>
          <pc:docMk/>
          <pc:sldMk cId="1863456421" sldId="350"/>
        </pc:sldMkLst>
        <pc:spChg chg="mod">
          <ac:chgData name="Loc Huynh" userId="80c0383e323bd6ea" providerId="LiveId" clId="{0AE45BB6-5B9B-5242-9E66-830EC0E01B2C}" dt="2022-01-26T04:40:15.578" v="12823" actId="255"/>
          <ac:spMkLst>
            <pc:docMk/>
            <pc:sldMk cId="1863456421" sldId="350"/>
            <ac:spMk id="3" creationId="{915ED961-82CE-F140-B979-1794E0DE9605}"/>
          </ac:spMkLst>
        </pc:spChg>
        <pc:graphicFrameChg chg="add mod modGraphic">
          <ac:chgData name="Loc Huynh" userId="80c0383e323bd6ea" providerId="LiveId" clId="{0AE45BB6-5B9B-5242-9E66-830EC0E01B2C}" dt="2022-01-25T07:40:57.567" v="5044" actId="20577"/>
          <ac:graphicFrameMkLst>
            <pc:docMk/>
            <pc:sldMk cId="1863456421" sldId="350"/>
            <ac:graphicFrameMk id="6" creationId="{AF82D75A-5DB5-A949-953A-6F04ACE4A6E8}"/>
          </ac:graphicFrameMkLst>
        </pc:graphicFrameChg>
      </pc:sldChg>
      <pc:sldChg chg="delSp modSp add mod">
        <pc:chgData name="Loc Huynh" userId="80c0383e323bd6ea" providerId="LiveId" clId="{0AE45BB6-5B9B-5242-9E66-830EC0E01B2C}" dt="2022-01-26T04:40:31.558" v="12824" actId="255"/>
        <pc:sldMkLst>
          <pc:docMk/>
          <pc:sldMk cId="4208108575" sldId="351"/>
        </pc:sldMkLst>
        <pc:spChg chg="mod">
          <ac:chgData name="Loc Huynh" userId="80c0383e323bd6ea" providerId="LiveId" clId="{0AE45BB6-5B9B-5242-9E66-830EC0E01B2C}" dt="2022-01-26T04:40:31.558" v="12824" actId="255"/>
          <ac:spMkLst>
            <pc:docMk/>
            <pc:sldMk cId="4208108575" sldId="351"/>
            <ac:spMk id="3" creationId="{915ED961-82CE-F140-B979-1794E0DE9605}"/>
          </ac:spMkLst>
        </pc:spChg>
        <pc:graphicFrameChg chg="del">
          <ac:chgData name="Loc Huynh" userId="80c0383e323bd6ea" providerId="LiveId" clId="{0AE45BB6-5B9B-5242-9E66-830EC0E01B2C}" dt="2022-01-25T07:54:27.527" v="5094" actId="478"/>
          <ac:graphicFrameMkLst>
            <pc:docMk/>
            <pc:sldMk cId="4208108575" sldId="351"/>
            <ac:graphicFrameMk id="6" creationId="{AF82D75A-5DB5-A949-953A-6F04ACE4A6E8}"/>
          </ac:graphicFrameMkLst>
        </pc:graphicFrameChg>
      </pc:sldChg>
      <pc:sldChg chg="modSp add mod">
        <pc:chgData name="Loc Huynh" userId="80c0383e323bd6ea" providerId="LiveId" clId="{0AE45BB6-5B9B-5242-9E66-830EC0E01B2C}" dt="2022-01-25T08:26:53.414" v="6150" actId="1076"/>
        <pc:sldMkLst>
          <pc:docMk/>
          <pc:sldMk cId="1151044480" sldId="352"/>
        </pc:sldMkLst>
        <pc:spChg chg="mod">
          <ac:chgData name="Loc Huynh" userId="80c0383e323bd6ea" providerId="LiveId" clId="{0AE45BB6-5B9B-5242-9E66-830EC0E01B2C}" dt="2022-01-25T08:12:03.442" v="5245" actId="20577"/>
          <ac:spMkLst>
            <pc:docMk/>
            <pc:sldMk cId="1151044480" sldId="352"/>
            <ac:spMk id="2" creationId="{14FB75EB-42E3-C744-9CAF-7D2DB53CDAC0}"/>
          </ac:spMkLst>
        </pc:spChg>
        <pc:spChg chg="mod">
          <ac:chgData name="Loc Huynh" userId="80c0383e323bd6ea" providerId="LiveId" clId="{0AE45BB6-5B9B-5242-9E66-830EC0E01B2C}" dt="2022-01-25T08:17:51.987" v="5680" actId="207"/>
          <ac:spMkLst>
            <pc:docMk/>
            <pc:sldMk cId="1151044480" sldId="352"/>
            <ac:spMk id="3" creationId="{915ED961-82CE-F140-B979-1794E0DE9605}"/>
          </ac:spMkLst>
        </pc:spChg>
        <pc:spChg chg="mod">
          <ac:chgData name="Loc Huynh" userId="80c0383e323bd6ea" providerId="LiveId" clId="{0AE45BB6-5B9B-5242-9E66-830EC0E01B2C}" dt="2022-01-25T08:26:53.414" v="6150" actId="1076"/>
          <ac:spMkLst>
            <pc:docMk/>
            <pc:sldMk cId="1151044480" sldId="352"/>
            <ac:spMk id="6" creationId="{37AAECBE-76F6-954A-9AD9-C6FD0051BEAC}"/>
          </ac:spMkLst>
        </pc:spChg>
      </pc:sldChg>
      <pc:sldChg chg="addSp delSp modSp add mod addAnim delAnim modAnim">
        <pc:chgData name="Loc Huynh" userId="80c0383e323bd6ea" providerId="LiveId" clId="{0AE45BB6-5B9B-5242-9E66-830EC0E01B2C}" dt="2022-01-25T09:38:40.695" v="8443"/>
        <pc:sldMkLst>
          <pc:docMk/>
          <pc:sldMk cId="4137404462" sldId="353"/>
        </pc:sldMkLst>
        <pc:spChg chg="mod">
          <ac:chgData name="Loc Huynh" userId="80c0383e323bd6ea" providerId="LiveId" clId="{0AE45BB6-5B9B-5242-9E66-830EC0E01B2C}" dt="2022-01-25T08:27:40.452" v="6152"/>
          <ac:spMkLst>
            <pc:docMk/>
            <pc:sldMk cId="4137404462" sldId="353"/>
            <ac:spMk id="2" creationId="{14FB75EB-42E3-C744-9CAF-7D2DB53CDAC0}"/>
          </ac:spMkLst>
        </pc:spChg>
        <pc:spChg chg="mod">
          <ac:chgData name="Loc Huynh" userId="80c0383e323bd6ea" providerId="LiveId" clId="{0AE45BB6-5B9B-5242-9E66-830EC0E01B2C}" dt="2022-01-25T08:30:30.260" v="6232" actId="20577"/>
          <ac:spMkLst>
            <pc:docMk/>
            <pc:sldMk cId="4137404462" sldId="353"/>
            <ac:spMk id="3" creationId="{915ED961-82CE-F140-B979-1794E0DE9605}"/>
          </ac:spMkLst>
        </pc:spChg>
        <pc:spChg chg="mod">
          <ac:chgData name="Loc Huynh" userId="80c0383e323bd6ea" providerId="LiveId" clId="{0AE45BB6-5B9B-5242-9E66-830EC0E01B2C}" dt="2022-01-25T08:30:56.943" v="6241" actId="14100"/>
          <ac:spMkLst>
            <pc:docMk/>
            <pc:sldMk cId="4137404462" sldId="353"/>
            <ac:spMk id="5" creationId="{D71A6513-1985-5643-B384-D8231BCAB11C}"/>
          </ac:spMkLst>
        </pc:spChg>
        <pc:spChg chg="mod">
          <ac:chgData name="Loc Huynh" userId="80c0383e323bd6ea" providerId="LiveId" clId="{0AE45BB6-5B9B-5242-9E66-830EC0E01B2C}" dt="2022-01-25T08:35:08.374" v="6298" actId="1035"/>
          <ac:spMkLst>
            <pc:docMk/>
            <pc:sldMk cId="4137404462" sldId="353"/>
            <ac:spMk id="7" creationId="{08CBFAFE-85AB-5644-BA6D-C6D29E878FFE}"/>
          </ac:spMkLst>
        </pc:spChg>
        <pc:spChg chg="add mod">
          <ac:chgData name="Loc Huynh" userId="80c0383e323bd6ea" providerId="LiveId" clId="{0AE45BB6-5B9B-5242-9E66-830EC0E01B2C}" dt="2022-01-25T08:34:55.686" v="6292" actId="1035"/>
          <ac:spMkLst>
            <pc:docMk/>
            <pc:sldMk cId="4137404462" sldId="353"/>
            <ac:spMk id="8" creationId="{536A2592-C6FD-C74E-8575-C48912F61AA9}"/>
          </ac:spMkLst>
        </pc:spChg>
        <pc:spChg chg="add mod">
          <ac:chgData name="Loc Huynh" userId="80c0383e323bd6ea" providerId="LiveId" clId="{0AE45BB6-5B9B-5242-9E66-830EC0E01B2C}" dt="2022-01-25T08:35:00.356" v="6295" actId="1035"/>
          <ac:spMkLst>
            <pc:docMk/>
            <pc:sldMk cId="4137404462" sldId="353"/>
            <ac:spMk id="9" creationId="{661223ED-EC12-444A-91C1-DE69EE9D6603}"/>
          </ac:spMkLst>
        </pc:spChg>
        <pc:spChg chg="add del mod">
          <ac:chgData name="Loc Huynh" userId="80c0383e323bd6ea" providerId="LiveId" clId="{0AE45BB6-5B9B-5242-9E66-830EC0E01B2C}" dt="2022-01-25T09:38:34.481" v="8439" actId="478"/>
          <ac:spMkLst>
            <pc:docMk/>
            <pc:sldMk cId="4137404462" sldId="353"/>
            <ac:spMk id="11" creationId="{FBE4FD91-0B6D-FB4B-82AA-D021E2A39740}"/>
          </ac:spMkLst>
        </pc:spChg>
      </pc:sldChg>
      <pc:sldChg chg="modSp add mod">
        <pc:chgData name="Loc Huynh" userId="80c0383e323bd6ea" providerId="LiveId" clId="{0AE45BB6-5B9B-5242-9E66-830EC0E01B2C}" dt="2022-01-26T04:40:57.428" v="12825" actId="255"/>
        <pc:sldMkLst>
          <pc:docMk/>
          <pc:sldMk cId="2199059508" sldId="354"/>
        </pc:sldMkLst>
        <pc:spChg chg="mod">
          <ac:chgData name="Loc Huynh" userId="80c0383e323bd6ea" providerId="LiveId" clId="{0AE45BB6-5B9B-5242-9E66-830EC0E01B2C}" dt="2022-01-26T04:40:57.428" v="12825" actId="255"/>
          <ac:spMkLst>
            <pc:docMk/>
            <pc:sldMk cId="2199059508" sldId="354"/>
            <ac:spMk id="3" creationId="{915ED961-82CE-F140-B979-1794E0DE9605}"/>
          </ac:spMkLst>
        </pc:spChg>
      </pc:sldChg>
      <pc:sldChg chg="modSp add mod ord">
        <pc:chgData name="Loc Huynh" userId="80c0383e323bd6ea" providerId="LiveId" clId="{0AE45BB6-5B9B-5242-9E66-830EC0E01B2C}" dt="2022-01-25T08:38:59.614" v="6558" actId="20578"/>
        <pc:sldMkLst>
          <pc:docMk/>
          <pc:sldMk cId="3933598865" sldId="355"/>
        </pc:sldMkLst>
        <pc:spChg chg="mod">
          <ac:chgData name="Loc Huynh" userId="80c0383e323bd6ea" providerId="LiveId" clId="{0AE45BB6-5B9B-5242-9E66-830EC0E01B2C}" dt="2022-01-25T08:38:54.960" v="6557" actId="20577"/>
          <ac:spMkLst>
            <pc:docMk/>
            <pc:sldMk cId="3933598865" sldId="355"/>
            <ac:spMk id="2" creationId="{8F68707A-DF9C-7442-AA8B-3854934550D4}"/>
          </ac:spMkLst>
        </pc:spChg>
        <pc:spChg chg="mod">
          <ac:chgData name="Loc Huynh" userId="80c0383e323bd6ea" providerId="LiveId" clId="{0AE45BB6-5B9B-5242-9E66-830EC0E01B2C}" dt="2022-01-25T08:38:41.332" v="6479" actId="20577"/>
          <ac:spMkLst>
            <pc:docMk/>
            <pc:sldMk cId="3933598865" sldId="355"/>
            <ac:spMk id="5" creationId="{0DE51CAE-68FF-8440-AB6F-0825A96EDEA2}"/>
          </ac:spMkLst>
        </pc:spChg>
      </pc:sldChg>
      <pc:sldChg chg="addSp delSp modSp add mod addAnim delAnim">
        <pc:chgData name="Loc Huynh" userId="80c0383e323bd6ea" providerId="LiveId" clId="{0AE45BB6-5B9B-5242-9E66-830EC0E01B2C}" dt="2022-01-26T01:53:26.301" v="9259" actId="207"/>
        <pc:sldMkLst>
          <pc:docMk/>
          <pc:sldMk cId="2944363157" sldId="356"/>
        </pc:sldMkLst>
        <pc:spChg chg="mod">
          <ac:chgData name="Loc Huynh" userId="80c0383e323bd6ea" providerId="LiveId" clId="{0AE45BB6-5B9B-5242-9E66-830EC0E01B2C}" dt="2022-01-25T08:40:32.525" v="6622" actId="20577"/>
          <ac:spMkLst>
            <pc:docMk/>
            <pc:sldMk cId="2944363157" sldId="356"/>
            <ac:spMk id="2" creationId="{14FB75EB-42E3-C744-9CAF-7D2DB53CDAC0}"/>
          </ac:spMkLst>
        </pc:spChg>
        <pc:spChg chg="mod">
          <ac:chgData name="Loc Huynh" userId="80c0383e323bd6ea" providerId="LiveId" clId="{0AE45BB6-5B9B-5242-9E66-830EC0E01B2C}" dt="2022-01-26T01:53:26.301" v="9259" actId="207"/>
          <ac:spMkLst>
            <pc:docMk/>
            <pc:sldMk cId="2944363157" sldId="356"/>
            <ac:spMk id="3" creationId="{915ED961-82CE-F140-B979-1794E0DE9605}"/>
          </ac:spMkLst>
        </pc:spChg>
        <pc:spChg chg="del">
          <ac:chgData name="Loc Huynh" userId="80c0383e323bd6ea" providerId="LiveId" clId="{0AE45BB6-5B9B-5242-9E66-830EC0E01B2C}" dt="2022-01-25T08:40:41.858" v="6623" actId="478"/>
          <ac:spMkLst>
            <pc:docMk/>
            <pc:sldMk cId="2944363157" sldId="356"/>
            <ac:spMk id="5" creationId="{D71A6513-1985-5643-B384-D8231BCAB11C}"/>
          </ac:spMkLst>
        </pc:spChg>
        <pc:spChg chg="del mod">
          <ac:chgData name="Loc Huynh" userId="80c0383e323bd6ea" providerId="LiveId" clId="{0AE45BB6-5B9B-5242-9E66-830EC0E01B2C}" dt="2022-01-25T08:40:44.361" v="6625" actId="478"/>
          <ac:spMkLst>
            <pc:docMk/>
            <pc:sldMk cId="2944363157" sldId="356"/>
            <ac:spMk id="7" creationId="{08CBFAFE-85AB-5644-BA6D-C6D29E878FFE}"/>
          </ac:spMkLst>
        </pc:spChg>
        <pc:spChg chg="del mod">
          <ac:chgData name="Loc Huynh" userId="80c0383e323bd6ea" providerId="LiveId" clId="{0AE45BB6-5B9B-5242-9E66-830EC0E01B2C}" dt="2022-01-25T09:01:14.004" v="7469" actId="478"/>
          <ac:spMkLst>
            <pc:docMk/>
            <pc:sldMk cId="2944363157" sldId="356"/>
            <ac:spMk id="8" creationId="{536A2592-C6FD-C74E-8575-C48912F61AA9}"/>
          </ac:spMkLst>
        </pc:spChg>
        <pc:spChg chg="add del mod">
          <ac:chgData name="Loc Huynh" userId="80c0383e323bd6ea" providerId="LiveId" clId="{0AE45BB6-5B9B-5242-9E66-830EC0E01B2C}" dt="2022-01-25T09:01:16.301" v="7470" actId="478"/>
          <ac:spMkLst>
            <pc:docMk/>
            <pc:sldMk cId="2944363157" sldId="356"/>
            <ac:spMk id="9" creationId="{661223ED-EC12-444A-91C1-DE69EE9D6603}"/>
          </ac:spMkLst>
        </pc:spChg>
        <pc:spChg chg="del">
          <ac:chgData name="Loc Huynh" userId="80c0383e323bd6ea" providerId="LiveId" clId="{0AE45BB6-5B9B-5242-9E66-830EC0E01B2C}" dt="2022-01-25T08:40:45.647" v="6626" actId="478"/>
          <ac:spMkLst>
            <pc:docMk/>
            <pc:sldMk cId="2944363157" sldId="356"/>
            <ac:spMk id="11" creationId="{FBE4FD91-0B6D-FB4B-82AA-D021E2A39740}"/>
          </ac:spMkLst>
        </pc:spChg>
        <pc:spChg chg="add del mod">
          <ac:chgData name="Loc Huynh" userId="80c0383e323bd6ea" providerId="LiveId" clId="{0AE45BB6-5B9B-5242-9E66-830EC0E01B2C}" dt="2022-01-25T08:48:21.848" v="6826" actId="478"/>
          <ac:spMkLst>
            <pc:docMk/>
            <pc:sldMk cId="2944363157" sldId="356"/>
            <ac:spMk id="12" creationId="{402CED84-C84A-8749-B983-5DD10B7F025C}"/>
          </ac:spMkLst>
        </pc:spChg>
        <pc:spChg chg="add del mod">
          <ac:chgData name="Loc Huynh" userId="80c0383e323bd6ea" providerId="LiveId" clId="{0AE45BB6-5B9B-5242-9E66-830EC0E01B2C}" dt="2022-01-25T09:01:16.301" v="7470" actId="478"/>
          <ac:spMkLst>
            <pc:docMk/>
            <pc:sldMk cId="2944363157" sldId="356"/>
            <ac:spMk id="13" creationId="{F97ED3D7-211C-A34E-9CD3-3DF84364B394}"/>
          </ac:spMkLst>
        </pc:spChg>
        <pc:spChg chg="add del mod">
          <ac:chgData name="Loc Huynh" userId="80c0383e323bd6ea" providerId="LiveId" clId="{0AE45BB6-5B9B-5242-9E66-830EC0E01B2C}" dt="2022-01-25T09:01:16.301" v="7470" actId="478"/>
          <ac:spMkLst>
            <pc:docMk/>
            <pc:sldMk cId="2944363157" sldId="356"/>
            <ac:spMk id="14" creationId="{735857E6-5A8C-2E42-95F5-DB1791A33E9F}"/>
          </ac:spMkLst>
        </pc:spChg>
        <pc:spChg chg="add del mod">
          <ac:chgData name="Loc Huynh" userId="80c0383e323bd6ea" providerId="LiveId" clId="{0AE45BB6-5B9B-5242-9E66-830EC0E01B2C}" dt="2022-01-25T09:01:16.301" v="7470" actId="478"/>
          <ac:spMkLst>
            <pc:docMk/>
            <pc:sldMk cId="2944363157" sldId="356"/>
            <ac:spMk id="15" creationId="{A29B011D-311F-334F-979C-9FCDCAA4FC7C}"/>
          </ac:spMkLst>
        </pc:spChg>
      </pc:sldChg>
      <pc:sldChg chg="addSp delSp modSp add mod ord delAnim">
        <pc:chgData name="Loc Huynh" userId="80c0383e323bd6ea" providerId="LiveId" clId="{0AE45BB6-5B9B-5242-9E66-830EC0E01B2C}" dt="2022-01-25T08:48:14.554" v="6825" actId="20578"/>
        <pc:sldMkLst>
          <pc:docMk/>
          <pc:sldMk cId="1188971547" sldId="357"/>
        </pc:sldMkLst>
        <pc:spChg chg="mod">
          <ac:chgData name="Loc Huynh" userId="80c0383e323bd6ea" providerId="LiveId" clId="{0AE45BB6-5B9B-5242-9E66-830EC0E01B2C}" dt="2022-01-25T08:47:59.964" v="6824" actId="20577"/>
          <ac:spMkLst>
            <pc:docMk/>
            <pc:sldMk cId="1188971547" sldId="357"/>
            <ac:spMk id="3" creationId="{915ED961-82CE-F140-B979-1794E0DE9605}"/>
          </ac:spMkLst>
        </pc:spChg>
        <pc:spChg chg="add del">
          <ac:chgData name="Loc Huynh" userId="80c0383e323bd6ea" providerId="LiveId" clId="{0AE45BB6-5B9B-5242-9E66-830EC0E01B2C}" dt="2022-01-25T08:45:50.480" v="6729" actId="478"/>
          <ac:spMkLst>
            <pc:docMk/>
            <pc:sldMk cId="1188971547" sldId="357"/>
            <ac:spMk id="4" creationId="{7BA5785C-D156-534A-A026-5E7202483B23}"/>
          </ac:spMkLst>
        </pc:spChg>
        <pc:spChg chg="add mod">
          <ac:chgData name="Loc Huynh" userId="80c0383e323bd6ea" providerId="LiveId" clId="{0AE45BB6-5B9B-5242-9E66-830EC0E01B2C}" dt="2022-01-25T08:47:07.227" v="6748" actId="13822"/>
          <ac:spMkLst>
            <pc:docMk/>
            <pc:sldMk cId="1188971547" sldId="357"/>
            <ac:spMk id="5" creationId="{1B5494D0-F2A5-0A4E-A4F9-AF8B1CE39C80}"/>
          </ac:spMkLst>
        </pc:spChg>
        <pc:spChg chg="del">
          <ac:chgData name="Loc Huynh" userId="80c0383e323bd6ea" providerId="LiveId" clId="{0AE45BB6-5B9B-5242-9E66-830EC0E01B2C}" dt="2022-01-25T08:44:55.875" v="6712" actId="478"/>
          <ac:spMkLst>
            <pc:docMk/>
            <pc:sldMk cId="1188971547" sldId="357"/>
            <ac:spMk id="8" creationId="{536A2592-C6FD-C74E-8575-C48912F61AA9}"/>
          </ac:spMkLst>
        </pc:spChg>
        <pc:spChg chg="del">
          <ac:chgData name="Loc Huynh" userId="80c0383e323bd6ea" providerId="LiveId" clId="{0AE45BB6-5B9B-5242-9E66-830EC0E01B2C}" dt="2022-01-25T08:44:58.492" v="6713" actId="478"/>
          <ac:spMkLst>
            <pc:docMk/>
            <pc:sldMk cId="1188971547" sldId="357"/>
            <ac:spMk id="9" creationId="{661223ED-EC12-444A-91C1-DE69EE9D6603}"/>
          </ac:spMkLst>
        </pc:spChg>
        <pc:spChg chg="mod">
          <ac:chgData name="Loc Huynh" userId="80c0383e323bd6ea" providerId="LiveId" clId="{0AE45BB6-5B9B-5242-9E66-830EC0E01B2C}" dt="2022-01-25T08:45:16.267" v="6727" actId="1076"/>
          <ac:spMkLst>
            <pc:docMk/>
            <pc:sldMk cId="1188971547" sldId="357"/>
            <ac:spMk id="12" creationId="{402CED84-C84A-8749-B983-5DD10B7F025C}"/>
          </ac:spMkLst>
        </pc:spChg>
      </pc:sldChg>
      <pc:sldChg chg="addSp modSp add mod modAnim">
        <pc:chgData name="Loc Huynh" userId="80c0383e323bd6ea" providerId="LiveId" clId="{0AE45BB6-5B9B-5242-9E66-830EC0E01B2C}" dt="2022-01-25T09:09:22.263" v="7747" actId="14100"/>
        <pc:sldMkLst>
          <pc:docMk/>
          <pc:sldMk cId="227831133" sldId="358"/>
        </pc:sldMkLst>
        <pc:spChg chg="mod">
          <ac:chgData name="Loc Huynh" userId="80c0383e323bd6ea" providerId="LiveId" clId="{0AE45BB6-5B9B-5242-9E66-830EC0E01B2C}" dt="2022-01-25T09:02:30.676" v="7633" actId="207"/>
          <ac:spMkLst>
            <pc:docMk/>
            <pc:sldMk cId="227831133" sldId="358"/>
            <ac:spMk id="3" creationId="{915ED961-82CE-F140-B979-1794E0DE9605}"/>
          </ac:spMkLst>
        </pc:spChg>
        <pc:spChg chg="mod">
          <ac:chgData name="Loc Huynh" userId="80c0383e323bd6ea" providerId="LiveId" clId="{0AE45BB6-5B9B-5242-9E66-830EC0E01B2C}" dt="2022-01-25T09:04:22.033" v="7659" actId="1076"/>
          <ac:spMkLst>
            <pc:docMk/>
            <pc:sldMk cId="227831133" sldId="358"/>
            <ac:spMk id="8" creationId="{536A2592-C6FD-C74E-8575-C48912F61AA9}"/>
          </ac:spMkLst>
        </pc:spChg>
        <pc:spChg chg="mod">
          <ac:chgData name="Loc Huynh" userId="80c0383e323bd6ea" providerId="LiveId" clId="{0AE45BB6-5B9B-5242-9E66-830EC0E01B2C}" dt="2022-01-25T09:09:22.263" v="7747" actId="14100"/>
          <ac:spMkLst>
            <pc:docMk/>
            <pc:sldMk cId="227831133" sldId="358"/>
            <ac:spMk id="9" creationId="{661223ED-EC12-444A-91C1-DE69EE9D6603}"/>
          </ac:spMkLst>
        </pc:spChg>
        <pc:spChg chg="add mod">
          <ac:chgData name="Loc Huynh" userId="80c0383e323bd6ea" providerId="LiveId" clId="{0AE45BB6-5B9B-5242-9E66-830EC0E01B2C}" dt="2022-01-25T09:09:04.818" v="7741" actId="14100"/>
          <ac:spMkLst>
            <pc:docMk/>
            <pc:sldMk cId="227831133" sldId="358"/>
            <ac:spMk id="11" creationId="{8682B3B4-187F-1B4D-A155-DEAA9ABD1609}"/>
          </ac:spMkLst>
        </pc:spChg>
        <pc:spChg chg="add mod">
          <ac:chgData name="Loc Huynh" userId="80c0383e323bd6ea" providerId="LiveId" clId="{0AE45BB6-5B9B-5242-9E66-830EC0E01B2C}" dt="2022-01-25T09:08:33.575" v="7738" actId="14100"/>
          <ac:spMkLst>
            <pc:docMk/>
            <pc:sldMk cId="227831133" sldId="358"/>
            <ac:spMk id="12" creationId="{555E53F7-F19B-874D-8CBE-CBF02FB699EB}"/>
          </ac:spMkLst>
        </pc:spChg>
        <pc:spChg chg="mod">
          <ac:chgData name="Loc Huynh" userId="80c0383e323bd6ea" providerId="LiveId" clId="{0AE45BB6-5B9B-5242-9E66-830EC0E01B2C}" dt="2022-01-25T09:05:34.453" v="7694" actId="207"/>
          <ac:spMkLst>
            <pc:docMk/>
            <pc:sldMk cId="227831133" sldId="358"/>
            <ac:spMk id="13" creationId="{F97ED3D7-211C-A34E-9CD3-3DF84364B394}"/>
          </ac:spMkLst>
        </pc:spChg>
        <pc:spChg chg="mod">
          <ac:chgData name="Loc Huynh" userId="80c0383e323bd6ea" providerId="LiveId" clId="{0AE45BB6-5B9B-5242-9E66-830EC0E01B2C}" dt="2022-01-25T09:05:28.359" v="7692" actId="207"/>
          <ac:spMkLst>
            <pc:docMk/>
            <pc:sldMk cId="227831133" sldId="358"/>
            <ac:spMk id="14" creationId="{735857E6-5A8C-2E42-95F5-DB1791A33E9F}"/>
          </ac:spMkLst>
        </pc:spChg>
        <pc:spChg chg="mod">
          <ac:chgData name="Loc Huynh" userId="80c0383e323bd6ea" providerId="LiveId" clId="{0AE45BB6-5B9B-5242-9E66-830EC0E01B2C}" dt="2022-01-25T09:05:28.359" v="7692" actId="207"/>
          <ac:spMkLst>
            <pc:docMk/>
            <pc:sldMk cId="227831133" sldId="358"/>
            <ac:spMk id="15" creationId="{A29B011D-311F-334F-979C-9FCDCAA4FC7C}"/>
          </ac:spMkLst>
        </pc:spChg>
        <pc:spChg chg="add mod">
          <ac:chgData name="Loc Huynh" userId="80c0383e323bd6ea" providerId="LiveId" clId="{0AE45BB6-5B9B-5242-9E66-830EC0E01B2C}" dt="2022-01-25T09:08:58.232" v="7740" actId="14100"/>
          <ac:spMkLst>
            <pc:docMk/>
            <pc:sldMk cId="227831133" sldId="358"/>
            <ac:spMk id="16" creationId="{59161F13-5AA3-174B-A759-9FD3BA0D8ED8}"/>
          </ac:spMkLst>
        </pc:spChg>
        <pc:grpChg chg="add mod">
          <ac:chgData name="Loc Huynh" userId="80c0383e323bd6ea" providerId="LiveId" clId="{0AE45BB6-5B9B-5242-9E66-830EC0E01B2C}" dt="2022-01-25T09:05:28.359" v="7692" actId="207"/>
          <ac:grpSpMkLst>
            <pc:docMk/>
            <pc:sldMk cId="227831133" sldId="358"/>
            <ac:grpSpMk id="4" creationId="{DB124F49-A5C4-C649-ACAA-0224D302FB2B}"/>
          </ac:grpSpMkLst>
        </pc:grpChg>
      </pc:sldChg>
      <pc:sldChg chg="addSp delSp modSp add mod">
        <pc:chgData name="Loc Huynh" userId="80c0383e323bd6ea" providerId="LiveId" clId="{0AE45BB6-5B9B-5242-9E66-830EC0E01B2C}" dt="2022-01-26T02:28:12.855" v="9488" actId="113"/>
        <pc:sldMkLst>
          <pc:docMk/>
          <pc:sldMk cId="1470623142" sldId="359"/>
        </pc:sldMkLst>
        <pc:spChg chg="mod">
          <ac:chgData name="Loc Huynh" userId="80c0383e323bd6ea" providerId="LiveId" clId="{0AE45BB6-5B9B-5242-9E66-830EC0E01B2C}" dt="2022-01-26T01:53:47.480" v="9261" actId="207"/>
          <ac:spMkLst>
            <pc:docMk/>
            <pc:sldMk cId="1470623142" sldId="359"/>
            <ac:spMk id="3" creationId="{915ED961-82CE-F140-B979-1794E0DE9605}"/>
          </ac:spMkLst>
        </pc:spChg>
        <pc:spChg chg="add del mod">
          <ac:chgData name="Loc Huynh" userId="80c0383e323bd6ea" providerId="LiveId" clId="{0AE45BB6-5B9B-5242-9E66-830EC0E01B2C}" dt="2022-01-25T09:25:35.928" v="8135" actId="478"/>
          <ac:spMkLst>
            <pc:docMk/>
            <pc:sldMk cId="1470623142" sldId="359"/>
            <ac:spMk id="5" creationId="{5A20DA62-BA48-944D-A18D-24B7F369DE0F}"/>
          </ac:spMkLst>
        </pc:spChg>
        <pc:spChg chg="add del mod">
          <ac:chgData name="Loc Huynh" userId="80c0383e323bd6ea" providerId="LiveId" clId="{0AE45BB6-5B9B-5242-9E66-830EC0E01B2C}" dt="2022-01-25T09:25:34.043" v="8134" actId="478"/>
          <ac:spMkLst>
            <pc:docMk/>
            <pc:sldMk cId="1470623142" sldId="359"/>
            <ac:spMk id="6" creationId="{A8435EE8-51CA-214D-84BB-77630E1D94A6}"/>
          </ac:spMkLst>
        </pc:spChg>
        <pc:spChg chg="add mod modVis">
          <ac:chgData name="Loc Huynh" userId="80c0383e323bd6ea" providerId="LiveId" clId="{0AE45BB6-5B9B-5242-9E66-830EC0E01B2C}" dt="2022-01-25T09:40:39.351" v="8474" actId="408"/>
          <ac:spMkLst>
            <pc:docMk/>
            <pc:sldMk cId="1470623142" sldId="359"/>
            <ac:spMk id="7" creationId="{3A241F27-8204-0F4E-8D28-0A9702F59CB9}"/>
          </ac:spMkLst>
        </pc:spChg>
        <pc:spChg chg="add mod modVis">
          <ac:chgData name="Loc Huynh" userId="80c0383e323bd6ea" providerId="LiveId" clId="{0AE45BB6-5B9B-5242-9E66-830EC0E01B2C}" dt="2022-01-25T09:41:11.968" v="8479" actId="13822"/>
          <ac:spMkLst>
            <pc:docMk/>
            <pc:sldMk cId="1470623142" sldId="359"/>
            <ac:spMk id="8" creationId="{A2C6CE34-0FB0-3E40-B5AB-A9FF2D3F70E4}"/>
          </ac:spMkLst>
        </pc:spChg>
        <pc:spChg chg="add del mod">
          <ac:chgData name="Loc Huynh" userId="80c0383e323bd6ea" providerId="LiveId" clId="{0AE45BB6-5B9B-5242-9E66-830EC0E01B2C}" dt="2022-01-25T09:46:30.863" v="8525" actId="21"/>
          <ac:spMkLst>
            <pc:docMk/>
            <pc:sldMk cId="1470623142" sldId="359"/>
            <ac:spMk id="11" creationId="{F6B4674B-6237-5C49-8B92-1DB1C160CF84}"/>
          </ac:spMkLst>
        </pc:spChg>
        <pc:spChg chg="del mod">
          <ac:chgData name="Loc Huynh" userId="80c0383e323bd6ea" providerId="LiveId" clId="{0AE45BB6-5B9B-5242-9E66-830EC0E01B2C}" dt="2022-01-25T09:46:30.863" v="8525" actId="21"/>
          <ac:spMkLst>
            <pc:docMk/>
            <pc:sldMk cId="1470623142" sldId="359"/>
            <ac:spMk id="12" creationId="{E0E44AF6-00FF-E041-BDC2-644BA2856762}"/>
          </ac:spMkLst>
        </pc:spChg>
        <pc:spChg chg="add del mod">
          <ac:chgData name="Loc Huynh" userId="80c0383e323bd6ea" providerId="LiveId" clId="{0AE45BB6-5B9B-5242-9E66-830EC0E01B2C}" dt="2022-01-25T09:46:30.863" v="8525" actId="21"/>
          <ac:spMkLst>
            <pc:docMk/>
            <pc:sldMk cId="1470623142" sldId="359"/>
            <ac:spMk id="13" creationId="{2484BE4D-609C-9244-ADFE-0360B4A4C706}"/>
          </ac:spMkLst>
        </pc:spChg>
        <pc:spChg chg="mod">
          <ac:chgData name="Loc Huynh" userId="80c0383e323bd6ea" providerId="LiveId" clId="{0AE45BB6-5B9B-5242-9E66-830EC0E01B2C}" dt="2022-01-25T09:40:39.351" v="8474" actId="408"/>
          <ac:spMkLst>
            <pc:docMk/>
            <pc:sldMk cId="1470623142" sldId="359"/>
            <ac:spMk id="14" creationId="{A9B20F50-0F4B-534E-9B06-0F7188F8EA13}"/>
          </ac:spMkLst>
        </pc:spChg>
        <pc:spChg chg="add mod modVis">
          <ac:chgData name="Loc Huynh" userId="80c0383e323bd6ea" providerId="LiveId" clId="{0AE45BB6-5B9B-5242-9E66-830EC0E01B2C}" dt="2022-01-26T02:27:54.022" v="9484" actId="2711"/>
          <ac:spMkLst>
            <pc:docMk/>
            <pc:sldMk cId="1470623142" sldId="359"/>
            <ac:spMk id="15" creationId="{9E657640-800A-C446-BED0-ED24D96D8305}"/>
          </ac:spMkLst>
        </pc:spChg>
        <pc:spChg chg="add del mod">
          <ac:chgData name="Loc Huynh" userId="80c0383e323bd6ea" providerId="LiveId" clId="{0AE45BB6-5B9B-5242-9E66-830EC0E01B2C}" dt="2022-01-25T09:26:29.751" v="8156" actId="478"/>
          <ac:spMkLst>
            <pc:docMk/>
            <pc:sldMk cId="1470623142" sldId="359"/>
            <ac:spMk id="16" creationId="{D74E6CEF-1754-004D-B3AC-F4A2E2BE120F}"/>
          </ac:spMkLst>
        </pc:spChg>
        <pc:spChg chg="add mod modVis">
          <ac:chgData name="Loc Huynh" userId="80c0383e323bd6ea" providerId="LiveId" clId="{0AE45BB6-5B9B-5242-9E66-830EC0E01B2C}" dt="2022-01-25T09:42:10.755" v="8484" actId="207"/>
          <ac:spMkLst>
            <pc:docMk/>
            <pc:sldMk cId="1470623142" sldId="359"/>
            <ac:spMk id="17" creationId="{D4C31695-ADE4-EC4E-8642-7B372B56AC1F}"/>
          </ac:spMkLst>
        </pc:spChg>
        <pc:spChg chg="del mod topLvl">
          <ac:chgData name="Loc Huynh" userId="80c0383e323bd6ea" providerId="LiveId" clId="{0AE45BB6-5B9B-5242-9E66-830EC0E01B2C}" dt="2022-01-25T09:33:58.215" v="8376" actId="478"/>
          <ac:spMkLst>
            <pc:docMk/>
            <pc:sldMk cId="1470623142" sldId="359"/>
            <ac:spMk id="19" creationId="{1239A642-4A25-C84A-A0DD-71806691D34C}"/>
          </ac:spMkLst>
        </pc:spChg>
        <pc:spChg chg="del mod topLvl">
          <ac:chgData name="Loc Huynh" userId="80c0383e323bd6ea" providerId="LiveId" clId="{0AE45BB6-5B9B-5242-9E66-830EC0E01B2C}" dt="2022-01-25T09:33:48.709" v="8373" actId="478"/>
          <ac:spMkLst>
            <pc:docMk/>
            <pc:sldMk cId="1470623142" sldId="359"/>
            <ac:spMk id="20" creationId="{F1641EE2-054C-CB48-992A-8C472C71113C}"/>
          </ac:spMkLst>
        </pc:spChg>
        <pc:spChg chg="add mod">
          <ac:chgData name="Loc Huynh" userId="80c0383e323bd6ea" providerId="LiveId" clId="{0AE45BB6-5B9B-5242-9E66-830EC0E01B2C}" dt="2022-01-25T09:44:52.455" v="8511" actId="1076"/>
          <ac:spMkLst>
            <pc:docMk/>
            <pc:sldMk cId="1470623142" sldId="359"/>
            <ac:spMk id="22" creationId="{998BCAD3-BCE3-0946-AC15-4E2D55E80E45}"/>
          </ac:spMkLst>
        </pc:spChg>
        <pc:spChg chg="add del mod">
          <ac:chgData name="Loc Huynh" userId="80c0383e323bd6ea" providerId="LiveId" clId="{0AE45BB6-5B9B-5242-9E66-830EC0E01B2C}" dt="2022-01-25T09:31:10.074" v="8310"/>
          <ac:spMkLst>
            <pc:docMk/>
            <pc:sldMk cId="1470623142" sldId="359"/>
            <ac:spMk id="23" creationId="{623A2E8D-B8FE-6247-A0E9-DE618B80B2BF}"/>
          </ac:spMkLst>
        </pc:spChg>
        <pc:spChg chg="add del mod">
          <ac:chgData name="Loc Huynh" userId="80c0383e323bd6ea" providerId="LiveId" clId="{0AE45BB6-5B9B-5242-9E66-830EC0E01B2C}" dt="2022-01-25T09:46:30.863" v="8525" actId="21"/>
          <ac:spMkLst>
            <pc:docMk/>
            <pc:sldMk cId="1470623142" sldId="359"/>
            <ac:spMk id="24" creationId="{033E9221-D8AB-A547-B78E-858F4E29699C}"/>
          </ac:spMkLst>
        </pc:spChg>
        <pc:spChg chg="add del mod">
          <ac:chgData name="Loc Huynh" userId="80c0383e323bd6ea" providerId="LiveId" clId="{0AE45BB6-5B9B-5242-9E66-830EC0E01B2C}" dt="2022-01-25T09:46:30.863" v="8525" actId="21"/>
          <ac:spMkLst>
            <pc:docMk/>
            <pc:sldMk cId="1470623142" sldId="359"/>
            <ac:spMk id="28" creationId="{C45E4193-19C0-364F-AD41-63E37A34A227}"/>
          </ac:spMkLst>
        </pc:spChg>
        <pc:spChg chg="del mod">
          <ac:chgData name="Loc Huynh" userId="80c0383e323bd6ea" providerId="LiveId" clId="{0AE45BB6-5B9B-5242-9E66-830EC0E01B2C}" dt="2022-01-25T09:46:30.863" v="8525" actId="21"/>
          <ac:spMkLst>
            <pc:docMk/>
            <pc:sldMk cId="1470623142" sldId="359"/>
            <ac:spMk id="29" creationId="{57A3D100-AAE4-BB48-898D-4B13C850074F}"/>
          </ac:spMkLst>
        </pc:spChg>
        <pc:spChg chg="mod">
          <ac:chgData name="Loc Huynh" userId="80c0383e323bd6ea" providerId="LiveId" clId="{0AE45BB6-5B9B-5242-9E66-830EC0E01B2C}" dt="2022-01-25T09:40:39.351" v="8474" actId="408"/>
          <ac:spMkLst>
            <pc:docMk/>
            <pc:sldMk cId="1470623142" sldId="359"/>
            <ac:spMk id="30" creationId="{D18D6354-2137-DA4D-8132-F3CC41D49317}"/>
          </ac:spMkLst>
        </pc:spChg>
        <pc:spChg chg="add del mod">
          <ac:chgData name="Loc Huynh" userId="80c0383e323bd6ea" providerId="LiveId" clId="{0AE45BB6-5B9B-5242-9E66-830EC0E01B2C}" dt="2022-01-25T09:46:30.863" v="8525" actId="21"/>
          <ac:spMkLst>
            <pc:docMk/>
            <pc:sldMk cId="1470623142" sldId="359"/>
            <ac:spMk id="31" creationId="{4A76C951-2217-FF4E-8EF6-E8F14964FEA6}"/>
          </ac:spMkLst>
        </pc:spChg>
        <pc:spChg chg="mod">
          <ac:chgData name="Loc Huynh" userId="80c0383e323bd6ea" providerId="LiveId" clId="{0AE45BB6-5B9B-5242-9E66-830EC0E01B2C}" dt="2022-01-25T09:40:39.351" v="8474" actId="408"/>
          <ac:spMkLst>
            <pc:docMk/>
            <pc:sldMk cId="1470623142" sldId="359"/>
            <ac:spMk id="32" creationId="{A658B548-4CB8-A444-BBFA-F86C53A82688}"/>
          </ac:spMkLst>
        </pc:spChg>
        <pc:spChg chg="add mod">
          <ac:chgData name="Loc Huynh" userId="80c0383e323bd6ea" providerId="LiveId" clId="{0AE45BB6-5B9B-5242-9E66-830EC0E01B2C}" dt="2022-01-25T09:40:39.351" v="8474" actId="408"/>
          <ac:spMkLst>
            <pc:docMk/>
            <pc:sldMk cId="1470623142" sldId="359"/>
            <ac:spMk id="34" creationId="{9967BF93-58B1-8C47-8D26-04A0549FF474}"/>
          </ac:spMkLst>
        </pc:spChg>
        <pc:spChg chg="add mod">
          <ac:chgData name="Loc Huynh" userId="80c0383e323bd6ea" providerId="LiveId" clId="{0AE45BB6-5B9B-5242-9E66-830EC0E01B2C}" dt="2022-01-25T09:40:39.351" v="8474" actId="408"/>
          <ac:spMkLst>
            <pc:docMk/>
            <pc:sldMk cId="1470623142" sldId="359"/>
            <ac:spMk id="35" creationId="{6A35F99B-EAD8-4843-AEBC-9939A9ACEF1E}"/>
          </ac:spMkLst>
        </pc:spChg>
        <pc:spChg chg="add mod">
          <ac:chgData name="Loc Huynh" userId="80c0383e323bd6ea" providerId="LiveId" clId="{0AE45BB6-5B9B-5242-9E66-830EC0E01B2C}" dt="2022-01-25T09:40:39.351" v="8474" actId="408"/>
          <ac:spMkLst>
            <pc:docMk/>
            <pc:sldMk cId="1470623142" sldId="359"/>
            <ac:spMk id="36" creationId="{CDDF15B7-0BA7-2049-B0EC-020F338C385B}"/>
          </ac:spMkLst>
        </pc:spChg>
        <pc:spChg chg="add mod">
          <ac:chgData name="Loc Huynh" userId="80c0383e323bd6ea" providerId="LiveId" clId="{0AE45BB6-5B9B-5242-9E66-830EC0E01B2C}" dt="2022-01-26T02:28:12.855" v="9488" actId="113"/>
          <ac:spMkLst>
            <pc:docMk/>
            <pc:sldMk cId="1470623142" sldId="359"/>
            <ac:spMk id="43" creationId="{7D18508A-FA4F-E944-9878-80EAEDC91F94}"/>
          </ac:spMkLst>
        </pc:spChg>
        <pc:spChg chg="add mod">
          <ac:chgData name="Loc Huynh" userId="80c0383e323bd6ea" providerId="LiveId" clId="{0AE45BB6-5B9B-5242-9E66-830EC0E01B2C}" dt="2022-01-26T02:28:10.371" v="9487" actId="113"/>
          <ac:spMkLst>
            <pc:docMk/>
            <pc:sldMk cId="1470623142" sldId="359"/>
            <ac:spMk id="44" creationId="{EF746E6A-3F51-1C42-B613-A508575D9977}"/>
          </ac:spMkLst>
        </pc:spChg>
        <pc:spChg chg="add mod">
          <ac:chgData name="Loc Huynh" userId="80c0383e323bd6ea" providerId="LiveId" clId="{0AE45BB6-5B9B-5242-9E66-830EC0E01B2C}" dt="2022-01-25T09:46:50.719" v="8550" actId="207"/>
          <ac:spMkLst>
            <pc:docMk/>
            <pc:sldMk cId="1470623142" sldId="359"/>
            <ac:spMk id="45" creationId="{2B65F558-E56E-F146-900A-F8E716FE69B8}"/>
          </ac:spMkLst>
        </pc:spChg>
        <pc:spChg chg="add del mod">
          <ac:chgData name="Loc Huynh" userId="80c0383e323bd6ea" providerId="LiveId" clId="{0AE45BB6-5B9B-5242-9E66-830EC0E01B2C}" dt="2022-01-25T09:46:39.326" v="8527"/>
          <ac:spMkLst>
            <pc:docMk/>
            <pc:sldMk cId="1470623142" sldId="359"/>
            <ac:spMk id="46" creationId="{2A2F339A-58A1-E344-9E39-D9F638882429}"/>
          </ac:spMkLst>
        </pc:spChg>
        <pc:spChg chg="add del mod">
          <ac:chgData name="Loc Huynh" userId="80c0383e323bd6ea" providerId="LiveId" clId="{0AE45BB6-5B9B-5242-9E66-830EC0E01B2C}" dt="2022-01-25T09:46:39.326" v="8527"/>
          <ac:spMkLst>
            <pc:docMk/>
            <pc:sldMk cId="1470623142" sldId="359"/>
            <ac:spMk id="47" creationId="{008E4694-7B0D-BD46-A7AE-609AF9017190}"/>
          </ac:spMkLst>
        </pc:spChg>
        <pc:spChg chg="add del mod">
          <ac:chgData name="Loc Huynh" userId="80c0383e323bd6ea" providerId="LiveId" clId="{0AE45BB6-5B9B-5242-9E66-830EC0E01B2C}" dt="2022-01-25T09:46:39.326" v="8527"/>
          <ac:spMkLst>
            <pc:docMk/>
            <pc:sldMk cId="1470623142" sldId="359"/>
            <ac:spMk id="48" creationId="{B8A56133-D433-194F-AF2F-3768A9DB33A8}"/>
          </ac:spMkLst>
        </pc:spChg>
        <pc:spChg chg="add del mod">
          <ac:chgData name="Loc Huynh" userId="80c0383e323bd6ea" providerId="LiveId" clId="{0AE45BB6-5B9B-5242-9E66-830EC0E01B2C}" dt="2022-01-25T09:46:39.326" v="8527"/>
          <ac:spMkLst>
            <pc:docMk/>
            <pc:sldMk cId="1470623142" sldId="359"/>
            <ac:spMk id="49" creationId="{1C00540E-0B4E-7248-BD7D-482B26769579}"/>
          </ac:spMkLst>
        </pc:spChg>
        <pc:spChg chg="add del mod">
          <ac:chgData name="Loc Huynh" userId="80c0383e323bd6ea" providerId="LiveId" clId="{0AE45BB6-5B9B-5242-9E66-830EC0E01B2C}" dt="2022-01-25T09:46:39.326" v="8527"/>
          <ac:spMkLst>
            <pc:docMk/>
            <pc:sldMk cId="1470623142" sldId="359"/>
            <ac:spMk id="50" creationId="{69A5B92E-CF30-2845-89F5-BED125F5CAC0}"/>
          </ac:spMkLst>
        </pc:spChg>
        <pc:spChg chg="add del mod">
          <ac:chgData name="Loc Huynh" userId="80c0383e323bd6ea" providerId="LiveId" clId="{0AE45BB6-5B9B-5242-9E66-830EC0E01B2C}" dt="2022-01-25T09:46:39.326" v="8527"/>
          <ac:spMkLst>
            <pc:docMk/>
            <pc:sldMk cId="1470623142" sldId="359"/>
            <ac:spMk id="51" creationId="{C16EEEDD-CD31-BC4C-94CD-FC5E3B469EE4}"/>
          </ac:spMkLst>
        </pc:spChg>
        <pc:spChg chg="add del mod">
          <ac:chgData name="Loc Huynh" userId="80c0383e323bd6ea" providerId="LiveId" clId="{0AE45BB6-5B9B-5242-9E66-830EC0E01B2C}" dt="2022-01-25T09:46:39.326" v="8527"/>
          <ac:spMkLst>
            <pc:docMk/>
            <pc:sldMk cId="1470623142" sldId="359"/>
            <ac:spMk id="52" creationId="{DEF2CA85-0BF8-A445-A01F-135D0F715EF2}"/>
          </ac:spMkLst>
        </pc:spChg>
        <pc:spChg chg="add mod">
          <ac:chgData name="Loc Huynh" userId="80c0383e323bd6ea" providerId="LiveId" clId="{0AE45BB6-5B9B-5242-9E66-830EC0E01B2C}" dt="2022-01-25T09:46:43.654" v="8528"/>
          <ac:spMkLst>
            <pc:docMk/>
            <pc:sldMk cId="1470623142" sldId="359"/>
            <ac:spMk id="53" creationId="{C8CFC373-402B-ED4B-84E2-774C0518BD67}"/>
          </ac:spMkLst>
        </pc:spChg>
        <pc:spChg chg="add mod">
          <ac:chgData name="Loc Huynh" userId="80c0383e323bd6ea" providerId="LiveId" clId="{0AE45BB6-5B9B-5242-9E66-830EC0E01B2C}" dt="2022-01-25T09:46:43.654" v="8528"/>
          <ac:spMkLst>
            <pc:docMk/>
            <pc:sldMk cId="1470623142" sldId="359"/>
            <ac:spMk id="54" creationId="{A1636364-DC8F-204E-B43C-CB6F3BF68B30}"/>
          </ac:spMkLst>
        </pc:spChg>
        <pc:spChg chg="add mod">
          <ac:chgData name="Loc Huynh" userId="80c0383e323bd6ea" providerId="LiveId" clId="{0AE45BB6-5B9B-5242-9E66-830EC0E01B2C}" dt="2022-01-25T09:46:43.654" v="8528"/>
          <ac:spMkLst>
            <pc:docMk/>
            <pc:sldMk cId="1470623142" sldId="359"/>
            <ac:spMk id="55" creationId="{E2677835-DB42-A14E-9AD3-A6A47E6AE928}"/>
          </ac:spMkLst>
        </pc:spChg>
        <pc:spChg chg="add mod">
          <ac:chgData name="Loc Huynh" userId="80c0383e323bd6ea" providerId="LiveId" clId="{0AE45BB6-5B9B-5242-9E66-830EC0E01B2C}" dt="2022-01-25T09:46:43.654" v="8528"/>
          <ac:spMkLst>
            <pc:docMk/>
            <pc:sldMk cId="1470623142" sldId="359"/>
            <ac:spMk id="56" creationId="{A429599E-5043-084D-AC9E-5A4D9E25D383}"/>
          </ac:spMkLst>
        </pc:spChg>
        <pc:spChg chg="add mod">
          <ac:chgData name="Loc Huynh" userId="80c0383e323bd6ea" providerId="LiveId" clId="{0AE45BB6-5B9B-5242-9E66-830EC0E01B2C}" dt="2022-01-25T09:46:43.654" v="8528"/>
          <ac:spMkLst>
            <pc:docMk/>
            <pc:sldMk cId="1470623142" sldId="359"/>
            <ac:spMk id="57" creationId="{97762231-F9EC-654F-B30D-D1D3F98C95BB}"/>
          </ac:spMkLst>
        </pc:spChg>
        <pc:spChg chg="add mod">
          <ac:chgData name="Loc Huynh" userId="80c0383e323bd6ea" providerId="LiveId" clId="{0AE45BB6-5B9B-5242-9E66-830EC0E01B2C}" dt="2022-01-25T09:46:43.654" v="8528"/>
          <ac:spMkLst>
            <pc:docMk/>
            <pc:sldMk cId="1470623142" sldId="359"/>
            <ac:spMk id="58" creationId="{4A7F121D-193B-6B4C-867A-C451E152373F}"/>
          </ac:spMkLst>
        </pc:spChg>
        <pc:spChg chg="add mod">
          <ac:chgData name="Loc Huynh" userId="80c0383e323bd6ea" providerId="LiveId" clId="{0AE45BB6-5B9B-5242-9E66-830EC0E01B2C}" dt="2022-01-25T09:46:43.654" v="8528"/>
          <ac:spMkLst>
            <pc:docMk/>
            <pc:sldMk cId="1470623142" sldId="359"/>
            <ac:spMk id="59" creationId="{F5C8924C-62DA-D24C-963D-4B6189D34470}"/>
          </ac:spMkLst>
        </pc:spChg>
        <pc:spChg chg="add mod">
          <ac:chgData name="Loc Huynh" userId="80c0383e323bd6ea" providerId="LiveId" clId="{0AE45BB6-5B9B-5242-9E66-830EC0E01B2C}" dt="2022-01-25T09:47:21.572" v="8554" actId="1076"/>
          <ac:spMkLst>
            <pc:docMk/>
            <pc:sldMk cId="1470623142" sldId="359"/>
            <ac:spMk id="60" creationId="{A3C8A096-6795-4048-BA8A-02D35DE73539}"/>
          </ac:spMkLst>
        </pc:spChg>
        <pc:grpChg chg="add del mod">
          <ac:chgData name="Loc Huynh" userId="80c0383e323bd6ea" providerId="LiveId" clId="{0AE45BB6-5B9B-5242-9E66-830EC0E01B2C}" dt="2022-01-25T09:46:30.863" v="8525" actId="21"/>
          <ac:grpSpMkLst>
            <pc:docMk/>
            <pc:sldMk cId="1470623142" sldId="359"/>
            <ac:grpSpMk id="9" creationId="{E90BB0BE-CE74-6047-AD85-1F70050D81C9}"/>
          </ac:grpSpMkLst>
        </pc:grpChg>
        <pc:grpChg chg="add del mod">
          <ac:chgData name="Loc Huynh" userId="80c0383e323bd6ea" providerId="LiveId" clId="{0AE45BB6-5B9B-5242-9E66-830EC0E01B2C}" dt="2022-01-25T09:33:48.709" v="8373" actId="478"/>
          <ac:grpSpMkLst>
            <pc:docMk/>
            <pc:sldMk cId="1470623142" sldId="359"/>
            <ac:grpSpMk id="18" creationId="{FAB30EC0-F008-3446-8FE9-7CC75DB02D8C}"/>
          </ac:grpSpMkLst>
        </pc:grpChg>
        <pc:grpChg chg="add del mod">
          <ac:chgData name="Loc Huynh" userId="80c0383e323bd6ea" providerId="LiveId" clId="{0AE45BB6-5B9B-5242-9E66-830EC0E01B2C}" dt="2022-01-25T09:46:30.863" v="8525" actId="21"/>
          <ac:grpSpMkLst>
            <pc:docMk/>
            <pc:sldMk cId="1470623142" sldId="359"/>
            <ac:grpSpMk id="25" creationId="{B9E4741B-8F73-F843-8A94-9B30D689090A}"/>
          </ac:grpSpMkLst>
        </pc:grpChg>
        <pc:grpChg chg="add del mod modVis">
          <ac:chgData name="Loc Huynh" userId="80c0383e323bd6ea" providerId="LiveId" clId="{0AE45BB6-5B9B-5242-9E66-830EC0E01B2C}" dt="2022-01-25T09:46:30.863" v="8525" actId="21"/>
          <ac:grpSpMkLst>
            <pc:docMk/>
            <pc:sldMk cId="1470623142" sldId="359"/>
            <ac:grpSpMk id="26" creationId="{83283398-DF0A-9946-B96B-D14FD3F391C1}"/>
          </ac:grpSpMkLst>
        </pc:grpChg>
        <pc:grpChg chg="mod">
          <ac:chgData name="Loc Huynh" userId="80c0383e323bd6ea" providerId="LiveId" clId="{0AE45BB6-5B9B-5242-9E66-830EC0E01B2C}" dt="2022-01-25T09:46:17.144" v="8524" actId="21"/>
          <ac:grpSpMkLst>
            <pc:docMk/>
            <pc:sldMk cId="1470623142" sldId="359"/>
            <ac:grpSpMk id="27" creationId="{1536E210-B1ED-EA4D-AA71-A32607A32507}"/>
          </ac:grpSpMkLst>
        </pc:grpChg>
        <pc:grpChg chg="add mod">
          <ac:chgData name="Loc Huynh" userId="80c0383e323bd6ea" providerId="LiveId" clId="{0AE45BB6-5B9B-5242-9E66-830EC0E01B2C}" dt="2022-01-25T09:40:39.351" v="8474" actId="408"/>
          <ac:grpSpMkLst>
            <pc:docMk/>
            <pc:sldMk cId="1470623142" sldId="359"/>
            <ac:grpSpMk id="37" creationId="{898C4495-04D2-D14B-8EE4-A810380C4214}"/>
          </ac:grpSpMkLst>
        </pc:grpChg>
        <pc:grpChg chg="add mod">
          <ac:chgData name="Loc Huynh" userId="80c0383e323bd6ea" providerId="LiveId" clId="{0AE45BB6-5B9B-5242-9E66-830EC0E01B2C}" dt="2022-01-25T09:40:39.351" v="8474" actId="408"/>
          <ac:grpSpMkLst>
            <pc:docMk/>
            <pc:sldMk cId="1470623142" sldId="359"/>
            <ac:grpSpMk id="39" creationId="{B5056DA3-D2EC-C845-AD27-2C6D062DD828}"/>
          </ac:grpSpMkLst>
        </pc:grpChg>
        <pc:grpChg chg="add mod topLvl">
          <ac:chgData name="Loc Huynh" userId="80c0383e323bd6ea" providerId="LiveId" clId="{0AE45BB6-5B9B-5242-9E66-830EC0E01B2C}" dt="2022-01-25T09:47:29.844" v="8555" actId="21"/>
          <ac:grpSpMkLst>
            <pc:docMk/>
            <pc:sldMk cId="1470623142" sldId="359"/>
            <ac:grpSpMk id="40" creationId="{EC7DE04F-2EB3-9148-B116-79B902306174}"/>
          </ac:grpSpMkLst>
        </pc:grpChg>
        <pc:grpChg chg="add del mod">
          <ac:chgData name="Loc Huynh" userId="80c0383e323bd6ea" providerId="LiveId" clId="{0AE45BB6-5B9B-5242-9E66-830EC0E01B2C}" dt="2022-01-25T09:47:29.844" v="8555" actId="21"/>
          <ac:grpSpMkLst>
            <pc:docMk/>
            <pc:sldMk cId="1470623142" sldId="359"/>
            <ac:grpSpMk id="42" creationId="{B6261A4A-A97A-B041-A660-0C7046B7DCEF}"/>
          </ac:grpSpMkLst>
        </pc:grpChg>
        <pc:cxnChg chg="add del mod">
          <ac:chgData name="Loc Huynh" userId="80c0383e323bd6ea" providerId="LiveId" clId="{0AE45BB6-5B9B-5242-9E66-830EC0E01B2C}" dt="2022-01-25T09:37:56.759" v="8430" actId="21"/>
          <ac:cxnSpMkLst>
            <pc:docMk/>
            <pc:sldMk cId="1470623142" sldId="359"/>
            <ac:cxnSpMk id="21" creationId="{7543041A-6969-A34B-82FB-2471A1C865B0}"/>
          </ac:cxnSpMkLst>
        </pc:cxnChg>
        <pc:cxnChg chg="add del mod topLvl">
          <ac:chgData name="Loc Huynh" userId="80c0383e323bd6ea" providerId="LiveId" clId="{0AE45BB6-5B9B-5242-9E66-830EC0E01B2C}" dt="2022-01-25T09:47:29.844" v="8555" actId="21"/>
          <ac:cxnSpMkLst>
            <pc:docMk/>
            <pc:sldMk cId="1470623142" sldId="359"/>
            <ac:cxnSpMk id="41" creationId="{0C2F6B0D-692F-824A-A91B-9FB90F14446E}"/>
          </ac:cxnSpMkLst>
        </pc:cxnChg>
        <pc:cxnChg chg="add mod">
          <ac:chgData name="Loc Huynh" userId="80c0383e323bd6ea" providerId="LiveId" clId="{0AE45BB6-5B9B-5242-9E66-830EC0E01B2C}" dt="2022-01-25T09:47:30.477" v="8556"/>
          <ac:cxnSpMkLst>
            <pc:docMk/>
            <pc:sldMk cId="1470623142" sldId="359"/>
            <ac:cxnSpMk id="61" creationId="{376352F7-9A60-AA4A-91FD-02EDABA70244}"/>
          </ac:cxnSpMkLst>
        </pc:cxnChg>
      </pc:sldChg>
      <pc:sldChg chg="addSp delSp add del mod">
        <pc:chgData name="Loc Huynh" userId="80c0383e323bd6ea" providerId="LiveId" clId="{0AE45BB6-5B9B-5242-9E66-830EC0E01B2C}" dt="2022-01-25T09:47:55.651" v="8557" actId="2696"/>
        <pc:sldMkLst>
          <pc:docMk/>
          <pc:sldMk cId="2606066294" sldId="360"/>
        </pc:sldMkLst>
        <pc:spChg chg="add del">
          <ac:chgData name="Loc Huynh" userId="80c0383e323bd6ea" providerId="LiveId" clId="{0AE45BB6-5B9B-5242-9E66-830EC0E01B2C}" dt="2022-01-25T09:45:16.408" v="8513" actId="478"/>
          <ac:spMkLst>
            <pc:docMk/>
            <pc:sldMk cId="2606066294" sldId="360"/>
            <ac:spMk id="22" creationId="{998BCAD3-BCE3-0946-AC15-4E2D55E80E45}"/>
          </ac:spMkLst>
        </pc:spChg>
      </pc:sldChg>
      <pc:sldChg chg="addSp delSp modSp add mod">
        <pc:chgData name="Loc Huynh" userId="80c0383e323bd6ea" providerId="LiveId" clId="{0AE45BB6-5B9B-5242-9E66-830EC0E01B2C}" dt="2022-01-26T01:53:55.442" v="9262" actId="207"/>
        <pc:sldMkLst>
          <pc:docMk/>
          <pc:sldMk cId="4016927774" sldId="360"/>
        </pc:sldMkLst>
        <pc:spChg chg="mod">
          <ac:chgData name="Loc Huynh" userId="80c0383e323bd6ea" providerId="LiveId" clId="{0AE45BB6-5B9B-5242-9E66-830EC0E01B2C}" dt="2022-01-26T01:53:55.442" v="9262" actId="207"/>
          <ac:spMkLst>
            <pc:docMk/>
            <pc:sldMk cId="4016927774" sldId="360"/>
            <ac:spMk id="3" creationId="{915ED961-82CE-F140-B979-1794E0DE9605}"/>
          </ac:spMkLst>
        </pc:spChg>
        <pc:spChg chg="add mod">
          <ac:chgData name="Loc Huynh" userId="80c0383e323bd6ea" providerId="LiveId" clId="{0AE45BB6-5B9B-5242-9E66-830EC0E01B2C}" dt="2022-01-25T10:03:23.952" v="9234" actId="207"/>
          <ac:spMkLst>
            <pc:docMk/>
            <pc:sldMk cId="4016927774" sldId="360"/>
            <ac:spMk id="5" creationId="{CD0E1580-5EC8-0E4E-9A58-0D488E6832B8}"/>
          </ac:spMkLst>
        </pc:spChg>
        <pc:spChg chg="del">
          <ac:chgData name="Loc Huynh" userId="80c0383e323bd6ea" providerId="LiveId" clId="{0AE45BB6-5B9B-5242-9E66-830EC0E01B2C}" dt="2022-01-25T09:48:10.697" v="8560" actId="478"/>
          <ac:spMkLst>
            <pc:docMk/>
            <pc:sldMk cId="4016927774" sldId="360"/>
            <ac:spMk id="22" creationId="{998BCAD3-BCE3-0946-AC15-4E2D55E80E45}"/>
          </ac:spMkLst>
        </pc:spChg>
        <pc:spChg chg="add del mod">
          <ac:chgData name="Loc Huynh" userId="80c0383e323bd6ea" providerId="LiveId" clId="{0AE45BB6-5B9B-5242-9E66-830EC0E01B2C}" dt="2022-01-25T09:57:43.495" v="9090" actId="478"/>
          <ac:spMkLst>
            <pc:docMk/>
            <pc:sldMk cId="4016927774" sldId="360"/>
            <ac:spMk id="38" creationId="{C3833BFD-7930-A248-A38D-56CA78303E25}"/>
          </ac:spMkLst>
        </pc:spChg>
        <pc:spChg chg="del">
          <ac:chgData name="Loc Huynh" userId="80c0383e323bd6ea" providerId="LiveId" clId="{0AE45BB6-5B9B-5242-9E66-830EC0E01B2C}" dt="2022-01-25T09:49:54.969" v="8711" actId="478"/>
          <ac:spMkLst>
            <pc:docMk/>
            <pc:sldMk cId="4016927774" sldId="360"/>
            <ac:spMk id="43" creationId="{7D18508A-FA4F-E944-9878-80EAEDC91F94}"/>
          </ac:spMkLst>
        </pc:spChg>
        <pc:spChg chg="del">
          <ac:chgData name="Loc Huynh" userId="80c0383e323bd6ea" providerId="LiveId" clId="{0AE45BB6-5B9B-5242-9E66-830EC0E01B2C}" dt="2022-01-25T09:49:52.851" v="8710" actId="478"/>
          <ac:spMkLst>
            <pc:docMk/>
            <pc:sldMk cId="4016927774" sldId="360"/>
            <ac:spMk id="44" creationId="{EF746E6A-3F51-1C42-B613-A508575D9977}"/>
          </ac:spMkLst>
        </pc:spChg>
        <pc:grpChg chg="add del mod">
          <ac:chgData name="Loc Huynh" userId="80c0383e323bd6ea" providerId="LiveId" clId="{0AE45BB6-5B9B-5242-9E66-830EC0E01B2C}" dt="2022-01-25T09:57:43.495" v="9090" actId="478"/>
          <ac:grpSpMkLst>
            <pc:docMk/>
            <pc:sldMk cId="4016927774" sldId="360"/>
            <ac:grpSpMk id="4" creationId="{A67B989E-9C90-D64F-ADAD-04132FF3AC13}"/>
          </ac:grpSpMkLst>
        </pc:grpChg>
        <pc:grpChg chg="mod">
          <ac:chgData name="Loc Huynh" userId="80c0383e323bd6ea" providerId="LiveId" clId="{0AE45BB6-5B9B-5242-9E66-830EC0E01B2C}" dt="2022-01-25T09:49:59.283" v="8713" actId="1076"/>
          <ac:grpSpMkLst>
            <pc:docMk/>
            <pc:sldMk cId="4016927774" sldId="360"/>
            <ac:grpSpMk id="40" creationId="{EC7DE04F-2EB3-9148-B116-79B902306174}"/>
          </ac:grpSpMkLst>
        </pc:grpChg>
        <pc:picChg chg="add mod">
          <ac:chgData name="Loc Huynh" userId="80c0383e323bd6ea" providerId="LiveId" clId="{0AE45BB6-5B9B-5242-9E66-830EC0E01B2C}" dt="2022-01-25T09:58:42.190" v="9106" actId="14100"/>
          <ac:picMkLst>
            <pc:docMk/>
            <pc:sldMk cId="4016927774" sldId="360"/>
            <ac:picMk id="9" creationId="{FB45AA33-E3F4-184A-8338-6EB120ACDC0B}"/>
          </ac:picMkLst>
        </pc:picChg>
      </pc:sldChg>
      <pc:sldChg chg="addSp delSp modSp add mod modAnim">
        <pc:chgData name="Loc Huynh" userId="80c0383e323bd6ea" providerId="LiveId" clId="{0AE45BB6-5B9B-5242-9E66-830EC0E01B2C}" dt="2022-01-26T03:00:40.031" v="9805"/>
        <pc:sldMkLst>
          <pc:docMk/>
          <pc:sldMk cId="1050507727" sldId="361"/>
        </pc:sldMkLst>
        <pc:spChg chg="mod">
          <ac:chgData name="Loc Huynh" userId="80c0383e323bd6ea" providerId="LiveId" clId="{0AE45BB6-5B9B-5242-9E66-830EC0E01B2C}" dt="2022-01-26T01:59:50.818" v="9267" actId="20577"/>
          <ac:spMkLst>
            <pc:docMk/>
            <pc:sldMk cId="1050507727" sldId="361"/>
            <ac:spMk id="3" creationId="{915ED961-82CE-F140-B979-1794E0DE9605}"/>
          </ac:spMkLst>
        </pc:spChg>
        <pc:spChg chg="del">
          <ac:chgData name="Loc Huynh" userId="80c0383e323bd6ea" providerId="LiveId" clId="{0AE45BB6-5B9B-5242-9E66-830EC0E01B2C}" dt="2022-01-26T01:59:53.329" v="9268" actId="478"/>
          <ac:spMkLst>
            <pc:docMk/>
            <pc:sldMk cId="1050507727" sldId="361"/>
            <ac:spMk id="5" creationId="{CD0E1580-5EC8-0E4E-9A58-0D488E6832B8}"/>
          </ac:spMkLst>
        </pc:spChg>
        <pc:spChg chg="add mod">
          <ac:chgData name="Loc Huynh" userId="80c0383e323bd6ea" providerId="LiveId" clId="{0AE45BB6-5B9B-5242-9E66-830EC0E01B2C}" dt="2022-01-26T02:44:17.249" v="9711" actId="1037"/>
          <ac:spMkLst>
            <pc:docMk/>
            <pc:sldMk cId="1050507727" sldId="361"/>
            <ac:spMk id="7" creationId="{6705B01C-074D-8746-A6A7-4DE53C8F4ECD}"/>
          </ac:spMkLst>
        </pc:spChg>
        <pc:spChg chg="mod">
          <ac:chgData name="Loc Huynh" userId="80c0383e323bd6ea" providerId="LiveId" clId="{0AE45BB6-5B9B-5242-9E66-830EC0E01B2C}" dt="2022-01-26T02:23:10.641" v="9418" actId="1076"/>
          <ac:spMkLst>
            <pc:docMk/>
            <pc:sldMk cId="1050507727" sldId="361"/>
            <ac:spMk id="13" creationId="{43B58EC8-7857-E34D-86C2-56065D5A1BEB}"/>
          </ac:spMkLst>
        </pc:spChg>
        <pc:spChg chg="mod">
          <ac:chgData name="Loc Huynh" userId="80c0383e323bd6ea" providerId="LiveId" clId="{0AE45BB6-5B9B-5242-9E66-830EC0E01B2C}" dt="2022-01-26T02:22:15.547" v="9399"/>
          <ac:spMkLst>
            <pc:docMk/>
            <pc:sldMk cId="1050507727" sldId="361"/>
            <ac:spMk id="14" creationId="{C53FB10F-3529-0142-A24A-108AA57CA080}"/>
          </ac:spMkLst>
        </pc:spChg>
        <pc:spChg chg="del mod">
          <ac:chgData name="Loc Huynh" userId="80c0383e323bd6ea" providerId="LiveId" clId="{0AE45BB6-5B9B-5242-9E66-830EC0E01B2C}" dt="2022-01-26T02:22:20.904" v="9401" actId="478"/>
          <ac:spMkLst>
            <pc:docMk/>
            <pc:sldMk cId="1050507727" sldId="361"/>
            <ac:spMk id="15" creationId="{7ED45D76-22B0-5340-936E-27CB59B13565}"/>
          </ac:spMkLst>
        </pc:spChg>
        <pc:spChg chg="del mod">
          <ac:chgData name="Loc Huynh" userId="80c0383e323bd6ea" providerId="LiveId" clId="{0AE45BB6-5B9B-5242-9E66-830EC0E01B2C}" dt="2022-01-26T02:22:23.097" v="9402" actId="478"/>
          <ac:spMkLst>
            <pc:docMk/>
            <pc:sldMk cId="1050507727" sldId="361"/>
            <ac:spMk id="16" creationId="{0A8F98F9-90D2-2340-BF33-BB09B59378D5}"/>
          </ac:spMkLst>
        </pc:spChg>
        <pc:spChg chg="del mod">
          <ac:chgData name="Loc Huynh" userId="80c0383e323bd6ea" providerId="LiveId" clId="{0AE45BB6-5B9B-5242-9E66-830EC0E01B2C}" dt="2022-01-26T02:22:24.343" v="9403" actId="478"/>
          <ac:spMkLst>
            <pc:docMk/>
            <pc:sldMk cId="1050507727" sldId="361"/>
            <ac:spMk id="17" creationId="{13E25C56-F4A8-D64E-AF73-3957C7393E90}"/>
          </ac:spMkLst>
        </pc:spChg>
        <pc:spChg chg="mod">
          <ac:chgData name="Loc Huynh" userId="80c0383e323bd6ea" providerId="LiveId" clId="{0AE45BB6-5B9B-5242-9E66-830EC0E01B2C}" dt="2022-01-26T02:22:15.547" v="9399"/>
          <ac:spMkLst>
            <pc:docMk/>
            <pc:sldMk cId="1050507727" sldId="361"/>
            <ac:spMk id="18" creationId="{D346F499-48FB-654F-9094-B129ADB0A33B}"/>
          </ac:spMkLst>
        </pc:spChg>
        <pc:spChg chg="mod">
          <ac:chgData name="Loc Huynh" userId="80c0383e323bd6ea" providerId="LiveId" clId="{0AE45BB6-5B9B-5242-9E66-830EC0E01B2C}" dt="2022-01-26T02:22:15.547" v="9399"/>
          <ac:spMkLst>
            <pc:docMk/>
            <pc:sldMk cId="1050507727" sldId="361"/>
            <ac:spMk id="19" creationId="{42A17D32-B337-D645-8570-37A8028C5684}"/>
          </ac:spMkLst>
        </pc:spChg>
        <pc:spChg chg="del mod">
          <ac:chgData name="Loc Huynh" userId="80c0383e323bd6ea" providerId="LiveId" clId="{0AE45BB6-5B9B-5242-9E66-830EC0E01B2C}" dt="2022-01-26T02:22:26.864" v="9404" actId="478"/>
          <ac:spMkLst>
            <pc:docMk/>
            <pc:sldMk cId="1050507727" sldId="361"/>
            <ac:spMk id="21" creationId="{562B94B2-59D0-4943-9ABF-65A230DE092C}"/>
          </ac:spMkLst>
        </pc:spChg>
        <pc:spChg chg="del mod">
          <ac:chgData name="Loc Huynh" userId="80c0383e323bd6ea" providerId="LiveId" clId="{0AE45BB6-5B9B-5242-9E66-830EC0E01B2C}" dt="2022-01-26T02:22:28.102" v="9405" actId="478"/>
          <ac:spMkLst>
            <pc:docMk/>
            <pc:sldMk cId="1050507727" sldId="361"/>
            <ac:spMk id="22" creationId="{B632E274-4F99-0B45-9DFC-37F1BB415CBA}"/>
          </ac:spMkLst>
        </pc:spChg>
        <pc:spChg chg="add del mod">
          <ac:chgData name="Loc Huynh" userId="80c0383e323bd6ea" providerId="LiveId" clId="{0AE45BB6-5B9B-5242-9E66-830EC0E01B2C}" dt="2022-01-26T02:22:41.719" v="9410" actId="478"/>
          <ac:spMkLst>
            <pc:docMk/>
            <pc:sldMk cId="1050507727" sldId="361"/>
            <ac:spMk id="23" creationId="{8AAFB616-110C-4C4C-8E72-852EE7117F8D}"/>
          </ac:spMkLst>
        </pc:spChg>
        <pc:spChg chg="add mod topLvl">
          <ac:chgData name="Loc Huynh" userId="80c0383e323bd6ea" providerId="LiveId" clId="{0AE45BB6-5B9B-5242-9E66-830EC0E01B2C}" dt="2022-01-26T02:24:07.921" v="9432" actId="1076"/>
          <ac:spMkLst>
            <pc:docMk/>
            <pc:sldMk cId="1050507727" sldId="361"/>
            <ac:spMk id="24" creationId="{7B42208F-5A65-B64F-80DE-17333E88D299}"/>
          </ac:spMkLst>
        </pc:spChg>
        <pc:spChg chg="add mod topLvl">
          <ac:chgData name="Loc Huynh" userId="80c0383e323bd6ea" providerId="LiveId" clId="{0AE45BB6-5B9B-5242-9E66-830EC0E01B2C}" dt="2022-01-26T02:35:08.478" v="9564" actId="1035"/>
          <ac:spMkLst>
            <pc:docMk/>
            <pc:sldMk cId="1050507727" sldId="361"/>
            <ac:spMk id="25" creationId="{1E9FA29A-33E4-4549-97F0-8CC82100A0D9}"/>
          </ac:spMkLst>
        </pc:spChg>
        <pc:spChg chg="add mod topLvl">
          <ac:chgData name="Loc Huynh" userId="80c0383e323bd6ea" providerId="LiveId" clId="{0AE45BB6-5B9B-5242-9E66-830EC0E01B2C}" dt="2022-01-26T02:24:18.893" v="9437" actId="1076"/>
          <ac:spMkLst>
            <pc:docMk/>
            <pc:sldMk cId="1050507727" sldId="361"/>
            <ac:spMk id="26" creationId="{D34AF7F8-39BB-AF4B-B9C5-C72B375232FF}"/>
          </ac:spMkLst>
        </pc:spChg>
        <pc:spChg chg="add del mod">
          <ac:chgData name="Loc Huynh" userId="80c0383e323bd6ea" providerId="LiveId" clId="{0AE45BB6-5B9B-5242-9E66-830EC0E01B2C}" dt="2022-01-26T02:22:50.390" v="9412" actId="478"/>
          <ac:spMkLst>
            <pc:docMk/>
            <pc:sldMk cId="1050507727" sldId="361"/>
            <ac:spMk id="27" creationId="{10BCC67D-2B8D-454F-A0F9-FB0AF1491547}"/>
          </ac:spMkLst>
        </pc:spChg>
        <pc:spChg chg="add mod">
          <ac:chgData name="Loc Huynh" userId="80c0383e323bd6ea" providerId="LiveId" clId="{0AE45BB6-5B9B-5242-9E66-830EC0E01B2C}" dt="2022-01-26T02:24:36.488" v="9442" actId="20577"/>
          <ac:spMkLst>
            <pc:docMk/>
            <pc:sldMk cId="1050507727" sldId="361"/>
            <ac:spMk id="28" creationId="{3E9130AE-51EB-E747-8C11-63CA1A6A2636}"/>
          </ac:spMkLst>
        </pc:spChg>
        <pc:spChg chg="add mod">
          <ac:chgData name="Loc Huynh" userId="80c0383e323bd6ea" providerId="LiveId" clId="{0AE45BB6-5B9B-5242-9E66-830EC0E01B2C}" dt="2022-01-26T02:44:17.249" v="9711" actId="1037"/>
          <ac:spMkLst>
            <pc:docMk/>
            <pc:sldMk cId="1050507727" sldId="361"/>
            <ac:spMk id="30" creationId="{E3486EB8-BEBF-2C4E-92F9-E63DF1F84C0A}"/>
          </ac:spMkLst>
        </pc:spChg>
        <pc:spChg chg="mod">
          <ac:chgData name="Loc Huynh" userId="80c0383e323bd6ea" providerId="LiveId" clId="{0AE45BB6-5B9B-5242-9E66-830EC0E01B2C}" dt="2022-01-26T02:25:52.282" v="9463" actId="20577"/>
          <ac:spMkLst>
            <pc:docMk/>
            <pc:sldMk cId="1050507727" sldId="361"/>
            <ac:spMk id="33" creationId="{F9491D56-6473-594C-B1F0-EB6540090863}"/>
          </ac:spMkLst>
        </pc:spChg>
        <pc:spChg chg="mod">
          <ac:chgData name="Loc Huynh" userId="80c0383e323bd6ea" providerId="LiveId" clId="{0AE45BB6-5B9B-5242-9E66-830EC0E01B2C}" dt="2022-01-26T02:25:45.619" v="9460"/>
          <ac:spMkLst>
            <pc:docMk/>
            <pc:sldMk cId="1050507727" sldId="361"/>
            <ac:spMk id="34" creationId="{711A7C26-F346-8040-85E0-98DA3ADC3212}"/>
          </ac:spMkLst>
        </pc:spChg>
        <pc:spChg chg="mod">
          <ac:chgData name="Loc Huynh" userId="80c0383e323bd6ea" providerId="LiveId" clId="{0AE45BB6-5B9B-5242-9E66-830EC0E01B2C}" dt="2022-01-26T02:25:55.767" v="9464" actId="20577"/>
          <ac:spMkLst>
            <pc:docMk/>
            <pc:sldMk cId="1050507727" sldId="361"/>
            <ac:spMk id="35" creationId="{ED89F949-451D-0148-836A-C4F9646A76BD}"/>
          </ac:spMkLst>
        </pc:spChg>
        <pc:spChg chg="mod">
          <ac:chgData name="Loc Huynh" userId="80c0383e323bd6ea" providerId="LiveId" clId="{0AE45BB6-5B9B-5242-9E66-830EC0E01B2C}" dt="2022-01-26T02:25:45.619" v="9460"/>
          <ac:spMkLst>
            <pc:docMk/>
            <pc:sldMk cId="1050507727" sldId="361"/>
            <ac:spMk id="36" creationId="{23E78A38-974E-5B48-B232-B7BADDCCD2B0}"/>
          </ac:spMkLst>
        </pc:spChg>
        <pc:spChg chg="add del mod">
          <ac:chgData name="Loc Huynh" userId="80c0383e323bd6ea" providerId="LiveId" clId="{0AE45BB6-5B9B-5242-9E66-830EC0E01B2C}" dt="2022-01-26T02:40:52.209" v="9654" actId="478"/>
          <ac:spMkLst>
            <pc:docMk/>
            <pc:sldMk cId="1050507727" sldId="361"/>
            <ac:spMk id="37" creationId="{31C80850-241E-8A42-9151-E6E1D6DCFEBD}"/>
          </ac:spMkLst>
        </pc:spChg>
        <pc:spChg chg="add mod">
          <ac:chgData name="Loc Huynh" userId="80c0383e323bd6ea" providerId="LiveId" clId="{0AE45BB6-5B9B-5242-9E66-830EC0E01B2C}" dt="2022-01-26T02:44:17.249" v="9711" actId="1037"/>
          <ac:spMkLst>
            <pc:docMk/>
            <pc:sldMk cId="1050507727" sldId="361"/>
            <ac:spMk id="38" creationId="{095A71EE-9E3D-3A42-9933-D58971518AC7}"/>
          </ac:spMkLst>
        </pc:spChg>
        <pc:spChg chg="add mod">
          <ac:chgData name="Loc Huynh" userId="80c0383e323bd6ea" providerId="LiveId" clId="{0AE45BB6-5B9B-5242-9E66-830EC0E01B2C}" dt="2022-01-26T02:44:17.249" v="9711" actId="1037"/>
          <ac:spMkLst>
            <pc:docMk/>
            <pc:sldMk cId="1050507727" sldId="361"/>
            <ac:spMk id="39" creationId="{E0BFAE31-0EA2-1246-AF6D-26A50789A3B5}"/>
          </ac:spMkLst>
        </pc:spChg>
        <pc:spChg chg="add mod">
          <ac:chgData name="Loc Huynh" userId="80c0383e323bd6ea" providerId="LiveId" clId="{0AE45BB6-5B9B-5242-9E66-830EC0E01B2C}" dt="2022-01-26T02:44:17.249" v="9711" actId="1037"/>
          <ac:spMkLst>
            <pc:docMk/>
            <pc:sldMk cId="1050507727" sldId="361"/>
            <ac:spMk id="40" creationId="{497C7F3A-D285-5045-9645-721BB7AA1047}"/>
          </ac:spMkLst>
        </pc:spChg>
        <pc:spChg chg="mod">
          <ac:chgData name="Loc Huynh" userId="80c0383e323bd6ea" providerId="LiveId" clId="{0AE45BB6-5B9B-5242-9E66-830EC0E01B2C}" dt="2022-01-26T02:31:04.782" v="9506"/>
          <ac:spMkLst>
            <pc:docMk/>
            <pc:sldMk cId="1050507727" sldId="361"/>
            <ac:spMk id="43" creationId="{FFC3B828-0564-224A-AA55-DE6549FB9D43}"/>
          </ac:spMkLst>
        </pc:spChg>
        <pc:spChg chg="mod">
          <ac:chgData name="Loc Huynh" userId="80c0383e323bd6ea" providerId="LiveId" clId="{0AE45BB6-5B9B-5242-9E66-830EC0E01B2C}" dt="2022-01-26T02:31:04.782" v="9506"/>
          <ac:spMkLst>
            <pc:docMk/>
            <pc:sldMk cId="1050507727" sldId="361"/>
            <ac:spMk id="44" creationId="{528D8122-00C6-D14E-8908-9A4933EB1156}"/>
          </ac:spMkLst>
        </pc:spChg>
        <pc:spChg chg="mod">
          <ac:chgData name="Loc Huynh" userId="80c0383e323bd6ea" providerId="LiveId" clId="{0AE45BB6-5B9B-5242-9E66-830EC0E01B2C}" dt="2022-01-26T02:35:18.682" v="9574" actId="207"/>
          <ac:spMkLst>
            <pc:docMk/>
            <pc:sldMk cId="1050507727" sldId="361"/>
            <ac:spMk id="45" creationId="{3A740051-4CED-FE41-AC80-C7A629111F4C}"/>
          </ac:spMkLst>
        </pc:spChg>
        <pc:spChg chg="mod">
          <ac:chgData name="Loc Huynh" userId="80c0383e323bd6ea" providerId="LiveId" clId="{0AE45BB6-5B9B-5242-9E66-830EC0E01B2C}" dt="2022-01-26T02:31:04.782" v="9506"/>
          <ac:spMkLst>
            <pc:docMk/>
            <pc:sldMk cId="1050507727" sldId="361"/>
            <ac:spMk id="46" creationId="{F93DF589-652D-FE42-8411-CC9220960A42}"/>
          </ac:spMkLst>
        </pc:spChg>
        <pc:spChg chg="mod">
          <ac:chgData name="Loc Huynh" userId="80c0383e323bd6ea" providerId="LiveId" clId="{0AE45BB6-5B9B-5242-9E66-830EC0E01B2C}" dt="2022-01-26T02:31:18.909" v="9508"/>
          <ac:spMkLst>
            <pc:docMk/>
            <pc:sldMk cId="1050507727" sldId="361"/>
            <ac:spMk id="49" creationId="{31047505-693C-0F47-BF9B-179574E162F3}"/>
          </ac:spMkLst>
        </pc:spChg>
        <pc:spChg chg="mod">
          <ac:chgData name="Loc Huynh" userId="80c0383e323bd6ea" providerId="LiveId" clId="{0AE45BB6-5B9B-5242-9E66-830EC0E01B2C}" dt="2022-01-26T02:31:18.909" v="9508"/>
          <ac:spMkLst>
            <pc:docMk/>
            <pc:sldMk cId="1050507727" sldId="361"/>
            <ac:spMk id="50" creationId="{87DB9F40-673A-ED4F-BD21-552FC101B264}"/>
          </ac:spMkLst>
        </pc:spChg>
        <pc:spChg chg="mod">
          <ac:chgData name="Loc Huynh" userId="80c0383e323bd6ea" providerId="LiveId" clId="{0AE45BB6-5B9B-5242-9E66-830EC0E01B2C}" dt="2022-01-26T02:35:11.751" v="9566" actId="1036"/>
          <ac:spMkLst>
            <pc:docMk/>
            <pc:sldMk cId="1050507727" sldId="361"/>
            <ac:spMk id="51" creationId="{1E97642F-AE61-834B-B171-91AB901449EF}"/>
          </ac:spMkLst>
        </pc:spChg>
        <pc:spChg chg="mod">
          <ac:chgData name="Loc Huynh" userId="80c0383e323bd6ea" providerId="LiveId" clId="{0AE45BB6-5B9B-5242-9E66-830EC0E01B2C}" dt="2022-01-26T02:31:18.909" v="9508"/>
          <ac:spMkLst>
            <pc:docMk/>
            <pc:sldMk cId="1050507727" sldId="361"/>
            <ac:spMk id="52" creationId="{007FBDD3-04D9-2246-AB33-FF39EC9C55DD}"/>
          </ac:spMkLst>
        </pc:spChg>
        <pc:spChg chg="mod">
          <ac:chgData name="Loc Huynh" userId="80c0383e323bd6ea" providerId="LiveId" clId="{0AE45BB6-5B9B-5242-9E66-830EC0E01B2C}" dt="2022-01-26T02:31:23.702" v="9510"/>
          <ac:spMkLst>
            <pc:docMk/>
            <pc:sldMk cId="1050507727" sldId="361"/>
            <ac:spMk id="55" creationId="{D7E42735-A6ED-0244-A4BB-12EA8B2EBF6E}"/>
          </ac:spMkLst>
        </pc:spChg>
        <pc:spChg chg="mod">
          <ac:chgData name="Loc Huynh" userId="80c0383e323bd6ea" providerId="LiveId" clId="{0AE45BB6-5B9B-5242-9E66-830EC0E01B2C}" dt="2022-01-26T02:31:23.702" v="9510"/>
          <ac:spMkLst>
            <pc:docMk/>
            <pc:sldMk cId="1050507727" sldId="361"/>
            <ac:spMk id="56" creationId="{287BDA86-82F7-F347-9B21-C32904A5E127}"/>
          </ac:spMkLst>
        </pc:spChg>
        <pc:spChg chg="mod">
          <ac:chgData name="Loc Huynh" userId="80c0383e323bd6ea" providerId="LiveId" clId="{0AE45BB6-5B9B-5242-9E66-830EC0E01B2C}" dt="2022-01-26T02:35:24.327" v="9582" actId="207"/>
          <ac:spMkLst>
            <pc:docMk/>
            <pc:sldMk cId="1050507727" sldId="361"/>
            <ac:spMk id="57" creationId="{386728E7-C87E-0C45-BAC5-87E78DF4795A}"/>
          </ac:spMkLst>
        </pc:spChg>
        <pc:spChg chg="mod">
          <ac:chgData name="Loc Huynh" userId="80c0383e323bd6ea" providerId="LiveId" clId="{0AE45BB6-5B9B-5242-9E66-830EC0E01B2C}" dt="2022-01-26T02:31:23.702" v="9510"/>
          <ac:spMkLst>
            <pc:docMk/>
            <pc:sldMk cId="1050507727" sldId="361"/>
            <ac:spMk id="58" creationId="{FEFB6430-FEDD-3C4F-97C6-1E45C3D5E284}"/>
          </ac:spMkLst>
        </pc:spChg>
        <pc:spChg chg="add mod">
          <ac:chgData name="Loc Huynh" userId="80c0383e323bd6ea" providerId="LiveId" clId="{0AE45BB6-5B9B-5242-9E66-830EC0E01B2C}" dt="2022-01-26T02:44:17.249" v="9711" actId="1037"/>
          <ac:spMkLst>
            <pc:docMk/>
            <pc:sldMk cId="1050507727" sldId="361"/>
            <ac:spMk id="69" creationId="{D3CA4542-693E-C54B-86CF-76BC5CDFB92C}"/>
          </ac:spMkLst>
        </pc:spChg>
        <pc:spChg chg="add mod">
          <ac:chgData name="Loc Huynh" userId="80c0383e323bd6ea" providerId="LiveId" clId="{0AE45BB6-5B9B-5242-9E66-830EC0E01B2C}" dt="2022-01-26T02:44:17.249" v="9711" actId="1037"/>
          <ac:spMkLst>
            <pc:docMk/>
            <pc:sldMk cId="1050507727" sldId="361"/>
            <ac:spMk id="70" creationId="{AE342F99-AEF3-5844-A2BF-6DF5F3B19A1F}"/>
          </ac:spMkLst>
        </pc:spChg>
        <pc:spChg chg="add mod">
          <ac:chgData name="Loc Huynh" userId="80c0383e323bd6ea" providerId="LiveId" clId="{0AE45BB6-5B9B-5242-9E66-830EC0E01B2C}" dt="2022-01-26T02:44:17.249" v="9711" actId="1037"/>
          <ac:spMkLst>
            <pc:docMk/>
            <pc:sldMk cId="1050507727" sldId="361"/>
            <ac:spMk id="71" creationId="{E4E26C26-891D-AF47-B7E2-B7841CDC18DC}"/>
          </ac:spMkLst>
        </pc:spChg>
        <pc:spChg chg="add mod">
          <ac:chgData name="Loc Huynh" userId="80c0383e323bd6ea" providerId="LiveId" clId="{0AE45BB6-5B9B-5242-9E66-830EC0E01B2C}" dt="2022-01-26T02:44:17.249" v="9711" actId="1037"/>
          <ac:spMkLst>
            <pc:docMk/>
            <pc:sldMk cId="1050507727" sldId="361"/>
            <ac:spMk id="74" creationId="{A37D0A1A-4828-8A4D-8CCC-F7974A1B4F78}"/>
          </ac:spMkLst>
        </pc:spChg>
        <pc:spChg chg="add mod">
          <ac:chgData name="Loc Huynh" userId="80c0383e323bd6ea" providerId="LiveId" clId="{0AE45BB6-5B9B-5242-9E66-830EC0E01B2C}" dt="2022-01-26T02:45:18.992" v="9727" actId="14100"/>
          <ac:spMkLst>
            <pc:docMk/>
            <pc:sldMk cId="1050507727" sldId="361"/>
            <ac:spMk id="84" creationId="{67692E42-36C1-9149-9D21-91D712AB2069}"/>
          </ac:spMkLst>
        </pc:spChg>
        <pc:spChg chg="add mod">
          <ac:chgData name="Loc Huynh" userId="80c0383e323bd6ea" providerId="LiveId" clId="{0AE45BB6-5B9B-5242-9E66-830EC0E01B2C}" dt="2022-01-26T02:45:15.717" v="9726" actId="14100"/>
          <ac:spMkLst>
            <pc:docMk/>
            <pc:sldMk cId="1050507727" sldId="361"/>
            <ac:spMk id="85" creationId="{EE5C4328-0B41-C74D-B1B3-A4DBB30100D5}"/>
          </ac:spMkLst>
        </pc:spChg>
        <pc:spChg chg="add mod">
          <ac:chgData name="Loc Huynh" userId="80c0383e323bd6ea" providerId="LiveId" clId="{0AE45BB6-5B9B-5242-9E66-830EC0E01B2C}" dt="2022-01-26T02:45:42.683" v="9731" actId="20577"/>
          <ac:spMkLst>
            <pc:docMk/>
            <pc:sldMk cId="1050507727" sldId="361"/>
            <ac:spMk id="86" creationId="{C464A5A5-9C4F-9E4F-AD45-86DA18B5C693}"/>
          </ac:spMkLst>
        </pc:spChg>
        <pc:spChg chg="add mod">
          <ac:chgData name="Loc Huynh" userId="80c0383e323bd6ea" providerId="LiveId" clId="{0AE45BB6-5B9B-5242-9E66-830EC0E01B2C}" dt="2022-01-26T02:50:22.748" v="9772" actId="1076"/>
          <ac:spMkLst>
            <pc:docMk/>
            <pc:sldMk cId="1050507727" sldId="361"/>
            <ac:spMk id="87" creationId="{48E3D3AD-3D40-AE48-BA66-D769B285A8C5}"/>
          </ac:spMkLst>
        </pc:spChg>
        <pc:grpChg chg="add del">
          <ac:chgData name="Loc Huynh" userId="80c0383e323bd6ea" providerId="LiveId" clId="{0AE45BB6-5B9B-5242-9E66-830EC0E01B2C}" dt="2022-01-26T02:23:20.023" v="9420" actId="165"/>
          <ac:grpSpMkLst>
            <pc:docMk/>
            <pc:sldMk cId="1050507727" sldId="361"/>
            <ac:grpSpMk id="4" creationId="{2C20F628-AF93-A348-AD81-7AC671640215}"/>
          </ac:grpSpMkLst>
        </pc:grpChg>
        <pc:grpChg chg="add mod">
          <ac:chgData name="Loc Huynh" userId="80c0383e323bd6ea" providerId="LiveId" clId="{0AE45BB6-5B9B-5242-9E66-830EC0E01B2C}" dt="2022-01-26T02:25:01.851" v="9447" actId="1076"/>
          <ac:grpSpMkLst>
            <pc:docMk/>
            <pc:sldMk cId="1050507727" sldId="361"/>
            <ac:grpSpMk id="6" creationId="{5A99519B-3739-784C-A7BA-B4F4199E149C}"/>
          </ac:grpSpMkLst>
        </pc:grpChg>
        <pc:grpChg chg="add del mod topLvl">
          <ac:chgData name="Loc Huynh" userId="80c0383e323bd6ea" providerId="LiveId" clId="{0AE45BB6-5B9B-5242-9E66-830EC0E01B2C}" dt="2022-01-26T02:23:37.179" v="9425" actId="165"/>
          <ac:grpSpMkLst>
            <pc:docMk/>
            <pc:sldMk cId="1050507727" sldId="361"/>
            <ac:grpSpMk id="8" creationId="{B0DEE223-C2D7-A145-8AFB-EBD00EE054DF}"/>
          </ac:grpSpMkLst>
        </pc:grpChg>
        <pc:grpChg chg="mod topLvl">
          <ac:chgData name="Loc Huynh" userId="80c0383e323bd6ea" providerId="LiveId" clId="{0AE45BB6-5B9B-5242-9E66-830EC0E01B2C}" dt="2022-01-26T02:44:17.249" v="9711" actId="1037"/>
          <ac:grpSpMkLst>
            <pc:docMk/>
            <pc:sldMk cId="1050507727" sldId="361"/>
            <ac:grpSpMk id="11" creationId="{0114776E-D350-BB45-A467-DCE63796999E}"/>
          </ac:grpSpMkLst>
        </pc:grpChg>
        <pc:grpChg chg="mod topLvl">
          <ac:chgData name="Loc Huynh" userId="80c0383e323bd6ea" providerId="LiveId" clId="{0AE45BB6-5B9B-5242-9E66-830EC0E01B2C}" dt="2022-01-26T02:44:17.249" v="9711" actId="1037"/>
          <ac:grpSpMkLst>
            <pc:docMk/>
            <pc:sldMk cId="1050507727" sldId="361"/>
            <ac:grpSpMk id="12" creationId="{6EEC6A22-FF2B-D840-B732-392C87D3CE25}"/>
          </ac:grpSpMkLst>
        </pc:grpChg>
        <pc:grpChg chg="del mod">
          <ac:chgData name="Loc Huynh" userId="80c0383e323bd6ea" providerId="LiveId" clId="{0AE45BB6-5B9B-5242-9E66-830EC0E01B2C}" dt="2022-01-26T02:22:28.102" v="9405" actId="478"/>
          <ac:grpSpMkLst>
            <pc:docMk/>
            <pc:sldMk cId="1050507727" sldId="361"/>
            <ac:grpSpMk id="20" creationId="{003E4592-A383-3446-AADF-3D90D2A1117D}"/>
          </ac:grpSpMkLst>
        </pc:grpChg>
        <pc:grpChg chg="add mod">
          <ac:chgData name="Loc Huynh" userId="80c0383e323bd6ea" providerId="LiveId" clId="{0AE45BB6-5B9B-5242-9E66-830EC0E01B2C}" dt="2022-01-26T02:44:17.249" v="9711" actId="1037"/>
          <ac:grpSpMkLst>
            <pc:docMk/>
            <pc:sldMk cId="1050507727" sldId="361"/>
            <ac:grpSpMk id="29" creationId="{06882F25-5912-8349-8760-D3994E7F4FD1}"/>
          </ac:grpSpMkLst>
        </pc:grpChg>
        <pc:grpChg chg="add mod">
          <ac:chgData name="Loc Huynh" userId="80c0383e323bd6ea" providerId="LiveId" clId="{0AE45BB6-5B9B-5242-9E66-830EC0E01B2C}" dt="2022-01-26T02:44:17.249" v="9711" actId="1037"/>
          <ac:grpSpMkLst>
            <pc:docMk/>
            <pc:sldMk cId="1050507727" sldId="361"/>
            <ac:grpSpMk id="31" creationId="{A3E09704-6B4D-3F4C-9F40-C68F578423A8}"/>
          </ac:grpSpMkLst>
        </pc:grpChg>
        <pc:grpChg chg="mod">
          <ac:chgData name="Loc Huynh" userId="80c0383e323bd6ea" providerId="LiveId" clId="{0AE45BB6-5B9B-5242-9E66-830EC0E01B2C}" dt="2022-01-26T02:25:45.619" v="9460"/>
          <ac:grpSpMkLst>
            <pc:docMk/>
            <pc:sldMk cId="1050507727" sldId="361"/>
            <ac:grpSpMk id="32" creationId="{73FB7F94-B208-A248-8750-01261BA2AB3D}"/>
          </ac:grpSpMkLst>
        </pc:grpChg>
        <pc:grpChg chg="add mod">
          <ac:chgData name="Loc Huynh" userId="80c0383e323bd6ea" providerId="LiveId" clId="{0AE45BB6-5B9B-5242-9E66-830EC0E01B2C}" dt="2022-01-26T02:44:17.249" v="9711" actId="1037"/>
          <ac:grpSpMkLst>
            <pc:docMk/>
            <pc:sldMk cId="1050507727" sldId="361"/>
            <ac:grpSpMk id="41" creationId="{3F385E04-705B-7641-9429-3AB939E098A4}"/>
          </ac:grpSpMkLst>
        </pc:grpChg>
        <pc:grpChg chg="mod">
          <ac:chgData name="Loc Huynh" userId="80c0383e323bd6ea" providerId="LiveId" clId="{0AE45BB6-5B9B-5242-9E66-830EC0E01B2C}" dt="2022-01-26T02:31:04.782" v="9506"/>
          <ac:grpSpMkLst>
            <pc:docMk/>
            <pc:sldMk cId="1050507727" sldId="361"/>
            <ac:grpSpMk id="42" creationId="{AA138C84-FBA3-8D44-BF9F-9CB90CA38BEE}"/>
          </ac:grpSpMkLst>
        </pc:grpChg>
        <pc:grpChg chg="add mod">
          <ac:chgData name="Loc Huynh" userId="80c0383e323bd6ea" providerId="LiveId" clId="{0AE45BB6-5B9B-5242-9E66-830EC0E01B2C}" dt="2022-01-26T02:44:17.249" v="9711" actId="1037"/>
          <ac:grpSpMkLst>
            <pc:docMk/>
            <pc:sldMk cId="1050507727" sldId="361"/>
            <ac:grpSpMk id="47" creationId="{1BBFFD73-F70C-A449-ACA5-37A65081948D}"/>
          </ac:grpSpMkLst>
        </pc:grpChg>
        <pc:grpChg chg="mod">
          <ac:chgData name="Loc Huynh" userId="80c0383e323bd6ea" providerId="LiveId" clId="{0AE45BB6-5B9B-5242-9E66-830EC0E01B2C}" dt="2022-01-26T02:31:18.909" v="9508"/>
          <ac:grpSpMkLst>
            <pc:docMk/>
            <pc:sldMk cId="1050507727" sldId="361"/>
            <ac:grpSpMk id="48" creationId="{75574CBF-F67A-E24A-8ADC-13E6FC237409}"/>
          </ac:grpSpMkLst>
        </pc:grpChg>
        <pc:grpChg chg="add mod">
          <ac:chgData name="Loc Huynh" userId="80c0383e323bd6ea" providerId="LiveId" clId="{0AE45BB6-5B9B-5242-9E66-830EC0E01B2C}" dt="2022-01-26T02:44:17.249" v="9711" actId="1037"/>
          <ac:grpSpMkLst>
            <pc:docMk/>
            <pc:sldMk cId="1050507727" sldId="361"/>
            <ac:grpSpMk id="53" creationId="{23985E78-8640-5B42-A09C-8450C2CC3D85}"/>
          </ac:grpSpMkLst>
        </pc:grpChg>
        <pc:grpChg chg="mod">
          <ac:chgData name="Loc Huynh" userId="80c0383e323bd6ea" providerId="LiveId" clId="{0AE45BB6-5B9B-5242-9E66-830EC0E01B2C}" dt="2022-01-26T02:31:23.702" v="9510"/>
          <ac:grpSpMkLst>
            <pc:docMk/>
            <pc:sldMk cId="1050507727" sldId="361"/>
            <ac:grpSpMk id="54" creationId="{2A0AA5AD-E868-2240-AB05-FFF6F032085A}"/>
          </ac:grpSpMkLst>
        </pc:grpChg>
        <pc:picChg chg="del">
          <ac:chgData name="Loc Huynh" userId="80c0383e323bd6ea" providerId="LiveId" clId="{0AE45BB6-5B9B-5242-9E66-830EC0E01B2C}" dt="2022-01-26T01:59:42.371" v="9264" actId="478"/>
          <ac:picMkLst>
            <pc:docMk/>
            <pc:sldMk cId="1050507727" sldId="361"/>
            <ac:picMk id="9" creationId="{FB45AA33-E3F4-184A-8338-6EB120ACDC0B}"/>
          </ac:picMkLst>
        </pc:picChg>
        <pc:cxnChg chg="add mod">
          <ac:chgData name="Loc Huynh" userId="80c0383e323bd6ea" providerId="LiveId" clId="{0AE45BB6-5B9B-5242-9E66-830EC0E01B2C}" dt="2022-01-26T02:44:17.249" v="9711" actId="1037"/>
          <ac:cxnSpMkLst>
            <pc:docMk/>
            <pc:sldMk cId="1050507727" sldId="361"/>
            <ac:cxnSpMk id="60" creationId="{5A997CA4-766C-3448-9375-733C41260C0C}"/>
          </ac:cxnSpMkLst>
        </pc:cxnChg>
        <pc:cxnChg chg="add mod">
          <ac:chgData name="Loc Huynh" userId="80c0383e323bd6ea" providerId="LiveId" clId="{0AE45BB6-5B9B-5242-9E66-830EC0E01B2C}" dt="2022-01-26T02:44:17.249" v="9711" actId="1037"/>
          <ac:cxnSpMkLst>
            <pc:docMk/>
            <pc:sldMk cId="1050507727" sldId="361"/>
            <ac:cxnSpMk id="65" creationId="{BA9F6ACF-EF46-134B-A73B-F4F645ACBD45}"/>
          </ac:cxnSpMkLst>
        </pc:cxnChg>
        <pc:cxnChg chg="add mod">
          <ac:chgData name="Loc Huynh" userId="80c0383e323bd6ea" providerId="LiveId" clId="{0AE45BB6-5B9B-5242-9E66-830EC0E01B2C}" dt="2022-01-26T02:44:17.249" v="9711" actId="1037"/>
          <ac:cxnSpMkLst>
            <pc:docMk/>
            <pc:sldMk cId="1050507727" sldId="361"/>
            <ac:cxnSpMk id="68" creationId="{820BAEB6-C639-B44D-AC9A-74D88B83DFBF}"/>
          </ac:cxnSpMkLst>
        </pc:cxnChg>
        <pc:cxnChg chg="add mod">
          <ac:chgData name="Loc Huynh" userId="80c0383e323bd6ea" providerId="LiveId" clId="{0AE45BB6-5B9B-5242-9E66-830EC0E01B2C}" dt="2022-01-26T02:44:17.249" v="9711" actId="1037"/>
          <ac:cxnSpMkLst>
            <pc:docMk/>
            <pc:sldMk cId="1050507727" sldId="361"/>
            <ac:cxnSpMk id="73" creationId="{F237E975-06AE-1C4B-9F38-13EE4B6FE18E}"/>
          </ac:cxnSpMkLst>
        </pc:cxnChg>
        <pc:cxnChg chg="add del mod">
          <ac:chgData name="Loc Huynh" userId="80c0383e323bd6ea" providerId="LiveId" clId="{0AE45BB6-5B9B-5242-9E66-830EC0E01B2C}" dt="2022-01-26T02:43:00.343" v="9677" actId="478"/>
          <ac:cxnSpMkLst>
            <pc:docMk/>
            <pc:sldMk cId="1050507727" sldId="361"/>
            <ac:cxnSpMk id="76" creationId="{0322051F-CF9E-8348-9EF9-709EAADBC157}"/>
          </ac:cxnSpMkLst>
        </pc:cxnChg>
        <pc:cxnChg chg="add mod">
          <ac:chgData name="Loc Huynh" userId="80c0383e323bd6ea" providerId="LiveId" clId="{0AE45BB6-5B9B-5242-9E66-830EC0E01B2C}" dt="2022-01-26T02:44:17.249" v="9711" actId="1037"/>
          <ac:cxnSpMkLst>
            <pc:docMk/>
            <pc:sldMk cId="1050507727" sldId="361"/>
            <ac:cxnSpMk id="77" creationId="{CDE5301E-DA54-AA4C-A317-3713BC12A438}"/>
          </ac:cxnSpMkLst>
        </pc:cxnChg>
        <pc:cxnChg chg="add mod">
          <ac:chgData name="Loc Huynh" userId="80c0383e323bd6ea" providerId="LiveId" clId="{0AE45BB6-5B9B-5242-9E66-830EC0E01B2C}" dt="2022-01-26T02:44:17.249" v="9711" actId="1037"/>
          <ac:cxnSpMkLst>
            <pc:docMk/>
            <pc:sldMk cId="1050507727" sldId="361"/>
            <ac:cxnSpMk id="81" creationId="{835B9089-E543-D141-8E03-5036F0F53D8B}"/>
          </ac:cxnSpMkLst>
        </pc:cxnChg>
        <pc:cxnChg chg="add mod">
          <ac:chgData name="Loc Huynh" userId="80c0383e323bd6ea" providerId="LiveId" clId="{0AE45BB6-5B9B-5242-9E66-830EC0E01B2C}" dt="2022-01-26T02:44:17.249" v="9711" actId="1037"/>
          <ac:cxnSpMkLst>
            <pc:docMk/>
            <pc:sldMk cId="1050507727" sldId="361"/>
            <ac:cxnSpMk id="83" creationId="{80551C8B-4CF3-7743-BF2D-342218996C78}"/>
          </ac:cxnSpMkLst>
        </pc:cxnChg>
      </pc:sldChg>
      <pc:sldChg chg="addSp delSp modSp add mod">
        <pc:chgData name="Loc Huynh" userId="80c0383e323bd6ea" providerId="LiveId" clId="{0AE45BB6-5B9B-5242-9E66-830EC0E01B2C}" dt="2022-01-26T03:29:06.212" v="10252" actId="20578"/>
        <pc:sldMkLst>
          <pc:docMk/>
          <pc:sldMk cId="1924071574" sldId="362"/>
        </pc:sldMkLst>
        <pc:spChg chg="mod">
          <ac:chgData name="Loc Huynh" userId="80c0383e323bd6ea" providerId="LiveId" clId="{0AE45BB6-5B9B-5242-9E66-830EC0E01B2C}" dt="2022-01-26T03:03:11.235" v="9807"/>
          <ac:spMkLst>
            <pc:docMk/>
            <pc:sldMk cId="1924071574" sldId="362"/>
            <ac:spMk id="2" creationId="{14FB75EB-42E3-C744-9CAF-7D2DB53CDAC0}"/>
          </ac:spMkLst>
        </pc:spChg>
        <pc:spChg chg="mod">
          <ac:chgData name="Loc Huynh" userId="80c0383e323bd6ea" providerId="LiveId" clId="{0AE45BB6-5B9B-5242-9E66-830EC0E01B2C}" dt="2022-01-26T03:29:06.212" v="10252" actId="20578"/>
          <ac:spMkLst>
            <pc:docMk/>
            <pc:sldMk cId="1924071574" sldId="362"/>
            <ac:spMk id="3" creationId="{915ED961-82CE-F140-B979-1794E0DE9605}"/>
          </ac:spMkLst>
        </pc:spChg>
        <pc:spChg chg="add del mod">
          <ac:chgData name="Loc Huynh" userId="80c0383e323bd6ea" providerId="LiveId" clId="{0AE45BB6-5B9B-5242-9E66-830EC0E01B2C}" dt="2022-01-26T03:04:04.148" v="9917"/>
          <ac:spMkLst>
            <pc:docMk/>
            <pc:sldMk cId="1924071574" sldId="362"/>
            <ac:spMk id="4" creationId="{F9FA2EB8-5860-924B-9799-89021DC4334E}"/>
          </ac:spMkLst>
        </pc:spChg>
        <pc:spChg chg="add mod">
          <ac:chgData name="Loc Huynh" userId="80c0383e323bd6ea" providerId="LiveId" clId="{0AE45BB6-5B9B-5242-9E66-830EC0E01B2C}" dt="2022-01-26T03:05:28.425" v="9928" actId="20577"/>
          <ac:spMkLst>
            <pc:docMk/>
            <pc:sldMk cId="1924071574" sldId="362"/>
            <ac:spMk id="6" creationId="{0DB3280B-B86A-6145-BBA2-3F695454142E}"/>
          </ac:spMkLst>
        </pc:spChg>
        <pc:spChg chg="add mod">
          <ac:chgData name="Loc Huynh" userId="80c0383e323bd6ea" providerId="LiveId" clId="{0AE45BB6-5B9B-5242-9E66-830EC0E01B2C}" dt="2022-01-26T03:05:44.391" v="9934" actId="207"/>
          <ac:spMkLst>
            <pc:docMk/>
            <pc:sldMk cId="1924071574" sldId="362"/>
            <ac:spMk id="7" creationId="{6F2B6BA6-9E38-E142-9942-71AF89B4F498}"/>
          </ac:spMkLst>
        </pc:spChg>
        <pc:spChg chg="add mod">
          <ac:chgData name="Loc Huynh" userId="80c0383e323bd6ea" providerId="LiveId" clId="{0AE45BB6-5B9B-5242-9E66-830EC0E01B2C}" dt="2022-01-26T03:24:42.789" v="9994" actId="1076"/>
          <ac:spMkLst>
            <pc:docMk/>
            <pc:sldMk cId="1924071574" sldId="362"/>
            <ac:spMk id="8" creationId="{194B4DF3-88CD-6F43-BFE5-7121DBD87B8F}"/>
          </ac:spMkLst>
        </pc:spChg>
        <pc:spChg chg="add mod">
          <ac:chgData name="Loc Huynh" userId="80c0383e323bd6ea" providerId="LiveId" clId="{0AE45BB6-5B9B-5242-9E66-830EC0E01B2C}" dt="2022-01-26T03:24:49.075" v="9998" actId="20577"/>
          <ac:spMkLst>
            <pc:docMk/>
            <pc:sldMk cId="1924071574" sldId="362"/>
            <ac:spMk id="9" creationId="{F66C3E78-7D75-D44E-A56E-FEFBA112DCCE}"/>
          </ac:spMkLst>
        </pc:spChg>
      </pc:sldChg>
      <pc:sldChg chg="delSp modSp add mod">
        <pc:chgData name="Loc Huynh" userId="80c0383e323bd6ea" providerId="LiveId" clId="{0AE45BB6-5B9B-5242-9E66-830EC0E01B2C}" dt="2022-01-26T03:49:06.492" v="11231" actId="20577"/>
        <pc:sldMkLst>
          <pc:docMk/>
          <pc:sldMk cId="113012024" sldId="363"/>
        </pc:sldMkLst>
        <pc:spChg chg="mod">
          <ac:chgData name="Loc Huynh" userId="80c0383e323bd6ea" providerId="LiveId" clId="{0AE45BB6-5B9B-5242-9E66-830EC0E01B2C}" dt="2022-01-26T03:49:06.492" v="11231" actId="20577"/>
          <ac:spMkLst>
            <pc:docMk/>
            <pc:sldMk cId="113012024" sldId="363"/>
            <ac:spMk id="3" creationId="{915ED961-82CE-F140-B979-1794E0DE9605}"/>
          </ac:spMkLst>
        </pc:spChg>
        <pc:spChg chg="del">
          <ac:chgData name="Loc Huynh" userId="80c0383e323bd6ea" providerId="LiveId" clId="{0AE45BB6-5B9B-5242-9E66-830EC0E01B2C}" dt="2022-01-26T03:26:11.819" v="10204" actId="478"/>
          <ac:spMkLst>
            <pc:docMk/>
            <pc:sldMk cId="113012024" sldId="363"/>
            <ac:spMk id="6" creationId="{0DB3280B-B86A-6145-BBA2-3F695454142E}"/>
          </ac:spMkLst>
        </pc:spChg>
        <pc:spChg chg="mod">
          <ac:chgData name="Loc Huynh" userId="80c0383e323bd6ea" providerId="LiveId" clId="{0AE45BB6-5B9B-5242-9E66-830EC0E01B2C}" dt="2022-01-26T03:34:20.350" v="10498" actId="1076"/>
          <ac:spMkLst>
            <pc:docMk/>
            <pc:sldMk cId="113012024" sldId="363"/>
            <ac:spMk id="7" creationId="{6F2B6BA6-9E38-E142-9942-71AF89B4F498}"/>
          </ac:spMkLst>
        </pc:spChg>
      </pc:sldChg>
      <pc:sldChg chg="delSp modSp add mod ord">
        <pc:chgData name="Loc Huynh" userId="80c0383e323bd6ea" providerId="LiveId" clId="{0AE45BB6-5B9B-5242-9E66-830EC0E01B2C}" dt="2022-01-26T03:49:29.269" v="11234" actId="20577"/>
        <pc:sldMkLst>
          <pc:docMk/>
          <pc:sldMk cId="2162903043" sldId="364"/>
        </pc:sldMkLst>
        <pc:spChg chg="mod">
          <ac:chgData name="Loc Huynh" userId="80c0383e323bd6ea" providerId="LiveId" clId="{0AE45BB6-5B9B-5242-9E66-830EC0E01B2C}" dt="2022-01-26T03:49:29.269" v="11234" actId="20577"/>
          <ac:spMkLst>
            <pc:docMk/>
            <pc:sldMk cId="2162903043" sldId="364"/>
            <ac:spMk id="3" creationId="{915ED961-82CE-F140-B979-1794E0DE9605}"/>
          </ac:spMkLst>
        </pc:spChg>
        <pc:spChg chg="del">
          <ac:chgData name="Loc Huynh" userId="80c0383e323bd6ea" providerId="LiveId" clId="{0AE45BB6-5B9B-5242-9E66-830EC0E01B2C}" dt="2022-01-26T03:37:07.665" v="10500" actId="478"/>
          <ac:spMkLst>
            <pc:docMk/>
            <pc:sldMk cId="2162903043" sldId="364"/>
            <ac:spMk id="7" creationId="{6F2B6BA6-9E38-E142-9942-71AF89B4F498}"/>
          </ac:spMkLst>
        </pc:spChg>
      </pc:sldChg>
      <pc:sldChg chg="addSp delSp modSp add mod">
        <pc:chgData name="Loc Huynh" userId="80c0383e323bd6ea" providerId="LiveId" clId="{0AE45BB6-5B9B-5242-9E66-830EC0E01B2C}" dt="2022-01-26T04:12:29.403" v="12001" actId="20577"/>
        <pc:sldMkLst>
          <pc:docMk/>
          <pc:sldMk cId="2579791875" sldId="365"/>
        </pc:sldMkLst>
        <pc:spChg chg="mod">
          <ac:chgData name="Loc Huynh" userId="80c0383e323bd6ea" providerId="LiveId" clId="{0AE45BB6-5B9B-5242-9E66-830EC0E01B2C}" dt="2022-01-26T04:08:54.248" v="11847" actId="255"/>
          <ac:spMkLst>
            <pc:docMk/>
            <pc:sldMk cId="2579791875" sldId="365"/>
            <ac:spMk id="3" creationId="{915ED961-82CE-F140-B979-1794E0DE9605}"/>
          </ac:spMkLst>
        </pc:spChg>
        <pc:spChg chg="add del mod">
          <ac:chgData name="Loc Huynh" userId="80c0383e323bd6ea" providerId="LiveId" clId="{0AE45BB6-5B9B-5242-9E66-830EC0E01B2C}" dt="2022-01-26T04:09:46.368" v="11851"/>
          <ac:spMkLst>
            <pc:docMk/>
            <pc:sldMk cId="2579791875" sldId="365"/>
            <ac:spMk id="4" creationId="{506CBEF4-2075-9F4E-A4CE-2F5162FF6F01}"/>
          </ac:spMkLst>
        </pc:spChg>
        <pc:spChg chg="add del mod">
          <ac:chgData name="Loc Huynh" userId="80c0383e323bd6ea" providerId="LiveId" clId="{0AE45BB6-5B9B-5242-9E66-830EC0E01B2C}" dt="2022-01-26T03:54:12.403" v="11304" actId="478"/>
          <ac:spMkLst>
            <pc:docMk/>
            <pc:sldMk cId="2579791875" sldId="365"/>
            <ac:spMk id="6" creationId="{0B304C08-BBE6-4247-A77C-3B233EDB0362}"/>
          </ac:spMkLst>
        </pc:spChg>
        <pc:spChg chg="add mod">
          <ac:chgData name="Loc Huynh" userId="80c0383e323bd6ea" providerId="LiveId" clId="{0AE45BB6-5B9B-5242-9E66-830EC0E01B2C}" dt="2022-01-26T04:12:17.576" v="11971" actId="20577"/>
          <ac:spMkLst>
            <pc:docMk/>
            <pc:sldMk cId="2579791875" sldId="365"/>
            <ac:spMk id="7" creationId="{515185DA-842B-EF48-A9DD-6F138E84039C}"/>
          </ac:spMkLst>
        </pc:spChg>
        <pc:spChg chg="add mod">
          <ac:chgData name="Loc Huynh" userId="80c0383e323bd6ea" providerId="LiveId" clId="{0AE45BB6-5B9B-5242-9E66-830EC0E01B2C}" dt="2022-01-26T04:12:29.403" v="12001" actId="20577"/>
          <ac:spMkLst>
            <pc:docMk/>
            <pc:sldMk cId="2579791875" sldId="365"/>
            <ac:spMk id="8" creationId="{FB811D79-54FA-6642-A616-237CAD0E4D4D}"/>
          </ac:spMkLst>
        </pc:spChg>
      </pc:sldChg>
      <pc:sldChg chg="delSp modSp add mod">
        <pc:chgData name="Loc Huynh" userId="80c0383e323bd6ea" providerId="LiveId" clId="{0AE45BB6-5B9B-5242-9E66-830EC0E01B2C}" dt="2022-01-26T04:14:28.804" v="12288" actId="20577"/>
        <pc:sldMkLst>
          <pc:docMk/>
          <pc:sldMk cId="869638347" sldId="366"/>
        </pc:sldMkLst>
        <pc:spChg chg="mod">
          <ac:chgData name="Loc Huynh" userId="80c0383e323bd6ea" providerId="LiveId" clId="{0AE45BB6-5B9B-5242-9E66-830EC0E01B2C}" dt="2022-01-26T04:14:28.804" v="12288" actId="20577"/>
          <ac:spMkLst>
            <pc:docMk/>
            <pc:sldMk cId="869638347" sldId="366"/>
            <ac:spMk id="3" creationId="{915ED961-82CE-F140-B979-1794E0DE9605}"/>
          </ac:spMkLst>
        </pc:spChg>
        <pc:spChg chg="del">
          <ac:chgData name="Loc Huynh" userId="80c0383e323bd6ea" providerId="LiveId" clId="{0AE45BB6-5B9B-5242-9E66-830EC0E01B2C}" dt="2022-01-26T04:10:02.147" v="11854" actId="478"/>
          <ac:spMkLst>
            <pc:docMk/>
            <pc:sldMk cId="869638347" sldId="366"/>
            <ac:spMk id="7" creationId="{515185DA-842B-EF48-A9DD-6F138E84039C}"/>
          </ac:spMkLst>
        </pc:spChg>
        <pc:spChg chg="del">
          <ac:chgData name="Loc Huynh" userId="80c0383e323bd6ea" providerId="LiveId" clId="{0AE45BB6-5B9B-5242-9E66-830EC0E01B2C}" dt="2022-01-26T04:10:00.732" v="11853" actId="478"/>
          <ac:spMkLst>
            <pc:docMk/>
            <pc:sldMk cId="869638347" sldId="366"/>
            <ac:spMk id="8" creationId="{FB811D79-54FA-6642-A616-237CAD0E4D4D}"/>
          </ac:spMkLst>
        </pc:spChg>
      </pc:sldChg>
    </pc:docChg>
  </pc:docChgLst>
  <pc:docChgLst>
    <pc:chgData name="Loc Huynh" userId="80c0383e323bd6ea" providerId="LiveId" clId="{C20C012F-ECD3-1149-9042-ABB73DC07C12}"/>
    <pc:docChg chg="undo custSel addSld delSld modSld sldOrd modHandout">
      <pc:chgData name="Loc Huynh" userId="80c0383e323bd6ea" providerId="LiveId" clId="{C20C012F-ECD3-1149-9042-ABB73DC07C12}" dt="2022-03-12T03:22:27.427" v="9704" actId="20577"/>
      <pc:docMkLst>
        <pc:docMk/>
      </pc:docMkLst>
      <pc:sldChg chg="modSp mod">
        <pc:chgData name="Loc Huynh" userId="80c0383e323bd6ea" providerId="LiveId" clId="{C20C012F-ECD3-1149-9042-ABB73DC07C12}" dt="2022-03-09T13:10:04.785" v="3967" actId="20577"/>
        <pc:sldMkLst>
          <pc:docMk/>
          <pc:sldMk cId="1504171760" sldId="304"/>
        </pc:sldMkLst>
        <pc:spChg chg="mod">
          <ac:chgData name="Loc Huynh" userId="80c0383e323bd6ea" providerId="LiveId" clId="{C20C012F-ECD3-1149-9042-ABB73DC07C12}" dt="2022-03-09T13:10:04.785" v="3967" actId="20577"/>
          <ac:spMkLst>
            <pc:docMk/>
            <pc:sldMk cId="1504171760" sldId="304"/>
            <ac:spMk id="2" creationId="{8F68707A-DF9C-7442-AA8B-3854934550D4}"/>
          </ac:spMkLst>
        </pc:spChg>
      </pc:sldChg>
      <pc:sldChg chg="del">
        <pc:chgData name="Loc Huynh" userId="80c0383e323bd6ea" providerId="LiveId" clId="{C20C012F-ECD3-1149-9042-ABB73DC07C12}" dt="2022-03-11T09:43:58.689" v="5179" actId="2696"/>
        <pc:sldMkLst>
          <pc:docMk/>
          <pc:sldMk cId="939005025" sldId="309"/>
        </pc:sldMkLst>
      </pc:sldChg>
      <pc:sldChg chg="modSp mod">
        <pc:chgData name="Loc Huynh" userId="80c0383e323bd6ea" providerId="LiveId" clId="{C20C012F-ECD3-1149-9042-ABB73DC07C12}" dt="2022-03-11T10:30:12.982" v="6488" actId="20577"/>
        <pc:sldMkLst>
          <pc:docMk/>
          <pc:sldMk cId="2028159625" sldId="332"/>
        </pc:sldMkLst>
        <pc:spChg chg="mod">
          <ac:chgData name="Loc Huynh" userId="80c0383e323bd6ea" providerId="LiveId" clId="{C20C012F-ECD3-1149-9042-ABB73DC07C12}" dt="2022-03-11T10:30:12.982" v="6488" actId="20577"/>
          <ac:spMkLst>
            <pc:docMk/>
            <pc:sldMk cId="2028159625" sldId="332"/>
            <ac:spMk id="5" creationId="{0DE51CAE-68FF-8440-AB6F-0825A96EDEA2}"/>
          </ac:spMkLst>
        </pc:spChg>
      </pc:sldChg>
      <pc:sldChg chg="addSp delSp modSp mod modNotesTx">
        <pc:chgData name="Loc Huynh" userId="80c0383e323bd6ea" providerId="LiveId" clId="{C20C012F-ECD3-1149-9042-ABB73DC07C12}" dt="2022-03-12T03:20:25.589" v="9690"/>
        <pc:sldMkLst>
          <pc:docMk/>
          <pc:sldMk cId="618754697" sldId="334"/>
        </pc:sldMkLst>
        <pc:spChg chg="mod">
          <ac:chgData name="Loc Huynh" userId="80c0383e323bd6ea" providerId="LiveId" clId="{C20C012F-ECD3-1149-9042-ABB73DC07C12}" dt="2022-03-12T01:48:38.906" v="8115" actId="207"/>
          <ac:spMkLst>
            <pc:docMk/>
            <pc:sldMk cId="618754697" sldId="334"/>
            <ac:spMk id="3" creationId="{915ED961-82CE-F140-B979-1794E0DE9605}"/>
          </ac:spMkLst>
        </pc:spChg>
        <pc:spChg chg="add mod">
          <ac:chgData name="Loc Huynh" userId="80c0383e323bd6ea" providerId="LiveId" clId="{C20C012F-ECD3-1149-9042-ABB73DC07C12}" dt="2022-03-12T03:20:25.589" v="9690"/>
          <ac:spMkLst>
            <pc:docMk/>
            <pc:sldMk cId="618754697" sldId="334"/>
            <ac:spMk id="9" creationId="{D77BC76F-30B6-6C40-8ED2-6E176B8504A3}"/>
          </ac:spMkLst>
        </pc:spChg>
        <pc:graphicFrameChg chg="del">
          <ac:chgData name="Loc Huynh" userId="80c0383e323bd6ea" providerId="LiveId" clId="{C20C012F-ECD3-1149-9042-ABB73DC07C12}" dt="2022-03-11T10:31:20.020" v="6621" actId="478"/>
          <ac:graphicFrameMkLst>
            <pc:docMk/>
            <pc:sldMk cId="618754697" sldId="334"/>
            <ac:graphicFrameMk id="6" creationId="{4D8383A9-CC6B-5A4C-86AA-1DCE366D97BA}"/>
          </ac:graphicFrameMkLst>
        </pc:graphicFrameChg>
        <pc:graphicFrameChg chg="del">
          <ac:chgData name="Loc Huynh" userId="80c0383e323bd6ea" providerId="LiveId" clId="{C20C012F-ECD3-1149-9042-ABB73DC07C12}" dt="2022-03-11T10:31:20.667" v="6622" actId="478"/>
          <ac:graphicFrameMkLst>
            <pc:docMk/>
            <pc:sldMk cId="618754697" sldId="334"/>
            <ac:graphicFrameMk id="7" creationId="{1406845A-A1AC-2642-B44E-A1DB7399D664}"/>
          </ac:graphicFrameMkLst>
        </pc:graphicFrameChg>
        <pc:picChg chg="add mod">
          <ac:chgData name="Loc Huynh" userId="80c0383e323bd6ea" providerId="LiveId" clId="{C20C012F-ECD3-1149-9042-ABB73DC07C12}" dt="2022-03-12T03:20:25.589" v="9690"/>
          <ac:picMkLst>
            <pc:docMk/>
            <pc:sldMk cId="618754697" sldId="334"/>
            <ac:picMk id="8" creationId="{006B3BBF-260C-1C4F-8B3D-F655A14564ED}"/>
          </ac:picMkLst>
        </pc:picChg>
        <pc:picChg chg="del">
          <ac:chgData name="Loc Huynh" userId="80c0383e323bd6ea" providerId="LiveId" clId="{C20C012F-ECD3-1149-9042-ABB73DC07C12}" dt="2022-03-11T10:31:19.153" v="6620" actId="478"/>
          <ac:picMkLst>
            <pc:docMk/>
            <pc:sldMk cId="618754697" sldId="334"/>
            <ac:picMk id="1030" creationId="{50C1FE38-BDD6-EB45-A9A9-F9C56F0468DA}"/>
          </ac:picMkLst>
        </pc:picChg>
      </pc:sldChg>
      <pc:sldChg chg="delSp modSp mod">
        <pc:chgData name="Loc Huynh" userId="80c0383e323bd6ea" providerId="LiveId" clId="{C20C012F-ECD3-1149-9042-ABB73DC07C12}" dt="2022-03-12T03:22:21.702" v="9700" actId="20577"/>
        <pc:sldMkLst>
          <pc:docMk/>
          <pc:sldMk cId="3869614655" sldId="336"/>
        </pc:sldMkLst>
        <pc:spChg chg="mod">
          <ac:chgData name="Loc Huynh" userId="80c0383e323bd6ea" providerId="LiveId" clId="{C20C012F-ECD3-1149-9042-ABB73DC07C12}" dt="2022-03-12T03:22:21.702" v="9700" actId="20577"/>
          <ac:spMkLst>
            <pc:docMk/>
            <pc:sldMk cId="3869614655" sldId="336"/>
            <ac:spMk id="3" creationId="{915ED961-82CE-F140-B979-1794E0DE9605}"/>
          </ac:spMkLst>
        </pc:spChg>
        <pc:spChg chg="del">
          <ac:chgData name="Loc Huynh" userId="80c0383e323bd6ea" providerId="LiveId" clId="{C20C012F-ECD3-1149-9042-ABB73DC07C12}" dt="2022-03-11T10:36:00.056" v="6694" actId="478"/>
          <ac:spMkLst>
            <pc:docMk/>
            <pc:sldMk cId="3869614655" sldId="336"/>
            <ac:spMk id="9" creationId="{0C2D8A10-F168-3F42-8ECA-2345E24222C8}"/>
          </ac:spMkLst>
        </pc:spChg>
      </pc:sldChg>
      <pc:sldChg chg="addSp delSp modSp mod delAnim modAnim">
        <pc:chgData name="Loc Huynh" userId="80c0383e323bd6ea" providerId="LiveId" clId="{C20C012F-ECD3-1149-9042-ABB73DC07C12}" dt="2022-03-11T10:33:30.404" v="6668" actId="1076"/>
        <pc:sldMkLst>
          <pc:docMk/>
          <pc:sldMk cId="1418878203" sldId="342"/>
        </pc:sldMkLst>
        <pc:spChg chg="mod">
          <ac:chgData name="Loc Huynh" userId="80c0383e323bd6ea" providerId="LiveId" clId="{C20C012F-ECD3-1149-9042-ABB73DC07C12}" dt="2022-03-09T10:22:28.206" v="1352" actId="113"/>
          <ac:spMkLst>
            <pc:docMk/>
            <pc:sldMk cId="1418878203" sldId="342"/>
            <ac:spMk id="3" creationId="{915ED961-82CE-F140-B979-1794E0DE9605}"/>
          </ac:spMkLst>
        </pc:spChg>
        <pc:spChg chg="add mod">
          <ac:chgData name="Loc Huynh" userId="80c0383e323bd6ea" providerId="LiveId" clId="{C20C012F-ECD3-1149-9042-ABB73DC07C12}" dt="2022-03-11T10:33:30.404" v="6668" actId="1076"/>
          <ac:spMkLst>
            <pc:docMk/>
            <pc:sldMk cId="1418878203" sldId="342"/>
            <ac:spMk id="4" creationId="{0F67E39A-264E-354C-85C4-C513A061E7EB}"/>
          </ac:spMkLst>
        </pc:spChg>
        <pc:spChg chg="add del mod">
          <ac:chgData name="Loc Huynh" userId="80c0383e323bd6ea" providerId="LiveId" clId="{C20C012F-ECD3-1149-9042-ABB73DC07C12}" dt="2022-03-09T09:05:52.009" v="399" actId="478"/>
          <ac:spMkLst>
            <pc:docMk/>
            <pc:sldMk cId="1418878203" sldId="342"/>
            <ac:spMk id="34" creationId="{BE568825-C5DD-6342-83CF-0E5A0C4FEC83}"/>
          </ac:spMkLst>
        </pc:spChg>
        <pc:grpChg chg="del">
          <ac:chgData name="Loc Huynh" userId="80c0383e323bd6ea" providerId="LiveId" clId="{C20C012F-ECD3-1149-9042-ABB73DC07C12}" dt="2022-03-09T08:35:05.354" v="141" actId="478"/>
          <ac:grpSpMkLst>
            <pc:docMk/>
            <pc:sldMk cId="1418878203" sldId="342"/>
            <ac:grpSpMk id="5" creationId="{201F2821-4987-5B42-BDEF-5A4DCD5831D3}"/>
          </ac:grpSpMkLst>
        </pc:grpChg>
        <pc:picChg chg="add mod modCrop">
          <ac:chgData name="Loc Huynh" userId="80c0383e323bd6ea" providerId="LiveId" clId="{C20C012F-ECD3-1149-9042-ABB73DC07C12}" dt="2022-03-11T10:32:51.271" v="6626" actId="732"/>
          <ac:picMkLst>
            <pc:docMk/>
            <pc:sldMk cId="1418878203" sldId="342"/>
            <ac:picMk id="9" creationId="{D4491C8D-C7B4-E44C-A4D7-DF19332E2D75}"/>
          </ac:picMkLst>
        </pc:picChg>
        <pc:picChg chg="add del">
          <ac:chgData name="Loc Huynh" userId="80c0383e323bd6ea" providerId="LiveId" clId="{C20C012F-ECD3-1149-9042-ABB73DC07C12}" dt="2022-03-09T01:42:40.330" v="127"/>
          <ac:picMkLst>
            <pc:docMk/>
            <pc:sldMk cId="1418878203" sldId="342"/>
            <ac:picMk id="1026" creationId="{DA38F03B-32C3-3B4A-B644-4D33E256DD1D}"/>
          </ac:picMkLst>
        </pc:picChg>
        <pc:picChg chg="add del">
          <ac:chgData name="Loc Huynh" userId="80c0383e323bd6ea" providerId="LiveId" clId="{C20C012F-ECD3-1149-9042-ABB73DC07C12}" dt="2022-03-09T01:42:52.695" v="130"/>
          <ac:picMkLst>
            <pc:docMk/>
            <pc:sldMk cId="1418878203" sldId="342"/>
            <ac:picMk id="1028" creationId="{0C86241C-EAFF-EA41-B18A-38DF9AACFE85}"/>
          </ac:picMkLst>
        </pc:picChg>
        <pc:cxnChg chg="add del mod">
          <ac:chgData name="Loc Huynh" userId="80c0383e323bd6ea" providerId="LiveId" clId="{C20C012F-ECD3-1149-9042-ABB73DC07C12}" dt="2022-03-09T09:05:48.155" v="397" actId="478"/>
          <ac:cxnSpMkLst>
            <pc:docMk/>
            <pc:sldMk cId="1418878203" sldId="342"/>
            <ac:cxnSpMk id="11" creationId="{BC2AED55-209C-F040-B2AF-6C8F19D1022C}"/>
          </ac:cxnSpMkLst>
        </pc:cxnChg>
        <pc:cxnChg chg="add del mod">
          <ac:chgData name="Loc Huynh" userId="80c0383e323bd6ea" providerId="LiveId" clId="{C20C012F-ECD3-1149-9042-ABB73DC07C12}" dt="2022-03-09T09:05:48.155" v="397" actId="478"/>
          <ac:cxnSpMkLst>
            <pc:docMk/>
            <pc:sldMk cId="1418878203" sldId="342"/>
            <ac:cxnSpMk id="15" creationId="{68A06B90-7247-A448-9639-6FBE4090C9DE}"/>
          </ac:cxnSpMkLst>
        </pc:cxnChg>
        <pc:cxnChg chg="add del mod">
          <ac:chgData name="Loc Huynh" userId="80c0383e323bd6ea" providerId="LiveId" clId="{C20C012F-ECD3-1149-9042-ABB73DC07C12}" dt="2022-03-09T09:05:48.155" v="397" actId="478"/>
          <ac:cxnSpMkLst>
            <pc:docMk/>
            <pc:sldMk cId="1418878203" sldId="342"/>
            <ac:cxnSpMk id="19" creationId="{9A7EE7FB-FBB5-DA45-9838-0FF1AE75C037}"/>
          </ac:cxnSpMkLst>
        </pc:cxnChg>
        <pc:cxnChg chg="add del mod">
          <ac:chgData name="Loc Huynh" userId="80c0383e323bd6ea" providerId="LiveId" clId="{C20C012F-ECD3-1149-9042-ABB73DC07C12}" dt="2022-03-09T09:05:48.155" v="397" actId="478"/>
          <ac:cxnSpMkLst>
            <pc:docMk/>
            <pc:sldMk cId="1418878203" sldId="342"/>
            <ac:cxnSpMk id="23" creationId="{4EDC49F6-D16E-F444-A980-3E97EA1C0D40}"/>
          </ac:cxnSpMkLst>
        </pc:cxnChg>
        <pc:cxnChg chg="add del mod">
          <ac:chgData name="Loc Huynh" userId="80c0383e323bd6ea" providerId="LiveId" clId="{C20C012F-ECD3-1149-9042-ABB73DC07C12}" dt="2022-03-09T09:05:48.155" v="397" actId="478"/>
          <ac:cxnSpMkLst>
            <pc:docMk/>
            <pc:sldMk cId="1418878203" sldId="342"/>
            <ac:cxnSpMk id="32" creationId="{B6157A92-54F4-A647-87A9-5A9AF4F51C73}"/>
          </ac:cxnSpMkLst>
        </pc:cxnChg>
        <pc:cxnChg chg="add del mod">
          <ac:chgData name="Loc Huynh" userId="80c0383e323bd6ea" providerId="LiveId" clId="{C20C012F-ECD3-1149-9042-ABB73DC07C12}" dt="2022-03-09T09:05:49.896" v="398" actId="478"/>
          <ac:cxnSpMkLst>
            <pc:docMk/>
            <pc:sldMk cId="1418878203" sldId="342"/>
            <ac:cxnSpMk id="35" creationId="{D79256FB-7939-DA45-A70B-A10A202E2FE3}"/>
          </ac:cxnSpMkLst>
        </pc:cxnChg>
      </pc:sldChg>
      <pc:sldChg chg="modSp mod">
        <pc:chgData name="Loc Huynh" userId="80c0383e323bd6ea" providerId="LiveId" clId="{C20C012F-ECD3-1149-9042-ABB73DC07C12}" dt="2022-03-11T09:34:08.533" v="4729" actId="20577"/>
        <pc:sldMkLst>
          <pc:docMk/>
          <pc:sldMk cId="2905414966" sldId="344"/>
        </pc:sldMkLst>
        <pc:spChg chg="mod">
          <ac:chgData name="Loc Huynh" userId="80c0383e323bd6ea" providerId="LiveId" clId="{C20C012F-ECD3-1149-9042-ABB73DC07C12}" dt="2022-03-11T09:34:08.533" v="4729" actId="20577"/>
          <ac:spMkLst>
            <pc:docMk/>
            <pc:sldMk cId="2905414966" sldId="344"/>
            <ac:spMk id="3" creationId="{915ED961-82CE-F140-B979-1794E0DE9605}"/>
          </ac:spMkLst>
        </pc:spChg>
      </pc:sldChg>
      <pc:sldChg chg="del">
        <pc:chgData name="Loc Huynh" userId="80c0383e323bd6ea" providerId="LiveId" clId="{C20C012F-ECD3-1149-9042-ABB73DC07C12}" dt="2022-03-11T09:44:02.777" v="5182" actId="2696"/>
        <pc:sldMkLst>
          <pc:docMk/>
          <pc:sldMk cId="2022387877" sldId="345"/>
        </pc:sldMkLst>
      </pc:sldChg>
      <pc:sldChg chg="addSp delSp modSp mod">
        <pc:chgData name="Loc Huynh" userId="80c0383e323bd6ea" providerId="LiveId" clId="{C20C012F-ECD3-1149-9042-ABB73DC07C12}" dt="2022-03-12T03:18:45.820" v="9685" actId="207"/>
        <pc:sldMkLst>
          <pc:docMk/>
          <pc:sldMk cId="1744417963" sldId="346"/>
        </pc:sldMkLst>
        <pc:spChg chg="mod">
          <ac:chgData name="Loc Huynh" userId="80c0383e323bd6ea" providerId="LiveId" clId="{C20C012F-ECD3-1149-9042-ABB73DC07C12}" dt="2022-03-09T13:10:46.853" v="3999" actId="20577"/>
          <ac:spMkLst>
            <pc:docMk/>
            <pc:sldMk cId="1744417963" sldId="346"/>
            <ac:spMk id="2" creationId="{14FB75EB-42E3-C744-9CAF-7D2DB53CDAC0}"/>
          </ac:spMkLst>
        </pc:spChg>
        <pc:spChg chg="mod">
          <ac:chgData name="Loc Huynh" userId="80c0383e323bd6ea" providerId="LiveId" clId="{C20C012F-ECD3-1149-9042-ABB73DC07C12}" dt="2022-03-12T03:18:45.820" v="9685" actId="207"/>
          <ac:spMkLst>
            <pc:docMk/>
            <pc:sldMk cId="1744417963" sldId="346"/>
            <ac:spMk id="3" creationId="{915ED961-82CE-F140-B979-1794E0DE9605}"/>
          </ac:spMkLst>
        </pc:spChg>
        <pc:spChg chg="add del mod">
          <ac:chgData name="Loc Huynh" userId="80c0383e323bd6ea" providerId="LiveId" clId="{C20C012F-ECD3-1149-9042-ABB73DC07C12}" dt="2022-03-11T09:27:20.196" v="4478"/>
          <ac:spMkLst>
            <pc:docMk/>
            <pc:sldMk cId="1744417963" sldId="346"/>
            <ac:spMk id="4" creationId="{A0BF0497-743E-EE46-AACC-35D964D0EB1A}"/>
          </ac:spMkLst>
        </pc:spChg>
      </pc:sldChg>
      <pc:sldChg chg="del">
        <pc:chgData name="Loc Huynh" userId="80c0383e323bd6ea" providerId="LiveId" clId="{C20C012F-ECD3-1149-9042-ABB73DC07C12}" dt="2022-03-11T09:43:53.946" v="5177" actId="2696"/>
        <pc:sldMkLst>
          <pc:docMk/>
          <pc:sldMk cId="3037548515" sldId="347"/>
        </pc:sldMkLst>
      </pc:sldChg>
      <pc:sldChg chg="del">
        <pc:chgData name="Loc Huynh" userId="80c0383e323bd6ea" providerId="LiveId" clId="{C20C012F-ECD3-1149-9042-ABB73DC07C12}" dt="2022-03-11T10:29:45.522" v="6472" actId="2696"/>
        <pc:sldMkLst>
          <pc:docMk/>
          <pc:sldMk cId="4182261553" sldId="348"/>
        </pc:sldMkLst>
      </pc:sldChg>
      <pc:sldChg chg="del">
        <pc:chgData name="Loc Huynh" userId="80c0383e323bd6ea" providerId="LiveId" clId="{C20C012F-ECD3-1149-9042-ABB73DC07C12}" dt="2022-03-11T09:43:57.368" v="5178" actId="2696"/>
        <pc:sldMkLst>
          <pc:docMk/>
          <pc:sldMk cId="3134172502" sldId="349"/>
        </pc:sldMkLst>
      </pc:sldChg>
      <pc:sldChg chg="del">
        <pc:chgData name="Loc Huynh" userId="80c0383e323bd6ea" providerId="LiveId" clId="{C20C012F-ECD3-1149-9042-ABB73DC07C12}" dt="2022-03-11T09:44:01.008" v="5180" actId="2696"/>
        <pc:sldMkLst>
          <pc:docMk/>
          <pc:sldMk cId="1863456421" sldId="350"/>
        </pc:sldMkLst>
      </pc:sldChg>
      <pc:sldChg chg="del">
        <pc:chgData name="Loc Huynh" userId="80c0383e323bd6ea" providerId="LiveId" clId="{C20C012F-ECD3-1149-9042-ABB73DC07C12}" dt="2022-03-11T09:44:01.797" v="5181" actId="2696"/>
        <pc:sldMkLst>
          <pc:docMk/>
          <pc:sldMk cId="4208108575" sldId="351"/>
        </pc:sldMkLst>
      </pc:sldChg>
      <pc:sldChg chg="add del">
        <pc:chgData name="Loc Huynh" userId="80c0383e323bd6ea" providerId="LiveId" clId="{C20C012F-ECD3-1149-9042-ABB73DC07C12}" dt="2022-03-11T10:29:47.253" v="6473" actId="2696"/>
        <pc:sldMkLst>
          <pc:docMk/>
          <pc:sldMk cId="1151044480" sldId="352"/>
        </pc:sldMkLst>
      </pc:sldChg>
      <pc:sldChg chg="del">
        <pc:chgData name="Loc Huynh" userId="80c0383e323bd6ea" providerId="LiveId" clId="{C20C012F-ECD3-1149-9042-ABB73DC07C12}" dt="2022-03-11T10:29:48.958" v="6474" actId="2696"/>
        <pc:sldMkLst>
          <pc:docMk/>
          <pc:sldMk cId="4137404462" sldId="353"/>
        </pc:sldMkLst>
      </pc:sldChg>
      <pc:sldChg chg="modSp del mod ord">
        <pc:chgData name="Loc Huynh" userId="80c0383e323bd6ea" providerId="LiveId" clId="{C20C012F-ECD3-1149-9042-ABB73DC07C12}" dt="2022-03-11T10:30:30.611" v="6497" actId="2696"/>
        <pc:sldMkLst>
          <pc:docMk/>
          <pc:sldMk cId="2199059508" sldId="354"/>
        </pc:sldMkLst>
        <pc:spChg chg="mod">
          <ac:chgData name="Loc Huynh" userId="80c0383e323bd6ea" providerId="LiveId" clId="{C20C012F-ECD3-1149-9042-ABB73DC07C12}" dt="2022-03-11T10:30:27.050" v="6496" actId="20577"/>
          <ac:spMkLst>
            <pc:docMk/>
            <pc:sldMk cId="2199059508" sldId="354"/>
            <ac:spMk id="2" creationId="{14FB75EB-42E3-C744-9CAF-7D2DB53CDAC0}"/>
          </ac:spMkLst>
        </pc:spChg>
      </pc:sldChg>
      <pc:sldChg chg="del">
        <pc:chgData name="Loc Huynh" userId="80c0383e323bd6ea" providerId="LiveId" clId="{C20C012F-ECD3-1149-9042-ABB73DC07C12}" dt="2022-03-11T10:29:53.339" v="6475" actId="2696"/>
        <pc:sldMkLst>
          <pc:docMk/>
          <pc:sldMk cId="3933598865" sldId="355"/>
        </pc:sldMkLst>
      </pc:sldChg>
      <pc:sldChg chg="del">
        <pc:chgData name="Loc Huynh" userId="80c0383e323bd6ea" providerId="LiveId" clId="{C20C012F-ECD3-1149-9042-ABB73DC07C12}" dt="2022-03-11T10:29:55.023" v="6477" actId="2696"/>
        <pc:sldMkLst>
          <pc:docMk/>
          <pc:sldMk cId="2944363157" sldId="356"/>
        </pc:sldMkLst>
      </pc:sldChg>
      <pc:sldChg chg="del">
        <pc:chgData name="Loc Huynh" userId="80c0383e323bd6ea" providerId="LiveId" clId="{C20C012F-ECD3-1149-9042-ABB73DC07C12}" dt="2022-03-11T10:29:54.417" v="6476" actId="2696"/>
        <pc:sldMkLst>
          <pc:docMk/>
          <pc:sldMk cId="1188971547" sldId="357"/>
        </pc:sldMkLst>
      </pc:sldChg>
      <pc:sldChg chg="del">
        <pc:chgData name="Loc Huynh" userId="80c0383e323bd6ea" providerId="LiveId" clId="{C20C012F-ECD3-1149-9042-ABB73DC07C12}" dt="2022-03-11T10:29:55.658" v="6478" actId="2696"/>
        <pc:sldMkLst>
          <pc:docMk/>
          <pc:sldMk cId="227831133" sldId="358"/>
        </pc:sldMkLst>
      </pc:sldChg>
      <pc:sldChg chg="del">
        <pc:chgData name="Loc Huynh" userId="80c0383e323bd6ea" providerId="LiveId" clId="{C20C012F-ECD3-1149-9042-ABB73DC07C12}" dt="2022-03-11T10:29:56.342" v="6479" actId="2696"/>
        <pc:sldMkLst>
          <pc:docMk/>
          <pc:sldMk cId="1470623142" sldId="359"/>
        </pc:sldMkLst>
      </pc:sldChg>
      <pc:sldChg chg="del">
        <pc:chgData name="Loc Huynh" userId="80c0383e323bd6ea" providerId="LiveId" clId="{C20C012F-ECD3-1149-9042-ABB73DC07C12}" dt="2022-03-11T10:29:57.541" v="6480" actId="2696"/>
        <pc:sldMkLst>
          <pc:docMk/>
          <pc:sldMk cId="4016927774" sldId="360"/>
        </pc:sldMkLst>
      </pc:sldChg>
      <pc:sldChg chg="del">
        <pc:chgData name="Loc Huynh" userId="80c0383e323bd6ea" providerId="LiveId" clId="{C20C012F-ECD3-1149-9042-ABB73DC07C12}" dt="2022-03-11T10:29:58.540" v="6481" actId="2696"/>
        <pc:sldMkLst>
          <pc:docMk/>
          <pc:sldMk cId="1050507727" sldId="361"/>
        </pc:sldMkLst>
      </pc:sldChg>
      <pc:sldChg chg="del">
        <pc:chgData name="Loc Huynh" userId="80c0383e323bd6ea" providerId="LiveId" clId="{C20C012F-ECD3-1149-9042-ABB73DC07C12}" dt="2022-03-11T10:29:59.742" v="6482" actId="2696"/>
        <pc:sldMkLst>
          <pc:docMk/>
          <pc:sldMk cId="1924071574" sldId="362"/>
        </pc:sldMkLst>
      </pc:sldChg>
      <pc:sldChg chg="del">
        <pc:chgData name="Loc Huynh" userId="80c0383e323bd6ea" providerId="LiveId" clId="{C20C012F-ECD3-1149-9042-ABB73DC07C12}" dt="2022-03-11T10:30:02.019" v="6484" actId="2696"/>
        <pc:sldMkLst>
          <pc:docMk/>
          <pc:sldMk cId="113012024" sldId="363"/>
        </pc:sldMkLst>
      </pc:sldChg>
      <pc:sldChg chg="del">
        <pc:chgData name="Loc Huynh" userId="80c0383e323bd6ea" providerId="LiveId" clId="{C20C012F-ECD3-1149-9042-ABB73DC07C12}" dt="2022-03-11T10:30:00.834" v="6483" actId="2696"/>
        <pc:sldMkLst>
          <pc:docMk/>
          <pc:sldMk cId="2162903043" sldId="364"/>
        </pc:sldMkLst>
      </pc:sldChg>
      <pc:sldChg chg="del">
        <pc:chgData name="Loc Huynh" userId="80c0383e323bd6ea" providerId="LiveId" clId="{C20C012F-ECD3-1149-9042-ABB73DC07C12}" dt="2022-03-11T10:30:03.211" v="6485" actId="2696"/>
        <pc:sldMkLst>
          <pc:docMk/>
          <pc:sldMk cId="2579791875" sldId="365"/>
        </pc:sldMkLst>
      </pc:sldChg>
      <pc:sldChg chg="del">
        <pc:chgData name="Loc Huynh" userId="80c0383e323bd6ea" providerId="LiveId" clId="{C20C012F-ECD3-1149-9042-ABB73DC07C12}" dt="2022-03-11T10:30:04.107" v="6486" actId="2696"/>
        <pc:sldMkLst>
          <pc:docMk/>
          <pc:sldMk cId="869638347" sldId="366"/>
        </pc:sldMkLst>
      </pc:sldChg>
      <pc:sldChg chg="del">
        <pc:chgData name="Loc Huynh" userId="80c0383e323bd6ea" providerId="LiveId" clId="{C20C012F-ECD3-1149-9042-ABB73DC07C12}" dt="2022-03-09T09:06:20.322" v="401" actId="2696"/>
        <pc:sldMkLst>
          <pc:docMk/>
          <pc:sldMk cId="1333134239" sldId="367"/>
        </pc:sldMkLst>
      </pc:sldChg>
      <pc:sldChg chg="delSp modSp add mod ord">
        <pc:chgData name="Loc Huynh" userId="80c0383e323bd6ea" providerId="LiveId" clId="{C20C012F-ECD3-1149-9042-ABB73DC07C12}" dt="2022-03-12T03:16:32.736" v="9682" actId="122"/>
        <pc:sldMkLst>
          <pc:docMk/>
          <pc:sldMk cId="2608431442" sldId="367"/>
        </pc:sldMkLst>
        <pc:spChg chg="mod">
          <ac:chgData name="Loc Huynh" userId="80c0383e323bd6ea" providerId="LiveId" clId="{C20C012F-ECD3-1149-9042-ABB73DC07C12}" dt="2022-03-12T03:16:32.736" v="9682" actId="122"/>
          <ac:spMkLst>
            <pc:docMk/>
            <pc:sldMk cId="2608431442" sldId="367"/>
            <ac:spMk id="3" creationId="{915ED961-82CE-F140-B979-1794E0DE9605}"/>
          </ac:spMkLst>
        </pc:spChg>
        <pc:picChg chg="del">
          <ac:chgData name="Loc Huynh" userId="80c0383e323bd6ea" providerId="LiveId" clId="{C20C012F-ECD3-1149-9042-ABB73DC07C12}" dt="2022-03-09T09:47:14.076" v="466" actId="478"/>
          <ac:picMkLst>
            <pc:docMk/>
            <pc:sldMk cId="2608431442" sldId="367"/>
            <ac:picMk id="1026" creationId="{3FA1CD16-3AC7-E24D-9546-339C6168C1FA}"/>
          </ac:picMkLst>
        </pc:picChg>
      </pc:sldChg>
      <pc:sldChg chg="modSp add mod">
        <pc:chgData name="Loc Huynh" userId="80c0383e323bd6ea" providerId="LiveId" clId="{C20C012F-ECD3-1149-9042-ABB73DC07C12}" dt="2022-03-09T12:59:21.299" v="3754" actId="12"/>
        <pc:sldMkLst>
          <pc:docMk/>
          <pc:sldMk cId="4220827881" sldId="368"/>
        </pc:sldMkLst>
        <pc:spChg chg="mod">
          <ac:chgData name="Loc Huynh" userId="80c0383e323bd6ea" providerId="LiveId" clId="{C20C012F-ECD3-1149-9042-ABB73DC07C12}" dt="2022-03-09T12:59:21.299" v="3754" actId="12"/>
          <ac:spMkLst>
            <pc:docMk/>
            <pc:sldMk cId="4220827881" sldId="368"/>
            <ac:spMk id="3" creationId="{915ED961-82CE-F140-B979-1794E0DE9605}"/>
          </ac:spMkLst>
        </pc:spChg>
      </pc:sldChg>
      <pc:sldChg chg="modSp add del mod">
        <pc:chgData name="Loc Huynh" userId="80c0383e323bd6ea" providerId="LiveId" clId="{C20C012F-ECD3-1149-9042-ABB73DC07C12}" dt="2022-03-11T09:16:37.404" v="4000" actId="2696"/>
        <pc:sldMkLst>
          <pc:docMk/>
          <pc:sldMk cId="3867772319" sldId="369"/>
        </pc:sldMkLst>
        <pc:spChg chg="mod">
          <ac:chgData name="Loc Huynh" userId="80c0383e323bd6ea" providerId="LiveId" clId="{C20C012F-ECD3-1149-9042-ABB73DC07C12}" dt="2022-03-09T12:59:47.732" v="3756" actId="12"/>
          <ac:spMkLst>
            <pc:docMk/>
            <pc:sldMk cId="3867772319" sldId="369"/>
            <ac:spMk id="3" creationId="{915ED961-82CE-F140-B979-1794E0DE9605}"/>
          </ac:spMkLst>
        </pc:spChg>
      </pc:sldChg>
      <pc:sldChg chg="modSp add mod">
        <pc:chgData name="Loc Huynh" userId="80c0383e323bd6ea" providerId="LiveId" clId="{C20C012F-ECD3-1149-9042-ABB73DC07C12}" dt="2022-03-09T12:59:35.906" v="3755" actId="12"/>
        <pc:sldMkLst>
          <pc:docMk/>
          <pc:sldMk cId="1619937212" sldId="370"/>
        </pc:sldMkLst>
        <pc:spChg chg="mod">
          <ac:chgData name="Loc Huynh" userId="80c0383e323bd6ea" providerId="LiveId" clId="{C20C012F-ECD3-1149-9042-ABB73DC07C12}" dt="2022-03-09T12:59:35.906" v="3755" actId="12"/>
          <ac:spMkLst>
            <pc:docMk/>
            <pc:sldMk cId="1619937212" sldId="370"/>
            <ac:spMk id="3" creationId="{915ED961-82CE-F140-B979-1794E0DE9605}"/>
          </ac:spMkLst>
        </pc:spChg>
      </pc:sldChg>
      <pc:sldChg chg="modSp add del mod">
        <pc:chgData name="Loc Huynh" userId="80c0383e323bd6ea" providerId="LiveId" clId="{C20C012F-ECD3-1149-9042-ABB73DC07C12}" dt="2022-03-11T09:43:51.745" v="5176" actId="2696"/>
        <pc:sldMkLst>
          <pc:docMk/>
          <pc:sldMk cId="1824879327" sldId="371"/>
        </pc:sldMkLst>
        <pc:spChg chg="mod">
          <ac:chgData name="Loc Huynh" userId="80c0383e323bd6ea" providerId="LiveId" clId="{C20C012F-ECD3-1149-9042-ABB73DC07C12}" dt="2022-03-11T09:27:37.682" v="4511" actId="20577"/>
          <ac:spMkLst>
            <pc:docMk/>
            <pc:sldMk cId="1824879327" sldId="371"/>
            <ac:spMk id="2" creationId="{14FB75EB-42E3-C744-9CAF-7D2DB53CDAC0}"/>
          </ac:spMkLst>
        </pc:spChg>
        <pc:spChg chg="mod">
          <ac:chgData name="Loc Huynh" userId="80c0383e323bd6ea" providerId="LiveId" clId="{C20C012F-ECD3-1149-9042-ABB73DC07C12}" dt="2022-03-11T09:28:41.392" v="4573" actId="20577"/>
          <ac:spMkLst>
            <pc:docMk/>
            <pc:sldMk cId="1824879327" sldId="371"/>
            <ac:spMk id="7" creationId="{515185DA-842B-EF48-A9DD-6F138E84039C}"/>
          </ac:spMkLst>
        </pc:spChg>
        <pc:spChg chg="mod">
          <ac:chgData name="Loc Huynh" userId="80c0383e323bd6ea" providerId="LiveId" clId="{C20C012F-ECD3-1149-9042-ABB73DC07C12}" dt="2022-03-11T09:28:32.766" v="4534" actId="20577"/>
          <ac:spMkLst>
            <pc:docMk/>
            <pc:sldMk cId="1824879327" sldId="371"/>
            <ac:spMk id="8" creationId="{FB811D79-54FA-6642-A616-237CAD0E4D4D}"/>
          </ac:spMkLst>
        </pc:spChg>
      </pc:sldChg>
      <pc:sldChg chg="delSp modSp add mod">
        <pc:chgData name="Loc Huynh" userId="80c0383e323bd6ea" providerId="LiveId" clId="{C20C012F-ECD3-1149-9042-ABB73DC07C12}" dt="2022-03-12T03:18:24.345" v="9684" actId="207"/>
        <pc:sldMkLst>
          <pc:docMk/>
          <pc:sldMk cId="3990703647" sldId="372"/>
        </pc:sldMkLst>
        <pc:spChg chg="mod">
          <ac:chgData name="Loc Huynh" userId="80c0383e323bd6ea" providerId="LiveId" clId="{C20C012F-ECD3-1149-9042-ABB73DC07C12}" dt="2022-03-11T09:35:52.657" v="4966" actId="20577"/>
          <ac:spMkLst>
            <pc:docMk/>
            <pc:sldMk cId="3990703647" sldId="372"/>
            <ac:spMk id="2" creationId="{14FB75EB-42E3-C744-9CAF-7D2DB53CDAC0}"/>
          </ac:spMkLst>
        </pc:spChg>
        <pc:spChg chg="mod">
          <ac:chgData name="Loc Huynh" userId="80c0383e323bd6ea" providerId="LiveId" clId="{C20C012F-ECD3-1149-9042-ABB73DC07C12}" dt="2022-03-12T03:18:24.345" v="9684" actId="207"/>
          <ac:spMkLst>
            <pc:docMk/>
            <pc:sldMk cId="3990703647" sldId="372"/>
            <ac:spMk id="3" creationId="{915ED961-82CE-F140-B979-1794E0DE9605}"/>
          </ac:spMkLst>
        </pc:spChg>
        <pc:spChg chg="del">
          <ac:chgData name="Loc Huynh" userId="80c0383e323bd6ea" providerId="LiveId" clId="{C20C012F-ECD3-1149-9042-ABB73DC07C12}" dt="2022-03-11T09:35:37.733" v="4945" actId="478"/>
          <ac:spMkLst>
            <pc:docMk/>
            <pc:sldMk cId="3990703647" sldId="372"/>
            <ac:spMk id="7" creationId="{515185DA-842B-EF48-A9DD-6F138E84039C}"/>
          </ac:spMkLst>
        </pc:spChg>
        <pc:spChg chg="del">
          <ac:chgData name="Loc Huynh" userId="80c0383e323bd6ea" providerId="LiveId" clId="{C20C012F-ECD3-1149-9042-ABB73DC07C12}" dt="2022-03-11T09:35:35.857" v="4944" actId="478"/>
          <ac:spMkLst>
            <pc:docMk/>
            <pc:sldMk cId="3990703647" sldId="372"/>
            <ac:spMk id="8" creationId="{FB811D79-54FA-6642-A616-237CAD0E4D4D}"/>
          </ac:spMkLst>
        </pc:spChg>
      </pc:sldChg>
      <pc:sldChg chg="modSp add mod">
        <pc:chgData name="Loc Huynh" userId="80c0383e323bd6ea" providerId="LiveId" clId="{C20C012F-ECD3-1149-9042-ABB73DC07C12}" dt="2022-03-12T02:08:21.926" v="8610" actId="20577"/>
        <pc:sldMkLst>
          <pc:docMk/>
          <pc:sldMk cId="1676870797" sldId="373"/>
        </pc:sldMkLst>
        <pc:spChg chg="mod">
          <ac:chgData name="Loc Huynh" userId="80c0383e323bd6ea" providerId="LiveId" clId="{C20C012F-ECD3-1149-9042-ABB73DC07C12}" dt="2022-03-11T09:44:24.510" v="5209" actId="20577"/>
          <ac:spMkLst>
            <pc:docMk/>
            <pc:sldMk cId="1676870797" sldId="373"/>
            <ac:spMk id="2" creationId="{14FB75EB-42E3-C744-9CAF-7D2DB53CDAC0}"/>
          </ac:spMkLst>
        </pc:spChg>
        <pc:spChg chg="mod">
          <ac:chgData name="Loc Huynh" userId="80c0383e323bd6ea" providerId="LiveId" clId="{C20C012F-ECD3-1149-9042-ABB73DC07C12}" dt="2022-03-11T09:50:56.367" v="5362" actId="20577"/>
          <ac:spMkLst>
            <pc:docMk/>
            <pc:sldMk cId="1676870797" sldId="373"/>
            <ac:spMk id="3" creationId="{915ED961-82CE-F140-B979-1794E0DE9605}"/>
          </ac:spMkLst>
        </pc:spChg>
        <pc:spChg chg="mod">
          <ac:chgData name="Loc Huynh" userId="80c0383e323bd6ea" providerId="LiveId" clId="{C20C012F-ECD3-1149-9042-ABB73DC07C12}" dt="2022-03-12T02:08:21.926" v="8610" actId="20577"/>
          <ac:spMkLst>
            <pc:docMk/>
            <pc:sldMk cId="1676870797" sldId="373"/>
            <ac:spMk id="6" creationId="{37AAECBE-76F6-954A-9AD9-C6FD0051BEAC}"/>
          </ac:spMkLst>
        </pc:spChg>
      </pc:sldChg>
      <pc:sldChg chg="modSp add mod">
        <pc:chgData name="Loc Huynh" userId="80c0383e323bd6ea" providerId="LiveId" clId="{C20C012F-ECD3-1149-9042-ABB73DC07C12}" dt="2022-03-12T03:20:07.843" v="9689" actId="20577"/>
        <pc:sldMkLst>
          <pc:docMk/>
          <pc:sldMk cId="1780731299" sldId="374"/>
        </pc:sldMkLst>
        <pc:spChg chg="mod">
          <ac:chgData name="Loc Huynh" userId="80c0383e323bd6ea" providerId="LiveId" clId="{C20C012F-ECD3-1149-9042-ABB73DC07C12}" dt="2022-03-12T03:20:07.843" v="9689" actId="20577"/>
          <ac:spMkLst>
            <pc:docMk/>
            <pc:sldMk cId="1780731299" sldId="374"/>
            <ac:spMk id="3" creationId="{915ED961-82CE-F140-B979-1794E0DE9605}"/>
          </ac:spMkLst>
        </pc:spChg>
      </pc:sldChg>
      <pc:sldChg chg="modSp add mod ord">
        <pc:chgData name="Loc Huynh" userId="80c0383e323bd6ea" providerId="LiveId" clId="{C20C012F-ECD3-1149-9042-ABB73DC07C12}" dt="2022-03-12T03:22:12.009" v="9696" actId="20577"/>
        <pc:sldMkLst>
          <pc:docMk/>
          <pc:sldMk cId="872833629" sldId="375"/>
        </pc:sldMkLst>
        <pc:spChg chg="mod">
          <ac:chgData name="Loc Huynh" userId="80c0383e323bd6ea" providerId="LiveId" clId="{C20C012F-ECD3-1149-9042-ABB73DC07C12}" dt="2022-03-12T03:22:12.009" v="9696" actId="20577"/>
          <ac:spMkLst>
            <pc:docMk/>
            <pc:sldMk cId="872833629" sldId="375"/>
            <ac:spMk id="3" creationId="{915ED961-82CE-F140-B979-1794E0DE9605}"/>
          </ac:spMkLst>
        </pc:spChg>
      </pc:sldChg>
      <pc:sldChg chg="modSp add mod ord">
        <pc:chgData name="Loc Huynh" userId="80c0383e323bd6ea" providerId="LiveId" clId="{C20C012F-ECD3-1149-9042-ABB73DC07C12}" dt="2022-03-12T03:22:16.715" v="9698" actId="20577"/>
        <pc:sldMkLst>
          <pc:docMk/>
          <pc:sldMk cId="3259857829" sldId="376"/>
        </pc:sldMkLst>
        <pc:spChg chg="mod">
          <ac:chgData name="Loc Huynh" userId="80c0383e323bd6ea" providerId="LiveId" clId="{C20C012F-ECD3-1149-9042-ABB73DC07C12}" dt="2022-03-12T03:22:16.715" v="9698" actId="20577"/>
          <ac:spMkLst>
            <pc:docMk/>
            <pc:sldMk cId="3259857829" sldId="376"/>
            <ac:spMk id="3" creationId="{915ED961-82CE-F140-B979-1794E0DE9605}"/>
          </ac:spMkLst>
        </pc:spChg>
      </pc:sldChg>
      <pc:sldChg chg="modSp add mod">
        <pc:chgData name="Loc Huynh" userId="80c0383e323bd6ea" providerId="LiveId" clId="{C20C012F-ECD3-1149-9042-ABB73DC07C12}" dt="2022-03-12T03:22:27.427" v="9704" actId="20577"/>
        <pc:sldMkLst>
          <pc:docMk/>
          <pc:sldMk cId="2438303241" sldId="377"/>
        </pc:sldMkLst>
        <pc:spChg chg="mod">
          <ac:chgData name="Loc Huynh" userId="80c0383e323bd6ea" providerId="LiveId" clId="{C20C012F-ECD3-1149-9042-ABB73DC07C12}" dt="2022-03-12T03:22:27.427" v="9704" actId="20577"/>
          <ac:spMkLst>
            <pc:docMk/>
            <pc:sldMk cId="2438303241" sldId="377"/>
            <ac:spMk id="3" creationId="{915ED961-82CE-F140-B979-1794E0DE9605}"/>
          </ac:spMkLst>
        </pc:spChg>
      </pc:sldChg>
      <pc:sldChg chg="modSp add mod">
        <pc:chgData name="Loc Huynh" userId="80c0383e323bd6ea" providerId="LiveId" clId="{C20C012F-ECD3-1149-9042-ABB73DC07C12}" dt="2022-03-12T03:20:42.446" v="9693" actId="12"/>
        <pc:sldMkLst>
          <pc:docMk/>
          <pc:sldMk cId="3053437964" sldId="378"/>
        </pc:sldMkLst>
        <pc:spChg chg="mod">
          <ac:chgData name="Loc Huynh" userId="80c0383e323bd6ea" providerId="LiveId" clId="{C20C012F-ECD3-1149-9042-ABB73DC07C12}" dt="2022-03-12T03:20:42.446" v="9693" actId="12"/>
          <ac:spMkLst>
            <pc:docMk/>
            <pc:sldMk cId="3053437964" sldId="378"/>
            <ac:spMk id="3" creationId="{915ED961-82CE-F140-B979-1794E0DE9605}"/>
          </ac:spMkLst>
        </pc:spChg>
      </pc:sldChg>
      <pc:sldChg chg="modSp add mod">
        <pc:chgData name="Loc Huynh" userId="80c0383e323bd6ea" providerId="LiveId" clId="{C20C012F-ECD3-1149-9042-ABB73DC07C12}" dt="2022-03-12T03:03:43.295" v="9242" actId="122"/>
        <pc:sldMkLst>
          <pc:docMk/>
          <pc:sldMk cId="3582014063" sldId="379"/>
        </pc:sldMkLst>
        <pc:spChg chg="mod">
          <ac:chgData name="Loc Huynh" userId="80c0383e323bd6ea" providerId="LiveId" clId="{C20C012F-ECD3-1149-9042-ABB73DC07C12}" dt="2022-03-12T03:03:43.295" v="9242" actId="122"/>
          <ac:spMkLst>
            <pc:docMk/>
            <pc:sldMk cId="3582014063" sldId="379"/>
            <ac:spMk id="3" creationId="{915ED961-82CE-F140-B979-1794E0DE9605}"/>
          </ac:spMkLst>
        </pc:spChg>
      </pc:sldChg>
    </pc:docChg>
  </pc:docChgLst>
  <pc:docChgLst>
    <pc:chgData name="Loc Huynh" userId="80c0383e323bd6ea" providerId="LiveId" clId="{0C020070-44CA-0940-AECA-E4A8806754B1}"/>
    <pc:docChg chg="undo custSel addSld delSld modSld sldOrd modHandout">
      <pc:chgData name="Loc Huynh" userId="80c0383e323bd6ea" providerId="LiveId" clId="{0C020070-44CA-0940-AECA-E4A8806754B1}" dt="2022-04-17T06:30:20.381" v="13477" actId="207"/>
      <pc:docMkLst>
        <pc:docMk/>
      </pc:docMkLst>
      <pc:sldChg chg="modSp mod">
        <pc:chgData name="Loc Huynh" userId="80c0383e323bd6ea" providerId="LiveId" clId="{0C020070-44CA-0940-AECA-E4A8806754B1}" dt="2022-04-12T07:37:15.806" v="29" actId="20577"/>
        <pc:sldMkLst>
          <pc:docMk/>
          <pc:sldMk cId="0" sldId="256"/>
        </pc:sldMkLst>
        <pc:spChg chg="mod">
          <ac:chgData name="Loc Huynh" userId="80c0383e323bd6ea" providerId="LiveId" clId="{0C020070-44CA-0940-AECA-E4A8806754B1}" dt="2022-04-12T07:37:15.806" v="29" actId="20577"/>
          <ac:spMkLst>
            <pc:docMk/>
            <pc:sldMk cId="0" sldId="256"/>
            <ac:spMk id="184" creationId="{00000000-0000-0000-0000-000000000000}"/>
          </ac:spMkLst>
        </pc:spChg>
      </pc:sldChg>
      <pc:sldChg chg="modSp mod">
        <pc:chgData name="Loc Huynh" userId="80c0383e323bd6ea" providerId="LiveId" clId="{0C020070-44CA-0940-AECA-E4A8806754B1}" dt="2022-04-17T06:21:10.053" v="13203" actId="20577"/>
        <pc:sldMkLst>
          <pc:docMk/>
          <pc:sldMk cId="2897152929" sldId="296"/>
        </pc:sldMkLst>
        <pc:spChg chg="mod">
          <ac:chgData name="Loc Huynh" userId="80c0383e323bd6ea" providerId="LiveId" clId="{0C020070-44CA-0940-AECA-E4A8806754B1}" dt="2022-04-12T07:39:56.125" v="89" actId="20577"/>
          <ac:spMkLst>
            <pc:docMk/>
            <pc:sldMk cId="2897152929" sldId="296"/>
            <ac:spMk id="2" creationId="{14FB75EB-42E3-C744-9CAF-7D2DB53CDAC0}"/>
          </ac:spMkLst>
        </pc:spChg>
        <pc:spChg chg="mod">
          <ac:chgData name="Loc Huynh" userId="80c0383e323bd6ea" providerId="LiveId" clId="{0C020070-44CA-0940-AECA-E4A8806754B1}" dt="2022-04-17T06:21:10.053" v="13203" actId="20577"/>
          <ac:spMkLst>
            <pc:docMk/>
            <pc:sldMk cId="2897152929" sldId="296"/>
            <ac:spMk id="3" creationId="{915ED961-82CE-F140-B979-1794E0DE9605}"/>
          </ac:spMkLst>
        </pc:spChg>
      </pc:sldChg>
      <pc:sldChg chg="modSp mod">
        <pc:chgData name="Loc Huynh" userId="80c0383e323bd6ea" providerId="LiveId" clId="{0C020070-44CA-0940-AECA-E4A8806754B1}" dt="2022-04-15T00:50:30.915" v="1464" actId="242"/>
        <pc:sldMkLst>
          <pc:docMk/>
          <pc:sldMk cId="2719431770" sldId="303"/>
        </pc:sldMkLst>
        <pc:spChg chg="mod">
          <ac:chgData name="Loc Huynh" userId="80c0383e323bd6ea" providerId="LiveId" clId="{0C020070-44CA-0940-AECA-E4A8806754B1}" dt="2022-04-15T00:50:30.915" v="1464" actId="242"/>
          <ac:spMkLst>
            <pc:docMk/>
            <pc:sldMk cId="2719431770" sldId="303"/>
            <ac:spMk id="2" creationId="{8F68707A-DF9C-7442-AA8B-3854934550D4}"/>
          </ac:spMkLst>
        </pc:spChg>
      </pc:sldChg>
      <pc:sldChg chg="modSp mod">
        <pc:chgData name="Loc Huynh" userId="80c0383e323bd6ea" providerId="LiveId" clId="{0C020070-44CA-0940-AECA-E4A8806754B1}" dt="2022-04-15T00:50:16.216" v="1463" actId="20577"/>
        <pc:sldMkLst>
          <pc:docMk/>
          <pc:sldMk cId="2748089455" sldId="304"/>
        </pc:sldMkLst>
        <pc:spChg chg="mod">
          <ac:chgData name="Loc Huynh" userId="80c0383e323bd6ea" providerId="LiveId" clId="{0C020070-44CA-0940-AECA-E4A8806754B1}" dt="2022-04-15T00:50:16.216" v="1463" actId="20577"/>
          <ac:spMkLst>
            <pc:docMk/>
            <pc:sldMk cId="2748089455" sldId="304"/>
            <ac:spMk id="2" creationId="{8F68707A-DF9C-7442-AA8B-3854934550D4}"/>
          </ac:spMkLst>
        </pc:spChg>
      </pc:sldChg>
      <pc:sldChg chg="addSp modSp mod modNotesTx">
        <pc:chgData name="Loc Huynh" userId="80c0383e323bd6ea" providerId="LiveId" clId="{0C020070-44CA-0940-AECA-E4A8806754B1}" dt="2022-04-17T06:15:57.056" v="12872" actId="14100"/>
        <pc:sldMkLst>
          <pc:docMk/>
          <pc:sldMk cId="618754697" sldId="334"/>
        </pc:sldMkLst>
        <pc:spChg chg="mod">
          <ac:chgData name="Loc Huynh" userId="80c0383e323bd6ea" providerId="LiveId" clId="{0C020070-44CA-0940-AECA-E4A8806754B1}" dt="2022-04-17T06:11:07.981" v="12782" actId="20577"/>
          <ac:spMkLst>
            <pc:docMk/>
            <pc:sldMk cId="618754697" sldId="334"/>
            <ac:spMk id="3" creationId="{915ED961-82CE-F140-B979-1794E0DE9605}"/>
          </ac:spMkLst>
        </pc:spChg>
        <pc:spChg chg="add mod">
          <ac:chgData name="Loc Huynh" userId="80c0383e323bd6ea" providerId="LiveId" clId="{0C020070-44CA-0940-AECA-E4A8806754B1}" dt="2022-04-17T06:12:49.651" v="12814" actId="14100"/>
          <ac:spMkLst>
            <pc:docMk/>
            <pc:sldMk cId="618754697" sldId="334"/>
            <ac:spMk id="10" creationId="{2A5BEC2B-1548-AAA3-EAAB-879B8CC285C0}"/>
          </ac:spMkLst>
        </pc:spChg>
        <pc:spChg chg="add mod">
          <ac:chgData name="Loc Huynh" userId="80c0383e323bd6ea" providerId="LiveId" clId="{0C020070-44CA-0940-AECA-E4A8806754B1}" dt="2022-04-17T06:12:46.938" v="12813" actId="14100"/>
          <ac:spMkLst>
            <pc:docMk/>
            <pc:sldMk cId="618754697" sldId="334"/>
            <ac:spMk id="11" creationId="{3AEA174A-B257-58BA-A624-10C918CE483A}"/>
          </ac:spMkLst>
        </pc:spChg>
        <pc:spChg chg="add mod">
          <ac:chgData name="Loc Huynh" userId="80c0383e323bd6ea" providerId="LiveId" clId="{0C020070-44CA-0940-AECA-E4A8806754B1}" dt="2022-04-17T06:13:00.685" v="12816" actId="14100"/>
          <ac:spMkLst>
            <pc:docMk/>
            <pc:sldMk cId="618754697" sldId="334"/>
            <ac:spMk id="12" creationId="{8FA68138-CA9B-4189-4042-AF814CD76849}"/>
          </ac:spMkLst>
        </pc:spChg>
        <pc:spChg chg="add mod">
          <ac:chgData name="Loc Huynh" userId="80c0383e323bd6ea" providerId="LiveId" clId="{0C020070-44CA-0940-AECA-E4A8806754B1}" dt="2022-04-17T06:13:51.041" v="12834" actId="14100"/>
          <ac:spMkLst>
            <pc:docMk/>
            <pc:sldMk cId="618754697" sldId="334"/>
            <ac:spMk id="13" creationId="{92AE46CD-AB7A-0544-F4B6-09E22882E72F}"/>
          </ac:spMkLst>
        </pc:spChg>
        <pc:spChg chg="add mod">
          <ac:chgData name="Loc Huynh" userId="80c0383e323bd6ea" providerId="LiveId" clId="{0C020070-44CA-0940-AECA-E4A8806754B1}" dt="2022-04-17T06:15:57.056" v="12872" actId="14100"/>
          <ac:spMkLst>
            <pc:docMk/>
            <pc:sldMk cId="618754697" sldId="334"/>
            <ac:spMk id="14" creationId="{F3530E78-F8B0-2CD4-4F92-43E5792294C2}"/>
          </ac:spMkLst>
        </pc:spChg>
        <pc:graphicFrameChg chg="mod modGraphic">
          <ac:chgData name="Loc Huynh" userId="80c0383e323bd6ea" providerId="LiveId" clId="{0C020070-44CA-0940-AECA-E4A8806754B1}" dt="2022-04-17T06:10:24.423" v="12769" actId="1076"/>
          <ac:graphicFrameMkLst>
            <pc:docMk/>
            <pc:sldMk cId="618754697" sldId="334"/>
            <ac:graphicFrameMk id="6" creationId="{6D7265E1-5BD3-A645-9D84-92FA8AAEA24C}"/>
          </ac:graphicFrameMkLst>
        </pc:graphicFrameChg>
        <pc:graphicFrameChg chg="add mod modGraphic">
          <ac:chgData name="Loc Huynh" userId="80c0383e323bd6ea" providerId="LiveId" clId="{0C020070-44CA-0940-AECA-E4A8806754B1}" dt="2022-04-17T06:10:19.944" v="12768" actId="1076"/>
          <ac:graphicFrameMkLst>
            <pc:docMk/>
            <pc:sldMk cId="618754697" sldId="334"/>
            <ac:graphicFrameMk id="7" creationId="{E8C0AD8D-694E-959A-1D23-3B48548FD904}"/>
          </ac:graphicFrameMkLst>
        </pc:graphicFrameChg>
        <pc:cxnChg chg="add mod">
          <ac:chgData name="Loc Huynh" userId="80c0383e323bd6ea" providerId="LiveId" clId="{0C020070-44CA-0940-AECA-E4A8806754B1}" dt="2022-04-17T06:10:54.933" v="12778" actId="14100"/>
          <ac:cxnSpMkLst>
            <pc:docMk/>
            <pc:sldMk cId="618754697" sldId="334"/>
            <ac:cxnSpMk id="8" creationId="{77B97E04-A11E-FA89-29CF-E4D353F99460}"/>
          </ac:cxnSpMkLst>
        </pc:cxnChg>
      </pc:sldChg>
      <pc:sldChg chg="del">
        <pc:chgData name="Loc Huynh" userId="80c0383e323bd6ea" providerId="LiveId" clId="{0C020070-44CA-0940-AECA-E4A8806754B1}" dt="2022-04-12T07:44:43.172" v="297" actId="2696"/>
        <pc:sldMkLst>
          <pc:docMk/>
          <pc:sldMk cId="2905414966" sldId="344"/>
        </pc:sldMkLst>
      </pc:sldChg>
      <pc:sldChg chg="delSp modSp add mod">
        <pc:chgData name="Loc Huynh" userId="80c0383e323bd6ea" providerId="LiveId" clId="{0C020070-44CA-0940-AECA-E4A8806754B1}" dt="2022-04-16T15:18:59.832" v="5657" actId="20577"/>
        <pc:sldMkLst>
          <pc:docMk/>
          <pc:sldMk cId="2579791875" sldId="365"/>
        </pc:sldMkLst>
        <pc:spChg chg="mod">
          <ac:chgData name="Loc Huynh" userId="80c0383e323bd6ea" providerId="LiveId" clId="{0C020070-44CA-0940-AECA-E4A8806754B1}" dt="2022-04-16T09:52:17.941" v="1775"/>
          <ac:spMkLst>
            <pc:docMk/>
            <pc:sldMk cId="2579791875" sldId="365"/>
            <ac:spMk id="2" creationId="{14FB75EB-42E3-C744-9CAF-7D2DB53CDAC0}"/>
          </ac:spMkLst>
        </pc:spChg>
        <pc:spChg chg="mod">
          <ac:chgData name="Loc Huynh" userId="80c0383e323bd6ea" providerId="LiveId" clId="{0C020070-44CA-0940-AECA-E4A8806754B1}" dt="2022-04-16T15:16:45.977" v="5568" actId="114"/>
          <ac:spMkLst>
            <pc:docMk/>
            <pc:sldMk cId="2579791875" sldId="365"/>
            <ac:spMk id="7" creationId="{515185DA-842B-EF48-A9DD-6F138E84039C}"/>
          </ac:spMkLst>
        </pc:spChg>
        <pc:spChg chg="mod">
          <ac:chgData name="Loc Huynh" userId="80c0383e323bd6ea" providerId="LiveId" clId="{0C020070-44CA-0940-AECA-E4A8806754B1}" dt="2022-04-16T15:18:59.832" v="5657" actId="20577"/>
          <ac:spMkLst>
            <pc:docMk/>
            <pc:sldMk cId="2579791875" sldId="365"/>
            <ac:spMk id="8" creationId="{FB811D79-54FA-6642-A616-237CAD0E4D4D}"/>
          </ac:spMkLst>
        </pc:spChg>
        <pc:picChg chg="del">
          <ac:chgData name="Loc Huynh" userId="80c0383e323bd6ea" providerId="LiveId" clId="{0C020070-44CA-0940-AECA-E4A8806754B1}" dt="2022-04-16T10:02:41.447" v="2172" actId="478"/>
          <ac:picMkLst>
            <pc:docMk/>
            <pc:sldMk cId="2579791875" sldId="365"/>
            <ac:picMk id="1026" creationId="{504CE95C-8798-4A41-BDC6-A707A13644CE}"/>
          </ac:picMkLst>
        </pc:picChg>
        <pc:picChg chg="del">
          <ac:chgData name="Loc Huynh" userId="80c0383e323bd6ea" providerId="LiveId" clId="{0C020070-44CA-0940-AECA-E4A8806754B1}" dt="2022-04-16T09:53:50.035" v="2081" actId="478"/>
          <ac:picMkLst>
            <pc:docMk/>
            <pc:sldMk cId="2579791875" sldId="365"/>
            <ac:picMk id="1028" creationId="{A9CE9E45-C53A-0F46-A8A9-ED6EA4342212}"/>
          </ac:picMkLst>
        </pc:picChg>
      </pc:sldChg>
      <pc:sldChg chg="addSp delSp modSp add mod delAnim modAnim modNotesTx">
        <pc:chgData name="Loc Huynh" userId="80c0383e323bd6ea" providerId="LiveId" clId="{0C020070-44CA-0940-AECA-E4A8806754B1}" dt="2022-04-16T13:04:49.827" v="3377" actId="207"/>
        <pc:sldMkLst>
          <pc:docMk/>
          <pc:sldMk cId="3990703647" sldId="372"/>
        </pc:sldMkLst>
        <pc:spChg chg="mod">
          <ac:chgData name="Loc Huynh" userId="80c0383e323bd6ea" providerId="LiveId" clId="{0C020070-44CA-0940-AECA-E4A8806754B1}" dt="2022-04-15T01:04:04.157" v="1576"/>
          <ac:spMkLst>
            <pc:docMk/>
            <pc:sldMk cId="3990703647" sldId="372"/>
            <ac:spMk id="2" creationId="{14FB75EB-42E3-C744-9CAF-7D2DB53CDAC0}"/>
          </ac:spMkLst>
        </pc:spChg>
        <pc:spChg chg="mod">
          <ac:chgData name="Loc Huynh" userId="80c0383e323bd6ea" providerId="LiveId" clId="{0C020070-44CA-0940-AECA-E4A8806754B1}" dt="2022-04-16T09:34:07.840" v="1692" actId="20577"/>
          <ac:spMkLst>
            <pc:docMk/>
            <pc:sldMk cId="3990703647" sldId="372"/>
            <ac:spMk id="3" creationId="{915ED961-82CE-F140-B979-1794E0DE9605}"/>
          </ac:spMkLst>
        </pc:spChg>
        <pc:spChg chg="add del mod">
          <ac:chgData name="Loc Huynh" userId="80c0383e323bd6ea" providerId="LiveId" clId="{0C020070-44CA-0940-AECA-E4A8806754B1}" dt="2022-04-16T13:02:45.748" v="3277" actId="478"/>
          <ac:spMkLst>
            <pc:docMk/>
            <pc:sldMk cId="3990703647" sldId="372"/>
            <ac:spMk id="8" creationId="{8FD0AEC8-723A-C231-14B7-D2EAA4A731FC}"/>
          </ac:spMkLst>
        </pc:spChg>
        <pc:graphicFrameChg chg="add mod modGraphic">
          <ac:chgData name="Loc Huynh" userId="80c0383e323bd6ea" providerId="LiveId" clId="{0C020070-44CA-0940-AECA-E4A8806754B1}" dt="2022-04-16T13:04:49.827" v="3377" actId="207"/>
          <ac:graphicFrameMkLst>
            <pc:docMk/>
            <pc:sldMk cId="3990703647" sldId="372"/>
            <ac:graphicFrameMk id="6" creationId="{2E4A721B-2136-0140-8F1B-DD848E9B3571}"/>
          </ac:graphicFrameMkLst>
        </pc:graphicFrameChg>
        <pc:graphicFrameChg chg="add mod modGraphic">
          <ac:chgData name="Loc Huynh" userId="80c0383e323bd6ea" providerId="LiveId" clId="{0C020070-44CA-0940-AECA-E4A8806754B1}" dt="2022-04-16T13:04:47.321" v="3376" actId="207"/>
          <ac:graphicFrameMkLst>
            <pc:docMk/>
            <pc:sldMk cId="3990703647" sldId="372"/>
            <ac:graphicFrameMk id="7" creationId="{63B288DC-69CE-8BDF-E665-C15939572F63}"/>
          </ac:graphicFrameMkLst>
        </pc:graphicFrameChg>
      </pc:sldChg>
      <pc:sldChg chg="modSp add del mod modClrScheme chgLayout">
        <pc:chgData name="Loc Huynh" userId="80c0383e323bd6ea" providerId="LiveId" clId="{0C020070-44CA-0940-AECA-E4A8806754B1}" dt="2022-04-17T03:35:41.687" v="9688" actId="2696"/>
        <pc:sldMkLst>
          <pc:docMk/>
          <pc:sldMk cId="4267935312" sldId="393"/>
        </pc:sldMkLst>
        <pc:spChg chg="mod ord">
          <ac:chgData name="Loc Huynh" userId="80c0383e323bd6ea" providerId="LiveId" clId="{0C020070-44CA-0940-AECA-E4A8806754B1}" dt="2022-04-16T16:26:57.192" v="8236" actId="700"/>
          <ac:spMkLst>
            <pc:docMk/>
            <pc:sldMk cId="4267935312" sldId="393"/>
            <ac:spMk id="2" creationId="{00000000-0000-0000-0000-000000000000}"/>
          </ac:spMkLst>
        </pc:spChg>
        <pc:spChg chg="mod ord">
          <ac:chgData name="Loc Huynh" userId="80c0383e323bd6ea" providerId="LiveId" clId="{0C020070-44CA-0940-AECA-E4A8806754B1}" dt="2022-04-16T16:26:57.192" v="8236" actId="700"/>
          <ac:spMkLst>
            <pc:docMk/>
            <pc:sldMk cId="4267935312" sldId="393"/>
            <ac:spMk id="3" creationId="{00000000-0000-0000-0000-000000000000}"/>
          </ac:spMkLst>
        </pc:spChg>
        <pc:spChg chg="mod">
          <ac:chgData name="Loc Huynh" userId="80c0383e323bd6ea" providerId="LiveId" clId="{0C020070-44CA-0940-AECA-E4A8806754B1}" dt="2022-04-17T03:03:56.136" v="8867" actId="1076"/>
          <ac:spMkLst>
            <pc:docMk/>
            <pc:sldMk cId="4267935312" sldId="393"/>
            <ac:spMk id="4" creationId="{00000000-0000-0000-0000-000000000000}"/>
          </ac:spMkLst>
        </pc:spChg>
        <pc:spChg chg="mod">
          <ac:chgData name="Loc Huynh" userId="80c0383e323bd6ea" providerId="LiveId" clId="{0C020070-44CA-0940-AECA-E4A8806754B1}" dt="2022-04-17T03:03:53.530" v="8866" actId="1076"/>
          <ac:spMkLst>
            <pc:docMk/>
            <pc:sldMk cId="4267935312" sldId="393"/>
            <ac:spMk id="5" creationId="{00000000-0000-0000-0000-000000000000}"/>
          </ac:spMkLst>
        </pc:spChg>
      </pc:sldChg>
      <pc:sldChg chg="del">
        <pc:chgData name="Loc Huynh" userId="80c0383e323bd6ea" providerId="LiveId" clId="{0C020070-44CA-0940-AECA-E4A8806754B1}" dt="2022-04-15T01:00:45.713" v="1573" actId="2696"/>
        <pc:sldMkLst>
          <pc:docMk/>
          <pc:sldMk cId="877942138" sldId="394"/>
        </pc:sldMkLst>
      </pc:sldChg>
      <pc:sldChg chg="modSp del mod modNotesTx">
        <pc:chgData name="Loc Huynh" userId="80c0383e323bd6ea" providerId="LiveId" clId="{0C020070-44CA-0940-AECA-E4A8806754B1}" dt="2022-04-16T10:02:49.208" v="2173" actId="2696"/>
        <pc:sldMkLst>
          <pc:docMk/>
          <pc:sldMk cId="2280707893" sldId="395"/>
        </pc:sldMkLst>
        <pc:spChg chg="mod">
          <ac:chgData name="Loc Huynh" userId="80c0383e323bd6ea" providerId="LiveId" clId="{0C020070-44CA-0940-AECA-E4A8806754B1}" dt="2022-04-16T09:42:01.824" v="1705"/>
          <ac:spMkLst>
            <pc:docMk/>
            <pc:sldMk cId="2280707893" sldId="395"/>
            <ac:spMk id="2" creationId="{14FB75EB-42E3-C744-9CAF-7D2DB53CDAC0}"/>
          </ac:spMkLst>
        </pc:spChg>
        <pc:spChg chg="mod">
          <ac:chgData name="Loc Huynh" userId="80c0383e323bd6ea" providerId="LiveId" clId="{0C020070-44CA-0940-AECA-E4A8806754B1}" dt="2022-04-16T09:47:41.285" v="1772" actId="20577"/>
          <ac:spMkLst>
            <pc:docMk/>
            <pc:sldMk cId="2280707893" sldId="395"/>
            <ac:spMk id="3" creationId="{915ED961-82CE-F140-B979-1794E0DE9605}"/>
          </ac:spMkLst>
        </pc:spChg>
      </pc:sldChg>
      <pc:sldChg chg="del">
        <pc:chgData name="Loc Huynh" userId="80c0383e323bd6ea" providerId="LiveId" clId="{0C020070-44CA-0940-AECA-E4A8806754B1}" dt="2022-04-16T15:22:53.941" v="5692" actId="2696"/>
        <pc:sldMkLst>
          <pc:docMk/>
          <pc:sldMk cId="337063775" sldId="396"/>
        </pc:sldMkLst>
      </pc:sldChg>
      <pc:sldChg chg="modSp add del mod modClrScheme chgLayout">
        <pc:chgData name="Loc Huynh" userId="80c0383e323bd6ea" providerId="LiveId" clId="{0C020070-44CA-0940-AECA-E4A8806754B1}" dt="2022-04-17T04:01:33.917" v="10684" actId="2696"/>
        <pc:sldMkLst>
          <pc:docMk/>
          <pc:sldMk cId="3695519806" sldId="402"/>
        </pc:sldMkLst>
        <pc:spChg chg="mod ord">
          <ac:chgData name="Loc Huynh" userId="80c0383e323bd6ea" providerId="LiveId" clId="{0C020070-44CA-0940-AECA-E4A8806754B1}" dt="2022-04-16T16:26:57.192" v="8236" actId="700"/>
          <ac:spMkLst>
            <pc:docMk/>
            <pc:sldMk cId="3695519806" sldId="402"/>
            <ac:spMk id="2" creationId="{00000000-0000-0000-0000-000000000000}"/>
          </ac:spMkLst>
        </pc:spChg>
        <pc:spChg chg="mod ord">
          <ac:chgData name="Loc Huynh" userId="80c0383e323bd6ea" providerId="LiveId" clId="{0C020070-44CA-0940-AECA-E4A8806754B1}" dt="2022-04-16T16:26:57.192" v="8236" actId="700"/>
          <ac:spMkLst>
            <pc:docMk/>
            <pc:sldMk cId="3695519806" sldId="402"/>
            <ac:spMk id="3" creationId="{00000000-0000-0000-0000-000000000000}"/>
          </ac:spMkLst>
        </pc:spChg>
      </pc:sldChg>
      <pc:sldChg chg="del">
        <pc:chgData name="Loc Huynh" userId="80c0383e323bd6ea" providerId="LiveId" clId="{0C020070-44CA-0940-AECA-E4A8806754B1}" dt="2022-04-17T06:16:08.134" v="12873" actId="2696"/>
        <pc:sldMkLst>
          <pc:docMk/>
          <pc:sldMk cId="3405891392" sldId="404"/>
        </pc:sldMkLst>
      </pc:sldChg>
      <pc:sldChg chg="modSp add del mod modClrScheme chgLayout">
        <pc:chgData name="Loc Huynh" userId="80c0383e323bd6ea" providerId="LiveId" clId="{0C020070-44CA-0940-AECA-E4A8806754B1}" dt="2022-04-17T04:04:20.152" v="10855" actId="2696"/>
        <pc:sldMkLst>
          <pc:docMk/>
          <pc:sldMk cId="1037881469" sldId="405"/>
        </pc:sldMkLst>
        <pc:spChg chg="mod ord">
          <ac:chgData name="Loc Huynh" userId="80c0383e323bd6ea" providerId="LiveId" clId="{0C020070-44CA-0940-AECA-E4A8806754B1}" dt="2022-04-16T16:26:57.192" v="8236" actId="700"/>
          <ac:spMkLst>
            <pc:docMk/>
            <pc:sldMk cId="1037881469" sldId="405"/>
            <ac:spMk id="2" creationId="{00000000-0000-0000-0000-000000000000}"/>
          </ac:spMkLst>
        </pc:spChg>
        <pc:spChg chg="mod ord">
          <ac:chgData name="Loc Huynh" userId="80c0383e323bd6ea" providerId="LiveId" clId="{0C020070-44CA-0940-AECA-E4A8806754B1}" dt="2022-04-16T16:26:57.192" v="8236" actId="700"/>
          <ac:spMkLst>
            <pc:docMk/>
            <pc:sldMk cId="1037881469" sldId="405"/>
            <ac:spMk id="3" creationId="{00000000-0000-0000-0000-000000000000}"/>
          </ac:spMkLst>
        </pc:spChg>
        <pc:spChg chg="mod">
          <ac:chgData name="Loc Huynh" userId="80c0383e323bd6ea" providerId="LiveId" clId="{0C020070-44CA-0940-AECA-E4A8806754B1}" dt="2022-04-17T04:04:18.470" v="10854" actId="1076"/>
          <ac:spMkLst>
            <pc:docMk/>
            <pc:sldMk cId="1037881469" sldId="405"/>
            <ac:spMk id="4" creationId="{00000000-0000-0000-0000-000000000000}"/>
          </ac:spMkLst>
        </pc:spChg>
      </pc:sldChg>
      <pc:sldChg chg="modSp add del mod modClrScheme chgLayout">
        <pc:chgData name="Loc Huynh" userId="80c0383e323bd6ea" providerId="LiveId" clId="{0C020070-44CA-0940-AECA-E4A8806754B1}" dt="2022-04-17T03:54:47.459" v="10427" actId="2696"/>
        <pc:sldMkLst>
          <pc:docMk/>
          <pc:sldMk cId="3641092095" sldId="406"/>
        </pc:sldMkLst>
        <pc:spChg chg="mod ord">
          <ac:chgData name="Loc Huynh" userId="80c0383e323bd6ea" providerId="LiveId" clId="{0C020070-44CA-0940-AECA-E4A8806754B1}" dt="2022-04-16T16:26:57.453" v="8237" actId="27636"/>
          <ac:spMkLst>
            <pc:docMk/>
            <pc:sldMk cId="3641092095" sldId="406"/>
            <ac:spMk id="2" creationId="{00000000-0000-0000-0000-000000000000}"/>
          </ac:spMkLst>
        </pc:spChg>
        <pc:spChg chg="mod ord">
          <ac:chgData name="Loc Huynh" userId="80c0383e323bd6ea" providerId="LiveId" clId="{0C020070-44CA-0940-AECA-E4A8806754B1}" dt="2022-04-16T16:26:57.192" v="8236" actId="700"/>
          <ac:spMkLst>
            <pc:docMk/>
            <pc:sldMk cId="3641092095" sldId="406"/>
            <ac:spMk id="3" creationId="{00000000-0000-0000-0000-000000000000}"/>
          </ac:spMkLst>
        </pc:spChg>
        <pc:spChg chg="mod ord">
          <ac:chgData name="Loc Huynh" userId="80c0383e323bd6ea" providerId="LiveId" clId="{0C020070-44CA-0940-AECA-E4A8806754B1}" dt="2022-04-16T16:26:57.192" v="8236" actId="700"/>
          <ac:spMkLst>
            <pc:docMk/>
            <pc:sldMk cId="3641092095" sldId="406"/>
            <ac:spMk id="7" creationId="{00000000-0000-0000-0000-000000000000}"/>
          </ac:spMkLst>
        </pc:spChg>
      </pc:sldChg>
      <pc:sldChg chg="modSp add del mod modClrScheme chgLayout">
        <pc:chgData name="Loc Huynh" userId="80c0383e323bd6ea" providerId="LiveId" clId="{0C020070-44CA-0940-AECA-E4A8806754B1}" dt="2022-04-17T04:25:38.370" v="11569" actId="2696"/>
        <pc:sldMkLst>
          <pc:docMk/>
          <pc:sldMk cId="3623830144" sldId="407"/>
        </pc:sldMkLst>
        <pc:spChg chg="mod ord">
          <ac:chgData name="Loc Huynh" userId="80c0383e323bd6ea" providerId="LiveId" clId="{0C020070-44CA-0940-AECA-E4A8806754B1}" dt="2022-04-17T04:12:12.127" v="11311" actId="1076"/>
          <ac:spMkLst>
            <pc:docMk/>
            <pc:sldMk cId="3623830144" sldId="407"/>
            <ac:spMk id="2" creationId="{00000000-0000-0000-0000-000000000000}"/>
          </ac:spMkLst>
        </pc:spChg>
        <pc:spChg chg="mod ord">
          <ac:chgData name="Loc Huynh" userId="80c0383e323bd6ea" providerId="LiveId" clId="{0C020070-44CA-0940-AECA-E4A8806754B1}" dt="2022-04-16T16:26:57.192" v="8236" actId="700"/>
          <ac:spMkLst>
            <pc:docMk/>
            <pc:sldMk cId="3623830144" sldId="407"/>
            <ac:spMk id="3" creationId="{00000000-0000-0000-0000-000000000000}"/>
          </ac:spMkLst>
        </pc:spChg>
        <pc:spChg chg="mod">
          <ac:chgData name="Loc Huynh" userId="80c0383e323bd6ea" providerId="LiveId" clId="{0C020070-44CA-0940-AECA-E4A8806754B1}" dt="2022-04-17T04:12:07.691" v="11309" actId="1076"/>
          <ac:spMkLst>
            <pc:docMk/>
            <pc:sldMk cId="3623830144" sldId="407"/>
            <ac:spMk id="11" creationId="{00000000-0000-0000-0000-000000000000}"/>
          </ac:spMkLst>
        </pc:spChg>
      </pc:sldChg>
      <pc:sldChg chg="addSp modSp mod">
        <pc:chgData name="Loc Huynh" userId="80c0383e323bd6ea" providerId="LiveId" clId="{0C020070-44CA-0940-AECA-E4A8806754B1}" dt="2022-04-12T07:44:19.373" v="296" actId="1076"/>
        <pc:sldMkLst>
          <pc:docMk/>
          <pc:sldMk cId="2073897109" sldId="408"/>
        </pc:sldMkLst>
        <pc:spChg chg="add mod">
          <ac:chgData name="Loc Huynh" userId="80c0383e323bd6ea" providerId="LiveId" clId="{0C020070-44CA-0940-AECA-E4A8806754B1}" dt="2022-04-12T07:44:12.951" v="294" actId="1076"/>
          <ac:spMkLst>
            <pc:docMk/>
            <pc:sldMk cId="2073897109" sldId="408"/>
            <ac:spMk id="3" creationId="{89FF0A7F-E6EE-FD49-B0C6-8E1F49B3352F}"/>
          </ac:spMkLst>
        </pc:spChg>
        <pc:spChg chg="add mod">
          <ac:chgData name="Loc Huynh" userId="80c0383e323bd6ea" providerId="LiveId" clId="{0C020070-44CA-0940-AECA-E4A8806754B1}" dt="2022-04-12T07:44:19.373" v="296" actId="1076"/>
          <ac:spMkLst>
            <pc:docMk/>
            <pc:sldMk cId="2073897109" sldId="408"/>
            <ac:spMk id="6" creationId="{D3765E8E-76AE-C545-AB74-462F6AAF2B06}"/>
          </ac:spMkLst>
        </pc:spChg>
      </pc:sldChg>
      <pc:sldChg chg="addSp delSp modSp mod modAnim">
        <pc:chgData name="Loc Huynh" userId="80c0383e323bd6ea" providerId="LiveId" clId="{0C020070-44CA-0940-AECA-E4A8806754B1}" dt="2022-04-16T10:35:08.070" v="2524" actId="207"/>
        <pc:sldMkLst>
          <pc:docMk/>
          <pc:sldMk cId="821609570" sldId="409"/>
        </pc:sldMkLst>
        <pc:spChg chg="mod">
          <ac:chgData name="Loc Huynh" userId="80c0383e323bd6ea" providerId="LiveId" clId="{0C020070-44CA-0940-AECA-E4A8806754B1}" dt="2022-04-12T07:42:42.404" v="283" actId="20577"/>
          <ac:spMkLst>
            <pc:docMk/>
            <pc:sldMk cId="821609570" sldId="409"/>
            <ac:spMk id="2" creationId="{14FB75EB-42E3-C744-9CAF-7D2DB53CDAC0}"/>
          </ac:spMkLst>
        </pc:spChg>
        <pc:spChg chg="mod">
          <ac:chgData name="Loc Huynh" userId="80c0383e323bd6ea" providerId="LiveId" clId="{0C020070-44CA-0940-AECA-E4A8806754B1}" dt="2022-04-16T10:35:08.070" v="2524" actId="207"/>
          <ac:spMkLst>
            <pc:docMk/>
            <pc:sldMk cId="821609570" sldId="409"/>
            <ac:spMk id="3" creationId="{915ED961-82CE-F140-B979-1794E0DE9605}"/>
          </ac:spMkLst>
        </pc:spChg>
        <pc:spChg chg="add mod">
          <ac:chgData name="Loc Huynh" userId="80c0383e323bd6ea" providerId="LiveId" clId="{0C020070-44CA-0940-AECA-E4A8806754B1}" dt="2022-04-16T10:34:37.202" v="2520" actId="14100"/>
          <ac:spMkLst>
            <pc:docMk/>
            <pc:sldMk cId="821609570" sldId="409"/>
            <ac:spMk id="7" creationId="{CC638327-1123-CA46-8A2E-E6DA07A2C68E}"/>
          </ac:spMkLst>
        </pc:spChg>
        <pc:spChg chg="add mod">
          <ac:chgData name="Loc Huynh" userId="80c0383e323bd6ea" providerId="LiveId" clId="{0C020070-44CA-0940-AECA-E4A8806754B1}" dt="2022-04-16T10:34:08.795" v="2516" actId="1076"/>
          <ac:spMkLst>
            <pc:docMk/>
            <pc:sldMk cId="821609570" sldId="409"/>
            <ac:spMk id="8" creationId="{35D35164-2671-1742-8A49-9B712EF77582}"/>
          </ac:spMkLst>
        </pc:spChg>
        <pc:graphicFrameChg chg="add mod">
          <ac:chgData name="Loc Huynh" userId="80c0383e323bd6ea" providerId="LiveId" clId="{0C020070-44CA-0940-AECA-E4A8806754B1}" dt="2022-04-16T10:34:01.854" v="2514" actId="1076"/>
          <ac:graphicFrameMkLst>
            <pc:docMk/>
            <pc:sldMk cId="821609570" sldId="409"/>
            <ac:graphicFrameMk id="6" creationId="{B4C3FA33-A224-BD48-ACE9-52BA923756F5}"/>
          </ac:graphicFrameMkLst>
        </pc:graphicFrameChg>
        <pc:picChg chg="del">
          <ac:chgData name="Loc Huynh" userId="80c0383e323bd6ea" providerId="LiveId" clId="{0C020070-44CA-0940-AECA-E4A8806754B1}" dt="2022-04-12T07:42:12.593" v="258" actId="478"/>
          <ac:picMkLst>
            <pc:docMk/>
            <pc:sldMk cId="821609570" sldId="409"/>
            <ac:picMk id="7" creationId="{9D0EF4F8-BAFF-6F4B-B315-1FA0C507B508}"/>
          </ac:picMkLst>
        </pc:picChg>
      </pc:sldChg>
      <pc:sldChg chg="del">
        <pc:chgData name="Loc Huynh" userId="80c0383e323bd6ea" providerId="LiveId" clId="{0C020070-44CA-0940-AECA-E4A8806754B1}" dt="2022-04-12T07:46:26.617" v="302" actId="2696"/>
        <pc:sldMkLst>
          <pc:docMk/>
          <pc:sldMk cId="1664358353" sldId="410"/>
        </pc:sldMkLst>
      </pc:sldChg>
      <pc:sldChg chg="modSp add del mod modClrScheme chgLayout">
        <pc:chgData name="Loc Huynh" userId="80c0383e323bd6ea" providerId="LiveId" clId="{0C020070-44CA-0940-AECA-E4A8806754B1}" dt="2022-04-17T05:50:04.475" v="12389" actId="2696"/>
        <pc:sldMkLst>
          <pc:docMk/>
          <pc:sldMk cId="1063040939" sldId="411"/>
        </pc:sldMkLst>
        <pc:spChg chg="mod ord">
          <ac:chgData name="Loc Huynh" userId="80c0383e323bd6ea" providerId="LiveId" clId="{0C020070-44CA-0940-AECA-E4A8806754B1}" dt="2022-04-16T16:26:57.192" v="8236" actId="700"/>
          <ac:spMkLst>
            <pc:docMk/>
            <pc:sldMk cId="1063040939" sldId="411"/>
            <ac:spMk id="2" creationId="{00000000-0000-0000-0000-000000000000}"/>
          </ac:spMkLst>
        </pc:spChg>
        <pc:spChg chg="mod ord">
          <ac:chgData name="Loc Huynh" userId="80c0383e323bd6ea" providerId="LiveId" clId="{0C020070-44CA-0940-AECA-E4A8806754B1}" dt="2022-04-16T16:26:57.192" v="8236" actId="700"/>
          <ac:spMkLst>
            <pc:docMk/>
            <pc:sldMk cId="1063040939" sldId="411"/>
            <ac:spMk id="3" creationId="{00000000-0000-0000-0000-000000000000}"/>
          </ac:spMkLst>
        </pc:spChg>
      </pc:sldChg>
      <pc:sldChg chg="del">
        <pc:chgData name="Loc Huynh" userId="80c0383e323bd6ea" providerId="LiveId" clId="{0C020070-44CA-0940-AECA-E4A8806754B1}" dt="2022-04-15T01:00:46.179" v="1574" actId="2696"/>
        <pc:sldMkLst>
          <pc:docMk/>
          <pc:sldMk cId="2453387122" sldId="411"/>
        </pc:sldMkLst>
      </pc:sldChg>
      <pc:sldChg chg="del">
        <pc:chgData name="Loc Huynh" userId="80c0383e323bd6ea" providerId="LiveId" clId="{0C020070-44CA-0940-AECA-E4A8806754B1}" dt="2022-04-16T15:22:55.684" v="5693" actId="2696"/>
        <pc:sldMkLst>
          <pc:docMk/>
          <pc:sldMk cId="846541755" sldId="412"/>
        </pc:sldMkLst>
      </pc:sldChg>
      <pc:sldChg chg="modSp add del mod modClrScheme chgLayout">
        <pc:chgData name="Loc Huynh" userId="80c0383e323bd6ea" providerId="LiveId" clId="{0C020070-44CA-0940-AECA-E4A8806754B1}" dt="2022-04-17T04:25:39.323" v="11570" actId="2696"/>
        <pc:sldMkLst>
          <pc:docMk/>
          <pc:sldMk cId="4039007756" sldId="412"/>
        </pc:sldMkLst>
        <pc:spChg chg="mod ord">
          <ac:chgData name="Loc Huynh" userId="80c0383e323bd6ea" providerId="LiveId" clId="{0C020070-44CA-0940-AECA-E4A8806754B1}" dt="2022-04-16T16:26:57.192" v="8236" actId="700"/>
          <ac:spMkLst>
            <pc:docMk/>
            <pc:sldMk cId="4039007756" sldId="412"/>
            <ac:spMk id="2" creationId="{00000000-0000-0000-0000-000000000000}"/>
          </ac:spMkLst>
        </pc:spChg>
        <pc:spChg chg="mod ord">
          <ac:chgData name="Loc Huynh" userId="80c0383e323bd6ea" providerId="LiveId" clId="{0C020070-44CA-0940-AECA-E4A8806754B1}" dt="2022-04-16T16:26:57.192" v="8236" actId="700"/>
          <ac:spMkLst>
            <pc:docMk/>
            <pc:sldMk cId="4039007756" sldId="412"/>
            <ac:spMk id="3" creationId="{00000000-0000-0000-0000-000000000000}"/>
          </ac:spMkLst>
        </pc:spChg>
      </pc:sldChg>
      <pc:sldChg chg="del">
        <pc:chgData name="Loc Huynh" userId="80c0383e323bd6ea" providerId="LiveId" clId="{0C020070-44CA-0940-AECA-E4A8806754B1}" dt="2022-04-16T16:07:13.190" v="7882" actId="2696"/>
        <pc:sldMkLst>
          <pc:docMk/>
          <pc:sldMk cId="4032001480" sldId="413"/>
        </pc:sldMkLst>
      </pc:sldChg>
      <pc:sldChg chg="del">
        <pc:chgData name="Loc Huynh" userId="80c0383e323bd6ea" providerId="LiveId" clId="{0C020070-44CA-0940-AECA-E4A8806754B1}" dt="2022-04-16T16:07:17.527" v="7886" actId="2696"/>
        <pc:sldMkLst>
          <pc:docMk/>
          <pc:sldMk cId="3781898920" sldId="414"/>
        </pc:sldMkLst>
      </pc:sldChg>
      <pc:sldChg chg="del">
        <pc:chgData name="Loc Huynh" userId="80c0383e323bd6ea" providerId="LiveId" clId="{0C020070-44CA-0940-AECA-E4A8806754B1}" dt="2022-04-16T16:07:19.114" v="7887" actId="2696"/>
        <pc:sldMkLst>
          <pc:docMk/>
          <pc:sldMk cId="4235354350" sldId="416"/>
        </pc:sldMkLst>
      </pc:sldChg>
      <pc:sldChg chg="del">
        <pc:chgData name="Loc Huynh" userId="80c0383e323bd6ea" providerId="LiveId" clId="{0C020070-44CA-0940-AECA-E4A8806754B1}" dt="2022-04-16T16:07:19.795" v="7888" actId="2696"/>
        <pc:sldMkLst>
          <pc:docMk/>
          <pc:sldMk cId="1987335686" sldId="417"/>
        </pc:sldMkLst>
      </pc:sldChg>
      <pc:sldChg chg="del">
        <pc:chgData name="Loc Huynh" userId="80c0383e323bd6ea" providerId="LiveId" clId="{0C020070-44CA-0940-AECA-E4A8806754B1}" dt="2022-04-16T16:07:20.778" v="7889" actId="2696"/>
        <pc:sldMkLst>
          <pc:docMk/>
          <pc:sldMk cId="1201171861" sldId="418"/>
        </pc:sldMkLst>
      </pc:sldChg>
      <pc:sldChg chg="del">
        <pc:chgData name="Loc Huynh" userId="80c0383e323bd6ea" providerId="LiveId" clId="{0C020070-44CA-0940-AECA-E4A8806754B1}" dt="2022-04-16T15:22:57.619" v="5695" actId="2696"/>
        <pc:sldMkLst>
          <pc:docMk/>
          <pc:sldMk cId="3920092026" sldId="419"/>
        </pc:sldMkLst>
      </pc:sldChg>
      <pc:sldChg chg="del">
        <pc:chgData name="Loc Huynh" userId="80c0383e323bd6ea" providerId="LiveId" clId="{0C020070-44CA-0940-AECA-E4A8806754B1}" dt="2022-04-16T16:07:21.222" v="7890" actId="2696"/>
        <pc:sldMkLst>
          <pc:docMk/>
          <pc:sldMk cId="1594014212" sldId="420"/>
        </pc:sldMkLst>
      </pc:sldChg>
      <pc:sldChg chg="del">
        <pc:chgData name="Loc Huynh" userId="80c0383e323bd6ea" providerId="LiveId" clId="{0C020070-44CA-0940-AECA-E4A8806754B1}" dt="2022-04-16T16:07:22.536" v="7892" actId="2696"/>
        <pc:sldMkLst>
          <pc:docMk/>
          <pc:sldMk cId="2875658128" sldId="421"/>
        </pc:sldMkLst>
      </pc:sldChg>
      <pc:sldChg chg="del">
        <pc:chgData name="Loc Huynh" userId="80c0383e323bd6ea" providerId="LiveId" clId="{0C020070-44CA-0940-AECA-E4A8806754B1}" dt="2022-04-16T15:22:56.884" v="5694" actId="2696"/>
        <pc:sldMkLst>
          <pc:docMk/>
          <pc:sldMk cId="3672245141" sldId="422"/>
        </pc:sldMkLst>
      </pc:sldChg>
      <pc:sldChg chg="del">
        <pc:chgData name="Loc Huynh" userId="80c0383e323bd6ea" providerId="LiveId" clId="{0C020070-44CA-0940-AECA-E4A8806754B1}" dt="2022-04-16T16:07:21.828" v="7891" actId="2696"/>
        <pc:sldMkLst>
          <pc:docMk/>
          <pc:sldMk cId="3115617794" sldId="423"/>
        </pc:sldMkLst>
      </pc:sldChg>
      <pc:sldChg chg="del">
        <pc:chgData name="Loc Huynh" userId="80c0383e323bd6ea" providerId="LiveId" clId="{0C020070-44CA-0940-AECA-E4A8806754B1}" dt="2022-04-16T16:07:23.679" v="7893" actId="2696"/>
        <pc:sldMkLst>
          <pc:docMk/>
          <pc:sldMk cId="2023581224" sldId="424"/>
        </pc:sldMkLst>
      </pc:sldChg>
      <pc:sldChg chg="del">
        <pc:chgData name="Loc Huynh" userId="80c0383e323bd6ea" providerId="LiveId" clId="{0C020070-44CA-0940-AECA-E4A8806754B1}" dt="2022-04-16T16:07:16.111" v="7885" actId="2696"/>
        <pc:sldMkLst>
          <pc:docMk/>
          <pc:sldMk cId="1842952845" sldId="425"/>
        </pc:sldMkLst>
      </pc:sldChg>
      <pc:sldChg chg="addSp delSp modSp del mod modAnim">
        <pc:chgData name="Loc Huynh" userId="80c0383e323bd6ea" providerId="LiveId" clId="{0C020070-44CA-0940-AECA-E4A8806754B1}" dt="2022-04-16T15:38:02.083" v="6416" actId="2696"/>
        <pc:sldMkLst>
          <pc:docMk/>
          <pc:sldMk cId="2613821544" sldId="426"/>
        </pc:sldMkLst>
        <pc:spChg chg="mod">
          <ac:chgData name="Loc Huynh" userId="80c0383e323bd6ea" providerId="LiveId" clId="{0C020070-44CA-0940-AECA-E4A8806754B1}" dt="2022-04-16T15:30:55.366" v="6285" actId="20577"/>
          <ac:spMkLst>
            <pc:docMk/>
            <pc:sldMk cId="2613821544" sldId="426"/>
            <ac:spMk id="2" creationId="{14FB75EB-42E3-C744-9CAF-7D2DB53CDAC0}"/>
          </ac:spMkLst>
        </pc:spChg>
        <pc:spChg chg="add del mod">
          <ac:chgData name="Loc Huynh" userId="80c0383e323bd6ea" providerId="LiveId" clId="{0C020070-44CA-0940-AECA-E4A8806754B1}" dt="2022-04-16T15:33:34.136" v="6295"/>
          <ac:spMkLst>
            <pc:docMk/>
            <pc:sldMk cId="2613821544" sldId="426"/>
            <ac:spMk id="5" creationId="{CC600138-BE5C-5A52-8EAA-4776878988B7}"/>
          </ac:spMkLst>
        </pc:spChg>
      </pc:sldChg>
      <pc:sldChg chg="del">
        <pc:chgData name="Loc Huynh" userId="80c0383e323bd6ea" providerId="LiveId" clId="{0C020070-44CA-0940-AECA-E4A8806754B1}" dt="2022-04-16T16:07:11.369" v="7881" actId="2696"/>
        <pc:sldMkLst>
          <pc:docMk/>
          <pc:sldMk cId="2027439198" sldId="427"/>
        </pc:sldMkLst>
      </pc:sldChg>
      <pc:sldChg chg="del">
        <pc:chgData name="Loc Huynh" userId="80c0383e323bd6ea" providerId="LiveId" clId="{0C020070-44CA-0940-AECA-E4A8806754B1}" dt="2022-04-16T16:07:14.705" v="7883" actId="2696"/>
        <pc:sldMkLst>
          <pc:docMk/>
          <pc:sldMk cId="730106077" sldId="428"/>
        </pc:sldMkLst>
      </pc:sldChg>
      <pc:sldChg chg="del">
        <pc:chgData name="Loc Huynh" userId="80c0383e323bd6ea" providerId="LiveId" clId="{0C020070-44CA-0940-AECA-E4A8806754B1}" dt="2022-04-16T16:07:15.644" v="7884" actId="2696"/>
        <pc:sldMkLst>
          <pc:docMk/>
          <pc:sldMk cId="2880713986" sldId="429"/>
        </pc:sldMkLst>
      </pc:sldChg>
      <pc:sldChg chg="del">
        <pc:chgData name="Loc Huynh" userId="80c0383e323bd6ea" providerId="LiveId" clId="{0C020070-44CA-0940-AECA-E4A8806754B1}" dt="2022-04-16T16:17:26.942" v="8219" actId="2696"/>
        <pc:sldMkLst>
          <pc:docMk/>
          <pc:sldMk cId="1537189330" sldId="430"/>
        </pc:sldMkLst>
      </pc:sldChg>
      <pc:sldChg chg="del">
        <pc:chgData name="Loc Huynh" userId="80c0383e323bd6ea" providerId="LiveId" clId="{0C020070-44CA-0940-AECA-E4A8806754B1}" dt="2022-04-16T16:17:26.942" v="8219" actId="2696"/>
        <pc:sldMkLst>
          <pc:docMk/>
          <pc:sldMk cId="2067937792" sldId="431"/>
        </pc:sldMkLst>
      </pc:sldChg>
      <pc:sldChg chg="del">
        <pc:chgData name="Loc Huynh" userId="80c0383e323bd6ea" providerId="LiveId" clId="{0C020070-44CA-0940-AECA-E4A8806754B1}" dt="2022-04-16T16:17:26.942" v="8219" actId="2696"/>
        <pc:sldMkLst>
          <pc:docMk/>
          <pc:sldMk cId="389179619" sldId="432"/>
        </pc:sldMkLst>
      </pc:sldChg>
      <pc:sldChg chg="del">
        <pc:chgData name="Loc Huynh" userId="80c0383e323bd6ea" providerId="LiveId" clId="{0C020070-44CA-0940-AECA-E4A8806754B1}" dt="2022-04-16T16:17:26.942" v="8219" actId="2696"/>
        <pc:sldMkLst>
          <pc:docMk/>
          <pc:sldMk cId="1022625012" sldId="433"/>
        </pc:sldMkLst>
      </pc:sldChg>
      <pc:sldChg chg="del">
        <pc:chgData name="Loc Huynh" userId="80c0383e323bd6ea" providerId="LiveId" clId="{0C020070-44CA-0940-AECA-E4A8806754B1}" dt="2022-04-16T16:17:26.942" v="8219" actId="2696"/>
        <pc:sldMkLst>
          <pc:docMk/>
          <pc:sldMk cId="3382002868" sldId="434"/>
        </pc:sldMkLst>
      </pc:sldChg>
      <pc:sldChg chg="addSp delSp modSp add mod delAnim modAnim">
        <pc:chgData name="Loc Huynh" userId="80c0383e323bd6ea" providerId="LiveId" clId="{0C020070-44CA-0940-AECA-E4A8806754B1}" dt="2022-04-16T13:13:24.840" v="3506" actId="14100"/>
        <pc:sldMkLst>
          <pc:docMk/>
          <pc:sldMk cId="976741723" sldId="435"/>
        </pc:sldMkLst>
        <pc:spChg chg="mod">
          <ac:chgData name="Loc Huynh" userId="80c0383e323bd6ea" providerId="LiveId" clId="{0C020070-44CA-0940-AECA-E4A8806754B1}" dt="2022-04-13T03:37:42.975" v="1434" actId="207"/>
          <ac:spMkLst>
            <pc:docMk/>
            <pc:sldMk cId="976741723" sldId="435"/>
            <ac:spMk id="3" creationId="{915ED961-82CE-F140-B979-1794E0DE9605}"/>
          </ac:spMkLst>
        </pc:spChg>
        <pc:spChg chg="add del mod">
          <ac:chgData name="Loc Huynh" userId="80c0383e323bd6ea" providerId="LiveId" clId="{0C020070-44CA-0940-AECA-E4A8806754B1}" dt="2022-04-13T03:35:39.353" v="1372" actId="478"/>
          <ac:spMkLst>
            <pc:docMk/>
            <pc:sldMk cId="976741723" sldId="435"/>
            <ac:spMk id="7" creationId="{E5DB34EB-5C83-D642-ACC5-3C64A9F27D09}"/>
          </ac:spMkLst>
        </pc:spChg>
        <pc:spChg chg="add mod">
          <ac:chgData name="Loc Huynh" userId="80c0383e323bd6ea" providerId="LiveId" clId="{0C020070-44CA-0940-AECA-E4A8806754B1}" dt="2022-04-16T13:12:57.130" v="3499" actId="1076"/>
          <ac:spMkLst>
            <pc:docMk/>
            <pc:sldMk cId="976741723" sldId="435"/>
            <ac:spMk id="8" creationId="{F6A1EB41-80A2-6B4A-8651-8883BFAF0A60}"/>
          </ac:spMkLst>
        </pc:spChg>
        <pc:spChg chg="add mod">
          <ac:chgData name="Loc Huynh" userId="80c0383e323bd6ea" providerId="LiveId" clId="{0C020070-44CA-0940-AECA-E4A8806754B1}" dt="2022-04-16T13:13:16.257" v="3504" actId="14100"/>
          <ac:spMkLst>
            <pc:docMk/>
            <pc:sldMk cId="976741723" sldId="435"/>
            <ac:spMk id="9" creationId="{2CF2682C-25C7-040E-5D09-CD90AFE9EEE8}"/>
          </ac:spMkLst>
        </pc:spChg>
        <pc:spChg chg="add del mod">
          <ac:chgData name="Loc Huynh" userId="80c0383e323bd6ea" providerId="LiveId" clId="{0C020070-44CA-0940-AECA-E4A8806754B1}" dt="2022-04-13T03:36:17.191" v="1397" actId="21"/>
          <ac:spMkLst>
            <pc:docMk/>
            <pc:sldMk cId="976741723" sldId="435"/>
            <ac:spMk id="9" creationId="{4B073656-F487-B34A-AF79-C4A414B2E58C}"/>
          </ac:spMkLst>
        </pc:spChg>
        <pc:spChg chg="add mod">
          <ac:chgData name="Loc Huynh" userId="80c0383e323bd6ea" providerId="LiveId" clId="{0C020070-44CA-0940-AECA-E4A8806754B1}" dt="2022-04-16T13:13:24.840" v="3506" actId="14100"/>
          <ac:spMkLst>
            <pc:docMk/>
            <pc:sldMk cId="976741723" sldId="435"/>
            <ac:spMk id="11" creationId="{B5103348-DF2F-2C43-ADCE-E465FB773902}"/>
          </ac:spMkLst>
        </pc:spChg>
        <pc:graphicFrameChg chg="mod">
          <ac:chgData name="Loc Huynh" userId="80c0383e323bd6ea" providerId="LiveId" clId="{0C020070-44CA-0940-AECA-E4A8806754B1}" dt="2022-04-16T13:12:16.324" v="3447" actId="20577"/>
          <ac:graphicFrameMkLst>
            <pc:docMk/>
            <pc:sldMk cId="976741723" sldId="435"/>
            <ac:graphicFrameMk id="6" creationId="{B4C3FA33-A224-BD48-ACE9-52BA923756F5}"/>
          </ac:graphicFrameMkLst>
        </pc:graphicFrameChg>
      </pc:sldChg>
      <pc:sldChg chg="addSp delSp modSp add mod ord delAnim modAnim">
        <pc:chgData name="Loc Huynh" userId="80c0383e323bd6ea" providerId="LiveId" clId="{0C020070-44CA-0940-AECA-E4A8806754B1}" dt="2022-04-13T02:54:57.999" v="1265" actId="20577"/>
        <pc:sldMkLst>
          <pc:docMk/>
          <pc:sldMk cId="1079532859" sldId="436"/>
        </pc:sldMkLst>
        <pc:spChg chg="mod">
          <ac:chgData name="Loc Huynh" userId="80c0383e323bd6ea" providerId="LiveId" clId="{0C020070-44CA-0940-AECA-E4A8806754B1}" dt="2022-04-13T02:54:57.999" v="1265" actId="20577"/>
          <ac:spMkLst>
            <pc:docMk/>
            <pc:sldMk cId="1079532859" sldId="436"/>
            <ac:spMk id="3" creationId="{915ED961-82CE-F140-B979-1794E0DE9605}"/>
          </ac:spMkLst>
        </pc:spChg>
        <pc:spChg chg="add mod">
          <ac:chgData name="Loc Huynh" userId="80c0383e323bd6ea" providerId="LiveId" clId="{0C020070-44CA-0940-AECA-E4A8806754B1}" dt="2022-04-13T02:54:09.277" v="1252" actId="1076"/>
          <ac:spMkLst>
            <pc:docMk/>
            <pc:sldMk cId="1079532859" sldId="436"/>
            <ac:spMk id="4" creationId="{03C17545-0060-4F44-BBF2-148D7EF49DFF}"/>
          </ac:spMkLst>
        </pc:spChg>
        <pc:spChg chg="add mod">
          <ac:chgData name="Loc Huynh" userId="80c0383e323bd6ea" providerId="LiveId" clId="{0C020070-44CA-0940-AECA-E4A8806754B1}" dt="2022-04-13T02:52:42.033" v="1224" actId="14100"/>
          <ac:spMkLst>
            <pc:docMk/>
            <pc:sldMk cId="1079532859" sldId="436"/>
            <ac:spMk id="7" creationId="{7478762C-E642-5941-B5F9-D20823D8605C}"/>
          </ac:spMkLst>
        </pc:spChg>
        <pc:spChg chg="add mod">
          <ac:chgData name="Loc Huynh" userId="80c0383e323bd6ea" providerId="LiveId" clId="{0C020070-44CA-0940-AECA-E4A8806754B1}" dt="2022-04-13T02:54:13.508" v="1253" actId="1076"/>
          <ac:spMkLst>
            <pc:docMk/>
            <pc:sldMk cId="1079532859" sldId="436"/>
            <ac:spMk id="8" creationId="{C44B4412-53E1-5645-960B-479BC9B009F5}"/>
          </ac:spMkLst>
        </pc:spChg>
        <pc:spChg chg="add del mod">
          <ac:chgData name="Loc Huynh" userId="80c0383e323bd6ea" providerId="LiveId" clId="{0C020070-44CA-0940-AECA-E4A8806754B1}" dt="2022-04-13T02:53:21.643" v="1241" actId="478"/>
          <ac:spMkLst>
            <pc:docMk/>
            <pc:sldMk cId="1079532859" sldId="436"/>
            <ac:spMk id="9" creationId="{8818240E-E770-1B43-83D9-AB8B66AEC54C}"/>
          </ac:spMkLst>
        </pc:spChg>
        <pc:graphicFrameChg chg="mod">
          <ac:chgData name="Loc Huynh" userId="80c0383e323bd6ea" providerId="LiveId" clId="{0C020070-44CA-0940-AECA-E4A8806754B1}" dt="2022-04-13T01:43:31.268" v="947" actId="1076"/>
          <ac:graphicFrameMkLst>
            <pc:docMk/>
            <pc:sldMk cId="1079532859" sldId="436"/>
            <ac:graphicFrameMk id="6" creationId="{B4C3FA33-A224-BD48-ACE9-52BA923756F5}"/>
          </ac:graphicFrameMkLst>
        </pc:graphicFrameChg>
      </pc:sldChg>
      <pc:sldChg chg="addSp delSp modSp add mod modNotesTx">
        <pc:chgData name="Loc Huynh" userId="80c0383e323bd6ea" providerId="LiveId" clId="{0C020070-44CA-0940-AECA-E4A8806754B1}" dt="2022-04-16T14:58:35.422" v="4870" actId="20577"/>
        <pc:sldMkLst>
          <pc:docMk/>
          <pc:sldMk cId="4009682354" sldId="437"/>
        </pc:sldMkLst>
        <pc:spChg chg="mod">
          <ac:chgData name="Loc Huynh" userId="80c0383e323bd6ea" providerId="LiveId" clId="{0C020070-44CA-0940-AECA-E4A8806754B1}" dt="2022-04-15T00:53:00.542" v="1487"/>
          <ac:spMkLst>
            <pc:docMk/>
            <pc:sldMk cId="4009682354" sldId="437"/>
            <ac:spMk id="2" creationId="{14FB75EB-42E3-C744-9CAF-7D2DB53CDAC0}"/>
          </ac:spMkLst>
        </pc:spChg>
        <pc:spChg chg="add del mod">
          <ac:chgData name="Loc Huynh" userId="80c0383e323bd6ea" providerId="LiveId" clId="{0C020070-44CA-0940-AECA-E4A8806754B1}" dt="2022-04-16T14:45:14.436" v="3740" actId="478"/>
          <ac:spMkLst>
            <pc:docMk/>
            <pc:sldMk cId="4009682354" sldId="437"/>
            <ac:spMk id="4" creationId="{EB31E682-72BB-E096-5816-FB81D1C3DBE2}"/>
          </ac:spMkLst>
        </pc:spChg>
        <pc:spChg chg="del mod">
          <ac:chgData name="Loc Huynh" userId="80c0383e323bd6ea" providerId="LiveId" clId="{0C020070-44CA-0940-AECA-E4A8806754B1}" dt="2022-04-16T14:45:05.203" v="3739" actId="478"/>
          <ac:spMkLst>
            <pc:docMk/>
            <pc:sldMk cId="4009682354" sldId="437"/>
            <ac:spMk id="6" creationId="{DC2D889D-0DDE-AA45-B055-319DA7099A11}"/>
          </ac:spMkLst>
        </pc:spChg>
        <pc:spChg chg="del mod">
          <ac:chgData name="Loc Huynh" userId="80c0383e323bd6ea" providerId="LiveId" clId="{0C020070-44CA-0940-AECA-E4A8806754B1}" dt="2022-04-16T14:39:16.552" v="3530" actId="478"/>
          <ac:spMkLst>
            <pc:docMk/>
            <pc:sldMk cId="4009682354" sldId="437"/>
            <ac:spMk id="7" creationId="{85B9C350-E5A3-E04D-95DB-FCF52BEECADB}"/>
          </ac:spMkLst>
        </pc:spChg>
        <pc:spChg chg="add mod">
          <ac:chgData name="Loc Huynh" userId="80c0383e323bd6ea" providerId="LiveId" clId="{0C020070-44CA-0940-AECA-E4A8806754B1}" dt="2022-04-16T14:45:20.207" v="3741" actId="1076"/>
          <ac:spMkLst>
            <pc:docMk/>
            <pc:sldMk cId="4009682354" sldId="437"/>
            <ac:spMk id="8" creationId="{06F1F341-6005-0740-A644-D6A2036ED08B}"/>
          </ac:spMkLst>
        </pc:spChg>
      </pc:sldChg>
      <pc:sldChg chg="delSp modSp add mod ord delAnim">
        <pc:chgData name="Loc Huynh" userId="80c0383e323bd6ea" providerId="LiveId" clId="{0C020070-44CA-0940-AECA-E4A8806754B1}" dt="2022-04-16T14:50:05.277" v="3813"/>
        <pc:sldMkLst>
          <pc:docMk/>
          <pc:sldMk cId="2897966260" sldId="438"/>
        </pc:sldMkLst>
        <pc:spChg chg="mod">
          <ac:chgData name="Loc Huynh" userId="80c0383e323bd6ea" providerId="LiveId" clId="{0C020070-44CA-0940-AECA-E4A8806754B1}" dt="2022-04-16T10:45:54.840" v="2527" actId="14100"/>
          <ac:spMkLst>
            <pc:docMk/>
            <pc:sldMk cId="2897966260" sldId="438"/>
            <ac:spMk id="2" creationId="{14FB75EB-42E3-C744-9CAF-7D2DB53CDAC0}"/>
          </ac:spMkLst>
        </pc:spChg>
        <pc:spChg chg="mod">
          <ac:chgData name="Loc Huynh" userId="80c0383e323bd6ea" providerId="LiveId" clId="{0C020070-44CA-0940-AECA-E4A8806754B1}" dt="2022-04-16T14:50:05.277" v="3813"/>
          <ac:spMkLst>
            <pc:docMk/>
            <pc:sldMk cId="2897966260" sldId="438"/>
            <ac:spMk id="3" creationId="{915ED961-82CE-F140-B979-1794E0DE9605}"/>
          </ac:spMkLst>
        </pc:spChg>
        <pc:spChg chg="del">
          <ac:chgData name="Loc Huynh" userId="80c0383e323bd6ea" providerId="LiveId" clId="{0C020070-44CA-0940-AECA-E4A8806754B1}" dt="2022-04-16T10:47:17.315" v="2781" actId="478"/>
          <ac:spMkLst>
            <pc:docMk/>
            <pc:sldMk cId="2897966260" sldId="438"/>
            <ac:spMk id="8" creationId="{F6A1EB41-80A2-6B4A-8651-8883BFAF0A60}"/>
          </ac:spMkLst>
        </pc:spChg>
        <pc:spChg chg="del">
          <ac:chgData name="Loc Huynh" userId="80c0383e323bd6ea" providerId="LiveId" clId="{0C020070-44CA-0940-AECA-E4A8806754B1}" dt="2022-04-16T10:47:18.442" v="2782" actId="478"/>
          <ac:spMkLst>
            <pc:docMk/>
            <pc:sldMk cId="2897966260" sldId="438"/>
            <ac:spMk id="11" creationId="{B5103348-DF2F-2C43-ADCE-E465FB773902}"/>
          </ac:spMkLst>
        </pc:spChg>
        <pc:graphicFrameChg chg="del">
          <ac:chgData name="Loc Huynh" userId="80c0383e323bd6ea" providerId="LiveId" clId="{0C020070-44CA-0940-AECA-E4A8806754B1}" dt="2022-04-16T10:47:16.134" v="2780" actId="478"/>
          <ac:graphicFrameMkLst>
            <pc:docMk/>
            <pc:sldMk cId="2897966260" sldId="438"/>
            <ac:graphicFrameMk id="6" creationId="{B4C3FA33-A224-BD48-ACE9-52BA923756F5}"/>
          </ac:graphicFrameMkLst>
        </pc:graphicFrameChg>
      </pc:sldChg>
      <pc:sldChg chg="addSp modSp add mod">
        <pc:chgData name="Loc Huynh" userId="80c0383e323bd6ea" providerId="LiveId" clId="{0C020070-44CA-0940-AECA-E4A8806754B1}" dt="2022-04-16T14:38:27.588" v="3525" actId="1076"/>
        <pc:sldMkLst>
          <pc:docMk/>
          <pc:sldMk cId="1197523741" sldId="439"/>
        </pc:sldMkLst>
        <pc:spChg chg="mod">
          <ac:chgData name="Loc Huynh" userId="80c0383e323bd6ea" providerId="LiveId" clId="{0C020070-44CA-0940-AECA-E4A8806754B1}" dt="2022-04-16T13:04:57.740" v="3378" actId="20577"/>
          <ac:spMkLst>
            <pc:docMk/>
            <pc:sldMk cId="1197523741" sldId="439"/>
            <ac:spMk id="3" creationId="{915ED961-82CE-F140-B979-1794E0DE9605}"/>
          </ac:spMkLst>
        </pc:spChg>
        <pc:graphicFrameChg chg="mod modGraphic">
          <ac:chgData name="Loc Huynh" userId="80c0383e323bd6ea" providerId="LiveId" clId="{0C020070-44CA-0940-AECA-E4A8806754B1}" dt="2022-04-16T14:38:17.717" v="3523" actId="1076"/>
          <ac:graphicFrameMkLst>
            <pc:docMk/>
            <pc:sldMk cId="1197523741" sldId="439"/>
            <ac:graphicFrameMk id="6" creationId="{2E4A721B-2136-0140-8F1B-DD848E9B3571}"/>
          </ac:graphicFrameMkLst>
        </pc:graphicFrameChg>
        <pc:graphicFrameChg chg="mod modGraphic">
          <ac:chgData name="Loc Huynh" userId="80c0383e323bd6ea" providerId="LiveId" clId="{0C020070-44CA-0940-AECA-E4A8806754B1}" dt="2022-04-16T14:38:21.470" v="3524" actId="1076"/>
          <ac:graphicFrameMkLst>
            <pc:docMk/>
            <pc:sldMk cId="1197523741" sldId="439"/>
            <ac:graphicFrameMk id="7" creationId="{63B288DC-69CE-8BDF-E665-C15939572F63}"/>
          </ac:graphicFrameMkLst>
        </pc:graphicFrameChg>
        <pc:graphicFrameChg chg="add mod modGraphic">
          <ac:chgData name="Loc Huynh" userId="80c0383e323bd6ea" providerId="LiveId" clId="{0C020070-44CA-0940-AECA-E4A8806754B1}" dt="2022-04-16T14:38:27.588" v="3525" actId="1076"/>
          <ac:graphicFrameMkLst>
            <pc:docMk/>
            <pc:sldMk cId="1197523741" sldId="439"/>
            <ac:graphicFrameMk id="8" creationId="{FC10E90E-5399-071A-DB85-54A54848C2C5}"/>
          </ac:graphicFrameMkLst>
        </pc:graphicFrameChg>
        <pc:cxnChg chg="add mod">
          <ac:chgData name="Loc Huynh" userId="80c0383e323bd6ea" providerId="LiveId" clId="{0C020070-44CA-0940-AECA-E4A8806754B1}" dt="2022-04-16T14:38:27.588" v="3525" actId="1076"/>
          <ac:cxnSpMkLst>
            <pc:docMk/>
            <pc:sldMk cId="1197523741" sldId="439"/>
            <ac:cxnSpMk id="9" creationId="{5C24FB3B-7B92-6AAE-2BEE-5594B7AA7458}"/>
          </ac:cxnSpMkLst>
        </pc:cxnChg>
        <pc:cxnChg chg="add mod">
          <ac:chgData name="Loc Huynh" userId="80c0383e323bd6ea" providerId="LiveId" clId="{0C020070-44CA-0940-AECA-E4A8806754B1}" dt="2022-04-16T14:38:27.588" v="3525" actId="1076"/>
          <ac:cxnSpMkLst>
            <pc:docMk/>
            <pc:sldMk cId="1197523741" sldId="439"/>
            <ac:cxnSpMk id="10" creationId="{FF81C297-4A51-D067-EBB8-681FE5318982}"/>
          </ac:cxnSpMkLst>
        </pc:cxnChg>
      </pc:sldChg>
      <pc:sldChg chg="delSp add mod ord">
        <pc:chgData name="Loc Huynh" userId="80c0383e323bd6ea" providerId="LiveId" clId="{0C020070-44CA-0940-AECA-E4A8806754B1}" dt="2022-04-16T14:39:12.563" v="3529" actId="20578"/>
        <pc:sldMkLst>
          <pc:docMk/>
          <pc:sldMk cId="1366168635" sldId="440"/>
        </pc:sldMkLst>
        <pc:spChg chg="del">
          <ac:chgData name="Loc Huynh" userId="80c0383e323bd6ea" providerId="LiveId" clId="{0C020070-44CA-0940-AECA-E4A8806754B1}" dt="2022-04-16T14:39:08.953" v="3528" actId="478"/>
          <ac:spMkLst>
            <pc:docMk/>
            <pc:sldMk cId="1366168635" sldId="440"/>
            <ac:spMk id="8" creationId="{06F1F341-6005-0740-A644-D6A2036ED08B}"/>
          </ac:spMkLst>
        </pc:spChg>
      </pc:sldChg>
      <pc:sldChg chg="addSp modSp add mod modAnim modNotesTx">
        <pc:chgData name="Loc Huynh" userId="80c0383e323bd6ea" providerId="LiveId" clId="{0C020070-44CA-0940-AECA-E4A8806754B1}" dt="2022-04-16T15:22:26.984" v="5691" actId="14100"/>
        <pc:sldMkLst>
          <pc:docMk/>
          <pc:sldMk cId="623394026" sldId="441"/>
        </pc:sldMkLst>
        <pc:spChg chg="add mod">
          <ac:chgData name="Loc Huynh" userId="80c0383e323bd6ea" providerId="LiveId" clId="{0C020070-44CA-0940-AECA-E4A8806754B1}" dt="2022-04-16T15:22:26.984" v="5691" actId="14100"/>
          <ac:spMkLst>
            <pc:docMk/>
            <pc:sldMk cId="623394026" sldId="441"/>
            <ac:spMk id="5" creationId="{870C22EF-8E21-1E69-A24C-53821EE3048C}"/>
          </ac:spMkLst>
        </pc:spChg>
        <pc:spChg chg="mod">
          <ac:chgData name="Loc Huynh" userId="80c0383e323bd6ea" providerId="LiveId" clId="{0C020070-44CA-0940-AECA-E4A8806754B1}" dt="2022-04-16T15:00:49.874" v="4976"/>
          <ac:spMkLst>
            <pc:docMk/>
            <pc:sldMk cId="623394026" sldId="441"/>
            <ac:spMk id="8" creationId="{06F1F341-6005-0740-A644-D6A2036ED08B}"/>
          </ac:spMkLst>
        </pc:spChg>
      </pc:sldChg>
      <pc:sldChg chg="modSp add mod">
        <pc:chgData name="Loc Huynh" userId="80c0383e323bd6ea" providerId="LiveId" clId="{0C020070-44CA-0940-AECA-E4A8806754B1}" dt="2022-04-16T15:32:59.450" v="6292" actId="13926"/>
        <pc:sldMkLst>
          <pc:docMk/>
          <pc:sldMk cId="120660458" sldId="442"/>
        </pc:sldMkLst>
        <pc:graphicFrameChg chg="modGraphic">
          <ac:chgData name="Loc Huynh" userId="80c0383e323bd6ea" providerId="LiveId" clId="{0C020070-44CA-0940-AECA-E4A8806754B1}" dt="2022-04-16T15:32:59.450" v="6292" actId="13926"/>
          <ac:graphicFrameMkLst>
            <pc:docMk/>
            <pc:sldMk cId="120660458" sldId="442"/>
            <ac:graphicFrameMk id="8" creationId="{FC10E90E-5399-071A-DB85-54A54848C2C5}"/>
          </ac:graphicFrameMkLst>
        </pc:graphicFrameChg>
      </pc:sldChg>
      <pc:sldChg chg="addSp delSp modSp add mod delAnim modAnim modNotesTx">
        <pc:chgData name="Loc Huynh" userId="80c0383e323bd6ea" providerId="LiveId" clId="{0C020070-44CA-0940-AECA-E4A8806754B1}" dt="2022-04-16T15:21:17.097" v="5678" actId="21"/>
        <pc:sldMkLst>
          <pc:docMk/>
          <pc:sldMk cId="2627183328" sldId="443"/>
        </pc:sldMkLst>
        <pc:spChg chg="add del mod">
          <ac:chgData name="Loc Huynh" userId="80c0383e323bd6ea" providerId="LiveId" clId="{0C020070-44CA-0940-AECA-E4A8806754B1}" dt="2022-04-16T15:21:17.097" v="5678" actId="21"/>
          <ac:spMkLst>
            <pc:docMk/>
            <pc:sldMk cId="2627183328" sldId="443"/>
            <ac:spMk id="5" creationId="{33E41A26-1E60-06EA-32AA-A9CAC22706AD}"/>
          </ac:spMkLst>
        </pc:spChg>
        <pc:spChg chg="mod">
          <ac:chgData name="Loc Huynh" userId="80c0383e323bd6ea" providerId="LiveId" clId="{0C020070-44CA-0940-AECA-E4A8806754B1}" dt="2022-04-16T15:01:04.851" v="4977"/>
          <ac:spMkLst>
            <pc:docMk/>
            <pc:sldMk cId="2627183328" sldId="443"/>
            <ac:spMk id="8" creationId="{06F1F341-6005-0740-A644-D6A2036ED08B}"/>
          </ac:spMkLst>
        </pc:spChg>
      </pc:sldChg>
      <pc:sldChg chg="delSp modSp add mod delAnim">
        <pc:chgData name="Loc Huynh" userId="80c0383e323bd6ea" providerId="LiveId" clId="{0C020070-44CA-0940-AECA-E4A8806754B1}" dt="2022-04-16T15:11:20.317" v="5489"/>
        <pc:sldMkLst>
          <pc:docMk/>
          <pc:sldMk cId="2686396843" sldId="444"/>
        </pc:sldMkLst>
        <pc:spChg chg="mod">
          <ac:chgData name="Loc Huynh" userId="80c0383e323bd6ea" providerId="LiveId" clId="{0C020070-44CA-0940-AECA-E4A8806754B1}" dt="2022-04-16T15:11:20.317" v="5489"/>
          <ac:spMkLst>
            <pc:docMk/>
            <pc:sldMk cId="2686396843" sldId="444"/>
            <ac:spMk id="2" creationId="{14FB75EB-42E3-C744-9CAF-7D2DB53CDAC0}"/>
          </ac:spMkLst>
        </pc:spChg>
        <pc:spChg chg="del">
          <ac:chgData name="Loc Huynh" userId="80c0383e323bd6ea" providerId="LiveId" clId="{0C020070-44CA-0940-AECA-E4A8806754B1}" dt="2022-04-16T15:04:43.772" v="5094" actId="478"/>
          <ac:spMkLst>
            <pc:docMk/>
            <pc:sldMk cId="2686396843" sldId="444"/>
            <ac:spMk id="3" creationId="{9021BDF1-0B5D-1841-889E-BBD08AF5C550}"/>
          </ac:spMkLst>
        </pc:spChg>
        <pc:spChg chg="mod">
          <ac:chgData name="Loc Huynh" userId="80c0383e323bd6ea" providerId="LiveId" clId="{0C020070-44CA-0940-AECA-E4A8806754B1}" dt="2022-04-16T15:09:06.031" v="5293" actId="20577"/>
          <ac:spMkLst>
            <pc:docMk/>
            <pc:sldMk cId="2686396843" sldId="444"/>
            <ac:spMk id="6" creationId="{22813316-D779-6646-8B40-E29DCD9BE4D8}"/>
          </ac:spMkLst>
        </pc:spChg>
        <pc:spChg chg="mod">
          <ac:chgData name="Loc Huynh" userId="80c0383e323bd6ea" providerId="LiveId" clId="{0C020070-44CA-0940-AECA-E4A8806754B1}" dt="2022-04-16T15:11:04.179" v="5488" actId="14100"/>
          <ac:spMkLst>
            <pc:docMk/>
            <pc:sldMk cId="2686396843" sldId="444"/>
            <ac:spMk id="9" creationId="{D8D1F7F7-9F0B-F647-B7A7-AB588E9144F6}"/>
          </ac:spMkLst>
        </pc:spChg>
        <pc:spChg chg="del">
          <ac:chgData name="Loc Huynh" userId="80c0383e323bd6ea" providerId="LiveId" clId="{0C020070-44CA-0940-AECA-E4A8806754B1}" dt="2022-04-16T15:07:04.294" v="5207" actId="478"/>
          <ac:spMkLst>
            <pc:docMk/>
            <pc:sldMk cId="2686396843" sldId="444"/>
            <ac:spMk id="11" creationId="{7FBDCCB0-7F03-EE4C-832E-DF251255835B}"/>
          </ac:spMkLst>
        </pc:spChg>
        <pc:spChg chg="del">
          <ac:chgData name="Loc Huynh" userId="80c0383e323bd6ea" providerId="LiveId" clId="{0C020070-44CA-0940-AECA-E4A8806754B1}" dt="2022-04-16T15:01:55.460" v="4980" actId="478"/>
          <ac:spMkLst>
            <pc:docMk/>
            <pc:sldMk cId="2686396843" sldId="444"/>
            <ac:spMk id="16" creationId="{82AEFE52-665C-7E49-942A-34B54CC3A04E}"/>
          </ac:spMkLst>
        </pc:spChg>
        <pc:spChg chg="del">
          <ac:chgData name="Loc Huynh" userId="80c0383e323bd6ea" providerId="LiveId" clId="{0C020070-44CA-0940-AECA-E4A8806754B1}" dt="2022-04-16T15:01:56.133" v="4981" actId="478"/>
          <ac:spMkLst>
            <pc:docMk/>
            <pc:sldMk cId="2686396843" sldId="444"/>
            <ac:spMk id="17" creationId="{ECB772CB-0092-A14B-B74D-A4B4ED605A16}"/>
          </ac:spMkLst>
        </pc:spChg>
        <pc:cxnChg chg="del">
          <ac:chgData name="Loc Huynh" userId="80c0383e323bd6ea" providerId="LiveId" clId="{0C020070-44CA-0940-AECA-E4A8806754B1}" dt="2022-04-16T15:01:56.674" v="4982" actId="478"/>
          <ac:cxnSpMkLst>
            <pc:docMk/>
            <pc:sldMk cId="2686396843" sldId="444"/>
            <ac:cxnSpMk id="18" creationId="{3DCF4FA0-D4B5-5C4D-99AA-565FF718550B}"/>
          </ac:cxnSpMkLst>
        </pc:cxnChg>
      </pc:sldChg>
      <pc:sldChg chg="delSp modSp add mod delAnim">
        <pc:chgData name="Loc Huynh" userId="80c0383e323bd6ea" providerId="LiveId" clId="{0C020070-44CA-0940-AECA-E4A8806754B1}" dt="2022-04-17T06:27:53.029" v="13465" actId="207"/>
        <pc:sldMkLst>
          <pc:docMk/>
          <pc:sldMk cId="771438675" sldId="445"/>
        </pc:sldMkLst>
        <pc:spChg chg="mod">
          <ac:chgData name="Loc Huynh" userId="80c0383e323bd6ea" providerId="LiveId" clId="{0C020070-44CA-0940-AECA-E4A8806754B1}" dt="2022-04-16T15:25:02.763" v="5715" actId="20577"/>
          <ac:spMkLst>
            <pc:docMk/>
            <pc:sldMk cId="771438675" sldId="445"/>
            <ac:spMk id="2" creationId="{14FB75EB-42E3-C744-9CAF-7D2DB53CDAC0}"/>
          </ac:spMkLst>
        </pc:spChg>
        <pc:spChg chg="mod">
          <ac:chgData name="Loc Huynh" userId="80c0383e323bd6ea" providerId="LiveId" clId="{0C020070-44CA-0940-AECA-E4A8806754B1}" dt="2022-04-17T06:27:53.029" v="13465" actId="207"/>
          <ac:spMkLst>
            <pc:docMk/>
            <pc:sldMk cId="771438675" sldId="445"/>
            <ac:spMk id="3" creationId="{915ED961-82CE-F140-B979-1794E0DE9605}"/>
          </ac:spMkLst>
        </pc:spChg>
        <pc:spChg chg="del">
          <ac:chgData name="Loc Huynh" userId="80c0383e323bd6ea" providerId="LiveId" clId="{0C020070-44CA-0940-AECA-E4A8806754B1}" dt="2022-04-16T15:26:17.039" v="5891" actId="478"/>
          <ac:spMkLst>
            <pc:docMk/>
            <pc:sldMk cId="771438675" sldId="445"/>
            <ac:spMk id="7" creationId="{CC638327-1123-CA46-8A2E-E6DA07A2C68E}"/>
          </ac:spMkLst>
        </pc:spChg>
        <pc:spChg chg="del">
          <ac:chgData name="Loc Huynh" userId="80c0383e323bd6ea" providerId="LiveId" clId="{0C020070-44CA-0940-AECA-E4A8806754B1}" dt="2022-04-16T15:26:20.225" v="5893" actId="478"/>
          <ac:spMkLst>
            <pc:docMk/>
            <pc:sldMk cId="771438675" sldId="445"/>
            <ac:spMk id="8" creationId="{35D35164-2671-1742-8A49-9B712EF77582}"/>
          </ac:spMkLst>
        </pc:spChg>
        <pc:graphicFrameChg chg="del">
          <ac:chgData name="Loc Huynh" userId="80c0383e323bd6ea" providerId="LiveId" clId="{0C020070-44CA-0940-AECA-E4A8806754B1}" dt="2022-04-16T15:26:18.593" v="5892" actId="478"/>
          <ac:graphicFrameMkLst>
            <pc:docMk/>
            <pc:sldMk cId="771438675" sldId="445"/>
            <ac:graphicFrameMk id="6" creationId="{B4C3FA33-A224-BD48-ACE9-52BA923756F5}"/>
          </ac:graphicFrameMkLst>
        </pc:graphicFrameChg>
      </pc:sldChg>
      <pc:sldChg chg="addSp delSp modSp add mod modAnim">
        <pc:chgData name="Loc Huynh" userId="80c0383e323bd6ea" providerId="LiveId" clId="{0C020070-44CA-0940-AECA-E4A8806754B1}" dt="2022-04-17T06:28:59.648" v="13467" actId="14100"/>
        <pc:sldMkLst>
          <pc:docMk/>
          <pc:sldMk cId="2173003144" sldId="446"/>
        </pc:sldMkLst>
        <pc:spChg chg="del">
          <ac:chgData name="Loc Huynh" userId="80c0383e323bd6ea" providerId="LiveId" clId="{0C020070-44CA-0940-AECA-E4A8806754B1}" dt="2022-04-16T15:32:26.753" v="6287" actId="478"/>
          <ac:spMkLst>
            <pc:docMk/>
            <pc:sldMk cId="2173003144" sldId="446"/>
            <ac:spMk id="3" creationId="{915ED961-82CE-F140-B979-1794E0DE9605}"/>
          </ac:spMkLst>
        </pc:spChg>
        <pc:spChg chg="add del mod">
          <ac:chgData name="Loc Huynh" userId="80c0383e323bd6ea" providerId="LiveId" clId="{0C020070-44CA-0940-AECA-E4A8806754B1}" dt="2022-04-16T15:32:32.961" v="6291" actId="478"/>
          <ac:spMkLst>
            <pc:docMk/>
            <pc:sldMk cId="2173003144" sldId="446"/>
            <ac:spMk id="5" creationId="{C1F7EA66-0F5F-C8D4-6BAE-7893B421CCD5}"/>
          </ac:spMkLst>
        </pc:spChg>
        <pc:spChg chg="add del mod">
          <ac:chgData name="Loc Huynh" userId="80c0383e323bd6ea" providerId="LiveId" clId="{0C020070-44CA-0940-AECA-E4A8806754B1}" dt="2022-04-16T15:32:30.863" v="6290" actId="478"/>
          <ac:spMkLst>
            <pc:docMk/>
            <pc:sldMk cId="2173003144" sldId="446"/>
            <ac:spMk id="7" creationId="{43E96035-6191-795B-3C1A-6B7CC47A6507}"/>
          </ac:spMkLst>
        </pc:spChg>
        <pc:spChg chg="add mod">
          <ac:chgData name="Loc Huynh" userId="80c0383e323bd6ea" providerId="LiveId" clId="{0C020070-44CA-0940-AECA-E4A8806754B1}" dt="2022-04-16T15:34:29.059" v="6319" actId="14100"/>
          <ac:spMkLst>
            <pc:docMk/>
            <pc:sldMk cId="2173003144" sldId="446"/>
            <ac:spMk id="14" creationId="{AEE6EDDC-DB49-4D65-3A0A-A696ECD03D5E}"/>
          </ac:spMkLst>
        </pc:spChg>
        <pc:spChg chg="add mod">
          <ac:chgData name="Loc Huynh" userId="80c0383e323bd6ea" providerId="LiveId" clId="{0C020070-44CA-0940-AECA-E4A8806754B1}" dt="2022-04-17T06:28:59.648" v="13467" actId="14100"/>
          <ac:spMkLst>
            <pc:docMk/>
            <pc:sldMk cId="2173003144" sldId="446"/>
            <ac:spMk id="15" creationId="{60CF6CC5-76D3-534C-C054-E7A9800F8FD5}"/>
          </ac:spMkLst>
        </pc:spChg>
        <pc:spChg chg="add mod">
          <ac:chgData name="Loc Huynh" userId="80c0383e323bd6ea" providerId="LiveId" clId="{0C020070-44CA-0940-AECA-E4A8806754B1}" dt="2022-04-16T15:36:38.959" v="6384" actId="20577"/>
          <ac:spMkLst>
            <pc:docMk/>
            <pc:sldMk cId="2173003144" sldId="446"/>
            <ac:spMk id="16" creationId="{41866CD6-3B77-2919-2933-7DE15563AF84}"/>
          </ac:spMkLst>
        </pc:spChg>
        <pc:graphicFrameChg chg="add del mod">
          <ac:chgData name="Loc Huynh" userId="80c0383e323bd6ea" providerId="LiveId" clId="{0C020070-44CA-0940-AECA-E4A8806754B1}" dt="2022-04-16T15:32:30.863" v="6290" actId="478"/>
          <ac:graphicFrameMkLst>
            <pc:docMk/>
            <pc:sldMk cId="2173003144" sldId="446"/>
            <ac:graphicFrameMk id="8" creationId="{71D44A45-F4D9-174E-590C-69B2EB6747AE}"/>
          </ac:graphicFrameMkLst>
        </pc:graphicFrameChg>
        <pc:graphicFrameChg chg="add del mod">
          <ac:chgData name="Loc Huynh" userId="80c0383e323bd6ea" providerId="LiveId" clId="{0C020070-44CA-0940-AECA-E4A8806754B1}" dt="2022-04-16T15:32:30.863" v="6290" actId="478"/>
          <ac:graphicFrameMkLst>
            <pc:docMk/>
            <pc:sldMk cId="2173003144" sldId="446"/>
            <ac:graphicFrameMk id="9" creationId="{6887AC06-6565-E708-61C5-F6D10C32FAFC}"/>
          </ac:graphicFrameMkLst>
        </pc:graphicFrameChg>
        <pc:graphicFrameChg chg="add del mod modGraphic">
          <ac:chgData name="Loc Huynh" userId="80c0383e323bd6ea" providerId="LiveId" clId="{0C020070-44CA-0940-AECA-E4A8806754B1}" dt="2022-04-16T15:33:06.817" v="6293" actId="13926"/>
          <ac:graphicFrameMkLst>
            <pc:docMk/>
            <pc:sldMk cId="2173003144" sldId="446"/>
            <ac:graphicFrameMk id="11" creationId="{4BE4B2A1-38DE-60AC-9E84-DEF003595868}"/>
          </ac:graphicFrameMkLst>
        </pc:graphicFrameChg>
        <pc:cxnChg chg="add del mod">
          <ac:chgData name="Loc Huynh" userId="80c0383e323bd6ea" providerId="LiveId" clId="{0C020070-44CA-0940-AECA-E4A8806754B1}" dt="2022-04-16T15:32:30.863" v="6290" actId="478"/>
          <ac:cxnSpMkLst>
            <pc:docMk/>
            <pc:sldMk cId="2173003144" sldId="446"/>
            <ac:cxnSpMk id="12" creationId="{55BA5A95-CC26-7488-CDC8-2AAA122F7E0F}"/>
          </ac:cxnSpMkLst>
        </pc:cxnChg>
        <pc:cxnChg chg="add del mod">
          <ac:chgData name="Loc Huynh" userId="80c0383e323bd6ea" providerId="LiveId" clId="{0C020070-44CA-0940-AECA-E4A8806754B1}" dt="2022-04-16T15:32:30.863" v="6290" actId="478"/>
          <ac:cxnSpMkLst>
            <pc:docMk/>
            <pc:sldMk cId="2173003144" sldId="446"/>
            <ac:cxnSpMk id="13" creationId="{435F7F29-8A59-937C-CB24-921939DE1E1C}"/>
          </ac:cxnSpMkLst>
        </pc:cxnChg>
      </pc:sldChg>
      <pc:sldChg chg="modSp add mod">
        <pc:chgData name="Loc Huynh" userId="80c0383e323bd6ea" providerId="LiveId" clId="{0C020070-44CA-0940-AECA-E4A8806754B1}" dt="2022-04-17T06:28:55.413" v="13466" actId="14100"/>
        <pc:sldMkLst>
          <pc:docMk/>
          <pc:sldMk cId="749990217" sldId="447"/>
        </pc:sldMkLst>
        <pc:spChg chg="mod">
          <ac:chgData name="Loc Huynh" userId="80c0383e323bd6ea" providerId="LiveId" clId="{0C020070-44CA-0940-AECA-E4A8806754B1}" dt="2022-04-16T15:37:15.696" v="6408" actId="20577"/>
          <ac:spMkLst>
            <pc:docMk/>
            <pc:sldMk cId="749990217" sldId="447"/>
            <ac:spMk id="14" creationId="{AEE6EDDC-DB49-4D65-3A0A-A696ECD03D5E}"/>
          </ac:spMkLst>
        </pc:spChg>
        <pc:spChg chg="mod">
          <ac:chgData name="Loc Huynh" userId="80c0383e323bd6ea" providerId="LiveId" clId="{0C020070-44CA-0940-AECA-E4A8806754B1}" dt="2022-04-17T06:28:55.413" v="13466" actId="14100"/>
          <ac:spMkLst>
            <pc:docMk/>
            <pc:sldMk cId="749990217" sldId="447"/>
            <ac:spMk id="15" creationId="{60CF6CC5-76D3-534C-C054-E7A9800F8FD5}"/>
          </ac:spMkLst>
        </pc:spChg>
        <pc:spChg chg="mod">
          <ac:chgData name="Loc Huynh" userId="80c0383e323bd6ea" providerId="LiveId" clId="{0C020070-44CA-0940-AECA-E4A8806754B1}" dt="2022-04-16T15:37:48.581" v="6414" actId="14100"/>
          <ac:spMkLst>
            <pc:docMk/>
            <pc:sldMk cId="749990217" sldId="447"/>
            <ac:spMk id="16" creationId="{41866CD6-3B77-2919-2933-7DE15563AF84}"/>
          </ac:spMkLst>
        </pc:spChg>
      </pc:sldChg>
      <pc:sldChg chg="modSp add mod">
        <pc:chgData name="Loc Huynh" userId="80c0383e323bd6ea" providerId="LiveId" clId="{0C020070-44CA-0940-AECA-E4A8806754B1}" dt="2022-04-17T06:29:31.649" v="13468" actId="207"/>
        <pc:sldMkLst>
          <pc:docMk/>
          <pc:sldMk cId="2006243184" sldId="448"/>
        </pc:sldMkLst>
        <pc:spChg chg="mod">
          <ac:chgData name="Loc Huynh" userId="80c0383e323bd6ea" providerId="LiveId" clId="{0C020070-44CA-0940-AECA-E4A8806754B1}" dt="2022-04-16T15:57:41.818" v="7318"/>
          <ac:spMkLst>
            <pc:docMk/>
            <pc:sldMk cId="2006243184" sldId="448"/>
            <ac:spMk id="2" creationId="{14FB75EB-42E3-C744-9CAF-7D2DB53CDAC0}"/>
          </ac:spMkLst>
        </pc:spChg>
        <pc:spChg chg="mod">
          <ac:chgData name="Loc Huynh" userId="80c0383e323bd6ea" providerId="LiveId" clId="{0C020070-44CA-0940-AECA-E4A8806754B1}" dt="2022-04-17T06:29:31.649" v="13468" actId="207"/>
          <ac:spMkLst>
            <pc:docMk/>
            <pc:sldMk cId="2006243184" sldId="448"/>
            <ac:spMk id="3" creationId="{915ED961-82CE-F140-B979-1794E0DE9605}"/>
          </ac:spMkLst>
        </pc:spChg>
      </pc:sldChg>
      <pc:sldChg chg="addSp modSp add mod modAnim modNotesTx">
        <pc:chgData name="Loc Huynh" userId="80c0383e323bd6ea" providerId="LiveId" clId="{0C020070-44CA-0940-AECA-E4A8806754B1}" dt="2022-04-16T15:57:45.371" v="7319"/>
        <pc:sldMkLst>
          <pc:docMk/>
          <pc:sldMk cId="1157491725" sldId="449"/>
        </pc:sldMkLst>
        <pc:spChg chg="mod">
          <ac:chgData name="Loc Huynh" userId="80c0383e323bd6ea" providerId="LiveId" clId="{0C020070-44CA-0940-AECA-E4A8806754B1}" dt="2022-04-16T15:57:45.371" v="7319"/>
          <ac:spMkLst>
            <pc:docMk/>
            <pc:sldMk cId="1157491725" sldId="449"/>
            <ac:spMk id="2" creationId="{14FB75EB-42E3-C744-9CAF-7D2DB53CDAC0}"/>
          </ac:spMkLst>
        </pc:spChg>
        <pc:spChg chg="add mod">
          <ac:chgData name="Loc Huynh" userId="80c0383e323bd6ea" providerId="LiveId" clId="{0C020070-44CA-0940-AECA-E4A8806754B1}" dt="2022-04-16T15:54:06.013" v="7140" actId="1036"/>
          <ac:spMkLst>
            <pc:docMk/>
            <pc:sldMk cId="1157491725" sldId="449"/>
            <ac:spMk id="5" creationId="{EDBD7197-163C-F871-11C8-578D8479B2E7}"/>
          </ac:spMkLst>
        </pc:spChg>
        <pc:spChg chg="add mod">
          <ac:chgData name="Loc Huynh" userId="80c0383e323bd6ea" providerId="LiveId" clId="{0C020070-44CA-0940-AECA-E4A8806754B1}" dt="2022-04-16T15:54:06.013" v="7140" actId="1036"/>
          <ac:spMkLst>
            <pc:docMk/>
            <pc:sldMk cId="1157491725" sldId="449"/>
            <ac:spMk id="6" creationId="{372CE877-1C0A-1FE5-0314-9F05951BFBDA}"/>
          </ac:spMkLst>
        </pc:spChg>
        <pc:spChg chg="add mod">
          <ac:chgData name="Loc Huynh" userId="80c0383e323bd6ea" providerId="LiveId" clId="{0C020070-44CA-0940-AECA-E4A8806754B1}" dt="2022-04-16T15:56:36.177" v="7315" actId="20577"/>
          <ac:spMkLst>
            <pc:docMk/>
            <pc:sldMk cId="1157491725" sldId="449"/>
            <ac:spMk id="7" creationId="{6FF69241-B466-3E37-9229-5B5499543E1D}"/>
          </ac:spMkLst>
        </pc:spChg>
        <pc:spChg chg="mod">
          <ac:chgData name="Loc Huynh" userId="80c0383e323bd6ea" providerId="LiveId" clId="{0C020070-44CA-0940-AECA-E4A8806754B1}" dt="2022-04-16T15:54:08.905" v="7141" actId="14100"/>
          <ac:spMkLst>
            <pc:docMk/>
            <pc:sldMk cId="1157491725" sldId="449"/>
            <ac:spMk id="8" creationId="{06F1F341-6005-0740-A644-D6A2036ED08B}"/>
          </ac:spMkLst>
        </pc:spChg>
      </pc:sldChg>
      <pc:sldChg chg="addSp delSp modSp add mod delAnim">
        <pc:chgData name="Loc Huynh" userId="80c0383e323bd6ea" providerId="LiveId" clId="{0C020070-44CA-0940-AECA-E4A8806754B1}" dt="2022-04-16T16:04:18.212" v="7794" actId="478"/>
        <pc:sldMkLst>
          <pc:docMk/>
          <pc:sldMk cId="2199701194" sldId="450"/>
        </pc:sldMkLst>
        <pc:spChg chg="mod">
          <ac:chgData name="Loc Huynh" userId="80c0383e323bd6ea" providerId="LiveId" clId="{0C020070-44CA-0940-AECA-E4A8806754B1}" dt="2022-04-16T15:57:49.863" v="7320"/>
          <ac:spMkLst>
            <pc:docMk/>
            <pc:sldMk cId="2199701194" sldId="450"/>
            <ac:spMk id="2" creationId="{14FB75EB-42E3-C744-9CAF-7D2DB53CDAC0}"/>
          </ac:spMkLst>
        </pc:spChg>
        <pc:spChg chg="mod">
          <ac:chgData name="Loc Huynh" userId="80c0383e323bd6ea" providerId="LiveId" clId="{0C020070-44CA-0940-AECA-E4A8806754B1}" dt="2022-04-16T16:00:04.536" v="7707" actId="207"/>
          <ac:spMkLst>
            <pc:docMk/>
            <pc:sldMk cId="2199701194" sldId="450"/>
            <ac:spMk id="3" creationId="{915ED961-82CE-F140-B979-1794E0DE9605}"/>
          </ac:spMkLst>
        </pc:spChg>
        <pc:spChg chg="del">
          <ac:chgData name="Loc Huynh" userId="80c0383e323bd6ea" providerId="LiveId" clId="{0C020070-44CA-0940-AECA-E4A8806754B1}" dt="2022-04-16T15:58:24.730" v="7443" actId="478"/>
          <ac:spMkLst>
            <pc:docMk/>
            <pc:sldMk cId="2199701194" sldId="450"/>
            <ac:spMk id="6" creationId="{55C06FEF-785B-1D47-A08D-49CDED69A23E}"/>
          </ac:spMkLst>
        </pc:spChg>
        <pc:spChg chg="add del mod">
          <ac:chgData name="Loc Huynh" userId="80c0383e323bd6ea" providerId="LiveId" clId="{0C020070-44CA-0940-AECA-E4A8806754B1}" dt="2022-04-16T16:04:18.212" v="7794" actId="478"/>
          <ac:spMkLst>
            <pc:docMk/>
            <pc:sldMk cId="2199701194" sldId="450"/>
            <ac:spMk id="8" creationId="{8DD9CC54-AC0B-A105-BD5D-4D4BF34703FC}"/>
          </ac:spMkLst>
        </pc:spChg>
      </pc:sldChg>
      <pc:sldChg chg="addSp delSp modSp add mod">
        <pc:chgData name="Loc Huynh" userId="80c0383e323bd6ea" providerId="LiveId" clId="{0C020070-44CA-0940-AECA-E4A8806754B1}" dt="2022-04-16T16:08:16.064" v="7916" actId="14100"/>
        <pc:sldMkLst>
          <pc:docMk/>
          <pc:sldMk cId="2355331590" sldId="451"/>
        </pc:sldMkLst>
        <pc:spChg chg="del mod">
          <ac:chgData name="Loc Huynh" userId="80c0383e323bd6ea" providerId="LiveId" clId="{0C020070-44CA-0940-AECA-E4A8806754B1}" dt="2022-04-16T16:04:23.854" v="7797" actId="478"/>
          <ac:spMkLst>
            <pc:docMk/>
            <pc:sldMk cId="2355331590" sldId="451"/>
            <ac:spMk id="3" creationId="{915ED961-82CE-F140-B979-1794E0DE9605}"/>
          </ac:spMkLst>
        </pc:spChg>
        <pc:spChg chg="add del mod">
          <ac:chgData name="Loc Huynh" userId="80c0383e323bd6ea" providerId="LiveId" clId="{0C020070-44CA-0940-AECA-E4A8806754B1}" dt="2022-04-16T16:04:26.848" v="7798" actId="478"/>
          <ac:spMkLst>
            <pc:docMk/>
            <pc:sldMk cId="2355331590" sldId="451"/>
            <ac:spMk id="5" creationId="{82EC72C7-5061-8FF8-0600-195AD9550722}"/>
          </ac:spMkLst>
        </pc:spChg>
        <pc:spChg chg="mod">
          <ac:chgData name="Loc Huynh" userId="80c0383e323bd6ea" providerId="LiveId" clId="{0C020070-44CA-0940-AECA-E4A8806754B1}" dt="2022-04-16T16:08:10.804" v="7915" actId="20577"/>
          <ac:spMkLst>
            <pc:docMk/>
            <pc:sldMk cId="2355331590" sldId="451"/>
            <ac:spMk id="8" creationId="{8DD9CC54-AC0B-A105-BD5D-4D4BF34703FC}"/>
          </ac:spMkLst>
        </pc:spChg>
        <pc:spChg chg="add mod">
          <ac:chgData name="Loc Huynh" userId="80c0383e323bd6ea" providerId="LiveId" clId="{0C020070-44CA-0940-AECA-E4A8806754B1}" dt="2022-04-16T16:07:56.443" v="7910" actId="14100"/>
          <ac:spMkLst>
            <pc:docMk/>
            <pc:sldMk cId="2355331590" sldId="451"/>
            <ac:spMk id="9" creationId="{1D1E6A59-53A1-4838-9AE2-461287519188}"/>
          </ac:spMkLst>
        </pc:spChg>
        <pc:spChg chg="add mod">
          <ac:chgData name="Loc Huynh" userId="80c0383e323bd6ea" providerId="LiveId" clId="{0C020070-44CA-0940-AECA-E4A8806754B1}" dt="2022-04-16T16:08:16.064" v="7916" actId="14100"/>
          <ac:spMkLst>
            <pc:docMk/>
            <pc:sldMk cId="2355331590" sldId="451"/>
            <ac:spMk id="10" creationId="{89B5DAB1-152F-B13B-CE31-D0F002667927}"/>
          </ac:spMkLst>
        </pc:spChg>
      </pc:sldChg>
      <pc:sldChg chg="addSp modSp add mod modAnim">
        <pc:chgData name="Loc Huynh" userId="80c0383e323bd6ea" providerId="LiveId" clId="{0C020070-44CA-0940-AECA-E4A8806754B1}" dt="2022-04-17T06:30:20.381" v="13477" actId="207"/>
        <pc:sldMkLst>
          <pc:docMk/>
          <pc:sldMk cId="433202839" sldId="452"/>
        </pc:sldMkLst>
        <pc:spChg chg="mod">
          <ac:chgData name="Loc Huynh" userId="80c0383e323bd6ea" providerId="LiveId" clId="{0C020070-44CA-0940-AECA-E4A8806754B1}" dt="2022-04-17T06:30:20.381" v="13477" actId="207"/>
          <ac:spMkLst>
            <pc:docMk/>
            <pc:sldMk cId="433202839" sldId="452"/>
            <ac:spMk id="3" creationId="{915ED961-82CE-F140-B979-1794E0DE9605}"/>
          </ac:spMkLst>
        </pc:spChg>
        <pc:spChg chg="add mod">
          <ac:chgData name="Loc Huynh" userId="80c0383e323bd6ea" providerId="LiveId" clId="{0C020070-44CA-0940-AECA-E4A8806754B1}" dt="2022-04-16T16:16:37.773" v="8218" actId="1036"/>
          <ac:spMkLst>
            <pc:docMk/>
            <pc:sldMk cId="433202839" sldId="452"/>
            <ac:spMk id="5" creationId="{2189CE4D-D9C6-E1B8-3136-77CA2405FEDC}"/>
          </ac:spMkLst>
        </pc:spChg>
        <pc:spChg chg="add mod">
          <ac:chgData name="Loc Huynh" userId="80c0383e323bd6ea" providerId="LiveId" clId="{0C020070-44CA-0940-AECA-E4A8806754B1}" dt="2022-04-16T16:16:37.773" v="8218" actId="1036"/>
          <ac:spMkLst>
            <pc:docMk/>
            <pc:sldMk cId="433202839" sldId="452"/>
            <ac:spMk id="6" creationId="{903A0C48-AFE9-DB7D-1943-A496B0058267}"/>
          </ac:spMkLst>
        </pc:spChg>
      </pc:sldChg>
      <pc:sldChg chg="addSp modSp add mod">
        <pc:chgData name="Loc Huynh" userId="80c0383e323bd6ea" providerId="LiveId" clId="{0C020070-44CA-0940-AECA-E4A8806754B1}" dt="2022-04-16T16:18:04.278" v="8222" actId="1076"/>
        <pc:sldMkLst>
          <pc:docMk/>
          <pc:sldMk cId="3419257991" sldId="453"/>
        </pc:sldMkLst>
        <pc:spChg chg="add mod">
          <ac:chgData name="Loc Huynh" userId="80c0383e323bd6ea" providerId="LiveId" clId="{0C020070-44CA-0940-AECA-E4A8806754B1}" dt="2022-04-16T16:18:04.278" v="8222" actId="1076"/>
          <ac:spMkLst>
            <pc:docMk/>
            <pc:sldMk cId="3419257991" sldId="453"/>
            <ac:spMk id="7" creationId="{532F08A5-4F09-9537-8ED5-E6AC6B2D25F2}"/>
          </ac:spMkLst>
        </pc:spChg>
      </pc:sldChg>
      <pc:sldChg chg="addSp modSp add mod">
        <pc:chgData name="Loc Huynh" userId="80c0383e323bd6ea" providerId="LiveId" clId="{0C020070-44CA-0940-AECA-E4A8806754B1}" dt="2022-04-16T16:18:24.991" v="8227" actId="1076"/>
        <pc:sldMkLst>
          <pc:docMk/>
          <pc:sldMk cId="1153625537" sldId="454"/>
        </pc:sldMkLst>
        <pc:spChg chg="mod">
          <ac:chgData name="Loc Huynh" userId="80c0383e323bd6ea" providerId="LiveId" clId="{0C020070-44CA-0940-AECA-E4A8806754B1}" dt="2022-04-16T16:18:15.802" v="8225" actId="1076"/>
          <ac:spMkLst>
            <pc:docMk/>
            <pc:sldMk cId="1153625537" sldId="454"/>
            <ac:spMk id="7" creationId="{532F08A5-4F09-9537-8ED5-E6AC6B2D25F2}"/>
          </ac:spMkLst>
        </pc:spChg>
        <pc:spChg chg="add mod">
          <ac:chgData name="Loc Huynh" userId="80c0383e323bd6ea" providerId="LiveId" clId="{0C020070-44CA-0940-AECA-E4A8806754B1}" dt="2022-04-16T16:18:24.991" v="8227" actId="1076"/>
          <ac:spMkLst>
            <pc:docMk/>
            <pc:sldMk cId="1153625537" sldId="454"/>
            <ac:spMk id="8" creationId="{FE85B328-4407-B8D8-5076-D1DFE3FA0B4C}"/>
          </ac:spMkLst>
        </pc:spChg>
      </pc:sldChg>
      <pc:sldChg chg="addSp delSp modSp add del mod modClrScheme delAnim modAnim chgLayout modNotesTx">
        <pc:chgData name="Loc Huynh" userId="80c0383e323bd6ea" providerId="LiveId" clId="{0C020070-44CA-0940-AECA-E4A8806754B1}" dt="2022-04-17T03:02:49.109" v="8865"/>
        <pc:sldMkLst>
          <pc:docMk/>
          <pc:sldMk cId="1397551034" sldId="544"/>
        </pc:sldMkLst>
        <pc:spChg chg="add del mod ord">
          <ac:chgData name="Loc Huynh" userId="80c0383e323bd6ea" providerId="LiveId" clId="{0C020070-44CA-0940-AECA-E4A8806754B1}" dt="2022-04-16T16:37:58.045" v="8522" actId="478"/>
          <ac:spMkLst>
            <pc:docMk/>
            <pc:sldMk cId="1397551034" sldId="544"/>
            <ac:spMk id="2" creationId="{00000000-0000-0000-0000-000000000000}"/>
          </ac:spMkLst>
        </pc:spChg>
        <pc:spChg chg="mod ord">
          <ac:chgData name="Loc Huynh" userId="80c0383e323bd6ea" providerId="LiveId" clId="{0C020070-44CA-0940-AECA-E4A8806754B1}" dt="2022-04-16T16:26:57.192" v="8236" actId="700"/>
          <ac:spMkLst>
            <pc:docMk/>
            <pc:sldMk cId="1397551034" sldId="544"/>
            <ac:spMk id="3" creationId="{00000000-0000-0000-0000-000000000000}"/>
          </ac:spMkLst>
        </pc:spChg>
        <pc:spChg chg="add del mod">
          <ac:chgData name="Loc Huynh" userId="80c0383e323bd6ea" providerId="LiveId" clId="{0C020070-44CA-0940-AECA-E4A8806754B1}" dt="2022-04-16T16:34:13.716" v="8401" actId="478"/>
          <ac:spMkLst>
            <pc:docMk/>
            <pc:sldMk cId="1397551034" sldId="544"/>
            <ac:spMk id="5" creationId="{EC86B0FF-4B32-5862-1967-DBF51F2AA67F}"/>
          </ac:spMkLst>
        </pc:spChg>
        <pc:spChg chg="del">
          <ac:chgData name="Loc Huynh" userId="80c0383e323bd6ea" providerId="LiveId" clId="{0C020070-44CA-0940-AECA-E4A8806754B1}" dt="2022-04-16T16:37:33.058" v="8511" actId="478"/>
          <ac:spMkLst>
            <pc:docMk/>
            <pc:sldMk cId="1397551034" sldId="544"/>
            <ac:spMk id="6" creationId="{2D183A3D-1988-7E45-B86C-727625F49A4B}"/>
          </ac:spMkLst>
        </pc:spChg>
        <pc:spChg chg="del mod">
          <ac:chgData name="Loc Huynh" userId="80c0383e323bd6ea" providerId="LiveId" clId="{0C020070-44CA-0940-AECA-E4A8806754B1}" dt="2022-04-16T16:40:57.406" v="8649" actId="478"/>
          <ac:spMkLst>
            <pc:docMk/>
            <pc:sldMk cId="1397551034" sldId="544"/>
            <ac:spMk id="7" creationId="{A815B0F9-FF64-FC45-A750-070E1D8BA658}"/>
          </ac:spMkLst>
        </pc:spChg>
        <pc:spChg chg="add mod">
          <ac:chgData name="Loc Huynh" userId="80c0383e323bd6ea" providerId="LiveId" clId="{0C020070-44CA-0940-AECA-E4A8806754B1}" dt="2022-04-16T16:42:05.595" v="8669" actId="1076"/>
          <ac:spMkLst>
            <pc:docMk/>
            <pc:sldMk cId="1397551034" sldId="544"/>
            <ac:spMk id="8" creationId="{E0A8152D-B39B-8BF5-D151-5BD87A12DB44}"/>
          </ac:spMkLst>
        </pc:spChg>
        <pc:spChg chg="add del mod">
          <ac:chgData name="Loc Huynh" userId="80c0383e323bd6ea" providerId="LiveId" clId="{0C020070-44CA-0940-AECA-E4A8806754B1}" dt="2022-04-16T16:38:03.290" v="8524" actId="478"/>
          <ac:spMkLst>
            <pc:docMk/>
            <pc:sldMk cId="1397551034" sldId="544"/>
            <ac:spMk id="10" creationId="{41E5B694-A312-9AA1-5D33-F7757D9B203B}"/>
          </ac:spMkLst>
        </pc:spChg>
        <pc:spChg chg="add mod">
          <ac:chgData name="Loc Huynh" userId="80c0383e323bd6ea" providerId="LiveId" clId="{0C020070-44CA-0940-AECA-E4A8806754B1}" dt="2022-04-16T16:42:07.394" v="8670" actId="1076"/>
          <ac:spMkLst>
            <pc:docMk/>
            <pc:sldMk cId="1397551034" sldId="544"/>
            <ac:spMk id="11" creationId="{EFEA682C-1692-01FC-165A-A955140EFD58}"/>
          </ac:spMkLst>
        </pc:spChg>
        <pc:cxnChg chg="add mod">
          <ac:chgData name="Loc Huynh" userId="80c0383e323bd6ea" providerId="LiveId" clId="{0C020070-44CA-0940-AECA-E4A8806754B1}" dt="2022-04-17T03:01:18.758" v="8847" actId="14100"/>
          <ac:cxnSpMkLst>
            <pc:docMk/>
            <pc:sldMk cId="1397551034" sldId="544"/>
            <ac:cxnSpMk id="4" creationId="{93CA49B7-D82F-F7B2-9857-09F2DAD44C32}"/>
          </ac:cxnSpMkLst>
        </pc:cxnChg>
        <pc:cxnChg chg="add del mod">
          <ac:chgData name="Loc Huynh" userId="80c0383e323bd6ea" providerId="LiveId" clId="{0C020070-44CA-0940-AECA-E4A8806754B1}" dt="2022-04-17T03:02:09.930" v="8856" actId="478"/>
          <ac:cxnSpMkLst>
            <pc:docMk/>
            <pc:sldMk cId="1397551034" sldId="544"/>
            <ac:cxnSpMk id="9" creationId="{62168535-367C-814E-EDC7-575BCD71CC8D}"/>
          </ac:cxnSpMkLst>
        </pc:cxnChg>
        <pc:cxnChg chg="add del mod">
          <ac:chgData name="Loc Huynh" userId="80c0383e323bd6ea" providerId="LiveId" clId="{0C020070-44CA-0940-AECA-E4A8806754B1}" dt="2022-04-17T03:02:10.694" v="8857" actId="478"/>
          <ac:cxnSpMkLst>
            <pc:docMk/>
            <pc:sldMk cId="1397551034" sldId="544"/>
            <ac:cxnSpMk id="12" creationId="{9AD4B1CF-486F-F8BD-FB1E-C6577DACAA74}"/>
          </ac:cxnSpMkLst>
        </pc:cxnChg>
        <pc:cxnChg chg="add mod">
          <ac:chgData name="Loc Huynh" userId="80c0383e323bd6ea" providerId="LiveId" clId="{0C020070-44CA-0940-AECA-E4A8806754B1}" dt="2022-04-17T03:02:21.646" v="8860" actId="1582"/>
          <ac:cxnSpMkLst>
            <pc:docMk/>
            <pc:sldMk cId="1397551034" sldId="544"/>
            <ac:cxnSpMk id="15" creationId="{5B655A54-DEAE-53EC-825B-FD01BF3D73FD}"/>
          </ac:cxnSpMkLst>
        </pc:cxnChg>
        <pc:cxnChg chg="add mod">
          <ac:chgData name="Loc Huynh" userId="80c0383e323bd6ea" providerId="LiveId" clId="{0C020070-44CA-0940-AECA-E4A8806754B1}" dt="2022-04-17T03:02:44.653" v="8864" actId="1582"/>
          <ac:cxnSpMkLst>
            <pc:docMk/>
            <pc:sldMk cId="1397551034" sldId="544"/>
            <ac:cxnSpMk id="17" creationId="{212053B1-A5B9-4A35-09C7-3E599F7D0559}"/>
          </ac:cxnSpMkLst>
        </pc:cxnChg>
      </pc:sldChg>
      <pc:sldChg chg="addSp modSp add del mod modClrScheme chgLayout">
        <pc:chgData name="Loc Huynh" userId="80c0383e323bd6ea" providerId="LiveId" clId="{0C020070-44CA-0940-AECA-E4A8806754B1}" dt="2022-04-17T03:47:37.054" v="10256" actId="2696"/>
        <pc:sldMkLst>
          <pc:docMk/>
          <pc:sldMk cId="4008568927" sldId="545"/>
        </pc:sldMkLst>
        <pc:spChg chg="add mod ord">
          <ac:chgData name="Loc Huynh" userId="80c0383e323bd6ea" providerId="LiveId" clId="{0C020070-44CA-0940-AECA-E4A8806754B1}" dt="2022-04-16T16:26:57.192" v="8236" actId="700"/>
          <ac:spMkLst>
            <pc:docMk/>
            <pc:sldMk cId="4008568927" sldId="545"/>
            <ac:spMk id="2" creationId="{57A36C2B-D366-48D5-7E7D-B10541D046CB}"/>
          </ac:spMkLst>
        </pc:spChg>
        <pc:spChg chg="mod ord">
          <ac:chgData name="Loc Huynh" userId="80c0383e323bd6ea" providerId="LiveId" clId="{0C020070-44CA-0940-AECA-E4A8806754B1}" dt="2022-04-16T16:26:57.192" v="8236" actId="700"/>
          <ac:spMkLst>
            <pc:docMk/>
            <pc:sldMk cId="4008568927" sldId="545"/>
            <ac:spMk id="3" creationId="{00000000-0000-0000-0000-000000000000}"/>
          </ac:spMkLst>
        </pc:spChg>
      </pc:sldChg>
      <pc:sldChg chg="delSp modSp add del mod modClrScheme chgLayout">
        <pc:chgData name="Loc Huynh" userId="80c0383e323bd6ea" providerId="LiveId" clId="{0C020070-44CA-0940-AECA-E4A8806754B1}" dt="2022-04-17T04:04:12.241" v="10853" actId="2696"/>
        <pc:sldMkLst>
          <pc:docMk/>
          <pc:sldMk cId="3638887425" sldId="546"/>
        </pc:sldMkLst>
        <pc:spChg chg="mod ord">
          <ac:chgData name="Loc Huynh" userId="80c0383e323bd6ea" providerId="LiveId" clId="{0C020070-44CA-0940-AECA-E4A8806754B1}" dt="2022-04-16T16:26:57.192" v="8236" actId="700"/>
          <ac:spMkLst>
            <pc:docMk/>
            <pc:sldMk cId="3638887425" sldId="546"/>
            <ac:spMk id="2" creationId="{00000000-0000-0000-0000-000000000000}"/>
          </ac:spMkLst>
        </pc:spChg>
        <pc:spChg chg="mod ord">
          <ac:chgData name="Loc Huynh" userId="80c0383e323bd6ea" providerId="LiveId" clId="{0C020070-44CA-0940-AECA-E4A8806754B1}" dt="2022-04-16T16:26:57.192" v="8236" actId="700"/>
          <ac:spMkLst>
            <pc:docMk/>
            <pc:sldMk cId="3638887425" sldId="546"/>
            <ac:spMk id="3" creationId="{00000000-0000-0000-0000-000000000000}"/>
          </ac:spMkLst>
        </pc:spChg>
        <pc:spChg chg="del">
          <ac:chgData name="Loc Huynh" userId="80c0383e323bd6ea" providerId="LiveId" clId="{0C020070-44CA-0940-AECA-E4A8806754B1}" dt="2022-04-17T04:04:07.293" v="10852" actId="478"/>
          <ac:spMkLst>
            <pc:docMk/>
            <pc:sldMk cId="3638887425" sldId="546"/>
            <ac:spMk id="5" creationId="{00000000-0000-0000-0000-000000000000}"/>
          </ac:spMkLst>
        </pc:spChg>
      </pc:sldChg>
      <pc:sldChg chg="modSp add del mod modClrScheme chgLayout">
        <pc:chgData name="Loc Huynh" userId="80c0383e323bd6ea" providerId="LiveId" clId="{0C020070-44CA-0940-AECA-E4A8806754B1}" dt="2022-04-17T04:00:44.003" v="10609" actId="2696"/>
        <pc:sldMkLst>
          <pc:docMk/>
          <pc:sldMk cId="3284983030" sldId="547"/>
        </pc:sldMkLst>
        <pc:spChg chg="mod ord">
          <ac:chgData name="Loc Huynh" userId="80c0383e323bd6ea" providerId="LiveId" clId="{0C020070-44CA-0940-AECA-E4A8806754B1}" dt="2022-04-16T16:26:57.192" v="8236" actId="700"/>
          <ac:spMkLst>
            <pc:docMk/>
            <pc:sldMk cId="3284983030" sldId="547"/>
            <ac:spMk id="2" creationId="{00000000-0000-0000-0000-000000000000}"/>
          </ac:spMkLst>
        </pc:spChg>
        <pc:spChg chg="mod ord">
          <ac:chgData name="Loc Huynh" userId="80c0383e323bd6ea" providerId="LiveId" clId="{0C020070-44CA-0940-AECA-E4A8806754B1}" dt="2022-04-16T16:26:57.192" v="8236" actId="700"/>
          <ac:spMkLst>
            <pc:docMk/>
            <pc:sldMk cId="3284983030" sldId="547"/>
            <ac:spMk id="3" creationId="{00000000-0000-0000-0000-000000000000}"/>
          </ac:spMkLst>
        </pc:spChg>
      </pc:sldChg>
      <pc:sldChg chg="modSp add del mod modClrScheme chgLayout">
        <pc:chgData name="Loc Huynh" userId="80c0383e323bd6ea" providerId="LiveId" clId="{0C020070-44CA-0940-AECA-E4A8806754B1}" dt="2022-04-17T04:00:23.415" v="10608" actId="2696"/>
        <pc:sldMkLst>
          <pc:docMk/>
          <pc:sldMk cId="429222788" sldId="548"/>
        </pc:sldMkLst>
        <pc:spChg chg="mod ord">
          <ac:chgData name="Loc Huynh" userId="80c0383e323bd6ea" providerId="LiveId" clId="{0C020070-44CA-0940-AECA-E4A8806754B1}" dt="2022-04-16T16:26:57.192" v="8236" actId="700"/>
          <ac:spMkLst>
            <pc:docMk/>
            <pc:sldMk cId="429222788" sldId="548"/>
            <ac:spMk id="2" creationId="{00000000-0000-0000-0000-000000000000}"/>
          </ac:spMkLst>
        </pc:spChg>
        <pc:spChg chg="mod ord">
          <ac:chgData name="Loc Huynh" userId="80c0383e323bd6ea" providerId="LiveId" clId="{0C020070-44CA-0940-AECA-E4A8806754B1}" dt="2022-04-16T16:26:57.192" v="8236" actId="700"/>
          <ac:spMkLst>
            <pc:docMk/>
            <pc:sldMk cId="429222788" sldId="548"/>
            <ac:spMk id="3" creationId="{00000000-0000-0000-0000-000000000000}"/>
          </ac:spMkLst>
        </pc:spChg>
      </pc:sldChg>
      <pc:sldChg chg="delSp modSp add del mod modClrScheme delAnim chgLayout">
        <pc:chgData name="Loc Huynh" userId="80c0383e323bd6ea" providerId="LiveId" clId="{0C020070-44CA-0940-AECA-E4A8806754B1}" dt="2022-04-17T04:04:02.539" v="10851" actId="2696"/>
        <pc:sldMkLst>
          <pc:docMk/>
          <pc:sldMk cId="1502130950" sldId="549"/>
        </pc:sldMkLst>
        <pc:spChg chg="mod ord">
          <ac:chgData name="Loc Huynh" userId="80c0383e323bd6ea" providerId="LiveId" clId="{0C020070-44CA-0940-AECA-E4A8806754B1}" dt="2022-04-16T16:26:57.192" v="8236" actId="700"/>
          <ac:spMkLst>
            <pc:docMk/>
            <pc:sldMk cId="1502130950" sldId="549"/>
            <ac:spMk id="2" creationId="{00000000-0000-0000-0000-000000000000}"/>
          </ac:spMkLst>
        </pc:spChg>
        <pc:spChg chg="mod ord">
          <ac:chgData name="Loc Huynh" userId="80c0383e323bd6ea" providerId="LiveId" clId="{0C020070-44CA-0940-AECA-E4A8806754B1}" dt="2022-04-16T16:26:57.192" v="8236" actId="700"/>
          <ac:spMkLst>
            <pc:docMk/>
            <pc:sldMk cId="1502130950" sldId="549"/>
            <ac:spMk id="3" creationId="{00000000-0000-0000-0000-000000000000}"/>
          </ac:spMkLst>
        </pc:spChg>
        <pc:spChg chg="del">
          <ac:chgData name="Loc Huynh" userId="80c0383e323bd6ea" providerId="LiveId" clId="{0C020070-44CA-0940-AECA-E4A8806754B1}" dt="2022-04-17T04:01:37.854" v="10685" actId="478"/>
          <ac:spMkLst>
            <pc:docMk/>
            <pc:sldMk cId="1502130950" sldId="549"/>
            <ac:spMk id="5" creationId="{00000000-0000-0000-0000-000000000000}"/>
          </ac:spMkLst>
        </pc:spChg>
      </pc:sldChg>
      <pc:sldChg chg="modSp add del mod modClrScheme chgLayout">
        <pc:chgData name="Loc Huynh" userId="80c0383e323bd6ea" providerId="LiveId" clId="{0C020070-44CA-0940-AECA-E4A8806754B1}" dt="2022-04-17T04:54:52.350" v="12207" actId="2696"/>
        <pc:sldMkLst>
          <pc:docMk/>
          <pc:sldMk cId="1192690549" sldId="550"/>
        </pc:sldMkLst>
        <pc:spChg chg="mod ord">
          <ac:chgData name="Loc Huynh" userId="80c0383e323bd6ea" providerId="LiveId" clId="{0C020070-44CA-0940-AECA-E4A8806754B1}" dt="2022-04-16T16:26:57.192" v="8236" actId="700"/>
          <ac:spMkLst>
            <pc:docMk/>
            <pc:sldMk cId="1192690549" sldId="550"/>
            <ac:spMk id="2" creationId="{00000000-0000-0000-0000-000000000000}"/>
          </ac:spMkLst>
        </pc:spChg>
        <pc:spChg chg="mod ord">
          <ac:chgData name="Loc Huynh" userId="80c0383e323bd6ea" providerId="LiveId" clId="{0C020070-44CA-0940-AECA-E4A8806754B1}" dt="2022-04-16T16:26:57.192" v="8236" actId="700"/>
          <ac:spMkLst>
            <pc:docMk/>
            <pc:sldMk cId="1192690549" sldId="550"/>
            <ac:spMk id="3" creationId="{00000000-0000-0000-0000-000000000000}"/>
          </ac:spMkLst>
        </pc:spChg>
      </pc:sldChg>
      <pc:sldChg chg="modSp add del mod modClrScheme chgLayout">
        <pc:chgData name="Loc Huynh" userId="80c0383e323bd6ea" providerId="LiveId" clId="{0C020070-44CA-0940-AECA-E4A8806754B1}" dt="2022-04-17T03:05:20.540" v="8868" actId="2696"/>
        <pc:sldMkLst>
          <pc:docMk/>
          <pc:sldMk cId="1553935291" sldId="600"/>
        </pc:sldMkLst>
        <pc:spChg chg="mod ord">
          <ac:chgData name="Loc Huynh" userId="80c0383e323bd6ea" providerId="LiveId" clId="{0C020070-44CA-0940-AECA-E4A8806754B1}" dt="2022-04-16T16:26:57.192" v="8236" actId="700"/>
          <ac:spMkLst>
            <pc:docMk/>
            <pc:sldMk cId="1553935291" sldId="600"/>
            <ac:spMk id="2" creationId="{00000000-0000-0000-0000-000000000000}"/>
          </ac:spMkLst>
        </pc:spChg>
        <pc:spChg chg="mod ord">
          <ac:chgData name="Loc Huynh" userId="80c0383e323bd6ea" providerId="LiveId" clId="{0C020070-44CA-0940-AECA-E4A8806754B1}" dt="2022-04-16T16:26:57.192" v="8236" actId="700"/>
          <ac:spMkLst>
            <pc:docMk/>
            <pc:sldMk cId="1553935291" sldId="600"/>
            <ac:spMk id="3" creationId="{00000000-0000-0000-0000-000000000000}"/>
          </ac:spMkLst>
        </pc:spChg>
      </pc:sldChg>
      <pc:sldChg chg="modSp add del mod modClrScheme chgLayout">
        <pc:chgData name="Loc Huynh" userId="80c0383e323bd6ea" providerId="LiveId" clId="{0C020070-44CA-0940-AECA-E4A8806754B1}" dt="2022-04-17T04:10:19.392" v="11284" actId="2696"/>
        <pc:sldMkLst>
          <pc:docMk/>
          <pc:sldMk cId="2496107516" sldId="601"/>
        </pc:sldMkLst>
        <pc:spChg chg="mod ord">
          <ac:chgData name="Loc Huynh" userId="80c0383e323bd6ea" providerId="LiveId" clId="{0C020070-44CA-0940-AECA-E4A8806754B1}" dt="2022-04-16T16:26:57.192" v="8236" actId="700"/>
          <ac:spMkLst>
            <pc:docMk/>
            <pc:sldMk cId="2496107516" sldId="601"/>
            <ac:spMk id="2" creationId="{00000000-0000-0000-0000-000000000000}"/>
          </ac:spMkLst>
        </pc:spChg>
        <pc:spChg chg="mod ord">
          <ac:chgData name="Loc Huynh" userId="80c0383e323bd6ea" providerId="LiveId" clId="{0C020070-44CA-0940-AECA-E4A8806754B1}" dt="2022-04-16T16:26:57.192" v="8236" actId="700"/>
          <ac:spMkLst>
            <pc:docMk/>
            <pc:sldMk cId="2496107516" sldId="601"/>
            <ac:spMk id="3" creationId="{00000000-0000-0000-0000-000000000000}"/>
          </ac:spMkLst>
        </pc:spChg>
      </pc:sldChg>
      <pc:sldChg chg="modSp add del mod modClrScheme chgLayout">
        <pc:chgData name="Loc Huynh" userId="80c0383e323bd6ea" providerId="LiveId" clId="{0C020070-44CA-0940-AECA-E4A8806754B1}" dt="2022-04-17T05:49:56.339" v="12388" actId="2696"/>
        <pc:sldMkLst>
          <pc:docMk/>
          <pc:sldMk cId="4187589062" sldId="602"/>
        </pc:sldMkLst>
        <pc:spChg chg="mod ord">
          <ac:chgData name="Loc Huynh" userId="80c0383e323bd6ea" providerId="LiveId" clId="{0C020070-44CA-0940-AECA-E4A8806754B1}" dt="2022-04-16T16:26:57.192" v="8236" actId="700"/>
          <ac:spMkLst>
            <pc:docMk/>
            <pc:sldMk cId="4187589062" sldId="602"/>
            <ac:spMk id="2" creationId="{00000000-0000-0000-0000-000000000000}"/>
          </ac:spMkLst>
        </pc:spChg>
        <pc:spChg chg="mod ord">
          <ac:chgData name="Loc Huynh" userId="80c0383e323bd6ea" providerId="LiveId" clId="{0C020070-44CA-0940-AECA-E4A8806754B1}" dt="2022-04-16T16:26:57.192" v="8236" actId="700"/>
          <ac:spMkLst>
            <pc:docMk/>
            <pc:sldMk cId="4187589062" sldId="602"/>
            <ac:spMk id="3" creationId="{00000000-0000-0000-0000-000000000000}"/>
          </ac:spMkLst>
        </pc:spChg>
      </pc:sldChg>
      <pc:sldChg chg="modSp add mod">
        <pc:chgData name="Loc Huynh" userId="80c0383e323bd6ea" providerId="LiveId" clId="{0C020070-44CA-0940-AECA-E4A8806754B1}" dt="2022-04-16T16:33:46.493" v="8398" actId="113"/>
        <pc:sldMkLst>
          <pc:docMk/>
          <pc:sldMk cId="2076596636" sldId="603"/>
        </pc:sldMkLst>
        <pc:spChg chg="mod">
          <ac:chgData name="Loc Huynh" userId="80c0383e323bd6ea" providerId="LiveId" clId="{0C020070-44CA-0940-AECA-E4A8806754B1}" dt="2022-04-16T16:29:45.793" v="8242"/>
          <ac:spMkLst>
            <pc:docMk/>
            <pc:sldMk cId="2076596636" sldId="603"/>
            <ac:spMk id="2" creationId="{14FB75EB-42E3-C744-9CAF-7D2DB53CDAC0}"/>
          </ac:spMkLst>
        </pc:spChg>
        <pc:spChg chg="mod">
          <ac:chgData name="Loc Huynh" userId="80c0383e323bd6ea" providerId="LiveId" clId="{0C020070-44CA-0940-AECA-E4A8806754B1}" dt="2022-04-16T16:33:46.493" v="8398" actId="113"/>
          <ac:spMkLst>
            <pc:docMk/>
            <pc:sldMk cId="2076596636" sldId="603"/>
            <ac:spMk id="3" creationId="{915ED961-82CE-F140-B979-1794E0DE9605}"/>
          </ac:spMkLst>
        </pc:spChg>
      </pc:sldChg>
      <pc:sldChg chg="addSp delSp modSp add mod modAnim">
        <pc:chgData name="Loc Huynh" userId="80c0383e323bd6ea" providerId="LiveId" clId="{0C020070-44CA-0940-AECA-E4A8806754B1}" dt="2022-04-17T03:35:26.773" v="9687" actId="113"/>
        <pc:sldMkLst>
          <pc:docMk/>
          <pc:sldMk cId="4007626823" sldId="604"/>
        </pc:sldMkLst>
        <pc:spChg chg="mod">
          <ac:chgData name="Loc Huynh" userId="80c0383e323bd6ea" providerId="LiveId" clId="{0C020070-44CA-0940-AECA-E4A8806754B1}" dt="2022-04-17T03:17:07.607" v="8876"/>
          <ac:spMkLst>
            <pc:docMk/>
            <pc:sldMk cId="4007626823" sldId="604"/>
            <ac:spMk id="2" creationId="{14FB75EB-42E3-C744-9CAF-7D2DB53CDAC0}"/>
          </ac:spMkLst>
        </pc:spChg>
        <pc:spChg chg="mod">
          <ac:chgData name="Loc Huynh" userId="80c0383e323bd6ea" providerId="LiveId" clId="{0C020070-44CA-0940-AECA-E4A8806754B1}" dt="2022-04-17T03:17:22.480" v="8943" actId="20577"/>
          <ac:spMkLst>
            <pc:docMk/>
            <pc:sldMk cId="4007626823" sldId="604"/>
            <ac:spMk id="3" creationId="{915ED961-82CE-F140-B979-1794E0DE9605}"/>
          </ac:spMkLst>
        </pc:spChg>
        <pc:spChg chg="add mod">
          <ac:chgData name="Loc Huynh" userId="80c0383e323bd6ea" providerId="LiveId" clId="{0C020070-44CA-0940-AECA-E4A8806754B1}" dt="2022-04-17T03:27:40.349" v="9315" actId="14100"/>
          <ac:spMkLst>
            <pc:docMk/>
            <pc:sldMk cId="4007626823" sldId="604"/>
            <ac:spMk id="8" creationId="{E8AA87B4-7AC3-2735-A110-B7229F80ABBF}"/>
          </ac:spMkLst>
        </pc:spChg>
        <pc:spChg chg="add mod">
          <ac:chgData name="Loc Huynh" userId="80c0383e323bd6ea" providerId="LiveId" clId="{0C020070-44CA-0940-AECA-E4A8806754B1}" dt="2022-04-17T03:34:08.099" v="9675" actId="13926"/>
          <ac:spMkLst>
            <pc:docMk/>
            <pc:sldMk cId="4007626823" sldId="604"/>
            <ac:spMk id="9" creationId="{C087A023-37E1-518F-FD49-3D6A96F4306E}"/>
          </ac:spMkLst>
        </pc:spChg>
        <pc:spChg chg="add mod">
          <ac:chgData name="Loc Huynh" userId="80c0383e323bd6ea" providerId="LiveId" clId="{0C020070-44CA-0940-AECA-E4A8806754B1}" dt="2022-04-17T03:35:26.773" v="9687" actId="113"/>
          <ac:spMkLst>
            <pc:docMk/>
            <pc:sldMk cId="4007626823" sldId="604"/>
            <ac:spMk id="10" creationId="{8ADCD01B-2DC2-BA25-D5B3-509504D81D23}"/>
          </ac:spMkLst>
        </pc:spChg>
        <pc:graphicFrameChg chg="del">
          <ac:chgData name="Loc Huynh" userId="80c0383e323bd6ea" providerId="LiveId" clId="{0C020070-44CA-0940-AECA-E4A8806754B1}" dt="2022-04-17T03:17:25.121" v="8944" actId="478"/>
          <ac:graphicFrameMkLst>
            <pc:docMk/>
            <pc:sldMk cId="4007626823" sldId="604"/>
            <ac:graphicFrameMk id="6" creationId="{2E4A721B-2136-0140-8F1B-DD848E9B3571}"/>
          </ac:graphicFrameMkLst>
        </pc:graphicFrameChg>
        <pc:graphicFrameChg chg="del">
          <ac:chgData name="Loc Huynh" userId="80c0383e323bd6ea" providerId="LiveId" clId="{0C020070-44CA-0940-AECA-E4A8806754B1}" dt="2022-04-17T03:17:26.161" v="8945" actId="478"/>
          <ac:graphicFrameMkLst>
            <pc:docMk/>
            <pc:sldMk cId="4007626823" sldId="604"/>
            <ac:graphicFrameMk id="7" creationId="{63B288DC-69CE-8BDF-E665-C15939572F63}"/>
          </ac:graphicFrameMkLst>
        </pc:graphicFrameChg>
      </pc:sldChg>
      <pc:sldChg chg="add del">
        <pc:chgData name="Loc Huynh" userId="80c0383e323bd6ea" providerId="LiveId" clId="{0C020070-44CA-0940-AECA-E4A8806754B1}" dt="2022-04-17T03:31:24.477" v="9430"/>
        <pc:sldMkLst>
          <pc:docMk/>
          <pc:sldMk cId="368119719" sldId="605"/>
        </pc:sldMkLst>
      </pc:sldChg>
      <pc:sldChg chg="addSp modSp add mod">
        <pc:chgData name="Loc Huynh" userId="80c0383e323bd6ea" providerId="LiveId" clId="{0C020070-44CA-0940-AECA-E4A8806754B1}" dt="2022-04-17T03:50:33.399" v="10322" actId="1076"/>
        <pc:sldMkLst>
          <pc:docMk/>
          <pc:sldMk cId="1118606230" sldId="605"/>
        </pc:sldMkLst>
        <pc:spChg chg="mod">
          <ac:chgData name="Loc Huynh" userId="80c0383e323bd6ea" providerId="LiveId" clId="{0C020070-44CA-0940-AECA-E4A8806754B1}" dt="2022-04-17T03:36:20.909" v="9690"/>
          <ac:spMkLst>
            <pc:docMk/>
            <pc:sldMk cId="1118606230" sldId="605"/>
            <ac:spMk id="2" creationId="{14FB75EB-42E3-C744-9CAF-7D2DB53CDAC0}"/>
          </ac:spMkLst>
        </pc:spChg>
        <pc:spChg chg="mod">
          <ac:chgData name="Loc Huynh" userId="80c0383e323bd6ea" providerId="LiveId" clId="{0C020070-44CA-0940-AECA-E4A8806754B1}" dt="2022-04-17T03:46:39.219" v="10214" actId="207"/>
          <ac:spMkLst>
            <pc:docMk/>
            <pc:sldMk cId="1118606230" sldId="605"/>
            <ac:spMk id="3" creationId="{915ED961-82CE-F140-B979-1794E0DE9605}"/>
          </ac:spMkLst>
        </pc:spChg>
        <pc:spChg chg="add mod">
          <ac:chgData name="Loc Huynh" userId="80c0383e323bd6ea" providerId="LiveId" clId="{0C020070-44CA-0940-AECA-E4A8806754B1}" dt="2022-04-17T03:50:33.399" v="10322" actId="1076"/>
          <ac:spMkLst>
            <pc:docMk/>
            <pc:sldMk cId="1118606230" sldId="605"/>
            <ac:spMk id="5" creationId="{34B8B1A4-C608-0382-3F5E-53C2DCE36EE7}"/>
          </ac:spMkLst>
        </pc:spChg>
      </pc:sldChg>
      <pc:sldChg chg="delSp modSp add mod delAnim">
        <pc:chgData name="Loc Huynh" userId="80c0383e323bd6ea" providerId="LiveId" clId="{0C020070-44CA-0940-AECA-E4A8806754B1}" dt="2022-04-17T03:56:46.924" v="10516" actId="20577"/>
        <pc:sldMkLst>
          <pc:docMk/>
          <pc:sldMk cId="3076690350" sldId="606"/>
        </pc:sldMkLst>
        <pc:spChg chg="mod">
          <ac:chgData name="Loc Huynh" userId="80c0383e323bd6ea" providerId="LiveId" clId="{0C020070-44CA-0940-AECA-E4A8806754B1}" dt="2022-04-17T03:56:46.924" v="10516" actId="20577"/>
          <ac:spMkLst>
            <pc:docMk/>
            <pc:sldMk cId="3076690350" sldId="606"/>
            <ac:spMk id="3" creationId="{915ED961-82CE-F140-B979-1794E0DE9605}"/>
          </ac:spMkLst>
        </pc:spChg>
        <pc:spChg chg="mod">
          <ac:chgData name="Loc Huynh" userId="80c0383e323bd6ea" providerId="LiveId" clId="{0C020070-44CA-0940-AECA-E4A8806754B1}" dt="2022-04-17T03:54:32.746" v="10426" actId="20577"/>
          <ac:spMkLst>
            <pc:docMk/>
            <pc:sldMk cId="3076690350" sldId="606"/>
            <ac:spMk id="8" creationId="{E8AA87B4-7AC3-2735-A110-B7229F80ABBF}"/>
          </ac:spMkLst>
        </pc:spChg>
        <pc:spChg chg="mod">
          <ac:chgData name="Loc Huynh" userId="80c0383e323bd6ea" providerId="LiveId" clId="{0C020070-44CA-0940-AECA-E4A8806754B1}" dt="2022-04-17T03:53:44.018" v="10402" actId="14100"/>
          <ac:spMkLst>
            <pc:docMk/>
            <pc:sldMk cId="3076690350" sldId="606"/>
            <ac:spMk id="9" creationId="{C087A023-37E1-518F-FD49-3D6A96F4306E}"/>
          </ac:spMkLst>
        </pc:spChg>
        <pc:spChg chg="del">
          <ac:chgData name="Loc Huynh" userId="80c0383e323bd6ea" providerId="LiveId" clId="{0C020070-44CA-0940-AECA-E4A8806754B1}" dt="2022-04-17T03:53:15.994" v="10378" actId="478"/>
          <ac:spMkLst>
            <pc:docMk/>
            <pc:sldMk cId="3076690350" sldId="606"/>
            <ac:spMk id="10" creationId="{8ADCD01B-2DC2-BA25-D5B3-509504D81D23}"/>
          </ac:spMkLst>
        </pc:spChg>
      </pc:sldChg>
      <pc:sldChg chg="modSp add mod">
        <pc:chgData name="Loc Huynh" userId="80c0383e323bd6ea" providerId="LiveId" clId="{0C020070-44CA-0940-AECA-E4A8806754B1}" dt="2022-04-17T04:00:15.471" v="10607" actId="14100"/>
        <pc:sldMkLst>
          <pc:docMk/>
          <pc:sldMk cId="201335806" sldId="607"/>
        </pc:sldMkLst>
        <pc:spChg chg="mod">
          <ac:chgData name="Loc Huynh" userId="80c0383e323bd6ea" providerId="LiveId" clId="{0C020070-44CA-0940-AECA-E4A8806754B1}" dt="2022-04-17T03:56:58.065" v="10538" actId="20577"/>
          <ac:spMkLst>
            <pc:docMk/>
            <pc:sldMk cId="201335806" sldId="607"/>
            <ac:spMk id="3" creationId="{915ED961-82CE-F140-B979-1794E0DE9605}"/>
          </ac:spMkLst>
        </pc:spChg>
        <pc:spChg chg="mod">
          <ac:chgData name="Loc Huynh" userId="80c0383e323bd6ea" providerId="LiveId" clId="{0C020070-44CA-0940-AECA-E4A8806754B1}" dt="2022-04-17T03:57:52.621" v="10569" actId="14100"/>
          <ac:spMkLst>
            <pc:docMk/>
            <pc:sldMk cId="201335806" sldId="607"/>
            <ac:spMk id="8" creationId="{E8AA87B4-7AC3-2735-A110-B7229F80ABBF}"/>
          </ac:spMkLst>
        </pc:spChg>
        <pc:spChg chg="mod">
          <ac:chgData name="Loc Huynh" userId="80c0383e323bd6ea" providerId="LiveId" clId="{0C020070-44CA-0940-AECA-E4A8806754B1}" dt="2022-04-17T04:00:15.471" v="10607" actId="14100"/>
          <ac:spMkLst>
            <pc:docMk/>
            <pc:sldMk cId="201335806" sldId="607"/>
            <ac:spMk id="9" creationId="{C087A023-37E1-518F-FD49-3D6A96F4306E}"/>
          </ac:spMkLst>
        </pc:spChg>
      </pc:sldChg>
      <pc:sldChg chg="delSp modSp add mod">
        <pc:chgData name="Loc Huynh" userId="80c0383e323bd6ea" providerId="LiveId" clId="{0C020070-44CA-0940-AECA-E4A8806754B1}" dt="2022-04-17T04:03:53.129" v="10850" actId="207"/>
        <pc:sldMkLst>
          <pc:docMk/>
          <pc:sldMk cId="3717451608" sldId="608"/>
        </pc:sldMkLst>
        <pc:spChg chg="mod">
          <ac:chgData name="Loc Huynh" userId="80c0383e323bd6ea" providerId="LiveId" clId="{0C020070-44CA-0940-AECA-E4A8806754B1}" dt="2022-04-17T04:03:53.129" v="10850" actId="207"/>
          <ac:spMkLst>
            <pc:docMk/>
            <pc:sldMk cId="3717451608" sldId="608"/>
            <ac:spMk id="3" creationId="{915ED961-82CE-F140-B979-1794E0DE9605}"/>
          </ac:spMkLst>
        </pc:spChg>
        <pc:spChg chg="del">
          <ac:chgData name="Loc Huynh" userId="80c0383e323bd6ea" providerId="LiveId" clId="{0C020070-44CA-0940-AECA-E4A8806754B1}" dt="2022-04-17T04:02:25.609" v="10771" actId="478"/>
          <ac:spMkLst>
            <pc:docMk/>
            <pc:sldMk cId="3717451608" sldId="608"/>
            <ac:spMk id="5" creationId="{34B8B1A4-C608-0382-3F5E-53C2DCE36EE7}"/>
          </ac:spMkLst>
        </pc:spChg>
      </pc:sldChg>
      <pc:sldChg chg="modSp add mod">
        <pc:chgData name="Loc Huynh" userId="80c0383e323bd6ea" providerId="LiveId" clId="{0C020070-44CA-0940-AECA-E4A8806754B1}" dt="2022-04-17T04:10:49.583" v="11307" actId="20577"/>
        <pc:sldMkLst>
          <pc:docMk/>
          <pc:sldMk cId="374761031" sldId="609"/>
        </pc:sldMkLst>
        <pc:spChg chg="mod">
          <ac:chgData name="Loc Huynh" userId="80c0383e323bd6ea" providerId="LiveId" clId="{0C020070-44CA-0940-AECA-E4A8806754B1}" dt="2022-04-17T04:10:49.583" v="11307" actId="20577"/>
          <ac:spMkLst>
            <pc:docMk/>
            <pc:sldMk cId="374761031" sldId="609"/>
            <ac:spMk id="3" creationId="{915ED961-82CE-F140-B979-1794E0DE9605}"/>
          </ac:spMkLst>
        </pc:spChg>
      </pc:sldChg>
      <pc:sldChg chg="modSp add mod">
        <pc:chgData name="Loc Huynh" userId="80c0383e323bd6ea" providerId="LiveId" clId="{0C020070-44CA-0940-AECA-E4A8806754B1}" dt="2022-04-17T04:50:58.120" v="12123" actId="207"/>
        <pc:sldMkLst>
          <pc:docMk/>
          <pc:sldMk cId="3652972922" sldId="610"/>
        </pc:sldMkLst>
        <pc:spChg chg="mod">
          <ac:chgData name="Loc Huynh" userId="80c0383e323bd6ea" providerId="LiveId" clId="{0C020070-44CA-0940-AECA-E4A8806754B1}" dt="2022-04-17T04:12:53.728" v="11325" actId="20577"/>
          <ac:spMkLst>
            <pc:docMk/>
            <pc:sldMk cId="3652972922" sldId="610"/>
            <ac:spMk id="2" creationId="{14FB75EB-42E3-C744-9CAF-7D2DB53CDAC0}"/>
          </ac:spMkLst>
        </pc:spChg>
        <pc:spChg chg="mod">
          <ac:chgData name="Loc Huynh" userId="80c0383e323bd6ea" providerId="LiveId" clId="{0C020070-44CA-0940-AECA-E4A8806754B1}" dt="2022-04-17T04:50:58.120" v="12123" actId="207"/>
          <ac:spMkLst>
            <pc:docMk/>
            <pc:sldMk cId="3652972922" sldId="610"/>
            <ac:spMk id="3" creationId="{915ED961-82CE-F140-B979-1794E0DE9605}"/>
          </ac:spMkLst>
        </pc:spChg>
      </pc:sldChg>
      <pc:sldChg chg="addSp modSp add mod">
        <pc:chgData name="Loc Huynh" userId="80c0383e323bd6ea" providerId="LiveId" clId="{0C020070-44CA-0940-AECA-E4A8806754B1}" dt="2022-04-17T04:54:34.211" v="12206" actId="1076"/>
        <pc:sldMkLst>
          <pc:docMk/>
          <pc:sldMk cId="2863152342" sldId="611"/>
        </pc:sldMkLst>
        <pc:spChg chg="mod">
          <ac:chgData name="Loc Huynh" userId="80c0383e323bd6ea" providerId="LiveId" clId="{0C020070-44CA-0940-AECA-E4A8806754B1}" dt="2022-04-17T04:21:40.246" v="11470"/>
          <ac:spMkLst>
            <pc:docMk/>
            <pc:sldMk cId="2863152342" sldId="611"/>
            <ac:spMk id="2" creationId="{14FB75EB-42E3-C744-9CAF-7D2DB53CDAC0}"/>
          </ac:spMkLst>
        </pc:spChg>
        <pc:spChg chg="mod">
          <ac:chgData name="Loc Huynh" userId="80c0383e323bd6ea" providerId="LiveId" clId="{0C020070-44CA-0940-AECA-E4A8806754B1}" dt="2022-04-17T04:22:16.946" v="11498" actId="20577"/>
          <ac:spMkLst>
            <pc:docMk/>
            <pc:sldMk cId="2863152342" sldId="611"/>
            <ac:spMk id="3" creationId="{915ED961-82CE-F140-B979-1794E0DE9605}"/>
          </ac:spMkLst>
        </pc:spChg>
        <pc:spChg chg="mod">
          <ac:chgData name="Loc Huynh" userId="80c0383e323bd6ea" providerId="LiveId" clId="{0C020070-44CA-0940-AECA-E4A8806754B1}" dt="2022-04-17T04:54:34.211" v="12206" actId="1076"/>
          <ac:spMkLst>
            <pc:docMk/>
            <pc:sldMk cId="2863152342" sldId="611"/>
            <ac:spMk id="5" creationId="{34B8B1A4-C608-0382-3F5E-53C2DCE36EE7}"/>
          </ac:spMkLst>
        </pc:spChg>
        <pc:spChg chg="add mod">
          <ac:chgData name="Loc Huynh" userId="80c0383e323bd6ea" providerId="LiveId" clId="{0C020070-44CA-0940-AECA-E4A8806754B1}" dt="2022-04-17T04:54:34.211" v="12206" actId="1076"/>
          <ac:spMkLst>
            <pc:docMk/>
            <pc:sldMk cId="2863152342" sldId="611"/>
            <ac:spMk id="6" creationId="{A301151D-0911-E109-E14F-9F5F751FF7AA}"/>
          </ac:spMkLst>
        </pc:spChg>
      </pc:sldChg>
      <pc:sldChg chg="addSp delSp modSp add mod delAnim modAnim modNotesTx">
        <pc:chgData name="Loc Huynh" userId="80c0383e323bd6ea" providerId="LiveId" clId="{0C020070-44CA-0940-AECA-E4A8806754B1}" dt="2022-04-17T04:45:36.621" v="11901" actId="1076"/>
        <pc:sldMkLst>
          <pc:docMk/>
          <pc:sldMk cId="1330736121" sldId="612"/>
        </pc:sldMkLst>
        <pc:spChg chg="mod">
          <ac:chgData name="Loc Huynh" userId="80c0383e323bd6ea" providerId="LiveId" clId="{0C020070-44CA-0940-AECA-E4A8806754B1}" dt="2022-04-17T04:23:07.583" v="11502"/>
          <ac:spMkLst>
            <pc:docMk/>
            <pc:sldMk cId="1330736121" sldId="612"/>
            <ac:spMk id="2" creationId="{14FB75EB-42E3-C744-9CAF-7D2DB53CDAC0}"/>
          </ac:spMkLst>
        </pc:spChg>
        <pc:spChg chg="mod">
          <ac:chgData name="Loc Huynh" userId="80c0383e323bd6ea" providerId="LiveId" clId="{0C020070-44CA-0940-AECA-E4A8806754B1}" dt="2022-04-17T04:41:46.724" v="11822" actId="207"/>
          <ac:spMkLst>
            <pc:docMk/>
            <pc:sldMk cId="1330736121" sldId="612"/>
            <ac:spMk id="3" creationId="{915ED961-82CE-F140-B979-1794E0DE9605}"/>
          </ac:spMkLst>
        </pc:spChg>
        <pc:spChg chg="mod">
          <ac:chgData name="Loc Huynh" userId="80c0383e323bd6ea" providerId="LiveId" clId="{0C020070-44CA-0940-AECA-E4A8806754B1}" dt="2022-04-17T04:41:39.291" v="11820" actId="1076"/>
          <ac:spMkLst>
            <pc:docMk/>
            <pc:sldMk cId="1330736121" sldId="612"/>
            <ac:spMk id="8" creationId="{E8AA87B4-7AC3-2735-A110-B7229F80ABBF}"/>
          </ac:spMkLst>
        </pc:spChg>
        <pc:spChg chg="mod">
          <ac:chgData name="Loc Huynh" userId="80c0383e323bd6ea" providerId="LiveId" clId="{0C020070-44CA-0940-AECA-E4A8806754B1}" dt="2022-04-17T04:43:27.009" v="11824" actId="14100"/>
          <ac:spMkLst>
            <pc:docMk/>
            <pc:sldMk cId="1330736121" sldId="612"/>
            <ac:spMk id="9" creationId="{C087A023-37E1-518F-FD49-3D6A96F4306E}"/>
          </ac:spMkLst>
        </pc:spChg>
        <pc:spChg chg="del">
          <ac:chgData name="Loc Huynh" userId="80c0383e323bd6ea" providerId="LiveId" clId="{0C020070-44CA-0940-AECA-E4A8806754B1}" dt="2022-04-17T04:36:30.692" v="11772" actId="478"/>
          <ac:spMkLst>
            <pc:docMk/>
            <pc:sldMk cId="1330736121" sldId="612"/>
            <ac:spMk id="10" creationId="{8ADCD01B-2DC2-BA25-D5B3-509504D81D23}"/>
          </ac:spMkLst>
        </pc:spChg>
        <pc:spChg chg="add mod">
          <ac:chgData name="Loc Huynh" userId="80c0383e323bd6ea" providerId="LiveId" clId="{0C020070-44CA-0940-AECA-E4A8806754B1}" dt="2022-04-17T04:45:36.621" v="11901" actId="1076"/>
          <ac:spMkLst>
            <pc:docMk/>
            <pc:sldMk cId="1330736121" sldId="612"/>
            <ac:spMk id="11" creationId="{638F87CD-1A19-30F5-7092-70246E9EE72C}"/>
          </ac:spMkLst>
        </pc:spChg>
      </pc:sldChg>
      <pc:sldChg chg="addSp delSp modSp add mod delAnim modAnim">
        <pc:chgData name="Loc Huynh" userId="80c0383e323bd6ea" providerId="LiveId" clId="{0C020070-44CA-0940-AECA-E4A8806754B1}" dt="2022-04-17T05:49:42.167" v="12387" actId="14100"/>
        <pc:sldMkLst>
          <pc:docMk/>
          <pc:sldMk cId="1721721839" sldId="613"/>
        </pc:sldMkLst>
        <pc:spChg chg="mod">
          <ac:chgData name="Loc Huynh" userId="80c0383e323bd6ea" providerId="LiveId" clId="{0C020070-44CA-0940-AECA-E4A8806754B1}" dt="2022-04-17T05:48:05.091" v="12369" actId="20577"/>
          <ac:spMkLst>
            <pc:docMk/>
            <pc:sldMk cId="1721721839" sldId="613"/>
            <ac:spMk id="8" creationId="{E8AA87B4-7AC3-2735-A110-B7229F80ABBF}"/>
          </ac:spMkLst>
        </pc:spChg>
        <pc:spChg chg="mod">
          <ac:chgData name="Loc Huynh" userId="80c0383e323bd6ea" providerId="LiveId" clId="{0C020070-44CA-0940-AECA-E4A8806754B1}" dt="2022-04-17T05:49:37.462" v="12385" actId="1076"/>
          <ac:spMkLst>
            <pc:docMk/>
            <pc:sldMk cId="1721721839" sldId="613"/>
            <ac:spMk id="9" creationId="{C087A023-37E1-518F-FD49-3D6A96F4306E}"/>
          </ac:spMkLst>
        </pc:spChg>
        <pc:spChg chg="del">
          <ac:chgData name="Loc Huynh" userId="80c0383e323bd6ea" providerId="LiveId" clId="{0C020070-44CA-0940-AECA-E4A8806754B1}" dt="2022-04-17T05:47:52.152" v="12364" actId="478"/>
          <ac:spMkLst>
            <pc:docMk/>
            <pc:sldMk cId="1721721839" sldId="613"/>
            <ac:spMk id="11" creationId="{638F87CD-1A19-30F5-7092-70246E9EE72C}"/>
          </ac:spMkLst>
        </pc:spChg>
        <pc:cxnChg chg="add mod">
          <ac:chgData name="Loc Huynh" userId="80c0383e323bd6ea" providerId="LiveId" clId="{0C020070-44CA-0940-AECA-E4A8806754B1}" dt="2022-04-17T05:49:42.167" v="12387" actId="14100"/>
          <ac:cxnSpMkLst>
            <pc:docMk/>
            <pc:sldMk cId="1721721839" sldId="613"/>
            <ac:cxnSpMk id="6" creationId="{B6D4E404-1AC9-E85A-8A0E-5E10D46BB048}"/>
          </ac:cxnSpMkLst>
        </pc:cxnChg>
        <pc:cxnChg chg="add mod">
          <ac:chgData name="Loc Huynh" userId="80c0383e323bd6ea" providerId="LiveId" clId="{0C020070-44CA-0940-AECA-E4A8806754B1}" dt="2022-04-17T05:49:40.106" v="12386" actId="14100"/>
          <ac:cxnSpMkLst>
            <pc:docMk/>
            <pc:sldMk cId="1721721839" sldId="613"/>
            <ac:cxnSpMk id="13" creationId="{9D246C0F-D3AB-020F-8F54-C7D072C940D7}"/>
          </ac:cxnSpMkLst>
        </pc:cxnChg>
      </pc:sldChg>
      <pc:sldChg chg="add del">
        <pc:chgData name="Loc Huynh" userId="80c0383e323bd6ea" providerId="LiveId" clId="{0C020070-44CA-0940-AECA-E4A8806754B1}" dt="2022-04-17T04:22:59.907" v="11501"/>
        <pc:sldMkLst>
          <pc:docMk/>
          <pc:sldMk cId="2725710774" sldId="613"/>
        </pc:sldMkLst>
      </pc:sldChg>
      <pc:sldChg chg="delSp modSp add mod">
        <pc:chgData name="Loc Huynh" userId="80c0383e323bd6ea" providerId="LiveId" clId="{0C020070-44CA-0940-AECA-E4A8806754B1}" dt="2022-04-17T06:20:36.849" v="13202" actId="207"/>
        <pc:sldMkLst>
          <pc:docMk/>
          <pc:sldMk cId="1840366607" sldId="614"/>
        </pc:sldMkLst>
        <pc:spChg chg="mod">
          <ac:chgData name="Loc Huynh" userId="80c0383e323bd6ea" providerId="LiveId" clId="{0C020070-44CA-0940-AECA-E4A8806754B1}" dt="2022-04-17T06:20:36.849" v="13202" actId="207"/>
          <ac:spMkLst>
            <pc:docMk/>
            <pc:sldMk cId="1840366607" sldId="614"/>
            <ac:spMk id="3" creationId="{915ED961-82CE-F140-B979-1794E0DE9605}"/>
          </ac:spMkLst>
        </pc:spChg>
        <pc:spChg chg="del">
          <ac:chgData name="Loc Huynh" userId="80c0383e323bd6ea" providerId="LiveId" clId="{0C020070-44CA-0940-AECA-E4A8806754B1}" dt="2022-04-17T06:16:50.534" v="12876" actId="478"/>
          <ac:spMkLst>
            <pc:docMk/>
            <pc:sldMk cId="1840366607" sldId="614"/>
            <ac:spMk id="10" creationId="{2A5BEC2B-1548-AAA3-EAAB-879B8CC285C0}"/>
          </ac:spMkLst>
        </pc:spChg>
        <pc:spChg chg="del">
          <ac:chgData name="Loc Huynh" userId="80c0383e323bd6ea" providerId="LiveId" clId="{0C020070-44CA-0940-AECA-E4A8806754B1}" dt="2022-04-17T06:16:50.534" v="12876" actId="478"/>
          <ac:spMkLst>
            <pc:docMk/>
            <pc:sldMk cId="1840366607" sldId="614"/>
            <ac:spMk id="11" creationId="{3AEA174A-B257-58BA-A624-10C918CE483A}"/>
          </ac:spMkLst>
        </pc:spChg>
        <pc:spChg chg="del">
          <ac:chgData name="Loc Huynh" userId="80c0383e323bd6ea" providerId="LiveId" clId="{0C020070-44CA-0940-AECA-E4A8806754B1}" dt="2022-04-17T06:16:50.534" v="12876" actId="478"/>
          <ac:spMkLst>
            <pc:docMk/>
            <pc:sldMk cId="1840366607" sldId="614"/>
            <ac:spMk id="12" creationId="{8FA68138-CA9B-4189-4042-AF814CD76849}"/>
          </ac:spMkLst>
        </pc:spChg>
        <pc:spChg chg="del">
          <ac:chgData name="Loc Huynh" userId="80c0383e323bd6ea" providerId="LiveId" clId="{0C020070-44CA-0940-AECA-E4A8806754B1}" dt="2022-04-17T06:16:50.534" v="12876" actId="478"/>
          <ac:spMkLst>
            <pc:docMk/>
            <pc:sldMk cId="1840366607" sldId="614"/>
            <ac:spMk id="13" creationId="{92AE46CD-AB7A-0544-F4B6-09E22882E72F}"/>
          </ac:spMkLst>
        </pc:spChg>
        <pc:spChg chg="del">
          <ac:chgData name="Loc Huynh" userId="80c0383e323bd6ea" providerId="LiveId" clId="{0C020070-44CA-0940-AECA-E4A8806754B1}" dt="2022-04-17T06:16:50.534" v="12876" actId="478"/>
          <ac:spMkLst>
            <pc:docMk/>
            <pc:sldMk cId="1840366607" sldId="614"/>
            <ac:spMk id="14" creationId="{F3530E78-F8B0-2CD4-4F92-43E5792294C2}"/>
          </ac:spMkLst>
        </pc:spChg>
        <pc:graphicFrameChg chg="del">
          <ac:chgData name="Loc Huynh" userId="80c0383e323bd6ea" providerId="LiveId" clId="{0C020070-44CA-0940-AECA-E4A8806754B1}" dt="2022-04-17T06:16:45.165" v="12875" actId="478"/>
          <ac:graphicFrameMkLst>
            <pc:docMk/>
            <pc:sldMk cId="1840366607" sldId="614"/>
            <ac:graphicFrameMk id="6" creationId="{6D7265E1-5BD3-A645-9D84-92FA8AAEA24C}"/>
          </ac:graphicFrameMkLst>
        </pc:graphicFrameChg>
        <pc:graphicFrameChg chg="del">
          <ac:chgData name="Loc Huynh" userId="80c0383e323bd6ea" providerId="LiveId" clId="{0C020070-44CA-0940-AECA-E4A8806754B1}" dt="2022-04-17T06:16:50.534" v="12876" actId="478"/>
          <ac:graphicFrameMkLst>
            <pc:docMk/>
            <pc:sldMk cId="1840366607" sldId="614"/>
            <ac:graphicFrameMk id="7" creationId="{E8C0AD8D-694E-959A-1D23-3B48548FD904}"/>
          </ac:graphicFrameMkLst>
        </pc:graphicFrameChg>
        <pc:cxnChg chg="del mod">
          <ac:chgData name="Loc Huynh" userId="80c0383e323bd6ea" providerId="LiveId" clId="{0C020070-44CA-0940-AECA-E4A8806754B1}" dt="2022-04-17T06:16:50.534" v="12876" actId="478"/>
          <ac:cxnSpMkLst>
            <pc:docMk/>
            <pc:sldMk cId="1840366607" sldId="614"/>
            <ac:cxnSpMk id="8" creationId="{77B97E04-A11E-FA89-29CF-E4D353F99460}"/>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605BD-976D-2247-BC83-21CE46977A90}"/>
              </a:ext>
            </a:extLst>
          </p:cNvPr>
          <p:cNvSpPr>
            <a:spLocks noGrp="1"/>
          </p:cNvSpPr>
          <p:nvPr>
            <p:ph type="hdr" sz="quarter"/>
          </p:nvPr>
        </p:nvSpPr>
        <p:spPr>
          <a:xfrm>
            <a:off x="594361" y="285038"/>
            <a:ext cx="3169920" cy="285036"/>
          </a:xfrm>
          <a:prstGeom prst="rect">
            <a:avLst/>
          </a:prstGeom>
        </p:spPr>
        <p:txBody>
          <a:bodyPr vert="horz" lIns="96661" tIns="48331" rIns="96661" bIns="48331" rtlCol="0"/>
          <a:lstStyle>
            <a:lvl1pPr algn="l">
              <a:defRPr sz="1300"/>
            </a:lvl1pPr>
          </a:lstStyle>
          <a:p>
            <a:r>
              <a:rPr lang="en-US">
                <a:latin typeface="Roboto" panose="02000000000000000000" pitchFamily="2" charset="0"/>
                <a:ea typeface="Roboto" panose="02000000000000000000" pitchFamily="2" charset="0"/>
              </a:rPr>
              <a:t>1250074 - Kỹ thuật lập trình</a:t>
            </a:r>
            <a:endParaRPr lang="en-VN">
              <a:latin typeface="Roboto" panose="02000000000000000000" pitchFamily="2" charset="0"/>
              <a:ea typeface="Roboto" panose="02000000000000000000" pitchFamily="2" charset="0"/>
            </a:endParaRPr>
          </a:p>
        </p:txBody>
      </p:sp>
      <p:sp>
        <p:nvSpPr>
          <p:cNvPr id="4" name="Footer Placeholder 3">
            <a:extLst>
              <a:ext uri="{FF2B5EF4-FFF2-40B4-BE49-F238E27FC236}">
                <a16:creationId xmlns:a16="http://schemas.microsoft.com/office/drawing/2014/main" id="{8C33DA35-860A-624D-BC4B-8F6DC87FB55E}"/>
              </a:ext>
            </a:extLst>
          </p:cNvPr>
          <p:cNvSpPr>
            <a:spLocks noGrp="1"/>
          </p:cNvSpPr>
          <p:nvPr>
            <p:ph type="ftr" sz="quarter" idx="2"/>
          </p:nvPr>
        </p:nvSpPr>
        <p:spPr>
          <a:xfrm>
            <a:off x="594361" y="9121142"/>
            <a:ext cx="5013958" cy="240029"/>
          </a:xfrm>
          <a:prstGeom prst="rect">
            <a:avLst/>
          </a:prstGeom>
        </p:spPr>
        <p:txBody>
          <a:bodyPr vert="horz" lIns="96661" tIns="48331" rIns="96661" bIns="48331" rtlCol="0" anchor="b"/>
          <a:lstStyle>
            <a:lvl1pPr algn="l">
              <a:defRPr sz="1300"/>
            </a:lvl1pPr>
          </a:lstStyle>
          <a:p>
            <a:r>
              <a:rPr lang="en-US" i="1">
                <a:latin typeface="Roboto" panose="02000000000000000000" pitchFamily="2" charset="0"/>
                <a:ea typeface="Roboto" panose="02000000000000000000" pitchFamily="2" charset="0"/>
              </a:rPr>
              <a:t>Biên soạn: ThS. Huỳnh Thành Lộc</a:t>
            </a:r>
            <a:endParaRPr lang="en-VN" i="1">
              <a:latin typeface="Roboto" panose="02000000000000000000" pitchFamily="2" charset="0"/>
              <a:ea typeface="Roboto" panose="02000000000000000000" pitchFamily="2" charset="0"/>
            </a:endParaRPr>
          </a:p>
        </p:txBody>
      </p:sp>
      <p:sp>
        <p:nvSpPr>
          <p:cNvPr id="5" name="Slide Number Placeholder 4">
            <a:extLst>
              <a:ext uri="{FF2B5EF4-FFF2-40B4-BE49-F238E27FC236}">
                <a16:creationId xmlns:a16="http://schemas.microsoft.com/office/drawing/2014/main" id="{CB9388AE-1A28-6647-81E9-D7384175D290}"/>
              </a:ext>
            </a:extLst>
          </p:cNvPr>
          <p:cNvSpPr>
            <a:spLocks noGrp="1"/>
          </p:cNvSpPr>
          <p:nvPr>
            <p:ph type="sldNum" sz="quarter" idx="3"/>
          </p:nvPr>
        </p:nvSpPr>
        <p:spPr>
          <a:xfrm>
            <a:off x="5608319" y="9121142"/>
            <a:ext cx="1325881" cy="285036"/>
          </a:xfrm>
          <a:prstGeom prst="rect">
            <a:avLst/>
          </a:prstGeom>
        </p:spPr>
        <p:txBody>
          <a:bodyPr vert="horz" lIns="96661" tIns="48331" rIns="96661" bIns="48331" rtlCol="0" anchor="b"/>
          <a:lstStyle>
            <a:lvl1pPr algn="r">
              <a:defRPr sz="1300"/>
            </a:lvl1pPr>
          </a:lstStyle>
          <a:p>
            <a:fld id="{D9FDF274-4040-0F4C-92AE-37C3050AFA28}" type="slidenum">
              <a:t>‹#›</a:t>
            </a:fld>
            <a:endParaRPr lang="en-VN"/>
          </a:p>
        </p:txBody>
      </p:sp>
    </p:spTree>
    <p:extLst>
      <p:ext uri="{BB962C8B-B14F-4D97-AF65-F5344CB8AC3E}">
        <p14:creationId xmlns:p14="http://schemas.microsoft.com/office/powerpoint/2010/main" val="89948391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hf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92154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959228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VN"/>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3514945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019533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992344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801917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920490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05745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885735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054266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06885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545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60303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851187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071241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a:t>Lớp phân số và lớp hỗn số</a:t>
            </a:r>
          </a:p>
        </p:txBody>
      </p:sp>
    </p:spTree>
    <p:extLst>
      <p:ext uri="{BB962C8B-B14F-4D97-AF65-F5344CB8AC3E}">
        <p14:creationId xmlns:p14="http://schemas.microsoft.com/office/powerpoint/2010/main" val="3242446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sz="1200"/>
          </a:p>
        </p:txBody>
      </p:sp>
    </p:spTree>
    <p:extLst>
      <p:ext uri="{BB962C8B-B14F-4D97-AF65-F5344CB8AC3E}">
        <p14:creationId xmlns:p14="http://schemas.microsoft.com/office/powerpoint/2010/main" val="3982808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C3195-6281-7FA0-60DB-B46AC7FCD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D6C2C-F045-0579-4288-8D10F8C90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98221-546A-6F35-CC39-7D3E2BF1172C}"/>
              </a:ext>
            </a:extLst>
          </p:cNvPr>
          <p:cNvSpPr>
            <a:spLocks noGrp="1"/>
          </p:cNvSpPr>
          <p:nvPr>
            <p:ph type="body" idx="1"/>
          </p:nvPr>
        </p:nvSpPr>
        <p:spPr/>
        <p:txBody>
          <a:bodyPr/>
          <a:lstStyle/>
          <a:p>
            <a:endParaRPr lang="en-VN"/>
          </a:p>
        </p:txBody>
      </p:sp>
    </p:spTree>
    <p:extLst>
      <p:ext uri="{BB962C8B-B14F-4D97-AF65-F5344CB8AC3E}">
        <p14:creationId xmlns:p14="http://schemas.microsoft.com/office/powerpoint/2010/main" val="2082458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5ed75ccf_02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5ed75ccf_02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5658362" y="657775"/>
            <a:ext cx="974475" cy="432900"/>
          </a:xfrm>
          <a:prstGeom prst="triangle">
            <a:avLst>
              <a:gd name="adj" fmla="val 32425"/>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11" name="Google Shape;11;p2"/>
          <p:cNvGrpSpPr/>
          <p:nvPr/>
        </p:nvGrpSpPr>
        <p:grpSpPr>
          <a:xfrm>
            <a:off x="2" y="-7088"/>
            <a:ext cx="6496049"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4" name="Google Shape;14;p2"/>
          <p:cNvGrpSpPr/>
          <p:nvPr/>
        </p:nvGrpSpPr>
        <p:grpSpPr>
          <a:xfrm rot="10800000" flipH="1">
            <a:off x="3" y="1090763"/>
            <a:ext cx="6635627"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7" name="Google Shape;17;p2"/>
          <p:cNvGrpSpPr/>
          <p:nvPr/>
        </p:nvGrpSpPr>
        <p:grpSpPr>
          <a:xfrm>
            <a:off x="2757927" y="4278349"/>
            <a:ext cx="4110622"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22" name="Google Shape;22;p2"/>
          <p:cNvSpPr txBox="1">
            <a:spLocks noGrp="1"/>
          </p:cNvSpPr>
          <p:nvPr>
            <p:ph type="ctrTitle"/>
          </p:nvPr>
        </p:nvSpPr>
        <p:spPr>
          <a:xfrm>
            <a:off x="514352" y="1090750"/>
            <a:ext cx="4025925"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lgn="ctr">
              <a:spcBef>
                <a:spcPts val="0"/>
              </a:spcBef>
              <a:spcAft>
                <a:spcPts val="0"/>
              </a:spcAft>
              <a:buSzPts val="4800"/>
              <a:buNone/>
              <a:defRPr sz="3600"/>
            </a:lvl2pPr>
            <a:lvl3pPr lvl="2" algn="ctr">
              <a:spcBef>
                <a:spcPts val="0"/>
              </a:spcBef>
              <a:spcAft>
                <a:spcPts val="0"/>
              </a:spcAft>
              <a:buSzPts val="4800"/>
              <a:buNone/>
              <a:defRPr sz="3600"/>
            </a:lvl3pPr>
            <a:lvl4pPr lvl="3" algn="ctr">
              <a:spcBef>
                <a:spcPts val="0"/>
              </a:spcBef>
              <a:spcAft>
                <a:spcPts val="0"/>
              </a:spcAft>
              <a:buSzPts val="4800"/>
              <a:buNone/>
              <a:defRPr sz="3600"/>
            </a:lvl4pPr>
            <a:lvl5pPr lvl="4" algn="ctr">
              <a:spcBef>
                <a:spcPts val="0"/>
              </a:spcBef>
              <a:spcAft>
                <a:spcPts val="0"/>
              </a:spcAft>
              <a:buSzPts val="4800"/>
              <a:buNone/>
              <a:defRPr sz="3600"/>
            </a:lvl5pPr>
            <a:lvl6pPr lvl="5" algn="ctr">
              <a:spcBef>
                <a:spcPts val="0"/>
              </a:spcBef>
              <a:spcAft>
                <a:spcPts val="0"/>
              </a:spcAft>
              <a:buSzPts val="4800"/>
              <a:buNone/>
              <a:defRPr sz="3600"/>
            </a:lvl6pPr>
            <a:lvl7pPr lvl="6" algn="ctr">
              <a:spcBef>
                <a:spcPts val="0"/>
              </a:spcBef>
              <a:spcAft>
                <a:spcPts val="0"/>
              </a:spcAft>
              <a:buSzPts val="4800"/>
              <a:buNone/>
              <a:defRPr sz="3600"/>
            </a:lvl7pPr>
            <a:lvl8pPr lvl="7" algn="ctr">
              <a:spcBef>
                <a:spcPts val="0"/>
              </a:spcBef>
              <a:spcAft>
                <a:spcPts val="0"/>
              </a:spcAft>
              <a:buSzPts val="4800"/>
              <a:buNone/>
              <a:defRPr sz="3600"/>
            </a:lvl8pPr>
            <a:lvl9pPr lvl="8" algn="ctr">
              <a:spcBef>
                <a:spcPts val="0"/>
              </a:spcBef>
              <a:spcAft>
                <a:spcPts val="0"/>
              </a:spcAft>
              <a:buSzPts val="4800"/>
              <a:buNone/>
              <a:defRPr sz="3600"/>
            </a:lvl9pPr>
          </a:lstStyle>
          <a:p>
            <a:endParaRPr/>
          </a:p>
        </p:txBody>
      </p:sp>
      <p:pic>
        <p:nvPicPr>
          <p:cNvPr id="23" name="Picture 22" descr="Logo&#10;&#10;Description automatically generated">
            <a:extLst>
              <a:ext uri="{FF2B5EF4-FFF2-40B4-BE49-F238E27FC236}">
                <a16:creationId xmlns:a16="http://schemas.microsoft.com/office/drawing/2014/main" id="{17C0FF32-E1ED-594A-8276-86820B40637C}"/>
              </a:ext>
            </a:extLst>
          </p:cNvPr>
          <p:cNvPicPr>
            <a:picLocks noChangeAspect="1"/>
          </p:cNvPicPr>
          <p:nvPr userDrawn="1"/>
        </p:nvPicPr>
        <p:blipFill rotWithShape="1">
          <a:blip r:embed="rId2"/>
          <a:srcRect b="24497"/>
          <a:stretch/>
        </p:blipFill>
        <p:spPr>
          <a:xfrm>
            <a:off x="2903180" y="32085"/>
            <a:ext cx="1051641" cy="561764"/>
          </a:xfrm>
          <a:prstGeom prst="rect">
            <a:avLst/>
          </a:prstGeom>
        </p:spPr>
      </p:pic>
      <p:sp>
        <p:nvSpPr>
          <p:cNvPr id="24" name="TextBox 23">
            <a:extLst>
              <a:ext uri="{FF2B5EF4-FFF2-40B4-BE49-F238E27FC236}">
                <a16:creationId xmlns:a16="http://schemas.microsoft.com/office/drawing/2014/main" id="{EAAFBAAD-3F4F-944C-90D6-C3B8A93B0F3D}"/>
              </a:ext>
            </a:extLst>
          </p:cNvPr>
          <p:cNvSpPr txBox="1"/>
          <p:nvPr userDrawn="1"/>
        </p:nvSpPr>
        <p:spPr>
          <a:xfrm>
            <a:off x="1694216" y="570620"/>
            <a:ext cx="3469568" cy="276999"/>
          </a:xfrm>
          <a:prstGeom prst="rect">
            <a:avLst/>
          </a:prstGeom>
          <a:noFill/>
        </p:spPr>
        <p:txBody>
          <a:bodyPr wrap="square" rtlCol="0">
            <a:spAutoFit/>
          </a:bodyPr>
          <a:lstStyle/>
          <a:p>
            <a:pPr algn="ctr"/>
            <a:r>
              <a:rPr lang="en-VN" sz="1200" b="0" i="0">
                <a:solidFill>
                  <a:schemeClr val="tx1"/>
                </a:solidFill>
                <a:latin typeface="Roboto Light" panose="02000000000000000000" pitchFamily="2" charset="0"/>
                <a:ea typeface="Roboto Light" panose="02000000000000000000" pitchFamily="2" charset="0"/>
              </a:rPr>
              <a:t>KHOA CÔNG NGHỆ THÔNG TIN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grpSp>
        <p:nvGrpSpPr>
          <p:cNvPr id="163" name="Google Shape;163;p10"/>
          <p:cNvGrpSpPr/>
          <p:nvPr/>
        </p:nvGrpSpPr>
        <p:grpSpPr>
          <a:xfrm rot="10800000">
            <a:off x="-6" y="-1"/>
            <a:ext cx="1652123" cy="670795"/>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171" name="Google Shape;171;p10"/>
          <p:cNvGrpSpPr/>
          <p:nvPr/>
        </p:nvGrpSpPr>
        <p:grpSpPr>
          <a:xfrm>
            <a:off x="5210131" y="4472724"/>
            <a:ext cx="1652123" cy="670795"/>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179" name="Google Shape;179;p10"/>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pic>
        <p:nvPicPr>
          <p:cNvPr id="19" name="Picture 18" descr="Logo&#10;&#10;Description automatically generated">
            <a:extLst>
              <a:ext uri="{FF2B5EF4-FFF2-40B4-BE49-F238E27FC236}">
                <a16:creationId xmlns:a16="http://schemas.microsoft.com/office/drawing/2014/main" id="{188F0DD6-1D16-634B-948E-DCDFC773D37F}"/>
              </a:ext>
            </a:extLst>
          </p:cNvPr>
          <p:cNvPicPr>
            <a:picLocks noChangeAspect="1"/>
          </p:cNvPicPr>
          <p:nvPr userDrawn="1"/>
        </p:nvPicPr>
        <p:blipFill rotWithShape="1">
          <a:blip r:embed="rId2"/>
          <a:srcRect b="24497"/>
          <a:stretch/>
        </p:blipFill>
        <p:spPr>
          <a:xfrm>
            <a:off x="2903179" y="54514"/>
            <a:ext cx="1051641" cy="561764"/>
          </a:xfrm>
          <a:prstGeom prst="rect">
            <a:avLst/>
          </a:prstGeom>
        </p:spPr>
      </p:pic>
    </p:spTree>
    <p:extLst>
      <p:ext uri="{BB962C8B-B14F-4D97-AF65-F5344CB8AC3E}">
        <p14:creationId xmlns:p14="http://schemas.microsoft.com/office/powerpoint/2010/main" val="1841950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4272911" y="2635519"/>
            <a:ext cx="666900" cy="296400"/>
          </a:xfrm>
          <a:prstGeom prst="triangle">
            <a:avLst>
              <a:gd name="adj" fmla="val 32425"/>
            </a:avLst>
          </a:prstGeom>
          <a:solidFill>
            <a:srgbClr val="263248"/>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25" name="Google Shape;25;p3"/>
          <p:cNvGrpSpPr/>
          <p:nvPr/>
        </p:nvGrpSpPr>
        <p:grpSpPr>
          <a:xfrm>
            <a:off x="0" y="-7088"/>
            <a:ext cx="6496049"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28" name="Google Shape;28;p3"/>
          <p:cNvGrpSpPr/>
          <p:nvPr/>
        </p:nvGrpSpPr>
        <p:grpSpPr>
          <a:xfrm rot="10800000" flipH="1">
            <a:off x="-1" y="2924826"/>
            <a:ext cx="4941815"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31" name="Google Shape;31;p3"/>
          <p:cNvGrpSpPr/>
          <p:nvPr/>
        </p:nvGrpSpPr>
        <p:grpSpPr>
          <a:xfrm>
            <a:off x="5210131" y="4472724"/>
            <a:ext cx="1652123"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39" name="Google Shape;39;p3"/>
          <p:cNvSpPr txBox="1">
            <a:spLocks noGrp="1"/>
          </p:cNvSpPr>
          <p:nvPr>
            <p:ph type="ctrTitle"/>
          </p:nvPr>
        </p:nvSpPr>
        <p:spPr>
          <a:xfrm>
            <a:off x="347644" y="2951358"/>
            <a:ext cx="30708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50"/>
            </a:lvl1pPr>
            <a:lvl2pPr lvl="1" rtl="0">
              <a:spcBef>
                <a:spcPts val="0"/>
              </a:spcBef>
              <a:spcAft>
                <a:spcPts val="0"/>
              </a:spcAft>
              <a:buSzPts val="3000"/>
              <a:buNone/>
              <a:defRPr sz="2250"/>
            </a:lvl2pPr>
            <a:lvl3pPr lvl="2" rtl="0">
              <a:spcBef>
                <a:spcPts val="0"/>
              </a:spcBef>
              <a:spcAft>
                <a:spcPts val="0"/>
              </a:spcAft>
              <a:buSzPts val="3000"/>
              <a:buNone/>
              <a:defRPr sz="2250"/>
            </a:lvl3pPr>
            <a:lvl4pPr lvl="3" rtl="0">
              <a:spcBef>
                <a:spcPts val="0"/>
              </a:spcBef>
              <a:spcAft>
                <a:spcPts val="0"/>
              </a:spcAft>
              <a:buSzPts val="3000"/>
              <a:buNone/>
              <a:defRPr sz="2250"/>
            </a:lvl4pPr>
            <a:lvl5pPr lvl="4" rtl="0">
              <a:spcBef>
                <a:spcPts val="0"/>
              </a:spcBef>
              <a:spcAft>
                <a:spcPts val="0"/>
              </a:spcAft>
              <a:buSzPts val="3000"/>
              <a:buNone/>
              <a:defRPr sz="2250"/>
            </a:lvl5pPr>
            <a:lvl6pPr lvl="5" rtl="0">
              <a:spcBef>
                <a:spcPts val="0"/>
              </a:spcBef>
              <a:spcAft>
                <a:spcPts val="0"/>
              </a:spcAft>
              <a:buSzPts val="3000"/>
              <a:buNone/>
              <a:defRPr sz="2250"/>
            </a:lvl6pPr>
            <a:lvl7pPr lvl="6" rtl="0">
              <a:spcBef>
                <a:spcPts val="0"/>
              </a:spcBef>
              <a:spcAft>
                <a:spcPts val="0"/>
              </a:spcAft>
              <a:buSzPts val="3000"/>
              <a:buNone/>
              <a:defRPr sz="2250"/>
            </a:lvl7pPr>
            <a:lvl8pPr lvl="7" rtl="0">
              <a:spcBef>
                <a:spcPts val="0"/>
              </a:spcBef>
              <a:spcAft>
                <a:spcPts val="0"/>
              </a:spcAft>
              <a:buSzPts val="3000"/>
              <a:buNone/>
              <a:defRPr sz="2250"/>
            </a:lvl8pPr>
            <a:lvl9pPr lvl="8" rtl="0">
              <a:spcBef>
                <a:spcPts val="0"/>
              </a:spcBef>
              <a:spcAft>
                <a:spcPts val="0"/>
              </a:spcAft>
              <a:buSzPts val="3000"/>
              <a:buNone/>
              <a:defRPr sz="2250"/>
            </a:lvl9pPr>
          </a:lstStyle>
          <a:p>
            <a:endParaRPr/>
          </a:p>
        </p:txBody>
      </p:sp>
      <p:sp>
        <p:nvSpPr>
          <p:cNvPr id="40" name="Google Shape;40;p3"/>
          <p:cNvSpPr txBox="1">
            <a:spLocks noGrp="1"/>
          </p:cNvSpPr>
          <p:nvPr>
            <p:ph type="subTitle" idx="1"/>
          </p:nvPr>
        </p:nvSpPr>
        <p:spPr>
          <a:xfrm>
            <a:off x="347644" y="4143890"/>
            <a:ext cx="30708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1500">
                <a:solidFill>
                  <a:schemeClr val="accent5"/>
                </a:solidFill>
              </a:defRPr>
            </a:lvl1pPr>
            <a:lvl2pPr lvl="1" rtl="0">
              <a:spcBef>
                <a:spcPts val="750"/>
              </a:spcBef>
              <a:spcAft>
                <a:spcPts val="0"/>
              </a:spcAft>
              <a:buClr>
                <a:schemeClr val="accent5"/>
              </a:buClr>
              <a:buSzPts val="2000"/>
              <a:buNone/>
              <a:defRPr sz="1500">
                <a:solidFill>
                  <a:schemeClr val="accent5"/>
                </a:solidFill>
              </a:defRPr>
            </a:lvl2pPr>
            <a:lvl3pPr lvl="2" rtl="0">
              <a:spcBef>
                <a:spcPts val="750"/>
              </a:spcBef>
              <a:spcAft>
                <a:spcPts val="0"/>
              </a:spcAft>
              <a:buClr>
                <a:schemeClr val="accent5"/>
              </a:buClr>
              <a:buSzPts val="2000"/>
              <a:buNone/>
              <a:defRPr sz="1500">
                <a:solidFill>
                  <a:schemeClr val="accent5"/>
                </a:solidFill>
              </a:defRPr>
            </a:lvl3pPr>
            <a:lvl4pPr lvl="3" rtl="0">
              <a:spcBef>
                <a:spcPts val="750"/>
              </a:spcBef>
              <a:spcAft>
                <a:spcPts val="0"/>
              </a:spcAft>
              <a:buClr>
                <a:schemeClr val="accent5"/>
              </a:buClr>
              <a:buSzPts val="2000"/>
              <a:buNone/>
              <a:defRPr sz="1500">
                <a:solidFill>
                  <a:schemeClr val="accent5"/>
                </a:solidFill>
              </a:defRPr>
            </a:lvl4pPr>
            <a:lvl5pPr lvl="4" rtl="0">
              <a:spcBef>
                <a:spcPts val="750"/>
              </a:spcBef>
              <a:spcAft>
                <a:spcPts val="0"/>
              </a:spcAft>
              <a:buClr>
                <a:schemeClr val="accent5"/>
              </a:buClr>
              <a:buSzPts val="2000"/>
              <a:buNone/>
              <a:defRPr sz="1500">
                <a:solidFill>
                  <a:schemeClr val="accent5"/>
                </a:solidFill>
              </a:defRPr>
            </a:lvl5pPr>
            <a:lvl6pPr lvl="5" rtl="0">
              <a:spcBef>
                <a:spcPts val="750"/>
              </a:spcBef>
              <a:spcAft>
                <a:spcPts val="0"/>
              </a:spcAft>
              <a:buClr>
                <a:schemeClr val="accent5"/>
              </a:buClr>
              <a:buSzPts val="2000"/>
              <a:buNone/>
              <a:defRPr sz="1500">
                <a:solidFill>
                  <a:schemeClr val="accent5"/>
                </a:solidFill>
              </a:defRPr>
            </a:lvl6pPr>
            <a:lvl7pPr lvl="6" rtl="0">
              <a:spcBef>
                <a:spcPts val="750"/>
              </a:spcBef>
              <a:spcAft>
                <a:spcPts val="0"/>
              </a:spcAft>
              <a:buClr>
                <a:schemeClr val="accent5"/>
              </a:buClr>
              <a:buSzPts val="2000"/>
              <a:buNone/>
              <a:defRPr sz="1500">
                <a:solidFill>
                  <a:schemeClr val="accent5"/>
                </a:solidFill>
              </a:defRPr>
            </a:lvl7pPr>
            <a:lvl8pPr lvl="7" rtl="0">
              <a:spcBef>
                <a:spcPts val="750"/>
              </a:spcBef>
              <a:spcAft>
                <a:spcPts val="0"/>
              </a:spcAft>
              <a:buClr>
                <a:schemeClr val="accent5"/>
              </a:buClr>
              <a:buSzPts val="2000"/>
              <a:buNone/>
              <a:defRPr sz="1500">
                <a:solidFill>
                  <a:schemeClr val="accent5"/>
                </a:solidFill>
              </a:defRPr>
            </a:lvl8pPr>
            <a:lvl9pPr lvl="8" rtl="0">
              <a:spcBef>
                <a:spcPts val="750"/>
              </a:spcBef>
              <a:spcAft>
                <a:spcPts val="750"/>
              </a:spcAft>
              <a:buClr>
                <a:schemeClr val="accent5"/>
              </a:buClr>
              <a:buSzPts val="2000"/>
              <a:buNone/>
              <a:defRPr sz="1500">
                <a:solidFill>
                  <a:schemeClr val="accent5"/>
                </a:solidFill>
              </a:defRPr>
            </a:lvl9pPr>
          </a:lstStyle>
          <a:p>
            <a:endParaRPr/>
          </a:p>
        </p:txBody>
      </p:sp>
      <p:sp>
        <p:nvSpPr>
          <p:cNvPr id="41" name="Google Shape;41;p3"/>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spTree>
    <p:extLst>
      <p:ext uri="{BB962C8B-B14F-4D97-AF65-F5344CB8AC3E}">
        <p14:creationId xmlns:p14="http://schemas.microsoft.com/office/powerpoint/2010/main" val="203944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5210131" y="4472724"/>
            <a:ext cx="1652123" cy="670795"/>
            <a:chOff x="5575242" y="4472723"/>
            <a:chExt cx="2202830" cy="670795"/>
          </a:xfrm>
        </p:grpSpPr>
        <p:sp>
          <p:nvSpPr>
            <p:cNvPr id="63" name="Google Shape;63;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64" name="Google Shape;64;p5"/>
            <p:cNvGrpSpPr/>
            <p:nvPr/>
          </p:nvGrpSpPr>
          <p:grpSpPr>
            <a:xfrm flipH="1">
              <a:off x="5734850" y="4472723"/>
              <a:ext cx="2040837" cy="670795"/>
              <a:chOff x="1297954" y="330075"/>
              <a:chExt cx="5169293" cy="1699506"/>
            </a:xfrm>
          </p:grpSpPr>
          <p:sp>
            <p:nvSpPr>
              <p:cNvPr id="65" name="Google Shape;65;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6" name="Google Shape;66;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67" name="Google Shape;67;p5"/>
            <p:cNvGrpSpPr/>
            <p:nvPr/>
          </p:nvGrpSpPr>
          <p:grpSpPr>
            <a:xfrm flipH="1">
              <a:off x="5578209" y="4646738"/>
              <a:ext cx="2199863" cy="304563"/>
              <a:chOff x="-5827153" y="330075"/>
              <a:chExt cx="12276019" cy="1699569"/>
            </a:xfrm>
          </p:grpSpPr>
          <p:sp>
            <p:nvSpPr>
              <p:cNvPr id="68" name="Google Shape;68;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9" name="Google Shape;69;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70" name="Google Shape;70;p5"/>
          <p:cNvGrpSpPr/>
          <p:nvPr/>
        </p:nvGrpSpPr>
        <p:grpSpPr>
          <a:xfrm>
            <a:off x="-3" y="41"/>
            <a:ext cx="5304323" cy="1327315"/>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sp>
        <p:nvSpPr>
          <p:cNvPr id="78" name="Google Shape;78;p5"/>
          <p:cNvSpPr txBox="1">
            <a:spLocks noGrp="1"/>
          </p:cNvSpPr>
          <p:nvPr>
            <p:ph type="title"/>
          </p:nvPr>
        </p:nvSpPr>
        <p:spPr>
          <a:xfrm>
            <a:off x="610706" y="392575"/>
            <a:ext cx="41193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610706" y="1327350"/>
            <a:ext cx="5637694" cy="3145500"/>
          </a:xfrm>
          <a:prstGeom prst="rect">
            <a:avLst/>
          </a:prstGeom>
        </p:spPr>
        <p:txBody>
          <a:bodyPr spcFirstLastPara="1" wrap="square" lIns="91425" tIns="91425" rIns="91425" bIns="91425" anchor="t" anchorCtr="0">
            <a:noAutofit/>
          </a:bodyPr>
          <a:lstStyle>
            <a:lvl1pPr marL="342900" lvl="0" indent="-285750">
              <a:spcBef>
                <a:spcPts val="450"/>
              </a:spcBef>
              <a:spcAft>
                <a:spcPts val="0"/>
              </a:spcAft>
              <a:buSzPts val="2400"/>
              <a:buChar char="▰"/>
              <a:defRPr/>
            </a:lvl1pPr>
            <a:lvl2pPr marL="685800" lvl="1" indent="-285750">
              <a:spcBef>
                <a:spcPts val="750"/>
              </a:spcBef>
              <a:spcAft>
                <a:spcPts val="0"/>
              </a:spcAft>
              <a:buSzPts val="2400"/>
              <a:buChar char="▻"/>
              <a:defRPr/>
            </a:lvl2pPr>
            <a:lvl3pPr marL="1028700" lvl="2" indent="-285750">
              <a:spcBef>
                <a:spcPts val="750"/>
              </a:spcBef>
              <a:spcAft>
                <a:spcPts val="0"/>
              </a:spcAft>
              <a:buSzPts val="2400"/>
              <a:buChar char="▻"/>
              <a:defRPr/>
            </a:lvl3pPr>
            <a:lvl4pPr marL="1371600" lvl="3" indent="-285750">
              <a:spcBef>
                <a:spcPts val="750"/>
              </a:spcBef>
              <a:spcAft>
                <a:spcPts val="0"/>
              </a:spcAft>
              <a:buSzPts val="2400"/>
              <a:buChar char="▻"/>
              <a:defRPr/>
            </a:lvl4pPr>
            <a:lvl5pPr marL="1714500" lvl="4" indent="-285750">
              <a:spcBef>
                <a:spcPts val="750"/>
              </a:spcBef>
              <a:spcAft>
                <a:spcPts val="0"/>
              </a:spcAft>
              <a:buSzPts val="2400"/>
              <a:buChar char="▻"/>
              <a:defRPr/>
            </a:lvl5pPr>
            <a:lvl6pPr marL="2057400" lvl="5" indent="-285750">
              <a:spcBef>
                <a:spcPts val="750"/>
              </a:spcBef>
              <a:spcAft>
                <a:spcPts val="0"/>
              </a:spcAft>
              <a:buSzPts val="2400"/>
              <a:buChar char="▻"/>
              <a:defRPr/>
            </a:lvl6pPr>
            <a:lvl7pPr marL="2400300" lvl="6" indent="-285750">
              <a:spcBef>
                <a:spcPts val="750"/>
              </a:spcBef>
              <a:spcAft>
                <a:spcPts val="0"/>
              </a:spcAft>
              <a:buSzPts val="2400"/>
              <a:buChar char="▻"/>
              <a:defRPr/>
            </a:lvl7pPr>
            <a:lvl8pPr marL="2743200" lvl="7" indent="-285750">
              <a:spcBef>
                <a:spcPts val="750"/>
              </a:spcBef>
              <a:spcAft>
                <a:spcPts val="0"/>
              </a:spcAft>
              <a:buSzPts val="2400"/>
              <a:buChar char="▻"/>
              <a:defRPr/>
            </a:lvl8pPr>
            <a:lvl9pPr marL="3086100" lvl="8" indent="-285750">
              <a:spcBef>
                <a:spcPts val="750"/>
              </a:spcBef>
              <a:spcAft>
                <a:spcPts val="750"/>
              </a:spcAft>
              <a:buSzPts val="2400"/>
              <a:buChar char="▻"/>
              <a:defRPr/>
            </a:lvl9pPr>
          </a:lstStyle>
          <a:p>
            <a:endParaRPr/>
          </a:p>
        </p:txBody>
      </p:sp>
      <p:sp>
        <p:nvSpPr>
          <p:cNvPr id="80" name="Google Shape;80;p5"/>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pic>
        <p:nvPicPr>
          <p:cNvPr id="21" name="Picture 20" descr="Logo&#10;&#10;Description automatically generated">
            <a:extLst>
              <a:ext uri="{FF2B5EF4-FFF2-40B4-BE49-F238E27FC236}">
                <a16:creationId xmlns:a16="http://schemas.microsoft.com/office/drawing/2014/main" id="{B817C04D-5D9D-AA43-A3CA-FE72F212F327}"/>
              </a:ext>
            </a:extLst>
          </p:cNvPr>
          <p:cNvPicPr>
            <a:picLocks noChangeAspect="1"/>
          </p:cNvPicPr>
          <p:nvPr userDrawn="1"/>
        </p:nvPicPr>
        <p:blipFill rotWithShape="1">
          <a:blip r:embed="rId2"/>
          <a:srcRect b="24497"/>
          <a:stretch/>
        </p:blipFill>
        <p:spPr>
          <a:xfrm>
            <a:off x="-51417" y="576300"/>
            <a:ext cx="713542" cy="381159"/>
          </a:xfrm>
          <a:prstGeom prst="rect">
            <a:avLst/>
          </a:prstGeom>
        </p:spPr>
      </p:pic>
    </p:spTree>
    <p:extLst>
      <p:ext uri="{BB962C8B-B14F-4D97-AF65-F5344CB8AC3E}">
        <p14:creationId xmlns:p14="http://schemas.microsoft.com/office/powerpoint/2010/main" val="2074784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1"/>
            <a:ext cx="6172200" cy="636620"/>
          </a:xfr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2900" y="883509"/>
            <a:ext cx="6172200" cy="3998758"/>
          </a:xfrm>
        </p:spPr>
        <p:txBody>
          <a:bodyPr>
            <a:normAutofit/>
          </a:bodyPr>
          <a:lstStyle>
            <a:lvl1pPr>
              <a:defRPr sz="2100"/>
            </a:lvl1pPr>
            <a:lvl2pPr>
              <a:defRPr sz="1800"/>
            </a:lvl2pPr>
            <a:lvl3pPr>
              <a:defRPr sz="1500"/>
            </a:lvl3pPr>
            <a:lvl4pPr>
              <a:defRPr sz="135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42900" y="4882266"/>
            <a:ext cx="2171700" cy="246888"/>
          </a:xfrm>
        </p:spPr>
        <p:txBody>
          <a:bodyPr/>
          <a:lstStyle/>
          <a:p>
            <a:pPr>
              <a:defRPr/>
            </a:pPr>
            <a:fld id="{B995A4D2-F510-48C2-95A3-ABA551F27ED8}" type="datetime1">
              <a:rPr lang="en-US" smtClean="0"/>
              <a:t>4/16/2025</a:t>
            </a:fld>
            <a:endParaRPr lang="en-US"/>
          </a:p>
        </p:txBody>
      </p:sp>
      <p:sp>
        <p:nvSpPr>
          <p:cNvPr id="5" name="Footer Placeholder 4"/>
          <p:cNvSpPr>
            <a:spLocks noGrp="1"/>
          </p:cNvSpPr>
          <p:nvPr>
            <p:ph type="ftr" sz="quarter" idx="11"/>
          </p:nvPr>
        </p:nvSpPr>
        <p:spPr>
          <a:xfrm>
            <a:off x="2571750" y="4882266"/>
            <a:ext cx="3086100" cy="246888"/>
          </a:xfrm>
        </p:spPr>
        <p:txBody>
          <a:bodyPr/>
          <a:lstStyle/>
          <a:p>
            <a:pPr>
              <a:defRPr/>
            </a:pPr>
            <a:r>
              <a:rPr lang="en-US"/>
              <a:t>A sample title</a:t>
            </a:r>
            <a:endParaRPr lang="en-US" dirty="0"/>
          </a:p>
        </p:txBody>
      </p:sp>
      <p:sp>
        <p:nvSpPr>
          <p:cNvPr id="6" name="Slide Number Placeholder 5"/>
          <p:cNvSpPr>
            <a:spLocks noGrp="1"/>
          </p:cNvSpPr>
          <p:nvPr>
            <p:ph type="sldNum" sz="quarter" idx="12"/>
          </p:nvPr>
        </p:nvSpPr>
        <p:spPr>
          <a:xfrm>
            <a:off x="5715000" y="4882266"/>
            <a:ext cx="800100" cy="246888"/>
          </a:xfrm>
        </p:spPr>
        <p:txBody>
          <a:bodyPr/>
          <a:lstStyle/>
          <a:p>
            <a:pPr>
              <a:defRPr/>
            </a:pPr>
            <a:fld id="{5BC7FEBF-A170-470C-A369-F0D066FB58E5}" type="slidenum">
              <a:rPr lang="en-US" smtClean="0"/>
              <a:pPr>
                <a:defRPr/>
              </a:pPr>
              <a:t>‹#›</a:t>
            </a:fld>
            <a:endParaRPr lang="en-US"/>
          </a:p>
        </p:txBody>
      </p:sp>
      <p:sp>
        <p:nvSpPr>
          <p:cNvPr id="7" name="Rectangle 6"/>
          <p:cNvSpPr/>
          <p:nvPr/>
        </p:nvSpPr>
        <p:spPr>
          <a:xfrm>
            <a:off x="0" y="5029200"/>
            <a:ext cx="6629400" cy="114300"/>
          </a:xfrm>
          <a:prstGeom prst="rect">
            <a:avLst/>
          </a:prstGeom>
          <a:gradFill>
            <a:gsLst>
              <a:gs pos="76000">
                <a:srgbClr val="C00000"/>
              </a:gs>
              <a:gs pos="100000">
                <a:srgbClr val="FFCA6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900"/>
          </a:p>
        </p:txBody>
      </p:sp>
      <p:sp>
        <p:nvSpPr>
          <p:cNvPr id="8" name="Rectangle 7"/>
          <p:cNvSpPr/>
          <p:nvPr/>
        </p:nvSpPr>
        <p:spPr>
          <a:xfrm>
            <a:off x="6613144" y="4969817"/>
            <a:ext cx="325730" cy="230832"/>
          </a:xfrm>
          <a:prstGeom prst="rect">
            <a:avLst/>
          </a:prstGeom>
        </p:spPr>
        <p:txBody>
          <a:bodyPr wrap="none">
            <a:spAutoFit/>
          </a:bodyPr>
          <a:lstStyle/>
          <a:p>
            <a:fld id="{776B982D-B618-4D9B-9168-29EA38AA06AE}" type="slidenum">
              <a:rPr lang="en-US" sz="900" smtClean="0"/>
              <a:pPr/>
              <a:t>‹#›</a:t>
            </a:fld>
            <a:endParaRPr lang="en-US" sz="900"/>
          </a:p>
        </p:txBody>
      </p:sp>
    </p:spTree>
    <p:extLst>
      <p:ext uri="{BB962C8B-B14F-4D97-AF65-F5344CB8AC3E}">
        <p14:creationId xmlns:p14="http://schemas.microsoft.com/office/powerpoint/2010/main" val="2606288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10706" y="392575"/>
            <a:ext cx="39438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610706" y="1327350"/>
            <a:ext cx="459945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5713500" y="4636500"/>
            <a:ext cx="1115550" cy="315600"/>
          </a:xfrm>
          <a:prstGeom prst="rect">
            <a:avLst/>
          </a:prstGeom>
          <a:noFill/>
          <a:ln>
            <a:noFill/>
          </a:ln>
        </p:spPr>
        <p:txBody>
          <a:bodyPr spcFirstLastPara="1" wrap="square" lIns="91425" tIns="91425" rIns="91425" bIns="91425" anchor="ctr" anchorCtr="0">
            <a:noAutofit/>
          </a:bodyPr>
          <a:lstStyle>
            <a:lvl1pPr lvl="0" algn="r">
              <a:buNone/>
              <a:defRPr sz="900" b="1">
                <a:solidFill>
                  <a:schemeClr val="lt1"/>
                </a:solidFill>
                <a:latin typeface="Roboto Condensed"/>
                <a:ea typeface="Roboto Condensed"/>
                <a:cs typeface="Roboto Condensed"/>
                <a:sym typeface="Roboto Condensed"/>
              </a:defRPr>
            </a:lvl1pPr>
            <a:lvl2pPr lvl="1" algn="r">
              <a:buNone/>
              <a:defRPr sz="900" b="1">
                <a:solidFill>
                  <a:schemeClr val="lt1"/>
                </a:solidFill>
                <a:latin typeface="Roboto Condensed"/>
                <a:ea typeface="Roboto Condensed"/>
                <a:cs typeface="Roboto Condensed"/>
                <a:sym typeface="Roboto Condensed"/>
              </a:defRPr>
            </a:lvl2pPr>
            <a:lvl3pPr lvl="2" algn="r">
              <a:buNone/>
              <a:defRPr sz="900" b="1">
                <a:solidFill>
                  <a:schemeClr val="lt1"/>
                </a:solidFill>
                <a:latin typeface="Roboto Condensed"/>
                <a:ea typeface="Roboto Condensed"/>
                <a:cs typeface="Roboto Condensed"/>
                <a:sym typeface="Roboto Condensed"/>
              </a:defRPr>
            </a:lvl3pPr>
            <a:lvl4pPr lvl="3" algn="r">
              <a:buNone/>
              <a:defRPr sz="900" b="1">
                <a:solidFill>
                  <a:schemeClr val="lt1"/>
                </a:solidFill>
                <a:latin typeface="Roboto Condensed"/>
                <a:ea typeface="Roboto Condensed"/>
                <a:cs typeface="Roboto Condensed"/>
                <a:sym typeface="Roboto Condensed"/>
              </a:defRPr>
            </a:lvl4pPr>
            <a:lvl5pPr lvl="4" algn="r">
              <a:buNone/>
              <a:defRPr sz="900" b="1">
                <a:solidFill>
                  <a:schemeClr val="lt1"/>
                </a:solidFill>
                <a:latin typeface="Roboto Condensed"/>
                <a:ea typeface="Roboto Condensed"/>
                <a:cs typeface="Roboto Condensed"/>
                <a:sym typeface="Roboto Condensed"/>
              </a:defRPr>
            </a:lvl5pPr>
            <a:lvl6pPr lvl="5" algn="r">
              <a:buNone/>
              <a:defRPr sz="900" b="1">
                <a:solidFill>
                  <a:schemeClr val="lt1"/>
                </a:solidFill>
                <a:latin typeface="Roboto Condensed"/>
                <a:ea typeface="Roboto Condensed"/>
                <a:cs typeface="Roboto Condensed"/>
                <a:sym typeface="Roboto Condensed"/>
              </a:defRPr>
            </a:lvl6pPr>
            <a:lvl7pPr lvl="6" algn="r">
              <a:buNone/>
              <a:defRPr sz="900" b="1">
                <a:solidFill>
                  <a:schemeClr val="lt1"/>
                </a:solidFill>
                <a:latin typeface="Roboto Condensed"/>
                <a:ea typeface="Roboto Condensed"/>
                <a:cs typeface="Roboto Condensed"/>
                <a:sym typeface="Roboto Condensed"/>
              </a:defRPr>
            </a:lvl7pPr>
            <a:lvl8pPr lvl="7" algn="r">
              <a:buNone/>
              <a:defRPr sz="900" b="1">
                <a:solidFill>
                  <a:schemeClr val="lt1"/>
                </a:solidFill>
                <a:latin typeface="Roboto Condensed"/>
                <a:ea typeface="Roboto Condensed"/>
                <a:cs typeface="Roboto Condensed"/>
                <a:sym typeface="Roboto Condensed"/>
              </a:defRPr>
            </a:lvl8pPr>
            <a:lvl9pPr lvl="8" algn="r">
              <a:buNone/>
              <a:defRPr sz="900" b="1">
                <a:solidFill>
                  <a:schemeClr val="lt1"/>
                </a:solidFill>
                <a:latin typeface="Roboto Condensed"/>
                <a:ea typeface="Roboto Condensed"/>
                <a:cs typeface="Roboto Condensed"/>
                <a:sym typeface="Roboto Condensed"/>
              </a:defRPr>
            </a:lvl9pPr>
          </a:lstStyle>
          <a:p>
            <a:fld id="{00000000-1234-1234-1234-123412341234}" type="slidenum">
              <a:rPr lang="en"/>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59" r:id="rId2"/>
    <p:sldLayoutId id="2147483660" r:id="rId3"/>
    <p:sldLayoutId id="2147483662" r:id="rId4"/>
    <p:sldLayoutId id="2147483663"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a:xfrm>
            <a:off x="514351" y="1461001"/>
            <a:ext cx="4838234" cy="2221425"/>
          </a:xfrm>
          <a:prstGeom prst="rect">
            <a:avLst/>
          </a:prstGeom>
        </p:spPr>
        <p:txBody>
          <a:bodyPr spcFirstLastPara="1" wrap="square" lIns="68569" tIns="68569" rIns="68569" bIns="68569" anchor="ctr" anchorCtr="0">
            <a:noAutofit/>
          </a:bodyPr>
          <a:lstStyle/>
          <a:p>
            <a:r>
              <a:rPr lang="en" sz="2250"/>
              <a:t>Bài 6</a:t>
            </a:r>
            <a:br>
              <a:rPr lang="en"/>
            </a:br>
            <a:r>
              <a:rPr lang="en"/>
              <a:t>OOP - </a:t>
            </a:r>
            <a:br>
              <a:rPr lang="en"/>
            </a:br>
            <a:r>
              <a:rPr lang="en" sz="3400"/>
              <a:t>MỘT SỐ VẤN ĐỀ KHÁC</a:t>
            </a:r>
            <a:endParaRPr sz="3400"/>
          </a:p>
        </p:txBody>
      </p:sp>
      <p:sp>
        <p:nvSpPr>
          <p:cNvPr id="5" name="Google Shape;193;p12">
            <a:extLst>
              <a:ext uri="{FF2B5EF4-FFF2-40B4-BE49-F238E27FC236}">
                <a16:creationId xmlns:a16="http://schemas.microsoft.com/office/drawing/2014/main" id="{10BBCFE1-662D-A84D-9DF0-991C7575F341}"/>
              </a:ext>
            </a:extLst>
          </p:cNvPr>
          <p:cNvSpPr txBox="1">
            <a:spLocks/>
          </p:cNvSpPr>
          <p:nvPr/>
        </p:nvSpPr>
        <p:spPr>
          <a:xfrm>
            <a:off x="2973937" y="4272897"/>
            <a:ext cx="3563596" cy="307649"/>
          </a:xfrm>
          <a:prstGeom prst="rect">
            <a:avLst/>
          </a:prstGeom>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lgn="r">
              <a:buClr>
                <a:schemeClr val="dk1"/>
              </a:buClr>
              <a:buSzPts val="1100"/>
            </a:pPr>
            <a:r>
              <a:rPr lang="en" sz="1200">
                <a:solidFill>
                  <a:srgbClr val="263248"/>
                </a:solidFill>
                <a:effectLst>
                  <a:glow rad="63500">
                    <a:schemeClr val="accent4">
                      <a:satMod val="175000"/>
                      <a:alpha val="40000"/>
                    </a:schemeClr>
                  </a:glow>
                </a:effectLst>
                <a:latin typeface="Roboto Condensed Light"/>
                <a:ea typeface="Roboto Condensed Light"/>
                <a:sym typeface="Roboto Condensed Light"/>
              </a:rPr>
              <a:t>Biên soạn: </a:t>
            </a:r>
            <a:r>
              <a:rPr lang="en" sz="1200" b="1">
                <a:solidFill>
                  <a:srgbClr val="263248"/>
                </a:solidFill>
                <a:effectLst>
                  <a:glow rad="63500">
                    <a:schemeClr val="accent4">
                      <a:satMod val="175000"/>
                      <a:alpha val="40000"/>
                    </a:schemeClr>
                  </a:glow>
                </a:effectLst>
                <a:latin typeface="Roboto Condensed Light"/>
                <a:ea typeface="Roboto Condensed Light"/>
                <a:sym typeface="Roboto Condensed Light"/>
              </a:rPr>
              <a:t>Huỳnh Thành Lộc</a:t>
            </a:r>
            <a:endParaRPr lang="en-US" sz="1200" b="1">
              <a:solidFill>
                <a:schemeClr val="bg1"/>
              </a:solidFill>
              <a:effectLst>
                <a:glow rad="63500">
                  <a:schemeClr val="accent4">
                    <a:satMod val="175000"/>
                    <a:alpha val="40000"/>
                  </a:schemeClr>
                </a:glow>
              </a:effectLst>
            </a:endParaRPr>
          </a:p>
          <a:p>
            <a:pPr algn="ctr">
              <a:spcAft>
                <a:spcPts val="750"/>
              </a:spcAft>
            </a:pPr>
            <a:endParaRPr lang="en-US" sz="1200">
              <a:solidFill>
                <a:schemeClr val="bg1"/>
              </a:solidFill>
            </a:endParaRPr>
          </a:p>
        </p:txBody>
      </p:sp>
      <p:sp>
        <p:nvSpPr>
          <p:cNvPr id="6" name="Google Shape;193;p12">
            <a:extLst>
              <a:ext uri="{FF2B5EF4-FFF2-40B4-BE49-F238E27FC236}">
                <a16:creationId xmlns:a16="http://schemas.microsoft.com/office/drawing/2014/main" id="{22482D3B-B00E-214C-9100-60DA0FDBB24E}"/>
              </a:ext>
            </a:extLst>
          </p:cNvPr>
          <p:cNvSpPr txBox="1">
            <a:spLocks/>
          </p:cNvSpPr>
          <p:nvPr/>
        </p:nvSpPr>
        <p:spPr>
          <a:xfrm>
            <a:off x="1" y="4905286"/>
            <a:ext cx="1589518" cy="238214"/>
          </a:xfrm>
          <a:prstGeom prst="rect">
            <a:avLst/>
          </a:prstGeom>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buClr>
                <a:schemeClr val="dk1"/>
              </a:buClr>
              <a:buSzPts val="1100"/>
            </a:pPr>
            <a:r>
              <a:rPr lang="en" sz="900" i="1">
                <a:solidFill>
                  <a:srgbClr val="263248"/>
                </a:solidFill>
                <a:latin typeface="Roboto Condensed Light"/>
                <a:ea typeface="Roboto Condensed Light"/>
                <a:sym typeface="Roboto Condensed Light"/>
              </a:rPr>
              <a:t>Cập nhật: </a:t>
            </a:r>
            <a:r>
              <a:rPr lang="en" sz="900" b="1" i="1">
                <a:solidFill>
                  <a:srgbClr val="263248"/>
                </a:solidFill>
                <a:latin typeface="Roboto Condensed Light"/>
                <a:ea typeface="Roboto Condensed Light"/>
                <a:sym typeface="Roboto Condensed Light"/>
              </a:rPr>
              <a:t>Tháng 01/2022</a:t>
            </a:r>
            <a:endParaRPr lang="en-US" sz="900" b="1" i="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Nội dung (01 buổi = 03 tiết)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4" y="1327350"/>
            <a:ext cx="6124633" cy="3145500"/>
          </a:xfrm>
        </p:spPr>
        <p:txBody>
          <a:bodyPr/>
          <a:lstStyle/>
          <a:p>
            <a:pPr>
              <a:buSzPct val="120000"/>
              <a:buBlip>
                <a:blip r:embed="rId3"/>
              </a:buBlip>
            </a:pPr>
            <a:r>
              <a:rPr lang="en-VN"/>
              <a:t> Từ khóa “</a:t>
            </a:r>
            <a:r>
              <a:rPr lang="en-VN">
                <a:solidFill>
                  <a:srgbClr val="0432FF"/>
                </a:solidFill>
              </a:rPr>
              <a:t>abstract</a:t>
            </a:r>
            <a:r>
              <a:rPr lang="en-VN"/>
              <a:t>”</a:t>
            </a:r>
          </a:p>
          <a:p>
            <a:pPr>
              <a:buSzPct val="120000"/>
              <a:buBlip>
                <a:blip r:embed="rId3"/>
              </a:buBlip>
            </a:pPr>
            <a:r>
              <a:rPr lang="en-VN"/>
              <a:t> Từ khóa “</a:t>
            </a:r>
            <a:r>
              <a:rPr lang="en-VN">
                <a:solidFill>
                  <a:srgbClr val="0432FF"/>
                </a:solidFill>
              </a:rPr>
              <a:t>static</a:t>
            </a:r>
            <a:r>
              <a:rPr lang="en-VN"/>
              <a:t>”</a:t>
            </a:r>
          </a:p>
          <a:p>
            <a:pPr marL="407988" indent="-350838">
              <a:buSzPct val="120000"/>
              <a:buBlip>
                <a:blip r:embed="rId3"/>
              </a:buBlip>
            </a:pPr>
            <a:r>
              <a:rPr lang="en-VN"/>
              <a:t>Bài tập vận dụng</a:t>
            </a:r>
          </a:p>
        </p:txBody>
      </p:sp>
      <p:sp>
        <p:nvSpPr>
          <p:cNvPr id="5" name="Slide Number Placeholder 4">
            <a:extLst>
              <a:ext uri="{FF2B5EF4-FFF2-40B4-BE49-F238E27FC236}">
                <a16:creationId xmlns:a16="http://schemas.microsoft.com/office/drawing/2014/main" id="{6E930C6E-312A-4B41-9E15-B553A535C154}"/>
              </a:ext>
            </a:extLst>
          </p:cNvPr>
          <p:cNvSpPr>
            <a:spLocks noGrp="1"/>
          </p:cNvSpPr>
          <p:nvPr>
            <p:ph type="sldNum" idx="12"/>
          </p:nvPr>
        </p:nvSpPr>
        <p:spPr/>
        <p:txBody>
          <a:bodyPr/>
          <a:lstStyle/>
          <a:p>
            <a:fld id="{00000000-1234-1234-1234-123412341234}" type="slidenum">
              <a:rPr lang="en"/>
              <a:pPr/>
              <a:t>2</a:t>
            </a:fld>
            <a:endParaRPr lang="en"/>
          </a:p>
        </p:txBody>
      </p:sp>
    </p:spTree>
    <p:extLst>
      <p:ext uri="{BB962C8B-B14F-4D97-AF65-F5344CB8AC3E}">
        <p14:creationId xmlns:p14="http://schemas.microsoft.com/office/powerpoint/2010/main" val="289715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a:xfrm>
            <a:off x="347644" y="2951358"/>
            <a:ext cx="3566434" cy="1549204"/>
          </a:xfrm>
        </p:spPr>
        <p:txBody>
          <a:bodyPr anchor="ctr"/>
          <a:lstStyle/>
          <a:p>
            <a:r>
              <a:rPr lang="en-US"/>
              <a:t>TỪ KHÓA “abstract”</a:t>
            </a:r>
            <a:endParaRPr lang="en-VN" sz="1800"/>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1</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676B9EF8-B481-D54E-AE0E-70DD944BA2FF}"/>
              </a:ext>
            </a:extLst>
          </p:cNvPr>
          <p:cNvSpPr>
            <a:spLocks noGrp="1"/>
          </p:cNvSpPr>
          <p:nvPr>
            <p:ph type="sldNum" idx="12"/>
          </p:nvPr>
        </p:nvSpPr>
        <p:spPr/>
        <p:txBody>
          <a:bodyPr/>
          <a:lstStyle/>
          <a:p>
            <a:fld id="{00000000-1234-1234-1234-123412341234}" type="slidenum">
              <a:rPr lang="en"/>
              <a:pPr/>
              <a:t>3</a:t>
            </a:fld>
            <a:endParaRPr lang="en"/>
          </a:p>
        </p:txBody>
      </p:sp>
    </p:spTree>
    <p:extLst>
      <p:ext uri="{BB962C8B-B14F-4D97-AF65-F5344CB8AC3E}">
        <p14:creationId xmlns:p14="http://schemas.microsoft.com/office/powerpoint/2010/main" val="2719431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4</a:t>
            </a:fld>
            <a:endParaRPr lang="en"/>
          </a:p>
        </p:txBody>
      </p:sp>
      <p:graphicFrame>
        <p:nvGraphicFramePr>
          <p:cNvPr id="6" name="Table 5">
            <a:extLst>
              <a:ext uri="{FF2B5EF4-FFF2-40B4-BE49-F238E27FC236}">
                <a16:creationId xmlns:a16="http://schemas.microsoft.com/office/drawing/2014/main" id="{2E4A721B-2136-0140-8F1B-DD848E9B3571}"/>
              </a:ext>
            </a:extLst>
          </p:cNvPr>
          <p:cNvGraphicFramePr>
            <a:graphicFrameLocks noGrp="1"/>
          </p:cNvGraphicFramePr>
          <p:nvPr>
            <p:extLst>
              <p:ext uri="{D42A27DB-BD31-4B8C-83A1-F6EECF244321}">
                <p14:modId xmlns:p14="http://schemas.microsoft.com/office/powerpoint/2010/main" val="397338466"/>
              </p:ext>
            </p:extLst>
          </p:nvPr>
        </p:nvGraphicFramePr>
        <p:xfrm>
          <a:off x="181315" y="3134583"/>
          <a:ext cx="2920988" cy="1757845"/>
        </p:xfrm>
        <a:graphic>
          <a:graphicData uri="http://schemas.openxmlformats.org/drawingml/2006/table">
            <a:tbl>
              <a:tblPr firstRow="1" bandRow="1">
                <a:tableStyleId>{E27665BA-8202-44FC-AD62-C9F0E3EA811A}</a:tableStyleId>
              </a:tblPr>
              <a:tblGrid>
                <a:gridCol w="2920988">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Circle</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943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radius</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Circle()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Circle(</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radius</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Circle(</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radius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color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bool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filled</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GetPerimeter()</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double</a:t>
                      </a:r>
                    </a:p>
                    <a:p>
                      <a:pPr marL="171450" indent="-171450">
                        <a:buSzPct val="180000"/>
                        <a:buFont typeface=".PingFang SC Regular"/>
                        <a:buChar cha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GetArea()</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double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string</a:t>
                      </a:r>
                      <a:endParaRPr lang="en-VN" sz="1000">
                        <a:solidFill>
                          <a:srgbClr val="0432FF"/>
                        </a:solidFill>
                        <a:latin typeface="Roboto" panose="02000000000000000000" pitchFamily="2" charset="0"/>
                        <a:ea typeface="Roboto" panose="02000000000000000000" pitchFamily="2" charset="0"/>
                      </a:endParaRP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7" name="Table 6">
            <a:extLst>
              <a:ext uri="{FF2B5EF4-FFF2-40B4-BE49-F238E27FC236}">
                <a16:creationId xmlns:a16="http://schemas.microsoft.com/office/drawing/2014/main" id="{63B288DC-69CE-8BDF-E665-C15939572F63}"/>
              </a:ext>
            </a:extLst>
          </p:cNvPr>
          <p:cNvGraphicFramePr>
            <a:graphicFrameLocks noGrp="1"/>
          </p:cNvGraphicFramePr>
          <p:nvPr>
            <p:extLst>
              <p:ext uri="{D42A27DB-BD31-4B8C-83A1-F6EECF244321}">
                <p14:modId xmlns:p14="http://schemas.microsoft.com/office/powerpoint/2010/main" val="3602235214"/>
              </p:ext>
            </p:extLst>
          </p:nvPr>
        </p:nvGraphicFramePr>
        <p:xfrm>
          <a:off x="3363285" y="3134583"/>
          <a:ext cx="3204783" cy="1907005"/>
        </p:xfrm>
        <a:graphic>
          <a:graphicData uri="http://schemas.openxmlformats.org/drawingml/2006/table">
            <a:tbl>
              <a:tblPr firstRow="1" bandRow="1">
                <a:tableStyleId>{E27665BA-8202-44FC-AD62-C9F0E3EA811A}</a:tableStyleId>
              </a:tblPr>
              <a:tblGrid>
                <a:gridCol w="3204783">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Rectangle</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619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width</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double</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height</a:t>
                      </a:r>
                      <a:r>
                        <a:rPr lang="en-VN" sz="10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Recangle()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Recangle(</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width</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height</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Recangle(</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width</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height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color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bool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filled</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GetPerimeter()</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double</a:t>
                      </a:r>
                    </a:p>
                    <a:p>
                      <a:pPr marL="171450" indent="-171450">
                        <a:buSzPct val="180000"/>
                        <a:buFont typeface=".PingFang SC Regular"/>
                        <a:buChar cha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GetArea()</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double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string</a:t>
                      </a:r>
                      <a:endParaRPr lang="en-VN" sz="1000">
                        <a:solidFill>
                          <a:srgbClr val="0432FF"/>
                        </a:solidFill>
                        <a:latin typeface="Roboto" panose="02000000000000000000" pitchFamily="2" charset="0"/>
                        <a:ea typeface="Roboto" panose="02000000000000000000" pitchFamily="2" charset="0"/>
                      </a:endParaRP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8" name="Table 7">
            <a:extLst>
              <a:ext uri="{FF2B5EF4-FFF2-40B4-BE49-F238E27FC236}">
                <a16:creationId xmlns:a16="http://schemas.microsoft.com/office/drawing/2014/main" id="{FC10E90E-5399-071A-DB85-54A54848C2C5}"/>
              </a:ext>
            </a:extLst>
          </p:cNvPr>
          <p:cNvGraphicFramePr>
            <a:graphicFrameLocks noGrp="1"/>
          </p:cNvGraphicFramePr>
          <p:nvPr>
            <p:extLst>
              <p:ext uri="{D42A27DB-BD31-4B8C-83A1-F6EECF244321}">
                <p14:modId xmlns:p14="http://schemas.microsoft.com/office/powerpoint/2010/main" val="3062605595"/>
              </p:ext>
            </p:extLst>
          </p:nvPr>
        </p:nvGraphicFramePr>
        <p:xfrm>
          <a:off x="1771169" y="1253295"/>
          <a:ext cx="3226454" cy="1592246"/>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Shape</a:t>
                      </a:r>
                    </a:p>
                  </a:txBody>
                  <a:tcPr anchor="ctr">
                    <a:solidFill>
                      <a:schemeClr val="accent5">
                        <a:lumMod val="20000"/>
                        <a:lumOff val="80000"/>
                      </a:schemeClr>
                    </a:solidFill>
                  </a:tcPr>
                </a:tc>
                <a:extLst>
                  <a:ext uri="{0D108BD9-81ED-4DB2-BD59-A6C34878D82A}">
                    <a16:rowId xmlns:a16="http://schemas.microsoft.com/office/drawing/2014/main" val="626105754"/>
                  </a:ext>
                </a:extLst>
              </a:tr>
              <a:tr h="389056">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color</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filled</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bool</a:t>
                      </a:r>
                    </a:p>
                  </a:txBody>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Shape()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Shape(</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color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bool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filled</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1" i="0" u="none" strike="noStrike" kern="1200" cap="none" spc="0">
                          <a:solidFill>
                            <a:srgbClr val="FEA400"/>
                          </a:solidFill>
                          <a:highlight>
                            <a:srgbClr val="FFFF00"/>
                          </a:highlight>
                          <a:latin typeface="Roboto" panose="02000000000000000000" pitchFamily="2" charset="0"/>
                          <a:ea typeface="Roboto" panose="02000000000000000000" pitchFamily="2" charset="0"/>
                          <a:cs typeface="Arial" pitchFamily="34" charset="0"/>
                          <a:sym typeface="Arial"/>
                        </a:rPr>
                        <a:t>GetPerimeter()</a:t>
                      </a:r>
                      <a:r>
                        <a:rPr lang="en-VN" sz="1000" b="1">
                          <a:highlight>
                            <a:srgbClr val="FFFF00"/>
                          </a:highlight>
                          <a:latin typeface="Roboto" panose="02000000000000000000" pitchFamily="2" charset="0"/>
                          <a:ea typeface="Roboto" panose="02000000000000000000" pitchFamily="2" charset="0"/>
                        </a:rPr>
                        <a:t>: </a:t>
                      </a:r>
                      <a:r>
                        <a:rPr lang="en-VN" sz="1000" b="1">
                          <a:solidFill>
                            <a:srgbClr val="0432FF"/>
                          </a:solidFill>
                          <a:highlight>
                            <a:srgbClr val="FFFF00"/>
                          </a:highlight>
                          <a:latin typeface="Roboto" panose="02000000000000000000" pitchFamily="2" charset="0"/>
                          <a:ea typeface="Roboto" panose="02000000000000000000" pitchFamily="2" charset="0"/>
                        </a:rPr>
                        <a:t>double</a:t>
                      </a:r>
                    </a:p>
                    <a:p>
                      <a:pPr marL="171450" indent="-171450">
                        <a:buSzPct val="180000"/>
                        <a:buFont typeface=".PingFang SC Regular"/>
                        <a:buChar char="﹢"/>
                      </a:pPr>
                      <a:r>
                        <a:rPr lang="en-VN" sz="1000" b="1" i="0" u="none" strike="noStrike" kern="1200" cap="none" spc="0">
                          <a:solidFill>
                            <a:srgbClr val="FEA400"/>
                          </a:solidFill>
                          <a:highlight>
                            <a:srgbClr val="FFFF00"/>
                          </a:highlight>
                          <a:latin typeface="Roboto" panose="02000000000000000000" pitchFamily="2" charset="0"/>
                          <a:ea typeface="Roboto" panose="02000000000000000000" pitchFamily="2" charset="0"/>
                          <a:cs typeface="Arial" pitchFamily="34" charset="0"/>
                          <a:sym typeface="Arial"/>
                        </a:rPr>
                        <a:t>GetArea()</a:t>
                      </a:r>
                      <a:r>
                        <a:rPr lang="en-VN" sz="1000" b="1">
                          <a:highlight>
                            <a:srgbClr val="FFFF00"/>
                          </a:highlight>
                          <a:latin typeface="Roboto" panose="02000000000000000000" pitchFamily="2" charset="0"/>
                          <a:ea typeface="Roboto" panose="02000000000000000000" pitchFamily="2" charset="0"/>
                        </a:rPr>
                        <a:t>: </a:t>
                      </a:r>
                      <a:r>
                        <a:rPr lang="en-VN" sz="1000" b="1">
                          <a:solidFill>
                            <a:srgbClr val="0432FF"/>
                          </a:solidFill>
                          <a:highlight>
                            <a:srgbClr val="FFFF00"/>
                          </a:highlight>
                          <a:latin typeface="Roboto" panose="02000000000000000000" pitchFamily="2" charset="0"/>
                          <a:ea typeface="Roboto" panose="02000000000000000000" pitchFamily="2" charset="0"/>
                        </a:rPr>
                        <a:t>double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1"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1">
                          <a:latin typeface="Roboto" panose="02000000000000000000" pitchFamily="2" charset="0"/>
                          <a:ea typeface="Roboto" panose="02000000000000000000" pitchFamily="2" charset="0"/>
                        </a:rPr>
                        <a:t>: </a:t>
                      </a:r>
                      <a:r>
                        <a:rPr lang="en-VN" sz="1000" b="1">
                          <a:solidFill>
                            <a:srgbClr val="0432FF"/>
                          </a:solidFill>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211522915"/>
                  </a:ext>
                </a:extLst>
              </a:tr>
            </a:tbl>
          </a:graphicData>
        </a:graphic>
      </p:graphicFrame>
      <p:cxnSp>
        <p:nvCxnSpPr>
          <p:cNvPr id="9" name="Straight Arrow Connector 8">
            <a:extLst>
              <a:ext uri="{FF2B5EF4-FFF2-40B4-BE49-F238E27FC236}">
                <a16:creationId xmlns:a16="http://schemas.microsoft.com/office/drawing/2014/main" id="{5C24FB3B-7B92-6AAE-2BEE-5594B7AA7458}"/>
              </a:ext>
            </a:extLst>
          </p:cNvPr>
          <p:cNvCxnSpPr>
            <a:cxnSpLocks/>
            <a:stCxn id="6" idx="0"/>
            <a:endCxn id="8" idx="2"/>
          </p:cNvCxnSpPr>
          <p:nvPr/>
        </p:nvCxnSpPr>
        <p:spPr>
          <a:xfrm flipV="1">
            <a:off x="1641809" y="2845541"/>
            <a:ext cx="1742587" cy="2890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F81C297-4A51-D067-EBB8-681FE5318982}"/>
              </a:ext>
            </a:extLst>
          </p:cNvPr>
          <p:cNvCxnSpPr>
            <a:cxnSpLocks/>
            <a:stCxn id="7" idx="0"/>
            <a:endCxn id="8" idx="2"/>
          </p:cNvCxnSpPr>
          <p:nvPr/>
        </p:nvCxnSpPr>
        <p:spPr>
          <a:xfrm flipH="1" flipV="1">
            <a:off x="3384396" y="2845541"/>
            <a:ext cx="1581280" cy="2890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Line Callout 2 13">
            <a:extLst>
              <a:ext uri="{FF2B5EF4-FFF2-40B4-BE49-F238E27FC236}">
                <a16:creationId xmlns:a16="http://schemas.microsoft.com/office/drawing/2014/main" id="{43FD20E4-F751-B3AB-FA77-824B46906BD5}"/>
              </a:ext>
            </a:extLst>
          </p:cNvPr>
          <p:cNvSpPr/>
          <p:nvPr/>
        </p:nvSpPr>
        <p:spPr>
          <a:xfrm>
            <a:off x="4169984" y="1658583"/>
            <a:ext cx="2496287" cy="1331479"/>
          </a:xfrm>
          <a:prstGeom prst="borderCallout2">
            <a:avLst>
              <a:gd name="adj1" fmla="val 48349"/>
              <a:gd name="adj2" fmla="val -170"/>
              <a:gd name="adj3" fmla="val 48349"/>
              <a:gd name="adj4" fmla="val -11470"/>
              <a:gd name="adj5" fmla="val 68645"/>
              <a:gd name="adj6" fmla="val -35473"/>
            </a:avLst>
          </a:prstGeom>
        </p:spPr>
        <p:style>
          <a:lnRef idx="1">
            <a:schemeClr val="accent5"/>
          </a:lnRef>
          <a:fillRef idx="2">
            <a:schemeClr val="accent5"/>
          </a:fillRef>
          <a:effectRef idx="1">
            <a:schemeClr val="accent5"/>
          </a:effectRef>
          <a:fontRef idx="minor">
            <a:schemeClr val="dk1"/>
          </a:fontRef>
        </p:style>
        <p:txBody>
          <a:bodyPr rtlCol="0" anchor="ctr"/>
          <a:lstStyle/>
          <a:p>
            <a:pPr marL="171450" indent="-171450" algn="just">
              <a:buFont typeface="Wingdings" pitchFamily="2" charset="2"/>
              <a:buChar char="§"/>
            </a:pPr>
            <a:r>
              <a:rPr lang="en-VN" sz="1200">
                <a:solidFill>
                  <a:schemeClr val="tx1"/>
                </a:solidFill>
                <a:latin typeface="Roboto" panose="02000000000000000000" pitchFamily="2" charset="0"/>
                <a:ea typeface="Roboto" panose="02000000000000000000" pitchFamily="2" charset="0"/>
              </a:rPr>
              <a:t>Mọi “Shape” đều phải có hành vi GetPerimeter và GetArea</a:t>
            </a:r>
          </a:p>
          <a:p>
            <a:pPr marL="171450" indent="-171450" algn="just">
              <a:buFont typeface="Wingdings" pitchFamily="2" charset="2"/>
              <a:buChar char="§"/>
            </a:pPr>
            <a:r>
              <a:rPr lang="en-VN" sz="1200">
                <a:solidFill>
                  <a:schemeClr val="tx1"/>
                </a:solidFill>
                <a:latin typeface="Roboto" panose="02000000000000000000" pitchFamily="2" charset="0"/>
                <a:ea typeface="Roboto" panose="02000000000000000000" pitchFamily="2" charset="0"/>
              </a:rPr>
              <a:t>Tuy nhiên, </a:t>
            </a:r>
            <a:r>
              <a:rPr lang="en-VN" sz="1200">
                <a:solidFill>
                  <a:srgbClr val="C00000"/>
                </a:solidFill>
                <a:latin typeface="Roboto" panose="02000000000000000000" pitchFamily="2" charset="0"/>
                <a:ea typeface="Roboto" panose="02000000000000000000" pitchFamily="2" charset="0"/>
              </a:rPr>
              <a:t>chưa thể định nghĩa nội dung</a:t>
            </a:r>
            <a:r>
              <a:rPr lang="en-VN" sz="1200">
                <a:solidFill>
                  <a:schemeClr val="tx1"/>
                </a:solidFill>
                <a:latin typeface="Roboto" panose="02000000000000000000" pitchFamily="2" charset="0"/>
                <a:ea typeface="Roboto" panose="02000000000000000000" pitchFamily="2" charset="0"/>
              </a:rPr>
              <a:t> phương thức khi chưa biết hình dạng cụ thể </a:t>
            </a:r>
          </a:p>
          <a:p>
            <a:pPr marL="187325" algn="just"/>
            <a:r>
              <a:rPr lang="en-VN" sz="1200">
                <a:solidFill>
                  <a:schemeClr val="tx1"/>
                </a:solidFill>
                <a:latin typeface="Roboto" panose="02000000000000000000" pitchFamily="2" charset="0"/>
                <a:ea typeface="Roboto" panose="02000000000000000000" pitchFamily="2" charset="0"/>
                <a:sym typeface="Wingdings" pitchFamily="2" charset="2"/>
              </a:rPr>
              <a:t> </a:t>
            </a:r>
            <a:r>
              <a:rPr lang="en-VN" sz="1200">
                <a:solidFill>
                  <a:srgbClr val="C00000"/>
                </a:solidFill>
                <a:latin typeface="Roboto" panose="02000000000000000000" pitchFamily="2" charset="0"/>
                <a:ea typeface="Roboto" panose="02000000000000000000" pitchFamily="2" charset="0"/>
              </a:rPr>
              <a:t>bắt buộc phải overriding</a:t>
            </a:r>
            <a:r>
              <a:rPr lang="en-VN" sz="1200">
                <a:solidFill>
                  <a:schemeClr val="tx1"/>
                </a:solidFill>
                <a:latin typeface="Roboto" panose="02000000000000000000" pitchFamily="2" charset="0"/>
                <a:ea typeface="Roboto" panose="02000000000000000000" pitchFamily="2" charset="0"/>
              </a:rPr>
              <a:t> các phương thức đó ở lớp dẫn xuất</a:t>
            </a:r>
            <a:endParaRPr lang="en-VN" sz="120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9752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upRigh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Từ khóa </a:t>
            </a:r>
            <a:r>
              <a:rPr lang="en-VN" sz="2000" b="1">
                <a:solidFill>
                  <a:srgbClr val="C00000"/>
                </a:solidFill>
              </a:rPr>
              <a:t>abstract</a:t>
            </a:r>
            <a:r>
              <a:rPr lang="en-VN" sz="2000">
                <a:solidFill>
                  <a:schemeClr val="tx1"/>
                </a:solidFill>
              </a:rPr>
              <a:t>: </a:t>
            </a:r>
            <a:r>
              <a:rPr lang="vi-VN" sz="2000">
                <a:solidFill>
                  <a:schemeClr val="tx1"/>
                </a:solidFill>
              </a:rPr>
              <a:t>dùng để khai báo một thành phần mà phần cài đặt chi tiết của nó có thể còn thiếu hoặc chưa hoàn chỉnh</a:t>
            </a:r>
          </a:p>
          <a:p>
            <a:pPr algn="just">
              <a:buFont typeface="Wingdings" pitchFamily="2" charset="2"/>
              <a:buChar char="§"/>
            </a:pPr>
            <a:r>
              <a:rPr lang="en-VN" sz="2000">
                <a:solidFill>
                  <a:schemeClr val="accent5"/>
                </a:solidFill>
              </a:rPr>
              <a:t>Từ khóa </a:t>
            </a:r>
            <a:r>
              <a:rPr lang="en-VN" sz="2000" b="1">
                <a:solidFill>
                  <a:srgbClr val="C00000"/>
                </a:solidFill>
              </a:rPr>
              <a:t>abstract</a:t>
            </a:r>
            <a:r>
              <a:rPr lang="vi-VN" sz="2000">
                <a:solidFill>
                  <a:schemeClr val="tx1"/>
                </a:solidFill>
              </a:rPr>
              <a:t> có thể dùng cho </a:t>
            </a:r>
            <a:r>
              <a:rPr lang="vi-VN" sz="2000">
                <a:solidFill>
                  <a:schemeClr val="accent5"/>
                </a:solidFill>
              </a:rPr>
              <a:t>class</a:t>
            </a:r>
            <a:r>
              <a:rPr lang="vi-VN" sz="2000">
                <a:solidFill>
                  <a:schemeClr val="tx1"/>
                </a:solidFill>
              </a:rPr>
              <a:t>, </a:t>
            </a:r>
            <a:r>
              <a:rPr lang="vi-VN" sz="2000">
                <a:solidFill>
                  <a:schemeClr val="accent5"/>
                </a:solidFill>
              </a:rPr>
              <a:t>method</a:t>
            </a:r>
            <a:r>
              <a:rPr lang="vi-VN" sz="2000">
                <a:solidFill>
                  <a:schemeClr val="tx1"/>
                </a:solidFill>
              </a:rPr>
              <a:t>, property, </a:t>
            </a:r>
            <a:r>
              <a:rPr lang="vi-VN" sz="2000" i="1">
                <a:solidFill>
                  <a:schemeClr val="tx1"/>
                </a:solidFill>
              </a:rPr>
              <a:t>(indexer và event)</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5</a:t>
            </a:fld>
            <a:endParaRPr lang="en"/>
          </a:p>
        </p:txBody>
      </p:sp>
    </p:spTree>
    <p:extLst>
      <p:ext uri="{BB962C8B-B14F-4D97-AF65-F5344CB8AC3E}">
        <p14:creationId xmlns:p14="http://schemas.microsoft.com/office/powerpoint/2010/main" val="82160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Lớp </a:t>
            </a:r>
            <a:r>
              <a:rPr lang="en-VN" sz="2000">
                <a:solidFill>
                  <a:srgbClr val="C00000"/>
                </a:solidFill>
              </a:rPr>
              <a:t>Trừu tượng </a:t>
            </a:r>
            <a:r>
              <a:rPr lang="en-VN" sz="2000">
                <a:solidFill>
                  <a:schemeClr val="tx1"/>
                </a:solidFill>
              </a:rPr>
              <a:t>(</a:t>
            </a:r>
            <a:r>
              <a:rPr lang="en-VN" sz="2000" i="1">
                <a:solidFill>
                  <a:schemeClr val="accent5"/>
                </a:solidFill>
              </a:rPr>
              <a:t>abstract class</a:t>
            </a:r>
            <a:r>
              <a:rPr lang="en-VN" sz="2000">
                <a:solidFill>
                  <a:schemeClr val="tx1"/>
                </a:solidFill>
              </a:rPr>
              <a:t>):</a:t>
            </a:r>
            <a:endParaRPr lang="vi-VN" sz="2000">
              <a:solidFill>
                <a:schemeClr val="tx1"/>
              </a:solidFill>
            </a:endParaRPr>
          </a:p>
          <a:p>
            <a:pPr lvl="1" algn="just">
              <a:buFont typeface="System Font Regular"/>
              <a:buChar char="□"/>
            </a:pPr>
            <a:r>
              <a:rPr lang="en-VN" sz="1600">
                <a:solidFill>
                  <a:srgbClr val="C00000"/>
                </a:solidFill>
              </a:rPr>
              <a:t>abstract class</a:t>
            </a:r>
            <a:r>
              <a:rPr lang="vi-VN" sz="1600">
                <a:solidFill>
                  <a:srgbClr val="C00000"/>
                </a:solidFill>
              </a:rPr>
              <a:t> </a:t>
            </a:r>
            <a:r>
              <a:rPr lang="vi-VN" sz="1600">
                <a:solidFill>
                  <a:schemeClr val="tx1"/>
                </a:solidFill>
              </a:rPr>
              <a:t>được định nghĩa chỉ để </a:t>
            </a:r>
            <a:r>
              <a:rPr lang="vi-VN" sz="1600">
                <a:solidFill>
                  <a:schemeClr val="accent5"/>
                </a:solidFill>
              </a:rPr>
              <a:t>dùng làm lớp cơ sở </a:t>
            </a:r>
            <a:r>
              <a:rPr lang="vi-VN" sz="1600">
                <a:solidFill>
                  <a:schemeClr val="tx1"/>
                </a:solidFill>
              </a:rPr>
              <a:t>cho các lớp khác kế thừa</a:t>
            </a:r>
            <a:endParaRPr lang="vi-VN" sz="1600">
              <a:solidFill>
                <a:schemeClr val="tx1"/>
              </a:solidFill>
              <a:sym typeface="Wingdings" pitchFamily="2" charset="2"/>
            </a:endParaRPr>
          </a:p>
          <a:p>
            <a:pPr lvl="1" algn="just">
              <a:buFont typeface="System Font Regular"/>
              <a:buChar char="□"/>
            </a:pPr>
            <a:r>
              <a:rPr lang="vi-VN" sz="1600">
                <a:solidFill>
                  <a:schemeClr val="accent5"/>
                </a:solidFill>
                <a:sym typeface="Wingdings" pitchFamily="2" charset="2"/>
              </a:rPr>
              <a:t>KHÔNG thể tạo đối tượng</a:t>
            </a:r>
            <a:r>
              <a:rPr lang="vi-VN" sz="1600">
                <a:solidFill>
                  <a:schemeClr val="tx1"/>
                </a:solidFill>
                <a:sym typeface="Wingdings" pitchFamily="2" charset="2"/>
              </a:rPr>
              <a:t> (object) của </a:t>
            </a:r>
            <a:r>
              <a:rPr lang="vi-VN" sz="1600">
                <a:solidFill>
                  <a:srgbClr val="C00000"/>
                </a:solidFill>
                <a:sym typeface="Wingdings" pitchFamily="2" charset="2"/>
              </a:rPr>
              <a:t>abstract class</a:t>
            </a:r>
          </a:p>
          <a:p>
            <a:pPr lvl="1" algn="just">
              <a:buFont typeface="System Font Regular"/>
              <a:buChar char="□"/>
            </a:pPr>
            <a:r>
              <a:rPr lang="vi-VN" sz="1600">
                <a:solidFill>
                  <a:schemeClr val="accent5"/>
                </a:solidFill>
              </a:rPr>
              <a:t>Các thành phần abstract </a:t>
            </a:r>
            <a:r>
              <a:rPr lang="vi-VN" sz="1600">
                <a:solidFill>
                  <a:schemeClr val="tx1"/>
                </a:solidFill>
              </a:rPr>
              <a:t>bên trong </a:t>
            </a:r>
            <a:r>
              <a:rPr lang="en-VN" sz="1600">
                <a:solidFill>
                  <a:srgbClr val="C00000"/>
                </a:solidFill>
              </a:rPr>
              <a:t>abstract class </a:t>
            </a:r>
            <a:r>
              <a:rPr lang="vi-VN" sz="1600">
                <a:solidFill>
                  <a:schemeClr val="accent5"/>
                </a:solidFill>
              </a:rPr>
              <a:t>phải được hiện thực </a:t>
            </a:r>
            <a:r>
              <a:rPr lang="vi-VN" sz="1600">
                <a:solidFill>
                  <a:schemeClr val="tx1"/>
                </a:solidFill>
              </a:rPr>
              <a:t>ở các </a:t>
            </a:r>
            <a:r>
              <a:rPr lang="vi-VN" sz="1600">
                <a:solidFill>
                  <a:srgbClr val="C00000"/>
                </a:solidFill>
                <a:sym typeface="Wingdings" pitchFamily="2" charset="2"/>
              </a:rPr>
              <a:t>non-</a:t>
            </a:r>
            <a:r>
              <a:rPr lang="en-VN" sz="1600">
                <a:solidFill>
                  <a:srgbClr val="C00000"/>
                </a:solidFill>
              </a:rPr>
              <a:t>abstract class</a:t>
            </a:r>
            <a:r>
              <a:rPr lang="vi-VN" sz="1600">
                <a:solidFill>
                  <a:srgbClr val="C00000"/>
                </a:solidFill>
              </a:rPr>
              <a:t> </a:t>
            </a:r>
            <a:r>
              <a:rPr lang="vi-VN" sz="1600">
                <a:solidFill>
                  <a:schemeClr val="tx1"/>
                </a:solidFill>
              </a:rPr>
              <a:t>kế thừa từ </a:t>
            </a:r>
            <a:r>
              <a:rPr lang="en-VN" sz="1600">
                <a:solidFill>
                  <a:srgbClr val="C00000"/>
                </a:solidFill>
              </a:rPr>
              <a:t>abstract class</a:t>
            </a:r>
          </a:p>
          <a:p>
            <a:pPr lvl="1" algn="just">
              <a:buFont typeface="System Font Regular"/>
              <a:buChar char="□"/>
            </a:pPr>
            <a:endParaRPr lang="en-VN" sz="1600">
              <a:solidFill>
                <a:srgbClr val="C00000"/>
              </a:solidFill>
            </a:endParaRPr>
          </a:p>
          <a:p>
            <a:pPr lvl="1" algn="just">
              <a:buFont typeface="System Font Regular"/>
              <a:buChar char="□"/>
            </a:pPr>
            <a:endParaRPr lang="vi-VN" sz="1600">
              <a:solidFill>
                <a:schemeClr val="accent5"/>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6</a:t>
            </a:fld>
            <a:endParaRPr lang="en"/>
          </a:p>
        </p:txBody>
      </p:sp>
      <p:sp>
        <p:nvSpPr>
          <p:cNvPr id="9" name="Content Placeholder 5">
            <a:extLst>
              <a:ext uri="{FF2B5EF4-FFF2-40B4-BE49-F238E27FC236}">
                <a16:creationId xmlns:a16="http://schemas.microsoft.com/office/drawing/2014/main" id="{1D6EFB59-C193-54FD-3EEA-78F510D3D74B}"/>
              </a:ext>
            </a:extLst>
          </p:cNvPr>
          <p:cNvSpPr txBox="1">
            <a:spLocks/>
          </p:cNvSpPr>
          <p:nvPr/>
        </p:nvSpPr>
        <p:spPr>
          <a:xfrm>
            <a:off x="190463" y="3628079"/>
            <a:ext cx="2456093" cy="89407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0432FF"/>
                </a:solidFill>
                <a:latin typeface="Consolas" panose="020B0609020204030204" pitchFamily="49" charset="0"/>
                <a:cs typeface="Consolas" panose="020B0609020204030204" pitchFamily="49" charset="0"/>
              </a:rPr>
              <a:t>abstract</a:t>
            </a:r>
            <a:r>
              <a:rPr lang="en-US" sz="1200" i="1" dirty="0">
                <a:solidFill>
                  <a:srgbClr val="FF98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class </a:t>
            </a:r>
            <a:r>
              <a:rPr lang="en-US" sz="1200" dirty="0">
                <a:solidFill>
                  <a:srgbClr val="FF0000"/>
                </a:solidFill>
                <a:latin typeface="Consolas" panose="020B0609020204030204" pitchFamily="49" charset="0"/>
                <a:cs typeface="Consolas" panose="020B0609020204030204" pitchFamily="49" charset="0"/>
              </a:rPr>
              <a:t>Base</a:t>
            </a:r>
            <a:r>
              <a:rPr lang="en-US" sz="1200" dirty="0" err="1">
                <a:solidFill>
                  <a:srgbClr val="FF0000"/>
                </a:solidFill>
                <a:latin typeface="Consolas" panose="020B0609020204030204" pitchFamily="49" charset="0"/>
                <a:cs typeface="Consolas" panose="020B0609020204030204" pitchFamily="49" charset="0"/>
              </a:rPr>
              <a:t>Class</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a:solidFill>
                  <a:srgbClr val="C00000"/>
                </a:solidFill>
                <a:latin typeface="Consolas" panose="020B0609020204030204" pitchFamily="49" charset="0"/>
                <a:cs typeface="Consolas" panose="020B0609020204030204" pitchFamily="49" charset="0"/>
              </a:rPr>
              <a:t>//. . .</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11" name="Content Placeholder 5">
            <a:extLst>
              <a:ext uri="{FF2B5EF4-FFF2-40B4-BE49-F238E27FC236}">
                <a16:creationId xmlns:a16="http://schemas.microsoft.com/office/drawing/2014/main" id="{EF7D1F23-461C-1434-6376-26F6AE03EB60}"/>
              </a:ext>
            </a:extLst>
          </p:cNvPr>
          <p:cNvSpPr txBox="1">
            <a:spLocks/>
          </p:cNvSpPr>
          <p:nvPr/>
        </p:nvSpPr>
        <p:spPr>
          <a:xfrm>
            <a:off x="2771991" y="3628079"/>
            <a:ext cx="3601844" cy="136862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a:solidFill>
                  <a:srgbClr val="0000FF"/>
                </a:solidFill>
                <a:latin typeface="Consolas" panose="020B0609020204030204" pitchFamily="49" charset="0"/>
                <a:cs typeface="Consolas" panose="020B0609020204030204" pitchFamily="49" charset="0"/>
              </a:rPr>
              <a:t>class </a:t>
            </a:r>
            <a:r>
              <a:rPr lang="en-US" sz="1200" dirty="0" err="1">
                <a:solidFill>
                  <a:srgbClr val="FF0000"/>
                </a:solidFill>
                <a:latin typeface="Consolas" panose="020B0609020204030204" pitchFamily="49" charset="0"/>
                <a:cs typeface="Consolas" panose="020B0609020204030204" pitchFamily="49" charset="0"/>
              </a:rPr>
              <a:t>Program</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static void </a:t>
            </a:r>
            <a:r>
              <a:rPr lang="en-US" sz="1200">
                <a:solidFill>
                  <a:srgbClr val="FEA400"/>
                </a:solidFill>
                <a:latin typeface="Consolas" panose="020B0609020204030204" pitchFamily="49" charset="0"/>
                <a:cs typeface="Consolas" panose="020B0609020204030204" pitchFamily="49" charset="0"/>
              </a:rPr>
              <a:t>Main</a:t>
            </a:r>
            <a:r>
              <a:rPr lang="en-US" sz="1200" dirty="0">
                <a:latin typeface="Consolas" panose="020B0609020204030204" pitchFamily="49" charset="0"/>
                <a:cs typeface="Consolas" panose="020B0609020204030204" pitchFamily="49" charset="0"/>
              </a:rPr>
              <a:t>(</a:t>
            </a:r>
            <a:r>
              <a:rPr lang="en-US" sz="1200">
                <a:solidFill>
                  <a:srgbClr val="0432FF"/>
                </a:solidFill>
                <a:latin typeface="Consolas" panose="020B0609020204030204" pitchFamily="49" charset="0"/>
                <a:cs typeface="Consolas" panose="020B0609020204030204" pitchFamily="49" charset="0"/>
              </a:rPr>
              <a:t>string </a:t>
            </a:r>
            <a:r>
              <a:rPr lang="en-US" sz="1200">
                <a:solidFill>
                  <a:srgbClr val="0070C0"/>
                </a:solidFill>
                <a:latin typeface="Consolas" panose="020B0609020204030204" pitchFamily="49" charset="0"/>
              </a:rPr>
              <a:t>args</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dirty="0" err="1">
                <a:solidFill>
                  <a:srgbClr val="FF0000"/>
                </a:solidFill>
                <a:latin typeface="Consolas" panose="020B0609020204030204" pitchFamily="49" charset="0"/>
                <a:cs typeface="Consolas" panose="020B0609020204030204" pitchFamily="49" charset="0"/>
              </a:rPr>
              <a:t>        </a:t>
            </a:r>
            <a:r>
              <a:rPr lang="en-US" sz="1200" strike="sngStrike" dirty="0" err="1">
                <a:solidFill>
                  <a:srgbClr val="0432FF"/>
                </a:solidFill>
                <a:latin typeface="Consolas" panose="020B0609020204030204" pitchFamily="49" charset="0"/>
                <a:cs typeface="Consolas" panose="020B0609020204030204" pitchFamily="49" charset="0"/>
              </a:rPr>
              <a:t>BaseClass</a:t>
            </a:r>
            <a:r>
              <a:rPr lang="en-US" sz="1200" strike="sngStrike" dirty="0" err="1">
                <a:solidFill>
                  <a:srgbClr val="FF0000"/>
                </a:solidFill>
                <a:latin typeface="Consolas" panose="020B0609020204030204" pitchFamily="49" charset="0"/>
                <a:cs typeface="Consolas" panose="020B0609020204030204" pitchFamily="49" charset="0"/>
              </a:rPr>
              <a:t> </a:t>
            </a:r>
            <a:r>
              <a:rPr lang="en-US" sz="1200" strike="sngStrike" dirty="0" err="1">
                <a:solidFill>
                  <a:srgbClr val="0070C0"/>
                </a:solidFill>
                <a:latin typeface="Consolas" panose="020B0609020204030204" pitchFamily="49" charset="0"/>
                <a:cs typeface="Consolas" panose="020B0609020204030204" pitchFamily="49" charset="0"/>
              </a:rPr>
              <a:t>obj </a:t>
            </a:r>
            <a:r>
              <a:rPr lang="en-US" sz="1200" strike="sngStrike" dirty="0" err="1">
                <a:latin typeface="Consolas" panose="020B0609020204030204" pitchFamily="49" charset="0"/>
                <a:cs typeface="Consolas" panose="020B0609020204030204" pitchFamily="49" charset="0"/>
              </a:rPr>
              <a:t>=</a:t>
            </a:r>
            <a:r>
              <a:rPr lang="en-US" sz="1200" strike="sngStrike" dirty="0" err="1">
                <a:solidFill>
                  <a:srgbClr val="0070C0"/>
                </a:solidFill>
                <a:latin typeface="Consolas" panose="020B0609020204030204" pitchFamily="49" charset="0"/>
                <a:cs typeface="Consolas" panose="020B0609020204030204" pitchFamily="49" charset="0"/>
              </a:rPr>
              <a:t> new </a:t>
            </a:r>
            <a:r>
              <a:rPr lang="en-US" sz="1200" strike="sngStrike" dirty="0" err="1">
                <a:solidFill>
                  <a:srgbClr val="0432FF"/>
                </a:solidFill>
                <a:latin typeface="Consolas" panose="020B0609020204030204" pitchFamily="49" charset="0"/>
                <a:cs typeface="Consolas" panose="020B0609020204030204" pitchFamily="49" charset="0"/>
              </a:rPr>
              <a:t>BaseClass</a:t>
            </a:r>
            <a:r>
              <a:rPr lang="en-US" sz="1200" strike="sngStrike" dirty="0">
                <a:latin typeface="Consolas" panose="020B0609020204030204" pitchFamily="49" charset="0"/>
                <a:cs typeface="Consolas" panose="020B0609020204030204" pitchFamily="49" charset="0"/>
              </a:rPr>
              <a:t>();</a:t>
            </a:r>
          </a:p>
          <a:p>
            <a:pPr marL="51435" indent="0">
              <a:spcBef>
                <a:spcPts val="0"/>
              </a:spcBef>
              <a:buNone/>
            </a:pPr>
            <a:r>
              <a:rPr lang="en-US" sz="1200" dirty="0">
                <a:latin typeface="Consolas" panose="020B0609020204030204" pitchFamily="49" charset="0"/>
                <a:cs typeface="Consolas" panose="020B0609020204030204" pitchFamily="49" charset="0"/>
              </a:rPr>
              <a:t>    }</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1079532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Phương thức </a:t>
            </a:r>
            <a:r>
              <a:rPr lang="en-VN" sz="2000">
                <a:solidFill>
                  <a:srgbClr val="C00000"/>
                </a:solidFill>
              </a:rPr>
              <a:t>Trừu tượng </a:t>
            </a:r>
            <a:r>
              <a:rPr lang="en-VN" sz="2000">
                <a:solidFill>
                  <a:schemeClr val="tx1"/>
                </a:solidFill>
              </a:rPr>
              <a:t>(</a:t>
            </a:r>
            <a:r>
              <a:rPr lang="en-VN" sz="2000" i="1">
                <a:solidFill>
                  <a:schemeClr val="accent5"/>
                </a:solidFill>
              </a:rPr>
              <a:t>abstract method</a:t>
            </a:r>
            <a:r>
              <a:rPr lang="en-VN" sz="2000">
                <a:solidFill>
                  <a:schemeClr val="tx1"/>
                </a:solidFill>
              </a:rPr>
              <a:t>):</a:t>
            </a:r>
            <a:endParaRPr lang="vi-VN" sz="2000">
              <a:solidFill>
                <a:schemeClr val="tx1"/>
              </a:solidFill>
            </a:endParaRPr>
          </a:p>
          <a:p>
            <a:pPr lvl="1" algn="just">
              <a:buFont typeface="System Font Regular"/>
              <a:buChar char="□"/>
            </a:pPr>
            <a:r>
              <a:rPr lang="en-VN" sz="1600">
                <a:solidFill>
                  <a:srgbClr val="C00000"/>
                </a:solidFill>
              </a:rPr>
              <a:t>abstract method</a:t>
            </a:r>
            <a:r>
              <a:rPr lang="vi-VN" sz="1600">
                <a:solidFill>
                  <a:srgbClr val="C00000"/>
                </a:solidFill>
              </a:rPr>
              <a:t> </a:t>
            </a:r>
            <a:r>
              <a:rPr lang="vi-VN" sz="1600">
                <a:solidFill>
                  <a:schemeClr val="tx1"/>
                </a:solidFill>
              </a:rPr>
              <a:t>là </a:t>
            </a:r>
            <a:r>
              <a:rPr lang="vi-VN" sz="1600">
                <a:solidFill>
                  <a:schemeClr val="accent5"/>
                </a:solidFill>
              </a:rPr>
              <a:t>phương thức chỉ có phần khai báo </a:t>
            </a:r>
            <a:r>
              <a:rPr lang="vi-VN" sz="1600">
                <a:solidFill>
                  <a:schemeClr val="tx1"/>
                </a:solidFill>
              </a:rPr>
              <a:t>(prototype) </a:t>
            </a:r>
            <a:r>
              <a:rPr lang="vi-VN" sz="1600">
                <a:solidFill>
                  <a:schemeClr val="accent5"/>
                </a:solidFill>
              </a:rPr>
              <a:t>mà không có nội dung</a:t>
            </a:r>
            <a:r>
              <a:rPr lang="vi-VN" sz="1600">
                <a:solidFill>
                  <a:schemeClr val="tx1"/>
                </a:solidFill>
              </a:rPr>
              <a:t> </a:t>
            </a:r>
            <a:r>
              <a:rPr lang="vi-VN" sz="1600">
                <a:solidFill>
                  <a:schemeClr val="tx1"/>
                </a:solidFill>
                <a:sym typeface="Wingdings" pitchFamily="2" charset="2"/>
              </a:rPr>
              <a:t> khai báo method kết thúc bằng dấu “;” và không có cặp dấu “{}”</a:t>
            </a:r>
          </a:p>
          <a:p>
            <a:pPr lvl="1" algn="just">
              <a:buFont typeface="System Font Regular"/>
              <a:buChar char="□"/>
            </a:pPr>
            <a:r>
              <a:rPr lang="en-VN" sz="1600">
                <a:solidFill>
                  <a:srgbClr val="C00000"/>
                </a:solidFill>
              </a:rPr>
              <a:t>abstract method</a:t>
            </a:r>
            <a:r>
              <a:rPr lang="vi-VN" sz="1600">
                <a:solidFill>
                  <a:srgbClr val="C00000"/>
                </a:solidFill>
              </a:rPr>
              <a:t> </a:t>
            </a:r>
            <a:r>
              <a:rPr lang="vi-VN" sz="1600">
                <a:solidFill>
                  <a:schemeClr val="tx1"/>
                </a:solidFill>
              </a:rPr>
              <a:t>phải được khai báo bên trong </a:t>
            </a:r>
            <a:r>
              <a:rPr lang="en-VN" sz="1600">
                <a:solidFill>
                  <a:srgbClr val="C00000"/>
                </a:solidFill>
              </a:rPr>
              <a:t>abstract class</a:t>
            </a:r>
          </a:p>
          <a:p>
            <a:pPr lvl="1" algn="just">
              <a:buFont typeface="System Font Regular"/>
              <a:buChar char="□"/>
            </a:pPr>
            <a:endParaRPr lang="en-VN" sz="1600">
              <a:solidFill>
                <a:srgbClr val="C00000"/>
              </a:solidFill>
            </a:endParaRPr>
          </a:p>
          <a:p>
            <a:pPr marL="400050" lvl="1" indent="0" algn="just">
              <a:buNone/>
            </a:pPr>
            <a:endParaRPr lang="en-VN" sz="1600">
              <a:solidFill>
                <a:srgbClr val="C00000"/>
              </a:solidFill>
            </a:endParaRPr>
          </a:p>
          <a:p>
            <a:pPr lvl="1" algn="just">
              <a:buFont typeface="System Font Regular"/>
              <a:buChar char="□"/>
            </a:pPr>
            <a:r>
              <a:rPr lang="en-VN" sz="1600">
                <a:solidFill>
                  <a:srgbClr val="C00000"/>
                </a:solidFill>
              </a:rPr>
              <a:t>abstract method</a:t>
            </a:r>
            <a:r>
              <a:rPr lang="vi-VN" sz="1600">
                <a:solidFill>
                  <a:srgbClr val="C00000"/>
                </a:solidFill>
              </a:rPr>
              <a:t> </a:t>
            </a:r>
            <a:r>
              <a:rPr lang="vi-VN" sz="1600">
                <a:solidFill>
                  <a:schemeClr val="tx1"/>
                </a:solidFill>
              </a:rPr>
              <a:t>bắt buộc phải được hiện thực (overriding) ở các </a:t>
            </a:r>
            <a:r>
              <a:rPr lang="vi-VN" sz="1600">
                <a:solidFill>
                  <a:srgbClr val="C00000"/>
                </a:solidFill>
                <a:sym typeface="Wingdings" pitchFamily="2" charset="2"/>
              </a:rPr>
              <a:t>non-</a:t>
            </a:r>
            <a:r>
              <a:rPr lang="en-VN" sz="1600">
                <a:solidFill>
                  <a:srgbClr val="C00000"/>
                </a:solidFill>
              </a:rPr>
              <a:t>abstract class</a:t>
            </a:r>
            <a:r>
              <a:rPr lang="vi-VN" sz="1600">
                <a:solidFill>
                  <a:srgbClr val="C00000"/>
                </a:solidFill>
              </a:rPr>
              <a:t> </a:t>
            </a:r>
            <a:r>
              <a:rPr lang="vi-VN" sz="1600">
                <a:solidFill>
                  <a:schemeClr val="tx1"/>
                </a:solidFill>
              </a:rPr>
              <a:t>kế thừa từ </a:t>
            </a:r>
            <a:r>
              <a:rPr lang="en-VN" sz="1600">
                <a:solidFill>
                  <a:srgbClr val="C00000"/>
                </a:solidFill>
              </a:rPr>
              <a:t>abstract class</a:t>
            </a:r>
            <a:endParaRPr lang="vi-VN" sz="1600">
              <a:solidFill>
                <a:schemeClr val="accent5"/>
              </a:solidFill>
            </a:endParaRPr>
          </a:p>
          <a:p>
            <a:pPr lvl="1" algn="just">
              <a:buFont typeface="System Font Regular"/>
              <a:buChar char="□"/>
            </a:pPr>
            <a:endParaRPr lang="vi-VN" sz="2000">
              <a:solidFill>
                <a:schemeClr val="accent5"/>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7</a:t>
            </a:fld>
            <a:endParaRPr lang="en"/>
          </a:p>
        </p:txBody>
      </p:sp>
      <p:sp>
        <p:nvSpPr>
          <p:cNvPr id="5" name="Content Placeholder 5">
            <a:extLst>
              <a:ext uri="{FF2B5EF4-FFF2-40B4-BE49-F238E27FC236}">
                <a16:creationId xmlns:a16="http://schemas.microsoft.com/office/drawing/2014/main" id="{5BCE7DE5-E765-C741-C2CC-0E80E0369570}"/>
              </a:ext>
            </a:extLst>
          </p:cNvPr>
          <p:cNvSpPr txBox="1">
            <a:spLocks/>
          </p:cNvSpPr>
          <p:nvPr/>
        </p:nvSpPr>
        <p:spPr>
          <a:xfrm>
            <a:off x="2789950" y="3028213"/>
            <a:ext cx="2830266" cy="82617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0432FF"/>
                </a:solidFill>
                <a:latin typeface="Consolas" panose="020B0609020204030204" pitchFamily="49" charset="0"/>
                <a:cs typeface="Consolas" panose="020B0609020204030204" pitchFamily="49" charset="0"/>
              </a:rPr>
              <a:t>abstract</a:t>
            </a:r>
            <a:r>
              <a:rPr lang="en-US" sz="1200" i="1" dirty="0">
                <a:solidFill>
                  <a:srgbClr val="FF98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class </a:t>
            </a:r>
            <a:r>
              <a:rPr lang="en-US" sz="1200" dirty="0">
                <a:solidFill>
                  <a:srgbClr val="FF0000"/>
                </a:solidFill>
                <a:latin typeface="Consolas" panose="020B0609020204030204" pitchFamily="49" charset="0"/>
                <a:cs typeface="Consolas" panose="020B0609020204030204" pitchFamily="49" charset="0"/>
              </a:rPr>
              <a:t>Base</a:t>
            </a:r>
            <a:r>
              <a:rPr lang="en-US" sz="1200" dirty="0" err="1">
                <a:solidFill>
                  <a:srgbClr val="FF0000"/>
                </a:solidFill>
                <a:latin typeface="Consolas" panose="020B0609020204030204" pitchFamily="49" charset="0"/>
                <a:cs typeface="Consolas" panose="020B0609020204030204" pitchFamily="49" charset="0"/>
              </a:rPr>
              <a:t>Class</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dirty="0">
                <a:solidFill>
                  <a:srgbClr val="0432FF"/>
                </a:solidFill>
                <a:latin typeface="Consolas" panose="020B0609020204030204" pitchFamily="49" charset="0"/>
                <a:cs typeface="Consolas" panose="020B0609020204030204" pitchFamily="49" charset="0"/>
              </a:rPr>
              <a:t>abstract</a:t>
            </a:r>
            <a:r>
              <a:rPr lang="en-US" sz="1200" i="1" dirty="0">
                <a:solidFill>
                  <a:srgbClr val="FF98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void </a:t>
            </a:r>
            <a:r>
              <a:rPr lang="en-US" sz="1200">
                <a:solidFill>
                  <a:srgbClr val="FF9800"/>
                </a:solidFill>
                <a:latin typeface="Consolas" panose="020B0609020204030204" pitchFamily="49" charset="0"/>
                <a:cs typeface="Consolas" panose="020B0609020204030204" pitchFamily="49" charset="0"/>
              </a:rPr>
              <a:t>MyMethod</a:t>
            </a:r>
            <a:r>
              <a:rPr lang="en-US" sz="1200">
                <a:solidFill>
                  <a:srgbClr val="0000FF"/>
                </a:solidFill>
                <a:latin typeface="Consolas" panose="020B0609020204030204" pitchFamily="49" charset="0"/>
                <a:cs typeface="Consolas" panose="020B0609020204030204" pitchFamily="49" charset="0"/>
              </a:rPr>
              <a:t>();</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3281592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8</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126273" y="1488351"/>
            <a:ext cx="4605453" cy="329412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dirty="0">
                <a:solidFill>
                  <a:srgbClr val="0432FF"/>
                </a:solidFill>
                <a:highlight>
                  <a:srgbClr val="FFFF00"/>
                </a:highlight>
                <a:latin typeface="Consolas" panose="020B0609020204030204" pitchFamily="49" charset="0"/>
                <a:cs typeface="Consolas" panose="020B0609020204030204" pitchFamily="49" charset="0"/>
              </a:rPr>
              <a:t>abstract</a:t>
            </a:r>
            <a:r>
              <a:rPr lang="en-US" sz="1000" i="1" dirty="0">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000FF"/>
                </a:solidFill>
                <a:highlight>
                  <a:srgbClr val="FFFF00"/>
                </a:highlight>
                <a:latin typeface="Consolas" panose="020B0609020204030204" pitchFamily="49" charset="0"/>
                <a:cs typeface="Consolas" panose="020B0609020204030204" pitchFamily="49" charset="0"/>
              </a:rPr>
              <a:t>class </a:t>
            </a:r>
            <a:r>
              <a:rPr lang="en-US" sz="1000" dirty="0" err="1">
                <a:solidFill>
                  <a:srgbClr val="FF0000"/>
                </a:solidFill>
                <a:highlight>
                  <a:srgbClr val="FFFF00"/>
                </a:highlight>
                <a:latin typeface="Consolas" panose="020B0609020204030204" pitchFamily="49" charset="0"/>
                <a:cs typeface="Consolas" panose="020B0609020204030204" pitchFamily="49" charset="0"/>
              </a:rPr>
              <a:t>Shape</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color</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bool </a:t>
            </a:r>
            <a:r>
              <a:rPr lang="en-US" sz="1000">
                <a:solidFill>
                  <a:srgbClr val="0070C0"/>
                </a:solidFill>
                <a:latin typeface="Consolas" panose="020B0609020204030204" pitchFamily="49" charset="0"/>
              </a:rPr>
              <a:t>filled</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a:t>
            </a: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Shape</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endParaRPr lang="en-US" sz="1000" i="1" dirty="0">
              <a:solidFill>
                <a:srgbClr val="C00000"/>
              </a:solidFill>
              <a:latin typeface="Consolas" panose="020B0609020204030204" pitchFamily="49" charset="0"/>
            </a:endParaRP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Shape</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color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bool </a:t>
            </a:r>
            <a:r>
              <a:rPr lang="en-US" sz="1000">
                <a:solidFill>
                  <a:srgbClr val="0070C0"/>
                </a:solidFill>
                <a:latin typeface="Consolas" panose="020B0609020204030204" pitchFamily="49" charset="0"/>
              </a:rPr>
              <a:t>filled</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color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color</a:t>
            </a:r>
            <a:r>
              <a:rPr lang="en-US" sz="1000">
                <a:solidFill>
                  <a:srgbClr val="000000"/>
                </a:solidFill>
                <a:latin typeface="Consolas" panose="020B0609020204030204" pitchFamily="49" charset="0"/>
              </a:rPr>
              <a:t>; </a:t>
            </a: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filled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filled</a:t>
            </a:r>
            <a:r>
              <a:rPr lang="en-US" sz="1000">
                <a:solidFill>
                  <a:srgbClr val="000000"/>
                </a:solidFill>
                <a:latin typeface="Consolas" panose="020B0609020204030204" pitchFamily="49" charset="0"/>
              </a:rPr>
              <a:t>; </a:t>
            </a: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i="1">
                <a:solidFill>
                  <a:srgbClr val="FF9800"/>
                </a:solidFill>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dirty="0">
                <a:solidFill>
                  <a:srgbClr val="0432FF"/>
                </a:solidFill>
                <a:highlight>
                  <a:srgbClr val="FFFF00"/>
                </a:highlight>
                <a:latin typeface="Consolas" panose="020B0609020204030204" pitchFamily="49" charset="0"/>
                <a:cs typeface="Consolas" panose="020B0609020204030204" pitchFamily="49" charset="0"/>
              </a:rPr>
              <a:t>abstract </a:t>
            </a:r>
            <a:r>
              <a:rPr lang="en-US" sz="1000">
                <a:solidFill>
                  <a:srgbClr val="0432FF"/>
                </a:solidFill>
                <a:highlight>
                  <a:srgbClr val="FFFF00"/>
                </a:highlight>
                <a:latin typeface="Consolas" panose="020B0609020204030204" pitchFamily="49" charset="0"/>
                <a:cs typeface="Consolas" panose="020B0609020204030204" pitchFamily="49" charset="0"/>
              </a:rPr>
              <a:t>double </a:t>
            </a:r>
            <a:r>
              <a:rPr lang="en-US" sz="1000">
                <a:solidFill>
                  <a:srgbClr val="FEA400"/>
                </a:solidFill>
                <a:highlight>
                  <a:srgbClr val="FFFF00"/>
                </a:highlight>
                <a:latin typeface="Consolas" panose="020B0609020204030204" pitchFamily="49" charset="0"/>
              </a:rPr>
              <a:t>GetPerimeter</a:t>
            </a:r>
            <a:r>
              <a:rPr lang="en-US" sz="1000" dirty="0">
                <a:highlight>
                  <a:srgbClr val="FFFF00"/>
                </a:highlight>
                <a:latin typeface="Consolas" panose="020B0609020204030204" pitchFamily="49" charset="0"/>
                <a:cs typeface="Consolas" panose="020B0609020204030204" pitchFamily="49" charset="0"/>
              </a:rPr>
              <a:t>();</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dirty="0">
                <a:solidFill>
                  <a:srgbClr val="0432FF"/>
                </a:solidFill>
                <a:highlight>
                  <a:srgbClr val="FFFF00"/>
                </a:highlight>
                <a:latin typeface="Consolas" panose="020B0609020204030204" pitchFamily="49" charset="0"/>
                <a:cs typeface="Consolas" panose="020B0609020204030204" pitchFamily="49" charset="0"/>
              </a:rPr>
              <a:t>abstract </a:t>
            </a:r>
            <a:r>
              <a:rPr lang="en-US" sz="1000">
                <a:solidFill>
                  <a:srgbClr val="0432FF"/>
                </a:solidFill>
                <a:highlight>
                  <a:srgbClr val="FFFF00"/>
                </a:highlight>
                <a:latin typeface="Consolas" panose="020B0609020204030204" pitchFamily="49" charset="0"/>
                <a:cs typeface="Consolas" panose="020B0609020204030204" pitchFamily="49" charset="0"/>
              </a:rPr>
              <a:t>double </a:t>
            </a:r>
            <a:r>
              <a:rPr lang="en-US" sz="1000">
                <a:solidFill>
                  <a:srgbClr val="FEA400"/>
                </a:solidFill>
                <a:highlight>
                  <a:srgbClr val="FFFF00"/>
                </a:highlight>
                <a:latin typeface="Consolas" panose="020B0609020204030204" pitchFamily="49" charset="0"/>
              </a:rPr>
              <a:t>GetArea</a:t>
            </a:r>
            <a:r>
              <a:rPr lang="en-US" sz="1000" dirty="0">
                <a:highlight>
                  <a:srgbClr val="FFFF00"/>
                </a:highlight>
                <a:latin typeface="Consolas" panose="020B0609020204030204" pitchFamily="49" charset="0"/>
                <a:cs typeface="Consolas" panose="020B0609020204030204" pitchFamily="49" charset="0"/>
              </a:rPr>
              <a:t>();</a:t>
            </a:r>
            <a:endParaRPr lang="en-US" sz="1000">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virtual void </a:t>
            </a:r>
            <a:r>
              <a:rPr lang="en-US" sz="1000">
                <a:solidFill>
                  <a:srgbClr val="FEA400"/>
                </a:solidFill>
                <a:latin typeface="Consolas" panose="020B0609020204030204" pitchFamily="49" charset="0"/>
                <a:cs typeface="Consolas" panose="020B0609020204030204" pitchFamily="49" charset="0"/>
              </a:rPr>
              <a:t>t</a:t>
            </a:r>
            <a:r>
              <a:rPr lang="en-US" sz="1000">
                <a:solidFill>
                  <a:srgbClr val="FEA400"/>
                </a:solidFill>
                <a:latin typeface="Consolas" panose="020B0609020204030204" pitchFamily="49" charset="0"/>
              </a:rPr>
              <a:t>oString</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4009682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9</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70592" y="1500171"/>
            <a:ext cx="6297115" cy="329412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highlight>
                  <a:srgbClr val="FFFF00"/>
                </a:highlight>
                <a:latin typeface="Consolas" panose="020B0609020204030204" pitchFamily="49" charset="0"/>
                <a:cs typeface="Consolas" panose="020B0609020204030204" pitchFamily="49" charset="0"/>
              </a:rPr>
              <a:t>Circle</a:t>
            </a:r>
            <a:r>
              <a:rPr lang="en-US" sz="1000">
                <a:solidFill>
                  <a:srgbClr val="0000FF"/>
                </a:solidFill>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a:t>
            </a:r>
            <a:r>
              <a:rPr lang="en-US" sz="1000" dirty="0" err="1">
                <a:solidFill>
                  <a:srgbClr val="FF0000"/>
                </a:solidFill>
                <a:highlight>
                  <a:srgbClr val="FFFF00"/>
                </a:highlight>
                <a:latin typeface="Consolas" panose="020B0609020204030204" pitchFamily="49" charset="0"/>
                <a:cs typeface="Consolas" panose="020B0609020204030204" pitchFamily="49" charset="0"/>
              </a:rPr>
              <a:t>Shape</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radius</a:t>
            </a:r>
            <a:r>
              <a:rPr lang="en-US" sz="1000">
                <a:latin typeface="Consolas" panose="020B0609020204030204" pitchFamily="49" charset="0"/>
                <a:cs typeface="Consolas" panose="020B0609020204030204" pitchFamily="49" charset="0"/>
              </a:rPr>
              <a:t>;</a:t>
            </a:r>
          </a:p>
          <a:p>
            <a:pPr marL="51435" indent="0">
              <a:spcBef>
                <a:spcPts val="0"/>
              </a:spcBef>
              <a:buNone/>
            </a:pP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3963988" indent="-3913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Circle</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radius</a:t>
            </a:r>
            <a:r>
              <a:rPr lang="en-US" sz="1000" dirty="0">
                <a:latin typeface="Consolas" panose="020B0609020204030204" pitchFamily="49" charset="0"/>
                <a:cs typeface="Consolas" panose="020B0609020204030204" pitchFamily="49" charset="0"/>
              </a:rPr>
              <a:t>)</a:t>
            </a:r>
            <a:endParaRPr lang="en-US" sz="1000" dirty="0">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a:solidFill>
                  <a:srgbClr val="0432FF"/>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radius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radius</a:t>
            </a:r>
            <a:r>
              <a:rPr lang="en-US" sz="1000">
                <a:solidFill>
                  <a:srgbClr val="000000"/>
                </a:solidFill>
                <a:latin typeface="Consolas" panose="020B0609020204030204" pitchFamily="49" charset="0"/>
              </a:rPr>
              <a:t>; </a:t>
            </a:r>
          </a:p>
          <a:p>
            <a:pPr marL="51435" indent="0">
              <a:spcBef>
                <a:spcPts val="0"/>
              </a:spcBef>
              <a:buNone/>
            </a:pPr>
            <a:r>
              <a:rPr lang="en-US" sz="1000">
                <a:solidFill>
                  <a:srgbClr val="000000"/>
                </a:solidFill>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r>
              <a:rPr lang="en-US" sz="1000" dirty="0">
                <a:solidFill>
                  <a:srgbClr val="FF9800"/>
                </a:solidFill>
                <a:latin typeface="Consolas" panose="020B0609020204030204" pitchFamily="49" charset="0"/>
                <a:cs typeface="Consolas" panose="020B0609020204030204" pitchFamily="49" charset="0"/>
              </a:rPr>
              <a:t>    </a:t>
            </a:r>
          </a:p>
          <a:p>
            <a:pPr marL="3963988" indent="-3913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Circle</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radius</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color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bool </a:t>
            </a:r>
            <a:r>
              <a:rPr lang="en-US" sz="1000">
                <a:solidFill>
                  <a:srgbClr val="0070C0"/>
                </a:solidFill>
                <a:latin typeface="Consolas" panose="020B0609020204030204" pitchFamily="49" charset="0"/>
              </a:rPr>
              <a:t>filled</a:t>
            </a:r>
            <a:r>
              <a:rPr lang="en-US" sz="1000" dirty="0">
                <a:latin typeface="Consolas" panose="020B0609020204030204" pitchFamily="49" charset="0"/>
                <a:cs typeface="Consolas" panose="020B0609020204030204" pitchFamily="49" charset="0"/>
              </a:rPr>
              <a:t>) : </a:t>
            </a:r>
            <a:r>
              <a:rPr lang="en-US" sz="1000" dirty="0">
                <a:solidFill>
                  <a:srgbClr val="0432FF"/>
                </a:solidFill>
                <a:latin typeface="Consolas" panose="020B0609020204030204" pitchFamily="49" charset="0"/>
                <a:cs typeface="Consolas" panose="020B0609020204030204" pitchFamily="49" charset="0"/>
              </a:rPr>
              <a:t>base</a:t>
            </a:r>
            <a:r>
              <a:rPr lang="en-US" sz="1000" dirty="0">
                <a:latin typeface="Consolas" panose="020B0609020204030204" pitchFamily="49" charset="0"/>
                <a:cs typeface="Consolas" panose="020B0609020204030204" pitchFamily="49" charset="0"/>
              </a:rPr>
              <a:t>(</a:t>
            </a:r>
            <a:r>
              <a:rPr lang="en-US" sz="1000">
                <a:solidFill>
                  <a:srgbClr val="0070C0"/>
                </a:solidFill>
                <a:latin typeface="Consolas" panose="020B0609020204030204" pitchFamily="49" charset="0"/>
              </a:rPr>
              <a:t>color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070C0"/>
                </a:solidFill>
                <a:latin typeface="Consolas" panose="020B0609020204030204" pitchFamily="49" charset="0"/>
              </a:rPr>
              <a:t>filled</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endParaRPr lang="en-US" sz="1000">
              <a:solidFill>
                <a:srgbClr val="000000"/>
              </a:solidFill>
              <a:latin typeface="Consolas" panose="020B0609020204030204" pitchFamily="49" charset="0"/>
            </a:endParaRP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radius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radius</a:t>
            </a:r>
            <a:r>
              <a:rPr lang="en-US" sz="1000">
                <a:solidFill>
                  <a:srgbClr val="000000"/>
                </a:solidFill>
                <a:latin typeface="Consolas" panose="020B0609020204030204" pitchFamily="49" charset="0"/>
              </a:rPr>
              <a:t>; </a:t>
            </a: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double </a:t>
            </a:r>
            <a:r>
              <a:rPr lang="en-US" sz="1000">
                <a:solidFill>
                  <a:srgbClr val="FEA400"/>
                </a:solidFill>
                <a:highlight>
                  <a:srgbClr val="FFFF00"/>
                </a:highlight>
                <a:latin typeface="Consolas" panose="020B0609020204030204" pitchFamily="49" charset="0"/>
              </a:rPr>
              <a:t>GetPerimeter</a:t>
            </a:r>
            <a:r>
              <a:rPr lang="en-US" sz="1000" dirty="0">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return 3.14 * 2 * </a:t>
            </a:r>
            <a:r>
              <a:rPr lang="en-US" sz="1000">
                <a:solidFill>
                  <a:srgbClr val="0070C0"/>
                </a:solidFill>
                <a:highlight>
                  <a:srgbClr val="FFFF00"/>
                </a:highlight>
                <a:latin typeface="Consolas" panose="020B0609020204030204" pitchFamily="49" charset="0"/>
              </a:rPr>
              <a:t>radius</a:t>
            </a:r>
            <a:r>
              <a:rPr lang="en-US" sz="100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double </a:t>
            </a:r>
            <a:r>
              <a:rPr lang="en-US" sz="1000">
                <a:solidFill>
                  <a:srgbClr val="FEA400"/>
                </a:solidFill>
                <a:highlight>
                  <a:srgbClr val="FFFF00"/>
                </a:highlight>
                <a:latin typeface="Consolas" panose="020B0609020204030204" pitchFamily="49" charset="0"/>
              </a:rPr>
              <a:t>GetArea</a:t>
            </a:r>
            <a:r>
              <a:rPr lang="en-US" sz="1000" dirty="0">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return 3.14 * </a:t>
            </a:r>
            <a:r>
              <a:rPr lang="en-US" sz="1000">
                <a:solidFill>
                  <a:srgbClr val="0070C0"/>
                </a:solidFill>
                <a:highlight>
                  <a:srgbClr val="FFFF00"/>
                </a:highlight>
                <a:latin typeface="Consolas" panose="020B0609020204030204" pitchFamily="49" charset="0"/>
              </a:rPr>
              <a:t>radius</a:t>
            </a:r>
            <a:r>
              <a:rPr lang="en-US" sz="1000">
                <a:highlight>
                  <a:srgbClr val="FFFF00"/>
                </a:highlight>
                <a:latin typeface="Consolas" panose="020B0609020204030204" pitchFamily="49" charset="0"/>
                <a:cs typeface="Consolas" panose="020B0609020204030204" pitchFamily="49" charset="0"/>
              </a:rPr>
              <a:t> * </a:t>
            </a:r>
            <a:r>
              <a:rPr lang="en-US" sz="1000">
                <a:solidFill>
                  <a:srgbClr val="0070C0"/>
                </a:solidFill>
                <a:highlight>
                  <a:srgbClr val="FFFF00"/>
                </a:highlight>
                <a:latin typeface="Consolas" panose="020B0609020204030204" pitchFamily="49" charset="0"/>
              </a:rPr>
              <a:t>radius</a:t>
            </a:r>
            <a:r>
              <a:rPr lang="en-US" sz="100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override void </a:t>
            </a:r>
            <a:r>
              <a:rPr lang="en-US" sz="1000">
                <a:solidFill>
                  <a:srgbClr val="FEA400"/>
                </a:solidFill>
                <a:latin typeface="Consolas" panose="020B0609020204030204" pitchFamily="49" charset="0"/>
                <a:cs typeface="Consolas" panose="020B0609020204030204" pitchFamily="49" charset="0"/>
              </a:rPr>
              <a:t>t</a:t>
            </a:r>
            <a:r>
              <a:rPr lang="en-US" sz="1000">
                <a:solidFill>
                  <a:srgbClr val="FEA400"/>
                </a:solidFill>
                <a:latin typeface="Consolas" panose="020B0609020204030204" pitchFamily="49" charset="0"/>
              </a:rPr>
              <a:t>oString</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623394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“abstract”</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10</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70592" y="1380295"/>
            <a:ext cx="6308267" cy="376320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highlight>
                  <a:srgbClr val="FFFF00"/>
                </a:highlight>
                <a:latin typeface="Consolas" panose="020B0609020204030204" pitchFamily="49" charset="0"/>
                <a:cs typeface="Consolas" panose="020B0609020204030204" pitchFamily="49" charset="0"/>
              </a:rPr>
              <a:t>Rectangle</a:t>
            </a:r>
            <a:r>
              <a:rPr lang="en-US" sz="1000">
                <a:solidFill>
                  <a:srgbClr val="0000FF"/>
                </a:solidFill>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a:t>
            </a:r>
            <a:r>
              <a:rPr lang="en-US" sz="1000" dirty="0" err="1">
                <a:solidFill>
                  <a:srgbClr val="FF0000"/>
                </a:solidFill>
                <a:highlight>
                  <a:srgbClr val="FFFF00"/>
                </a:highlight>
                <a:latin typeface="Consolas" panose="020B0609020204030204" pitchFamily="49" charset="0"/>
                <a:cs typeface="Consolas" panose="020B0609020204030204" pitchFamily="49" charset="0"/>
              </a:rPr>
              <a:t>Shape</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width</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height</a:t>
            </a:r>
            <a:r>
              <a:rPr lang="en-US" sz="1000">
                <a:latin typeface="Consolas" panose="020B0609020204030204" pitchFamily="49" charset="0"/>
                <a:cs typeface="Consolas" panose="020B0609020204030204" pitchFamily="49" charset="0"/>
              </a:rPr>
              <a:t>;</a:t>
            </a:r>
          </a:p>
          <a:p>
            <a:pPr marL="51435" indent="0">
              <a:spcBef>
                <a:spcPts val="0"/>
              </a:spcBef>
              <a:buNone/>
            </a:pP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3963988" indent="-3913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Rectangle</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width</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height</a:t>
            </a:r>
            <a:r>
              <a:rPr lang="en-US" sz="1000" dirty="0">
                <a:latin typeface="Consolas" panose="020B0609020204030204" pitchFamily="49" charset="0"/>
                <a:cs typeface="Consolas" panose="020B0609020204030204" pitchFamily="49" charset="0"/>
              </a:rPr>
              <a:t>)</a:t>
            </a:r>
            <a:endParaRPr lang="en-US" sz="1000" dirty="0">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a:solidFill>
                  <a:srgbClr val="0432FF"/>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width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width</a:t>
            </a:r>
            <a:r>
              <a:rPr lang="en-US" sz="1000">
                <a:solidFill>
                  <a:srgbClr val="000000"/>
                </a:solidFill>
                <a:latin typeface="Consolas" panose="020B0609020204030204" pitchFamily="49" charset="0"/>
              </a:rPr>
              <a:t>; </a:t>
            </a:r>
          </a:p>
          <a:p>
            <a:pPr marL="51435" indent="0">
              <a:spcBef>
                <a:spcPts val="0"/>
              </a:spcBef>
              <a:buNone/>
            </a:pPr>
            <a:r>
              <a:rPr lang="en-US" sz="1000">
                <a:solidFill>
                  <a:srgbClr val="0432FF"/>
                </a:solidFill>
                <a:latin typeface="Consolas" panose="020B0609020204030204" pitchFamily="49" charset="0"/>
              </a:rPr>
              <a:t>        this</a:t>
            </a:r>
            <a:r>
              <a:rPr lang="en-US" sz="1000">
                <a:latin typeface="Consolas" panose="020B0609020204030204" pitchFamily="49" charset="0"/>
              </a:rPr>
              <a:t>.</a:t>
            </a:r>
            <a:r>
              <a:rPr lang="en-US" sz="1000">
                <a:solidFill>
                  <a:srgbClr val="0070C0"/>
                </a:solidFill>
                <a:latin typeface="Consolas" panose="020B0609020204030204" pitchFamily="49" charset="0"/>
              </a:rPr>
              <a:t>height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height</a:t>
            </a:r>
            <a:r>
              <a:rPr lang="en-US" sz="1000">
                <a:solidFill>
                  <a:srgbClr val="000000"/>
                </a:solidFill>
                <a:latin typeface="Consolas" panose="020B0609020204030204" pitchFamily="49" charset="0"/>
              </a:rPr>
              <a:t>; </a:t>
            </a:r>
          </a:p>
          <a:p>
            <a:pPr marL="51435" indent="0">
              <a:spcBef>
                <a:spcPts val="0"/>
              </a:spcBef>
              <a:buNone/>
            </a:pPr>
            <a:r>
              <a:rPr lang="en-US" sz="1000">
                <a:solidFill>
                  <a:srgbClr val="000000"/>
                </a:solidFill>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r>
              <a:rPr lang="en-US" sz="1000" dirty="0">
                <a:solidFill>
                  <a:srgbClr val="FF9800"/>
                </a:solidFill>
                <a:latin typeface="Consolas" panose="020B0609020204030204" pitchFamily="49" charset="0"/>
                <a:cs typeface="Consolas" panose="020B0609020204030204" pitchFamily="49" charset="0"/>
              </a:rPr>
              <a:t>    </a:t>
            </a:r>
          </a:p>
          <a:p>
            <a:pPr marL="3963988" indent="-3913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Rectangle</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width</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double </a:t>
            </a:r>
            <a:r>
              <a:rPr lang="en-US" sz="1000">
                <a:solidFill>
                  <a:srgbClr val="0070C0"/>
                </a:solidFill>
                <a:latin typeface="Consolas" panose="020B0609020204030204" pitchFamily="49" charset="0"/>
              </a:rPr>
              <a:t>height</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color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bool </a:t>
            </a:r>
            <a:r>
              <a:rPr lang="en-US" sz="1000">
                <a:solidFill>
                  <a:srgbClr val="0070C0"/>
                </a:solidFill>
                <a:latin typeface="Consolas" panose="020B0609020204030204" pitchFamily="49" charset="0"/>
              </a:rPr>
              <a:t>filled</a:t>
            </a:r>
            <a:r>
              <a:rPr lang="en-US" sz="1000" dirty="0">
                <a:latin typeface="Consolas" panose="020B0609020204030204" pitchFamily="49" charset="0"/>
                <a:cs typeface="Consolas" panose="020B0609020204030204" pitchFamily="49" charset="0"/>
              </a:rPr>
              <a:t>) : </a:t>
            </a:r>
            <a:r>
              <a:rPr lang="en-US" sz="1000" dirty="0">
                <a:solidFill>
                  <a:srgbClr val="0432FF"/>
                </a:solidFill>
                <a:latin typeface="Consolas" panose="020B0609020204030204" pitchFamily="49" charset="0"/>
                <a:cs typeface="Consolas" panose="020B0609020204030204" pitchFamily="49" charset="0"/>
              </a:rPr>
              <a:t>base</a:t>
            </a:r>
            <a:r>
              <a:rPr lang="en-US" sz="1000" dirty="0">
                <a:latin typeface="Consolas" panose="020B0609020204030204" pitchFamily="49" charset="0"/>
                <a:cs typeface="Consolas" panose="020B0609020204030204" pitchFamily="49" charset="0"/>
              </a:rPr>
              <a:t>(</a:t>
            </a:r>
            <a:r>
              <a:rPr lang="en-US" sz="1000">
                <a:solidFill>
                  <a:srgbClr val="0070C0"/>
                </a:solidFill>
                <a:latin typeface="Consolas" panose="020B0609020204030204" pitchFamily="49" charset="0"/>
              </a:rPr>
              <a:t>color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070C0"/>
                </a:solidFill>
                <a:latin typeface="Consolas" panose="020B0609020204030204" pitchFamily="49" charset="0"/>
              </a:rPr>
              <a:t>filled</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endParaRPr lang="en-US" sz="1000">
              <a:solidFill>
                <a:srgbClr val="000000"/>
              </a:solidFill>
              <a:latin typeface="Consolas" panose="020B0609020204030204" pitchFamily="49" charset="0"/>
            </a:endParaRP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width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width</a:t>
            </a:r>
            <a:r>
              <a:rPr lang="en-US" sz="1000">
                <a:solidFill>
                  <a:srgbClr val="000000"/>
                </a:solidFill>
                <a:latin typeface="Consolas" panose="020B0609020204030204" pitchFamily="49" charset="0"/>
              </a:rPr>
              <a:t>; </a:t>
            </a:r>
          </a:p>
          <a:p>
            <a:pPr marL="51435" indent="0">
              <a:spcBef>
                <a:spcPts val="0"/>
              </a:spcBef>
              <a:buNone/>
            </a:pPr>
            <a:r>
              <a:rPr lang="en-US" sz="1000">
                <a:solidFill>
                  <a:srgbClr val="0432FF"/>
                </a:solidFill>
                <a:latin typeface="Consolas" panose="020B0609020204030204" pitchFamily="49" charset="0"/>
              </a:rPr>
              <a:t>        this</a:t>
            </a:r>
            <a:r>
              <a:rPr lang="en-US" sz="1000">
                <a:latin typeface="Consolas" panose="020B0609020204030204" pitchFamily="49" charset="0"/>
              </a:rPr>
              <a:t>.</a:t>
            </a:r>
            <a:r>
              <a:rPr lang="en-US" sz="1000">
                <a:solidFill>
                  <a:srgbClr val="0070C0"/>
                </a:solidFill>
                <a:latin typeface="Consolas" panose="020B0609020204030204" pitchFamily="49" charset="0"/>
              </a:rPr>
              <a:t>height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height</a:t>
            </a:r>
            <a:r>
              <a:rPr lang="en-US" sz="1000">
                <a:solidFill>
                  <a:srgbClr val="000000"/>
                </a:solidFill>
                <a:latin typeface="Consolas" panose="020B0609020204030204" pitchFamily="49" charset="0"/>
              </a:rPr>
              <a:t>; </a:t>
            </a: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double </a:t>
            </a:r>
            <a:r>
              <a:rPr lang="en-US" sz="1000">
                <a:solidFill>
                  <a:srgbClr val="FEA400"/>
                </a:solidFill>
                <a:highlight>
                  <a:srgbClr val="FFFF00"/>
                </a:highlight>
                <a:latin typeface="Consolas" panose="020B0609020204030204" pitchFamily="49" charset="0"/>
              </a:rPr>
              <a:t>GetPerimeter</a:t>
            </a:r>
            <a:r>
              <a:rPr lang="en-US" sz="1000" dirty="0">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return 2 * (</a:t>
            </a:r>
            <a:r>
              <a:rPr lang="en-US" sz="1000">
                <a:solidFill>
                  <a:srgbClr val="0070C0"/>
                </a:solidFill>
                <a:highlight>
                  <a:srgbClr val="FFFF00"/>
                </a:highlight>
                <a:latin typeface="Consolas" panose="020B0609020204030204" pitchFamily="49" charset="0"/>
              </a:rPr>
              <a:t>width</a:t>
            </a:r>
            <a:r>
              <a:rPr lang="en-US" sz="1000">
                <a:highlight>
                  <a:srgbClr val="FFFF00"/>
                </a:highlight>
                <a:latin typeface="Consolas" panose="020B0609020204030204" pitchFamily="49" charset="0"/>
                <a:cs typeface="Consolas" panose="020B0609020204030204" pitchFamily="49" charset="0"/>
              </a:rPr>
              <a:t> + </a:t>
            </a:r>
            <a:r>
              <a:rPr lang="en-US" sz="1000">
                <a:solidFill>
                  <a:srgbClr val="0070C0"/>
                </a:solidFill>
                <a:highlight>
                  <a:srgbClr val="FFFF00"/>
                </a:highlight>
                <a:latin typeface="Consolas" panose="020B0609020204030204" pitchFamily="49" charset="0"/>
              </a:rPr>
              <a:t>height</a:t>
            </a:r>
            <a:r>
              <a:rPr lang="en-US" sz="100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double </a:t>
            </a:r>
            <a:r>
              <a:rPr lang="en-US" sz="1000">
                <a:solidFill>
                  <a:srgbClr val="FEA400"/>
                </a:solidFill>
                <a:highlight>
                  <a:srgbClr val="FFFF00"/>
                </a:highlight>
                <a:latin typeface="Consolas" panose="020B0609020204030204" pitchFamily="49" charset="0"/>
              </a:rPr>
              <a:t>GetArea</a:t>
            </a:r>
            <a:r>
              <a:rPr lang="en-US" sz="1000" dirty="0">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return </a:t>
            </a:r>
            <a:r>
              <a:rPr lang="en-US" sz="1000">
                <a:solidFill>
                  <a:srgbClr val="0070C0"/>
                </a:solidFill>
                <a:highlight>
                  <a:srgbClr val="FFFF00"/>
                </a:highlight>
                <a:latin typeface="Consolas" panose="020B0609020204030204" pitchFamily="49" charset="0"/>
              </a:rPr>
              <a:t>width</a:t>
            </a:r>
            <a:r>
              <a:rPr lang="en-US" sz="1000">
                <a:highlight>
                  <a:srgbClr val="FFFF00"/>
                </a:highlight>
                <a:latin typeface="Consolas" panose="020B0609020204030204" pitchFamily="49" charset="0"/>
                <a:cs typeface="Consolas" panose="020B0609020204030204" pitchFamily="49" charset="0"/>
              </a:rPr>
              <a:t> * </a:t>
            </a:r>
            <a:r>
              <a:rPr lang="en-US" sz="1000">
                <a:solidFill>
                  <a:srgbClr val="0070C0"/>
                </a:solidFill>
                <a:highlight>
                  <a:srgbClr val="FFFF00"/>
                </a:highlight>
                <a:latin typeface="Consolas" panose="020B0609020204030204" pitchFamily="49" charset="0"/>
              </a:rPr>
              <a:t>height</a:t>
            </a:r>
            <a:r>
              <a:rPr lang="en-US" sz="100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override void </a:t>
            </a:r>
            <a:r>
              <a:rPr lang="en-US" sz="1000">
                <a:solidFill>
                  <a:srgbClr val="FEA400"/>
                </a:solidFill>
                <a:latin typeface="Consolas" panose="020B0609020204030204" pitchFamily="49" charset="0"/>
                <a:cs typeface="Consolas" panose="020B0609020204030204" pitchFamily="49" charset="0"/>
              </a:rPr>
              <a:t>t</a:t>
            </a:r>
            <a:r>
              <a:rPr lang="en-US" sz="1000">
                <a:solidFill>
                  <a:srgbClr val="FEA400"/>
                </a:solidFill>
                <a:latin typeface="Consolas" panose="020B0609020204030204" pitchFamily="49" charset="0"/>
              </a:rPr>
              <a:t>oString</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3881927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a:xfrm>
            <a:off x="347643" y="2951358"/>
            <a:ext cx="3733703" cy="1159800"/>
          </a:xfrm>
        </p:spPr>
        <p:txBody>
          <a:bodyPr/>
          <a:lstStyle/>
          <a:p>
            <a:r>
              <a:rPr lang="en-US"/>
              <a:t>TỪ KHÓA “static”</a:t>
            </a:r>
            <a:endParaRPr lang="en-VN"/>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2</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98F5EF2C-7EAC-9445-86A0-6CCB9F6E6915}"/>
              </a:ext>
            </a:extLst>
          </p:cNvPr>
          <p:cNvSpPr>
            <a:spLocks noGrp="1"/>
          </p:cNvSpPr>
          <p:nvPr>
            <p:ph type="sldNum" idx="12"/>
          </p:nvPr>
        </p:nvSpPr>
        <p:spPr/>
        <p:txBody>
          <a:bodyPr/>
          <a:lstStyle/>
          <a:p>
            <a:fld id="{00000000-1234-1234-1234-123412341234}" type="slidenum">
              <a:rPr lang="en"/>
              <a:pPr/>
              <a:t>11</a:t>
            </a:fld>
            <a:endParaRPr lang="en"/>
          </a:p>
        </p:txBody>
      </p:sp>
    </p:spTree>
    <p:extLst>
      <p:ext uri="{BB962C8B-B14F-4D97-AF65-F5344CB8AC3E}">
        <p14:creationId xmlns:p14="http://schemas.microsoft.com/office/powerpoint/2010/main" val="2748089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“static”</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Từ khóa </a:t>
            </a:r>
            <a:r>
              <a:rPr lang="en-VN" sz="2000" b="1">
                <a:solidFill>
                  <a:srgbClr val="C00000"/>
                </a:solidFill>
              </a:rPr>
              <a:t>static</a:t>
            </a:r>
            <a:r>
              <a:rPr lang="en-VN" sz="2000">
                <a:solidFill>
                  <a:schemeClr val="tx1"/>
                </a:solidFill>
              </a:rPr>
              <a:t>: </a:t>
            </a:r>
            <a:r>
              <a:rPr lang="vi-VN" sz="2000">
                <a:solidFill>
                  <a:schemeClr val="tx1"/>
                </a:solidFill>
              </a:rPr>
              <a:t>dùng để khai báo một thành phần tĩnh, tồn tại độc lập, không phụ thuộc vào một đối tượng cụ thể</a:t>
            </a:r>
          </a:p>
          <a:p>
            <a:pPr algn="just">
              <a:buFont typeface="Wingdings" pitchFamily="2" charset="2"/>
              <a:buChar char="§"/>
            </a:pPr>
            <a:r>
              <a:rPr lang="vi-VN" sz="2000">
                <a:solidFill>
                  <a:schemeClr val="tx1"/>
                </a:solidFill>
              </a:rPr>
              <a:t>Ví dụ khi định nghĩa lớp nhân viên:</a:t>
            </a:r>
          </a:p>
          <a:p>
            <a:pPr lvl="1" algn="just">
              <a:buFont typeface="System Font Regular"/>
              <a:buChar char="□"/>
            </a:pPr>
            <a:r>
              <a:rPr lang="vi-VN" sz="1600">
                <a:solidFill>
                  <a:schemeClr val="tx1"/>
                </a:solidFill>
              </a:rPr>
              <a:t>Mỗi nhân viên sẽ có hệ số lương khác nhau</a:t>
            </a:r>
          </a:p>
          <a:p>
            <a:pPr lvl="1" algn="just">
              <a:buFont typeface="System Font Regular"/>
              <a:buChar char="□"/>
            </a:pPr>
            <a:r>
              <a:rPr lang="vi-VN" sz="1600">
                <a:solidFill>
                  <a:schemeClr val="tx1"/>
                </a:solidFill>
              </a:rPr>
              <a:t>Lương nhân viên = hệ số lương x </a:t>
            </a:r>
            <a:r>
              <a:rPr lang="vi-VN" sz="1600">
                <a:solidFill>
                  <a:srgbClr val="C00000"/>
                </a:solidFill>
              </a:rPr>
              <a:t>lương cơ bản </a:t>
            </a:r>
            <a:r>
              <a:rPr lang="vi-VN" sz="1600" i="1">
                <a:solidFill>
                  <a:schemeClr val="tx1"/>
                </a:solidFill>
              </a:rPr>
              <a:t>(</a:t>
            </a:r>
            <a:r>
              <a:rPr lang="vi-VN" sz="1600" i="1">
                <a:solidFill>
                  <a:schemeClr val="accent5"/>
                </a:solidFill>
              </a:rPr>
              <a:t>áp dụng chung cho toàn bộ nhân viên</a:t>
            </a:r>
            <a:r>
              <a:rPr lang="vi-VN" sz="1600" i="1">
                <a:solidFill>
                  <a:schemeClr val="tx1"/>
                </a:solidFill>
              </a:rPr>
              <a:t>) </a:t>
            </a:r>
            <a:r>
              <a:rPr lang="vi-VN" sz="1600">
                <a:solidFill>
                  <a:schemeClr val="tx1"/>
                </a:solidFill>
                <a:sym typeface="Wingdings" pitchFamily="2" charset="2"/>
              </a:rPr>
              <a:t> khai báo </a:t>
            </a:r>
            <a:r>
              <a:rPr lang="vi-VN" sz="1600">
                <a:solidFill>
                  <a:srgbClr val="C00000"/>
                </a:solidFill>
              </a:rPr>
              <a:t>lương cơ bản </a:t>
            </a:r>
            <a:r>
              <a:rPr lang="vi-VN" sz="1600">
                <a:solidFill>
                  <a:schemeClr val="tx1"/>
                </a:solidFill>
                <a:sym typeface="Wingdings" pitchFamily="2" charset="2"/>
              </a:rPr>
              <a:t>là thuộc tính </a:t>
            </a:r>
            <a:r>
              <a:rPr lang="vi-VN" sz="1600">
                <a:solidFill>
                  <a:srgbClr val="C00000"/>
                </a:solidFill>
                <a:sym typeface="Wingdings" pitchFamily="2" charset="2"/>
              </a:rPr>
              <a:t>static</a:t>
            </a:r>
          </a:p>
          <a:p>
            <a:pPr algn="just">
              <a:buFont typeface="Wingdings" pitchFamily="2" charset="2"/>
              <a:buChar char="§"/>
            </a:pPr>
            <a:r>
              <a:rPr lang="en-VN" sz="1800">
                <a:solidFill>
                  <a:schemeClr val="accent5"/>
                </a:solidFill>
              </a:rPr>
              <a:t>Từ khóa </a:t>
            </a:r>
            <a:r>
              <a:rPr lang="en-VN" sz="1800" b="1">
                <a:solidFill>
                  <a:srgbClr val="C00000"/>
                </a:solidFill>
              </a:rPr>
              <a:t>static</a:t>
            </a:r>
            <a:r>
              <a:rPr lang="vi-VN" sz="1800">
                <a:solidFill>
                  <a:schemeClr val="tx1"/>
                </a:solidFill>
              </a:rPr>
              <a:t> có thể dùng cho </a:t>
            </a:r>
            <a:r>
              <a:rPr lang="vi-VN" sz="1800">
                <a:solidFill>
                  <a:schemeClr val="accent5"/>
                </a:solidFill>
              </a:rPr>
              <a:t>class</a:t>
            </a:r>
            <a:r>
              <a:rPr lang="vi-VN" sz="1800">
                <a:solidFill>
                  <a:schemeClr val="tx1"/>
                </a:solidFill>
              </a:rPr>
              <a:t>, </a:t>
            </a:r>
            <a:r>
              <a:rPr lang="vi-VN" sz="1800">
                <a:solidFill>
                  <a:schemeClr val="accent5"/>
                </a:solidFill>
              </a:rPr>
              <a:t>attribute</a:t>
            </a:r>
            <a:r>
              <a:rPr lang="vi-VN" sz="1800">
                <a:solidFill>
                  <a:schemeClr val="tx1"/>
                </a:solidFill>
              </a:rPr>
              <a:t>, </a:t>
            </a:r>
            <a:r>
              <a:rPr lang="vi-VN" sz="1800">
                <a:solidFill>
                  <a:schemeClr val="accent5"/>
                </a:solidFill>
              </a:rPr>
              <a:t>method</a:t>
            </a:r>
            <a:r>
              <a:rPr lang="vi-VN" sz="1800">
                <a:solidFill>
                  <a:schemeClr val="tx1"/>
                </a:solidFill>
              </a:rPr>
              <a:t>, property, operator, constructor và </a:t>
            </a:r>
            <a:r>
              <a:rPr lang="vi-VN" sz="1800" i="1">
                <a:solidFill>
                  <a:schemeClr val="tx1"/>
                </a:solidFill>
              </a:rPr>
              <a:t>(event)</a:t>
            </a:r>
          </a:p>
          <a:p>
            <a:pPr marL="400050" lvl="1" indent="0" algn="just">
              <a:buNone/>
            </a:pPr>
            <a:endParaRPr lang="vi-VN" sz="1800">
              <a:solidFill>
                <a:srgbClr val="C00000"/>
              </a:solidFill>
              <a:sym typeface="Wingdings" pitchFamily="2" charset="2"/>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12</a:t>
            </a:fld>
            <a:endParaRPr lang="en"/>
          </a:p>
        </p:txBody>
      </p:sp>
    </p:spTree>
    <p:extLst>
      <p:ext uri="{BB962C8B-B14F-4D97-AF65-F5344CB8AC3E}">
        <p14:creationId xmlns:p14="http://schemas.microsoft.com/office/powerpoint/2010/main" val="205603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“static”</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US" sz="2000">
                <a:solidFill>
                  <a:srgbClr val="C00000"/>
                </a:solidFill>
              </a:rPr>
              <a:t>s</a:t>
            </a:r>
            <a:r>
              <a:rPr lang="en-VN" sz="2000">
                <a:solidFill>
                  <a:srgbClr val="C00000"/>
                </a:solidFill>
              </a:rPr>
              <a:t>tatic attribute</a:t>
            </a:r>
            <a:r>
              <a:rPr lang="en-VN" sz="2000">
                <a:solidFill>
                  <a:schemeClr val="tx1"/>
                </a:solidFill>
              </a:rPr>
              <a:t>:</a:t>
            </a:r>
            <a:endParaRPr lang="vi-VN" sz="1800">
              <a:solidFill>
                <a:srgbClr val="C00000"/>
              </a:solidFill>
              <a:sym typeface="Wingdings" pitchFamily="2" charset="2"/>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13</a:t>
            </a:fld>
            <a:endParaRPr lang="en"/>
          </a:p>
        </p:txBody>
      </p:sp>
      <p:sp>
        <p:nvSpPr>
          <p:cNvPr id="5" name="Content Placeholder 5">
            <a:extLst>
              <a:ext uri="{FF2B5EF4-FFF2-40B4-BE49-F238E27FC236}">
                <a16:creationId xmlns:a16="http://schemas.microsoft.com/office/drawing/2014/main" id="{C3A8D278-6F23-9BAF-4D9D-CEE5480F29CD}"/>
              </a:ext>
            </a:extLst>
          </p:cNvPr>
          <p:cNvSpPr txBox="1">
            <a:spLocks/>
          </p:cNvSpPr>
          <p:nvPr/>
        </p:nvSpPr>
        <p:spPr>
          <a:xfrm>
            <a:off x="2914006" y="1379696"/>
            <a:ext cx="3601844" cy="198839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FF9800"/>
                </a:solidFill>
                <a:latin typeface="Consolas" panose="020B0609020204030204" pitchFamily="49" charset="0"/>
                <a:cs typeface="Consolas" panose="020B0609020204030204" pitchFamily="49" charset="0"/>
              </a:rPr>
              <a:t>public</a:t>
            </a:r>
            <a:r>
              <a:rPr lang="en-US" sz="1200" i="1" dirty="0">
                <a:solidFill>
                  <a:srgbClr val="FF98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class </a:t>
            </a:r>
            <a:r>
              <a:rPr lang="en-US" sz="1200" dirty="0">
                <a:solidFill>
                  <a:srgbClr val="FF0000"/>
                </a:solidFill>
                <a:latin typeface="Consolas" panose="020B0609020204030204" pitchFamily="49" charset="0"/>
                <a:cs typeface="Consolas" panose="020B0609020204030204" pitchFamily="49" charset="0"/>
              </a:rPr>
              <a:t>Staff</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public</a:t>
            </a:r>
            <a:r>
              <a:rPr lang="en-US" sz="1200">
                <a:solidFill>
                  <a:srgbClr val="0432FF"/>
                </a:solidFill>
                <a:latin typeface="Consolas" panose="020B0609020204030204" pitchFamily="49" charset="0"/>
                <a:cs typeface="Consolas" panose="020B0609020204030204" pitchFamily="49" charset="0"/>
              </a:rPr>
              <a:t> static double </a:t>
            </a:r>
            <a:r>
              <a:rPr lang="en-US" sz="1200">
                <a:solidFill>
                  <a:srgbClr val="0070C0"/>
                </a:solidFill>
                <a:latin typeface="Consolas" panose="020B0609020204030204" pitchFamily="49" charset="0"/>
              </a:rPr>
              <a:t>baseSalary</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a:solidFill>
                  <a:srgbClr val="0432FF"/>
                </a:solidFill>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public</a:t>
            </a:r>
            <a:r>
              <a:rPr lang="en-US" sz="1200">
                <a:solidFill>
                  <a:srgbClr val="0432FF"/>
                </a:solidFill>
                <a:latin typeface="Consolas" panose="020B0609020204030204" pitchFamily="49" charset="0"/>
                <a:cs typeface="Consolas" panose="020B0609020204030204" pitchFamily="49" charset="0"/>
              </a:rPr>
              <a:t> double </a:t>
            </a:r>
            <a:r>
              <a:rPr lang="en-US" sz="1200">
                <a:solidFill>
                  <a:srgbClr val="0070C0"/>
                </a:solidFill>
                <a:latin typeface="Consolas" panose="020B0609020204030204" pitchFamily="49" charset="0"/>
              </a:rPr>
              <a:t>coefficent</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 . . </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public</a:t>
            </a:r>
            <a:r>
              <a:rPr lang="en-US" sz="1200" i="1">
                <a:solidFill>
                  <a:srgbClr val="FF9800"/>
                </a:solidFill>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double </a:t>
            </a:r>
            <a:r>
              <a:rPr lang="en-US" sz="1200">
                <a:solidFill>
                  <a:srgbClr val="FEA400"/>
                </a:solidFill>
                <a:latin typeface="Consolas" panose="020B0609020204030204" pitchFamily="49" charset="0"/>
                <a:cs typeface="Consolas" panose="020B0609020204030204" pitchFamily="49" charset="0"/>
              </a:rPr>
              <a:t>Pay</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return</a:t>
            </a:r>
            <a:r>
              <a:rPr lang="en-US" sz="1200">
                <a:latin typeface="Consolas" panose="020B0609020204030204" pitchFamily="49" charset="0"/>
                <a:cs typeface="Consolas" panose="020B0609020204030204" pitchFamily="49" charset="0"/>
              </a:rPr>
              <a:t> </a:t>
            </a:r>
            <a:r>
              <a:rPr lang="en-US" sz="1200">
                <a:solidFill>
                  <a:srgbClr val="0070C0"/>
                </a:solidFill>
                <a:latin typeface="Consolas" panose="020B0609020204030204" pitchFamily="49" charset="0"/>
              </a:rPr>
              <a:t>baseSalary </a:t>
            </a:r>
            <a:r>
              <a:rPr lang="en-US" sz="1200">
                <a:latin typeface="Consolas" panose="020B0609020204030204" pitchFamily="49" charset="0"/>
                <a:cs typeface="Consolas" panose="020B0609020204030204" pitchFamily="49" charset="0"/>
              </a:rPr>
              <a:t>*</a:t>
            </a:r>
            <a:r>
              <a:rPr lang="en-US" sz="1200">
                <a:solidFill>
                  <a:srgbClr val="0070C0"/>
                </a:solidFill>
                <a:latin typeface="Consolas" panose="020B0609020204030204" pitchFamily="49" charset="0"/>
              </a:rPr>
              <a:t> coefficent</a:t>
            </a:r>
            <a:r>
              <a:rPr lang="en-US" sz="1200">
                <a:latin typeface="Consolas" panose="020B0609020204030204" pitchFamily="49" charset="0"/>
                <a:cs typeface="Consolas" panose="020B0609020204030204" pitchFamily="49" charset="0"/>
              </a:rPr>
              <a:t>;</a:t>
            </a:r>
          </a:p>
          <a:p>
            <a:pPr marL="51435" indent="0">
              <a:spcBef>
                <a:spcPts val="0"/>
              </a:spcBef>
              <a:buNone/>
            </a:pPr>
            <a:r>
              <a:rPr lang="en-US" sz="1200">
                <a:latin typeface="Consolas" panose="020B0609020204030204" pitchFamily="49" charset="0"/>
                <a:cs typeface="Consolas" panose="020B0609020204030204" pitchFamily="49" charset="0"/>
              </a:rPr>
              <a:t>    }</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6" name="Content Placeholder 5">
            <a:extLst>
              <a:ext uri="{FF2B5EF4-FFF2-40B4-BE49-F238E27FC236}">
                <a16:creationId xmlns:a16="http://schemas.microsoft.com/office/drawing/2014/main" id="{44750683-8FE2-8C12-6652-D0CC6D1C741A}"/>
              </a:ext>
            </a:extLst>
          </p:cNvPr>
          <p:cNvSpPr txBox="1">
            <a:spLocks/>
          </p:cNvSpPr>
          <p:nvPr/>
        </p:nvSpPr>
        <p:spPr>
          <a:xfrm>
            <a:off x="204797" y="3210145"/>
            <a:ext cx="3601844" cy="189849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FF9800"/>
                </a:solidFill>
                <a:latin typeface="Consolas" panose="020B0609020204030204" pitchFamily="49" charset="0"/>
                <a:cs typeface="Consolas" panose="020B0609020204030204" pitchFamily="49" charset="0"/>
              </a:rPr>
              <a:t>public </a:t>
            </a:r>
            <a:r>
              <a:rPr lang="en-US" sz="1200">
                <a:solidFill>
                  <a:srgbClr val="0000FF"/>
                </a:solidFill>
                <a:latin typeface="Consolas" panose="020B0609020204030204" pitchFamily="49" charset="0"/>
                <a:cs typeface="Consolas" panose="020B0609020204030204" pitchFamily="49" charset="0"/>
              </a:rPr>
              <a:t>class </a:t>
            </a:r>
            <a:r>
              <a:rPr lang="en-US" sz="1200" dirty="0" err="1">
                <a:solidFill>
                  <a:srgbClr val="FF0000"/>
                </a:solidFill>
                <a:latin typeface="Consolas" panose="020B0609020204030204" pitchFamily="49" charset="0"/>
                <a:cs typeface="Consolas" panose="020B0609020204030204" pitchFamily="49" charset="0"/>
              </a:rPr>
              <a:t>Program</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static void </a:t>
            </a:r>
            <a:r>
              <a:rPr lang="en-US" sz="1200">
                <a:solidFill>
                  <a:srgbClr val="FEA400"/>
                </a:solidFill>
                <a:latin typeface="Consolas" panose="020B0609020204030204" pitchFamily="49" charset="0"/>
                <a:cs typeface="Consolas" panose="020B0609020204030204" pitchFamily="49" charset="0"/>
              </a:rPr>
              <a:t>Main</a:t>
            </a:r>
            <a:r>
              <a:rPr lang="en-US" sz="1200" dirty="0">
                <a:latin typeface="Consolas" panose="020B0609020204030204" pitchFamily="49" charset="0"/>
                <a:cs typeface="Consolas" panose="020B0609020204030204" pitchFamily="49" charset="0"/>
              </a:rPr>
              <a:t>(</a:t>
            </a:r>
            <a:r>
              <a:rPr lang="en-US" sz="1200">
                <a:solidFill>
                  <a:srgbClr val="0432FF"/>
                </a:solidFill>
                <a:latin typeface="Consolas" panose="020B0609020204030204" pitchFamily="49" charset="0"/>
                <a:cs typeface="Consolas" panose="020B0609020204030204" pitchFamily="49" charset="0"/>
              </a:rPr>
              <a:t>string </a:t>
            </a:r>
            <a:r>
              <a:rPr lang="en-US" sz="1200">
                <a:solidFill>
                  <a:srgbClr val="0070C0"/>
                </a:solidFill>
                <a:latin typeface="Consolas" panose="020B0609020204030204" pitchFamily="49" charset="0"/>
              </a:rPr>
              <a:t>args</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r>
              <a:rPr lang="en-US" sz="1200" dirty="0" err="1">
                <a:solidFill>
                  <a:srgbClr val="C00000"/>
                </a:solidFill>
                <a:highlight>
                  <a:srgbClr val="FFFF00"/>
                </a:highlight>
                <a:latin typeface="Consolas" panose="020B0609020204030204" pitchFamily="49" charset="0"/>
                <a:cs typeface="Consolas" panose="020B0609020204030204" pitchFamily="49" charset="0"/>
              </a:rPr>
              <a:t>Staff</a:t>
            </a:r>
            <a:r>
              <a:rPr lang="en-US" sz="1200" dirty="0" err="1">
                <a:solidFill>
                  <a:srgbClr val="0432FF"/>
                </a:solidFill>
                <a:highlight>
                  <a:srgbClr val="FFFF00"/>
                </a:highlight>
                <a:latin typeface="Consolas" panose="020B0609020204030204" pitchFamily="49" charset="0"/>
                <a:cs typeface="Consolas" panose="020B0609020204030204" pitchFamily="49" charset="0"/>
              </a:rPr>
              <a:t>.</a:t>
            </a:r>
            <a:r>
              <a:rPr lang="en-US" sz="1200">
                <a:solidFill>
                  <a:srgbClr val="0070C0"/>
                </a:solidFill>
                <a:highlight>
                  <a:srgbClr val="FFFF00"/>
                </a:highlight>
                <a:latin typeface="Consolas" panose="020B0609020204030204" pitchFamily="49" charset="0"/>
              </a:rPr>
              <a:t>baseSalary</a:t>
            </a:r>
            <a:r>
              <a:rPr lang="en-US" sz="1200" dirty="0">
                <a:solidFill>
                  <a:srgbClr val="0070C0"/>
                </a:solidFill>
                <a:highlight>
                  <a:srgbClr val="FFFF00"/>
                </a:highlight>
                <a:latin typeface="Consolas" panose="020B0609020204030204" pitchFamily="49" charset="0"/>
                <a:cs typeface="Consolas" panose="020B0609020204030204" pitchFamily="49" charset="0"/>
              </a:rPr>
              <a:t> </a:t>
            </a:r>
            <a:r>
              <a:rPr lang="en-US" sz="1200" dirty="0">
                <a:highlight>
                  <a:srgbClr val="FFFF00"/>
                </a:highlight>
                <a:latin typeface="Consolas" panose="020B0609020204030204" pitchFamily="49" charset="0"/>
                <a:cs typeface="Consolas" panose="020B0609020204030204" pitchFamily="49" charset="0"/>
              </a:rPr>
              <a:t>= 4000000;</a:t>
            </a:r>
            <a:endParaRPr lang="en-US" sz="1200">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C00000"/>
                </a:solidFill>
                <a:latin typeface="Consolas" panose="020B0609020204030204" pitchFamily="49" charset="0"/>
                <a:cs typeface="Consolas" panose="020B0609020204030204" pitchFamily="49" charset="0"/>
              </a:rPr>
              <a:t>Staff</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obj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new </a:t>
            </a:r>
            <a:r>
              <a:rPr lang="en-US" sz="1200" dirty="0" err="1">
                <a:solidFill>
                  <a:srgbClr val="C00000"/>
                </a:solidFill>
                <a:latin typeface="Consolas" panose="020B0609020204030204" pitchFamily="49" charset="0"/>
                <a:cs typeface="Consolas" panose="020B0609020204030204" pitchFamily="49" charset="0"/>
              </a:rPr>
              <a:t>Staff</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a:t>
            </a:r>
            <a:r>
              <a:rPr lang="en-US" sz="1200" dirty="0" err="1">
                <a:solidFill>
                  <a:srgbClr val="0070C0"/>
                </a:solidFill>
                <a:highlight>
                  <a:srgbClr val="FFFF00"/>
                </a:highlight>
                <a:latin typeface="Consolas" panose="020B0609020204030204" pitchFamily="49" charset="0"/>
                <a:cs typeface="Consolas" panose="020B0609020204030204" pitchFamily="49" charset="0"/>
              </a:rPr>
              <a:t>obj</a:t>
            </a:r>
            <a:r>
              <a:rPr lang="en-US" sz="1200" dirty="0" err="1">
                <a:solidFill>
                  <a:srgbClr val="0432FF"/>
                </a:solidFill>
                <a:highlight>
                  <a:srgbClr val="FFFF00"/>
                </a:highlight>
                <a:latin typeface="Consolas" panose="020B0609020204030204" pitchFamily="49" charset="0"/>
                <a:cs typeface="Consolas" panose="020B0609020204030204" pitchFamily="49" charset="0"/>
              </a:rPr>
              <a:t>.</a:t>
            </a:r>
            <a:r>
              <a:rPr lang="en-US" sz="1200">
                <a:solidFill>
                  <a:srgbClr val="0070C0"/>
                </a:solidFill>
                <a:highlight>
                  <a:srgbClr val="FFFF00"/>
                </a:highlight>
                <a:latin typeface="Consolas" panose="020B0609020204030204" pitchFamily="49" charset="0"/>
              </a:rPr>
              <a:t>coefficent</a:t>
            </a:r>
            <a:r>
              <a:rPr lang="en-US" sz="1200" dirty="0">
                <a:solidFill>
                  <a:srgbClr val="0070C0"/>
                </a:solidFill>
                <a:highlight>
                  <a:srgbClr val="FFFF00"/>
                </a:highlight>
                <a:latin typeface="Consolas" panose="020B0609020204030204" pitchFamily="49" charset="0"/>
                <a:cs typeface="Consolas" panose="020B0609020204030204" pitchFamily="49" charset="0"/>
              </a:rPr>
              <a:t> </a:t>
            </a:r>
            <a:r>
              <a:rPr lang="en-US" sz="1200" dirty="0">
                <a:highlight>
                  <a:srgbClr val="FFFF00"/>
                </a:highlight>
                <a:latin typeface="Consolas" panose="020B0609020204030204" pitchFamily="49" charset="0"/>
                <a:cs typeface="Consolas" panose="020B0609020204030204" pitchFamily="49" charset="0"/>
              </a:rPr>
              <a:t>= 3.2;</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obj</a:t>
            </a:r>
            <a:r>
              <a:rPr lang="en-US" sz="1200" dirty="0" err="1">
                <a:solidFill>
                  <a:srgbClr val="0432FF"/>
                </a:solidFill>
                <a:latin typeface="Consolas" panose="020B0609020204030204" pitchFamily="49" charset="0"/>
                <a:cs typeface="Consolas" panose="020B0609020204030204" pitchFamily="49" charset="0"/>
              </a:rPr>
              <a:t>.</a:t>
            </a:r>
            <a:r>
              <a:rPr lang="en-US" sz="1200">
                <a:solidFill>
                  <a:srgbClr val="FEA400"/>
                </a:solidFill>
                <a:latin typeface="Consolas" panose="020B0609020204030204" pitchFamily="49" charset="0"/>
                <a:cs typeface="Consolas" panose="020B0609020204030204" pitchFamily="49" charset="0"/>
              </a:rPr>
              <a:t>Pay</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a:latin typeface="Consolas" panose="020B0609020204030204" pitchFamily="49" charset="0"/>
                <a:cs typeface="Consolas" panose="020B0609020204030204" pitchFamily="49" charset="0"/>
              </a:rPr>
              <a:t>    }</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7" name="Line Callout 2 6">
            <a:extLst>
              <a:ext uri="{FF2B5EF4-FFF2-40B4-BE49-F238E27FC236}">
                <a16:creationId xmlns:a16="http://schemas.microsoft.com/office/drawing/2014/main" id="{12E3DA74-9B53-4B7A-75B1-CA4433B0A7D2}"/>
              </a:ext>
            </a:extLst>
          </p:cNvPr>
          <p:cNvSpPr/>
          <p:nvPr/>
        </p:nvSpPr>
        <p:spPr>
          <a:xfrm>
            <a:off x="4121787" y="3420437"/>
            <a:ext cx="2395660" cy="949452"/>
          </a:xfrm>
          <a:prstGeom prst="borderCallout2">
            <a:avLst>
              <a:gd name="adj1" fmla="val 50363"/>
              <a:gd name="adj2" fmla="val 404"/>
              <a:gd name="adj3" fmla="val 51324"/>
              <a:gd name="adj4" fmla="val -5754"/>
              <a:gd name="adj5" fmla="val 70768"/>
              <a:gd name="adj6" fmla="val -33407"/>
            </a:avLst>
          </a:prstGeom>
        </p:spPr>
        <p:style>
          <a:lnRef idx="1">
            <a:schemeClr val="accent5"/>
          </a:lnRef>
          <a:fillRef idx="2">
            <a:schemeClr val="accent5"/>
          </a:fillRef>
          <a:effectRef idx="1">
            <a:schemeClr val="accent5"/>
          </a:effectRef>
          <a:fontRef idx="minor">
            <a:schemeClr val="dk1"/>
          </a:fontRef>
        </p:style>
        <p:txBody>
          <a:bodyPr rtlCol="0" anchor="ctr"/>
          <a:lstStyle/>
          <a:p>
            <a:pPr marL="171450" indent="-171450" algn="just">
              <a:buFont typeface="Wingdings" pitchFamily="2" charset="2"/>
              <a:buChar char="§"/>
            </a:pPr>
            <a:r>
              <a:rPr lang="en-US" sz="1200">
                <a:solidFill>
                  <a:srgbClr val="0070C0"/>
                </a:solidFill>
                <a:latin typeface="Consolas" panose="020B0609020204030204" pitchFamily="49" charset="0"/>
              </a:rPr>
              <a:t>baseSalary </a:t>
            </a:r>
            <a:r>
              <a:rPr lang="en-VN" sz="1200">
                <a:solidFill>
                  <a:schemeClr val="tx1"/>
                </a:solidFill>
                <a:latin typeface="Roboto" panose="02000000000000000000" pitchFamily="2" charset="0"/>
                <a:ea typeface="Roboto" panose="02000000000000000000" pitchFamily="2" charset="0"/>
              </a:rPr>
              <a:t>tồn tại không phụ thuộc vào các object của class Staff</a:t>
            </a:r>
          </a:p>
          <a:p>
            <a:pPr marL="171450" indent="-171450" algn="just">
              <a:buFont typeface="Wingdings" pitchFamily="2" charset="2"/>
              <a:buChar char="§"/>
            </a:pPr>
            <a:r>
              <a:rPr lang="en-VN" sz="1200">
                <a:solidFill>
                  <a:srgbClr val="C00000"/>
                </a:solidFill>
                <a:latin typeface="Roboto" panose="02000000000000000000" pitchFamily="2" charset="0"/>
                <a:ea typeface="Roboto" panose="02000000000000000000" pitchFamily="2" charset="0"/>
                <a:sym typeface="Wingdings" pitchFamily="2" charset="2"/>
              </a:rPr>
              <a:t>Truy cập static attribute thông qua class name</a:t>
            </a:r>
            <a:endParaRPr lang="en-VN" sz="120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0094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“static”</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US" sz="2000">
                <a:solidFill>
                  <a:srgbClr val="C00000"/>
                </a:solidFill>
              </a:rPr>
              <a:t>s</a:t>
            </a:r>
            <a:r>
              <a:rPr lang="en-VN" sz="2000">
                <a:solidFill>
                  <a:srgbClr val="C00000"/>
                </a:solidFill>
              </a:rPr>
              <a:t>tatic method</a:t>
            </a:r>
            <a:r>
              <a:rPr lang="en-VN" sz="2000">
                <a:solidFill>
                  <a:schemeClr val="tx1"/>
                </a:solidFill>
              </a:rPr>
              <a:t>:</a:t>
            </a:r>
            <a:endParaRPr lang="vi-VN" sz="1800">
              <a:solidFill>
                <a:srgbClr val="C00000"/>
              </a:solidFill>
              <a:sym typeface="Wingdings" pitchFamily="2" charset="2"/>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14</a:t>
            </a:fld>
            <a:endParaRPr lang="en"/>
          </a:p>
        </p:txBody>
      </p:sp>
      <p:sp>
        <p:nvSpPr>
          <p:cNvPr id="5" name="Content Placeholder 5">
            <a:extLst>
              <a:ext uri="{FF2B5EF4-FFF2-40B4-BE49-F238E27FC236}">
                <a16:creationId xmlns:a16="http://schemas.microsoft.com/office/drawing/2014/main" id="{C3A8D278-6F23-9BAF-4D9D-CEE5480F29CD}"/>
              </a:ext>
            </a:extLst>
          </p:cNvPr>
          <p:cNvSpPr txBox="1">
            <a:spLocks/>
          </p:cNvSpPr>
          <p:nvPr/>
        </p:nvSpPr>
        <p:spPr>
          <a:xfrm>
            <a:off x="117352" y="1817126"/>
            <a:ext cx="5020930" cy="198839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FF9800"/>
                </a:solidFill>
                <a:latin typeface="Consolas" panose="020B0609020204030204" pitchFamily="49" charset="0"/>
                <a:cs typeface="Consolas" panose="020B0609020204030204" pitchFamily="49" charset="0"/>
              </a:rPr>
              <a:t>public</a:t>
            </a:r>
            <a:r>
              <a:rPr lang="en-US" sz="1200" i="1" dirty="0">
                <a:solidFill>
                  <a:srgbClr val="FF98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class </a:t>
            </a:r>
            <a:r>
              <a:rPr lang="en-US" sz="1200" dirty="0">
                <a:solidFill>
                  <a:srgbClr val="FF0000"/>
                </a:solidFill>
                <a:latin typeface="Consolas" panose="020B0609020204030204" pitchFamily="49" charset="0"/>
                <a:cs typeface="Consolas" panose="020B0609020204030204" pitchFamily="49" charset="0"/>
              </a:rPr>
              <a:t>Fraction</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private</a:t>
            </a:r>
            <a:r>
              <a:rPr lang="en-US" sz="1200">
                <a:solidFill>
                  <a:srgbClr val="0432FF"/>
                </a:solidFill>
                <a:latin typeface="Consolas" panose="020B0609020204030204" pitchFamily="49" charset="0"/>
                <a:cs typeface="Consolas" panose="020B0609020204030204" pitchFamily="49" charset="0"/>
              </a:rPr>
              <a:t> int </a:t>
            </a:r>
            <a:r>
              <a:rPr lang="en-US" sz="1200">
                <a:solidFill>
                  <a:srgbClr val="0070C0"/>
                </a:solidFill>
                <a:latin typeface="Consolas" panose="020B0609020204030204" pitchFamily="49" charset="0"/>
              </a:rPr>
              <a:t>numerator</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a:solidFill>
                  <a:srgbClr val="0432FF"/>
                </a:solidFill>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private</a:t>
            </a:r>
            <a:r>
              <a:rPr lang="en-US" sz="1200">
                <a:solidFill>
                  <a:srgbClr val="0432FF"/>
                </a:solidFill>
                <a:latin typeface="Consolas" panose="020B0609020204030204" pitchFamily="49" charset="0"/>
                <a:cs typeface="Consolas" panose="020B0609020204030204" pitchFamily="49" charset="0"/>
              </a:rPr>
              <a:t> int </a:t>
            </a:r>
            <a:r>
              <a:rPr lang="en-US" sz="1200">
                <a:solidFill>
                  <a:srgbClr val="0070C0"/>
                </a:solidFill>
                <a:latin typeface="Consolas" panose="020B0609020204030204" pitchFamily="49" charset="0"/>
              </a:rPr>
              <a:t>denominator</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dirty="0">
                <a:solidFill>
                  <a:srgbClr val="C00000"/>
                </a:solidFill>
                <a:latin typeface="Consolas" panose="020B0609020204030204" pitchFamily="49" charset="0"/>
                <a:cs typeface="Consolas" panose="020B0609020204030204" pitchFamily="49" charset="0"/>
              </a:rPr>
              <a:t>//. . . </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dirty="0">
                <a:solidFill>
                  <a:srgbClr val="FF9800"/>
                </a:solidFill>
                <a:latin typeface="Consolas" panose="020B0609020204030204" pitchFamily="49" charset="0"/>
                <a:cs typeface="Consolas" panose="020B0609020204030204" pitchFamily="49" charset="0"/>
              </a:rPr>
              <a:t>public</a:t>
            </a:r>
            <a:r>
              <a:rPr lang="en-US" sz="1200" i="1">
                <a:solidFill>
                  <a:srgbClr val="FF9800"/>
                </a:solidFill>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static</a:t>
            </a:r>
            <a:r>
              <a:rPr lang="en-US" sz="1200" i="1">
                <a:solidFill>
                  <a:srgbClr val="FF9800"/>
                </a:solidFill>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Fraction </a:t>
            </a:r>
            <a:r>
              <a:rPr lang="en-US" sz="1200">
                <a:solidFill>
                  <a:srgbClr val="FEA400"/>
                </a:solidFill>
                <a:latin typeface="Consolas" panose="020B0609020204030204" pitchFamily="49" charset="0"/>
                <a:cs typeface="Consolas" panose="020B0609020204030204" pitchFamily="49" charset="0"/>
              </a:rPr>
              <a:t>Add</a:t>
            </a:r>
            <a:r>
              <a:rPr lang="en-US" sz="1200" dirty="0">
                <a:latin typeface="Consolas" panose="020B0609020204030204" pitchFamily="49" charset="0"/>
                <a:cs typeface="Consolas" panose="020B0609020204030204" pitchFamily="49" charset="0"/>
              </a:rPr>
              <a:t>(</a:t>
            </a:r>
            <a:r>
              <a:rPr lang="en-US" sz="1200">
                <a:solidFill>
                  <a:srgbClr val="0432FF"/>
                </a:solidFill>
                <a:latin typeface="Consolas" panose="020B0609020204030204" pitchFamily="49" charset="0"/>
                <a:cs typeface="Consolas" panose="020B0609020204030204" pitchFamily="49" charset="0"/>
              </a:rPr>
              <a:t>Fraction </a:t>
            </a:r>
            <a:r>
              <a:rPr lang="en-US" sz="1200">
                <a:solidFill>
                  <a:srgbClr val="0070C0"/>
                </a:solidFill>
                <a:latin typeface="Consolas" panose="020B0609020204030204" pitchFamily="49" charset="0"/>
              </a:rPr>
              <a:t>f1</a:t>
            </a:r>
            <a:r>
              <a:rPr lang="en-US" sz="1200" dirty="0">
                <a:latin typeface="Consolas" panose="020B0609020204030204" pitchFamily="49" charset="0"/>
                <a:cs typeface="Consolas" panose="020B0609020204030204" pitchFamily="49" charset="0"/>
              </a:rPr>
              <a:t>,</a:t>
            </a:r>
            <a:r>
              <a:rPr lang="en-US" sz="1200" dirty="0">
                <a:solidFill>
                  <a:srgbClr val="0432FF"/>
                </a:solidFill>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Fraction </a:t>
            </a:r>
            <a:r>
              <a:rPr lang="en-US" sz="1200">
                <a:solidFill>
                  <a:srgbClr val="0070C0"/>
                </a:solidFill>
                <a:latin typeface="Consolas" panose="020B0609020204030204" pitchFamily="49" charset="0"/>
              </a:rPr>
              <a:t>f2</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dirty="0">
                <a:latin typeface="Consolas" panose="020B0609020204030204" pitchFamily="49" charset="0"/>
                <a:cs typeface="Consolas" panose="020B0609020204030204" pitchFamily="49" charset="0"/>
              </a:rPr>
              <a:t>    </a:t>
            </a: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 . .</a:t>
            </a:r>
          </a:p>
          <a:p>
            <a:pPr marL="51435" indent="0">
              <a:spcBef>
                <a:spcPts val="0"/>
              </a:spcBef>
              <a:buNone/>
            </a:pPr>
            <a:r>
              <a:rPr lang="en-US" sz="1200">
                <a:latin typeface="Consolas" panose="020B0609020204030204" pitchFamily="49" charset="0"/>
                <a:cs typeface="Consolas" panose="020B0609020204030204" pitchFamily="49" charset="0"/>
              </a:rPr>
              <a:t>    }</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6" name="Content Placeholder 5">
            <a:extLst>
              <a:ext uri="{FF2B5EF4-FFF2-40B4-BE49-F238E27FC236}">
                <a16:creationId xmlns:a16="http://schemas.microsoft.com/office/drawing/2014/main" id="{44750683-8FE2-8C12-6652-D0CC6D1C741A}"/>
              </a:ext>
            </a:extLst>
          </p:cNvPr>
          <p:cNvSpPr txBox="1">
            <a:spLocks/>
          </p:cNvSpPr>
          <p:nvPr/>
        </p:nvSpPr>
        <p:spPr>
          <a:xfrm>
            <a:off x="1714287" y="3149958"/>
            <a:ext cx="3999213" cy="1794301"/>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FF9800"/>
                </a:solidFill>
                <a:latin typeface="Consolas" panose="020B0609020204030204" pitchFamily="49" charset="0"/>
                <a:cs typeface="Consolas" panose="020B0609020204030204" pitchFamily="49" charset="0"/>
              </a:rPr>
              <a:t>public </a:t>
            </a:r>
            <a:r>
              <a:rPr lang="en-US" sz="1200">
                <a:solidFill>
                  <a:srgbClr val="0000FF"/>
                </a:solidFill>
                <a:latin typeface="Consolas" panose="020B0609020204030204" pitchFamily="49" charset="0"/>
                <a:cs typeface="Consolas" panose="020B0609020204030204" pitchFamily="49" charset="0"/>
              </a:rPr>
              <a:t>class </a:t>
            </a:r>
            <a:r>
              <a:rPr lang="en-US" sz="1200" dirty="0" err="1">
                <a:solidFill>
                  <a:srgbClr val="FF0000"/>
                </a:solidFill>
                <a:latin typeface="Consolas" panose="020B0609020204030204" pitchFamily="49" charset="0"/>
                <a:cs typeface="Consolas" panose="020B0609020204030204" pitchFamily="49" charset="0"/>
              </a:rPr>
              <a:t>Program</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static void </a:t>
            </a:r>
            <a:r>
              <a:rPr lang="en-US" sz="1200">
                <a:solidFill>
                  <a:srgbClr val="FEA400"/>
                </a:solidFill>
                <a:latin typeface="Consolas" panose="020B0609020204030204" pitchFamily="49" charset="0"/>
                <a:cs typeface="Consolas" panose="020B0609020204030204" pitchFamily="49" charset="0"/>
              </a:rPr>
              <a:t>Main</a:t>
            </a:r>
            <a:r>
              <a:rPr lang="en-US" sz="1200" dirty="0">
                <a:latin typeface="Consolas" panose="020B0609020204030204" pitchFamily="49" charset="0"/>
                <a:cs typeface="Consolas" panose="020B0609020204030204" pitchFamily="49" charset="0"/>
              </a:rPr>
              <a:t>(</a:t>
            </a:r>
            <a:r>
              <a:rPr lang="en-US" sz="1200">
                <a:solidFill>
                  <a:srgbClr val="0432FF"/>
                </a:solidFill>
                <a:latin typeface="Consolas" panose="020B0609020204030204" pitchFamily="49" charset="0"/>
                <a:cs typeface="Consolas" panose="020B0609020204030204" pitchFamily="49" charset="0"/>
              </a:rPr>
              <a:t>string </a:t>
            </a:r>
            <a:r>
              <a:rPr lang="en-US" sz="1200">
                <a:solidFill>
                  <a:srgbClr val="0070C0"/>
                </a:solidFill>
                <a:latin typeface="Consolas" panose="020B0609020204030204" pitchFamily="49" charset="0"/>
              </a:rPr>
              <a:t>args</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Fraction</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f1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new </a:t>
            </a:r>
            <a:r>
              <a:rPr lang="en-US" sz="1200" dirty="0" err="1">
                <a:solidFill>
                  <a:srgbClr val="C00000"/>
                </a:solidFill>
                <a:latin typeface="Consolas" panose="020B0609020204030204" pitchFamily="49" charset="0"/>
                <a:cs typeface="Consolas" panose="020B0609020204030204" pitchFamily="49" charset="0"/>
              </a:rPr>
              <a:t>Fraction</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Fraction</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f2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new </a:t>
            </a:r>
            <a:r>
              <a:rPr lang="en-US" sz="1200" dirty="0" err="1">
                <a:solidFill>
                  <a:srgbClr val="C00000"/>
                </a:solidFill>
                <a:latin typeface="Consolas" panose="020B0609020204030204" pitchFamily="49" charset="0"/>
                <a:cs typeface="Consolas" panose="020B0609020204030204" pitchFamily="49" charset="0"/>
              </a:rPr>
              <a:t>Fraction</a:t>
            </a:r>
            <a:r>
              <a:rPr lang="en-US" sz="1200" dirty="0">
                <a:latin typeface="Consolas" panose="020B0609020204030204" pitchFamily="49" charset="0"/>
                <a:cs typeface="Consolas" panose="020B0609020204030204" pitchFamily="49" charset="0"/>
              </a:rPr>
              <a:t>();</a:t>
            </a: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Fraction</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sum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a:t>
            </a:r>
            <a:r>
              <a:rPr lang="en-US" sz="1200" dirty="0" err="1">
                <a:solidFill>
                  <a:srgbClr val="C00000"/>
                </a:solidFill>
                <a:latin typeface="Consolas" panose="020B0609020204030204" pitchFamily="49" charset="0"/>
                <a:cs typeface="Consolas" panose="020B0609020204030204" pitchFamily="49" charset="0"/>
              </a:rPr>
              <a:t>Fraction</a:t>
            </a:r>
            <a:r>
              <a:rPr lang="en-US" sz="1200" dirty="0">
                <a:latin typeface="Consolas" panose="020B0609020204030204" pitchFamily="49" charset="0"/>
                <a:cs typeface="Consolas" panose="020B0609020204030204" pitchFamily="49" charset="0"/>
              </a:rPr>
              <a:t>.</a:t>
            </a:r>
            <a:r>
              <a:rPr lang="en-US" sz="1200">
                <a:solidFill>
                  <a:srgbClr val="FEA400"/>
                </a:solidFill>
                <a:latin typeface="Consolas" panose="020B0609020204030204" pitchFamily="49" charset="0"/>
                <a:cs typeface="Consolas" panose="020B0609020204030204" pitchFamily="49" charset="0"/>
              </a:rPr>
              <a:t>Add</a:t>
            </a:r>
            <a:r>
              <a:rPr lang="en-US" sz="1200" dirty="0">
                <a:latin typeface="Consolas" panose="020B0609020204030204" pitchFamily="49" charset="0"/>
                <a:cs typeface="Consolas" panose="020B0609020204030204" pitchFamily="49" charset="0"/>
              </a:rPr>
              <a:t>(</a:t>
            </a:r>
            <a:r>
              <a:rPr lang="en-US" sz="1200">
                <a:solidFill>
                  <a:srgbClr val="0070C0"/>
                </a:solidFill>
                <a:latin typeface="Consolas" panose="020B0609020204030204" pitchFamily="49" charset="0"/>
              </a:rPr>
              <a:t>f1</a:t>
            </a:r>
            <a:r>
              <a:rPr lang="en-US" sz="1200" dirty="0">
                <a:latin typeface="Consolas" panose="020B0609020204030204" pitchFamily="49" charset="0"/>
                <a:cs typeface="Consolas" panose="020B0609020204030204" pitchFamily="49" charset="0"/>
              </a:rPr>
              <a:t>,</a:t>
            </a:r>
            <a:r>
              <a:rPr lang="en-US" sz="1200" dirty="0">
                <a:solidFill>
                  <a:srgbClr val="0432FF"/>
                </a:solidFill>
                <a:latin typeface="Consolas" panose="020B0609020204030204" pitchFamily="49" charset="0"/>
                <a:cs typeface="Consolas" panose="020B0609020204030204" pitchFamily="49" charset="0"/>
              </a:rPr>
              <a:t> </a:t>
            </a:r>
            <a:r>
              <a:rPr lang="en-US" sz="1200">
                <a:solidFill>
                  <a:srgbClr val="0070C0"/>
                </a:solidFill>
                <a:latin typeface="Consolas" panose="020B0609020204030204" pitchFamily="49" charset="0"/>
              </a:rPr>
              <a:t>f2</a:t>
            </a:r>
            <a:r>
              <a:rPr lang="en-US" sz="1200" dirty="0">
                <a:latin typeface="Consolas" panose="020B0609020204030204" pitchFamily="49" charset="0"/>
                <a:cs typeface="Consolas" panose="020B0609020204030204" pitchFamily="49" charset="0"/>
              </a:rPr>
              <a:t>);</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7" name="Line Callout 2 6">
            <a:extLst>
              <a:ext uri="{FF2B5EF4-FFF2-40B4-BE49-F238E27FC236}">
                <a16:creationId xmlns:a16="http://schemas.microsoft.com/office/drawing/2014/main" id="{12E3DA74-9B53-4B7A-75B1-CA4433B0A7D2}"/>
              </a:ext>
            </a:extLst>
          </p:cNvPr>
          <p:cNvSpPr/>
          <p:nvPr/>
        </p:nvSpPr>
        <p:spPr>
          <a:xfrm>
            <a:off x="4433390" y="1698665"/>
            <a:ext cx="2395660" cy="949452"/>
          </a:xfrm>
          <a:prstGeom prst="borderCallout2">
            <a:avLst>
              <a:gd name="adj1" fmla="val 102041"/>
              <a:gd name="adj2" fmla="val 78604"/>
              <a:gd name="adj3" fmla="val 178169"/>
              <a:gd name="adj4" fmla="val 78963"/>
              <a:gd name="adj5" fmla="val 285700"/>
              <a:gd name="adj6" fmla="val 47120"/>
            </a:avLst>
          </a:prstGeom>
        </p:spPr>
        <p:style>
          <a:lnRef idx="1">
            <a:schemeClr val="accent5"/>
          </a:lnRef>
          <a:fillRef idx="2">
            <a:schemeClr val="accent5"/>
          </a:fillRef>
          <a:effectRef idx="1">
            <a:schemeClr val="accent5"/>
          </a:effectRef>
          <a:fontRef idx="minor">
            <a:schemeClr val="dk1"/>
          </a:fontRef>
        </p:style>
        <p:txBody>
          <a:bodyPr rtlCol="0" anchor="ctr"/>
          <a:lstStyle/>
          <a:p>
            <a:pPr marL="171450" indent="-171450" algn="just">
              <a:buFont typeface="Wingdings" pitchFamily="2" charset="2"/>
              <a:buChar char="§"/>
            </a:pPr>
            <a:r>
              <a:rPr lang="en-VN" sz="1200">
                <a:solidFill>
                  <a:srgbClr val="C00000"/>
                </a:solidFill>
                <a:latin typeface="Roboto" panose="02000000000000000000" pitchFamily="2" charset="0"/>
                <a:ea typeface="Roboto" panose="02000000000000000000" pitchFamily="2" charset="0"/>
                <a:sym typeface="Wingdings" pitchFamily="2" charset="2"/>
              </a:rPr>
              <a:t>Truy cập static method thông qua class name</a:t>
            </a:r>
          </a:p>
          <a:p>
            <a:pPr marL="171450" indent="-171450" algn="just">
              <a:buFont typeface="Wingdings" pitchFamily="2" charset="2"/>
              <a:buChar char="§"/>
            </a:pPr>
            <a:r>
              <a:rPr lang="en-VN" sz="1200">
                <a:solidFill>
                  <a:schemeClr val="tx1"/>
                </a:solidFill>
                <a:latin typeface="Roboto" panose="02000000000000000000" pitchFamily="2" charset="0"/>
                <a:ea typeface="Roboto" panose="02000000000000000000" pitchFamily="2" charset="0"/>
                <a:sym typeface="Wingdings" pitchFamily="2" charset="2"/>
              </a:rPr>
              <a:t>Cần phải truyền đủ 2 đối tượng Fraction để thực hiện phép cộng</a:t>
            </a:r>
            <a:endParaRPr lang="en-VN" sz="120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12218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Từ khóa “static”</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US" sz="2000">
                <a:solidFill>
                  <a:srgbClr val="C00000"/>
                </a:solidFill>
              </a:rPr>
              <a:t>s</a:t>
            </a:r>
            <a:r>
              <a:rPr lang="en-VN" sz="2000">
                <a:solidFill>
                  <a:srgbClr val="C00000"/>
                </a:solidFill>
              </a:rPr>
              <a:t>tatic class</a:t>
            </a:r>
            <a:r>
              <a:rPr lang="en-VN" sz="2000">
                <a:solidFill>
                  <a:schemeClr val="tx1"/>
                </a:solidFill>
              </a:rPr>
              <a:t>: </a:t>
            </a:r>
            <a:r>
              <a:rPr lang="en-VN" sz="1600">
                <a:solidFill>
                  <a:schemeClr val="tx1"/>
                </a:solidFill>
              </a:rPr>
              <a:t>tất cả thành phần của class đều static </a:t>
            </a:r>
            <a:r>
              <a:rPr lang="en-VN" sz="1600">
                <a:solidFill>
                  <a:schemeClr val="tx1"/>
                </a:solidFill>
                <a:sym typeface="Wingdings" pitchFamily="2" charset="2"/>
              </a:rPr>
              <a:t> </a:t>
            </a:r>
            <a:r>
              <a:rPr lang="en-VN" sz="1600">
                <a:solidFill>
                  <a:schemeClr val="tx1"/>
                </a:solidFill>
              </a:rPr>
              <a:t>thường dùng để tạo các lớp tiện ích (không cần tạo đối tượng của lớp đó)</a:t>
            </a:r>
            <a:endParaRPr lang="vi-VN" sz="1600">
              <a:solidFill>
                <a:srgbClr val="C00000"/>
              </a:solidFill>
              <a:sym typeface="Wingdings" pitchFamily="2" charset="2"/>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15</a:t>
            </a:fld>
            <a:endParaRPr lang="en"/>
          </a:p>
        </p:txBody>
      </p:sp>
      <p:sp>
        <p:nvSpPr>
          <p:cNvPr id="8" name="Content Placeholder 5">
            <a:extLst>
              <a:ext uri="{FF2B5EF4-FFF2-40B4-BE49-F238E27FC236}">
                <a16:creationId xmlns:a16="http://schemas.microsoft.com/office/drawing/2014/main" id="{C88F5BEC-7120-B9AB-9AC8-CCD17B50A06E}"/>
              </a:ext>
            </a:extLst>
          </p:cNvPr>
          <p:cNvSpPr txBox="1">
            <a:spLocks/>
          </p:cNvSpPr>
          <p:nvPr/>
        </p:nvSpPr>
        <p:spPr>
          <a:xfrm>
            <a:off x="1490" y="2276802"/>
            <a:ext cx="3968343" cy="2879803"/>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600"/>
              </a:spcBef>
              <a:buNone/>
            </a:pPr>
            <a:r>
              <a:rPr lang="en-US" sz="1100" dirty="0">
                <a:solidFill>
                  <a:srgbClr val="FF9800"/>
                </a:solidFill>
                <a:latin typeface="Consolas" panose="020B0609020204030204" pitchFamily="49" charset="0"/>
                <a:cs typeface="Consolas" panose="020B0609020204030204" pitchFamily="49" charset="0"/>
              </a:rPr>
              <a:t>public</a:t>
            </a:r>
            <a:r>
              <a:rPr lang="en-US" sz="1100" i="1" dirty="0">
                <a:solidFill>
                  <a:srgbClr val="FF98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static </a:t>
            </a:r>
            <a:r>
              <a:rPr lang="en-US" sz="1100" dirty="0">
                <a:solidFill>
                  <a:srgbClr val="0432FF"/>
                </a:solidFill>
                <a:latin typeface="Consolas" panose="020B0609020204030204" pitchFamily="49" charset="0"/>
                <a:cs typeface="Consolas" panose="020B0609020204030204" pitchFamily="49" charset="0"/>
              </a:rPr>
              <a:t>class</a:t>
            </a:r>
            <a:r>
              <a:rPr lang="en-US" sz="1100" dirty="0">
                <a:latin typeface="Consolas" panose="020B0609020204030204" pitchFamily="49" charset="0"/>
                <a:cs typeface="Consolas" panose="020B0609020204030204" pitchFamily="49" charset="0"/>
              </a:rPr>
              <a:t> </a:t>
            </a:r>
            <a:r>
              <a:rPr lang="en-US" sz="1100" dirty="0">
                <a:solidFill>
                  <a:srgbClr val="FF0000"/>
                </a:solidFill>
                <a:latin typeface="Consolas" panose="020B0609020204030204" pitchFamily="49" charset="0"/>
                <a:cs typeface="Consolas" panose="020B0609020204030204" pitchFamily="49" charset="0"/>
              </a:rPr>
              <a:t>Math</a:t>
            </a:r>
            <a:r>
              <a:rPr lang="en-US" sz="1100" dirty="0">
                <a:solidFill>
                  <a:srgbClr val="00B050"/>
                </a:solidFill>
                <a:latin typeface="Consolas" panose="020B0609020204030204" pitchFamily="49" charset="0"/>
                <a:cs typeface="Consolas" panose="020B0609020204030204" pitchFamily="49" charset="0"/>
              </a:rPr>
              <a:t> </a:t>
            </a:r>
          </a:p>
          <a:p>
            <a:pPr marL="51435" indent="0">
              <a:spcBef>
                <a:spcPts val="600"/>
              </a:spcBef>
              <a:buNone/>
            </a:pPr>
            <a:r>
              <a:rPr lang="en-US" sz="1100" dirty="0">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public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static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double</a:t>
            </a: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Pow</a:t>
            </a:r>
            <a:r>
              <a:rPr lang="en-US" sz="1100">
                <a:solidFill>
                  <a:srgbClr val="000000"/>
                </a:solidFill>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double </a:t>
            </a:r>
            <a:r>
              <a:rPr lang="en-US" sz="1100">
                <a:solidFill>
                  <a:srgbClr val="0070C0"/>
                </a:solidFill>
                <a:latin typeface="Consolas" panose="020B0609020204030204" pitchFamily="49" charset="0"/>
                <a:cs typeface="Consolas" panose="020B0609020204030204" pitchFamily="49" charset="0"/>
              </a:rPr>
              <a:t>x</a:t>
            </a:r>
            <a:r>
              <a:rPr lang="en-US" sz="1100">
                <a:solidFill>
                  <a:srgbClr val="000000"/>
                </a:solidFill>
                <a:latin typeface="Consolas" panose="020B0609020204030204" pitchFamily="49" charset="0"/>
              </a:rPr>
              <a:t>,</a:t>
            </a:r>
            <a:r>
              <a:rPr lang="en-US" sz="1100">
                <a:latin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double </a:t>
            </a:r>
            <a:r>
              <a:rPr lang="en-US" sz="1100">
                <a:solidFill>
                  <a:srgbClr val="0070C0"/>
                </a:solidFill>
                <a:latin typeface="Consolas" panose="020B0609020204030204" pitchFamily="49" charset="0"/>
                <a:cs typeface="Consolas" panose="020B0609020204030204" pitchFamily="49" charset="0"/>
              </a:rPr>
              <a:t>y</a:t>
            </a:r>
            <a:r>
              <a:rPr lang="en-US" sz="1100">
                <a:solidFill>
                  <a:srgbClr val="000000"/>
                </a:solidFill>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 </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return</a:t>
            </a:r>
            <a:r>
              <a:rPr lang="en-US" sz="1100">
                <a:solidFill>
                  <a:srgbClr val="000000"/>
                </a:solidFill>
                <a:latin typeface="Consolas" panose="020B0609020204030204" pitchFamily="49" charset="0"/>
                <a:cs typeface="Consolas" panose="020B0609020204030204" pitchFamily="49" charset="0"/>
              </a:rPr>
              <a:t> </a:t>
            </a:r>
            <a:r>
              <a:rPr lang="en-US" sz="1100">
                <a:solidFill>
                  <a:srgbClr val="0070C0"/>
                </a:solidFill>
                <a:latin typeface="Consolas" panose="020B0609020204030204" pitchFamily="49" charset="0"/>
              </a:rPr>
              <a:t>. . .</a:t>
            </a: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chemeClr val="accent5"/>
                </a:solidFill>
                <a:latin typeface="Consolas" panose="020B0609020204030204" pitchFamily="49" charset="0"/>
                <a:cs typeface="Consolas" panose="020B0609020204030204" pitchFamily="49" charset="0"/>
              </a:rPr>
              <a:t>    public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static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double</a:t>
            </a: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Abs</a:t>
            </a:r>
            <a:r>
              <a:rPr lang="en-US" sz="1100">
                <a:solidFill>
                  <a:srgbClr val="000000"/>
                </a:solidFill>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double </a:t>
            </a:r>
            <a:r>
              <a:rPr lang="en-US" sz="1100">
                <a:solidFill>
                  <a:srgbClr val="0070C0"/>
                </a:solidFill>
                <a:latin typeface="Consolas" panose="020B0609020204030204" pitchFamily="49" charset="0"/>
                <a:cs typeface="Consolas" panose="020B0609020204030204" pitchFamily="49" charset="0"/>
              </a:rPr>
              <a:t>value</a:t>
            </a:r>
            <a:r>
              <a:rPr lang="en-US" sz="1100">
                <a:solidFill>
                  <a:srgbClr val="000000"/>
                </a:solidFill>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 </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return</a:t>
            </a:r>
            <a:r>
              <a:rPr lang="en-US" sz="1100">
                <a:solidFill>
                  <a:srgbClr val="000000"/>
                </a:solidFill>
                <a:latin typeface="Consolas" panose="020B0609020204030204" pitchFamily="49" charset="0"/>
                <a:cs typeface="Consolas" panose="020B0609020204030204" pitchFamily="49" charset="0"/>
              </a:rPr>
              <a:t> </a:t>
            </a:r>
            <a:r>
              <a:rPr lang="en-US" sz="1100">
                <a:solidFill>
                  <a:srgbClr val="0070C0"/>
                </a:solidFill>
                <a:latin typeface="Consolas" panose="020B0609020204030204" pitchFamily="49" charset="0"/>
              </a:rPr>
              <a:t>. . .</a:t>
            </a: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 . .</a:t>
            </a:r>
          </a:p>
          <a:p>
            <a:pPr marL="51435" indent="0">
              <a:spcBef>
                <a:spcPts val="600"/>
              </a:spcBef>
              <a:buNone/>
              <a:tabLst>
                <a:tab pos="463550" algn="l"/>
                <a:tab pos="914400" algn="l"/>
              </a:tabLst>
            </a:pPr>
            <a:r>
              <a:rPr lang="en-US" sz="11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endParaRPr lang="en-US" sz="1100" dirty="0">
              <a:latin typeface="Consolas" panose="020B0609020204030204" pitchFamily="49" charset="0"/>
              <a:cs typeface="Consolas" panose="020B0609020204030204" pitchFamily="49" charset="0"/>
            </a:endParaRPr>
          </a:p>
        </p:txBody>
      </p:sp>
      <p:sp>
        <p:nvSpPr>
          <p:cNvPr id="6" name="Content Placeholder 5">
            <a:extLst>
              <a:ext uri="{FF2B5EF4-FFF2-40B4-BE49-F238E27FC236}">
                <a16:creationId xmlns:a16="http://schemas.microsoft.com/office/drawing/2014/main" id="{44750683-8FE2-8C12-6652-D0CC6D1C741A}"/>
              </a:ext>
            </a:extLst>
          </p:cNvPr>
          <p:cNvSpPr txBox="1">
            <a:spLocks/>
          </p:cNvSpPr>
          <p:nvPr/>
        </p:nvSpPr>
        <p:spPr>
          <a:xfrm>
            <a:off x="3423433" y="3362304"/>
            <a:ext cx="3115292" cy="1794301"/>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200" dirty="0">
                <a:solidFill>
                  <a:srgbClr val="FF9800"/>
                </a:solidFill>
                <a:latin typeface="Consolas" panose="020B0609020204030204" pitchFamily="49" charset="0"/>
                <a:cs typeface="Consolas" panose="020B0609020204030204" pitchFamily="49" charset="0"/>
              </a:rPr>
              <a:t>public </a:t>
            </a:r>
            <a:r>
              <a:rPr lang="en-US" sz="1200">
                <a:solidFill>
                  <a:srgbClr val="0000FF"/>
                </a:solidFill>
                <a:latin typeface="Consolas" panose="020B0609020204030204" pitchFamily="49" charset="0"/>
                <a:cs typeface="Consolas" panose="020B0609020204030204" pitchFamily="49" charset="0"/>
              </a:rPr>
              <a:t>class </a:t>
            </a:r>
            <a:r>
              <a:rPr lang="en-US" sz="1200" dirty="0" err="1">
                <a:solidFill>
                  <a:srgbClr val="FF0000"/>
                </a:solidFill>
                <a:latin typeface="Consolas" panose="020B0609020204030204" pitchFamily="49" charset="0"/>
                <a:cs typeface="Consolas" panose="020B0609020204030204" pitchFamily="49" charset="0"/>
              </a:rPr>
              <a:t>Program</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br>
              <a:rPr lang="en-US" sz="1200">
                <a:latin typeface="Consolas" panose="020B0609020204030204" pitchFamily="49" charset="0"/>
                <a:cs typeface="Consolas" panose="020B0609020204030204" pitchFamily="49" charset="0"/>
              </a:rPr>
            </a:br>
            <a:r>
              <a:rPr lang="en-US" sz="1200">
                <a:latin typeface="Consolas" panose="020B0609020204030204" pitchFamily="49" charset="0"/>
                <a:cs typeface="Consolas" panose="020B0609020204030204" pitchFamily="49" charset="0"/>
              </a:rPr>
              <a:t>    </a:t>
            </a:r>
            <a:r>
              <a:rPr lang="en-US" sz="1200">
                <a:solidFill>
                  <a:srgbClr val="0432FF"/>
                </a:solidFill>
                <a:latin typeface="Consolas" panose="020B0609020204030204" pitchFamily="49" charset="0"/>
                <a:cs typeface="Consolas" panose="020B0609020204030204" pitchFamily="49" charset="0"/>
              </a:rPr>
              <a:t>static void </a:t>
            </a:r>
            <a:r>
              <a:rPr lang="en-US" sz="1200">
                <a:solidFill>
                  <a:srgbClr val="FEA400"/>
                </a:solidFill>
                <a:latin typeface="Consolas" panose="020B0609020204030204" pitchFamily="49" charset="0"/>
                <a:cs typeface="Consolas" panose="020B0609020204030204" pitchFamily="49" charset="0"/>
              </a:rPr>
              <a:t>Main</a:t>
            </a:r>
            <a:r>
              <a:rPr lang="en-US" sz="1200" dirty="0">
                <a:latin typeface="Consolas" panose="020B0609020204030204" pitchFamily="49" charset="0"/>
                <a:cs typeface="Consolas" panose="020B0609020204030204" pitchFamily="49" charset="0"/>
              </a:rPr>
              <a:t>(</a:t>
            </a:r>
            <a:r>
              <a:rPr lang="en-US" sz="1200">
                <a:solidFill>
                  <a:srgbClr val="0432FF"/>
                </a:solidFill>
                <a:latin typeface="Consolas" panose="020B0609020204030204" pitchFamily="49" charset="0"/>
                <a:cs typeface="Consolas" panose="020B0609020204030204" pitchFamily="49" charset="0"/>
              </a:rPr>
              <a:t>string </a:t>
            </a:r>
            <a:r>
              <a:rPr lang="en-US" sz="1200">
                <a:solidFill>
                  <a:srgbClr val="0070C0"/>
                </a:solidFill>
                <a:latin typeface="Consolas" panose="020B0609020204030204" pitchFamily="49" charset="0"/>
              </a:rPr>
              <a:t>args</a:t>
            </a: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a:latin typeface="Consolas" panose="020B0609020204030204" pitchFamily="49" charset="0"/>
                <a:cs typeface="Consolas" panose="020B0609020204030204" pitchFamily="49" charset="0"/>
              </a:rPr>
              <a:t>    {</a:t>
            </a: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double</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n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a:t>
            </a:r>
            <a:r>
              <a:rPr lang="en-US" sz="1200" dirty="0" err="1">
                <a:solidFill>
                  <a:srgbClr val="C00000"/>
                </a:solidFill>
                <a:latin typeface="Consolas" panose="020B0609020204030204" pitchFamily="49" charset="0"/>
                <a:cs typeface="Consolas" panose="020B0609020204030204" pitchFamily="49" charset="0"/>
              </a:rPr>
              <a:t>Math</a:t>
            </a:r>
            <a:r>
              <a:rPr lang="en-US" sz="1200" dirty="0">
                <a:latin typeface="Consolas" panose="020B0609020204030204" pitchFamily="49" charset="0"/>
                <a:cs typeface="Consolas" panose="020B0609020204030204" pitchFamily="49" charset="0"/>
              </a:rPr>
              <a:t>.</a:t>
            </a:r>
            <a:r>
              <a:rPr lang="en-US" sz="1200">
                <a:solidFill>
                  <a:srgbClr val="FEA400"/>
                </a:solidFill>
                <a:latin typeface="Consolas" panose="020B0609020204030204" pitchFamily="49" charset="0"/>
                <a:cs typeface="Consolas" panose="020B0609020204030204" pitchFamily="49" charset="0"/>
              </a:rPr>
              <a:t>Pow</a:t>
            </a:r>
            <a:r>
              <a:rPr lang="en-US" sz="1200" dirty="0">
                <a:latin typeface="Consolas" panose="020B0609020204030204" pitchFamily="49" charset="0"/>
                <a:cs typeface="Consolas" panose="020B0609020204030204" pitchFamily="49" charset="0"/>
              </a:rPr>
              <a:t>(</a:t>
            </a:r>
            <a:r>
              <a:rPr lang="en-US" sz="1200" dirty="0">
                <a:solidFill>
                  <a:srgbClr val="0070C0"/>
                </a:solidFill>
                <a:latin typeface="Consolas" panose="020B0609020204030204" pitchFamily="49" charset="0"/>
                <a:cs typeface="Consolas" panose="020B0609020204030204" pitchFamily="49" charset="0"/>
              </a:rPr>
              <a:t>2</a:t>
            </a:r>
            <a:r>
              <a:rPr lang="en-US" sz="1200" dirty="0">
                <a:latin typeface="Consolas" panose="020B0609020204030204" pitchFamily="49" charset="0"/>
                <a:cs typeface="Consolas" panose="020B0609020204030204" pitchFamily="49" charset="0"/>
              </a:rPr>
              <a:t>,</a:t>
            </a:r>
            <a:r>
              <a:rPr lang="en-US" sz="1200" dirty="0">
                <a:solidFill>
                  <a:srgbClr val="0432FF"/>
                </a:solidFill>
                <a:latin typeface="Consolas" panose="020B0609020204030204" pitchFamily="49" charset="0"/>
                <a:cs typeface="Consolas" panose="020B0609020204030204" pitchFamily="49" charset="0"/>
              </a:rPr>
              <a:t> </a:t>
            </a:r>
            <a:r>
              <a:rPr lang="en-US" sz="1200" dirty="0">
                <a:solidFill>
                  <a:srgbClr val="0070C0"/>
                </a:solidFill>
                <a:latin typeface="Consolas" panose="020B0609020204030204" pitchFamily="49" charset="0"/>
                <a:cs typeface="Consolas" panose="020B0609020204030204" pitchFamily="49" charset="0"/>
              </a:rPr>
              <a:t>3</a:t>
            </a:r>
            <a:r>
              <a:rPr lang="en-US" sz="1200" dirty="0">
                <a:latin typeface="Consolas" panose="020B0609020204030204" pitchFamily="49" charset="0"/>
                <a:cs typeface="Consolas" panose="020B0609020204030204" pitchFamily="49" charset="0"/>
              </a:rPr>
              <a:t>);</a:t>
            </a:r>
            <a:endParaRPr lang="en-US" sz="1200" b="1" dirty="0">
              <a:latin typeface="Consolas" panose="020B0609020204030204" pitchFamily="49" charset="0"/>
              <a:cs typeface="Consolas" panose="020B0609020204030204" pitchFamily="49" charset="0"/>
            </a:endParaRPr>
          </a:p>
          <a:p>
            <a:pPr marL="51435" indent="0">
              <a:spcBef>
                <a:spcPts val="0"/>
              </a:spcBef>
              <a:buNone/>
            </a:pPr>
            <a:r>
              <a:rPr lang="en-US" sz="1200" dirty="0" err="1">
                <a:solidFill>
                  <a:srgbClr val="C00000"/>
                </a:solidFill>
                <a:latin typeface="Consolas" panose="020B0609020204030204" pitchFamily="49" charset="0"/>
                <a:cs typeface="Consolas" panose="020B0609020204030204" pitchFamily="49" charset="0"/>
              </a:rPr>
              <a:t>        double</a:t>
            </a:r>
            <a:r>
              <a:rPr lang="en-US" sz="1200" dirty="0" err="1">
                <a:solidFill>
                  <a:srgbClr val="FF0000"/>
                </a:solidFill>
                <a:latin typeface="Consolas" panose="020B0609020204030204" pitchFamily="49" charset="0"/>
                <a:cs typeface="Consolas" panose="020B0609020204030204" pitchFamily="49" charset="0"/>
              </a:rPr>
              <a:t> </a:t>
            </a:r>
            <a:r>
              <a:rPr lang="en-US" sz="1200" dirty="0" err="1">
                <a:solidFill>
                  <a:srgbClr val="0070C0"/>
                </a:solidFill>
                <a:latin typeface="Consolas" panose="020B0609020204030204" pitchFamily="49" charset="0"/>
                <a:cs typeface="Consolas" panose="020B0609020204030204" pitchFamily="49" charset="0"/>
              </a:rPr>
              <a:t>x </a:t>
            </a:r>
            <a:r>
              <a:rPr lang="en-US" sz="1200" dirty="0" err="1">
                <a:latin typeface="Consolas" panose="020B0609020204030204" pitchFamily="49" charset="0"/>
                <a:cs typeface="Consolas" panose="020B0609020204030204" pitchFamily="49" charset="0"/>
              </a:rPr>
              <a:t>=</a:t>
            </a:r>
            <a:r>
              <a:rPr lang="en-US" sz="1200" dirty="0" err="1">
                <a:solidFill>
                  <a:srgbClr val="0070C0"/>
                </a:solidFill>
                <a:latin typeface="Consolas" panose="020B0609020204030204" pitchFamily="49" charset="0"/>
                <a:cs typeface="Consolas" panose="020B0609020204030204" pitchFamily="49" charset="0"/>
              </a:rPr>
              <a:t> </a:t>
            </a:r>
            <a:r>
              <a:rPr lang="en-US" sz="1200" dirty="0" err="1">
                <a:solidFill>
                  <a:srgbClr val="C00000"/>
                </a:solidFill>
                <a:latin typeface="Consolas" panose="020B0609020204030204" pitchFamily="49" charset="0"/>
                <a:cs typeface="Consolas" panose="020B0609020204030204" pitchFamily="49" charset="0"/>
              </a:rPr>
              <a:t>Math</a:t>
            </a:r>
            <a:r>
              <a:rPr lang="en-US" sz="1200" dirty="0">
                <a:latin typeface="Consolas" panose="020B0609020204030204" pitchFamily="49" charset="0"/>
                <a:cs typeface="Consolas" panose="020B0609020204030204" pitchFamily="49" charset="0"/>
              </a:rPr>
              <a:t>.</a:t>
            </a:r>
            <a:r>
              <a:rPr lang="en-US" sz="1200">
                <a:solidFill>
                  <a:srgbClr val="FEA400"/>
                </a:solidFill>
                <a:latin typeface="Consolas" panose="020B0609020204030204" pitchFamily="49" charset="0"/>
                <a:cs typeface="Consolas" panose="020B0609020204030204" pitchFamily="49" charset="0"/>
              </a:rPr>
              <a:t>Abs</a:t>
            </a:r>
            <a:r>
              <a:rPr lang="en-US" sz="1200" dirty="0">
                <a:latin typeface="Consolas" panose="020B0609020204030204" pitchFamily="49" charset="0"/>
                <a:cs typeface="Consolas" panose="020B0609020204030204" pitchFamily="49" charset="0"/>
              </a:rPr>
              <a:t>(</a:t>
            </a:r>
            <a:r>
              <a:rPr lang="en-US" sz="1200" dirty="0">
                <a:solidFill>
                  <a:srgbClr val="0070C0"/>
                </a:solidFill>
                <a:latin typeface="Consolas" panose="020B0609020204030204" pitchFamily="49" charset="0"/>
                <a:cs typeface="Consolas" panose="020B0609020204030204" pitchFamily="49" charset="0"/>
              </a:rPr>
              <a:t>-5</a:t>
            </a:r>
            <a:r>
              <a:rPr lang="en-US" sz="1200" dirty="0">
                <a:latin typeface="Consolas" panose="020B0609020204030204" pitchFamily="49" charset="0"/>
                <a:cs typeface="Consolas" panose="020B0609020204030204" pitchFamily="49" charset="0"/>
              </a:rPr>
              <a:t>);</a:t>
            </a:r>
            <a:br>
              <a:rPr lang="en-US" sz="1200" dirty="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    }</a:t>
            </a:r>
          </a:p>
          <a:p>
            <a:pPr marL="51435" indent="0">
              <a:spcBef>
                <a:spcPts val="0"/>
              </a:spcBef>
              <a:buNone/>
            </a:pP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147242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p:txBody>
          <a:bodyPr/>
          <a:lstStyle/>
          <a:p>
            <a:r>
              <a:rPr lang="en-US"/>
              <a:t>BÀI TẬP VẬN DỤNG</a:t>
            </a:r>
            <a:endParaRPr lang="en-VN"/>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3</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3FA172B4-5E5B-0A46-B00A-105E404787DB}"/>
              </a:ext>
            </a:extLst>
          </p:cNvPr>
          <p:cNvSpPr>
            <a:spLocks noGrp="1"/>
          </p:cNvSpPr>
          <p:nvPr>
            <p:ph type="sldNum" idx="12"/>
          </p:nvPr>
        </p:nvSpPr>
        <p:spPr/>
        <p:txBody>
          <a:bodyPr/>
          <a:lstStyle/>
          <a:p>
            <a:fld id="{00000000-1234-1234-1234-123412341234}" type="slidenum">
              <a:rPr lang="en"/>
              <a:pPr/>
              <a:t>16</a:t>
            </a:fld>
            <a:endParaRPr lang="en"/>
          </a:p>
        </p:txBody>
      </p:sp>
    </p:spTree>
    <p:extLst>
      <p:ext uri="{BB962C8B-B14F-4D97-AF65-F5344CB8AC3E}">
        <p14:creationId xmlns:p14="http://schemas.microsoft.com/office/powerpoint/2010/main" val="2028159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Bài tập vận dụng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33581" y="1342240"/>
            <a:ext cx="5637694" cy="3145500"/>
          </a:xfrm>
        </p:spPr>
        <p:txBody>
          <a:bodyPr/>
          <a:lstStyle/>
          <a:p>
            <a:pPr algn="just">
              <a:buSzPct val="120000"/>
              <a:buBlip>
                <a:blip r:embed="rId3"/>
              </a:buBlip>
            </a:pPr>
            <a:r>
              <a:rPr lang="en-VN" sz="1800" b="1"/>
              <a:t>Bài tập: </a:t>
            </a:r>
            <a:r>
              <a:rPr lang="en-VN" sz="1800">
                <a:solidFill>
                  <a:schemeClr val="tx1"/>
                </a:solidFill>
              </a:rPr>
              <a:t>Cài đặt các class theo sơ đồ sau</a:t>
            </a:r>
            <a:endParaRPr lang="en-VN" sz="1800" b="1">
              <a:solidFill>
                <a:schemeClr val="accent5"/>
              </a:solidFill>
            </a:endParaRPr>
          </a:p>
        </p:txBody>
      </p:sp>
      <p:sp>
        <p:nvSpPr>
          <p:cNvPr id="5" name="Slide Number Placeholder 4">
            <a:extLst>
              <a:ext uri="{FF2B5EF4-FFF2-40B4-BE49-F238E27FC236}">
                <a16:creationId xmlns:a16="http://schemas.microsoft.com/office/drawing/2014/main" id="{E440C1F2-5D15-8543-82EE-64BE9186FE82}"/>
              </a:ext>
            </a:extLst>
          </p:cNvPr>
          <p:cNvSpPr>
            <a:spLocks noGrp="1"/>
          </p:cNvSpPr>
          <p:nvPr>
            <p:ph type="sldNum" idx="12"/>
          </p:nvPr>
        </p:nvSpPr>
        <p:spPr/>
        <p:txBody>
          <a:bodyPr/>
          <a:lstStyle/>
          <a:p>
            <a:fld id="{00000000-1234-1234-1234-123412341234}" type="slidenum">
              <a:rPr lang="en"/>
              <a:pPr/>
              <a:t>17</a:t>
            </a:fld>
            <a:endParaRPr lang="en"/>
          </a:p>
        </p:txBody>
      </p:sp>
      <p:pic>
        <p:nvPicPr>
          <p:cNvPr id="15" name="Picture 14" descr="Graphical user interface&#10;&#10;Description automatically generated with medium confidence">
            <a:extLst>
              <a:ext uri="{FF2B5EF4-FFF2-40B4-BE49-F238E27FC236}">
                <a16:creationId xmlns:a16="http://schemas.microsoft.com/office/drawing/2014/main" id="{705928FD-6E02-9C7B-B8E0-7B7465CB4DBB}"/>
              </a:ext>
            </a:extLst>
          </p:cNvPr>
          <p:cNvPicPr>
            <a:picLocks noChangeAspect="1"/>
          </p:cNvPicPr>
          <p:nvPr/>
        </p:nvPicPr>
        <p:blipFill>
          <a:blip r:embed="rId4"/>
          <a:stretch>
            <a:fillRect/>
          </a:stretch>
        </p:blipFill>
        <p:spPr>
          <a:xfrm>
            <a:off x="2106636" y="1806498"/>
            <a:ext cx="2644728" cy="3105391"/>
          </a:xfrm>
          <a:prstGeom prst="rect">
            <a:avLst/>
          </a:prstGeom>
        </p:spPr>
      </p:pic>
    </p:spTree>
    <p:extLst>
      <p:ext uri="{BB962C8B-B14F-4D97-AF65-F5344CB8AC3E}">
        <p14:creationId xmlns:p14="http://schemas.microsoft.com/office/powerpoint/2010/main" val="618754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Bài tập vận dụng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33581" y="1342240"/>
            <a:ext cx="5637694" cy="3145500"/>
          </a:xfrm>
        </p:spPr>
        <p:txBody>
          <a:bodyPr/>
          <a:lstStyle/>
          <a:p>
            <a:pPr algn="just">
              <a:buSzPct val="120000"/>
              <a:buBlip>
                <a:blip r:embed="rId3"/>
              </a:buBlip>
            </a:pPr>
            <a:r>
              <a:rPr lang="en-VN" sz="1800" b="1"/>
              <a:t>Bài tập: </a:t>
            </a:r>
            <a:r>
              <a:rPr lang="en-VN" sz="1800">
                <a:solidFill>
                  <a:schemeClr val="tx1"/>
                </a:solidFill>
              </a:rPr>
              <a:t>Cài đặt class</a:t>
            </a:r>
            <a:r>
              <a:rPr lang="en-VN" sz="1800" b="1">
                <a:solidFill>
                  <a:schemeClr val="accent5"/>
                </a:solidFill>
              </a:rPr>
              <a:t> </a:t>
            </a:r>
            <a:r>
              <a:rPr lang="en-VN" sz="1800" b="1">
                <a:solidFill>
                  <a:srgbClr val="C00000"/>
                </a:solidFill>
              </a:rPr>
              <a:t>Fraction</a:t>
            </a:r>
          </a:p>
          <a:p>
            <a:pPr lvl="1" algn="just">
              <a:buSzPct val="120000"/>
              <a:buFont typeface="Wingdings" pitchFamily="2" charset="2"/>
              <a:buChar char="§"/>
            </a:pPr>
            <a:r>
              <a:rPr lang="en-VN" sz="1800">
                <a:solidFill>
                  <a:schemeClr val="tx1"/>
                </a:solidFill>
              </a:rPr>
              <a:t>Định nghĩa các phương thức </a:t>
            </a:r>
            <a:r>
              <a:rPr lang="en-VN" sz="1800">
                <a:solidFill>
                  <a:schemeClr val="accent5"/>
                </a:solidFill>
              </a:rPr>
              <a:t>Add</a:t>
            </a:r>
            <a:r>
              <a:rPr lang="en-VN" sz="1800">
                <a:solidFill>
                  <a:schemeClr val="tx1"/>
                </a:solidFill>
              </a:rPr>
              <a:t>, </a:t>
            </a:r>
            <a:r>
              <a:rPr lang="en-VN" sz="1800">
                <a:solidFill>
                  <a:schemeClr val="accent5"/>
                </a:solidFill>
              </a:rPr>
              <a:t>Subtract</a:t>
            </a:r>
            <a:r>
              <a:rPr lang="en-VN" sz="1800">
                <a:solidFill>
                  <a:schemeClr val="tx1"/>
                </a:solidFill>
              </a:rPr>
              <a:t>, </a:t>
            </a:r>
            <a:r>
              <a:rPr lang="en-VN" sz="1800">
                <a:solidFill>
                  <a:schemeClr val="accent5"/>
                </a:solidFill>
              </a:rPr>
              <a:t>Multiply</a:t>
            </a:r>
            <a:r>
              <a:rPr lang="en-VN" sz="1800">
                <a:solidFill>
                  <a:schemeClr val="tx1"/>
                </a:solidFill>
              </a:rPr>
              <a:t>, </a:t>
            </a:r>
            <a:r>
              <a:rPr lang="en-VN" sz="1800">
                <a:solidFill>
                  <a:schemeClr val="accent5"/>
                </a:solidFill>
              </a:rPr>
              <a:t>Divive</a:t>
            </a:r>
            <a:r>
              <a:rPr lang="en-VN" sz="1800">
                <a:solidFill>
                  <a:schemeClr val="tx1"/>
                </a:solidFill>
              </a:rPr>
              <a:t> là </a:t>
            </a:r>
            <a:r>
              <a:rPr lang="en-VN" sz="1800">
                <a:solidFill>
                  <a:srgbClr val="C00000"/>
                </a:solidFill>
              </a:rPr>
              <a:t>static method</a:t>
            </a:r>
          </a:p>
          <a:p>
            <a:pPr lvl="1" algn="just">
              <a:buSzPct val="120000"/>
              <a:buFont typeface="Wingdings" pitchFamily="2" charset="2"/>
              <a:buChar char="§"/>
            </a:pPr>
            <a:endParaRPr lang="en-VN" sz="1800">
              <a:solidFill>
                <a:schemeClr val="tx1"/>
              </a:solidFill>
            </a:endParaRPr>
          </a:p>
          <a:p>
            <a:pPr lvl="1" algn="just">
              <a:buSzPct val="120000"/>
              <a:buFont typeface="Wingdings" pitchFamily="2" charset="2"/>
              <a:buChar char="§"/>
            </a:pPr>
            <a:endParaRPr lang="en-VN" sz="1800">
              <a:solidFill>
                <a:schemeClr val="tx1"/>
              </a:solidFill>
            </a:endParaRPr>
          </a:p>
        </p:txBody>
      </p:sp>
      <p:sp>
        <p:nvSpPr>
          <p:cNvPr id="5" name="Slide Number Placeholder 4">
            <a:extLst>
              <a:ext uri="{FF2B5EF4-FFF2-40B4-BE49-F238E27FC236}">
                <a16:creationId xmlns:a16="http://schemas.microsoft.com/office/drawing/2014/main" id="{E440C1F2-5D15-8543-82EE-64BE9186FE82}"/>
              </a:ext>
            </a:extLst>
          </p:cNvPr>
          <p:cNvSpPr>
            <a:spLocks noGrp="1"/>
          </p:cNvSpPr>
          <p:nvPr>
            <p:ph type="sldNum" idx="12"/>
          </p:nvPr>
        </p:nvSpPr>
        <p:spPr/>
        <p:txBody>
          <a:bodyPr/>
          <a:lstStyle/>
          <a:p>
            <a:fld id="{00000000-1234-1234-1234-123412341234}" type="slidenum">
              <a:rPr lang="en"/>
              <a:pPr/>
              <a:t>18</a:t>
            </a:fld>
            <a:endParaRPr lang="en"/>
          </a:p>
        </p:txBody>
      </p:sp>
      <p:graphicFrame>
        <p:nvGraphicFramePr>
          <p:cNvPr id="6" name="Table 5">
            <a:extLst>
              <a:ext uri="{FF2B5EF4-FFF2-40B4-BE49-F238E27FC236}">
                <a16:creationId xmlns:a16="http://schemas.microsoft.com/office/drawing/2014/main" id="{78191DE6-FC4D-9F9C-1D0C-667767466C7B}"/>
              </a:ext>
            </a:extLst>
          </p:cNvPr>
          <p:cNvGraphicFramePr>
            <a:graphicFrameLocks noGrp="1"/>
          </p:cNvGraphicFramePr>
          <p:nvPr>
            <p:extLst>
              <p:ext uri="{D42A27DB-BD31-4B8C-83A1-F6EECF244321}">
                <p14:modId xmlns:p14="http://schemas.microsoft.com/office/powerpoint/2010/main" val="3258541720"/>
              </p:ext>
            </p:extLst>
          </p:nvPr>
        </p:nvGraphicFramePr>
        <p:xfrm>
          <a:off x="2055542" y="2621856"/>
          <a:ext cx="2746916" cy="2560320"/>
        </p:xfrm>
        <a:graphic>
          <a:graphicData uri="http://schemas.openxmlformats.org/drawingml/2006/table">
            <a:tbl>
              <a:tblPr firstRow="1" bandRow="1">
                <a:tableStyleId>{E27665BA-8202-44FC-AD62-C9F0E3EA811A}</a:tableStyleId>
              </a:tblPr>
              <a:tblGrid>
                <a:gridCol w="2746916">
                  <a:extLst>
                    <a:ext uri="{9D8B030D-6E8A-4147-A177-3AD203B41FA5}">
                      <a16:colId xmlns:a16="http://schemas.microsoft.com/office/drawing/2014/main" val="383870353"/>
                    </a:ext>
                  </a:extLst>
                </a:gridCol>
              </a:tblGrid>
              <a:tr h="236488">
                <a:tc>
                  <a:txBody>
                    <a:bodyPr/>
                    <a:lstStyle/>
                    <a:p>
                      <a:pPr algn="ctr"/>
                      <a:r>
                        <a:rPr lang="en-VN" sz="1000" b="1">
                          <a:solidFill>
                            <a:srgbClr val="C00000"/>
                          </a:solidFill>
                          <a:latin typeface="Roboto" panose="02000000000000000000" pitchFamily="2" charset="0"/>
                          <a:ea typeface="Roboto" panose="02000000000000000000" pitchFamily="2" charset="0"/>
                        </a:rPr>
                        <a:t>Fraction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384293">
                <a:tc>
                  <a:txBody>
                    <a:bodyPr/>
                    <a:lstStyle/>
                    <a:p>
                      <a:pPr marL="171450" indent="-171450">
                        <a:buSzPct val="120000"/>
                        <a:buFont typeface="System Font Regular"/>
                        <a:buChar char="−"/>
                      </a:pP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p>
                      <a:pPr marL="171450" indent="-171450">
                        <a:buSzPct val="12000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denominator</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txBody>
                  <a:tcPr>
                    <a:solidFill>
                      <a:schemeClr val="bg1"/>
                    </a:solidFill>
                  </a:tcPr>
                </a:tc>
                <a:extLst>
                  <a:ext uri="{0D108BD9-81ED-4DB2-BD59-A6C34878D82A}">
                    <a16:rowId xmlns:a16="http://schemas.microsoft.com/office/drawing/2014/main" val="4123102662"/>
                  </a:ext>
                </a:extLst>
              </a:tr>
              <a:tr h="169016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denominator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20000"/>
                        <a:buFont typeface="System Font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GCD</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ToDecimal</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double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Add</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f1</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f2</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Subtract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f1</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f2</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Multiply</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f1</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f2</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Divide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f1</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f2</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txBody>
                  <a:tcPr>
                    <a:solidFill>
                      <a:schemeClr val="bg1"/>
                    </a:solidFill>
                  </a:tcPr>
                </a:tc>
                <a:extLst>
                  <a:ext uri="{0D108BD9-81ED-4DB2-BD59-A6C34878D82A}">
                    <a16:rowId xmlns:a16="http://schemas.microsoft.com/office/drawing/2014/main" val="211522915"/>
                  </a:ext>
                </a:extLst>
              </a:tr>
            </a:tbl>
          </a:graphicData>
        </a:graphic>
      </p:graphicFrame>
    </p:spTree>
    <p:extLst>
      <p:ext uri="{BB962C8B-B14F-4D97-AF65-F5344CB8AC3E}">
        <p14:creationId xmlns:p14="http://schemas.microsoft.com/office/powerpoint/2010/main" val="1840366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AA56B-869C-C300-1649-127DDEE5D3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6931C9-4AA7-7A8B-B7B7-4F7138CE76AB}"/>
              </a:ext>
            </a:extLst>
          </p:cNvPr>
          <p:cNvSpPr>
            <a:spLocks noGrp="1"/>
          </p:cNvSpPr>
          <p:nvPr>
            <p:ph type="ctrTitle"/>
          </p:nvPr>
        </p:nvSpPr>
        <p:spPr/>
        <p:txBody>
          <a:bodyPr/>
          <a:lstStyle/>
          <a:p>
            <a:r>
              <a:rPr lang="en-US"/>
              <a:t>Từ khóa “Interface”</a:t>
            </a:r>
            <a:endParaRPr lang="en-VN"/>
          </a:p>
        </p:txBody>
      </p:sp>
      <p:sp>
        <p:nvSpPr>
          <p:cNvPr id="5" name="Google Shape;224;p14">
            <a:extLst>
              <a:ext uri="{FF2B5EF4-FFF2-40B4-BE49-F238E27FC236}">
                <a16:creationId xmlns:a16="http://schemas.microsoft.com/office/drawing/2014/main" id="{7E1767D2-6021-56A8-F9E1-57021E98CDA0}"/>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4</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F1924BD1-6C13-93A2-F135-F7D8DFA5FD9B}"/>
              </a:ext>
            </a:extLst>
          </p:cNvPr>
          <p:cNvSpPr>
            <a:spLocks noGrp="1"/>
          </p:cNvSpPr>
          <p:nvPr>
            <p:ph type="sldNum" idx="12"/>
          </p:nvPr>
        </p:nvSpPr>
        <p:spPr/>
        <p:txBody>
          <a:bodyPr/>
          <a:lstStyle/>
          <a:p>
            <a:fld id="{00000000-1234-1234-1234-123412341234}" type="slidenum">
              <a:rPr lang="en"/>
              <a:pPr/>
              <a:t>19</a:t>
            </a:fld>
            <a:endParaRPr lang="en"/>
          </a:p>
        </p:txBody>
      </p:sp>
    </p:spTree>
    <p:extLst>
      <p:ext uri="{BB962C8B-B14F-4D97-AF65-F5344CB8AC3E}">
        <p14:creationId xmlns:p14="http://schemas.microsoft.com/office/powerpoint/2010/main" val="1943366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450F-46CB-F128-4B9C-4A13F5B69DE9}"/>
              </a:ext>
            </a:extLst>
          </p:cNvPr>
          <p:cNvSpPr>
            <a:spLocks noGrp="1"/>
          </p:cNvSpPr>
          <p:nvPr>
            <p:ph type="title"/>
          </p:nvPr>
        </p:nvSpPr>
        <p:spPr/>
        <p:txBody>
          <a:bodyPr/>
          <a:lstStyle/>
          <a:p>
            <a:r>
              <a:rPr lang="en-US"/>
              <a:t>Từ khóa “Interface”</a:t>
            </a:r>
          </a:p>
        </p:txBody>
      </p:sp>
      <p:sp>
        <p:nvSpPr>
          <p:cNvPr id="4" name="Slide Number Placeholder 3">
            <a:extLst>
              <a:ext uri="{FF2B5EF4-FFF2-40B4-BE49-F238E27FC236}">
                <a16:creationId xmlns:a16="http://schemas.microsoft.com/office/drawing/2014/main" id="{8DA2FFB5-DBFC-8BD6-59D8-6F287018CD82}"/>
              </a:ext>
            </a:extLst>
          </p:cNvPr>
          <p:cNvSpPr>
            <a:spLocks noGrp="1"/>
          </p:cNvSpPr>
          <p:nvPr>
            <p:ph type="sldNum" idx="12"/>
          </p:nvPr>
        </p:nvSpPr>
        <p:spPr/>
        <p:txBody>
          <a:bodyPr/>
          <a:lstStyle/>
          <a:p>
            <a:fld id="{00000000-1234-1234-1234-123412341234}" type="slidenum">
              <a:rPr lang="en" smtClean="0"/>
              <a:pPr/>
              <a:t>20</a:t>
            </a:fld>
            <a:endParaRPr lang="en"/>
          </a:p>
        </p:txBody>
      </p:sp>
      <p:sp>
        <p:nvSpPr>
          <p:cNvPr id="7" name="Text Placeholder 2">
            <a:extLst>
              <a:ext uri="{FF2B5EF4-FFF2-40B4-BE49-F238E27FC236}">
                <a16:creationId xmlns:a16="http://schemas.microsoft.com/office/drawing/2014/main" id="{1C81FFF4-04E3-C83B-BF3F-3A72DEA0EC69}"/>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1600"/>
              <a:t>Interface được định nghĩa như một kiểu tham chiếu và tương tự như lớp. Nó chứa một tập các quy tắc (các phương thức) mà các lớp cài đặt (hiện thực) phải tuân thủ.</a:t>
            </a:r>
            <a:endParaRPr lang="en-US" sz="1600"/>
          </a:p>
          <a:p>
            <a:pPr algn="just">
              <a:buFont typeface="Wingdings" pitchFamily="2" charset="2"/>
              <a:buChar char="§"/>
            </a:pPr>
            <a:r>
              <a:rPr lang="vi-VN" sz="1600"/>
              <a:t>Interface chỉ có biến hằng, phương thức có dấu hiệu trừu tượng(abstract)</a:t>
            </a:r>
            <a:endParaRPr lang="en-US" sz="1600"/>
          </a:p>
          <a:p>
            <a:pPr lvl="1" algn="just">
              <a:buFont typeface="Wingdings" pitchFamily="2" charset="2"/>
              <a:buChar char="§"/>
            </a:pPr>
            <a:r>
              <a:rPr lang="vi-VN" sz="1600"/>
              <a:t>Các phương thức khai báo trong interface không bao gồm thân. </a:t>
            </a:r>
            <a:endParaRPr lang="en-US" sz="1600"/>
          </a:p>
          <a:p>
            <a:pPr algn="just">
              <a:buFont typeface="Wingdings" pitchFamily="2" charset="2"/>
              <a:buChar char="§"/>
            </a:pPr>
            <a:r>
              <a:rPr lang="vi-VN" sz="1600"/>
              <a:t>Không thể khởi tạo đối tượng từ interface. </a:t>
            </a:r>
            <a:endParaRPr lang="en-US" sz="1600"/>
          </a:p>
          <a:p>
            <a:pPr algn="just">
              <a:buFont typeface="Wingdings" pitchFamily="2" charset="2"/>
              <a:buChar char="§"/>
            </a:pPr>
            <a:r>
              <a:rPr lang="vi-VN" sz="1600"/>
              <a:t>Interface chỉ có thể được thừa kế từ các lớp hoăc các interface khác</a:t>
            </a:r>
            <a:endParaRPr lang="en-US" sz="1600"/>
          </a:p>
          <a:p>
            <a:pPr algn="just">
              <a:buFont typeface="Wingdings" pitchFamily="2" charset="2"/>
              <a:buChar char="§"/>
            </a:pPr>
            <a:r>
              <a:rPr lang="vi-VN" sz="1600"/>
              <a:t>Một lớp khi hiện thực 1 interface (implements) cần phải hiện thực tất cả các phương thức của interface đó.</a:t>
            </a:r>
            <a:endParaRPr lang="vi-VN" sz="1800">
              <a:solidFill>
                <a:srgbClr val="C00000"/>
              </a:solidFill>
              <a:sym typeface="Wingdings" pitchFamily="2" charset="2"/>
            </a:endParaRPr>
          </a:p>
        </p:txBody>
      </p:sp>
    </p:spTree>
    <p:extLst>
      <p:ext uri="{BB962C8B-B14F-4D97-AF65-F5344CB8AC3E}">
        <p14:creationId xmlns:p14="http://schemas.microsoft.com/office/powerpoint/2010/main" val="427907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4" name="Google Shape;524;p33"/>
          <p:cNvSpPr txBox="1">
            <a:spLocks noGrp="1"/>
          </p:cNvSpPr>
          <p:nvPr>
            <p:ph type="ctrTitle" idx="4294967295"/>
          </p:nvPr>
        </p:nvSpPr>
        <p:spPr>
          <a:xfrm>
            <a:off x="956363" y="2416238"/>
            <a:ext cx="4945275" cy="869850"/>
          </a:xfrm>
          <a:prstGeom prst="rect">
            <a:avLst/>
          </a:prstGeom>
        </p:spPr>
        <p:txBody>
          <a:bodyPr spcFirstLastPara="1" wrap="square" lIns="68569" tIns="68569" rIns="68569" bIns="68569" anchor="ctr" anchorCtr="0">
            <a:noAutofit/>
          </a:bodyPr>
          <a:lstStyle/>
          <a:p>
            <a:pPr algn="ctr"/>
            <a:r>
              <a:rPr lang="en" sz="4500">
                <a:solidFill>
                  <a:schemeClr val="accent5"/>
                </a:solidFill>
              </a:rPr>
              <a:t>Q &amp; A</a:t>
            </a:r>
            <a:endParaRPr sz="4500">
              <a:solidFill>
                <a:schemeClr val="accent5"/>
              </a:solidFill>
            </a:endParaRPr>
          </a:p>
        </p:txBody>
      </p:sp>
      <p:sp>
        <p:nvSpPr>
          <p:cNvPr id="525" name="Google Shape;525;p33"/>
          <p:cNvSpPr txBox="1">
            <a:spLocks noGrp="1"/>
          </p:cNvSpPr>
          <p:nvPr>
            <p:ph type="subTitle" idx="4294967295"/>
          </p:nvPr>
        </p:nvSpPr>
        <p:spPr>
          <a:xfrm>
            <a:off x="956363" y="3065437"/>
            <a:ext cx="4945275" cy="1173199"/>
          </a:xfrm>
          <a:prstGeom prst="rect">
            <a:avLst/>
          </a:prstGeom>
        </p:spPr>
        <p:txBody>
          <a:bodyPr spcFirstLastPara="1" wrap="square" lIns="68569" tIns="68569" rIns="68569" bIns="68569" anchor="ctr" anchorCtr="0">
            <a:noAutofit/>
          </a:bodyPr>
          <a:lstStyle/>
          <a:p>
            <a:pPr marL="0" indent="0" algn="ctr">
              <a:spcBef>
                <a:spcPts val="0"/>
              </a:spcBef>
              <a:buNone/>
            </a:pPr>
            <a:r>
              <a:rPr lang="en-US" sz="1500" b="1" i="1"/>
              <a:t>“One who never asks </a:t>
            </a:r>
            <a:br>
              <a:rPr lang="en-US" sz="1500" b="1" i="1"/>
            </a:br>
            <a:r>
              <a:rPr lang="en-US" sz="1500" b="1" i="1"/>
              <a:t>either knows everything or nothing”</a:t>
            </a:r>
          </a:p>
          <a:p>
            <a:pPr marL="0" indent="0" algn="r">
              <a:spcBef>
                <a:spcPts val="300"/>
              </a:spcBef>
              <a:buNone/>
            </a:pPr>
            <a:r>
              <a:rPr lang="en-US" sz="1500" i="1"/>
              <a:t>Malcolm S. Forbes</a:t>
            </a:r>
            <a:endParaRPr sz="1500" i="1"/>
          </a:p>
        </p:txBody>
      </p:sp>
      <p:grpSp>
        <p:nvGrpSpPr>
          <p:cNvPr id="8" name="Google Shape;940;p46">
            <a:extLst>
              <a:ext uri="{FF2B5EF4-FFF2-40B4-BE49-F238E27FC236}">
                <a16:creationId xmlns:a16="http://schemas.microsoft.com/office/drawing/2014/main" id="{72AB861D-1511-BD4F-8A75-C284AC40E51E}"/>
              </a:ext>
            </a:extLst>
          </p:cNvPr>
          <p:cNvGrpSpPr/>
          <p:nvPr/>
        </p:nvGrpSpPr>
        <p:grpSpPr>
          <a:xfrm>
            <a:off x="3102621" y="1491726"/>
            <a:ext cx="652758" cy="924512"/>
            <a:chOff x="3979850" y="1598950"/>
            <a:chExt cx="356825" cy="505375"/>
          </a:xfrm>
          <a:solidFill>
            <a:schemeClr val="accent2"/>
          </a:solidFill>
        </p:grpSpPr>
        <p:sp>
          <p:nvSpPr>
            <p:cNvPr id="9" name="Google Shape;941;p46">
              <a:extLst>
                <a:ext uri="{FF2B5EF4-FFF2-40B4-BE49-F238E27FC236}">
                  <a16:creationId xmlns:a16="http://schemas.microsoft.com/office/drawing/2014/main" id="{1326E5E4-2FE8-5040-9D2B-AD0E410EFD88}"/>
                </a:ext>
              </a:extLst>
            </p:cNvPr>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8575" cap="rnd" cmpd="sng">
              <a:solidFill>
                <a:schemeClr val="tx1"/>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tx1"/>
                </a:solidFill>
              </a:endParaRPr>
            </a:p>
          </p:txBody>
        </p:sp>
        <p:sp>
          <p:nvSpPr>
            <p:cNvPr id="10" name="Google Shape;942;p46">
              <a:extLst>
                <a:ext uri="{FF2B5EF4-FFF2-40B4-BE49-F238E27FC236}">
                  <a16:creationId xmlns:a16="http://schemas.microsoft.com/office/drawing/2014/main" id="{6CEA54A0-76B1-D640-93EF-334E2D73C531}"/>
                </a:ext>
              </a:extLst>
            </p:cNvPr>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8575" cap="rnd" cmpd="sng">
              <a:solidFill>
                <a:schemeClr val="tx1"/>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tx1"/>
                </a:solidFill>
              </a:endParaRPr>
            </a:p>
          </p:txBody>
        </p:sp>
      </p:grpSp>
      <p:grpSp>
        <p:nvGrpSpPr>
          <p:cNvPr id="2" name="Group 1">
            <a:extLst>
              <a:ext uri="{FF2B5EF4-FFF2-40B4-BE49-F238E27FC236}">
                <a16:creationId xmlns:a16="http://schemas.microsoft.com/office/drawing/2014/main" id="{954E1A99-22B8-C749-84B1-67EB6EE2AF9F}"/>
              </a:ext>
            </a:extLst>
          </p:cNvPr>
          <p:cNvGrpSpPr/>
          <p:nvPr/>
        </p:nvGrpSpPr>
        <p:grpSpPr>
          <a:xfrm>
            <a:off x="104577" y="3165522"/>
            <a:ext cx="1693180" cy="1836595"/>
            <a:chOff x="104577" y="3165522"/>
            <a:chExt cx="1693180" cy="1836595"/>
          </a:xfrm>
        </p:grpSpPr>
        <p:grpSp>
          <p:nvGrpSpPr>
            <p:cNvPr id="11" name="Google Shape;250;p17">
              <a:extLst>
                <a:ext uri="{FF2B5EF4-FFF2-40B4-BE49-F238E27FC236}">
                  <a16:creationId xmlns:a16="http://schemas.microsoft.com/office/drawing/2014/main" id="{600AC5E1-8A19-0D4F-A06C-4C421AE77F4F}"/>
                </a:ext>
              </a:extLst>
            </p:cNvPr>
            <p:cNvGrpSpPr/>
            <p:nvPr/>
          </p:nvGrpSpPr>
          <p:grpSpPr>
            <a:xfrm>
              <a:off x="518420" y="3165522"/>
              <a:ext cx="1191479" cy="1191491"/>
              <a:chOff x="6643075" y="3664250"/>
              <a:chExt cx="407950" cy="407975"/>
            </a:xfrm>
          </p:grpSpPr>
          <p:sp>
            <p:nvSpPr>
              <p:cNvPr id="12" name="Google Shape;251;p17">
                <a:extLst>
                  <a:ext uri="{FF2B5EF4-FFF2-40B4-BE49-F238E27FC236}">
                    <a16:creationId xmlns:a16="http://schemas.microsoft.com/office/drawing/2014/main" id="{FE005E2A-25E2-3244-9D5F-B77682682BB5}"/>
                  </a:ext>
                </a:extLst>
              </p:cNvPr>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C7D3E6"/>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3" name="Google Shape;252;p17">
                <a:extLst>
                  <a:ext uri="{FF2B5EF4-FFF2-40B4-BE49-F238E27FC236}">
                    <a16:creationId xmlns:a16="http://schemas.microsoft.com/office/drawing/2014/main" id="{863456EB-DB3D-004E-8BDC-7B48BA632365}"/>
                  </a:ext>
                </a:extLst>
              </p:cNvPr>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C7D3E6"/>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grpSp>
          <p:nvGrpSpPr>
            <p:cNvPr id="14" name="Google Shape;253;p17">
              <a:extLst>
                <a:ext uri="{FF2B5EF4-FFF2-40B4-BE49-F238E27FC236}">
                  <a16:creationId xmlns:a16="http://schemas.microsoft.com/office/drawing/2014/main" id="{BEA64719-2D5E-D245-9D29-5054A174CAAB}"/>
                </a:ext>
              </a:extLst>
            </p:cNvPr>
            <p:cNvGrpSpPr/>
            <p:nvPr/>
          </p:nvGrpSpPr>
          <p:grpSpPr>
            <a:xfrm rot="-587363">
              <a:off x="448498" y="4512266"/>
              <a:ext cx="489845" cy="489851"/>
              <a:chOff x="576250" y="4319400"/>
              <a:chExt cx="442075" cy="442050"/>
            </a:xfrm>
          </p:grpSpPr>
          <p:sp>
            <p:nvSpPr>
              <p:cNvPr id="15" name="Google Shape;254;p17">
                <a:extLst>
                  <a:ext uri="{FF2B5EF4-FFF2-40B4-BE49-F238E27FC236}">
                    <a16:creationId xmlns:a16="http://schemas.microsoft.com/office/drawing/2014/main" id="{B13644B8-B768-7A43-A66C-F1A677154148}"/>
                  </a:ext>
                </a:extLst>
              </p:cNvPr>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6" name="Google Shape;255;p17">
                <a:extLst>
                  <a:ext uri="{FF2B5EF4-FFF2-40B4-BE49-F238E27FC236}">
                    <a16:creationId xmlns:a16="http://schemas.microsoft.com/office/drawing/2014/main" id="{729FA5F0-CD16-934B-93F0-FD27D6D3741B}"/>
                  </a:ext>
                </a:extLst>
              </p:cNvPr>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7" name="Google Shape;256;p17">
                <a:extLst>
                  <a:ext uri="{FF2B5EF4-FFF2-40B4-BE49-F238E27FC236}">
                    <a16:creationId xmlns:a16="http://schemas.microsoft.com/office/drawing/2014/main" id="{3EF4C701-E77C-404B-970E-1AD84AC3FF41}"/>
                  </a:ext>
                </a:extLst>
              </p:cNvPr>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8" name="Google Shape;257;p17">
                <a:extLst>
                  <a:ext uri="{FF2B5EF4-FFF2-40B4-BE49-F238E27FC236}">
                    <a16:creationId xmlns:a16="http://schemas.microsoft.com/office/drawing/2014/main" id="{38CC8476-1D91-F743-8C4F-FABC05F39C8C}"/>
                  </a:ext>
                </a:extLst>
              </p:cNvPr>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sp>
          <p:nvSpPr>
            <p:cNvPr id="19" name="Google Shape;258;p17">
              <a:extLst>
                <a:ext uri="{FF2B5EF4-FFF2-40B4-BE49-F238E27FC236}">
                  <a16:creationId xmlns:a16="http://schemas.microsoft.com/office/drawing/2014/main" id="{6FECD3B0-FCCE-D649-8A68-60B955968580}"/>
                </a:ext>
              </a:extLst>
            </p:cNvPr>
            <p:cNvSpPr/>
            <p:nvPr/>
          </p:nvSpPr>
          <p:spPr>
            <a:xfrm>
              <a:off x="233602" y="3440600"/>
              <a:ext cx="186252" cy="17784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 name="Google Shape;259;p17">
              <a:extLst>
                <a:ext uri="{FF2B5EF4-FFF2-40B4-BE49-F238E27FC236}">
                  <a16:creationId xmlns:a16="http://schemas.microsoft.com/office/drawing/2014/main" id="{9A5EE1B4-4569-1D45-B16E-E1CE661946EC}"/>
                </a:ext>
              </a:extLst>
            </p:cNvPr>
            <p:cNvSpPr/>
            <p:nvPr/>
          </p:nvSpPr>
          <p:spPr>
            <a:xfrm rot="2697322">
              <a:off x="1460869" y="4351002"/>
              <a:ext cx="282721" cy="26995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1" name="Google Shape;260;p17">
              <a:extLst>
                <a:ext uri="{FF2B5EF4-FFF2-40B4-BE49-F238E27FC236}">
                  <a16:creationId xmlns:a16="http://schemas.microsoft.com/office/drawing/2014/main" id="{25A7F6F0-28D3-CC47-AD2D-5B12E4A78619}"/>
                </a:ext>
              </a:extLst>
            </p:cNvPr>
            <p:cNvSpPr/>
            <p:nvPr/>
          </p:nvSpPr>
          <p:spPr>
            <a:xfrm>
              <a:off x="1684528" y="4196898"/>
              <a:ext cx="113229" cy="10817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2" name="Google Shape;261;p17">
              <a:extLst>
                <a:ext uri="{FF2B5EF4-FFF2-40B4-BE49-F238E27FC236}">
                  <a16:creationId xmlns:a16="http://schemas.microsoft.com/office/drawing/2014/main" id="{6ABDAAB0-B46B-A64C-B671-929D6F445E84}"/>
                </a:ext>
              </a:extLst>
            </p:cNvPr>
            <p:cNvSpPr/>
            <p:nvPr/>
          </p:nvSpPr>
          <p:spPr>
            <a:xfrm rot="1280149">
              <a:off x="104577" y="3976991"/>
              <a:ext cx="113231" cy="10815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sp>
        <p:nvSpPr>
          <p:cNvPr id="3" name="Slide Number Placeholder 2">
            <a:extLst>
              <a:ext uri="{FF2B5EF4-FFF2-40B4-BE49-F238E27FC236}">
                <a16:creationId xmlns:a16="http://schemas.microsoft.com/office/drawing/2014/main" id="{D4C76D52-23B0-7A47-990C-049C1A988ADB}"/>
              </a:ext>
            </a:extLst>
          </p:cNvPr>
          <p:cNvSpPr>
            <a:spLocks noGrp="1"/>
          </p:cNvSpPr>
          <p:nvPr>
            <p:ph type="sldNum" idx="12"/>
          </p:nvPr>
        </p:nvSpPr>
        <p:spPr/>
        <p:txBody>
          <a:bodyPr/>
          <a:lstStyle/>
          <a:p>
            <a:fld id="{00000000-1234-1234-1234-123412341234}" type="slidenum">
              <a:rPr lang="en"/>
              <a:pPr/>
              <a:t>21</a:t>
            </a:fld>
            <a:endParaRPr lang="en"/>
          </a:p>
        </p:txBody>
      </p:sp>
    </p:spTree>
  </p:cSld>
  <p:clrMapOvr>
    <a:masterClrMapping/>
  </p:clrMapOvr>
</p:sld>
</file>

<file path=ppt/theme/theme1.xml><?xml version="1.0" encoding="utf-8"?>
<a:theme xmlns:a="http://schemas.openxmlformats.org/drawingml/2006/main" name="Salerio template">
  <a:themeElements>
    <a:clrScheme name="Custom 347">
      <a:dk1>
        <a:srgbClr val="263248"/>
      </a:dk1>
      <a:lt1>
        <a:srgbClr val="FFFFFF"/>
      </a:lt1>
      <a:dk2>
        <a:srgbClr val="434343"/>
      </a:dk2>
      <a:lt2>
        <a:srgbClr val="E0E4E9"/>
      </a:lt2>
      <a:accent1>
        <a:srgbClr val="3F5378"/>
      </a:accent1>
      <a:accent2>
        <a:srgbClr val="263248"/>
      </a:accent2>
      <a:accent3>
        <a:srgbClr val="92A8C8"/>
      </a:accent3>
      <a:accent4>
        <a:srgbClr val="C7D3E6"/>
      </a:accent4>
      <a:accent5>
        <a:srgbClr val="FF9800"/>
      </a:accent5>
      <a:accent6>
        <a:srgbClr val="D26F00"/>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10572</TotalTime>
  <Words>1546</Words>
  <Application>Microsoft Office PowerPoint</Application>
  <PresentationFormat>Custom</PresentationFormat>
  <Paragraphs>226</Paragraphs>
  <Slides>21</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Wingdings</vt:lpstr>
      <vt:lpstr>Arial</vt:lpstr>
      <vt:lpstr>Roboto Condensed Light</vt:lpstr>
      <vt:lpstr>Roboto Light</vt:lpstr>
      <vt:lpstr>Calibri</vt:lpstr>
      <vt:lpstr>Arvo</vt:lpstr>
      <vt:lpstr>Consolas</vt:lpstr>
      <vt:lpstr>Roboto Condensed</vt:lpstr>
      <vt:lpstr>System Font Regular</vt:lpstr>
      <vt:lpstr>Roboto</vt:lpstr>
      <vt:lpstr>.PingFang SC Regular</vt:lpstr>
      <vt:lpstr>Salerio template</vt:lpstr>
      <vt:lpstr>Bài 6 OOP -  MỘT SỐ VẤN ĐỀ KHÁC</vt:lpstr>
      <vt:lpstr>Nội dung (01 buổi = 03 tiết)</vt:lpstr>
      <vt:lpstr>TỪ KHÓA “abstract”</vt:lpstr>
      <vt:lpstr>Từ khóa “abstract”</vt:lpstr>
      <vt:lpstr>Từ khóa “abstract”</vt:lpstr>
      <vt:lpstr>Từ khóa “abstract”</vt:lpstr>
      <vt:lpstr>Từ khóa “abstract”</vt:lpstr>
      <vt:lpstr>Từ khóa “abstract”</vt:lpstr>
      <vt:lpstr>Từ khóa “abstract”</vt:lpstr>
      <vt:lpstr>Từ khóa “abstract”</vt:lpstr>
      <vt:lpstr>TỪ KHÓA “static”</vt:lpstr>
      <vt:lpstr>Từ khóa “static”</vt:lpstr>
      <vt:lpstr>Từ khóa “static”</vt:lpstr>
      <vt:lpstr>Từ khóa “static”</vt:lpstr>
      <vt:lpstr>Từ khóa “static”</vt:lpstr>
      <vt:lpstr>BÀI TẬP VẬN DỤNG</vt:lpstr>
      <vt:lpstr>Bài tập vận dụng</vt:lpstr>
      <vt:lpstr>Bài tập vận dụng</vt:lpstr>
      <vt:lpstr>Từ khóa “Interface”</vt:lpstr>
      <vt:lpstr>Từ khóa “Interface”</vt:lpstr>
      <vt:lpstr>Q &amp; A</vt:lpstr>
    </vt:vector>
  </TitlesOfParts>
  <Manager/>
  <Company>HUFLIT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OOP - Tính Kế thừa và Đa hình</dc:title>
  <dc:subject>Kỹ thuật lập trình</dc:subject>
  <dc:creator>Huỳnh Thành Lộc</dc:creator>
  <cp:keywords/>
  <dc:description/>
  <cp:lastModifiedBy>Trần Thị Thanh Thảo</cp:lastModifiedBy>
  <cp:revision>3</cp:revision>
  <cp:lastPrinted>2025-02-16T13:32:14Z</cp:lastPrinted>
  <dcterms:modified xsi:type="dcterms:W3CDTF">2025-04-16T13:43:53Z</dcterms:modified>
  <cp:category/>
</cp:coreProperties>
</file>