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7" r:id="rId1"/>
  </p:sldMasterIdLst>
  <p:notesMasterIdLst>
    <p:notesMasterId r:id="rId46"/>
  </p:notesMasterIdLst>
  <p:handoutMasterIdLst>
    <p:handoutMasterId r:id="rId47"/>
  </p:handoutMasterIdLst>
  <p:sldIdLst>
    <p:sldId id="256" r:id="rId2"/>
    <p:sldId id="296" r:id="rId3"/>
    <p:sldId id="303" r:id="rId4"/>
    <p:sldId id="408" r:id="rId5"/>
    <p:sldId id="372" r:id="rId6"/>
    <p:sldId id="439" r:id="rId7"/>
    <p:sldId id="409" r:id="rId8"/>
    <p:sldId id="436" r:id="rId9"/>
    <p:sldId id="435" r:id="rId10"/>
    <p:sldId id="438" r:id="rId11"/>
    <p:sldId id="442" r:id="rId12"/>
    <p:sldId id="440" r:id="rId13"/>
    <p:sldId id="437" r:id="rId14"/>
    <p:sldId id="441" r:id="rId15"/>
    <p:sldId id="443" r:id="rId16"/>
    <p:sldId id="444" r:id="rId17"/>
    <p:sldId id="365" r:id="rId18"/>
    <p:sldId id="453" r:id="rId19"/>
    <p:sldId id="304" r:id="rId20"/>
    <p:sldId id="445" r:id="rId21"/>
    <p:sldId id="446" r:id="rId22"/>
    <p:sldId id="447" r:id="rId23"/>
    <p:sldId id="448" r:id="rId24"/>
    <p:sldId id="449" r:id="rId25"/>
    <p:sldId id="450" r:id="rId26"/>
    <p:sldId id="451" r:id="rId27"/>
    <p:sldId id="452" r:id="rId28"/>
    <p:sldId id="603" r:id="rId29"/>
    <p:sldId id="544" r:id="rId30"/>
    <p:sldId id="604" r:id="rId31"/>
    <p:sldId id="605" r:id="rId32"/>
    <p:sldId id="606" r:id="rId33"/>
    <p:sldId id="607" r:id="rId34"/>
    <p:sldId id="608" r:id="rId35"/>
    <p:sldId id="609" r:id="rId36"/>
    <p:sldId id="612" r:id="rId37"/>
    <p:sldId id="610" r:id="rId38"/>
    <p:sldId id="611" r:id="rId39"/>
    <p:sldId id="613" r:id="rId40"/>
    <p:sldId id="454" r:id="rId41"/>
    <p:sldId id="332" r:id="rId42"/>
    <p:sldId id="334" r:id="rId43"/>
    <p:sldId id="614" r:id="rId44"/>
    <p:sldId id="279" r:id="rId45"/>
  </p:sldIdLst>
  <p:sldSz cx="6858000" cy="5143500"/>
  <p:notesSz cx="7315200" cy="9601200"/>
  <p:embeddedFontLst>
    <p:embeddedFont>
      <p:font typeface="Arvo" panose="020B0604020202020204" charset="0"/>
      <p:regular r:id="rId48"/>
      <p:bold r:id="rId49"/>
      <p:italic r:id="rId50"/>
      <p:boldItalic r:id="rId51"/>
    </p:embeddedFont>
    <p:embeddedFont>
      <p:font typeface="Consolas" panose="020B0609020204030204" pitchFamily="49" charset="0"/>
      <p:regular r:id="rId52"/>
      <p:bold r:id="rId53"/>
      <p:italic r:id="rId54"/>
      <p:boldItalic r:id="rId55"/>
    </p:embeddedFont>
    <p:embeddedFont>
      <p:font typeface="Roboto" panose="02000000000000000000" pitchFamily="2" charset="0"/>
      <p:regular r:id="rId56"/>
      <p:bold r:id="rId57"/>
      <p:italic r:id="rId58"/>
      <p:boldItalic r:id="rId59"/>
    </p:embeddedFont>
    <p:embeddedFont>
      <p:font typeface="Roboto Condensed" panose="02000000000000000000" pitchFamily="2" charset="0"/>
      <p:regular r:id="rId60"/>
      <p:bold r:id="rId61"/>
      <p:italic r:id="rId62"/>
      <p:boldItalic r:id="rId63"/>
    </p:embeddedFont>
    <p:embeddedFont>
      <p:font typeface="Roboto Condensed Light" panose="02000000000000000000" pitchFamily="2" charset="0"/>
      <p:regular r:id="rId64"/>
      <p:bold r:id="rId65"/>
      <p:italic r:id="rId66"/>
      <p:boldItalic r:id="rId67"/>
    </p:embeddedFont>
    <p:embeddedFont>
      <p:font typeface="Roboto Light" panose="02000000000000000000" pitchFamily="2" charset="0"/>
      <p:regular r:id="rId68"/>
      <p:italic r:id="rId6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32FF"/>
    <a:srgbClr val="C00000"/>
    <a:srgbClr val="FFD699"/>
    <a:srgbClr val="000000"/>
    <a:srgbClr val="92D050"/>
    <a:srgbClr val="FF2600"/>
    <a:srgbClr val="FFFD6D"/>
    <a:srgbClr val="FFEACC"/>
    <a:srgbClr val="FF9800"/>
    <a:srgbClr val="C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C68D7D8-3714-E944-8798-6EE1428C1862}" v="1" dt="2023-12-23T12:11:45.210"/>
  </p1510:revLst>
</p1510:revInfo>
</file>

<file path=ppt/tableStyles.xml><?xml version="1.0" encoding="utf-8"?>
<a:tblStyleLst xmlns:a="http://schemas.openxmlformats.org/drawingml/2006/main" def="{E27665BA-8202-44FC-AD62-C9F0E3EA811A}">
  <a:tblStyle styleId="{E27665BA-8202-44FC-AD62-C9F0E3EA811A}"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215DE48A-E3B5-44D0-98CB-AE0B3FDC0379}"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124"/>
    <p:restoredTop sz="95339"/>
  </p:normalViewPr>
  <p:slideViewPr>
    <p:cSldViewPr snapToGrid="0" snapToObjects="1">
      <p:cViewPr varScale="1">
        <p:scale>
          <a:sx n="139" d="100"/>
          <a:sy n="139" d="100"/>
        </p:scale>
        <p:origin x="2118" y="108"/>
      </p:cViewPr>
      <p:guideLst/>
    </p:cSldViewPr>
  </p:slideViewPr>
  <p:notesTextViewPr>
    <p:cViewPr>
      <p:scale>
        <a:sx n="1" d="1"/>
        <a:sy n="1" d="1"/>
      </p:scale>
      <p:origin x="0" y="0"/>
    </p:cViewPr>
  </p:notesTextViewPr>
  <p:notesViewPr>
    <p:cSldViewPr snapToGrid="0" snapToObjects="1">
      <p:cViewPr varScale="1">
        <p:scale>
          <a:sx n="90" d="100"/>
          <a:sy n="90" d="100"/>
        </p:scale>
        <p:origin x="3488" y="216"/>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handoutMaster" Target="handoutMasters/handoutMaster1.xml"/><Relationship Id="rId63" Type="http://schemas.openxmlformats.org/officeDocument/2006/relationships/font" Target="fonts/font16.fntdata"/><Relationship Id="rId68" Type="http://schemas.openxmlformats.org/officeDocument/2006/relationships/font" Target="fonts/font21.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6.fntdata"/><Relationship Id="rId58" Type="http://schemas.openxmlformats.org/officeDocument/2006/relationships/font" Target="fonts/font11.fntdata"/><Relationship Id="rId66" Type="http://schemas.openxmlformats.org/officeDocument/2006/relationships/font" Target="fonts/font19.fntdata"/><Relationship Id="rId74" Type="http://schemas.microsoft.com/office/2016/11/relationships/changesInfo" Target="changesInfos/changesInfo1.xml"/><Relationship Id="rId5" Type="http://schemas.openxmlformats.org/officeDocument/2006/relationships/slide" Target="slides/slide4.xml"/><Relationship Id="rId61" Type="http://schemas.openxmlformats.org/officeDocument/2006/relationships/font" Target="fonts/font14.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1.fntdata"/><Relationship Id="rId56" Type="http://schemas.openxmlformats.org/officeDocument/2006/relationships/font" Target="fonts/font9.fntdata"/><Relationship Id="rId64" Type="http://schemas.openxmlformats.org/officeDocument/2006/relationships/font" Target="fonts/font17.fntdata"/><Relationship Id="rId69" Type="http://schemas.openxmlformats.org/officeDocument/2006/relationships/font" Target="fonts/font22.fntdata"/><Relationship Id="rId8" Type="http://schemas.openxmlformats.org/officeDocument/2006/relationships/slide" Target="slides/slide7.xml"/><Relationship Id="rId51" Type="http://schemas.openxmlformats.org/officeDocument/2006/relationships/font" Target="fonts/font4.fntdata"/><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59" Type="http://schemas.openxmlformats.org/officeDocument/2006/relationships/font" Target="fonts/font12.fntdata"/><Relationship Id="rId67" Type="http://schemas.openxmlformats.org/officeDocument/2006/relationships/font" Target="fonts/font20.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7.fntdata"/><Relationship Id="rId62" Type="http://schemas.openxmlformats.org/officeDocument/2006/relationships/font" Target="fonts/font15.fntdata"/><Relationship Id="rId70" Type="http://schemas.openxmlformats.org/officeDocument/2006/relationships/presProps" Target="presProps.xml"/><Relationship Id="rId75"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2.fntdata"/><Relationship Id="rId57" Type="http://schemas.openxmlformats.org/officeDocument/2006/relationships/font" Target="fonts/font10.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5.fntdata"/><Relationship Id="rId60" Type="http://schemas.openxmlformats.org/officeDocument/2006/relationships/font" Target="fonts/font13.fntdata"/><Relationship Id="rId65" Type="http://schemas.openxmlformats.org/officeDocument/2006/relationships/font" Target="fonts/font18.fntdata"/><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font" Target="fonts/font3.fntdata"/><Relationship Id="rId55" Type="http://schemas.openxmlformats.org/officeDocument/2006/relationships/font" Target="fonts/font8.fntdata"/><Relationship Id="rId7" Type="http://schemas.openxmlformats.org/officeDocument/2006/relationships/slide" Target="slides/slide6.xml"/><Relationship Id="rId7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oc Huynh" userId="80c0383e323bd6ea" providerId="LiveId" clId="{20CBCFDE-532F-3D4D-9C46-8CCC3B0E4A23}"/>
    <pc:docChg chg="undo custSel addSld delSld modSld sldOrd modHandout">
      <pc:chgData name="Loc Huynh" userId="80c0383e323bd6ea" providerId="LiveId" clId="{20CBCFDE-532F-3D4D-9C46-8CCC3B0E4A23}" dt="2022-04-08T04:29:06.129" v="5121" actId="3062"/>
      <pc:docMkLst>
        <pc:docMk/>
      </pc:docMkLst>
      <pc:sldChg chg="addSp modSp mod">
        <pc:chgData name="Loc Huynh" userId="80c0383e323bd6ea" providerId="LiveId" clId="{20CBCFDE-532F-3D4D-9C46-8CCC3B0E4A23}" dt="2022-04-08T04:25:15.592" v="5118"/>
        <pc:sldMkLst>
          <pc:docMk/>
          <pc:sldMk cId="618754697" sldId="334"/>
        </pc:sldMkLst>
        <pc:spChg chg="mod">
          <ac:chgData name="Loc Huynh" userId="80c0383e323bd6ea" providerId="LiveId" clId="{20CBCFDE-532F-3D4D-9C46-8CCC3B0E4A23}" dt="2022-04-08T04:25:15.592" v="5118"/>
          <ac:spMkLst>
            <pc:docMk/>
            <pc:sldMk cId="618754697" sldId="334"/>
            <ac:spMk id="3" creationId="{915ED961-82CE-F140-B979-1794E0DE9605}"/>
          </ac:spMkLst>
        </pc:spChg>
        <pc:graphicFrameChg chg="add mod modGraphic">
          <ac:chgData name="Loc Huynh" userId="80c0383e323bd6ea" providerId="LiveId" clId="{20CBCFDE-532F-3D4D-9C46-8CCC3B0E4A23}" dt="2022-04-08T04:12:48.537" v="4493" actId="1076"/>
          <ac:graphicFrameMkLst>
            <pc:docMk/>
            <pc:sldMk cId="618754697" sldId="334"/>
            <ac:graphicFrameMk id="6" creationId="{6D7265E1-5BD3-A645-9D84-92FA8AAEA24C}"/>
          </ac:graphicFrameMkLst>
        </pc:graphicFrameChg>
      </pc:sldChg>
      <pc:sldChg chg="modSp mod">
        <pc:chgData name="Loc Huynh" userId="80c0383e323bd6ea" providerId="LiveId" clId="{20CBCFDE-532F-3D4D-9C46-8CCC3B0E4A23}" dt="2022-04-08T01:26:57.404" v="58" actId="20577"/>
        <pc:sldMkLst>
          <pc:docMk/>
          <pc:sldMk cId="877942138" sldId="394"/>
        </pc:sldMkLst>
        <pc:spChg chg="mod">
          <ac:chgData name="Loc Huynh" userId="80c0383e323bd6ea" providerId="LiveId" clId="{20CBCFDE-532F-3D4D-9C46-8CCC3B0E4A23}" dt="2022-04-08T01:26:57.404" v="58" actId="20577"/>
          <ac:spMkLst>
            <pc:docMk/>
            <pc:sldMk cId="877942138" sldId="394"/>
            <ac:spMk id="2" creationId="{14FB75EB-42E3-C744-9CAF-7D2DB53CDAC0}"/>
          </ac:spMkLst>
        </pc:spChg>
      </pc:sldChg>
      <pc:sldChg chg="modSp mod">
        <pc:chgData name="Loc Huynh" userId="80c0383e323bd6ea" providerId="LiveId" clId="{20CBCFDE-532F-3D4D-9C46-8CCC3B0E4A23}" dt="2022-04-08T01:27:26.958" v="109" actId="20577"/>
        <pc:sldMkLst>
          <pc:docMk/>
          <pc:sldMk cId="337063775" sldId="396"/>
        </pc:sldMkLst>
        <pc:spChg chg="mod">
          <ac:chgData name="Loc Huynh" userId="80c0383e323bd6ea" providerId="LiveId" clId="{20CBCFDE-532F-3D4D-9C46-8CCC3B0E4A23}" dt="2022-04-08T01:27:26.958" v="109" actId="20577"/>
          <ac:spMkLst>
            <pc:docMk/>
            <pc:sldMk cId="337063775" sldId="396"/>
            <ac:spMk id="2" creationId="{14FB75EB-42E3-C744-9CAF-7D2DB53CDAC0}"/>
          </ac:spMkLst>
        </pc:spChg>
      </pc:sldChg>
      <pc:sldChg chg="del">
        <pc:chgData name="Loc Huynh" userId="80c0383e323bd6ea" providerId="LiveId" clId="{20CBCFDE-532F-3D4D-9C46-8CCC3B0E4A23}" dt="2022-04-08T04:23:21.037" v="5063" actId="2696"/>
        <pc:sldMkLst>
          <pc:docMk/>
          <pc:sldMk cId="1177339651" sldId="402"/>
        </pc:sldMkLst>
      </pc:sldChg>
      <pc:sldChg chg="addSp modSp mod modShow modNotesTx">
        <pc:chgData name="Loc Huynh" userId="80c0383e323bd6ea" providerId="LiveId" clId="{20CBCFDE-532F-3D4D-9C46-8CCC3B0E4A23}" dt="2022-04-08T04:23:02.310" v="5062" actId="14100"/>
        <pc:sldMkLst>
          <pc:docMk/>
          <pc:sldMk cId="3405891392" sldId="404"/>
        </pc:sldMkLst>
        <pc:spChg chg="mod">
          <ac:chgData name="Loc Huynh" userId="80c0383e323bd6ea" providerId="LiveId" clId="{20CBCFDE-532F-3D4D-9C46-8CCC3B0E4A23}" dt="2022-04-08T04:15:43.560" v="4652" actId="20577"/>
          <ac:spMkLst>
            <pc:docMk/>
            <pc:sldMk cId="3405891392" sldId="404"/>
            <ac:spMk id="3" creationId="{915ED961-82CE-F140-B979-1794E0DE9605}"/>
          </ac:spMkLst>
        </pc:spChg>
        <pc:spChg chg="add mod">
          <ac:chgData name="Loc Huynh" userId="80c0383e323bd6ea" providerId="LiveId" clId="{20CBCFDE-532F-3D4D-9C46-8CCC3B0E4A23}" dt="2022-04-08T04:22:48.359" v="5059" actId="14100"/>
          <ac:spMkLst>
            <pc:docMk/>
            <pc:sldMk cId="3405891392" sldId="404"/>
            <ac:spMk id="7" creationId="{ED127D7C-075D-7B42-8B4E-74F428F8F7B1}"/>
          </ac:spMkLst>
        </pc:spChg>
        <pc:spChg chg="add mod">
          <ac:chgData name="Loc Huynh" userId="80c0383e323bd6ea" providerId="LiveId" clId="{20CBCFDE-532F-3D4D-9C46-8CCC3B0E4A23}" dt="2022-04-08T04:23:02.310" v="5062" actId="14100"/>
          <ac:spMkLst>
            <pc:docMk/>
            <pc:sldMk cId="3405891392" sldId="404"/>
            <ac:spMk id="8" creationId="{C0AF7470-2972-ED46-B909-90830C5CA2EF}"/>
          </ac:spMkLst>
        </pc:spChg>
        <pc:spChg chg="add mod">
          <ac:chgData name="Loc Huynh" userId="80c0383e323bd6ea" providerId="LiveId" clId="{20CBCFDE-532F-3D4D-9C46-8CCC3B0E4A23}" dt="2022-04-08T04:22:44.401" v="5058" actId="14100"/>
          <ac:spMkLst>
            <pc:docMk/>
            <pc:sldMk cId="3405891392" sldId="404"/>
            <ac:spMk id="9" creationId="{BCB603A2-529A-DE42-A196-335C3B3CDBE5}"/>
          </ac:spMkLst>
        </pc:spChg>
        <pc:graphicFrameChg chg="mod modGraphic">
          <ac:chgData name="Loc Huynh" userId="80c0383e323bd6ea" providerId="LiveId" clId="{20CBCFDE-532F-3D4D-9C46-8CCC3B0E4A23}" dt="2022-04-08T04:20:42.992" v="4880" actId="20577"/>
          <ac:graphicFrameMkLst>
            <pc:docMk/>
            <pc:sldMk cId="3405891392" sldId="404"/>
            <ac:graphicFrameMk id="6" creationId="{BBD81430-6914-7546-805E-55091252CC7A}"/>
          </ac:graphicFrameMkLst>
        </pc:graphicFrameChg>
      </pc:sldChg>
      <pc:sldChg chg="del">
        <pc:chgData name="Loc Huynh" userId="80c0383e323bd6ea" providerId="LiveId" clId="{20CBCFDE-532F-3D4D-9C46-8CCC3B0E4A23}" dt="2022-04-08T04:23:21.579" v="5064" actId="2696"/>
        <pc:sldMkLst>
          <pc:docMk/>
          <pc:sldMk cId="3651594443" sldId="405"/>
        </pc:sldMkLst>
      </pc:sldChg>
      <pc:sldChg chg="del">
        <pc:chgData name="Loc Huynh" userId="80c0383e323bd6ea" providerId="LiveId" clId="{20CBCFDE-532F-3D4D-9C46-8CCC3B0E4A23}" dt="2022-04-08T04:23:22.431" v="5065" actId="2696"/>
        <pc:sldMkLst>
          <pc:docMk/>
          <pc:sldMk cId="3877091001" sldId="406"/>
        </pc:sldMkLst>
      </pc:sldChg>
      <pc:sldChg chg="del">
        <pc:chgData name="Loc Huynh" userId="80c0383e323bd6ea" providerId="LiveId" clId="{20CBCFDE-532F-3D4D-9C46-8CCC3B0E4A23}" dt="2022-04-08T04:23:23.326" v="5066" actId="2696"/>
        <pc:sldMkLst>
          <pc:docMk/>
          <pc:sldMk cId="2902285178" sldId="407"/>
        </pc:sldMkLst>
      </pc:sldChg>
      <pc:sldChg chg="modSp">
        <pc:chgData name="Loc Huynh" userId="80c0383e323bd6ea" providerId="LiveId" clId="{20CBCFDE-532F-3D4D-9C46-8CCC3B0E4A23}" dt="2022-04-08T01:27:13.862" v="61"/>
        <pc:sldMkLst>
          <pc:docMk/>
          <pc:sldMk cId="2453387122" sldId="411"/>
        </pc:sldMkLst>
        <pc:spChg chg="mod">
          <ac:chgData name="Loc Huynh" userId="80c0383e323bd6ea" providerId="LiveId" clId="{20CBCFDE-532F-3D4D-9C46-8CCC3B0E4A23}" dt="2022-04-08T01:27:13.862" v="61"/>
          <ac:spMkLst>
            <pc:docMk/>
            <pc:sldMk cId="2453387122" sldId="411"/>
            <ac:spMk id="2" creationId="{14FB75EB-42E3-C744-9CAF-7D2DB53CDAC0}"/>
          </ac:spMkLst>
        </pc:spChg>
      </pc:sldChg>
      <pc:sldChg chg="modSp mod">
        <pc:chgData name="Loc Huynh" userId="80c0383e323bd6ea" providerId="LiveId" clId="{20CBCFDE-532F-3D4D-9C46-8CCC3B0E4A23}" dt="2022-04-08T01:27:37.739" v="124" actId="20577"/>
        <pc:sldMkLst>
          <pc:docMk/>
          <pc:sldMk cId="846541755" sldId="412"/>
        </pc:sldMkLst>
        <pc:spChg chg="mod">
          <ac:chgData name="Loc Huynh" userId="80c0383e323bd6ea" providerId="LiveId" clId="{20CBCFDE-532F-3D4D-9C46-8CCC3B0E4A23}" dt="2022-04-08T01:27:37.739" v="124" actId="20577"/>
          <ac:spMkLst>
            <pc:docMk/>
            <pc:sldMk cId="846541755" sldId="412"/>
            <ac:spMk id="2" creationId="{14FB75EB-42E3-C744-9CAF-7D2DB53CDAC0}"/>
          </ac:spMkLst>
        </pc:spChg>
      </pc:sldChg>
      <pc:sldChg chg="addSp modSp mod modAnim">
        <pc:chgData name="Loc Huynh" userId="80c0383e323bd6ea" providerId="LiveId" clId="{20CBCFDE-532F-3D4D-9C46-8CCC3B0E4A23}" dt="2022-04-08T03:04:48.637" v="2703" actId="20577"/>
        <pc:sldMkLst>
          <pc:docMk/>
          <pc:sldMk cId="4032001480" sldId="413"/>
        </pc:sldMkLst>
        <pc:spChg chg="mod">
          <ac:chgData name="Loc Huynh" userId="80c0383e323bd6ea" providerId="LiveId" clId="{20CBCFDE-532F-3D4D-9C46-8CCC3B0E4A23}" dt="2022-04-08T03:04:48.637" v="2703" actId="20577"/>
          <ac:spMkLst>
            <pc:docMk/>
            <pc:sldMk cId="4032001480" sldId="413"/>
            <ac:spMk id="2" creationId="{14FB75EB-42E3-C744-9CAF-7D2DB53CDAC0}"/>
          </ac:spMkLst>
        </pc:spChg>
        <pc:spChg chg="mod">
          <ac:chgData name="Loc Huynh" userId="80c0383e323bd6ea" providerId="LiveId" clId="{20CBCFDE-532F-3D4D-9C46-8CCC3B0E4A23}" dt="2022-04-08T02:41:17.109" v="2075" actId="20577"/>
          <ac:spMkLst>
            <pc:docMk/>
            <pc:sldMk cId="4032001480" sldId="413"/>
            <ac:spMk id="6" creationId="{22813316-D779-6646-8B40-E29DCD9BE4D8}"/>
          </ac:spMkLst>
        </pc:spChg>
        <pc:spChg chg="add mod">
          <ac:chgData name="Loc Huynh" userId="80c0383e323bd6ea" providerId="LiveId" clId="{20CBCFDE-532F-3D4D-9C46-8CCC3B0E4A23}" dt="2022-04-08T02:46:08.585" v="2278" actId="20577"/>
          <ac:spMkLst>
            <pc:docMk/>
            <pc:sldMk cId="4032001480" sldId="413"/>
            <ac:spMk id="7" creationId="{60284336-9D5F-B14B-8D1A-EE6CB9DD5072}"/>
          </ac:spMkLst>
        </pc:spChg>
        <pc:spChg chg="add mod">
          <ac:chgData name="Loc Huynh" userId="80c0383e323bd6ea" providerId="LiveId" clId="{20CBCFDE-532F-3D4D-9C46-8CCC3B0E4A23}" dt="2022-04-08T02:46:28.208" v="2284" actId="14100"/>
          <ac:spMkLst>
            <pc:docMk/>
            <pc:sldMk cId="4032001480" sldId="413"/>
            <ac:spMk id="8" creationId="{8FBF9B08-1326-294A-9F92-A2C4B8034ACC}"/>
          </ac:spMkLst>
        </pc:spChg>
        <pc:graphicFrameChg chg="mod modGraphic">
          <ac:chgData name="Loc Huynh" userId="80c0383e323bd6ea" providerId="LiveId" clId="{20CBCFDE-532F-3D4D-9C46-8CCC3B0E4A23}" dt="2022-04-08T02:43:13.013" v="2130" actId="1076"/>
          <ac:graphicFrameMkLst>
            <pc:docMk/>
            <pc:sldMk cId="4032001480" sldId="413"/>
            <ac:graphicFrameMk id="5" creationId="{59F1A370-7EAE-6847-A442-57DA32F68964}"/>
          </ac:graphicFrameMkLst>
        </pc:graphicFrameChg>
      </pc:sldChg>
      <pc:sldChg chg="modSp mod">
        <pc:chgData name="Loc Huynh" userId="80c0383e323bd6ea" providerId="LiveId" clId="{20CBCFDE-532F-3D4D-9C46-8CCC3B0E4A23}" dt="2022-04-08T01:33:31.873" v="223" actId="20577"/>
        <pc:sldMkLst>
          <pc:docMk/>
          <pc:sldMk cId="3781898920" sldId="414"/>
        </pc:sldMkLst>
        <pc:spChg chg="mod">
          <ac:chgData name="Loc Huynh" userId="80c0383e323bd6ea" providerId="LiveId" clId="{20CBCFDE-532F-3D4D-9C46-8CCC3B0E4A23}" dt="2022-04-08T01:33:31.873" v="223" actId="20577"/>
          <ac:spMkLst>
            <pc:docMk/>
            <pc:sldMk cId="3781898920" sldId="414"/>
            <ac:spMk id="2" creationId="{14FB75EB-42E3-C744-9CAF-7D2DB53CDAC0}"/>
          </ac:spMkLst>
        </pc:spChg>
      </pc:sldChg>
      <pc:sldChg chg="addSp delSp modSp del mod addAnim delAnim modAnim">
        <pc:chgData name="Loc Huynh" userId="80c0383e323bd6ea" providerId="LiveId" clId="{20CBCFDE-532F-3D4D-9C46-8CCC3B0E4A23}" dt="2022-04-08T02:58:12.239" v="2616" actId="2696"/>
        <pc:sldMkLst>
          <pc:docMk/>
          <pc:sldMk cId="1970444034" sldId="415"/>
        </pc:sldMkLst>
        <pc:spChg chg="mod">
          <ac:chgData name="Loc Huynh" userId="80c0383e323bd6ea" providerId="LiveId" clId="{20CBCFDE-532F-3D4D-9C46-8CCC3B0E4A23}" dt="2022-04-08T01:28:34.371" v="176" actId="20577"/>
          <ac:spMkLst>
            <pc:docMk/>
            <pc:sldMk cId="1970444034" sldId="415"/>
            <ac:spMk id="2" creationId="{14FB75EB-42E3-C744-9CAF-7D2DB53CDAC0}"/>
          </ac:spMkLst>
        </pc:spChg>
        <pc:spChg chg="del">
          <ac:chgData name="Loc Huynh" userId="80c0383e323bd6ea" providerId="LiveId" clId="{20CBCFDE-532F-3D4D-9C46-8CCC3B0E4A23}" dt="2022-04-08T02:07:17.887" v="1216" actId="478"/>
          <ac:spMkLst>
            <pc:docMk/>
            <pc:sldMk cId="1970444034" sldId="415"/>
            <ac:spMk id="3" creationId="{9021BDF1-0B5D-1841-889E-BBD08AF5C550}"/>
          </ac:spMkLst>
        </pc:spChg>
        <pc:spChg chg="add mod">
          <ac:chgData name="Loc Huynh" userId="80c0383e323bd6ea" providerId="LiveId" clId="{20CBCFDE-532F-3D4D-9C46-8CCC3B0E4A23}" dt="2022-04-08T02:51:32.319" v="2437" actId="1076"/>
          <ac:spMkLst>
            <pc:docMk/>
            <pc:sldMk cId="1970444034" sldId="415"/>
            <ac:spMk id="4" creationId="{78C1A8CC-5721-0A46-BE2E-D1818A95BEDF}"/>
          </ac:spMkLst>
        </pc:spChg>
        <pc:spChg chg="add mod">
          <ac:chgData name="Loc Huynh" userId="80c0383e323bd6ea" providerId="LiveId" clId="{20CBCFDE-532F-3D4D-9C46-8CCC3B0E4A23}" dt="2022-04-08T02:53:15.220" v="2519" actId="1076"/>
          <ac:spMkLst>
            <pc:docMk/>
            <pc:sldMk cId="1970444034" sldId="415"/>
            <ac:spMk id="5" creationId="{FB628D07-E8A4-2741-B615-F044082839D4}"/>
          </ac:spMkLst>
        </pc:spChg>
        <pc:spChg chg="add del mod">
          <ac:chgData name="Loc Huynh" userId="80c0383e323bd6ea" providerId="LiveId" clId="{20CBCFDE-532F-3D4D-9C46-8CCC3B0E4A23}" dt="2022-04-08T02:52:04.630" v="2449" actId="20577"/>
          <ac:spMkLst>
            <pc:docMk/>
            <pc:sldMk cId="1970444034" sldId="415"/>
            <ac:spMk id="6" creationId="{22813316-D779-6646-8B40-E29DCD9BE4D8}"/>
          </ac:spMkLst>
        </pc:spChg>
        <pc:spChg chg="mod">
          <ac:chgData name="Loc Huynh" userId="80c0383e323bd6ea" providerId="LiveId" clId="{20CBCFDE-532F-3D4D-9C46-8CCC3B0E4A23}" dt="2022-04-08T02:52:11.350" v="2450" actId="108"/>
          <ac:spMkLst>
            <pc:docMk/>
            <pc:sldMk cId="1970444034" sldId="415"/>
            <ac:spMk id="7" creationId="{1473D2DE-1132-5548-BAEC-C53C77471E66}"/>
          </ac:spMkLst>
        </pc:spChg>
        <pc:spChg chg="del">
          <ac:chgData name="Loc Huynh" userId="80c0383e323bd6ea" providerId="LiveId" clId="{20CBCFDE-532F-3D4D-9C46-8CCC3B0E4A23}" dt="2022-04-08T02:07:06.582" v="1208" actId="478"/>
          <ac:spMkLst>
            <pc:docMk/>
            <pc:sldMk cId="1970444034" sldId="415"/>
            <ac:spMk id="9" creationId="{D8D1F7F7-9F0B-F647-B7A7-AB588E9144F6}"/>
          </ac:spMkLst>
        </pc:spChg>
        <pc:spChg chg="add del">
          <ac:chgData name="Loc Huynh" userId="80c0383e323bd6ea" providerId="LiveId" clId="{20CBCFDE-532F-3D4D-9C46-8CCC3B0E4A23}" dt="2022-04-08T02:07:12.072" v="1211" actId="478"/>
          <ac:spMkLst>
            <pc:docMk/>
            <pc:sldMk cId="1970444034" sldId="415"/>
            <ac:spMk id="11" creationId="{7FBDCCB0-7F03-EE4C-832E-DF251255835B}"/>
          </ac:spMkLst>
        </pc:spChg>
        <pc:spChg chg="del">
          <ac:chgData name="Loc Huynh" userId="80c0383e323bd6ea" providerId="LiveId" clId="{20CBCFDE-532F-3D4D-9C46-8CCC3B0E4A23}" dt="2022-04-08T02:07:15.933" v="1214" actId="478"/>
          <ac:spMkLst>
            <pc:docMk/>
            <pc:sldMk cId="1970444034" sldId="415"/>
            <ac:spMk id="12" creationId="{5EF0CAD6-05C9-F74F-A881-11D7ED317989}"/>
          </ac:spMkLst>
        </pc:spChg>
        <pc:spChg chg="add mod">
          <ac:chgData name="Loc Huynh" userId="80c0383e323bd6ea" providerId="LiveId" clId="{20CBCFDE-532F-3D4D-9C46-8CCC3B0E4A23}" dt="2022-04-08T02:51:49.688" v="2442" actId="14100"/>
          <ac:spMkLst>
            <pc:docMk/>
            <pc:sldMk cId="1970444034" sldId="415"/>
            <ac:spMk id="14" creationId="{DF4ED6AE-03DD-FC42-BA29-42B83EC1357A}"/>
          </ac:spMkLst>
        </pc:spChg>
        <pc:spChg chg="add mod">
          <ac:chgData name="Loc Huynh" userId="80c0383e323bd6ea" providerId="LiveId" clId="{20CBCFDE-532F-3D4D-9C46-8CCC3B0E4A23}" dt="2022-04-08T02:53:11.275" v="2518" actId="1076"/>
          <ac:spMkLst>
            <pc:docMk/>
            <pc:sldMk cId="1970444034" sldId="415"/>
            <ac:spMk id="21" creationId="{9A8CB356-5185-D740-90EF-B192941CCE59}"/>
          </ac:spMkLst>
        </pc:spChg>
        <pc:spChg chg="add mod">
          <ac:chgData name="Loc Huynh" userId="80c0383e323bd6ea" providerId="LiveId" clId="{20CBCFDE-532F-3D4D-9C46-8CCC3B0E4A23}" dt="2022-04-08T02:51:16.294" v="2434" actId="20577"/>
          <ac:spMkLst>
            <pc:docMk/>
            <pc:sldMk cId="1970444034" sldId="415"/>
            <ac:spMk id="31" creationId="{C6E3DC60-271A-304A-A6C6-DBAFC783CCCF}"/>
          </ac:spMkLst>
        </pc:spChg>
        <pc:spChg chg="add mod">
          <ac:chgData name="Loc Huynh" userId="80c0383e323bd6ea" providerId="LiveId" clId="{20CBCFDE-532F-3D4D-9C46-8CCC3B0E4A23}" dt="2022-04-08T02:52:55.988" v="2516" actId="14100"/>
          <ac:spMkLst>
            <pc:docMk/>
            <pc:sldMk cId="1970444034" sldId="415"/>
            <ac:spMk id="33" creationId="{DA8DEBD2-5A78-6D42-898B-E248669529B2}"/>
          </ac:spMkLst>
        </pc:spChg>
        <pc:picChg chg="del">
          <ac:chgData name="Loc Huynh" userId="80c0383e323bd6ea" providerId="LiveId" clId="{20CBCFDE-532F-3D4D-9C46-8CCC3B0E4A23}" dt="2022-04-08T02:07:16.982" v="1215" actId="478"/>
          <ac:picMkLst>
            <pc:docMk/>
            <pc:sldMk cId="1970444034" sldId="415"/>
            <ac:picMk id="13" creationId="{FFD8DF81-EF1B-384E-A8B6-AAEF04A36DD5}"/>
          </ac:picMkLst>
        </pc:picChg>
        <pc:cxnChg chg="add mod">
          <ac:chgData name="Loc Huynh" userId="80c0383e323bd6ea" providerId="LiveId" clId="{20CBCFDE-532F-3D4D-9C46-8CCC3B0E4A23}" dt="2022-04-08T02:50:42.684" v="2429" actId="14100"/>
          <ac:cxnSpMkLst>
            <pc:docMk/>
            <pc:sldMk cId="1970444034" sldId="415"/>
            <ac:cxnSpMk id="15" creationId="{49EACBD7-FBDE-1047-87F9-5BE9B797EFD9}"/>
          </ac:cxnSpMkLst>
        </pc:cxnChg>
      </pc:sldChg>
      <pc:sldChg chg="modSp">
        <pc:chgData name="Loc Huynh" userId="80c0383e323bd6ea" providerId="LiveId" clId="{20CBCFDE-532F-3D4D-9C46-8CCC3B0E4A23}" dt="2022-04-08T01:33:37.803" v="224"/>
        <pc:sldMkLst>
          <pc:docMk/>
          <pc:sldMk cId="4235354350" sldId="416"/>
        </pc:sldMkLst>
        <pc:spChg chg="mod">
          <ac:chgData name="Loc Huynh" userId="80c0383e323bd6ea" providerId="LiveId" clId="{20CBCFDE-532F-3D4D-9C46-8CCC3B0E4A23}" dt="2022-04-08T01:33:37.803" v="224"/>
          <ac:spMkLst>
            <pc:docMk/>
            <pc:sldMk cId="4235354350" sldId="416"/>
            <ac:spMk id="2" creationId="{14FB75EB-42E3-C744-9CAF-7D2DB53CDAC0}"/>
          </ac:spMkLst>
        </pc:spChg>
      </pc:sldChg>
      <pc:sldChg chg="modSp">
        <pc:chgData name="Loc Huynh" userId="80c0383e323bd6ea" providerId="LiveId" clId="{20CBCFDE-532F-3D4D-9C46-8CCC3B0E4A23}" dt="2022-04-08T01:33:40.484" v="225"/>
        <pc:sldMkLst>
          <pc:docMk/>
          <pc:sldMk cId="1987335686" sldId="417"/>
        </pc:sldMkLst>
        <pc:spChg chg="mod">
          <ac:chgData name="Loc Huynh" userId="80c0383e323bd6ea" providerId="LiveId" clId="{20CBCFDE-532F-3D4D-9C46-8CCC3B0E4A23}" dt="2022-04-08T01:33:40.484" v="225"/>
          <ac:spMkLst>
            <pc:docMk/>
            <pc:sldMk cId="1987335686" sldId="417"/>
            <ac:spMk id="2" creationId="{14FB75EB-42E3-C744-9CAF-7D2DB53CDAC0}"/>
          </ac:spMkLst>
        </pc:spChg>
      </pc:sldChg>
      <pc:sldChg chg="modSp">
        <pc:chgData name="Loc Huynh" userId="80c0383e323bd6ea" providerId="LiveId" clId="{20CBCFDE-532F-3D4D-9C46-8CCC3B0E4A23}" dt="2022-04-08T01:34:03.563" v="232" actId="20577"/>
        <pc:sldMkLst>
          <pc:docMk/>
          <pc:sldMk cId="1201171861" sldId="418"/>
        </pc:sldMkLst>
        <pc:spChg chg="mod">
          <ac:chgData name="Loc Huynh" userId="80c0383e323bd6ea" providerId="LiveId" clId="{20CBCFDE-532F-3D4D-9C46-8CCC3B0E4A23}" dt="2022-04-08T01:33:50.966" v="226"/>
          <ac:spMkLst>
            <pc:docMk/>
            <pc:sldMk cId="1201171861" sldId="418"/>
            <ac:spMk id="2" creationId="{14FB75EB-42E3-C744-9CAF-7D2DB53CDAC0}"/>
          </ac:spMkLst>
        </pc:spChg>
        <pc:spChg chg="mod">
          <ac:chgData name="Loc Huynh" userId="80c0383e323bd6ea" providerId="LiveId" clId="{20CBCFDE-532F-3D4D-9C46-8CCC3B0E4A23}" dt="2022-04-08T01:33:59.679" v="230" actId="20577"/>
          <ac:spMkLst>
            <pc:docMk/>
            <pc:sldMk cId="1201171861" sldId="418"/>
            <ac:spMk id="7" creationId="{1473D2DE-1132-5548-BAEC-C53C77471E66}"/>
          </ac:spMkLst>
        </pc:spChg>
        <pc:spChg chg="mod">
          <ac:chgData name="Loc Huynh" userId="80c0383e323bd6ea" providerId="LiveId" clId="{20CBCFDE-532F-3D4D-9C46-8CCC3B0E4A23}" dt="2022-04-08T01:34:03.563" v="232" actId="20577"/>
          <ac:spMkLst>
            <pc:docMk/>
            <pc:sldMk cId="1201171861" sldId="418"/>
            <ac:spMk id="15" creationId="{A66E17E7-AB16-F646-8B00-CA3C4F6DE86F}"/>
          </ac:spMkLst>
        </pc:spChg>
        <pc:spChg chg="mod">
          <ac:chgData name="Loc Huynh" userId="80c0383e323bd6ea" providerId="LiveId" clId="{20CBCFDE-532F-3D4D-9C46-8CCC3B0E4A23}" dt="2022-04-08T01:33:56.370" v="228" actId="20577"/>
          <ac:spMkLst>
            <pc:docMk/>
            <pc:sldMk cId="1201171861" sldId="418"/>
            <ac:spMk id="16" creationId="{54D7DA4D-B835-0A46-8367-D3807E6E3C5A}"/>
          </ac:spMkLst>
        </pc:spChg>
      </pc:sldChg>
      <pc:sldChg chg="addSp delSp modSp mod">
        <pc:chgData name="Loc Huynh" userId="80c0383e323bd6ea" providerId="LiveId" clId="{20CBCFDE-532F-3D4D-9C46-8CCC3B0E4A23}" dt="2022-04-08T01:27:46.590" v="126"/>
        <pc:sldMkLst>
          <pc:docMk/>
          <pc:sldMk cId="3920092026" sldId="419"/>
        </pc:sldMkLst>
        <pc:spChg chg="mod">
          <ac:chgData name="Loc Huynh" userId="80c0383e323bd6ea" providerId="LiveId" clId="{20CBCFDE-532F-3D4D-9C46-8CCC3B0E4A23}" dt="2022-04-08T01:27:46.590" v="126"/>
          <ac:spMkLst>
            <pc:docMk/>
            <pc:sldMk cId="3920092026" sldId="419"/>
            <ac:spMk id="2" creationId="{14FB75EB-42E3-C744-9CAF-7D2DB53CDAC0}"/>
          </ac:spMkLst>
        </pc:spChg>
        <pc:graphicFrameChg chg="add mod modGraphic">
          <ac:chgData name="Loc Huynh" userId="80c0383e323bd6ea" providerId="LiveId" clId="{20CBCFDE-532F-3D4D-9C46-8CCC3B0E4A23}" dt="2022-04-08T01:25:47.741" v="29" actId="1076"/>
          <ac:graphicFrameMkLst>
            <pc:docMk/>
            <pc:sldMk cId="3920092026" sldId="419"/>
            <ac:graphicFrameMk id="4" creationId="{7506DA1A-48BA-A746-8EA9-E539D6BCA101}"/>
          </ac:graphicFrameMkLst>
        </pc:graphicFrameChg>
        <pc:picChg chg="del mod">
          <ac:chgData name="Loc Huynh" userId="80c0383e323bd6ea" providerId="LiveId" clId="{20CBCFDE-532F-3D4D-9C46-8CCC3B0E4A23}" dt="2022-04-08T01:24:36.414" v="15" actId="478"/>
          <ac:picMkLst>
            <pc:docMk/>
            <pc:sldMk cId="3920092026" sldId="419"/>
            <ac:picMk id="7" creationId="{2CF43F4E-1F15-FB41-B7FD-A40DC7F7C92C}"/>
          </ac:picMkLst>
        </pc:picChg>
      </pc:sldChg>
      <pc:sldChg chg="modSp mod">
        <pc:chgData name="Loc Huynh" userId="80c0383e323bd6ea" providerId="LiveId" clId="{20CBCFDE-532F-3D4D-9C46-8CCC3B0E4A23}" dt="2022-04-08T01:34:25.258" v="240" actId="14100"/>
        <pc:sldMkLst>
          <pc:docMk/>
          <pc:sldMk cId="1594014212" sldId="420"/>
        </pc:sldMkLst>
        <pc:spChg chg="mod">
          <ac:chgData name="Loc Huynh" userId="80c0383e323bd6ea" providerId="LiveId" clId="{20CBCFDE-532F-3D4D-9C46-8CCC3B0E4A23}" dt="2022-04-08T01:34:13.661" v="233"/>
          <ac:spMkLst>
            <pc:docMk/>
            <pc:sldMk cId="1594014212" sldId="420"/>
            <ac:spMk id="2" creationId="{14FB75EB-42E3-C744-9CAF-7D2DB53CDAC0}"/>
          </ac:spMkLst>
        </pc:spChg>
        <pc:spChg chg="mod">
          <ac:chgData name="Loc Huynh" userId="80c0383e323bd6ea" providerId="LiveId" clId="{20CBCFDE-532F-3D4D-9C46-8CCC3B0E4A23}" dt="2022-04-08T01:34:25.258" v="240" actId="14100"/>
          <ac:spMkLst>
            <pc:docMk/>
            <pc:sldMk cId="1594014212" sldId="420"/>
            <ac:spMk id="6" creationId="{55C06FEF-785B-1D47-A08D-49CDED69A23E}"/>
          </ac:spMkLst>
        </pc:spChg>
      </pc:sldChg>
      <pc:sldChg chg="addSp modSp mod modAnim">
        <pc:chgData name="Loc Huynh" userId="80c0383e323bd6ea" providerId="LiveId" clId="{20CBCFDE-532F-3D4D-9C46-8CCC3B0E4A23}" dt="2022-04-08T02:05:15.936" v="1206" actId="13926"/>
        <pc:sldMkLst>
          <pc:docMk/>
          <pc:sldMk cId="2875658128" sldId="421"/>
        </pc:sldMkLst>
        <pc:spChg chg="mod">
          <ac:chgData name="Loc Huynh" userId="80c0383e323bd6ea" providerId="LiveId" clId="{20CBCFDE-532F-3D4D-9C46-8CCC3B0E4A23}" dt="2022-04-08T01:39:47.303" v="423" actId="20577"/>
          <ac:spMkLst>
            <pc:docMk/>
            <pc:sldMk cId="2875658128" sldId="421"/>
            <ac:spMk id="2" creationId="{14FB75EB-42E3-C744-9CAF-7D2DB53CDAC0}"/>
          </ac:spMkLst>
        </pc:spChg>
        <pc:spChg chg="add mod">
          <ac:chgData name="Loc Huynh" userId="80c0383e323bd6ea" providerId="LiveId" clId="{20CBCFDE-532F-3D4D-9C46-8CCC3B0E4A23}" dt="2022-04-08T01:57:05.870" v="973" actId="14100"/>
          <ac:spMkLst>
            <pc:docMk/>
            <pc:sldMk cId="2875658128" sldId="421"/>
            <ac:spMk id="6" creationId="{A337EFB9-2B6E-C244-A6FE-1F36611AA795}"/>
          </ac:spMkLst>
        </pc:spChg>
        <pc:spChg chg="mod">
          <ac:chgData name="Loc Huynh" userId="80c0383e323bd6ea" providerId="LiveId" clId="{20CBCFDE-532F-3D4D-9C46-8CCC3B0E4A23}" dt="2022-04-08T02:05:15.936" v="1206" actId="13926"/>
          <ac:spMkLst>
            <pc:docMk/>
            <pc:sldMk cId="2875658128" sldId="421"/>
            <ac:spMk id="8" creationId="{634ACEE2-4FBF-1640-886B-0BA8FD8B1A5B}"/>
          </ac:spMkLst>
        </pc:spChg>
        <pc:spChg chg="mod">
          <ac:chgData name="Loc Huynh" userId="80c0383e323bd6ea" providerId="LiveId" clId="{20CBCFDE-532F-3D4D-9C46-8CCC3B0E4A23}" dt="2022-04-08T01:57:22.228" v="976" actId="1036"/>
          <ac:spMkLst>
            <pc:docMk/>
            <pc:sldMk cId="2875658128" sldId="421"/>
            <ac:spMk id="9" creationId="{1D9304DC-3549-F64F-BB08-C8A1EB2DB9DF}"/>
          </ac:spMkLst>
        </pc:spChg>
        <pc:spChg chg="add mod">
          <ac:chgData name="Loc Huynh" userId="80c0383e323bd6ea" providerId="LiveId" clId="{20CBCFDE-532F-3D4D-9C46-8CCC3B0E4A23}" dt="2022-04-08T01:57:45.876" v="977" actId="14100"/>
          <ac:spMkLst>
            <pc:docMk/>
            <pc:sldMk cId="2875658128" sldId="421"/>
            <ac:spMk id="10" creationId="{B2F195D2-5640-614D-8D74-21E170DF23B2}"/>
          </ac:spMkLst>
        </pc:spChg>
      </pc:sldChg>
      <pc:sldChg chg="delSp modSp add mod ord">
        <pc:chgData name="Loc Huynh" userId="80c0383e323bd6ea" providerId="LiveId" clId="{20CBCFDE-532F-3D4D-9C46-8CCC3B0E4A23}" dt="2022-04-08T01:27:43.468" v="125"/>
        <pc:sldMkLst>
          <pc:docMk/>
          <pc:sldMk cId="3672245141" sldId="422"/>
        </pc:sldMkLst>
        <pc:spChg chg="mod">
          <ac:chgData name="Loc Huynh" userId="80c0383e323bd6ea" providerId="LiveId" clId="{20CBCFDE-532F-3D4D-9C46-8CCC3B0E4A23}" dt="2022-04-08T01:27:43.468" v="125"/>
          <ac:spMkLst>
            <pc:docMk/>
            <pc:sldMk cId="3672245141" sldId="422"/>
            <ac:spMk id="2" creationId="{14FB75EB-42E3-C744-9CAF-7D2DB53CDAC0}"/>
          </ac:spMkLst>
        </pc:spChg>
        <pc:graphicFrameChg chg="del">
          <ac:chgData name="Loc Huynh" userId="80c0383e323bd6ea" providerId="LiveId" clId="{20CBCFDE-532F-3D4D-9C46-8CCC3B0E4A23}" dt="2022-04-08T01:24:24.227" v="10" actId="478"/>
          <ac:graphicFrameMkLst>
            <pc:docMk/>
            <pc:sldMk cId="3672245141" sldId="422"/>
            <ac:graphicFrameMk id="4" creationId="{7506DA1A-48BA-A746-8EA9-E539D6BCA101}"/>
          </ac:graphicFrameMkLst>
        </pc:graphicFrameChg>
        <pc:picChg chg="mod">
          <ac:chgData name="Loc Huynh" userId="80c0383e323bd6ea" providerId="LiveId" clId="{20CBCFDE-532F-3D4D-9C46-8CCC3B0E4A23}" dt="2022-04-08T01:24:29.654" v="13" actId="1076"/>
          <ac:picMkLst>
            <pc:docMk/>
            <pc:sldMk cId="3672245141" sldId="422"/>
            <ac:picMk id="7" creationId="{2CF43F4E-1F15-FB41-B7FD-A40DC7F7C92C}"/>
          </ac:picMkLst>
        </pc:picChg>
      </pc:sldChg>
      <pc:sldChg chg="add del">
        <pc:chgData name="Loc Huynh" userId="80c0383e323bd6ea" providerId="LiveId" clId="{20CBCFDE-532F-3D4D-9C46-8CCC3B0E4A23}" dt="2022-04-08T01:27:07.390" v="60"/>
        <pc:sldMkLst>
          <pc:docMk/>
          <pc:sldMk cId="1230003572" sldId="423"/>
        </pc:sldMkLst>
      </pc:sldChg>
      <pc:sldChg chg="modSp add mod">
        <pc:chgData name="Loc Huynh" userId="80c0383e323bd6ea" providerId="LiveId" clId="{20CBCFDE-532F-3D4D-9C46-8CCC3B0E4A23}" dt="2022-04-08T02:04:45.029" v="1203" actId="207"/>
        <pc:sldMkLst>
          <pc:docMk/>
          <pc:sldMk cId="3115617794" sldId="423"/>
        </pc:sldMkLst>
        <pc:spChg chg="mod">
          <ac:chgData name="Loc Huynh" userId="80c0383e323bd6ea" providerId="LiveId" clId="{20CBCFDE-532F-3D4D-9C46-8CCC3B0E4A23}" dt="2022-04-08T01:39:42.601" v="421" actId="20577"/>
          <ac:spMkLst>
            <pc:docMk/>
            <pc:sldMk cId="3115617794" sldId="423"/>
            <ac:spMk id="2" creationId="{14FB75EB-42E3-C744-9CAF-7D2DB53CDAC0}"/>
          </ac:spMkLst>
        </pc:spChg>
        <pc:spChg chg="mod">
          <ac:chgData name="Loc Huynh" userId="80c0383e323bd6ea" providerId="LiveId" clId="{20CBCFDE-532F-3D4D-9C46-8CCC3B0E4A23}" dt="2022-04-08T02:04:45.029" v="1203" actId="207"/>
          <ac:spMkLst>
            <pc:docMk/>
            <pc:sldMk cId="3115617794" sldId="423"/>
            <ac:spMk id="3" creationId="{915ED961-82CE-F140-B979-1794E0DE9605}"/>
          </ac:spMkLst>
        </pc:spChg>
      </pc:sldChg>
      <pc:sldChg chg="add del">
        <pc:chgData name="Loc Huynh" userId="80c0383e323bd6ea" providerId="LiveId" clId="{20CBCFDE-532F-3D4D-9C46-8CCC3B0E4A23}" dt="2022-04-08T01:34:37.956" v="242" actId="2696"/>
        <pc:sldMkLst>
          <pc:docMk/>
          <pc:sldMk cId="4214651703" sldId="423"/>
        </pc:sldMkLst>
      </pc:sldChg>
      <pc:sldChg chg="addSp delSp modSp add mod delAnim modAnim">
        <pc:chgData name="Loc Huynh" userId="80c0383e323bd6ea" providerId="LiveId" clId="{20CBCFDE-532F-3D4D-9C46-8CCC3B0E4A23}" dt="2022-04-08T01:56:25.203" v="968"/>
        <pc:sldMkLst>
          <pc:docMk/>
          <pc:sldMk cId="2023581224" sldId="424"/>
        </pc:sldMkLst>
        <pc:spChg chg="mod">
          <ac:chgData name="Loc Huynh" userId="80c0383e323bd6ea" providerId="LiveId" clId="{20CBCFDE-532F-3D4D-9C46-8CCC3B0E4A23}" dt="2022-04-08T01:47:50.321" v="690"/>
          <ac:spMkLst>
            <pc:docMk/>
            <pc:sldMk cId="2023581224" sldId="424"/>
            <ac:spMk id="2" creationId="{14FB75EB-42E3-C744-9CAF-7D2DB53CDAC0}"/>
          </ac:spMkLst>
        </pc:spChg>
        <pc:spChg chg="add mod">
          <ac:chgData name="Loc Huynh" userId="80c0383e323bd6ea" providerId="LiveId" clId="{20CBCFDE-532F-3D4D-9C46-8CCC3B0E4A23}" dt="2022-04-08T01:54:36.396" v="920" actId="207"/>
          <ac:spMkLst>
            <pc:docMk/>
            <pc:sldMk cId="2023581224" sldId="424"/>
            <ac:spMk id="3" creationId="{8BC0FEE6-7B11-2D43-92EF-75A74530FDBD}"/>
          </ac:spMkLst>
        </pc:spChg>
        <pc:spChg chg="del">
          <ac:chgData name="Loc Huynh" userId="80c0383e323bd6ea" providerId="LiveId" clId="{20CBCFDE-532F-3D4D-9C46-8CCC3B0E4A23}" dt="2022-04-08T01:48:00.576" v="692" actId="478"/>
          <ac:spMkLst>
            <pc:docMk/>
            <pc:sldMk cId="2023581224" sldId="424"/>
            <ac:spMk id="4" creationId="{D8119E84-6056-8A4A-AEC0-F6475C6F5EB5}"/>
          </ac:spMkLst>
        </pc:spChg>
        <pc:spChg chg="mod">
          <ac:chgData name="Loc Huynh" userId="80c0383e323bd6ea" providerId="LiveId" clId="{20CBCFDE-532F-3D4D-9C46-8CCC3B0E4A23}" dt="2022-04-08T01:52:48.151" v="908" actId="1038"/>
          <ac:spMkLst>
            <pc:docMk/>
            <pc:sldMk cId="2023581224" sldId="424"/>
            <ac:spMk id="6" creationId="{22813316-D779-6646-8B40-E29DCD9BE4D8}"/>
          </ac:spMkLst>
        </pc:spChg>
        <pc:spChg chg="del">
          <ac:chgData name="Loc Huynh" userId="80c0383e323bd6ea" providerId="LiveId" clId="{20CBCFDE-532F-3D4D-9C46-8CCC3B0E4A23}" dt="2022-04-08T01:48:01.625" v="693" actId="478"/>
          <ac:spMkLst>
            <pc:docMk/>
            <pc:sldMk cId="2023581224" sldId="424"/>
            <ac:spMk id="7" creationId="{1473D2DE-1132-5548-BAEC-C53C77471E66}"/>
          </ac:spMkLst>
        </pc:spChg>
        <pc:spChg chg="add mod">
          <ac:chgData name="Loc Huynh" userId="80c0383e323bd6ea" providerId="LiveId" clId="{20CBCFDE-532F-3D4D-9C46-8CCC3B0E4A23}" dt="2022-04-08T01:56:18.081" v="966" actId="1076"/>
          <ac:spMkLst>
            <pc:docMk/>
            <pc:sldMk cId="2023581224" sldId="424"/>
            <ac:spMk id="11" creationId="{BB0625A7-BC4D-7F47-85FA-D46DDB9CDD3B}"/>
          </ac:spMkLst>
        </pc:spChg>
        <pc:spChg chg="add mod">
          <ac:chgData name="Loc Huynh" userId="80c0383e323bd6ea" providerId="LiveId" clId="{20CBCFDE-532F-3D4D-9C46-8CCC3B0E4A23}" dt="2022-04-08T01:55:52.884" v="964" actId="207"/>
          <ac:spMkLst>
            <pc:docMk/>
            <pc:sldMk cId="2023581224" sldId="424"/>
            <ac:spMk id="12" creationId="{23D093EA-B4B5-B246-9760-4C94C3A9752D}"/>
          </ac:spMkLst>
        </pc:spChg>
        <pc:spChg chg="del">
          <ac:chgData name="Loc Huynh" userId="80c0383e323bd6ea" providerId="LiveId" clId="{20CBCFDE-532F-3D4D-9C46-8CCC3B0E4A23}" dt="2022-04-08T01:48:32.502" v="719" actId="478"/>
          <ac:spMkLst>
            <pc:docMk/>
            <pc:sldMk cId="2023581224" sldId="424"/>
            <ac:spMk id="14" creationId="{BDF331DD-3FBC-0C44-A10C-F24B3F20D4B7}"/>
          </ac:spMkLst>
        </pc:spChg>
        <pc:spChg chg="mod">
          <ac:chgData name="Loc Huynh" userId="80c0383e323bd6ea" providerId="LiveId" clId="{20CBCFDE-532F-3D4D-9C46-8CCC3B0E4A23}" dt="2022-04-08T01:52:48.151" v="908" actId="1038"/>
          <ac:spMkLst>
            <pc:docMk/>
            <pc:sldMk cId="2023581224" sldId="424"/>
            <ac:spMk id="15" creationId="{A66E17E7-AB16-F646-8B00-CA3C4F6DE86F}"/>
          </ac:spMkLst>
        </pc:spChg>
        <pc:spChg chg="mod">
          <ac:chgData name="Loc Huynh" userId="80c0383e323bd6ea" providerId="LiveId" clId="{20CBCFDE-532F-3D4D-9C46-8CCC3B0E4A23}" dt="2022-04-08T01:52:48.151" v="908" actId="1038"/>
          <ac:spMkLst>
            <pc:docMk/>
            <pc:sldMk cId="2023581224" sldId="424"/>
            <ac:spMk id="16" creationId="{54D7DA4D-B835-0A46-8367-D3807E6E3C5A}"/>
          </ac:spMkLst>
        </pc:spChg>
      </pc:sldChg>
      <pc:sldChg chg="delSp modSp add mod delAnim">
        <pc:chgData name="Loc Huynh" userId="80c0383e323bd6ea" providerId="LiveId" clId="{20CBCFDE-532F-3D4D-9C46-8CCC3B0E4A23}" dt="2022-04-08T03:05:08.641" v="2725"/>
        <pc:sldMkLst>
          <pc:docMk/>
          <pc:sldMk cId="1842952845" sldId="425"/>
        </pc:sldMkLst>
        <pc:spChg chg="mod">
          <ac:chgData name="Loc Huynh" userId="80c0383e323bd6ea" providerId="LiveId" clId="{20CBCFDE-532F-3D4D-9C46-8CCC3B0E4A23}" dt="2022-04-08T03:05:08.641" v="2725"/>
          <ac:spMkLst>
            <pc:docMk/>
            <pc:sldMk cId="1842952845" sldId="425"/>
            <ac:spMk id="2" creationId="{14FB75EB-42E3-C744-9CAF-7D2DB53CDAC0}"/>
          </ac:spMkLst>
        </pc:spChg>
        <pc:spChg chg="del mod">
          <ac:chgData name="Loc Huynh" userId="80c0383e323bd6ea" providerId="LiveId" clId="{20CBCFDE-532F-3D4D-9C46-8CCC3B0E4A23}" dt="2022-04-08T02:59:38.272" v="2642" actId="478"/>
          <ac:spMkLst>
            <pc:docMk/>
            <pc:sldMk cId="1842952845" sldId="425"/>
            <ac:spMk id="3" creationId="{9021BDF1-0B5D-1841-889E-BBD08AF5C550}"/>
          </ac:spMkLst>
        </pc:spChg>
        <pc:spChg chg="mod">
          <ac:chgData name="Loc Huynh" userId="80c0383e323bd6ea" providerId="LiveId" clId="{20CBCFDE-532F-3D4D-9C46-8CCC3B0E4A23}" dt="2022-04-08T03:00:03.085" v="2645" actId="13926"/>
          <ac:spMkLst>
            <pc:docMk/>
            <pc:sldMk cId="1842952845" sldId="425"/>
            <ac:spMk id="6" creationId="{22813316-D779-6646-8B40-E29DCD9BE4D8}"/>
          </ac:spMkLst>
        </pc:spChg>
        <pc:spChg chg="del mod">
          <ac:chgData name="Loc Huynh" userId="80c0383e323bd6ea" providerId="LiveId" clId="{20CBCFDE-532F-3D4D-9C46-8CCC3B0E4A23}" dt="2022-04-08T02:15:26.264" v="1331" actId="478"/>
          <ac:spMkLst>
            <pc:docMk/>
            <pc:sldMk cId="1842952845" sldId="425"/>
            <ac:spMk id="7" creationId="{1473D2DE-1132-5548-BAEC-C53C77471E66}"/>
          </ac:spMkLst>
        </pc:spChg>
        <pc:spChg chg="del mod">
          <ac:chgData name="Loc Huynh" userId="80c0383e323bd6ea" providerId="LiveId" clId="{20CBCFDE-532F-3D4D-9C46-8CCC3B0E4A23}" dt="2022-04-08T02:59:30.579" v="2640" actId="478"/>
          <ac:spMkLst>
            <pc:docMk/>
            <pc:sldMk cId="1842952845" sldId="425"/>
            <ac:spMk id="9" creationId="{D8D1F7F7-9F0B-F647-B7A7-AB588E9144F6}"/>
          </ac:spMkLst>
        </pc:spChg>
        <pc:spChg chg="del mod">
          <ac:chgData name="Loc Huynh" userId="80c0383e323bd6ea" providerId="LiveId" clId="{20CBCFDE-532F-3D4D-9C46-8CCC3B0E4A23}" dt="2022-04-08T02:59:31.698" v="2641" actId="478"/>
          <ac:spMkLst>
            <pc:docMk/>
            <pc:sldMk cId="1842952845" sldId="425"/>
            <ac:spMk id="11" creationId="{7FBDCCB0-7F03-EE4C-832E-DF251255835B}"/>
          </ac:spMkLst>
        </pc:spChg>
        <pc:spChg chg="mod">
          <ac:chgData name="Loc Huynh" userId="80c0383e323bd6ea" providerId="LiveId" clId="{20CBCFDE-532F-3D4D-9C46-8CCC3B0E4A23}" dt="2022-04-08T02:59:48.729" v="2644" actId="1076"/>
          <ac:spMkLst>
            <pc:docMk/>
            <pc:sldMk cId="1842952845" sldId="425"/>
            <ac:spMk id="12" creationId="{5EF0CAD6-05C9-F74F-A881-11D7ED317989}"/>
          </ac:spMkLst>
        </pc:spChg>
        <pc:picChg chg="mod">
          <ac:chgData name="Loc Huynh" userId="80c0383e323bd6ea" providerId="LiveId" clId="{20CBCFDE-532F-3D4D-9C46-8CCC3B0E4A23}" dt="2022-04-08T02:59:48.729" v="2644" actId="1076"/>
          <ac:picMkLst>
            <pc:docMk/>
            <pc:sldMk cId="1842952845" sldId="425"/>
            <ac:picMk id="13" creationId="{FFD8DF81-EF1B-384E-A8B6-AAEF04A36DD5}"/>
          </ac:picMkLst>
        </pc:picChg>
      </pc:sldChg>
      <pc:sldChg chg="delSp modSp add mod">
        <pc:chgData name="Loc Huynh" userId="80c0383e323bd6ea" providerId="LiveId" clId="{20CBCFDE-532F-3D4D-9C46-8CCC3B0E4A23}" dt="2022-04-08T02:30:15.800" v="1903" actId="207"/>
        <pc:sldMkLst>
          <pc:docMk/>
          <pc:sldMk cId="2613821544" sldId="426"/>
        </pc:sldMkLst>
        <pc:spChg chg="mod">
          <ac:chgData name="Loc Huynh" userId="80c0383e323bd6ea" providerId="LiveId" clId="{20CBCFDE-532F-3D4D-9C46-8CCC3B0E4A23}" dt="2022-04-08T02:23:08.277" v="1366" actId="20577"/>
          <ac:spMkLst>
            <pc:docMk/>
            <pc:sldMk cId="2613821544" sldId="426"/>
            <ac:spMk id="2" creationId="{14FB75EB-42E3-C744-9CAF-7D2DB53CDAC0}"/>
          </ac:spMkLst>
        </pc:spChg>
        <pc:spChg chg="mod">
          <ac:chgData name="Loc Huynh" userId="80c0383e323bd6ea" providerId="LiveId" clId="{20CBCFDE-532F-3D4D-9C46-8CCC3B0E4A23}" dt="2022-04-08T02:30:15.800" v="1903" actId="207"/>
          <ac:spMkLst>
            <pc:docMk/>
            <pc:sldMk cId="2613821544" sldId="426"/>
            <ac:spMk id="3" creationId="{915ED961-82CE-F140-B979-1794E0DE9605}"/>
          </ac:spMkLst>
        </pc:spChg>
        <pc:spChg chg="del">
          <ac:chgData name="Loc Huynh" userId="80c0383e323bd6ea" providerId="LiveId" clId="{20CBCFDE-532F-3D4D-9C46-8CCC3B0E4A23}" dt="2022-04-08T02:23:56.733" v="1431" actId="478"/>
          <ac:spMkLst>
            <pc:docMk/>
            <pc:sldMk cId="2613821544" sldId="426"/>
            <ac:spMk id="13" creationId="{F16E343F-BF3D-6E45-A276-0953689F61AE}"/>
          </ac:spMkLst>
        </pc:spChg>
        <pc:graphicFrameChg chg="del mod">
          <ac:chgData name="Loc Huynh" userId="80c0383e323bd6ea" providerId="LiveId" clId="{20CBCFDE-532F-3D4D-9C46-8CCC3B0E4A23}" dt="2022-04-08T02:23:58.069" v="1432" actId="478"/>
          <ac:graphicFrameMkLst>
            <pc:docMk/>
            <pc:sldMk cId="2613821544" sldId="426"/>
            <ac:graphicFrameMk id="12" creationId="{7E08F055-1D57-9B43-A496-5B407324B047}"/>
          </ac:graphicFrameMkLst>
        </pc:graphicFrameChg>
      </pc:sldChg>
      <pc:sldChg chg="modSp add mod">
        <pc:chgData name="Loc Huynh" userId="80c0383e323bd6ea" providerId="LiveId" clId="{20CBCFDE-532F-3D4D-9C46-8CCC3B0E4A23}" dt="2022-04-08T03:03:24.749" v="2700" actId="255"/>
        <pc:sldMkLst>
          <pc:docMk/>
          <pc:sldMk cId="2027439198" sldId="427"/>
        </pc:sldMkLst>
        <pc:spChg chg="mod">
          <ac:chgData name="Loc Huynh" userId="80c0383e323bd6ea" providerId="LiveId" clId="{20CBCFDE-532F-3D4D-9C46-8CCC3B0E4A23}" dt="2022-04-08T03:03:24.749" v="2700" actId="255"/>
          <ac:spMkLst>
            <pc:docMk/>
            <pc:sldMk cId="2027439198" sldId="427"/>
            <ac:spMk id="3" creationId="{915ED961-82CE-F140-B979-1794E0DE9605}"/>
          </ac:spMkLst>
        </pc:spChg>
      </pc:sldChg>
      <pc:sldChg chg="addSp modSp add mod ord modAnim">
        <pc:chgData name="Loc Huynh" userId="80c0383e323bd6ea" providerId="LiveId" clId="{20CBCFDE-532F-3D4D-9C46-8CCC3B0E4A23}" dt="2022-04-08T03:04:59.803" v="2723" actId="20577"/>
        <pc:sldMkLst>
          <pc:docMk/>
          <pc:sldMk cId="730106077" sldId="428"/>
        </pc:sldMkLst>
        <pc:spChg chg="mod">
          <ac:chgData name="Loc Huynh" userId="80c0383e323bd6ea" providerId="LiveId" clId="{20CBCFDE-532F-3D4D-9C46-8CCC3B0E4A23}" dt="2022-04-08T03:04:59.803" v="2723" actId="20577"/>
          <ac:spMkLst>
            <pc:docMk/>
            <pc:sldMk cId="730106077" sldId="428"/>
            <ac:spMk id="2" creationId="{14FB75EB-42E3-C744-9CAF-7D2DB53CDAC0}"/>
          </ac:spMkLst>
        </pc:spChg>
        <pc:spChg chg="mod">
          <ac:chgData name="Loc Huynh" userId="80c0383e323bd6ea" providerId="LiveId" clId="{20CBCFDE-532F-3D4D-9C46-8CCC3B0E4A23}" dt="2022-04-08T02:53:51.778" v="2553" actId="1076"/>
          <ac:spMkLst>
            <pc:docMk/>
            <pc:sldMk cId="730106077" sldId="428"/>
            <ac:spMk id="4" creationId="{78C1A8CC-5721-0A46-BE2E-D1818A95BEDF}"/>
          </ac:spMkLst>
        </pc:spChg>
        <pc:spChg chg="mod">
          <ac:chgData name="Loc Huynh" userId="80c0383e323bd6ea" providerId="LiveId" clId="{20CBCFDE-532F-3D4D-9C46-8CCC3B0E4A23}" dt="2022-04-08T02:54:10.405" v="2559" actId="1076"/>
          <ac:spMkLst>
            <pc:docMk/>
            <pc:sldMk cId="730106077" sldId="428"/>
            <ac:spMk id="5" creationId="{FB628D07-E8A4-2741-B615-F044082839D4}"/>
          </ac:spMkLst>
        </pc:spChg>
        <pc:spChg chg="mod">
          <ac:chgData name="Loc Huynh" userId="80c0383e323bd6ea" providerId="LiveId" clId="{20CBCFDE-532F-3D4D-9C46-8CCC3B0E4A23}" dt="2022-04-08T02:53:43.354" v="2541" actId="20577"/>
          <ac:spMkLst>
            <pc:docMk/>
            <pc:sldMk cId="730106077" sldId="428"/>
            <ac:spMk id="6" creationId="{22813316-D779-6646-8B40-E29DCD9BE4D8}"/>
          </ac:spMkLst>
        </pc:spChg>
        <pc:spChg chg="mod">
          <ac:chgData name="Loc Huynh" userId="80c0383e323bd6ea" providerId="LiveId" clId="{20CBCFDE-532F-3D4D-9C46-8CCC3B0E4A23}" dt="2022-04-08T02:53:59.077" v="2555" actId="1076"/>
          <ac:spMkLst>
            <pc:docMk/>
            <pc:sldMk cId="730106077" sldId="428"/>
            <ac:spMk id="21" creationId="{9A8CB356-5185-D740-90EF-B192941CCE59}"/>
          </ac:spMkLst>
        </pc:spChg>
        <pc:spChg chg="mod">
          <ac:chgData name="Loc Huynh" userId="80c0383e323bd6ea" providerId="LiveId" clId="{20CBCFDE-532F-3D4D-9C46-8CCC3B0E4A23}" dt="2022-04-08T02:54:24.069" v="2564" actId="1076"/>
          <ac:spMkLst>
            <pc:docMk/>
            <pc:sldMk cId="730106077" sldId="428"/>
            <ac:spMk id="31" creationId="{C6E3DC60-271A-304A-A6C6-DBAFC783CCCF}"/>
          </ac:spMkLst>
        </pc:spChg>
        <pc:spChg chg="mod">
          <ac:chgData name="Loc Huynh" userId="80c0383e323bd6ea" providerId="LiveId" clId="{20CBCFDE-532F-3D4D-9C46-8CCC3B0E4A23}" dt="2022-04-08T02:53:48.108" v="2552" actId="1035"/>
          <ac:spMkLst>
            <pc:docMk/>
            <pc:sldMk cId="730106077" sldId="428"/>
            <ac:spMk id="33" creationId="{DA8DEBD2-5A78-6D42-898B-E248669529B2}"/>
          </ac:spMkLst>
        </pc:spChg>
        <pc:cxnChg chg="mod">
          <ac:chgData name="Loc Huynh" userId="80c0383e323bd6ea" providerId="LiveId" clId="{20CBCFDE-532F-3D4D-9C46-8CCC3B0E4A23}" dt="2022-04-08T02:54:06.670" v="2558" actId="14100"/>
          <ac:cxnSpMkLst>
            <pc:docMk/>
            <pc:sldMk cId="730106077" sldId="428"/>
            <ac:cxnSpMk id="15" creationId="{49EACBD7-FBDE-1047-87F9-5BE9B797EFD9}"/>
          </ac:cxnSpMkLst>
        </pc:cxnChg>
        <pc:cxnChg chg="add mod">
          <ac:chgData name="Loc Huynh" userId="80c0383e323bd6ea" providerId="LiveId" clId="{20CBCFDE-532F-3D4D-9C46-8CCC3B0E4A23}" dt="2022-04-08T02:54:21.550" v="2563" actId="1076"/>
          <ac:cxnSpMkLst>
            <pc:docMk/>
            <pc:sldMk cId="730106077" sldId="428"/>
            <ac:cxnSpMk id="16" creationId="{7003114F-3DE9-F94D-A364-CE182A080489}"/>
          </ac:cxnSpMkLst>
        </pc:cxnChg>
      </pc:sldChg>
      <pc:sldChg chg="addSp delSp modSp add mod ord delAnim modAnim">
        <pc:chgData name="Loc Huynh" userId="80c0383e323bd6ea" providerId="LiveId" clId="{20CBCFDE-532F-3D4D-9C46-8CCC3B0E4A23}" dt="2022-04-08T03:06:20.551" v="2801"/>
        <pc:sldMkLst>
          <pc:docMk/>
          <pc:sldMk cId="2880713986" sldId="429"/>
        </pc:sldMkLst>
        <pc:spChg chg="mod">
          <ac:chgData name="Loc Huynh" userId="80c0383e323bd6ea" providerId="LiveId" clId="{20CBCFDE-532F-3D4D-9C46-8CCC3B0E4A23}" dt="2022-04-08T03:05:50.014" v="2774" actId="20577"/>
          <ac:spMkLst>
            <pc:docMk/>
            <pc:sldMk cId="2880713986" sldId="429"/>
            <ac:spMk id="2" creationId="{14FB75EB-42E3-C744-9CAF-7D2DB53CDAC0}"/>
          </ac:spMkLst>
        </pc:spChg>
        <pc:spChg chg="mod">
          <ac:chgData name="Loc Huynh" userId="80c0383e323bd6ea" providerId="LiveId" clId="{20CBCFDE-532F-3D4D-9C46-8CCC3B0E4A23}" dt="2022-04-08T03:06:12.592" v="2800" actId="20577"/>
          <ac:spMkLst>
            <pc:docMk/>
            <pc:sldMk cId="2880713986" sldId="429"/>
            <ac:spMk id="9" creationId="{D8D1F7F7-9F0B-F647-B7A7-AB588E9144F6}"/>
          </ac:spMkLst>
        </pc:spChg>
        <pc:spChg chg="mod">
          <ac:chgData name="Loc Huynh" userId="80c0383e323bd6ea" providerId="LiveId" clId="{20CBCFDE-532F-3D4D-9C46-8CCC3B0E4A23}" dt="2022-04-08T03:06:20.551" v="2801"/>
          <ac:spMkLst>
            <pc:docMk/>
            <pc:sldMk cId="2880713986" sldId="429"/>
            <ac:spMk id="11" creationId="{7FBDCCB0-7F03-EE4C-832E-DF251255835B}"/>
          </ac:spMkLst>
        </pc:spChg>
        <pc:spChg chg="del">
          <ac:chgData name="Loc Huynh" userId="80c0383e323bd6ea" providerId="LiveId" clId="{20CBCFDE-532F-3D4D-9C46-8CCC3B0E4A23}" dt="2022-04-08T02:58:06.462" v="2614" actId="478"/>
          <ac:spMkLst>
            <pc:docMk/>
            <pc:sldMk cId="2880713986" sldId="429"/>
            <ac:spMk id="12" creationId="{5EF0CAD6-05C9-F74F-A881-11D7ED317989}"/>
          </ac:spMkLst>
        </pc:spChg>
        <pc:spChg chg="add del mod">
          <ac:chgData name="Loc Huynh" userId="80c0383e323bd6ea" providerId="LiveId" clId="{20CBCFDE-532F-3D4D-9C46-8CCC3B0E4A23}" dt="2022-04-08T02:58:30.650" v="2621"/>
          <ac:spMkLst>
            <pc:docMk/>
            <pc:sldMk cId="2880713986" sldId="429"/>
            <ac:spMk id="14" creationId="{36A922F5-F979-C041-AF21-C8A91BF4498E}"/>
          </ac:spMkLst>
        </pc:spChg>
        <pc:spChg chg="add del mod">
          <ac:chgData name="Loc Huynh" userId="80c0383e323bd6ea" providerId="LiveId" clId="{20CBCFDE-532F-3D4D-9C46-8CCC3B0E4A23}" dt="2022-04-08T02:58:30.650" v="2621"/>
          <ac:spMkLst>
            <pc:docMk/>
            <pc:sldMk cId="2880713986" sldId="429"/>
            <ac:spMk id="15" creationId="{A1199345-7AD2-464B-A729-911D37ED1EF1}"/>
          </ac:spMkLst>
        </pc:spChg>
        <pc:spChg chg="add mod">
          <ac:chgData name="Loc Huynh" userId="80c0383e323bd6ea" providerId="LiveId" clId="{20CBCFDE-532F-3D4D-9C46-8CCC3B0E4A23}" dt="2022-04-08T02:58:55.256" v="2636" actId="20577"/>
          <ac:spMkLst>
            <pc:docMk/>
            <pc:sldMk cId="2880713986" sldId="429"/>
            <ac:spMk id="16" creationId="{82AEFE52-665C-7E49-942A-34B54CC3A04E}"/>
          </ac:spMkLst>
        </pc:spChg>
        <pc:spChg chg="add mod">
          <ac:chgData name="Loc Huynh" userId="80c0383e323bd6ea" providerId="LiveId" clId="{20CBCFDE-532F-3D4D-9C46-8CCC3B0E4A23}" dt="2022-04-08T02:58:41.618" v="2623" actId="1076"/>
          <ac:spMkLst>
            <pc:docMk/>
            <pc:sldMk cId="2880713986" sldId="429"/>
            <ac:spMk id="17" creationId="{ECB772CB-0092-A14B-B74D-A4B4ED605A16}"/>
          </ac:spMkLst>
        </pc:spChg>
        <pc:picChg chg="del">
          <ac:chgData name="Loc Huynh" userId="80c0383e323bd6ea" providerId="LiveId" clId="{20CBCFDE-532F-3D4D-9C46-8CCC3B0E4A23}" dt="2022-04-08T02:58:07.423" v="2615" actId="478"/>
          <ac:picMkLst>
            <pc:docMk/>
            <pc:sldMk cId="2880713986" sldId="429"/>
            <ac:picMk id="13" creationId="{FFD8DF81-EF1B-384E-A8B6-AAEF04A36DD5}"/>
          </ac:picMkLst>
        </pc:picChg>
        <pc:cxnChg chg="add mod">
          <ac:chgData name="Loc Huynh" userId="80c0383e323bd6ea" providerId="LiveId" clId="{20CBCFDE-532F-3D4D-9C46-8CCC3B0E4A23}" dt="2022-04-08T02:58:41.618" v="2623" actId="1076"/>
          <ac:cxnSpMkLst>
            <pc:docMk/>
            <pc:sldMk cId="2880713986" sldId="429"/>
            <ac:cxnSpMk id="18" creationId="{3DCF4FA0-D4B5-5C4D-99AA-565FF718550B}"/>
          </ac:cxnSpMkLst>
        </pc:cxnChg>
      </pc:sldChg>
      <pc:sldChg chg="delSp modSp add mod delAnim modAnim">
        <pc:chgData name="Loc Huynh" userId="80c0383e323bd6ea" providerId="LiveId" clId="{20CBCFDE-532F-3D4D-9C46-8CCC3B0E4A23}" dt="2022-04-08T04:06:15.471" v="4287"/>
        <pc:sldMkLst>
          <pc:docMk/>
          <pc:sldMk cId="1537189330" sldId="430"/>
        </pc:sldMkLst>
        <pc:spChg chg="mod">
          <ac:chgData name="Loc Huynh" userId="80c0383e323bd6ea" providerId="LiveId" clId="{20CBCFDE-532F-3D4D-9C46-8CCC3B0E4A23}" dt="2022-04-08T04:06:15.471" v="4287"/>
          <ac:spMkLst>
            <pc:docMk/>
            <pc:sldMk cId="1537189330" sldId="430"/>
            <ac:spMk id="2" creationId="{14FB75EB-42E3-C744-9CAF-7D2DB53CDAC0}"/>
          </ac:spMkLst>
        </pc:spChg>
        <pc:spChg chg="del">
          <ac:chgData name="Loc Huynh" userId="80c0383e323bd6ea" providerId="LiveId" clId="{20CBCFDE-532F-3D4D-9C46-8CCC3B0E4A23}" dt="2022-04-08T03:16:14.577" v="2832" actId="478"/>
          <ac:spMkLst>
            <pc:docMk/>
            <pc:sldMk cId="1537189330" sldId="430"/>
            <ac:spMk id="7" creationId="{60284336-9D5F-B14B-8D1A-EE6CB9DD5072}"/>
          </ac:spMkLst>
        </pc:spChg>
        <pc:spChg chg="mod">
          <ac:chgData name="Loc Huynh" userId="80c0383e323bd6ea" providerId="LiveId" clId="{20CBCFDE-532F-3D4D-9C46-8CCC3B0E4A23}" dt="2022-04-08T03:27:45.780" v="3030" actId="14100"/>
          <ac:spMkLst>
            <pc:docMk/>
            <pc:sldMk cId="1537189330" sldId="430"/>
            <ac:spMk id="8" creationId="{8FBF9B08-1326-294A-9F92-A2C4B8034ACC}"/>
          </ac:spMkLst>
        </pc:spChg>
        <pc:graphicFrameChg chg="del">
          <ac:chgData name="Loc Huynh" userId="80c0383e323bd6ea" providerId="LiveId" clId="{20CBCFDE-532F-3D4D-9C46-8CCC3B0E4A23}" dt="2022-04-08T03:16:12.525" v="2831" actId="478"/>
          <ac:graphicFrameMkLst>
            <pc:docMk/>
            <pc:sldMk cId="1537189330" sldId="430"/>
            <ac:graphicFrameMk id="5" creationId="{59F1A370-7EAE-6847-A442-57DA32F68964}"/>
          </ac:graphicFrameMkLst>
        </pc:graphicFrameChg>
      </pc:sldChg>
      <pc:sldChg chg="modSp add mod modAnim modNotesTx">
        <pc:chgData name="Loc Huynh" userId="80c0383e323bd6ea" providerId="LiveId" clId="{20CBCFDE-532F-3D4D-9C46-8CCC3B0E4A23}" dt="2022-04-08T04:06:11.336" v="4286"/>
        <pc:sldMkLst>
          <pc:docMk/>
          <pc:sldMk cId="2067937792" sldId="431"/>
        </pc:sldMkLst>
        <pc:spChg chg="mod">
          <ac:chgData name="Loc Huynh" userId="80c0383e323bd6ea" providerId="LiveId" clId="{20CBCFDE-532F-3D4D-9C46-8CCC3B0E4A23}" dt="2022-04-08T04:06:11.336" v="4286"/>
          <ac:spMkLst>
            <pc:docMk/>
            <pc:sldMk cId="2067937792" sldId="431"/>
            <ac:spMk id="2" creationId="{14FB75EB-42E3-C744-9CAF-7D2DB53CDAC0}"/>
          </ac:spMkLst>
        </pc:spChg>
        <pc:spChg chg="mod">
          <ac:chgData name="Loc Huynh" userId="80c0383e323bd6ea" providerId="LiveId" clId="{20CBCFDE-532F-3D4D-9C46-8CCC3B0E4A23}" dt="2022-04-08T03:47:13.542" v="4269" actId="13926"/>
          <ac:spMkLst>
            <pc:docMk/>
            <pc:sldMk cId="2067937792" sldId="431"/>
            <ac:spMk id="6" creationId="{22813316-D779-6646-8B40-E29DCD9BE4D8}"/>
          </ac:spMkLst>
        </pc:spChg>
        <pc:spChg chg="mod">
          <ac:chgData name="Loc Huynh" userId="80c0383e323bd6ea" providerId="LiveId" clId="{20CBCFDE-532F-3D4D-9C46-8CCC3B0E4A23}" dt="2022-04-08T03:29:10.246" v="3182" actId="14100"/>
          <ac:spMkLst>
            <pc:docMk/>
            <pc:sldMk cId="2067937792" sldId="431"/>
            <ac:spMk id="8" creationId="{8FBF9B08-1326-294A-9F92-A2C4B8034ACC}"/>
          </ac:spMkLst>
        </pc:spChg>
      </pc:sldChg>
      <pc:sldChg chg="addSp delSp modSp add mod modNotesTx">
        <pc:chgData name="Loc Huynh" userId="80c0383e323bd6ea" providerId="LiveId" clId="{20CBCFDE-532F-3D4D-9C46-8CCC3B0E4A23}" dt="2022-04-08T04:06:06.679" v="4285" actId="20577"/>
        <pc:sldMkLst>
          <pc:docMk/>
          <pc:sldMk cId="389179619" sldId="432"/>
        </pc:sldMkLst>
        <pc:spChg chg="mod">
          <ac:chgData name="Loc Huynh" userId="80c0383e323bd6ea" providerId="LiveId" clId="{20CBCFDE-532F-3D4D-9C46-8CCC3B0E4A23}" dt="2022-04-08T04:06:06.679" v="4285" actId="20577"/>
          <ac:spMkLst>
            <pc:docMk/>
            <pc:sldMk cId="389179619" sldId="432"/>
            <ac:spMk id="2" creationId="{14FB75EB-42E3-C744-9CAF-7D2DB53CDAC0}"/>
          </ac:spMkLst>
        </pc:spChg>
        <pc:spChg chg="del">
          <ac:chgData name="Loc Huynh" userId="80c0383e323bd6ea" providerId="LiveId" clId="{20CBCFDE-532F-3D4D-9C46-8CCC3B0E4A23}" dt="2022-04-08T03:30:57.316" v="3446" actId="478"/>
          <ac:spMkLst>
            <pc:docMk/>
            <pc:sldMk cId="389179619" sldId="432"/>
            <ac:spMk id="6" creationId="{22813316-D779-6646-8B40-E29DCD9BE4D8}"/>
          </ac:spMkLst>
        </pc:spChg>
        <pc:spChg chg="add mod">
          <ac:chgData name="Loc Huynh" userId="80c0383e323bd6ea" providerId="LiveId" clId="{20CBCFDE-532F-3D4D-9C46-8CCC3B0E4A23}" dt="2022-04-08T03:34:09.288" v="3613" actId="20577"/>
          <ac:spMkLst>
            <pc:docMk/>
            <pc:sldMk cId="389179619" sldId="432"/>
            <ac:spMk id="7" creationId="{00A89633-7027-0E43-B64C-A3CE2528AE4E}"/>
          </ac:spMkLst>
        </pc:spChg>
        <pc:spChg chg="del">
          <ac:chgData name="Loc Huynh" userId="80c0383e323bd6ea" providerId="LiveId" clId="{20CBCFDE-532F-3D4D-9C46-8CCC3B0E4A23}" dt="2022-04-08T03:30:58.989" v="3447" actId="478"/>
          <ac:spMkLst>
            <pc:docMk/>
            <pc:sldMk cId="389179619" sldId="432"/>
            <ac:spMk id="8" creationId="{8FBF9B08-1326-294A-9F92-A2C4B8034ACC}"/>
          </ac:spMkLst>
        </pc:spChg>
        <pc:graphicFrameChg chg="add mod">
          <ac:chgData name="Loc Huynh" userId="80c0383e323bd6ea" providerId="LiveId" clId="{20CBCFDE-532F-3D4D-9C46-8CCC3B0E4A23}" dt="2022-04-08T03:35:17.223" v="3628" actId="1076"/>
          <ac:graphicFrameMkLst>
            <pc:docMk/>
            <pc:sldMk cId="389179619" sldId="432"/>
            <ac:graphicFrameMk id="9" creationId="{4331F3E0-E4B4-8F45-86BC-89720B4BA91B}"/>
          </ac:graphicFrameMkLst>
        </pc:graphicFrameChg>
      </pc:sldChg>
      <pc:sldChg chg="addSp delSp modSp add mod modAnim">
        <pc:chgData name="Loc Huynh" userId="80c0383e323bd6ea" providerId="LiveId" clId="{20CBCFDE-532F-3D4D-9C46-8CCC3B0E4A23}" dt="2022-04-08T04:06:22.209" v="4288"/>
        <pc:sldMkLst>
          <pc:docMk/>
          <pc:sldMk cId="1022625012" sldId="433"/>
        </pc:sldMkLst>
        <pc:spChg chg="mod">
          <ac:chgData name="Loc Huynh" userId="80c0383e323bd6ea" providerId="LiveId" clId="{20CBCFDE-532F-3D4D-9C46-8CCC3B0E4A23}" dt="2022-04-08T04:06:22.209" v="4288"/>
          <ac:spMkLst>
            <pc:docMk/>
            <pc:sldMk cId="1022625012" sldId="433"/>
            <ac:spMk id="2" creationId="{14FB75EB-42E3-C744-9CAF-7D2DB53CDAC0}"/>
          </ac:spMkLst>
        </pc:spChg>
        <pc:spChg chg="mod">
          <ac:chgData name="Loc Huynh" userId="80c0383e323bd6ea" providerId="LiveId" clId="{20CBCFDE-532F-3D4D-9C46-8CCC3B0E4A23}" dt="2022-04-08T03:41:05.309" v="3987" actId="20577"/>
          <ac:spMkLst>
            <pc:docMk/>
            <pc:sldMk cId="1022625012" sldId="433"/>
            <ac:spMk id="6" creationId="{22813316-D779-6646-8B40-E29DCD9BE4D8}"/>
          </ac:spMkLst>
        </pc:spChg>
        <pc:spChg chg="add mod">
          <ac:chgData name="Loc Huynh" userId="80c0383e323bd6ea" providerId="LiveId" clId="{20CBCFDE-532F-3D4D-9C46-8CCC3B0E4A23}" dt="2022-04-08T03:41:14.810" v="3989" actId="1076"/>
          <ac:spMkLst>
            <pc:docMk/>
            <pc:sldMk cId="1022625012" sldId="433"/>
            <ac:spMk id="7" creationId="{AB073E36-A5C7-B246-8A1B-50DFB64F3769}"/>
          </ac:spMkLst>
        </pc:spChg>
        <pc:spChg chg="del">
          <ac:chgData name="Loc Huynh" userId="80c0383e323bd6ea" providerId="LiveId" clId="{20CBCFDE-532F-3D4D-9C46-8CCC3B0E4A23}" dt="2022-04-08T03:36:26.484" v="3635" actId="478"/>
          <ac:spMkLst>
            <pc:docMk/>
            <pc:sldMk cId="1022625012" sldId="433"/>
            <ac:spMk id="8" creationId="{8FBF9B08-1326-294A-9F92-A2C4B8034ACC}"/>
          </ac:spMkLst>
        </pc:spChg>
        <pc:spChg chg="add mod">
          <ac:chgData name="Loc Huynh" userId="80c0383e323bd6ea" providerId="LiveId" clId="{20CBCFDE-532F-3D4D-9C46-8CCC3B0E4A23}" dt="2022-04-08T03:41:41.464" v="3994" actId="1076"/>
          <ac:spMkLst>
            <pc:docMk/>
            <pc:sldMk cId="1022625012" sldId="433"/>
            <ac:spMk id="9" creationId="{F0AE9CAE-29C5-B243-B52C-19FAFE6EDBA1}"/>
          </ac:spMkLst>
        </pc:spChg>
        <pc:spChg chg="add mod">
          <ac:chgData name="Loc Huynh" userId="80c0383e323bd6ea" providerId="LiveId" clId="{20CBCFDE-532F-3D4D-9C46-8CCC3B0E4A23}" dt="2022-04-08T03:41:37.838" v="3993" actId="1076"/>
          <ac:spMkLst>
            <pc:docMk/>
            <pc:sldMk cId="1022625012" sldId="433"/>
            <ac:spMk id="11" creationId="{FED7677C-42A7-3C43-8DDD-E10AA6BE8AF0}"/>
          </ac:spMkLst>
        </pc:spChg>
      </pc:sldChg>
      <pc:sldChg chg="modSp add mod modNotesTx">
        <pc:chgData name="Loc Huynh" userId="80c0383e323bd6ea" providerId="LiveId" clId="{20CBCFDE-532F-3D4D-9C46-8CCC3B0E4A23}" dt="2022-04-08T04:06:26.845" v="4289"/>
        <pc:sldMkLst>
          <pc:docMk/>
          <pc:sldMk cId="3382002868" sldId="434"/>
        </pc:sldMkLst>
        <pc:spChg chg="mod">
          <ac:chgData name="Loc Huynh" userId="80c0383e323bd6ea" providerId="LiveId" clId="{20CBCFDE-532F-3D4D-9C46-8CCC3B0E4A23}" dt="2022-04-08T04:06:26.845" v="4289"/>
          <ac:spMkLst>
            <pc:docMk/>
            <pc:sldMk cId="3382002868" sldId="434"/>
            <ac:spMk id="2" creationId="{14FB75EB-42E3-C744-9CAF-7D2DB53CDAC0}"/>
          </ac:spMkLst>
        </pc:spChg>
        <pc:spChg chg="mod">
          <ac:chgData name="Loc Huynh" userId="80c0383e323bd6ea" providerId="LiveId" clId="{20CBCFDE-532F-3D4D-9C46-8CCC3B0E4A23}" dt="2022-04-08T03:42:45.490" v="4011" actId="13926"/>
          <ac:spMkLst>
            <pc:docMk/>
            <pc:sldMk cId="3382002868" sldId="434"/>
            <ac:spMk id="6" creationId="{22813316-D779-6646-8B40-E29DCD9BE4D8}"/>
          </ac:spMkLst>
        </pc:spChg>
        <pc:spChg chg="mod">
          <ac:chgData name="Loc Huynh" userId="80c0383e323bd6ea" providerId="LiveId" clId="{20CBCFDE-532F-3D4D-9C46-8CCC3B0E4A23}" dt="2022-04-08T03:46:24.539" v="4265" actId="13926"/>
          <ac:spMkLst>
            <pc:docMk/>
            <pc:sldMk cId="3382002868" sldId="434"/>
            <ac:spMk id="8" creationId="{8FBF9B08-1326-294A-9F92-A2C4B8034ACC}"/>
          </ac:spMkLst>
        </pc:spChg>
      </pc:sldChg>
      <pc:sldChg chg="add del">
        <pc:chgData name="Loc Huynh" userId="80c0383e323bd6ea" providerId="LiveId" clId="{20CBCFDE-532F-3D4D-9C46-8CCC3B0E4A23}" dt="2022-04-08T03:36:07.502" v="3634" actId="2696"/>
        <pc:sldMkLst>
          <pc:docMk/>
          <pc:sldMk cId="3000604996" sldId="585"/>
        </pc:sldMkLst>
      </pc:sldChg>
      <pc:sldChg chg="add del">
        <pc:chgData name="Loc Huynh" userId="80c0383e323bd6ea" providerId="LiveId" clId="{20CBCFDE-532F-3D4D-9C46-8CCC3B0E4A23}" dt="2022-04-08T03:41:52.978" v="3995" actId="2696"/>
        <pc:sldMkLst>
          <pc:docMk/>
          <pc:sldMk cId="1690204522" sldId="586"/>
        </pc:sldMkLst>
      </pc:sldChg>
      <pc:sldMasterChg chg="delSldLayout">
        <pc:chgData name="Loc Huynh" userId="80c0383e323bd6ea" providerId="LiveId" clId="{20CBCFDE-532F-3D4D-9C46-8CCC3B0E4A23}" dt="2022-04-08T03:41:52.978" v="3995" actId="2696"/>
        <pc:sldMasterMkLst>
          <pc:docMk/>
          <pc:sldMasterMk cId="0" sldId="2147483657"/>
        </pc:sldMasterMkLst>
        <pc:sldLayoutChg chg="del">
          <pc:chgData name="Loc Huynh" userId="80c0383e323bd6ea" providerId="LiveId" clId="{20CBCFDE-532F-3D4D-9C46-8CCC3B0E4A23}" dt="2022-04-08T03:41:52.978" v="3995" actId="2696"/>
          <pc:sldLayoutMkLst>
            <pc:docMk/>
            <pc:sldMasterMk cId="0" sldId="2147483657"/>
            <pc:sldLayoutMk cId="1444092315" sldId="2147483663"/>
          </pc:sldLayoutMkLst>
        </pc:sldLayoutChg>
      </pc:sldMasterChg>
    </pc:docChg>
  </pc:docChgLst>
  <pc:docChgLst>
    <pc:chgData name="Loc Huynh" userId="80c0383e323bd6ea" providerId="LiveId" clId="{CD8E8F2F-C3BC-C64D-94E8-429E04B66E10}"/>
    <pc:docChg chg="undo custSel addSld delSld modSld sldOrd">
      <pc:chgData name="Loc Huynh" userId="80c0383e323bd6ea" providerId="LiveId" clId="{CD8E8F2F-C3BC-C64D-94E8-429E04B66E10}" dt="2022-04-06T13:13:47.637" v="8367" actId="179"/>
      <pc:docMkLst>
        <pc:docMk/>
      </pc:docMkLst>
      <pc:sldChg chg="delSp modSp mod">
        <pc:chgData name="Loc Huynh" userId="80c0383e323bd6ea" providerId="LiveId" clId="{CD8E8F2F-C3BC-C64D-94E8-429E04B66E10}" dt="2022-04-06T01:45:15.710" v="74" actId="20577"/>
        <pc:sldMkLst>
          <pc:docMk/>
          <pc:sldMk cId="0" sldId="256"/>
        </pc:sldMkLst>
        <pc:spChg chg="del mod">
          <ac:chgData name="Loc Huynh" userId="80c0383e323bd6ea" providerId="LiveId" clId="{CD8E8F2F-C3BC-C64D-94E8-429E04B66E10}" dt="2022-04-06T01:41:48.389" v="4" actId="478"/>
          <ac:spMkLst>
            <pc:docMk/>
            <pc:sldMk cId="0" sldId="256"/>
            <ac:spMk id="2" creationId="{1A98A561-CF76-9540-AE73-D702D5C02694}"/>
          </ac:spMkLst>
        </pc:spChg>
        <pc:spChg chg="mod">
          <ac:chgData name="Loc Huynh" userId="80c0383e323bd6ea" providerId="LiveId" clId="{CD8E8F2F-C3BC-C64D-94E8-429E04B66E10}" dt="2022-04-06T01:45:15.710" v="74" actId="20577"/>
          <ac:spMkLst>
            <pc:docMk/>
            <pc:sldMk cId="0" sldId="256"/>
            <ac:spMk id="184" creationId="{00000000-0000-0000-0000-000000000000}"/>
          </ac:spMkLst>
        </pc:spChg>
      </pc:sldChg>
      <pc:sldChg chg="modSp mod">
        <pc:chgData name="Loc Huynh" userId="80c0383e323bd6ea" providerId="LiveId" clId="{CD8E8F2F-C3BC-C64D-94E8-429E04B66E10}" dt="2022-04-06T04:27:06.271" v="3860" actId="20577"/>
        <pc:sldMkLst>
          <pc:docMk/>
          <pc:sldMk cId="2897152929" sldId="296"/>
        </pc:sldMkLst>
        <pc:spChg chg="mod">
          <ac:chgData name="Loc Huynh" userId="80c0383e323bd6ea" providerId="LiveId" clId="{CD8E8F2F-C3BC-C64D-94E8-429E04B66E10}" dt="2022-04-06T04:27:06.271" v="3860" actId="20577"/>
          <ac:spMkLst>
            <pc:docMk/>
            <pc:sldMk cId="2897152929" sldId="296"/>
            <ac:spMk id="3" creationId="{915ED961-82CE-F140-B979-1794E0DE9605}"/>
          </ac:spMkLst>
        </pc:spChg>
      </pc:sldChg>
      <pc:sldChg chg="modSp mod">
        <pc:chgData name="Loc Huynh" userId="80c0383e323bd6ea" providerId="LiveId" clId="{CD8E8F2F-C3BC-C64D-94E8-429E04B66E10}" dt="2022-04-06T01:46:27.005" v="195" actId="20577"/>
        <pc:sldMkLst>
          <pc:docMk/>
          <pc:sldMk cId="2719431770" sldId="303"/>
        </pc:sldMkLst>
        <pc:spChg chg="mod">
          <ac:chgData name="Loc Huynh" userId="80c0383e323bd6ea" providerId="LiveId" clId="{CD8E8F2F-C3BC-C64D-94E8-429E04B66E10}" dt="2022-04-06T01:46:27.005" v="195" actId="20577"/>
          <ac:spMkLst>
            <pc:docMk/>
            <pc:sldMk cId="2719431770" sldId="303"/>
            <ac:spMk id="2" creationId="{8F68707A-DF9C-7442-AA8B-3854934550D4}"/>
          </ac:spMkLst>
        </pc:spChg>
      </pc:sldChg>
      <pc:sldChg chg="modSp mod">
        <pc:chgData name="Loc Huynh" userId="80c0383e323bd6ea" providerId="LiveId" clId="{CD8E8F2F-C3BC-C64D-94E8-429E04B66E10}" dt="2022-04-06T04:10:28.723" v="3551" actId="20577"/>
        <pc:sldMkLst>
          <pc:docMk/>
          <pc:sldMk cId="2748089455" sldId="304"/>
        </pc:sldMkLst>
        <pc:spChg chg="mod">
          <ac:chgData name="Loc Huynh" userId="80c0383e323bd6ea" providerId="LiveId" clId="{CD8E8F2F-C3BC-C64D-94E8-429E04B66E10}" dt="2022-04-06T04:10:28.723" v="3551" actId="20577"/>
          <ac:spMkLst>
            <pc:docMk/>
            <pc:sldMk cId="2748089455" sldId="304"/>
            <ac:spMk id="2" creationId="{8F68707A-DF9C-7442-AA8B-3854934550D4}"/>
          </ac:spMkLst>
        </pc:spChg>
      </pc:sldChg>
      <pc:sldChg chg="addSp delSp modSp mod modAnim">
        <pc:chgData name="Loc Huynh" userId="80c0383e323bd6ea" providerId="LiveId" clId="{CD8E8F2F-C3BC-C64D-94E8-429E04B66E10}" dt="2022-04-06T03:37:12.023" v="2480" actId="20577"/>
        <pc:sldMkLst>
          <pc:docMk/>
          <pc:sldMk cId="2905414966" sldId="344"/>
        </pc:sldMkLst>
        <pc:spChg chg="mod">
          <ac:chgData name="Loc Huynh" userId="80c0383e323bd6ea" providerId="LiveId" clId="{CD8E8F2F-C3BC-C64D-94E8-429E04B66E10}" dt="2022-04-06T01:50:02.199" v="242" actId="20577"/>
          <ac:spMkLst>
            <pc:docMk/>
            <pc:sldMk cId="2905414966" sldId="344"/>
            <ac:spMk id="2" creationId="{14FB75EB-42E3-C744-9CAF-7D2DB53CDAC0}"/>
          </ac:spMkLst>
        </pc:spChg>
        <pc:spChg chg="mod">
          <ac:chgData name="Loc Huynh" userId="80c0383e323bd6ea" providerId="LiveId" clId="{CD8E8F2F-C3BC-C64D-94E8-429E04B66E10}" dt="2022-04-06T03:13:28.672" v="1826" actId="207"/>
          <ac:spMkLst>
            <pc:docMk/>
            <pc:sldMk cId="2905414966" sldId="344"/>
            <ac:spMk id="3" creationId="{915ED961-82CE-F140-B979-1794E0DE9605}"/>
          </ac:spMkLst>
        </pc:spChg>
        <pc:spChg chg="add mod">
          <ac:chgData name="Loc Huynh" userId="80c0383e323bd6ea" providerId="LiveId" clId="{CD8E8F2F-C3BC-C64D-94E8-429E04B66E10}" dt="2022-04-06T03:37:12.023" v="2480" actId="20577"/>
          <ac:spMkLst>
            <pc:docMk/>
            <pc:sldMk cId="2905414966" sldId="344"/>
            <ac:spMk id="4" creationId="{466984DD-7664-4143-95AB-2EF684296AAE}"/>
          </ac:spMkLst>
        </pc:spChg>
        <pc:graphicFrameChg chg="add del mod modGraphic">
          <ac:chgData name="Loc Huynh" userId="80c0383e323bd6ea" providerId="LiveId" clId="{CD8E8F2F-C3BC-C64D-94E8-429E04B66E10}" dt="2022-04-06T02:17:02.752" v="667" actId="478"/>
          <ac:graphicFrameMkLst>
            <pc:docMk/>
            <pc:sldMk cId="2905414966" sldId="344"/>
            <ac:graphicFrameMk id="5" creationId="{C6F062B0-EFA4-704A-A802-5EE52036D359}"/>
          </ac:graphicFrameMkLst>
        </pc:graphicFrameChg>
        <pc:graphicFrameChg chg="add mod modGraphic">
          <ac:chgData name="Loc Huynh" userId="80c0383e323bd6ea" providerId="LiveId" clId="{CD8E8F2F-C3BC-C64D-94E8-429E04B66E10}" dt="2022-04-06T03:08:48.876" v="1629" actId="1076"/>
          <ac:graphicFrameMkLst>
            <pc:docMk/>
            <pc:sldMk cId="2905414966" sldId="344"/>
            <ac:graphicFrameMk id="6" creationId="{68CA88A6-1CD1-4149-9F2A-79B052810E5D}"/>
          </ac:graphicFrameMkLst>
        </pc:graphicFrameChg>
        <pc:picChg chg="add mod">
          <ac:chgData name="Loc Huynh" userId="80c0383e323bd6ea" providerId="LiveId" clId="{CD8E8F2F-C3BC-C64D-94E8-429E04B66E10}" dt="2022-04-06T03:08:55.917" v="1632" actId="1076"/>
          <ac:picMkLst>
            <pc:docMk/>
            <pc:sldMk cId="2905414966" sldId="344"/>
            <ac:picMk id="8" creationId="{146DD13A-65B5-0B4D-BDED-5C9991E684AA}"/>
          </ac:picMkLst>
        </pc:picChg>
      </pc:sldChg>
      <pc:sldChg chg="del">
        <pc:chgData name="Loc Huynh" userId="80c0383e323bd6ea" providerId="LiveId" clId="{CD8E8F2F-C3BC-C64D-94E8-429E04B66E10}" dt="2022-04-06T03:01:35.706" v="1484" actId="2696"/>
        <pc:sldMkLst>
          <pc:docMk/>
          <pc:sldMk cId="2579791875" sldId="365"/>
        </pc:sldMkLst>
      </pc:sldChg>
      <pc:sldChg chg="del">
        <pc:chgData name="Loc Huynh" userId="80c0383e323bd6ea" providerId="LiveId" clId="{CD8E8F2F-C3BC-C64D-94E8-429E04B66E10}" dt="2022-04-06T02:22:29.446" v="1013" actId="2696"/>
        <pc:sldMkLst>
          <pc:docMk/>
          <pc:sldMk cId="3990703647" sldId="372"/>
        </pc:sldMkLst>
      </pc:sldChg>
      <pc:sldChg chg="del">
        <pc:chgData name="Loc Huynh" userId="80c0383e323bd6ea" providerId="LiveId" clId="{CD8E8F2F-C3BC-C64D-94E8-429E04B66E10}" dt="2022-04-06T02:22:31.655" v="1014" actId="2696"/>
        <pc:sldMkLst>
          <pc:docMk/>
          <pc:sldMk cId="4168012050" sldId="381"/>
        </pc:sldMkLst>
      </pc:sldChg>
      <pc:sldChg chg="del">
        <pc:chgData name="Loc Huynh" userId="80c0383e323bd6ea" providerId="LiveId" clId="{CD8E8F2F-C3BC-C64D-94E8-429E04B66E10}" dt="2022-04-06T02:22:32.862" v="1015" actId="2696"/>
        <pc:sldMkLst>
          <pc:docMk/>
          <pc:sldMk cId="3010147029" sldId="382"/>
        </pc:sldMkLst>
      </pc:sldChg>
      <pc:sldChg chg="del">
        <pc:chgData name="Loc Huynh" userId="80c0383e323bd6ea" providerId="LiveId" clId="{CD8E8F2F-C3BC-C64D-94E8-429E04B66E10}" dt="2022-04-06T02:22:33.426" v="1016" actId="2696"/>
        <pc:sldMkLst>
          <pc:docMk/>
          <pc:sldMk cId="532721116" sldId="383"/>
        </pc:sldMkLst>
      </pc:sldChg>
      <pc:sldChg chg="modSp del">
        <pc:chgData name="Loc Huynh" userId="80c0383e323bd6ea" providerId="LiveId" clId="{CD8E8F2F-C3BC-C64D-94E8-429E04B66E10}" dt="2022-04-06T03:01:51.782" v="1486" actId="2696"/>
        <pc:sldMkLst>
          <pc:docMk/>
          <pc:sldMk cId="3680320577" sldId="384"/>
        </pc:sldMkLst>
        <pc:spChg chg="mod">
          <ac:chgData name="Loc Huynh" userId="80c0383e323bd6ea" providerId="LiveId" clId="{CD8E8F2F-C3BC-C64D-94E8-429E04B66E10}" dt="2022-04-06T03:01:50.364" v="1485" actId="20577"/>
          <ac:spMkLst>
            <pc:docMk/>
            <pc:sldMk cId="3680320577" sldId="384"/>
            <ac:spMk id="9" creationId="{B2F99E7E-3CAD-0F40-B182-5525746AE56E}"/>
          </ac:spMkLst>
        </pc:spChg>
      </pc:sldChg>
      <pc:sldChg chg="del">
        <pc:chgData name="Loc Huynh" userId="80c0383e323bd6ea" providerId="LiveId" clId="{CD8E8F2F-C3BC-C64D-94E8-429E04B66E10}" dt="2022-04-06T03:01:57.258" v="1487" actId="2696"/>
        <pc:sldMkLst>
          <pc:docMk/>
          <pc:sldMk cId="2252789134" sldId="385"/>
        </pc:sldMkLst>
      </pc:sldChg>
      <pc:sldChg chg="del">
        <pc:chgData name="Loc Huynh" userId="80c0383e323bd6ea" providerId="LiveId" clId="{CD8E8F2F-C3BC-C64D-94E8-429E04B66E10}" dt="2022-04-06T03:01:59.465" v="1488" actId="2696"/>
        <pc:sldMkLst>
          <pc:docMk/>
          <pc:sldMk cId="2315287970" sldId="386"/>
        </pc:sldMkLst>
      </pc:sldChg>
      <pc:sldChg chg="del">
        <pc:chgData name="Loc Huynh" userId="80c0383e323bd6ea" providerId="LiveId" clId="{CD8E8F2F-C3BC-C64D-94E8-429E04B66E10}" dt="2022-04-06T03:02:08.830" v="1489" actId="2696"/>
        <pc:sldMkLst>
          <pc:docMk/>
          <pc:sldMk cId="2994671533" sldId="387"/>
        </pc:sldMkLst>
      </pc:sldChg>
      <pc:sldChg chg="del">
        <pc:chgData name="Loc Huynh" userId="80c0383e323bd6ea" providerId="LiveId" clId="{CD8E8F2F-C3BC-C64D-94E8-429E04B66E10}" dt="2022-04-06T03:02:13.204" v="1490" actId="2696"/>
        <pc:sldMkLst>
          <pc:docMk/>
          <pc:sldMk cId="832425554" sldId="388"/>
        </pc:sldMkLst>
      </pc:sldChg>
      <pc:sldChg chg="del">
        <pc:chgData name="Loc Huynh" userId="80c0383e323bd6ea" providerId="LiveId" clId="{CD8E8F2F-C3BC-C64D-94E8-429E04B66E10}" dt="2022-04-06T03:02:13.899" v="1491" actId="2696"/>
        <pc:sldMkLst>
          <pc:docMk/>
          <pc:sldMk cId="1238207930" sldId="389"/>
        </pc:sldMkLst>
      </pc:sldChg>
      <pc:sldChg chg="del">
        <pc:chgData name="Loc Huynh" userId="80c0383e323bd6ea" providerId="LiveId" clId="{CD8E8F2F-C3BC-C64D-94E8-429E04B66E10}" dt="2022-04-06T03:02:14.465" v="1492" actId="2696"/>
        <pc:sldMkLst>
          <pc:docMk/>
          <pc:sldMk cId="2732332052" sldId="390"/>
        </pc:sldMkLst>
      </pc:sldChg>
      <pc:sldChg chg="del">
        <pc:chgData name="Loc Huynh" userId="80c0383e323bd6ea" providerId="LiveId" clId="{CD8E8F2F-C3BC-C64D-94E8-429E04B66E10}" dt="2022-04-06T03:02:15.363" v="1493" actId="2696"/>
        <pc:sldMkLst>
          <pc:docMk/>
          <pc:sldMk cId="1121651401" sldId="391"/>
        </pc:sldMkLst>
      </pc:sldChg>
      <pc:sldChg chg="del">
        <pc:chgData name="Loc Huynh" userId="80c0383e323bd6ea" providerId="LiveId" clId="{CD8E8F2F-C3BC-C64D-94E8-429E04B66E10}" dt="2022-04-06T03:02:16.082" v="1494" actId="2696"/>
        <pc:sldMkLst>
          <pc:docMk/>
          <pc:sldMk cId="1789778418" sldId="392"/>
        </pc:sldMkLst>
      </pc:sldChg>
      <pc:sldChg chg="del">
        <pc:chgData name="Loc Huynh" userId="80c0383e323bd6ea" providerId="LiveId" clId="{CD8E8F2F-C3BC-C64D-94E8-429E04B66E10}" dt="2022-04-06T03:02:16.873" v="1495" actId="2696"/>
        <pc:sldMkLst>
          <pc:docMk/>
          <pc:sldMk cId="2443806837" sldId="393"/>
        </pc:sldMkLst>
      </pc:sldChg>
      <pc:sldChg chg="addSp delSp modSp mod">
        <pc:chgData name="Loc Huynh" userId="80c0383e323bd6ea" providerId="LiveId" clId="{CD8E8F2F-C3BC-C64D-94E8-429E04B66E10}" dt="2022-04-06T10:03:01.383" v="4573" actId="20577"/>
        <pc:sldMkLst>
          <pc:docMk/>
          <pc:sldMk cId="877942138" sldId="394"/>
        </pc:sldMkLst>
        <pc:spChg chg="mod">
          <ac:chgData name="Loc Huynh" userId="80c0383e323bd6ea" providerId="LiveId" clId="{CD8E8F2F-C3BC-C64D-94E8-429E04B66E10}" dt="2022-04-06T10:03:01.383" v="4573" actId="20577"/>
          <ac:spMkLst>
            <pc:docMk/>
            <pc:sldMk cId="877942138" sldId="394"/>
            <ac:spMk id="2" creationId="{14FB75EB-42E3-C744-9CAF-7D2DB53CDAC0}"/>
          </ac:spMkLst>
        </pc:spChg>
        <pc:spChg chg="mod">
          <ac:chgData name="Loc Huynh" userId="80c0383e323bd6ea" providerId="LiveId" clId="{CD8E8F2F-C3BC-C64D-94E8-429E04B66E10}" dt="2022-04-06T04:20:20.130" v="3766" actId="113"/>
          <ac:spMkLst>
            <pc:docMk/>
            <pc:sldMk cId="877942138" sldId="394"/>
            <ac:spMk id="3" creationId="{915ED961-82CE-F140-B979-1794E0DE9605}"/>
          </ac:spMkLst>
        </pc:spChg>
        <pc:spChg chg="del">
          <ac:chgData name="Loc Huynh" userId="80c0383e323bd6ea" providerId="LiveId" clId="{CD8E8F2F-C3BC-C64D-94E8-429E04B66E10}" dt="2022-04-06T03:59:54.914" v="3455" actId="478"/>
          <ac:spMkLst>
            <pc:docMk/>
            <pc:sldMk cId="877942138" sldId="394"/>
            <ac:spMk id="4" creationId="{CE42BDAC-5F8D-1141-AD14-8933A4E57362}"/>
          </ac:spMkLst>
        </pc:spChg>
        <pc:spChg chg="del">
          <ac:chgData name="Loc Huynh" userId="80c0383e323bd6ea" providerId="LiveId" clId="{CD8E8F2F-C3BC-C64D-94E8-429E04B66E10}" dt="2022-04-06T03:59:54.280" v="3454" actId="478"/>
          <ac:spMkLst>
            <pc:docMk/>
            <pc:sldMk cId="877942138" sldId="394"/>
            <ac:spMk id="5" creationId="{ED003F2C-4D09-1547-9C21-FB09C0133512}"/>
          </ac:spMkLst>
        </pc:spChg>
        <pc:spChg chg="del">
          <ac:chgData name="Loc Huynh" userId="80c0383e323bd6ea" providerId="LiveId" clId="{CD8E8F2F-C3BC-C64D-94E8-429E04B66E10}" dt="2022-04-06T03:59:52.697" v="3453" actId="478"/>
          <ac:spMkLst>
            <pc:docMk/>
            <pc:sldMk cId="877942138" sldId="394"/>
            <ac:spMk id="6" creationId="{AB9FA736-0CA4-5949-A742-15AA1628089F}"/>
          </ac:spMkLst>
        </pc:spChg>
        <pc:spChg chg="del">
          <ac:chgData name="Loc Huynh" userId="80c0383e323bd6ea" providerId="LiveId" clId="{CD8E8F2F-C3BC-C64D-94E8-429E04B66E10}" dt="2022-04-06T03:59:55.530" v="3456" actId="478"/>
          <ac:spMkLst>
            <pc:docMk/>
            <pc:sldMk cId="877942138" sldId="394"/>
            <ac:spMk id="8" creationId="{811977F4-8407-5A4A-B8B8-9961A171A12E}"/>
          </ac:spMkLst>
        </pc:spChg>
        <pc:spChg chg="add mod">
          <ac:chgData name="Loc Huynh" userId="80c0383e323bd6ea" providerId="LiveId" clId="{CD8E8F2F-C3BC-C64D-94E8-429E04B66E10}" dt="2022-04-06T04:23:26.717" v="3799" actId="14100"/>
          <ac:spMkLst>
            <pc:docMk/>
            <pc:sldMk cId="877942138" sldId="394"/>
            <ac:spMk id="16" creationId="{02597150-3865-6445-906B-4D268DA25072}"/>
          </ac:spMkLst>
        </pc:spChg>
        <pc:spChg chg="add mod">
          <ac:chgData name="Loc Huynh" userId="80c0383e323bd6ea" providerId="LiveId" clId="{CD8E8F2F-C3BC-C64D-94E8-429E04B66E10}" dt="2022-04-06T04:24:01.805" v="3810" actId="14100"/>
          <ac:spMkLst>
            <pc:docMk/>
            <pc:sldMk cId="877942138" sldId="394"/>
            <ac:spMk id="17" creationId="{2FF073F5-F979-294B-A6F5-10CB2155DB04}"/>
          </ac:spMkLst>
        </pc:spChg>
        <pc:spChg chg="add mod">
          <ac:chgData name="Loc Huynh" userId="80c0383e323bd6ea" providerId="LiveId" clId="{CD8E8F2F-C3BC-C64D-94E8-429E04B66E10}" dt="2022-04-06T04:23:55.319" v="3809" actId="1035"/>
          <ac:spMkLst>
            <pc:docMk/>
            <pc:sldMk cId="877942138" sldId="394"/>
            <ac:spMk id="18" creationId="{422BAAFB-F6CB-3B46-B491-CCCB4BAD8010}"/>
          </ac:spMkLst>
        </pc:spChg>
        <pc:spChg chg="add mod">
          <ac:chgData name="Loc Huynh" userId="80c0383e323bd6ea" providerId="LiveId" clId="{CD8E8F2F-C3BC-C64D-94E8-429E04B66E10}" dt="2022-04-06T04:24:13.337" v="3812" actId="1076"/>
          <ac:spMkLst>
            <pc:docMk/>
            <pc:sldMk cId="877942138" sldId="394"/>
            <ac:spMk id="19" creationId="{65DD046C-5A6C-E246-B3F8-52329DF9DBB5}"/>
          </ac:spMkLst>
        </pc:spChg>
        <pc:spChg chg="add mod">
          <ac:chgData name="Loc Huynh" userId="80c0383e323bd6ea" providerId="LiveId" clId="{CD8E8F2F-C3BC-C64D-94E8-429E04B66E10}" dt="2022-04-06T04:24:57.510" v="3822" actId="2711"/>
          <ac:spMkLst>
            <pc:docMk/>
            <pc:sldMk cId="877942138" sldId="394"/>
            <ac:spMk id="20" creationId="{ACE163B5-F395-F146-B85E-3C1C69309B66}"/>
          </ac:spMkLst>
        </pc:spChg>
        <pc:spChg chg="add del mod">
          <ac:chgData name="Loc Huynh" userId="80c0383e323bd6ea" providerId="LiveId" clId="{CD8E8F2F-C3BC-C64D-94E8-429E04B66E10}" dt="2022-04-06T04:24:51.966" v="3821" actId="478"/>
          <ac:spMkLst>
            <pc:docMk/>
            <pc:sldMk cId="877942138" sldId="394"/>
            <ac:spMk id="21" creationId="{97DE070F-3B5D-5F46-A27D-A85A656B7981}"/>
          </ac:spMkLst>
        </pc:spChg>
        <pc:spChg chg="add mod">
          <ac:chgData name="Loc Huynh" userId="80c0383e323bd6ea" providerId="LiveId" clId="{CD8E8F2F-C3BC-C64D-94E8-429E04B66E10}" dt="2022-04-06T04:25:06.793" v="3826" actId="20577"/>
          <ac:spMkLst>
            <pc:docMk/>
            <pc:sldMk cId="877942138" sldId="394"/>
            <ac:spMk id="22" creationId="{F0680802-F1AA-8143-B6BE-2476E8C9B7EC}"/>
          </ac:spMkLst>
        </pc:spChg>
        <pc:spChg chg="add mod">
          <ac:chgData name="Loc Huynh" userId="80c0383e323bd6ea" providerId="LiveId" clId="{CD8E8F2F-C3BC-C64D-94E8-429E04B66E10}" dt="2022-04-06T04:25:36.879" v="3838" actId="1076"/>
          <ac:spMkLst>
            <pc:docMk/>
            <pc:sldMk cId="877942138" sldId="394"/>
            <ac:spMk id="23" creationId="{1DE53905-F127-9949-AEFF-C5EF0494F5C7}"/>
          </ac:spMkLst>
        </pc:spChg>
        <pc:spChg chg="add mod">
          <ac:chgData name="Loc Huynh" userId="80c0383e323bd6ea" providerId="LiveId" clId="{CD8E8F2F-C3BC-C64D-94E8-429E04B66E10}" dt="2022-04-06T04:25:44.604" v="3842" actId="20577"/>
          <ac:spMkLst>
            <pc:docMk/>
            <pc:sldMk cId="877942138" sldId="394"/>
            <ac:spMk id="24" creationId="{22FDACEE-70CD-C045-92FE-47E164EF3818}"/>
          </ac:spMkLst>
        </pc:spChg>
        <pc:picChg chg="add del mod">
          <ac:chgData name="Loc Huynh" userId="80c0383e323bd6ea" providerId="LiveId" clId="{CD8E8F2F-C3BC-C64D-94E8-429E04B66E10}" dt="2022-04-06T04:09:43.340" v="3487" actId="478"/>
          <ac:picMkLst>
            <pc:docMk/>
            <pc:sldMk cId="877942138" sldId="394"/>
            <ac:picMk id="9" creationId="{6C8252B6-91B0-5A4D-8FAA-C2D758174C20}"/>
          </ac:picMkLst>
        </pc:picChg>
        <pc:picChg chg="add mod">
          <ac:chgData name="Loc Huynh" userId="80c0383e323bd6ea" providerId="LiveId" clId="{CD8E8F2F-C3BC-C64D-94E8-429E04B66E10}" dt="2022-04-06T04:15:09.627" v="3630" actId="1076"/>
          <ac:picMkLst>
            <pc:docMk/>
            <pc:sldMk cId="877942138" sldId="394"/>
            <ac:picMk id="11" creationId="{76BC5CC3-34D5-014D-ACF3-F9E6AC331A4A}"/>
          </ac:picMkLst>
        </pc:picChg>
        <pc:picChg chg="add del">
          <ac:chgData name="Loc Huynh" userId="80c0383e323bd6ea" providerId="LiveId" clId="{CD8E8F2F-C3BC-C64D-94E8-429E04B66E10}" dt="2022-04-06T04:17:14.297" v="3638"/>
          <ac:picMkLst>
            <pc:docMk/>
            <pc:sldMk cId="877942138" sldId="394"/>
            <ac:picMk id="12" creationId="{D084DB7B-28C7-E644-B75B-17C94B1E6CE9}"/>
          </ac:picMkLst>
        </pc:picChg>
        <pc:picChg chg="add del mod">
          <ac:chgData name="Loc Huynh" userId="80c0383e323bd6ea" providerId="LiveId" clId="{CD8E8F2F-C3BC-C64D-94E8-429E04B66E10}" dt="2022-04-06T04:18:47.362" v="3657" actId="21"/>
          <ac:picMkLst>
            <pc:docMk/>
            <pc:sldMk cId="877942138" sldId="394"/>
            <ac:picMk id="14" creationId="{0C1EA34F-BC25-DD49-B690-C10C6A1987B2}"/>
          </ac:picMkLst>
        </pc:picChg>
        <pc:picChg chg="add del mod">
          <ac:chgData name="Loc Huynh" userId="80c0383e323bd6ea" providerId="LiveId" clId="{CD8E8F2F-C3BC-C64D-94E8-429E04B66E10}" dt="2022-04-06T04:20:19.546" v="3765"/>
          <ac:picMkLst>
            <pc:docMk/>
            <pc:sldMk cId="877942138" sldId="394"/>
            <ac:picMk id="15" creationId="{AFC12A89-AF00-1A47-A4BF-94B499CE079E}"/>
          </ac:picMkLst>
        </pc:picChg>
      </pc:sldChg>
      <pc:sldChg chg="addSp delSp modSp mod delAnim modAnim modNotesTx">
        <pc:chgData name="Loc Huynh" userId="80c0383e323bd6ea" providerId="LiveId" clId="{CD8E8F2F-C3BC-C64D-94E8-429E04B66E10}" dt="2022-04-06T03:48:22.014" v="3451" actId="20577"/>
        <pc:sldMkLst>
          <pc:docMk/>
          <pc:sldMk cId="2280707893" sldId="395"/>
        </pc:sldMkLst>
        <pc:spChg chg="mod">
          <ac:chgData name="Loc Huynh" userId="80c0383e323bd6ea" providerId="LiveId" clId="{CD8E8F2F-C3BC-C64D-94E8-429E04B66E10}" dt="2022-04-06T03:42:38.457" v="2907" actId="20577"/>
          <ac:spMkLst>
            <pc:docMk/>
            <pc:sldMk cId="2280707893" sldId="395"/>
            <ac:spMk id="3" creationId="{915ED961-82CE-F140-B979-1794E0DE9605}"/>
          </ac:spMkLst>
        </pc:spChg>
        <pc:spChg chg="add del mod">
          <ac:chgData name="Loc Huynh" userId="80c0383e323bd6ea" providerId="LiveId" clId="{CD8E8F2F-C3BC-C64D-94E8-429E04B66E10}" dt="2022-04-06T03:41:16.480" v="2654" actId="478"/>
          <ac:spMkLst>
            <pc:docMk/>
            <pc:sldMk cId="2280707893" sldId="395"/>
            <ac:spMk id="4" creationId="{E3C8E2AA-7F49-6541-82F0-7990FBCA6D67}"/>
          </ac:spMkLst>
        </pc:spChg>
        <pc:spChg chg="add del mod">
          <ac:chgData name="Loc Huynh" userId="80c0383e323bd6ea" providerId="LiveId" clId="{CD8E8F2F-C3BC-C64D-94E8-429E04B66E10}" dt="2022-04-06T03:41:17.160" v="2655" actId="478"/>
          <ac:spMkLst>
            <pc:docMk/>
            <pc:sldMk cId="2280707893" sldId="395"/>
            <ac:spMk id="6" creationId="{BD61037C-8057-7E46-A6BC-0C303E947152}"/>
          </ac:spMkLst>
        </pc:spChg>
        <pc:picChg chg="add del mod">
          <ac:chgData name="Loc Huynh" userId="80c0383e323bd6ea" providerId="LiveId" clId="{CD8E8F2F-C3BC-C64D-94E8-429E04B66E10}" dt="2022-04-06T03:41:13.563" v="2652" actId="478"/>
          <ac:picMkLst>
            <pc:docMk/>
            <pc:sldMk cId="2280707893" sldId="395"/>
            <ac:picMk id="5" creationId="{ED92C3A5-1443-8D4B-BF9B-053928276625}"/>
          </ac:picMkLst>
        </pc:picChg>
      </pc:sldChg>
      <pc:sldChg chg="addSp delSp modSp mod">
        <pc:chgData name="Loc Huynh" userId="80c0383e323bd6ea" providerId="LiveId" clId="{CD8E8F2F-C3BC-C64D-94E8-429E04B66E10}" dt="2022-04-06T10:03:08.794" v="4575"/>
        <pc:sldMkLst>
          <pc:docMk/>
          <pc:sldMk cId="337063775" sldId="396"/>
        </pc:sldMkLst>
        <pc:spChg chg="mod">
          <ac:chgData name="Loc Huynh" userId="80c0383e323bd6ea" providerId="LiveId" clId="{CD8E8F2F-C3BC-C64D-94E8-429E04B66E10}" dt="2022-04-06T10:03:08.794" v="4575"/>
          <ac:spMkLst>
            <pc:docMk/>
            <pc:sldMk cId="337063775" sldId="396"/>
            <ac:spMk id="2" creationId="{14FB75EB-42E3-C744-9CAF-7D2DB53CDAC0}"/>
          </ac:spMkLst>
        </pc:spChg>
        <pc:spChg chg="del mod">
          <ac:chgData name="Loc Huynh" userId="80c0383e323bd6ea" providerId="LiveId" clId="{CD8E8F2F-C3BC-C64D-94E8-429E04B66E10}" dt="2022-04-06T04:28:10.189" v="3862" actId="478"/>
          <ac:spMkLst>
            <pc:docMk/>
            <pc:sldMk cId="337063775" sldId="396"/>
            <ac:spMk id="3" creationId="{915ED961-82CE-F140-B979-1794E0DE9605}"/>
          </ac:spMkLst>
        </pc:spChg>
        <pc:spChg chg="add del mod">
          <ac:chgData name="Loc Huynh" userId="80c0383e323bd6ea" providerId="LiveId" clId="{CD8E8F2F-C3BC-C64D-94E8-429E04B66E10}" dt="2022-04-06T09:17:53.486" v="3914" actId="478"/>
          <ac:spMkLst>
            <pc:docMk/>
            <pc:sldMk cId="337063775" sldId="396"/>
            <ac:spMk id="5" creationId="{1A679386-EB81-4C41-8E91-8E9088E6E53D}"/>
          </ac:spMkLst>
        </pc:spChg>
        <pc:spChg chg="add mod">
          <ac:chgData name="Loc Huynh" userId="80c0383e323bd6ea" providerId="LiveId" clId="{CD8E8F2F-C3BC-C64D-94E8-429E04B66E10}" dt="2022-04-06T04:29:46.721" v="3906" actId="207"/>
          <ac:spMkLst>
            <pc:docMk/>
            <pc:sldMk cId="337063775" sldId="396"/>
            <ac:spMk id="6" creationId="{DC2D889D-0DDE-AA45-B055-319DA7099A11}"/>
          </ac:spMkLst>
        </pc:spChg>
        <pc:spChg chg="add mod">
          <ac:chgData name="Loc Huynh" userId="80c0383e323bd6ea" providerId="LiveId" clId="{CD8E8F2F-C3BC-C64D-94E8-429E04B66E10}" dt="2022-04-06T09:30:55.293" v="4066" actId="114"/>
          <ac:spMkLst>
            <pc:docMk/>
            <pc:sldMk cId="337063775" sldId="396"/>
            <ac:spMk id="7" creationId="{85B9C350-E5A3-E04D-95DB-FCF52BEECADB}"/>
          </ac:spMkLst>
        </pc:spChg>
      </pc:sldChg>
      <pc:sldChg chg="del">
        <pc:chgData name="Loc Huynh" userId="80c0383e323bd6ea" providerId="LiveId" clId="{CD8E8F2F-C3BC-C64D-94E8-429E04B66E10}" dt="2022-04-06T04:29:22.290" v="3872" actId="2696"/>
        <pc:sldMkLst>
          <pc:docMk/>
          <pc:sldMk cId="2207257772" sldId="397"/>
        </pc:sldMkLst>
      </pc:sldChg>
      <pc:sldChg chg="del">
        <pc:chgData name="Loc Huynh" userId="80c0383e323bd6ea" providerId="LiveId" clId="{CD8E8F2F-C3BC-C64D-94E8-429E04B66E10}" dt="2022-04-06T12:34:43.682" v="6967" actId="2696"/>
        <pc:sldMkLst>
          <pc:docMk/>
          <pc:sldMk cId="3036385744" sldId="399"/>
        </pc:sldMkLst>
      </pc:sldChg>
      <pc:sldChg chg="del">
        <pc:chgData name="Loc Huynh" userId="80c0383e323bd6ea" providerId="LiveId" clId="{CD8E8F2F-C3BC-C64D-94E8-429E04B66E10}" dt="2022-04-06T12:34:53.085" v="6969" actId="2696"/>
        <pc:sldMkLst>
          <pc:docMk/>
          <pc:sldMk cId="658686062" sldId="400"/>
        </pc:sldMkLst>
      </pc:sldChg>
      <pc:sldChg chg="del">
        <pc:chgData name="Loc Huynh" userId="80c0383e323bd6ea" providerId="LiveId" clId="{CD8E8F2F-C3BC-C64D-94E8-429E04B66E10}" dt="2022-04-06T12:34:58.402" v="6970" actId="2696"/>
        <pc:sldMkLst>
          <pc:docMk/>
          <pc:sldMk cId="3783959748" sldId="401"/>
        </pc:sldMkLst>
      </pc:sldChg>
      <pc:sldChg chg="addSp delSp modSp add mod ord">
        <pc:chgData name="Loc Huynh" userId="80c0383e323bd6ea" providerId="LiveId" clId="{CD8E8F2F-C3BC-C64D-94E8-429E04B66E10}" dt="2022-04-06T02:03:01.050" v="249" actId="20578"/>
        <pc:sldMkLst>
          <pc:docMk/>
          <pc:sldMk cId="2073897109" sldId="408"/>
        </pc:sldMkLst>
        <pc:spChg chg="del">
          <ac:chgData name="Loc Huynh" userId="80c0383e323bd6ea" providerId="LiveId" clId="{CD8E8F2F-C3BC-C64D-94E8-429E04B66E10}" dt="2022-04-06T02:02:35.306" v="244" actId="478"/>
          <ac:spMkLst>
            <pc:docMk/>
            <pc:sldMk cId="2073897109" sldId="408"/>
            <ac:spMk id="3" creationId="{915ED961-82CE-F140-B979-1794E0DE9605}"/>
          </ac:spMkLst>
        </pc:spChg>
        <pc:spChg chg="add del mod">
          <ac:chgData name="Loc Huynh" userId="80c0383e323bd6ea" providerId="LiveId" clId="{CD8E8F2F-C3BC-C64D-94E8-429E04B66E10}" dt="2022-04-06T02:02:43.901" v="248" actId="478"/>
          <ac:spMkLst>
            <pc:docMk/>
            <pc:sldMk cId="2073897109" sldId="408"/>
            <ac:spMk id="5" creationId="{3FEE181C-4F17-314A-BDF7-A778D4E6EB35}"/>
          </ac:spMkLst>
        </pc:spChg>
        <pc:picChg chg="add mod">
          <ac:chgData name="Loc Huynh" userId="80c0383e323bd6ea" providerId="LiveId" clId="{CD8E8F2F-C3BC-C64D-94E8-429E04B66E10}" dt="2022-04-06T02:02:41.824" v="247" actId="1076"/>
          <ac:picMkLst>
            <pc:docMk/>
            <pc:sldMk cId="2073897109" sldId="408"/>
            <ac:picMk id="1026" creationId="{914D7E81-53D4-D44C-AA92-08F1787FDB31}"/>
          </ac:picMkLst>
        </pc:picChg>
      </pc:sldChg>
      <pc:sldChg chg="addSp delSp modSp add mod delAnim">
        <pc:chgData name="Loc Huynh" userId="80c0383e323bd6ea" providerId="LiveId" clId="{CD8E8F2F-C3BC-C64D-94E8-429E04B66E10}" dt="2022-04-06T10:07:19.759" v="4929" actId="20577"/>
        <pc:sldMkLst>
          <pc:docMk/>
          <pc:sldMk cId="821609570" sldId="409"/>
        </pc:sldMkLst>
        <pc:spChg chg="mod">
          <ac:chgData name="Loc Huynh" userId="80c0383e323bd6ea" providerId="LiveId" clId="{CD8E8F2F-C3BC-C64D-94E8-429E04B66E10}" dt="2022-04-06T10:07:19.759" v="4929" actId="20577"/>
          <ac:spMkLst>
            <pc:docMk/>
            <pc:sldMk cId="821609570" sldId="409"/>
            <ac:spMk id="3" creationId="{915ED961-82CE-F140-B979-1794E0DE9605}"/>
          </ac:spMkLst>
        </pc:spChg>
        <pc:spChg chg="del">
          <ac:chgData name="Loc Huynh" userId="80c0383e323bd6ea" providerId="LiveId" clId="{CD8E8F2F-C3BC-C64D-94E8-429E04B66E10}" dt="2022-04-06T02:30:34.601" v="1237" actId="478"/>
          <ac:spMkLst>
            <pc:docMk/>
            <pc:sldMk cId="821609570" sldId="409"/>
            <ac:spMk id="4" creationId="{466984DD-7664-4143-95AB-2EF684296AAE}"/>
          </ac:spMkLst>
        </pc:spChg>
        <pc:graphicFrameChg chg="del mod">
          <ac:chgData name="Loc Huynh" userId="80c0383e323bd6ea" providerId="LiveId" clId="{CD8E8F2F-C3BC-C64D-94E8-429E04B66E10}" dt="2022-04-06T02:31:49.945" v="1255" actId="478"/>
          <ac:graphicFrameMkLst>
            <pc:docMk/>
            <pc:sldMk cId="821609570" sldId="409"/>
            <ac:graphicFrameMk id="6" creationId="{68CA88A6-1CD1-4149-9F2A-79B052810E5D}"/>
          </ac:graphicFrameMkLst>
        </pc:graphicFrameChg>
        <pc:picChg chg="add mod">
          <ac:chgData name="Loc Huynh" userId="80c0383e323bd6ea" providerId="LiveId" clId="{CD8E8F2F-C3BC-C64D-94E8-429E04B66E10}" dt="2022-04-06T10:06:49.825" v="4924" actId="1035"/>
          <ac:picMkLst>
            <pc:docMk/>
            <pc:sldMk cId="821609570" sldId="409"/>
            <ac:picMk id="7" creationId="{9D0EF4F8-BAFF-6F4B-B315-1FA0C507B508}"/>
          </ac:picMkLst>
        </pc:picChg>
      </pc:sldChg>
      <pc:sldChg chg="delSp modSp add del mod">
        <pc:chgData name="Loc Huynh" userId="80c0383e323bd6ea" providerId="LiveId" clId="{CD8E8F2F-C3BC-C64D-94E8-429E04B66E10}" dt="2022-04-06T03:02:32.294" v="1497" actId="2696"/>
        <pc:sldMkLst>
          <pc:docMk/>
          <pc:sldMk cId="517941595" sldId="410"/>
        </pc:sldMkLst>
        <pc:spChg chg="mod">
          <ac:chgData name="Loc Huynh" userId="80c0383e323bd6ea" providerId="LiveId" clId="{CD8E8F2F-C3BC-C64D-94E8-429E04B66E10}" dt="2022-04-06T03:01:25.015" v="1483" actId="20577"/>
          <ac:spMkLst>
            <pc:docMk/>
            <pc:sldMk cId="517941595" sldId="410"/>
            <ac:spMk id="3" creationId="{915ED961-82CE-F140-B979-1794E0DE9605}"/>
          </ac:spMkLst>
        </pc:spChg>
        <pc:picChg chg="del">
          <ac:chgData name="Loc Huynh" userId="80c0383e323bd6ea" providerId="LiveId" clId="{CD8E8F2F-C3BC-C64D-94E8-429E04B66E10}" dt="2022-04-06T03:01:22.894" v="1482" actId="478"/>
          <ac:picMkLst>
            <pc:docMk/>
            <pc:sldMk cId="517941595" sldId="410"/>
            <ac:picMk id="7" creationId="{9D0EF4F8-BAFF-6F4B-B315-1FA0C507B508}"/>
          </ac:picMkLst>
        </pc:picChg>
      </pc:sldChg>
      <pc:sldChg chg="delSp modSp add mod">
        <pc:chgData name="Loc Huynh" userId="80c0383e323bd6ea" providerId="LiveId" clId="{CD8E8F2F-C3BC-C64D-94E8-429E04B66E10}" dt="2022-04-06T03:16:52.457" v="1967" actId="114"/>
        <pc:sldMkLst>
          <pc:docMk/>
          <pc:sldMk cId="1664358353" sldId="410"/>
        </pc:sldMkLst>
        <pc:spChg chg="mod">
          <ac:chgData name="Loc Huynh" userId="80c0383e323bd6ea" providerId="LiveId" clId="{CD8E8F2F-C3BC-C64D-94E8-429E04B66E10}" dt="2022-04-06T03:16:52.457" v="1967" actId="114"/>
          <ac:spMkLst>
            <pc:docMk/>
            <pc:sldMk cId="1664358353" sldId="410"/>
            <ac:spMk id="3" creationId="{915ED961-82CE-F140-B979-1794E0DE9605}"/>
          </ac:spMkLst>
        </pc:spChg>
        <pc:picChg chg="del">
          <ac:chgData name="Loc Huynh" userId="80c0383e323bd6ea" providerId="LiveId" clId="{CD8E8F2F-C3BC-C64D-94E8-429E04B66E10}" dt="2022-04-06T03:15:56.188" v="1861" actId="478"/>
          <ac:picMkLst>
            <pc:docMk/>
            <pc:sldMk cId="1664358353" sldId="410"/>
            <ac:picMk id="7" creationId="{9D0EF4F8-BAFF-6F4B-B315-1FA0C507B508}"/>
          </ac:picMkLst>
        </pc:picChg>
      </pc:sldChg>
      <pc:sldChg chg="addSp delSp modSp add mod">
        <pc:chgData name="Loc Huynh" userId="80c0383e323bd6ea" providerId="LiveId" clId="{CD8E8F2F-C3BC-C64D-94E8-429E04B66E10}" dt="2022-04-06T10:03:06.573" v="4574"/>
        <pc:sldMkLst>
          <pc:docMk/>
          <pc:sldMk cId="2453387122" sldId="411"/>
        </pc:sldMkLst>
        <pc:spChg chg="mod">
          <ac:chgData name="Loc Huynh" userId="80c0383e323bd6ea" providerId="LiveId" clId="{CD8E8F2F-C3BC-C64D-94E8-429E04B66E10}" dt="2022-04-06T10:03:06.573" v="4574"/>
          <ac:spMkLst>
            <pc:docMk/>
            <pc:sldMk cId="2453387122" sldId="411"/>
            <ac:spMk id="2" creationId="{14FB75EB-42E3-C744-9CAF-7D2DB53CDAC0}"/>
          </ac:spMkLst>
        </pc:spChg>
        <pc:spChg chg="mod">
          <ac:chgData name="Loc Huynh" userId="80c0383e323bd6ea" providerId="LiveId" clId="{CD8E8F2F-C3BC-C64D-94E8-429E04B66E10}" dt="2022-04-06T04:20:30.838" v="3770" actId="113"/>
          <ac:spMkLst>
            <pc:docMk/>
            <pc:sldMk cId="2453387122" sldId="411"/>
            <ac:spMk id="3" creationId="{915ED961-82CE-F140-B979-1794E0DE9605}"/>
          </ac:spMkLst>
        </pc:spChg>
        <pc:spChg chg="add mod">
          <ac:chgData name="Loc Huynh" userId="80c0383e323bd6ea" providerId="LiveId" clId="{CD8E8F2F-C3BC-C64D-94E8-429E04B66E10}" dt="2022-04-06T04:22:32.750" v="3782" actId="208"/>
          <ac:spMkLst>
            <pc:docMk/>
            <pc:sldMk cId="2453387122" sldId="411"/>
            <ac:spMk id="6" creationId="{F9DE6F84-DE6D-0D46-B254-C7DCA506EF16}"/>
          </ac:spMkLst>
        </pc:spChg>
        <pc:spChg chg="add mod">
          <ac:chgData name="Loc Huynh" userId="80c0383e323bd6ea" providerId="LiveId" clId="{CD8E8F2F-C3BC-C64D-94E8-429E04B66E10}" dt="2022-04-06T04:22:45.475" v="3788" actId="1035"/>
          <ac:spMkLst>
            <pc:docMk/>
            <pc:sldMk cId="2453387122" sldId="411"/>
            <ac:spMk id="12" creationId="{F35388C0-B879-574A-8BBA-1B06332FC426}"/>
          </ac:spMkLst>
        </pc:spChg>
        <pc:spChg chg="add mod">
          <ac:chgData name="Loc Huynh" userId="80c0383e323bd6ea" providerId="LiveId" clId="{CD8E8F2F-C3BC-C64D-94E8-429E04B66E10}" dt="2022-04-06T04:23:06.890" v="3794" actId="1038"/>
          <ac:spMkLst>
            <pc:docMk/>
            <pc:sldMk cId="2453387122" sldId="411"/>
            <ac:spMk id="13" creationId="{9DE6D492-C843-614D-89F9-60D2264848A0}"/>
          </ac:spMkLst>
        </pc:spChg>
        <pc:spChg chg="add mod">
          <ac:chgData name="Loc Huynh" userId="80c0383e323bd6ea" providerId="LiveId" clId="{CD8E8F2F-C3BC-C64D-94E8-429E04B66E10}" dt="2022-04-06T04:26:04.749" v="3846" actId="20577"/>
          <ac:spMkLst>
            <pc:docMk/>
            <pc:sldMk cId="2453387122" sldId="411"/>
            <ac:spMk id="15" creationId="{AE37B69C-8613-A140-ADBA-9110C008C996}"/>
          </ac:spMkLst>
        </pc:spChg>
        <pc:spChg chg="add mod">
          <ac:chgData name="Loc Huynh" userId="80c0383e323bd6ea" providerId="LiveId" clId="{CD8E8F2F-C3BC-C64D-94E8-429E04B66E10}" dt="2022-04-06T04:26:12.898" v="3850" actId="20577"/>
          <ac:spMkLst>
            <pc:docMk/>
            <pc:sldMk cId="2453387122" sldId="411"/>
            <ac:spMk id="16" creationId="{05E83D62-FDF6-6A46-BB0C-69CADA8AA8AD}"/>
          </ac:spMkLst>
        </pc:spChg>
        <pc:spChg chg="add mod">
          <ac:chgData name="Loc Huynh" userId="80c0383e323bd6ea" providerId="LiveId" clId="{CD8E8F2F-C3BC-C64D-94E8-429E04B66E10}" dt="2022-04-06T04:26:19.186" v="3854" actId="20577"/>
          <ac:spMkLst>
            <pc:docMk/>
            <pc:sldMk cId="2453387122" sldId="411"/>
            <ac:spMk id="17" creationId="{8E8C1A30-392D-F341-8729-07D0C85B9CA8}"/>
          </ac:spMkLst>
        </pc:spChg>
        <pc:picChg chg="add mod">
          <ac:chgData name="Loc Huynh" userId="80c0383e323bd6ea" providerId="LiveId" clId="{CD8E8F2F-C3BC-C64D-94E8-429E04B66E10}" dt="2022-04-06T04:23:11.007" v="3796" actId="1076"/>
          <ac:picMkLst>
            <pc:docMk/>
            <pc:sldMk cId="2453387122" sldId="411"/>
            <ac:picMk id="5" creationId="{85D85432-8F4F-A547-97E0-534666D9CCF6}"/>
          </ac:picMkLst>
        </pc:picChg>
        <pc:picChg chg="add mod">
          <ac:chgData name="Loc Huynh" userId="80c0383e323bd6ea" providerId="LiveId" clId="{CD8E8F2F-C3BC-C64D-94E8-429E04B66E10}" dt="2022-04-06T04:22:53.226" v="3791" actId="1076"/>
          <ac:picMkLst>
            <pc:docMk/>
            <pc:sldMk cId="2453387122" sldId="411"/>
            <ac:picMk id="7" creationId="{313C8888-753F-EB42-ADC5-539085E47525}"/>
          </ac:picMkLst>
        </pc:picChg>
        <pc:picChg chg="del mod">
          <ac:chgData name="Loc Huynh" userId="80c0383e323bd6ea" providerId="LiveId" clId="{CD8E8F2F-C3BC-C64D-94E8-429E04B66E10}" dt="2022-04-06T04:19:01.545" v="3659" actId="478"/>
          <ac:picMkLst>
            <pc:docMk/>
            <pc:sldMk cId="2453387122" sldId="411"/>
            <ac:picMk id="11" creationId="{76BC5CC3-34D5-014D-ACF3-F9E6AC331A4A}"/>
          </ac:picMkLst>
        </pc:picChg>
        <pc:picChg chg="del mod">
          <ac:chgData name="Loc Huynh" userId="80c0383e323bd6ea" providerId="LiveId" clId="{CD8E8F2F-C3BC-C64D-94E8-429E04B66E10}" dt="2022-04-06T04:18:43.146" v="3656" actId="478"/>
          <ac:picMkLst>
            <pc:docMk/>
            <pc:sldMk cId="2453387122" sldId="411"/>
            <ac:picMk id="14" creationId="{0C1EA34F-BC25-DD49-B690-C10C6A1987B2}"/>
          </ac:picMkLst>
        </pc:picChg>
      </pc:sldChg>
      <pc:sldChg chg="addSp delSp modSp add mod modNotesTx">
        <pc:chgData name="Loc Huynh" userId="80c0383e323bd6ea" providerId="LiveId" clId="{CD8E8F2F-C3BC-C64D-94E8-429E04B66E10}" dt="2022-04-06T12:57:57.483" v="7771" actId="20577"/>
        <pc:sldMkLst>
          <pc:docMk/>
          <pc:sldMk cId="846541755" sldId="412"/>
        </pc:sldMkLst>
        <pc:spChg chg="mod">
          <ac:chgData name="Loc Huynh" userId="80c0383e323bd6ea" providerId="LiveId" clId="{CD8E8F2F-C3BC-C64D-94E8-429E04B66E10}" dt="2022-04-06T10:03:11.747" v="4576"/>
          <ac:spMkLst>
            <pc:docMk/>
            <pc:sldMk cId="846541755" sldId="412"/>
            <ac:spMk id="2" creationId="{14FB75EB-42E3-C744-9CAF-7D2DB53CDAC0}"/>
          </ac:spMkLst>
        </pc:spChg>
        <pc:spChg chg="mod">
          <ac:chgData name="Loc Huynh" userId="80c0383e323bd6ea" providerId="LiveId" clId="{CD8E8F2F-C3BC-C64D-94E8-429E04B66E10}" dt="2022-04-06T12:06:02.296" v="5879" actId="20577"/>
          <ac:spMkLst>
            <pc:docMk/>
            <pc:sldMk cId="846541755" sldId="412"/>
            <ac:spMk id="3" creationId="{915ED961-82CE-F140-B979-1794E0DE9605}"/>
          </ac:spMkLst>
        </pc:spChg>
        <pc:spChg chg="add del mod">
          <ac:chgData name="Loc Huynh" userId="80c0383e323bd6ea" providerId="LiveId" clId="{CD8E8F2F-C3BC-C64D-94E8-429E04B66E10}" dt="2022-04-06T09:53:01.934" v="4363"/>
          <ac:spMkLst>
            <pc:docMk/>
            <pc:sldMk cId="846541755" sldId="412"/>
            <ac:spMk id="4" creationId="{62930CE1-B8C6-2747-B418-FC5F12893639}"/>
          </ac:spMkLst>
        </pc:spChg>
        <pc:spChg chg="add mod">
          <ac:chgData name="Loc Huynh" userId="80c0383e323bd6ea" providerId="LiveId" clId="{CD8E8F2F-C3BC-C64D-94E8-429E04B66E10}" dt="2022-04-06T09:53:37.734" v="4365"/>
          <ac:spMkLst>
            <pc:docMk/>
            <pc:sldMk cId="846541755" sldId="412"/>
            <ac:spMk id="9" creationId="{28176972-B322-914E-A736-A7DFDF0EB2BC}"/>
          </ac:spMkLst>
        </pc:spChg>
        <pc:spChg chg="add mod">
          <ac:chgData name="Loc Huynh" userId="80c0383e323bd6ea" providerId="LiveId" clId="{CD8E8F2F-C3BC-C64D-94E8-429E04B66E10}" dt="2022-04-06T09:53:37.734" v="4365"/>
          <ac:spMkLst>
            <pc:docMk/>
            <pc:sldMk cId="846541755" sldId="412"/>
            <ac:spMk id="11" creationId="{1DF8E81A-3D5D-1C42-94E2-F9CC82A8F8F5}"/>
          </ac:spMkLst>
        </pc:spChg>
        <pc:spChg chg="add mod">
          <ac:chgData name="Loc Huynh" userId="80c0383e323bd6ea" providerId="LiveId" clId="{CD8E8F2F-C3BC-C64D-94E8-429E04B66E10}" dt="2022-04-06T09:58:15.122" v="4408" actId="20577"/>
          <ac:spMkLst>
            <pc:docMk/>
            <pc:sldMk cId="846541755" sldId="412"/>
            <ac:spMk id="13" creationId="{F16E343F-BF3D-6E45-A276-0953689F61AE}"/>
          </ac:spMkLst>
        </pc:spChg>
        <pc:grpChg chg="add mod">
          <ac:chgData name="Loc Huynh" userId="80c0383e323bd6ea" providerId="LiveId" clId="{CD8E8F2F-C3BC-C64D-94E8-429E04B66E10}" dt="2022-04-06T09:53:37.734" v="4365"/>
          <ac:grpSpMkLst>
            <pc:docMk/>
            <pc:sldMk cId="846541755" sldId="412"/>
            <ac:grpSpMk id="8" creationId="{78BDAC99-F374-394C-AEE5-21FE43563E81}"/>
          </ac:grpSpMkLst>
        </pc:grpChg>
        <pc:graphicFrameChg chg="add mod modGraphic">
          <ac:chgData name="Loc Huynh" userId="80c0383e323bd6ea" providerId="LiveId" clId="{CD8E8F2F-C3BC-C64D-94E8-429E04B66E10}" dt="2022-04-06T09:57:50.388" v="4407" actId="1076"/>
          <ac:graphicFrameMkLst>
            <pc:docMk/>
            <pc:sldMk cId="846541755" sldId="412"/>
            <ac:graphicFrameMk id="12" creationId="{7E08F055-1D57-9B43-A496-5B407324B047}"/>
          </ac:graphicFrameMkLst>
        </pc:graphicFrameChg>
        <pc:picChg chg="del mod">
          <ac:chgData name="Loc Huynh" userId="80c0383e323bd6ea" providerId="LiveId" clId="{CD8E8F2F-C3BC-C64D-94E8-429E04B66E10}" dt="2022-04-06T09:52:27.993" v="4361" actId="478"/>
          <ac:picMkLst>
            <pc:docMk/>
            <pc:sldMk cId="846541755" sldId="412"/>
            <ac:picMk id="7" creationId="{9D0EF4F8-BAFF-6F4B-B315-1FA0C507B508}"/>
          </ac:picMkLst>
        </pc:picChg>
      </pc:sldChg>
      <pc:sldChg chg="addSp delSp modSp add mod modAnim">
        <pc:chgData name="Loc Huynh" userId="80c0383e323bd6ea" providerId="LiveId" clId="{CD8E8F2F-C3BC-C64D-94E8-429E04B66E10}" dt="2022-04-06T12:13:05.948" v="6336"/>
        <pc:sldMkLst>
          <pc:docMk/>
          <pc:sldMk cId="4032001480" sldId="413"/>
        </pc:sldMkLst>
        <pc:spChg chg="mod">
          <ac:chgData name="Loc Huynh" userId="80c0383e323bd6ea" providerId="LiveId" clId="{CD8E8F2F-C3BC-C64D-94E8-429E04B66E10}" dt="2022-04-06T10:03:15.348" v="4577"/>
          <ac:spMkLst>
            <pc:docMk/>
            <pc:sldMk cId="4032001480" sldId="413"/>
            <ac:spMk id="2" creationId="{14FB75EB-42E3-C744-9CAF-7D2DB53CDAC0}"/>
          </ac:spMkLst>
        </pc:spChg>
        <pc:spChg chg="del mod">
          <ac:chgData name="Loc Huynh" userId="80c0383e323bd6ea" providerId="LiveId" clId="{CD8E8F2F-C3BC-C64D-94E8-429E04B66E10}" dt="2022-04-06T11:48:13.718" v="5320" actId="478"/>
          <ac:spMkLst>
            <pc:docMk/>
            <pc:sldMk cId="4032001480" sldId="413"/>
            <ac:spMk id="3" creationId="{915ED961-82CE-F140-B979-1794E0DE9605}"/>
          </ac:spMkLst>
        </pc:spChg>
        <pc:spChg chg="add mod">
          <ac:chgData name="Loc Huynh" userId="80c0383e323bd6ea" providerId="LiveId" clId="{CD8E8F2F-C3BC-C64D-94E8-429E04B66E10}" dt="2022-04-06T11:57:56.228" v="5581" actId="20577"/>
          <ac:spMkLst>
            <pc:docMk/>
            <pc:sldMk cId="4032001480" sldId="413"/>
            <ac:spMk id="6" creationId="{22813316-D779-6646-8B40-E29DCD9BE4D8}"/>
          </ac:spMkLst>
        </pc:spChg>
        <pc:spChg chg="del">
          <ac:chgData name="Loc Huynh" userId="80c0383e323bd6ea" providerId="LiveId" clId="{CD8E8F2F-C3BC-C64D-94E8-429E04B66E10}" dt="2022-04-06T10:00:52.989" v="4411" actId="478"/>
          <ac:spMkLst>
            <pc:docMk/>
            <pc:sldMk cId="4032001480" sldId="413"/>
            <ac:spMk id="13" creationId="{F16E343F-BF3D-6E45-A276-0953689F61AE}"/>
          </ac:spMkLst>
        </pc:spChg>
        <pc:graphicFrameChg chg="add mod modGraphic">
          <ac:chgData name="Loc Huynh" userId="80c0383e323bd6ea" providerId="LiveId" clId="{CD8E8F2F-C3BC-C64D-94E8-429E04B66E10}" dt="2022-04-06T11:49:52.792" v="5365" actId="207"/>
          <ac:graphicFrameMkLst>
            <pc:docMk/>
            <pc:sldMk cId="4032001480" sldId="413"/>
            <ac:graphicFrameMk id="5" creationId="{59F1A370-7EAE-6847-A442-57DA32F68964}"/>
          </ac:graphicFrameMkLst>
        </pc:graphicFrameChg>
        <pc:graphicFrameChg chg="del">
          <ac:chgData name="Loc Huynh" userId="80c0383e323bd6ea" providerId="LiveId" clId="{CD8E8F2F-C3BC-C64D-94E8-429E04B66E10}" dt="2022-04-06T10:00:50.597" v="4410" actId="478"/>
          <ac:graphicFrameMkLst>
            <pc:docMk/>
            <pc:sldMk cId="4032001480" sldId="413"/>
            <ac:graphicFrameMk id="12" creationId="{7E08F055-1D57-9B43-A496-5B407324B047}"/>
          </ac:graphicFrameMkLst>
        </pc:graphicFrameChg>
      </pc:sldChg>
      <pc:sldChg chg="addSp delSp modSp add mod addAnim delAnim modAnim">
        <pc:chgData name="Loc Huynh" userId="80c0383e323bd6ea" providerId="LiveId" clId="{CD8E8F2F-C3BC-C64D-94E8-429E04B66E10}" dt="2022-04-06T12:26:50.721" v="6765" actId="207"/>
        <pc:sldMkLst>
          <pc:docMk/>
          <pc:sldMk cId="3781898920" sldId="414"/>
        </pc:sldMkLst>
        <pc:spChg chg="mod">
          <ac:chgData name="Loc Huynh" userId="80c0383e323bd6ea" providerId="LiveId" clId="{CD8E8F2F-C3BC-C64D-94E8-429E04B66E10}" dt="2022-04-06T12:26:50.721" v="6765" actId="207"/>
          <ac:spMkLst>
            <pc:docMk/>
            <pc:sldMk cId="3781898920" sldId="414"/>
            <ac:spMk id="3" creationId="{915ED961-82CE-F140-B979-1794E0DE9605}"/>
          </ac:spMkLst>
        </pc:spChg>
        <pc:graphicFrameChg chg="add del mod modGraphic">
          <ac:chgData name="Loc Huynh" userId="80c0383e323bd6ea" providerId="LiveId" clId="{CD8E8F2F-C3BC-C64D-94E8-429E04B66E10}" dt="2022-04-06T12:26:29.919" v="6762" actId="478"/>
          <ac:graphicFrameMkLst>
            <pc:docMk/>
            <pc:sldMk cId="3781898920" sldId="414"/>
            <ac:graphicFrameMk id="5" creationId="{1C32DB02-0463-374A-91F2-0F54DB0914BF}"/>
          </ac:graphicFrameMkLst>
        </pc:graphicFrameChg>
      </pc:sldChg>
      <pc:sldChg chg="addSp delSp modSp add mod delAnim modAnim">
        <pc:chgData name="Loc Huynh" userId="80c0383e323bd6ea" providerId="LiveId" clId="{CD8E8F2F-C3BC-C64D-94E8-429E04B66E10}" dt="2022-04-06T12:20:09.495" v="6529" actId="20577"/>
        <pc:sldMkLst>
          <pc:docMk/>
          <pc:sldMk cId="1970444034" sldId="415"/>
        </pc:sldMkLst>
        <pc:spChg chg="add mod">
          <ac:chgData name="Loc Huynh" userId="80c0383e323bd6ea" providerId="LiveId" clId="{CD8E8F2F-C3BC-C64D-94E8-429E04B66E10}" dt="2022-04-06T12:05:34.005" v="5852" actId="1582"/>
          <ac:spMkLst>
            <pc:docMk/>
            <pc:sldMk cId="1970444034" sldId="415"/>
            <ac:spMk id="3" creationId="{9021BDF1-0B5D-1841-889E-BBD08AF5C550}"/>
          </ac:spMkLst>
        </pc:spChg>
        <pc:spChg chg="add del">
          <ac:chgData name="Loc Huynh" userId="80c0383e323bd6ea" providerId="LiveId" clId="{CD8E8F2F-C3BC-C64D-94E8-429E04B66E10}" dt="2022-04-06T12:15:57.410" v="6432" actId="478"/>
          <ac:spMkLst>
            <pc:docMk/>
            <pc:sldMk cId="1970444034" sldId="415"/>
            <ac:spMk id="4" creationId="{66CC5FA0-8D55-724F-A257-F2701159B2C3}"/>
          </ac:spMkLst>
        </pc:spChg>
        <pc:spChg chg="mod">
          <ac:chgData name="Loc Huynh" userId="80c0383e323bd6ea" providerId="LiveId" clId="{CD8E8F2F-C3BC-C64D-94E8-429E04B66E10}" dt="2022-04-06T12:10:30.754" v="6141" actId="14100"/>
          <ac:spMkLst>
            <pc:docMk/>
            <pc:sldMk cId="1970444034" sldId="415"/>
            <ac:spMk id="6" creationId="{22813316-D779-6646-8B40-E29DCD9BE4D8}"/>
          </ac:spMkLst>
        </pc:spChg>
        <pc:spChg chg="add mod">
          <ac:chgData name="Loc Huynh" userId="80c0383e323bd6ea" providerId="LiveId" clId="{CD8E8F2F-C3BC-C64D-94E8-429E04B66E10}" dt="2022-04-06T12:10:16.189" v="6140" actId="123"/>
          <ac:spMkLst>
            <pc:docMk/>
            <pc:sldMk cId="1970444034" sldId="415"/>
            <ac:spMk id="7" creationId="{1473D2DE-1132-5548-BAEC-C53C77471E66}"/>
          </ac:spMkLst>
        </pc:spChg>
        <pc:spChg chg="add del mod">
          <ac:chgData name="Loc Huynh" userId="80c0383e323bd6ea" providerId="LiveId" clId="{CD8E8F2F-C3BC-C64D-94E8-429E04B66E10}" dt="2022-04-06T12:03:49.654" v="5836"/>
          <ac:spMkLst>
            <pc:docMk/>
            <pc:sldMk cId="1970444034" sldId="415"/>
            <ac:spMk id="8" creationId="{EF9E5FC6-2795-0E40-90FF-8D67AD6DAAE7}"/>
          </ac:spMkLst>
        </pc:spChg>
        <pc:spChg chg="add mod">
          <ac:chgData name="Loc Huynh" userId="80c0383e323bd6ea" providerId="LiveId" clId="{CD8E8F2F-C3BC-C64D-94E8-429E04B66E10}" dt="2022-04-06T12:07:18.063" v="5977" actId="14100"/>
          <ac:spMkLst>
            <pc:docMk/>
            <pc:sldMk cId="1970444034" sldId="415"/>
            <ac:spMk id="9" creationId="{D8D1F7F7-9F0B-F647-B7A7-AB588E9144F6}"/>
          </ac:spMkLst>
        </pc:spChg>
        <pc:spChg chg="add mod">
          <ac:chgData name="Loc Huynh" userId="80c0383e323bd6ea" providerId="LiveId" clId="{CD8E8F2F-C3BC-C64D-94E8-429E04B66E10}" dt="2022-04-06T12:09:02.166" v="6139" actId="14100"/>
          <ac:spMkLst>
            <pc:docMk/>
            <pc:sldMk cId="1970444034" sldId="415"/>
            <ac:spMk id="11" creationId="{7FBDCCB0-7F03-EE4C-832E-DF251255835B}"/>
          </ac:spMkLst>
        </pc:spChg>
        <pc:spChg chg="add mod">
          <ac:chgData name="Loc Huynh" userId="80c0383e323bd6ea" providerId="LiveId" clId="{CD8E8F2F-C3BC-C64D-94E8-429E04B66E10}" dt="2022-04-06T12:20:09.495" v="6529" actId="20577"/>
          <ac:spMkLst>
            <pc:docMk/>
            <pc:sldMk cId="1970444034" sldId="415"/>
            <ac:spMk id="12" creationId="{5EF0CAD6-05C9-F74F-A881-11D7ED317989}"/>
          </ac:spMkLst>
        </pc:spChg>
        <pc:graphicFrameChg chg="del">
          <ac:chgData name="Loc Huynh" userId="80c0383e323bd6ea" providerId="LiveId" clId="{CD8E8F2F-C3BC-C64D-94E8-429E04B66E10}" dt="2022-04-06T11:54:27.546" v="5479" actId="478"/>
          <ac:graphicFrameMkLst>
            <pc:docMk/>
            <pc:sldMk cId="1970444034" sldId="415"/>
            <ac:graphicFrameMk id="5" creationId="{59F1A370-7EAE-6847-A442-57DA32F68964}"/>
          </ac:graphicFrameMkLst>
        </pc:graphicFrameChg>
        <pc:picChg chg="add mod">
          <ac:chgData name="Loc Huynh" userId="80c0383e323bd6ea" providerId="LiveId" clId="{CD8E8F2F-C3BC-C64D-94E8-429E04B66E10}" dt="2022-04-06T12:17:16.194" v="6438" actId="14100"/>
          <ac:picMkLst>
            <pc:docMk/>
            <pc:sldMk cId="1970444034" sldId="415"/>
            <ac:picMk id="13" creationId="{FFD8DF81-EF1B-384E-A8B6-AAEF04A36DD5}"/>
          </ac:picMkLst>
        </pc:picChg>
      </pc:sldChg>
      <pc:sldChg chg="addSp delSp modSp add mod modAnim">
        <pc:chgData name="Loc Huynh" userId="80c0383e323bd6ea" providerId="LiveId" clId="{CD8E8F2F-C3BC-C64D-94E8-429E04B66E10}" dt="2022-04-06T12:34:27.923" v="6966" actId="20577"/>
        <pc:sldMkLst>
          <pc:docMk/>
          <pc:sldMk cId="4235354350" sldId="416"/>
        </pc:sldMkLst>
        <pc:spChg chg="del">
          <ac:chgData name="Loc Huynh" userId="80c0383e323bd6ea" providerId="LiveId" clId="{CD8E8F2F-C3BC-C64D-94E8-429E04B66E10}" dt="2022-04-06T12:26:59.172" v="6766" actId="478"/>
          <ac:spMkLst>
            <pc:docMk/>
            <pc:sldMk cId="4235354350" sldId="416"/>
            <ac:spMk id="3" creationId="{915ED961-82CE-F140-B979-1794E0DE9605}"/>
          </ac:spMkLst>
        </pc:spChg>
        <pc:spChg chg="add del mod">
          <ac:chgData name="Loc Huynh" userId="80c0383e323bd6ea" providerId="LiveId" clId="{CD8E8F2F-C3BC-C64D-94E8-429E04B66E10}" dt="2022-04-06T12:27:01.596" v="6767" actId="478"/>
          <ac:spMkLst>
            <pc:docMk/>
            <pc:sldMk cId="4235354350" sldId="416"/>
            <ac:spMk id="6" creationId="{0C26A945-54A0-6840-8950-3864301E9432}"/>
          </ac:spMkLst>
        </pc:spChg>
        <pc:spChg chg="add del mod">
          <ac:chgData name="Loc Huynh" userId="80c0383e323bd6ea" providerId="LiveId" clId="{CD8E8F2F-C3BC-C64D-94E8-429E04B66E10}" dt="2022-04-06T12:31:18.270" v="6953" actId="478"/>
          <ac:spMkLst>
            <pc:docMk/>
            <pc:sldMk cId="4235354350" sldId="416"/>
            <ac:spMk id="7" creationId="{BBFC26F8-0DE8-5F40-87D2-9C009A084EB0}"/>
          </ac:spMkLst>
        </pc:spChg>
        <pc:spChg chg="add mod">
          <ac:chgData name="Loc Huynh" userId="80c0383e323bd6ea" providerId="LiveId" clId="{CD8E8F2F-C3BC-C64D-94E8-429E04B66E10}" dt="2022-04-06T12:34:27.923" v="6966" actId="20577"/>
          <ac:spMkLst>
            <pc:docMk/>
            <pc:sldMk cId="4235354350" sldId="416"/>
            <ac:spMk id="8" creationId="{E07925F0-11DC-5A41-944A-102EBE1CD3D1}"/>
          </ac:spMkLst>
        </pc:spChg>
        <pc:spChg chg="add del mod">
          <ac:chgData name="Loc Huynh" userId="80c0383e323bd6ea" providerId="LiveId" clId="{CD8E8F2F-C3BC-C64D-94E8-429E04B66E10}" dt="2022-04-06T12:31:18.965" v="6954" actId="478"/>
          <ac:spMkLst>
            <pc:docMk/>
            <pc:sldMk cId="4235354350" sldId="416"/>
            <ac:spMk id="11" creationId="{67360252-08A8-A747-BD4A-1D67A1397FFE}"/>
          </ac:spMkLst>
        </pc:spChg>
        <pc:spChg chg="add mod">
          <ac:chgData name="Loc Huynh" userId="80c0383e323bd6ea" providerId="LiveId" clId="{CD8E8F2F-C3BC-C64D-94E8-429E04B66E10}" dt="2022-04-06T12:34:08.750" v="6964" actId="14100"/>
          <ac:spMkLst>
            <pc:docMk/>
            <pc:sldMk cId="4235354350" sldId="416"/>
            <ac:spMk id="12" creationId="{4103F306-2467-B24C-B022-5238BA26AC90}"/>
          </ac:spMkLst>
        </pc:spChg>
        <pc:spChg chg="add mod">
          <ac:chgData name="Loc Huynh" userId="80c0383e323bd6ea" providerId="LiveId" clId="{CD8E8F2F-C3BC-C64D-94E8-429E04B66E10}" dt="2022-04-06T12:31:51.051" v="6963" actId="14100"/>
          <ac:spMkLst>
            <pc:docMk/>
            <pc:sldMk cId="4235354350" sldId="416"/>
            <ac:spMk id="13" creationId="{EF849F0E-CC39-974E-AC56-799AE39106D8}"/>
          </ac:spMkLst>
        </pc:spChg>
        <pc:graphicFrameChg chg="mod">
          <ac:chgData name="Loc Huynh" userId="80c0383e323bd6ea" providerId="LiveId" clId="{CD8E8F2F-C3BC-C64D-94E8-429E04B66E10}" dt="2022-04-06T12:27:18.241" v="6772" actId="170"/>
          <ac:graphicFrameMkLst>
            <pc:docMk/>
            <pc:sldMk cId="4235354350" sldId="416"/>
            <ac:graphicFrameMk id="5" creationId="{1C32DB02-0463-374A-91F2-0F54DB0914BF}"/>
          </ac:graphicFrameMkLst>
        </pc:graphicFrameChg>
      </pc:sldChg>
      <pc:sldChg chg="addSp modSp add mod modAnim">
        <pc:chgData name="Loc Huynh" userId="80c0383e323bd6ea" providerId="LiveId" clId="{CD8E8F2F-C3BC-C64D-94E8-429E04B66E10}" dt="2022-04-06T13:07:23.645" v="8157" actId="207"/>
        <pc:sldMkLst>
          <pc:docMk/>
          <pc:sldMk cId="1987335686" sldId="417"/>
        </pc:sldMkLst>
        <pc:spChg chg="mod">
          <ac:chgData name="Loc Huynh" userId="80c0383e323bd6ea" providerId="LiveId" clId="{CD8E8F2F-C3BC-C64D-94E8-429E04B66E10}" dt="2022-04-06T13:07:23.645" v="8157" actId="207"/>
          <ac:spMkLst>
            <pc:docMk/>
            <pc:sldMk cId="1987335686" sldId="417"/>
            <ac:spMk id="8" creationId="{E07925F0-11DC-5A41-944A-102EBE1CD3D1}"/>
          </ac:spMkLst>
        </pc:spChg>
        <pc:spChg chg="add mod">
          <ac:chgData name="Loc Huynh" userId="80c0383e323bd6ea" providerId="LiveId" clId="{CD8E8F2F-C3BC-C64D-94E8-429E04B66E10}" dt="2022-04-06T12:47:53.940" v="7398"/>
          <ac:spMkLst>
            <pc:docMk/>
            <pc:sldMk cId="1987335686" sldId="417"/>
            <ac:spMk id="9" creationId="{99657528-F989-D14B-AFF9-79C2C76C4D8C}"/>
          </ac:spMkLst>
        </pc:spChg>
        <pc:spChg chg="mod">
          <ac:chgData name="Loc Huynh" userId="80c0383e323bd6ea" providerId="LiveId" clId="{CD8E8F2F-C3BC-C64D-94E8-429E04B66E10}" dt="2022-04-06T12:46:28.357" v="7387" actId="14100"/>
          <ac:spMkLst>
            <pc:docMk/>
            <pc:sldMk cId="1987335686" sldId="417"/>
            <ac:spMk id="13" creationId="{EF849F0E-CC39-974E-AC56-799AE39106D8}"/>
          </ac:spMkLst>
        </pc:spChg>
      </pc:sldChg>
      <pc:sldChg chg="addSp delSp modSp add mod delAnim modAnim">
        <pc:chgData name="Loc Huynh" userId="80c0383e323bd6ea" providerId="LiveId" clId="{CD8E8F2F-C3BC-C64D-94E8-429E04B66E10}" dt="2022-04-06T12:54:40.114" v="7755" actId="14100"/>
        <pc:sldMkLst>
          <pc:docMk/>
          <pc:sldMk cId="1201171861" sldId="418"/>
        </pc:sldMkLst>
        <pc:spChg chg="del">
          <ac:chgData name="Loc Huynh" userId="80c0383e323bd6ea" providerId="LiveId" clId="{CD8E8F2F-C3BC-C64D-94E8-429E04B66E10}" dt="2022-04-06T12:35:15.729" v="6974" actId="478"/>
          <ac:spMkLst>
            <pc:docMk/>
            <pc:sldMk cId="1201171861" sldId="418"/>
            <ac:spMk id="3" creationId="{9021BDF1-0B5D-1841-889E-BBD08AF5C550}"/>
          </ac:spMkLst>
        </pc:spChg>
        <pc:spChg chg="add mod">
          <ac:chgData name="Loc Huynh" userId="80c0383e323bd6ea" providerId="LiveId" clId="{CD8E8F2F-C3BC-C64D-94E8-429E04B66E10}" dt="2022-04-06T12:49:12.483" v="7487" actId="1036"/>
          <ac:spMkLst>
            <pc:docMk/>
            <pc:sldMk cId="1201171861" sldId="418"/>
            <ac:spMk id="4" creationId="{D8119E84-6056-8A4A-AEC0-F6475C6F5EB5}"/>
          </ac:spMkLst>
        </pc:spChg>
        <pc:spChg chg="mod">
          <ac:chgData name="Loc Huynh" userId="80c0383e323bd6ea" providerId="LiveId" clId="{CD8E8F2F-C3BC-C64D-94E8-429E04B66E10}" dt="2022-04-06T12:54:40.114" v="7755" actId="14100"/>
          <ac:spMkLst>
            <pc:docMk/>
            <pc:sldMk cId="1201171861" sldId="418"/>
            <ac:spMk id="6" creationId="{22813316-D779-6646-8B40-E29DCD9BE4D8}"/>
          </ac:spMkLst>
        </pc:spChg>
        <pc:spChg chg="mod">
          <ac:chgData name="Loc Huynh" userId="80c0383e323bd6ea" providerId="LiveId" clId="{CD8E8F2F-C3BC-C64D-94E8-429E04B66E10}" dt="2022-04-06T12:53:48.815" v="7721" actId="14100"/>
          <ac:spMkLst>
            <pc:docMk/>
            <pc:sldMk cId="1201171861" sldId="418"/>
            <ac:spMk id="7" creationId="{1473D2DE-1132-5548-BAEC-C53C77471E66}"/>
          </ac:spMkLst>
        </pc:spChg>
        <pc:spChg chg="del">
          <ac:chgData name="Loc Huynh" userId="80c0383e323bd6ea" providerId="LiveId" clId="{CD8E8F2F-C3BC-C64D-94E8-429E04B66E10}" dt="2022-04-06T12:35:43.150" v="6994" actId="478"/>
          <ac:spMkLst>
            <pc:docMk/>
            <pc:sldMk cId="1201171861" sldId="418"/>
            <ac:spMk id="9" creationId="{D8D1F7F7-9F0B-F647-B7A7-AB588E9144F6}"/>
          </ac:spMkLst>
        </pc:spChg>
        <pc:spChg chg="del mod">
          <ac:chgData name="Loc Huynh" userId="80c0383e323bd6ea" providerId="LiveId" clId="{CD8E8F2F-C3BC-C64D-94E8-429E04B66E10}" dt="2022-04-06T12:35:46.330" v="6996" actId="478"/>
          <ac:spMkLst>
            <pc:docMk/>
            <pc:sldMk cId="1201171861" sldId="418"/>
            <ac:spMk id="11" creationId="{7FBDCCB0-7F03-EE4C-832E-DF251255835B}"/>
          </ac:spMkLst>
        </pc:spChg>
        <pc:spChg chg="del">
          <ac:chgData name="Loc Huynh" userId="80c0383e323bd6ea" providerId="LiveId" clId="{CD8E8F2F-C3BC-C64D-94E8-429E04B66E10}" dt="2022-04-06T12:35:08.135" v="6972" actId="478"/>
          <ac:spMkLst>
            <pc:docMk/>
            <pc:sldMk cId="1201171861" sldId="418"/>
            <ac:spMk id="12" creationId="{5EF0CAD6-05C9-F74F-A881-11D7ED317989}"/>
          </ac:spMkLst>
        </pc:spChg>
        <pc:spChg chg="add mod">
          <ac:chgData name="Loc Huynh" userId="80c0383e323bd6ea" providerId="LiveId" clId="{CD8E8F2F-C3BC-C64D-94E8-429E04B66E10}" dt="2022-04-06T12:50:47.227" v="7552" actId="14100"/>
          <ac:spMkLst>
            <pc:docMk/>
            <pc:sldMk cId="1201171861" sldId="418"/>
            <ac:spMk id="14" creationId="{BDF331DD-3FBC-0C44-A10C-F24B3F20D4B7}"/>
          </ac:spMkLst>
        </pc:spChg>
        <pc:spChg chg="add mod">
          <ac:chgData name="Loc Huynh" userId="80c0383e323bd6ea" providerId="LiveId" clId="{CD8E8F2F-C3BC-C64D-94E8-429E04B66E10}" dt="2022-04-06T12:53:45.605" v="7720" actId="14100"/>
          <ac:spMkLst>
            <pc:docMk/>
            <pc:sldMk cId="1201171861" sldId="418"/>
            <ac:spMk id="15" creationId="{A66E17E7-AB16-F646-8B00-CA3C4F6DE86F}"/>
          </ac:spMkLst>
        </pc:spChg>
        <pc:spChg chg="add mod">
          <ac:chgData name="Loc Huynh" userId="80c0383e323bd6ea" providerId="LiveId" clId="{CD8E8F2F-C3BC-C64D-94E8-429E04B66E10}" dt="2022-04-06T12:53:39.381" v="7719" actId="14100"/>
          <ac:spMkLst>
            <pc:docMk/>
            <pc:sldMk cId="1201171861" sldId="418"/>
            <ac:spMk id="16" creationId="{54D7DA4D-B835-0A46-8367-D3807E6E3C5A}"/>
          </ac:spMkLst>
        </pc:spChg>
        <pc:picChg chg="del">
          <ac:chgData name="Loc Huynh" userId="80c0383e323bd6ea" providerId="LiveId" clId="{CD8E8F2F-C3BC-C64D-94E8-429E04B66E10}" dt="2022-04-06T12:35:08.931" v="6973" actId="478"/>
          <ac:picMkLst>
            <pc:docMk/>
            <pc:sldMk cId="1201171861" sldId="418"/>
            <ac:picMk id="13" creationId="{FFD8DF81-EF1B-384E-A8B6-AAEF04A36DD5}"/>
          </ac:picMkLst>
        </pc:picChg>
      </pc:sldChg>
      <pc:sldChg chg="addSp delSp modSp add mod">
        <pc:chgData name="Loc Huynh" userId="80c0383e323bd6ea" providerId="LiveId" clId="{CD8E8F2F-C3BC-C64D-94E8-429E04B66E10}" dt="2022-04-06T12:58:19.399" v="7776" actId="1076"/>
        <pc:sldMkLst>
          <pc:docMk/>
          <pc:sldMk cId="3920092026" sldId="419"/>
        </pc:sldMkLst>
        <pc:spChg chg="mod">
          <ac:chgData name="Loc Huynh" userId="80c0383e323bd6ea" providerId="LiveId" clId="{CD8E8F2F-C3BC-C64D-94E8-429E04B66E10}" dt="2022-04-06T12:57:47.531" v="7767" actId="114"/>
          <ac:spMkLst>
            <pc:docMk/>
            <pc:sldMk cId="3920092026" sldId="419"/>
            <ac:spMk id="3" creationId="{915ED961-82CE-F140-B979-1794E0DE9605}"/>
          </ac:spMkLst>
        </pc:spChg>
        <pc:spChg chg="del">
          <ac:chgData name="Loc Huynh" userId="80c0383e323bd6ea" providerId="LiveId" clId="{CD8E8F2F-C3BC-C64D-94E8-429E04B66E10}" dt="2022-04-06T12:57:53.875" v="7770" actId="478"/>
          <ac:spMkLst>
            <pc:docMk/>
            <pc:sldMk cId="3920092026" sldId="419"/>
            <ac:spMk id="13" creationId="{F16E343F-BF3D-6E45-A276-0953689F61AE}"/>
          </ac:spMkLst>
        </pc:spChg>
        <pc:graphicFrameChg chg="del mod">
          <ac:chgData name="Loc Huynh" userId="80c0383e323bd6ea" providerId="LiveId" clId="{CD8E8F2F-C3BC-C64D-94E8-429E04B66E10}" dt="2022-04-06T12:57:51.104" v="7769" actId="478"/>
          <ac:graphicFrameMkLst>
            <pc:docMk/>
            <pc:sldMk cId="3920092026" sldId="419"/>
            <ac:graphicFrameMk id="12" creationId="{7E08F055-1D57-9B43-A496-5B407324B047}"/>
          </ac:graphicFrameMkLst>
        </pc:graphicFrameChg>
        <pc:picChg chg="add mod">
          <ac:chgData name="Loc Huynh" userId="80c0383e323bd6ea" providerId="LiveId" clId="{CD8E8F2F-C3BC-C64D-94E8-429E04B66E10}" dt="2022-04-06T12:58:19.399" v="7776" actId="1076"/>
          <ac:picMkLst>
            <pc:docMk/>
            <pc:sldMk cId="3920092026" sldId="419"/>
            <ac:picMk id="7" creationId="{2CF43F4E-1F15-FB41-B7FD-A40DC7F7C92C}"/>
          </ac:picMkLst>
        </pc:picChg>
      </pc:sldChg>
      <pc:sldChg chg="addSp delSp modSp add mod modAnim modNotesTx">
        <pc:chgData name="Loc Huynh" userId="80c0383e323bd6ea" providerId="LiveId" clId="{CD8E8F2F-C3BC-C64D-94E8-429E04B66E10}" dt="2022-04-06T13:04:09.346" v="8012" actId="255"/>
        <pc:sldMkLst>
          <pc:docMk/>
          <pc:sldMk cId="1594014212" sldId="420"/>
        </pc:sldMkLst>
        <pc:spChg chg="mod">
          <ac:chgData name="Loc Huynh" userId="80c0383e323bd6ea" providerId="LiveId" clId="{CD8E8F2F-C3BC-C64D-94E8-429E04B66E10}" dt="2022-04-06T13:01:58.412" v="7996" actId="20577"/>
          <ac:spMkLst>
            <pc:docMk/>
            <pc:sldMk cId="1594014212" sldId="420"/>
            <ac:spMk id="3" creationId="{915ED961-82CE-F140-B979-1794E0DE9605}"/>
          </ac:spMkLst>
        </pc:spChg>
        <pc:spChg chg="add del mod">
          <ac:chgData name="Loc Huynh" userId="80c0383e323bd6ea" providerId="LiveId" clId="{CD8E8F2F-C3BC-C64D-94E8-429E04B66E10}" dt="2022-04-06T13:03:01.697" v="7998" actId="478"/>
          <ac:spMkLst>
            <pc:docMk/>
            <pc:sldMk cId="1594014212" sldId="420"/>
            <ac:spMk id="4" creationId="{0EBDFD2A-3C7A-874F-9340-A78D6AE64EA8}"/>
          </ac:spMkLst>
        </pc:spChg>
        <pc:spChg chg="add mod">
          <ac:chgData name="Loc Huynh" userId="80c0383e323bd6ea" providerId="LiveId" clId="{CD8E8F2F-C3BC-C64D-94E8-429E04B66E10}" dt="2022-04-06T13:04:09.346" v="8012" actId="255"/>
          <ac:spMkLst>
            <pc:docMk/>
            <pc:sldMk cId="1594014212" sldId="420"/>
            <ac:spMk id="6" creationId="{55C06FEF-785B-1D47-A08D-49CDED69A23E}"/>
          </ac:spMkLst>
        </pc:spChg>
      </pc:sldChg>
      <pc:sldChg chg="addSp delSp modSp add mod delAnim">
        <pc:chgData name="Loc Huynh" userId="80c0383e323bd6ea" providerId="LiveId" clId="{CD8E8F2F-C3BC-C64D-94E8-429E04B66E10}" dt="2022-04-06T13:13:47.637" v="8367" actId="179"/>
        <pc:sldMkLst>
          <pc:docMk/>
          <pc:sldMk cId="2875658128" sldId="421"/>
        </pc:sldMkLst>
        <pc:spChg chg="del">
          <ac:chgData name="Loc Huynh" userId="80c0383e323bd6ea" providerId="LiveId" clId="{CD8E8F2F-C3BC-C64D-94E8-429E04B66E10}" dt="2022-04-06T13:04:55.340" v="8016" actId="478"/>
          <ac:spMkLst>
            <pc:docMk/>
            <pc:sldMk cId="2875658128" sldId="421"/>
            <ac:spMk id="3" creationId="{915ED961-82CE-F140-B979-1794E0DE9605}"/>
          </ac:spMkLst>
        </pc:spChg>
        <pc:spChg chg="add del mod">
          <ac:chgData name="Loc Huynh" userId="80c0383e323bd6ea" providerId="LiveId" clId="{CD8E8F2F-C3BC-C64D-94E8-429E04B66E10}" dt="2022-04-06T13:04:57.848" v="8017" actId="478"/>
          <ac:spMkLst>
            <pc:docMk/>
            <pc:sldMk cId="2875658128" sldId="421"/>
            <ac:spMk id="5" creationId="{FAC6D18C-FFB1-CA4F-9B76-E344C5E72542}"/>
          </ac:spMkLst>
        </pc:spChg>
        <pc:spChg chg="del">
          <ac:chgData name="Loc Huynh" userId="80c0383e323bd6ea" providerId="LiveId" clId="{CD8E8F2F-C3BC-C64D-94E8-429E04B66E10}" dt="2022-04-06T13:04:25.413" v="8014" actId="478"/>
          <ac:spMkLst>
            <pc:docMk/>
            <pc:sldMk cId="2875658128" sldId="421"/>
            <ac:spMk id="6" creationId="{55C06FEF-785B-1D47-A08D-49CDED69A23E}"/>
          </ac:spMkLst>
        </pc:spChg>
        <pc:spChg chg="add mod">
          <ac:chgData name="Loc Huynh" userId="80c0383e323bd6ea" providerId="LiveId" clId="{CD8E8F2F-C3BC-C64D-94E8-429E04B66E10}" dt="2022-04-06T13:12:38.205" v="8352" actId="20577"/>
          <ac:spMkLst>
            <pc:docMk/>
            <pc:sldMk cId="2875658128" sldId="421"/>
            <ac:spMk id="8" creationId="{634ACEE2-4FBF-1640-886B-0BA8FD8B1A5B}"/>
          </ac:spMkLst>
        </pc:spChg>
        <pc:spChg chg="add mod">
          <ac:chgData name="Loc Huynh" userId="80c0383e323bd6ea" providerId="LiveId" clId="{CD8E8F2F-C3BC-C64D-94E8-429E04B66E10}" dt="2022-04-06T13:13:47.637" v="8367" actId="179"/>
          <ac:spMkLst>
            <pc:docMk/>
            <pc:sldMk cId="2875658128" sldId="421"/>
            <ac:spMk id="9" creationId="{1D9304DC-3549-F64F-BB08-C8A1EB2DB9DF}"/>
          </ac:spMkLst>
        </pc:spChg>
      </pc:sldChg>
    </pc:docChg>
  </pc:docChgLst>
  <pc:docChgLst>
    <pc:chgData name="Loc Huynh" userId="80c0383e323bd6ea" providerId="LiveId" clId="{D0193570-93EB-AF48-8148-414ABAFE2102}"/>
    <pc:docChg chg="undo custSel addSld modSld sldOrd modHandout">
      <pc:chgData name="Loc Huynh" userId="80c0383e323bd6ea" providerId="LiveId" clId="{D0193570-93EB-AF48-8148-414ABAFE2102}" dt="2022-01-27T08:50:03.946" v="948" actId="20577"/>
      <pc:docMkLst>
        <pc:docMk/>
      </pc:docMkLst>
      <pc:sldChg chg="modSp mod">
        <pc:chgData name="Loc Huynh" userId="80c0383e323bd6ea" providerId="LiveId" clId="{D0193570-93EB-AF48-8148-414ABAFE2102}" dt="2022-01-27T08:50:03.946" v="948" actId="20577"/>
        <pc:sldMkLst>
          <pc:docMk/>
          <pc:sldMk cId="0" sldId="256"/>
        </pc:sldMkLst>
        <pc:spChg chg="mod">
          <ac:chgData name="Loc Huynh" userId="80c0383e323bd6ea" providerId="LiveId" clId="{D0193570-93EB-AF48-8148-414ABAFE2102}" dt="2022-01-27T08:50:03.946" v="948" actId="20577"/>
          <ac:spMkLst>
            <pc:docMk/>
            <pc:sldMk cId="0" sldId="256"/>
            <ac:spMk id="184" creationId="{00000000-0000-0000-0000-000000000000}"/>
          </ac:spMkLst>
        </pc:spChg>
      </pc:sldChg>
      <pc:sldChg chg="modSp mod">
        <pc:chgData name="Loc Huynh" userId="80c0383e323bd6ea" providerId="LiveId" clId="{D0193570-93EB-AF48-8148-414ABAFE2102}" dt="2022-01-27T08:49:52.087" v="946" actId="20577"/>
        <pc:sldMkLst>
          <pc:docMk/>
          <pc:sldMk cId="2897152929" sldId="296"/>
        </pc:sldMkLst>
        <pc:spChg chg="mod">
          <ac:chgData name="Loc Huynh" userId="80c0383e323bd6ea" providerId="LiveId" clId="{D0193570-93EB-AF48-8148-414ABAFE2102}" dt="2022-01-27T08:49:52.087" v="946" actId="20577"/>
          <ac:spMkLst>
            <pc:docMk/>
            <pc:sldMk cId="2897152929" sldId="296"/>
            <ac:spMk id="3" creationId="{915ED961-82CE-F140-B979-1794E0DE9605}"/>
          </ac:spMkLst>
        </pc:spChg>
      </pc:sldChg>
      <pc:sldChg chg="modSp mod">
        <pc:chgData name="Loc Huynh" userId="80c0383e323bd6ea" providerId="LiveId" clId="{D0193570-93EB-AF48-8148-414ABAFE2102}" dt="2022-01-27T08:24:37.531" v="110" actId="20577"/>
        <pc:sldMkLst>
          <pc:docMk/>
          <pc:sldMk cId="2719431770" sldId="303"/>
        </pc:sldMkLst>
        <pc:spChg chg="mod">
          <ac:chgData name="Loc Huynh" userId="80c0383e323bd6ea" providerId="LiveId" clId="{D0193570-93EB-AF48-8148-414ABAFE2102}" dt="2022-01-27T08:24:37.531" v="110" actId="20577"/>
          <ac:spMkLst>
            <pc:docMk/>
            <pc:sldMk cId="2719431770" sldId="303"/>
            <ac:spMk id="2" creationId="{8F68707A-DF9C-7442-AA8B-3854934550D4}"/>
          </ac:spMkLst>
        </pc:spChg>
      </pc:sldChg>
      <pc:sldChg chg="modSp mod">
        <pc:chgData name="Loc Huynh" userId="80c0383e323bd6ea" providerId="LiveId" clId="{D0193570-93EB-AF48-8148-414ABAFE2102}" dt="2022-01-27T08:24:55.111" v="141" actId="20577"/>
        <pc:sldMkLst>
          <pc:docMk/>
          <pc:sldMk cId="1418878203" sldId="342"/>
        </pc:sldMkLst>
        <pc:spChg chg="mod">
          <ac:chgData name="Loc Huynh" userId="80c0383e323bd6ea" providerId="LiveId" clId="{D0193570-93EB-AF48-8148-414ABAFE2102}" dt="2022-01-27T08:24:55.111" v="141" actId="20577"/>
          <ac:spMkLst>
            <pc:docMk/>
            <pc:sldMk cId="1418878203" sldId="342"/>
            <ac:spMk id="2" creationId="{14FB75EB-42E3-C744-9CAF-7D2DB53CDAC0}"/>
          </ac:spMkLst>
        </pc:spChg>
      </pc:sldChg>
      <pc:sldChg chg="addSp modSp mod">
        <pc:chgData name="Loc Huynh" userId="80c0383e323bd6ea" providerId="LiveId" clId="{D0193570-93EB-AF48-8148-414ABAFE2102}" dt="2022-01-27T08:43:54.251" v="782" actId="207"/>
        <pc:sldMkLst>
          <pc:docMk/>
          <pc:sldMk cId="2905414966" sldId="344"/>
        </pc:sldMkLst>
        <pc:spChg chg="mod">
          <ac:chgData name="Loc Huynh" userId="80c0383e323bd6ea" providerId="LiveId" clId="{D0193570-93EB-AF48-8148-414ABAFE2102}" dt="2022-01-27T08:25:31.207" v="142"/>
          <ac:spMkLst>
            <pc:docMk/>
            <pc:sldMk cId="2905414966" sldId="344"/>
            <ac:spMk id="2" creationId="{14FB75EB-42E3-C744-9CAF-7D2DB53CDAC0}"/>
          </ac:spMkLst>
        </pc:spChg>
        <pc:spChg chg="mod">
          <ac:chgData name="Loc Huynh" userId="80c0383e323bd6ea" providerId="LiveId" clId="{D0193570-93EB-AF48-8148-414ABAFE2102}" dt="2022-01-27T08:43:54.251" v="782" actId="207"/>
          <ac:spMkLst>
            <pc:docMk/>
            <pc:sldMk cId="2905414966" sldId="344"/>
            <ac:spMk id="3" creationId="{915ED961-82CE-F140-B979-1794E0DE9605}"/>
          </ac:spMkLst>
        </pc:spChg>
        <pc:picChg chg="add mod">
          <ac:chgData name="Loc Huynh" userId="80c0383e323bd6ea" providerId="LiveId" clId="{D0193570-93EB-AF48-8148-414ABAFE2102}" dt="2022-01-27T08:39:09.119" v="604" actId="1076"/>
          <ac:picMkLst>
            <pc:docMk/>
            <pc:sldMk cId="2905414966" sldId="344"/>
            <ac:picMk id="1026" creationId="{3FA1CD16-3AC7-E24D-9546-339C6168C1FA}"/>
          </ac:picMkLst>
        </pc:picChg>
      </pc:sldChg>
      <pc:sldChg chg="modSp add mod ord">
        <pc:chgData name="Loc Huynh" userId="80c0383e323bd6ea" providerId="LiveId" clId="{D0193570-93EB-AF48-8148-414ABAFE2102}" dt="2022-01-27T08:44:27.609" v="810" actId="20577"/>
        <pc:sldMkLst>
          <pc:docMk/>
          <pc:sldMk cId="1333134239" sldId="367"/>
        </pc:sldMkLst>
        <pc:spChg chg="mod">
          <ac:chgData name="Loc Huynh" userId="80c0383e323bd6ea" providerId="LiveId" clId="{D0193570-93EB-AF48-8148-414ABAFE2102}" dt="2022-01-27T08:42:09.085" v="777" actId="20577"/>
          <ac:spMkLst>
            <pc:docMk/>
            <pc:sldMk cId="1333134239" sldId="367"/>
            <ac:spMk id="7" creationId="{515185DA-842B-EF48-A9DD-6F138E84039C}"/>
          </ac:spMkLst>
        </pc:spChg>
        <pc:spChg chg="mod">
          <ac:chgData name="Loc Huynh" userId="80c0383e323bd6ea" providerId="LiveId" clId="{D0193570-93EB-AF48-8148-414ABAFE2102}" dt="2022-01-27T08:44:27.609" v="810" actId="20577"/>
          <ac:spMkLst>
            <pc:docMk/>
            <pc:sldMk cId="1333134239" sldId="367"/>
            <ac:spMk id="8" creationId="{FB811D79-54FA-6642-A616-237CAD0E4D4D}"/>
          </ac:spMkLst>
        </pc:spChg>
      </pc:sldChg>
    </pc:docChg>
  </pc:docChgLst>
  <pc:docChgLst>
    <pc:chgData name="Loc Huynh" userId="80c0383e323bd6ea" providerId="LiveId" clId="{1D0042EF-ED7E-6841-A8CA-1579146C9D10}"/>
    <pc:docChg chg="custSel modSld">
      <pc:chgData name="Loc Huynh" userId="80c0383e323bd6ea" providerId="LiveId" clId="{1D0042EF-ED7E-6841-A8CA-1579146C9D10}" dt="2023-04-07T09:54:19.032" v="187" actId="478"/>
      <pc:docMkLst>
        <pc:docMk/>
      </pc:docMkLst>
      <pc:sldChg chg="addSp delSp modSp mod">
        <pc:chgData name="Loc Huynh" userId="80c0383e323bd6ea" providerId="LiveId" clId="{1D0042EF-ED7E-6841-A8CA-1579146C9D10}" dt="2023-04-07T09:54:19.032" v="187" actId="478"/>
        <pc:sldMkLst>
          <pc:docMk/>
          <pc:sldMk cId="618754697" sldId="334"/>
        </pc:sldMkLst>
        <pc:spChg chg="add del mod">
          <ac:chgData name="Loc Huynh" userId="80c0383e323bd6ea" providerId="LiveId" clId="{1D0042EF-ED7E-6841-A8CA-1579146C9D10}" dt="2023-04-07T09:54:19.032" v="187" actId="478"/>
          <ac:spMkLst>
            <pc:docMk/>
            <pc:sldMk cId="618754697" sldId="334"/>
            <ac:spMk id="4" creationId="{E4AB7365-50F8-0A9F-6F9E-F9057F9899FE}"/>
          </ac:spMkLst>
        </pc:spChg>
      </pc:sldChg>
      <pc:sldChg chg="modSp mod">
        <pc:chgData name="Loc Huynh" userId="80c0383e323bd6ea" providerId="LiveId" clId="{1D0042EF-ED7E-6841-A8CA-1579146C9D10}" dt="2023-03-29T01:16:16.540" v="3" actId="14100"/>
        <pc:sldMkLst>
          <pc:docMk/>
          <pc:sldMk cId="1397551034" sldId="544"/>
        </pc:sldMkLst>
        <pc:spChg chg="mod">
          <ac:chgData name="Loc Huynh" userId="80c0383e323bd6ea" providerId="LiveId" clId="{1D0042EF-ED7E-6841-A8CA-1579146C9D10}" dt="2023-03-29T01:16:07" v="1" actId="14100"/>
          <ac:spMkLst>
            <pc:docMk/>
            <pc:sldMk cId="1397551034" sldId="544"/>
            <ac:spMk id="8" creationId="{E0A8152D-B39B-8BF5-D151-5BD87A12DB44}"/>
          </ac:spMkLst>
        </pc:spChg>
        <pc:spChg chg="mod">
          <ac:chgData name="Loc Huynh" userId="80c0383e323bd6ea" providerId="LiveId" clId="{1D0042EF-ED7E-6841-A8CA-1579146C9D10}" dt="2023-03-29T01:16:16.540" v="3" actId="14100"/>
          <ac:spMkLst>
            <pc:docMk/>
            <pc:sldMk cId="1397551034" sldId="544"/>
            <ac:spMk id="11" creationId="{EFEA682C-1692-01FC-165A-A955140EFD58}"/>
          </ac:spMkLst>
        </pc:spChg>
      </pc:sldChg>
    </pc:docChg>
  </pc:docChgLst>
  <pc:docChgLst>
    <pc:chgData name="Loc Huynh" userId="80c0383e323bd6ea" providerId="LiveId" clId="{EB6AEB1E-92B8-574A-94BB-FF82B5FA9E75}"/>
    <pc:docChg chg="undo redo custSel addSld delSld modSld sldOrd modMainMaster modNotesMaster modHandout">
      <pc:chgData name="Loc Huynh" userId="80c0383e323bd6ea" providerId="LiveId" clId="{EB6AEB1E-92B8-574A-94BB-FF82B5FA9E75}" dt="2022-01-24T02:06:35.025" v="17668" actId="1076"/>
      <pc:docMkLst>
        <pc:docMk/>
      </pc:docMkLst>
      <pc:sldChg chg="addSp delSp modSp mod modNotes">
        <pc:chgData name="Loc Huynh" userId="80c0383e323bd6ea" providerId="LiveId" clId="{EB6AEB1E-92B8-574A-94BB-FF82B5FA9E75}" dt="2022-01-24T02:01:07.024" v="17661" actId="20577"/>
        <pc:sldMkLst>
          <pc:docMk/>
          <pc:sldMk cId="0" sldId="256"/>
        </pc:sldMkLst>
        <pc:spChg chg="add del mod">
          <ac:chgData name="Loc Huynh" userId="80c0383e323bd6ea" providerId="LiveId" clId="{EB6AEB1E-92B8-574A-94BB-FF82B5FA9E75}" dt="2022-01-20T06:56:50.884" v="104"/>
          <ac:spMkLst>
            <pc:docMk/>
            <pc:sldMk cId="0" sldId="256"/>
            <ac:spMk id="2" creationId="{1A98A561-CF76-9540-AE73-D702D5C02694}"/>
          </ac:spMkLst>
        </pc:spChg>
        <pc:spChg chg="add del mod">
          <ac:chgData name="Loc Huynh" userId="80c0383e323bd6ea" providerId="LiveId" clId="{EB6AEB1E-92B8-574A-94BB-FF82B5FA9E75}" dt="2022-01-20T06:58:09.352" v="157" actId="478"/>
          <ac:spMkLst>
            <pc:docMk/>
            <pc:sldMk cId="0" sldId="256"/>
            <ac:spMk id="4" creationId="{3F5F2CE9-16A8-594E-BBE0-CD8A088CCDA9}"/>
          </ac:spMkLst>
        </pc:spChg>
        <pc:spChg chg="add mod">
          <ac:chgData name="Loc Huynh" userId="80c0383e323bd6ea" providerId="LiveId" clId="{EB6AEB1E-92B8-574A-94BB-FF82B5FA9E75}" dt="2022-01-22T09:48:47.130" v="15208" actId="14838"/>
          <ac:spMkLst>
            <pc:docMk/>
            <pc:sldMk cId="0" sldId="256"/>
            <ac:spMk id="5" creationId="{10BBCFE1-662D-A84D-9DF0-991C7575F341}"/>
          </ac:spMkLst>
        </pc:spChg>
        <pc:spChg chg="add mod">
          <ac:chgData name="Loc Huynh" userId="80c0383e323bd6ea" providerId="LiveId" clId="{EB6AEB1E-92B8-574A-94BB-FF82B5FA9E75}" dt="2022-01-22T11:03:01.135" v="17621" actId="20577"/>
          <ac:spMkLst>
            <pc:docMk/>
            <pc:sldMk cId="0" sldId="256"/>
            <ac:spMk id="6" creationId="{22482D3B-B00E-214C-9100-60DA0FDBB24E}"/>
          </ac:spMkLst>
        </pc:spChg>
        <pc:spChg chg="mod">
          <ac:chgData name="Loc Huynh" userId="80c0383e323bd6ea" providerId="LiveId" clId="{EB6AEB1E-92B8-574A-94BB-FF82B5FA9E75}" dt="2022-01-24T02:01:07.024" v="17661" actId="20577"/>
          <ac:spMkLst>
            <pc:docMk/>
            <pc:sldMk cId="0" sldId="256"/>
            <ac:spMk id="184" creationId="{00000000-0000-0000-0000-000000000000}"/>
          </ac:spMkLst>
        </pc:spChg>
      </pc:sldChg>
      <pc:sldChg chg="modSp add del mod modNotes">
        <pc:chgData name="Loc Huynh" userId="80c0383e323bd6ea" providerId="LiveId" clId="{EB6AEB1E-92B8-574A-94BB-FF82B5FA9E75}" dt="2022-01-20T07:13:10.753" v="412" actId="2696"/>
        <pc:sldMkLst>
          <pc:docMk/>
          <pc:sldMk cId="0" sldId="257"/>
        </pc:sldMkLst>
        <pc:spChg chg="mod">
          <ac:chgData name="Loc Huynh" userId="80c0383e323bd6ea" providerId="LiveId" clId="{EB6AEB1E-92B8-574A-94BB-FF82B5FA9E75}" dt="2022-01-20T06:56:56.465" v="105" actId="1076"/>
          <ac:spMkLst>
            <pc:docMk/>
            <pc:sldMk cId="0" sldId="257"/>
            <ac:spMk id="189" creationId="{00000000-0000-0000-0000-000000000000}"/>
          </ac:spMkLst>
        </pc:spChg>
        <pc:spChg chg="mod">
          <ac:chgData name="Loc Huynh" userId="80c0383e323bd6ea" providerId="LiveId" clId="{EB6AEB1E-92B8-574A-94BB-FF82B5FA9E75}" dt="2022-01-20T06:56:50.884" v="104"/>
          <ac:spMkLst>
            <pc:docMk/>
            <pc:sldMk cId="0" sldId="257"/>
            <ac:spMk id="190" creationId="{00000000-0000-0000-0000-000000000000}"/>
          </ac:spMkLst>
        </pc:spChg>
        <pc:spChg chg="mod">
          <ac:chgData name="Loc Huynh" userId="80c0383e323bd6ea" providerId="LiveId" clId="{EB6AEB1E-92B8-574A-94BB-FF82B5FA9E75}" dt="2022-01-20T06:56:50.884" v="104"/>
          <ac:spMkLst>
            <pc:docMk/>
            <pc:sldMk cId="0" sldId="257"/>
            <ac:spMk id="191" creationId="{00000000-0000-0000-0000-000000000000}"/>
          </ac:spMkLst>
        </pc:spChg>
        <pc:spChg chg="mod">
          <ac:chgData name="Loc Huynh" userId="80c0383e323bd6ea" providerId="LiveId" clId="{EB6AEB1E-92B8-574A-94BB-FF82B5FA9E75}" dt="2022-01-20T06:56:50.884" v="104"/>
          <ac:spMkLst>
            <pc:docMk/>
            <pc:sldMk cId="0" sldId="257"/>
            <ac:spMk id="192" creationId="{00000000-0000-0000-0000-000000000000}"/>
          </ac:spMkLst>
        </pc:spChg>
        <pc:spChg chg="mod">
          <ac:chgData name="Loc Huynh" userId="80c0383e323bd6ea" providerId="LiveId" clId="{EB6AEB1E-92B8-574A-94BB-FF82B5FA9E75}" dt="2022-01-20T06:56:50.884" v="104"/>
          <ac:spMkLst>
            <pc:docMk/>
            <pc:sldMk cId="0" sldId="257"/>
            <ac:spMk id="193" creationId="{00000000-0000-0000-0000-000000000000}"/>
          </ac:spMkLst>
        </pc:spChg>
        <pc:spChg chg="mod">
          <ac:chgData name="Loc Huynh" userId="80c0383e323bd6ea" providerId="LiveId" clId="{EB6AEB1E-92B8-574A-94BB-FF82B5FA9E75}" dt="2022-01-20T06:56:50.884" v="104"/>
          <ac:spMkLst>
            <pc:docMk/>
            <pc:sldMk cId="0" sldId="257"/>
            <ac:spMk id="195" creationId="{00000000-0000-0000-0000-000000000000}"/>
          </ac:spMkLst>
        </pc:spChg>
        <pc:spChg chg="mod">
          <ac:chgData name="Loc Huynh" userId="80c0383e323bd6ea" providerId="LiveId" clId="{EB6AEB1E-92B8-574A-94BB-FF82B5FA9E75}" dt="2022-01-20T06:56:50.884" v="104"/>
          <ac:spMkLst>
            <pc:docMk/>
            <pc:sldMk cId="0" sldId="257"/>
            <ac:spMk id="196" creationId="{00000000-0000-0000-0000-000000000000}"/>
          </ac:spMkLst>
        </pc:spChg>
        <pc:spChg chg="mod">
          <ac:chgData name="Loc Huynh" userId="80c0383e323bd6ea" providerId="LiveId" clId="{EB6AEB1E-92B8-574A-94BB-FF82B5FA9E75}" dt="2022-01-20T06:56:50.884" v="104"/>
          <ac:spMkLst>
            <pc:docMk/>
            <pc:sldMk cId="0" sldId="257"/>
            <ac:spMk id="197" creationId="{00000000-0000-0000-0000-000000000000}"/>
          </ac:spMkLst>
        </pc:spChg>
        <pc:spChg chg="mod">
          <ac:chgData name="Loc Huynh" userId="80c0383e323bd6ea" providerId="LiveId" clId="{EB6AEB1E-92B8-574A-94BB-FF82B5FA9E75}" dt="2022-01-20T06:56:50.884" v="104"/>
          <ac:spMkLst>
            <pc:docMk/>
            <pc:sldMk cId="0" sldId="257"/>
            <ac:spMk id="198" creationId="{00000000-0000-0000-0000-000000000000}"/>
          </ac:spMkLst>
        </pc:spChg>
        <pc:spChg chg="mod">
          <ac:chgData name="Loc Huynh" userId="80c0383e323bd6ea" providerId="LiveId" clId="{EB6AEB1E-92B8-574A-94BB-FF82B5FA9E75}" dt="2022-01-20T06:56:50.884" v="104"/>
          <ac:spMkLst>
            <pc:docMk/>
            <pc:sldMk cId="0" sldId="257"/>
            <ac:spMk id="199" creationId="{00000000-0000-0000-0000-000000000000}"/>
          </ac:spMkLst>
        </pc:spChg>
        <pc:spChg chg="mod">
          <ac:chgData name="Loc Huynh" userId="80c0383e323bd6ea" providerId="LiveId" clId="{EB6AEB1E-92B8-574A-94BB-FF82B5FA9E75}" dt="2022-01-20T06:56:50.884" v="104"/>
          <ac:spMkLst>
            <pc:docMk/>
            <pc:sldMk cId="0" sldId="257"/>
            <ac:spMk id="200" creationId="{00000000-0000-0000-0000-000000000000}"/>
          </ac:spMkLst>
        </pc:spChg>
        <pc:spChg chg="mod">
          <ac:chgData name="Loc Huynh" userId="80c0383e323bd6ea" providerId="LiveId" clId="{EB6AEB1E-92B8-574A-94BB-FF82B5FA9E75}" dt="2022-01-20T06:56:50.884" v="104"/>
          <ac:spMkLst>
            <pc:docMk/>
            <pc:sldMk cId="0" sldId="257"/>
            <ac:spMk id="201" creationId="{00000000-0000-0000-0000-000000000000}"/>
          </ac:spMkLst>
        </pc:spChg>
        <pc:spChg chg="mod">
          <ac:chgData name="Loc Huynh" userId="80c0383e323bd6ea" providerId="LiveId" clId="{EB6AEB1E-92B8-574A-94BB-FF82B5FA9E75}" dt="2022-01-20T06:56:50.884" v="104"/>
          <ac:spMkLst>
            <pc:docMk/>
            <pc:sldMk cId="0" sldId="257"/>
            <ac:spMk id="202" creationId="{00000000-0000-0000-0000-000000000000}"/>
          </ac:spMkLst>
        </pc:spChg>
        <pc:spChg chg="mod">
          <ac:chgData name="Loc Huynh" userId="80c0383e323bd6ea" providerId="LiveId" clId="{EB6AEB1E-92B8-574A-94BB-FF82B5FA9E75}" dt="2022-01-20T06:56:50.884" v="104"/>
          <ac:spMkLst>
            <pc:docMk/>
            <pc:sldMk cId="0" sldId="257"/>
            <ac:spMk id="203" creationId="{00000000-0000-0000-0000-000000000000}"/>
          </ac:spMkLst>
        </pc:spChg>
        <pc:spChg chg="mod">
          <ac:chgData name="Loc Huynh" userId="80c0383e323bd6ea" providerId="LiveId" clId="{EB6AEB1E-92B8-574A-94BB-FF82B5FA9E75}" dt="2022-01-20T06:56:50.884" v="104"/>
          <ac:spMkLst>
            <pc:docMk/>
            <pc:sldMk cId="0" sldId="257"/>
            <ac:spMk id="204" creationId="{00000000-0000-0000-0000-000000000000}"/>
          </ac:spMkLst>
        </pc:spChg>
        <pc:spChg chg="mod">
          <ac:chgData name="Loc Huynh" userId="80c0383e323bd6ea" providerId="LiveId" clId="{EB6AEB1E-92B8-574A-94BB-FF82B5FA9E75}" dt="2022-01-20T06:56:50.884" v="104"/>
          <ac:spMkLst>
            <pc:docMk/>
            <pc:sldMk cId="0" sldId="257"/>
            <ac:spMk id="205" creationId="{00000000-0000-0000-0000-000000000000}"/>
          </ac:spMkLst>
        </pc:spChg>
        <pc:spChg chg="mod">
          <ac:chgData name="Loc Huynh" userId="80c0383e323bd6ea" providerId="LiveId" clId="{EB6AEB1E-92B8-574A-94BB-FF82B5FA9E75}" dt="2022-01-20T06:56:50.884" v="104"/>
          <ac:spMkLst>
            <pc:docMk/>
            <pc:sldMk cId="0" sldId="257"/>
            <ac:spMk id="206" creationId="{00000000-0000-0000-0000-000000000000}"/>
          </ac:spMkLst>
        </pc:spChg>
        <pc:spChg chg="mod">
          <ac:chgData name="Loc Huynh" userId="80c0383e323bd6ea" providerId="LiveId" clId="{EB6AEB1E-92B8-574A-94BB-FF82B5FA9E75}" dt="2022-01-20T06:56:50.884" v="104"/>
          <ac:spMkLst>
            <pc:docMk/>
            <pc:sldMk cId="0" sldId="257"/>
            <ac:spMk id="207" creationId="{00000000-0000-0000-0000-000000000000}"/>
          </ac:spMkLst>
        </pc:spChg>
        <pc:spChg chg="mod">
          <ac:chgData name="Loc Huynh" userId="80c0383e323bd6ea" providerId="LiveId" clId="{EB6AEB1E-92B8-574A-94BB-FF82B5FA9E75}" dt="2022-01-20T06:56:50.884" v="104"/>
          <ac:spMkLst>
            <pc:docMk/>
            <pc:sldMk cId="0" sldId="257"/>
            <ac:spMk id="208" creationId="{00000000-0000-0000-0000-000000000000}"/>
          </ac:spMkLst>
        </pc:spChg>
        <pc:grpChg chg="mod">
          <ac:chgData name="Loc Huynh" userId="80c0383e323bd6ea" providerId="LiveId" clId="{EB6AEB1E-92B8-574A-94BB-FF82B5FA9E75}" dt="2022-01-20T06:57:00.141" v="106" actId="1076"/>
          <ac:grpSpMkLst>
            <pc:docMk/>
            <pc:sldMk cId="0" sldId="257"/>
            <ac:grpSpMk id="194" creationId="{00000000-0000-0000-0000-000000000000}"/>
          </ac:grpSpMkLst>
        </pc:grpChg>
      </pc:sldChg>
      <pc:sldChg chg="modSp add del modNotes">
        <pc:chgData name="Loc Huynh" userId="80c0383e323bd6ea" providerId="LiveId" clId="{EB6AEB1E-92B8-574A-94BB-FF82B5FA9E75}" dt="2022-01-22T10:41:53.788" v="17144" actId="2696"/>
        <pc:sldMkLst>
          <pc:docMk/>
          <pc:sldMk cId="0" sldId="258"/>
        </pc:sldMkLst>
        <pc:spChg chg="mod">
          <ac:chgData name="Loc Huynh" userId="80c0383e323bd6ea" providerId="LiveId" clId="{EB6AEB1E-92B8-574A-94BB-FF82B5FA9E75}" dt="2022-01-20T06:56:50.884" v="104"/>
          <ac:spMkLst>
            <pc:docMk/>
            <pc:sldMk cId="0" sldId="258"/>
            <ac:spMk id="213" creationId="{00000000-0000-0000-0000-000000000000}"/>
          </ac:spMkLst>
        </pc:spChg>
        <pc:spChg chg="mod">
          <ac:chgData name="Loc Huynh" userId="80c0383e323bd6ea" providerId="LiveId" clId="{EB6AEB1E-92B8-574A-94BB-FF82B5FA9E75}" dt="2022-01-20T06:56:50.884" v="104"/>
          <ac:spMkLst>
            <pc:docMk/>
            <pc:sldMk cId="0" sldId="258"/>
            <ac:spMk id="214" creationId="{00000000-0000-0000-0000-000000000000}"/>
          </ac:spMkLst>
        </pc:spChg>
        <pc:spChg chg="mod">
          <ac:chgData name="Loc Huynh" userId="80c0383e323bd6ea" providerId="LiveId" clId="{EB6AEB1E-92B8-574A-94BB-FF82B5FA9E75}" dt="2022-01-20T06:56:50.884" v="104"/>
          <ac:spMkLst>
            <pc:docMk/>
            <pc:sldMk cId="0" sldId="258"/>
            <ac:spMk id="216" creationId="{00000000-0000-0000-0000-000000000000}"/>
          </ac:spMkLst>
        </pc:spChg>
        <pc:picChg chg="mod">
          <ac:chgData name="Loc Huynh" userId="80c0383e323bd6ea" providerId="LiveId" clId="{EB6AEB1E-92B8-574A-94BB-FF82B5FA9E75}" dt="2022-01-20T06:56:50.884" v="104"/>
          <ac:picMkLst>
            <pc:docMk/>
            <pc:sldMk cId="0" sldId="258"/>
            <ac:picMk id="215" creationId="{00000000-0000-0000-0000-000000000000}"/>
          </ac:picMkLst>
        </pc:picChg>
      </pc:sldChg>
      <pc:sldChg chg="modSp add del modNotes">
        <pc:chgData name="Loc Huynh" userId="80c0383e323bd6ea" providerId="LiveId" clId="{EB6AEB1E-92B8-574A-94BB-FF82B5FA9E75}" dt="2022-01-21T08:52:02.364" v="8121" actId="2696"/>
        <pc:sldMkLst>
          <pc:docMk/>
          <pc:sldMk cId="0" sldId="259"/>
        </pc:sldMkLst>
        <pc:spChg chg="mod">
          <ac:chgData name="Loc Huynh" userId="80c0383e323bd6ea" providerId="LiveId" clId="{EB6AEB1E-92B8-574A-94BB-FF82B5FA9E75}" dt="2022-01-20T06:56:50.884" v="104"/>
          <ac:spMkLst>
            <pc:docMk/>
            <pc:sldMk cId="0" sldId="259"/>
            <ac:spMk id="221" creationId="{00000000-0000-0000-0000-000000000000}"/>
          </ac:spMkLst>
        </pc:spChg>
        <pc:spChg chg="mod">
          <ac:chgData name="Loc Huynh" userId="80c0383e323bd6ea" providerId="LiveId" clId="{EB6AEB1E-92B8-574A-94BB-FF82B5FA9E75}" dt="2022-01-20T06:56:50.884" v="104"/>
          <ac:spMkLst>
            <pc:docMk/>
            <pc:sldMk cId="0" sldId="259"/>
            <ac:spMk id="222" creationId="{00000000-0000-0000-0000-000000000000}"/>
          </ac:spMkLst>
        </pc:spChg>
        <pc:spChg chg="mod">
          <ac:chgData name="Loc Huynh" userId="80c0383e323bd6ea" providerId="LiveId" clId="{EB6AEB1E-92B8-574A-94BB-FF82B5FA9E75}" dt="2022-01-20T06:56:50.884" v="104"/>
          <ac:spMkLst>
            <pc:docMk/>
            <pc:sldMk cId="0" sldId="259"/>
            <ac:spMk id="223" creationId="{00000000-0000-0000-0000-000000000000}"/>
          </ac:spMkLst>
        </pc:spChg>
        <pc:spChg chg="mod">
          <ac:chgData name="Loc Huynh" userId="80c0383e323bd6ea" providerId="LiveId" clId="{EB6AEB1E-92B8-574A-94BB-FF82B5FA9E75}" dt="2022-01-20T06:56:50.884" v="104"/>
          <ac:spMkLst>
            <pc:docMk/>
            <pc:sldMk cId="0" sldId="259"/>
            <ac:spMk id="224" creationId="{00000000-0000-0000-0000-000000000000}"/>
          </ac:spMkLst>
        </pc:spChg>
      </pc:sldChg>
      <pc:sldChg chg="modSp add del modNotes">
        <pc:chgData name="Loc Huynh" userId="80c0383e323bd6ea" providerId="LiveId" clId="{EB6AEB1E-92B8-574A-94BB-FF82B5FA9E75}" dt="2022-01-21T08:52:02.997" v="8122" actId="2696"/>
        <pc:sldMkLst>
          <pc:docMk/>
          <pc:sldMk cId="0" sldId="260"/>
        </pc:sldMkLst>
        <pc:spChg chg="mod">
          <ac:chgData name="Loc Huynh" userId="80c0383e323bd6ea" providerId="LiveId" clId="{EB6AEB1E-92B8-574A-94BB-FF82B5FA9E75}" dt="2022-01-20T06:56:50.884" v="104"/>
          <ac:spMkLst>
            <pc:docMk/>
            <pc:sldMk cId="0" sldId="260"/>
            <ac:spMk id="229" creationId="{00000000-0000-0000-0000-000000000000}"/>
          </ac:spMkLst>
        </pc:spChg>
        <pc:spChg chg="mod">
          <ac:chgData name="Loc Huynh" userId="80c0383e323bd6ea" providerId="LiveId" clId="{EB6AEB1E-92B8-574A-94BB-FF82B5FA9E75}" dt="2022-01-20T06:56:50.884" v="104"/>
          <ac:spMkLst>
            <pc:docMk/>
            <pc:sldMk cId="0" sldId="260"/>
            <ac:spMk id="230" creationId="{00000000-0000-0000-0000-000000000000}"/>
          </ac:spMkLst>
        </pc:spChg>
        <pc:spChg chg="mod">
          <ac:chgData name="Loc Huynh" userId="80c0383e323bd6ea" providerId="LiveId" clId="{EB6AEB1E-92B8-574A-94BB-FF82B5FA9E75}" dt="2022-01-20T06:56:50.884" v="104"/>
          <ac:spMkLst>
            <pc:docMk/>
            <pc:sldMk cId="0" sldId="260"/>
            <ac:spMk id="231" creationId="{00000000-0000-0000-0000-000000000000}"/>
          </ac:spMkLst>
        </pc:spChg>
      </pc:sldChg>
      <pc:sldChg chg="modSp add del modNotes">
        <pc:chgData name="Loc Huynh" userId="80c0383e323bd6ea" providerId="LiveId" clId="{EB6AEB1E-92B8-574A-94BB-FF82B5FA9E75}" dt="2022-01-22T10:41:22.058" v="17135" actId="2696"/>
        <pc:sldMkLst>
          <pc:docMk/>
          <pc:sldMk cId="0" sldId="261"/>
        </pc:sldMkLst>
        <pc:spChg chg="mod">
          <ac:chgData name="Loc Huynh" userId="80c0383e323bd6ea" providerId="LiveId" clId="{EB6AEB1E-92B8-574A-94BB-FF82B5FA9E75}" dt="2022-01-20T06:56:50.884" v="104"/>
          <ac:spMkLst>
            <pc:docMk/>
            <pc:sldMk cId="0" sldId="261"/>
            <ac:spMk id="236" creationId="{00000000-0000-0000-0000-000000000000}"/>
          </ac:spMkLst>
        </pc:spChg>
        <pc:spChg chg="mod">
          <ac:chgData name="Loc Huynh" userId="80c0383e323bd6ea" providerId="LiveId" clId="{EB6AEB1E-92B8-574A-94BB-FF82B5FA9E75}" dt="2022-01-20T06:56:50.884" v="104"/>
          <ac:spMkLst>
            <pc:docMk/>
            <pc:sldMk cId="0" sldId="261"/>
            <ac:spMk id="237" creationId="{00000000-0000-0000-0000-000000000000}"/>
          </ac:spMkLst>
        </pc:spChg>
        <pc:spChg chg="mod">
          <ac:chgData name="Loc Huynh" userId="80c0383e323bd6ea" providerId="LiveId" clId="{EB6AEB1E-92B8-574A-94BB-FF82B5FA9E75}" dt="2022-01-20T06:56:50.884" v="104"/>
          <ac:spMkLst>
            <pc:docMk/>
            <pc:sldMk cId="0" sldId="261"/>
            <ac:spMk id="238" creationId="{00000000-0000-0000-0000-000000000000}"/>
          </ac:spMkLst>
        </pc:spChg>
        <pc:spChg chg="mod">
          <ac:chgData name="Loc Huynh" userId="80c0383e323bd6ea" providerId="LiveId" clId="{EB6AEB1E-92B8-574A-94BB-FF82B5FA9E75}" dt="2022-01-20T06:56:50.884" v="104"/>
          <ac:spMkLst>
            <pc:docMk/>
            <pc:sldMk cId="0" sldId="261"/>
            <ac:spMk id="240" creationId="{00000000-0000-0000-0000-000000000000}"/>
          </ac:spMkLst>
        </pc:spChg>
        <pc:spChg chg="mod">
          <ac:chgData name="Loc Huynh" userId="80c0383e323bd6ea" providerId="LiveId" clId="{EB6AEB1E-92B8-574A-94BB-FF82B5FA9E75}" dt="2022-01-20T06:56:50.884" v="104"/>
          <ac:spMkLst>
            <pc:docMk/>
            <pc:sldMk cId="0" sldId="261"/>
            <ac:spMk id="241" creationId="{00000000-0000-0000-0000-000000000000}"/>
          </ac:spMkLst>
        </pc:spChg>
        <pc:spChg chg="mod">
          <ac:chgData name="Loc Huynh" userId="80c0383e323bd6ea" providerId="LiveId" clId="{EB6AEB1E-92B8-574A-94BB-FF82B5FA9E75}" dt="2022-01-20T06:56:50.884" v="104"/>
          <ac:spMkLst>
            <pc:docMk/>
            <pc:sldMk cId="0" sldId="261"/>
            <ac:spMk id="242" creationId="{00000000-0000-0000-0000-000000000000}"/>
          </ac:spMkLst>
        </pc:spChg>
        <pc:spChg chg="mod">
          <ac:chgData name="Loc Huynh" userId="80c0383e323bd6ea" providerId="LiveId" clId="{EB6AEB1E-92B8-574A-94BB-FF82B5FA9E75}" dt="2022-01-20T06:56:50.884" v="104"/>
          <ac:spMkLst>
            <pc:docMk/>
            <pc:sldMk cId="0" sldId="261"/>
            <ac:spMk id="243" creationId="{00000000-0000-0000-0000-000000000000}"/>
          </ac:spMkLst>
        </pc:spChg>
        <pc:grpChg chg="mod">
          <ac:chgData name="Loc Huynh" userId="80c0383e323bd6ea" providerId="LiveId" clId="{EB6AEB1E-92B8-574A-94BB-FF82B5FA9E75}" dt="2022-01-20T06:56:50.884" v="104"/>
          <ac:grpSpMkLst>
            <pc:docMk/>
            <pc:sldMk cId="0" sldId="261"/>
            <ac:grpSpMk id="239" creationId="{00000000-0000-0000-0000-000000000000}"/>
          </ac:grpSpMkLst>
        </pc:grpChg>
      </pc:sldChg>
      <pc:sldChg chg="modSp add del modNotes">
        <pc:chgData name="Loc Huynh" userId="80c0383e323bd6ea" providerId="LiveId" clId="{EB6AEB1E-92B8-574A-94BB-FF82B5FA9E75}" dt="2022-01-22T10:41:22.242" v="17136" actId="2696"/>
        <pc:sldMkLst>
          <pc:docMk/>
          <pc:sldMk cId="0" sldId="262"/>
        </pc:sldMkLst>
        <pc:spChg chg="mod">
          <ac:chgData name="Loc Huynh" userId="80c0383e323bd6ea" providerId="LiveId" clId="{EB6AEB1E-92B8-574A-94BB-FF82B5FA9E75}" dt="2022-01-20T06:56:50.884" v="104"/>
          <ac:spMkLst>
            <pc:docMk/>
            <pc:sldMk cId="0" sldId="262"/>
            <ac:spMk id="248" creationId="{00000000-0000-0000-0000-000000000000}"/>
          </ac:spMkLst>
        </pc:spChg>
        <pc:spChg chg="mod">
          <ac:chgData name="Loc Huynh" userId="80c0383e323bd6ea" providerId="LiveId" clId="{EB6AEB1E-92B8-574A-94BB-FF82B5FA9E75}" dt="2022-01-20T06:56:50.884" v="104"/>
          <ac:spMkLst>
            <pc:docMk/>
            <pc:sldMk cId="0" sldId="262"/>
            <ac:spMk id="249" creationId="{00000000-0000-0000-0000-000000000000}"/>
          </ac:spMkLst>
        </pc:spChg>
        <pc:spChg chg="mod">
          <ac:chgData name="Loc Huynh" userId="80c0383e323bd6ea" providerId="LiveId" clId="{EB6AEB1E-92B8-574A-94BB-FF82B5FA9E75}" dt="2022-01-20T06:56:50.884" v="104"/>
          <ac:spMkLst>
            <pc:docMk/>
            <pc:sldMk cId="0" sldId="262"/>
            <ac:spMk id="251" creationId="{00000000-0000-0000-0000-000000000000}"/>
          </ac:spMkLst>
        </pc:spChg>
        <pc:spChg chg="mod">
          <ac:chgData name="Loc Huynh" userId="80c0383e323bd6ea" providerId="LiveId" clId="{EB6AEB1E-92B8-574A-94BB-FF82B5FA9E75}" dt="2022-01-20T06:56:50.884" v="104"/>
          <ac:spMkLst>
            <pc:docMk/>
            <pc:sldMk cId="0" sldId="262"/>
            <ac:spMk id="252" creationId="{00000000-0000-0000-0000-000000000000}"/>
          </ac:spMkLst>
        </pc:spChg>
        <pc:spChg chg="mod">
          <ac:chgData name="Loc Huynh" userId="80c0383e323bd6ea" providerId="LiveId" clId="{EB6AEB1E-92B8-574A-94BB-FF82B5FA9E75}" dt="2022-01-20T06:56:50.884" v="104"/>
          <ac:spMkLst>
            <pc:docMk/>
            <pc:sldMk cId="0" sldId="262"/>
            <ac:spMk id="254" creationId="{00000000-0000-0000-0000-000000000000}"/>
          </ac:spMkLst>
        </pc:spChg>
        <pc:spChg chg="mod">
          <ac:chgData name="Loc Huynh" userId="80c0383e323bd6ea" providerId="LiveId" clId="{EB6AEB1E-92B8-574A-94BB-FF82B5FA9E75}" dt="2022-01-20T06:56:50.884" v="104"/>
          <ac:spMkLst>
            <pc:docMk/>
            <pc:sldMk cId="0" sldId="262"/>
            <ac:spMk id="255" creationId="{00000000-0000-0000-0000-000000000000}"/>
          </ac:spMkLst>
        </pc:spChg>
        <pc:spChg chg="mod">
          <ac:chgData name="Loc Huynh" userId="80c0383e323bd6ea" providerId="LiveId" clId="{EB6AEB1E-92B8-574A-94BB-FF82B5FA9E75}" dt="2022-01-20T06:56:50.884" v="104"/>
          <ac:spMkLst>
            <pc:docMk/>
            <pc:sldMk cId="0" sldId="262"/>
            <ac:spMk id="256" creationId="{00000000-0000-0000-0000-000000000000}"/>
          </ac:spMkLst>
        </pc:spChg>
        <pc:spChg chg="mod">
          <ac:chgData name="Loc Huynh" userId="80c0383e323bd6ea" providerId="LiveId" clId="{EB6AEB1E-92B8-574A-94BB-FF82B5FA9E75}" dt="2022-01-20T06:56:50.884" v="104"/>
          <ac:spMkLst>
            <pc:docMk/>
            <pc:sldMk cId="0" sldId="262"/>
            <ac:spMk id="257" creationId="{00000000-0000-0000-0000-000000000000}"/>
          </ac:spMkLst>
        </pc:spChg>
        <pc:spChg chg="mod">
          <ac:chgData name="Loc Huynh" userId="80c0383e323bd6ea" providerId="LiveId" clId="{EB6AEB1E-92B8-574A-94BB-FF82B5FA9E75}" dt="2022-01-20T06:56:50.884" v="104"/>
          <ac:spMkLst>
            <pc:docMk/>
            <pc:sldMk cId="0" sldId="262"/>
            <ac:spMk id="258" creationId="{00000000-0000-0000-0000-000000000000}"/>
          </ac:spMkLst>
        </pc:spChg>
        <pc:spChg chg="mod">
          <ac:chgData name="Loc Huynh" userId="80c0383e323bd6ea" providerId="LiveId" clId="{EB6AEB1E-92B8-574A-94BB-FF82B5FA9E75}" dt="2022-01-20T06:56:50.884" v="104"/>
          <ac:spMkLst>
            <pc:docMk/>
            <pc:sldMk cId="0" sldId="262"/>
            <ac:spMk id="259" creationId="{00000000-0000-0000-0000-000000000000}"/>
          </ac:spMkLst>
        </pc:spChg>
        <pc:spChg chg="mod">
          <ac:chgData name="Loc Huynh" userId="80c0383e323bd6ea" providerId="LiveId" clId="{EB6AEB1E-92B8-574A-94BB-FF82B5FA9E75}" dt="2022-01-20T06:56:50.884" v="104"/>
          <ac:spMkLst>
            <pc:docMk/>
            <pc:sldMk cId="0" sldId="262"/>
            <ac:spMk id="260" creationId="{00000000-0000-0000-0000-000000000000}"/>
          </ac:spMkLst>
        </pc:spChg>
        <pc:spChg chg="mod">
          <ac:chgData name="Loc Huynh" userId="80c0383e323bd6ea" providerId="LiveId" clId="{EB6AEB1E-92B8-574A-94BB-FF82B5FA9E75}" dt="2022-01-20T06:56:50.884" v="104"/>
          <ac:spMkLst>
            <pc:docMk/>
            <pc:sldMk cId="0" sldId="262"/>
            <ac:spMk id="261" creationId="{00000000-0000-0000-0000-000000000000}"/>
          </ac:spMkLst>
        </pc:spChg>
        <pc:spChg chg="mod">
          <ac:chgData name="Loc Huynh" userId="80c0383e323bd6ea" providerId="LiveId" clId="{EB6AEB1E-92B8-574A-94BB-FF82B5FA9E75}" dt="2022-01-20T06:56:50.884" v="104"/>
          <ac:spMkLst>
            <pc:docMk/>
            <pc:sldMk cId="0" sldId="262"/>
            <ac:spMk id="262" creationId="{00000000-0000-0000-0000-000000000000}"/>
          </ac:spMkLst>
        </pc:spChg>
        <pc:grpChg chg="mod">
          <ac:chgData name="Loc Huynh" userId="80c0383e323bd6ea" providerId="LiveId" clId="{EB6AEB1E-92B8-574A-94BB-FF82B5FA9E75}" dt="2022-01-20T06:56:50.884" v="104"/>
          <ac:grpSpMkLst>
            <pc:docMk/>
            <pc:sldMk cId="0" sldId="262"/>
            <ac:grpSpMk id="250" creationId="{00000000-0000-0000-0000-000000000000}"/>
          </ac:grpSpMkLst>
        </pc:grpChg>
        <pc:grpChg chg="mod">
          <ac:chgData name="Loc Huynh" userId="80c0383e323bd6ea" providerId="LiveId" clId="{EB6AEB1E-92B8-574A-94BB-FF82B5FA9E75}" dt="2022-01-20T06:56:50.884" v="104"/>
          <ac:grpSpMkLst>
            <pc:docMk/>
            <pc:sldMk cId="0" sldId="262"/>
            <ac:grpSpMk id="253" creationId="{00000000-0000-0000-0000-000000000000}"/>
          </ac:grpSpMkLst>
        </pc:grpChg>
      </pc:sldChg>
      <pc:sldChg chg="addSp delSp modSp add del mod modNotes">
        <pc:chgData name="Loc Huynh" userId="80c0383e323bd6ea" providerId="LiveId" clId="{EB6AEB1E-92B8-574A-94BB-FF82B5FA9E75}" dt="2022-01-22T10:46:42.489" v="17180" actId="2696"/>
        <pc:sldMkLst>
          <pc:docMk/>
          <pc:sldMk cId="0" sldId="263"/>
        </pc:sldMkLst>
        <pc:spChg chg="mod">
          <ac:chgData name="Loc Huynh" userId="80c0383e323bd6ea" providerId="LiveId" clId="{EB6AEB1E-92B8-574A-94BB-FF82B5FA9E75}" dt="2022-01-22T10:45:48.764" v="17174"/>
          <ac:spMkLst>
            <pc:docMk/>
            <pc:sldMk cId="0" sldId="263"/>
            <ac:spMk id="18" creationId="{95B71770-786A-394B-B54D-B856EC76EA2F}"/>
          </ac:spMkLst>
        </pc:spChg>
        <pc:spChg chg="mod">
          <ac:chgData name="Loc Huynh" userId="80c0383e323bd6ea" providerId="LiveId" clId="{EB6AEB1E-92B8-574A-94BB-FF82B5FA9E75}" dt="2022-01-22T10:45:48.764" v="17174"/>
          <ac:spMkLst>
            <pc:docMk/>
            <pc:sldMk cId="0" sldId="263"/>
            <ac:spMk id="19" creationId="{92CA3DB8-26FE-404A-AF65-4ABDC7515F04}"/>
          </ac:spMkLst>
        </pc:spChg>
        <pc:spChg chg="mod">
          <ac:chgData name="Loc Huynh" userId="80c0383e323bd6ea" providerId="LiveId" clId="{EB6AEB1E-92B8-574A-94BB-FF82B5FA9E75}" dt="2022-01-22T10:45:56.152" v="17176" actId="1076"/>
          <ac:spMkLst>
            <pc:docMk/>
            <pc:sldMk cId="0" sldId="263"/>
            <ac:spMk id="248" creationId="{00000000-0000-0000-0000-000000000000}"/>
          </ac:spMkLst>
        </pc:spChg>
        <pc:spChg chg="del">
          <ac:chgData name="Loc Huynh" userId="80c0383e323bd6ea" providerId="LiveId" clId="{EB6AEB1E-92B8-574A-94BB-FF82B5FA9E75}" dt="2022-01-22T10:45:42.126" v="17173" actId="478"/>
          <ac:spMkLst>
            <pc:docMk/>
            <pc:sldMk cId="0" sldId="263"/>
            <ac:spMk id="249" creationId="{00000000-0000-0000-0000-000000000000}"/>
          </ac:spMkLst>
        </pc:spChg>
        <pc:spChg chg="mod">
          <ac:chgData name="Loc Huynh" userId="80c0383e323bd6ea" providerId="LiveId" clId="{EB6AEB1E-92B8-574A-94BB-FF82B5FA9E75}" dt="2022-01-20T06:56:50.884" v="104"/>
          <ac:spMkLst>
            <pc:docMk/>
            <pc:sldMk cId="0" sldId="263"/>
            <ac:spMk id="267" creationId="{00000000-0000-0000-0000-000000000000}"/>
          </ac:spMkLst>
        </pc:spChg>
        <pc:spChg chg="mod">
          <ac:chgData name="Loc Huynh" userId="80c0383e323bd6ea" providerId="LiveId" clId="{EB6AEB1E-92B8-574A-94BB-FF82B5FA9E75}" dt="2022-01-20T06:56:50.884" v="104"/>
          <ac:spMkLst>
            <pc:docMk/>
            <pc:sldMk cId="0" sldId="263"/>
            <ac:spMk id="268" creationId="{00000000-0000-0000-0000-000000000000}"/>
          </ac:spMkLst>
        </pc:spChg>
        <pc:spChg chg="mod">
          <ac:chgData name="Loc Huynh" userId="80c0383e323bd6ea" providerId="LiveId" clId="{EB6AEB1E-92B8-574A-94BB-FF82B5FA9E75}" dt="2022-01-20T06:56:50.884" v="104"/>
          <ac:spMkLst>
            <pc:docMk/>
            <pc:sldMk cId="0" sldId="263"/>
            <ac:spMk id="269" creationId="{00000000-0000-0000-0000-000000000000}"/>
          </ac:spMkLst>
        </pc:spChg>
        <pc:spChg chg="mod">
          <ac:chgData name="Loc Huynh" userId="80c0383e323bd6ea" providerId="LiveId" clId="{EB6AEB1E-92B8-574A-94BB-FF82B5FA9E75}" dt="2022-01-20T06:56:50.884" v="104"/>
          <ac:spMkLst>
            <pc:docMk/>
            <pc:sldMk cId="0" sldId="263"/>
            <ac:spMk id="270" creationId="{00000000-0000-0000-0000-000000000000}"/>
          </ac:spMkLst>
        </pc:spChg>
        <pc:spChg chg="mod">
          <ac:chgData name="Loc Huynh" userId="80c0383e323bd6ea" providerId="LiveId" clId="{EB6AEB1E-92B8-574A-94BB-FF82B5FA9E75}" dt="2022-01-20T06:56:50.884" v="104"/>
          <ac:spMkLst>
            <pc:docMk/>
            <pc:sldMk cId="0" sldId="263"/>
            <ac:spMk id="272" creationId="{00000000-0000-0000-0000-000000000000}"/>
          </ac:spMkLst>
        </pc:spChg>
        <pc:spChg chg="mod">
          <ac:chgData name="Loc Huynh" userId="80c0383e323bd6ea" providerId="LiveId" clId="{EB6AEB1E-92B8-574A-94BB-FF82B5FA9E75}" dt="2022-01-20T06:56:50.884" v="104"/>
          <ac:spMkLst>
            <pc:docMk/>
            <pc:sldMk cId="0" sldId="263"/>
            <ac:spMk id="273" creationId="{00000000-0000-0000-0000-000000000000}"/>
          </ac:spMkLst>
        </pc:spChg>
        <pc:spChg chg="mod">
          <ac:chgData name="Loc Huynh" userId="80c0383e323bd6ea" providerId="LiveId" clId="{EB6AEB1E-92B8-574A-94BB-FF82B5FA9E75}" dt="2022-01-20T06:56:50.884" v="104"/>
          <ac:spMkLst>
            <pc:docMk/>
            <pc:sldMk cId="0" sldId="263"/>
            <ac:spMk id="274" creationId="{00000000-0000-0000-0000-000000000000}"/>
          </ac:spMkLst>
        </pc:spChg>
        <pc:spChg chg="mod">
          <ac:chgData name="Loc Huynh" userId="80c0383e323bd6ea" providerId="LiveId" clId="{EB6AEB1E-92B8-574A-94BB-FF82B5FA9E75}" dt="2022-01-20T06:56:50.884" v="104"/>
          <ac:spMkLst>
            <pc:docMk/>
            <pc:sldMk cId="0" sldId="263"/>
            <ac:spMk id="275" creationId="{00000000-0000-0000-0000-000000000000}"/>
          </ac:spMkLst>
        </pc:spChg>
        <pc:spChg chg="mod">
          <ac:chgData name="Loc Huynh" userId="80c0383e323bd6ea" providerId="LiveId" clId="{EB6AEB1E-92B8-574A-94BB-FF82B5FA9E75}" dt="2022-01-20T06:56:50.884" v="104"/>
          <ac:spMkLst>
            <pc:docMk/>
            <pc:sldMk cId="0" sldId="263"/>
            <ac:spMk id="276" creationId="{00000000-0000-0000-0000-000000000000}"/>
          </ac:spMkLst>
        </pc:spChg>
        <pc:spChg chg="mod">
          <ac:chgData name="Loc Huynh" userId="80c0383e323bd6ea" providerId="LiveId" clId="{EB6AEB1E-92B8-574A-94BB-FF82B5FA9E75}" dt="2022-01-20T06:56:50.884" v="104"/>
          <ac:spMkLst>
            <pc:docMk/>
            <pc:sldMk cId="0" sldId="263"/>
            <ac:spMk id="277" creationId="{00000000-0000-0000-0000-000000000000}"/>
          </ac:spMkLst>
        </pc:spChg>
        <pc:spChg chg="mod">
          <ac:chgData name="Loc Huynh" userId="80c0383e323bd6ea" providerId="LiveId" clId="{EB6AEB1E-92B8-574A-94BB-FF82B5FA9E75}" dt="2022-01-20T06:56:50.884" v="104"/>
          <ac:spMkLst>
            <pc:docMk/>
            <pc:sldMk cId="0" sldId="263"/>
            <ac:spMk id="278" creationId="{00000000-0000-0000-0000-000000000000}"/>
          </ac:spMkLst>
        </pc:spChg>
        <pc:grpChg chg="add mod">
          <ac:chgData name="Loc Huynh" userId="80c0383e323bd6ea" providerId="LiveId" clId="{EB6AEB1E-92B8-574A-94BB-FF82B5FA9E75}" dt="2022-01-22T10:45:51.430" v="17175" actId="1076"/>
          <ac:grpSpMkLst>
            <pc:docMk/>
            <pc:sldMk cId="0" sldId="263"/>
            <ac:grpSpMk id="17" creationId="{0C9E6CC0-E7F3-DE45-91FD-B33218AF926E}"/>
          </ac:grpSpMkLst>
        </pc:grpChg>
        <pc:grpChg chg="mod">
          <ac:chgData name="Loc Huynh" userId="80c0383e323bd6ea" providerId="LiveId" clId="{EB6AEB1E-92B8-574A-94BB-FF82B5FA9E75}" dt="2022-01-20T06:56:50.884" v="104"/>
          <ac:grpSpMkLst>
            <pc:docMk/>
            <pc:sldMk cId="0" sldId="263"/>
            <ac:grpSpMk id="271" creationId="{00000000-0000-0000-0000-000000000000}"/>
          </ac:grpSpMkLst>
        </pc:grpChg>
      </pc:sldChg>
      <pc:sldChg chg="modSp add del modNotes">
        <pc:chgData name="Loc Huynh" userId="80c0383e323bd6ea" providerId="LiveId" clId="{EB6AEB1E-92B8-574A-94BB-FF82B5FA9E75}" dt="2022-01-22T10:41:29.182" v="17139" actId="2696"/>
        <pc:sldMkLst>
          <pc:docMk/>
          <pc:sldMk cId="0" sldId="264"/>
        </pc:sldMkLst>
        <pc:spChg chg="mod">
          <ac:chgData name="Loc Huynh" userId="80c0383e323bd6ea" providerId="LiveId" clId="{EB6AEB1E-92B8-574A-94BB-FF82B5FA9E75}" dt="2022-01-20T06:56:50.884" v="104"/>
          <ac:spMkLst>
            <pc:docMk/>
            <pc:sldMk cId="0" sldId="264"/>
            <ac:spMk id="283" creationId="{00000000-0000-0000-0000-000000000000}"/>
          </ac:spMkLst>
        </pc:spChg>
        <pc:spChg chg="mod">
          <ac:chgData name="Loc Huynh" userId="80c0383e323bd6ea" providerId="LiveId" clId="{EB6AEB1E-92B8-574A-94BB-FF82B5FA9E75}" dt="2022-01-20T06:56:50.884" v="104"/>
          <ac:spMkLst>
            <pc:docMk/>
            <pc:sldMk cId="0" sldId="264"/>
            <ac:spMk id="284" creationId="{00000000-0000-0000-0000-000000000000}"/>
          </ac:spMkLst>
        </pc:spChg>
        <pc:spChg chg="mod">
          <ac:chgData name="Loc Huynh" userId="80c0383e323bd6ea" providerId="LiveId" clId="{EB6AEB1E-92B8-574A-94BB-FF82B5FA9E75}" dt="2022-01-20T06:56:50.884" v="104"/>
          <ac:spMkLst>
            <pc:docMk/>
            <pc:sldMk cId="0" sldId="264"/>
            <ac:spMk id="285" creationId="{00000000-0000-0000-0000-000000000000}"/>
          </ac:spMkLst>
        </pc:spChg>
        <pc:spChg chg="mod">
          <ac:chgData name="Loc Huynh" userId="80c0383e323bd6ea" providerId="LiveId" clId="{EB6AEB1E-92B8-574A-94BB-FF82B5FA9E75}" dt="2022-01-20T06:56:50.884" v="104"/>
          <ac:spMkLst>
            <pc:docMk/>
            <pc:sldMk cId="0" sldId="264"/>
            <ac:spMk id="286" creationId="{00000000-0000-0000-0000-000000000000}"/>
          </ac:spMkLst>
        </pc:spChg>
        <pc:spChg chg="mod">
          <ac:chgData name="Loc Huynh" userId="80c0383e323bd6ea" providerId="LiveId" clId="{EB6AEB1E-92B8-574A-94BB-FF82B5FA9E75}" dt="2022-01-20T06:56:50.884" v="104"/>
          <ac:spMkLst>
            <pc:docMk/>
            <pc:sldMk cId="0" sldId="264"/>
            <ac:spMk id="287" creationId="{00000000-0000-0000-0000-000000000000}"/>
          </ac:spMkLst>
        </pc:spChg>
        <pc:spChg chg="mod">
          <ac:chgData name="Loc Huynh" userId="80c0383e323bd6ea" providerId="LiveId" clId="{EB6AEB1E-92B8-574A-94BB-FF82B5FA9E75}" dt="2022-01-20T06:56:50.884" v="104"/>
          <ac:spMkLst>
            <pc:docMk/>
            <pc:sldMk cId="0" sldId="264"/>
            <ac:spMk id="289" creationId="{00000000-0000-0000-0000-000000000000}"/>
          </ac:spMkLst>
        </pc:spChg>
        <pc:spChg chg="mod">
          <ac:chgData name="Loc Huynh" userId="80c0383e323bd6ea" providerId="LiveId" clId="{EB6AEB1E-92B8-574A-94BB-FF82B5FA9E75}" dt="2022-01-20T06:56:50.884" v="104"/>
          <ac:spMkLst>
            <pc:docMk/>
            <pc:sldMk cId="0" sldId="264"/>
            <ac:spMk id="290" creationId="{00000000-0000-0000-0000-000000000000}"/>
          </ac:spMkLst>
        </pc:spChg>
        <pc:spChg chg="mod">
          <ac:chgData name="Loc Huynh" userId="80c0383e323bd6ea" providerId="LiveId" clId="{EB6AEB1E-92B8-574A-94BB-FF82B5FA9E75}" dt="2022-01-20T06:56:50.884" v="104"/>
          <ac:spMkLst>
            <pc:docMk/>
            <pc:sldMk cId="0" sldId="264"/>
            <ac:spMk id="291" creationId="{00000000-0000-0000-0000-000000000000}"/>
          </ac:spMkLst>
        </pc:spChg>
        <pc:spChg chg="mod">
          <ac:chgData name="Loc Huynh" userId="80c0383e323bd6ea" providerId="LiveId" clId="{EB6AEB1E-92B8-574A-94BB-FF82B5FA9E75}" dt="2022-01-20T06:56:50.884" v="104"/>
          <ac:spMkLst>
            <pc:docMk/>
            <pc:sldMk cId="0" sldId="264"/>
            <ac:spMk id="292" creationId="{00000000-0000-0000-0000-000000000000}"/>
          </ac:spMkLst>
        </pc:spChg>
        <pc:spChg chg="mod">
          <ac:chgData name="Loc Huynh" userId="80c0383e323bd6ea" providerId="LiveId" clId="{EB6AEB1E-92B8-574A-94BB-FF82B5FA9E75}" dt="2022-01-20T06:56:50.884" v="104"/>
          <ac:spMkLst>
            <pc:docMk/>
            <pc:sldMk cId="0" sldId="264"/>
            <ac:spMk id="293" creationId="{00000000-0000-0000-0000-000000000000}"/>
          </ac:spMkLst>
        </pc:spChg>
        <pc:spChg chg="mod">
          <ac:chgData name="Loc Huynh" userId="80c0383e323bd6ea" providerId="LiveId" clId="{EB6AEB1E-92B8-574A-94BB-FF82B5FA9E75}" dt="2022-01-20T06:56:50.884" v="104"/>
          <ac:spMkLst>
            <pc:docMk/>
            <pc:sldMk cId="0" sldId="264"/>
            <ac:spMk id="294" creationId="{00000000-0000-0000-0000-000000000000}"/>
          </ac:spMkLst>
        </pc:spChg>
        <pc:spChg chg="mod">
          <ac:chgData name="Loc Huynh" userId="80c0383e323bd6ea" providerId="LiveId" clId="{EB6AEB1E-92B8-574A-94BB-FF82B5FA9E75}" dt="2022-01-20T06:56:50.884" v="104"/>
          <ac:spMkLst>
            <pc:docMk/>
            <pc:sldMk cId="0" sldId="264"/>
            <ac:spMk id="295" creationId="{00000000-0000-0000-0000-000000000000}"/>
          </ac:spMkLst>
        </pc:spChg>
        <pc:grpChg chg="mod">
          <ac:chgData name="Loc Huynh" userId="80c0383e323bd6ea" providerId="LiveId" clId="{EB6AEB1E-92B8-574A-94BB-FF82B5FA9E75}" dt="2022-01-20T06:56:50.884" v="104"/>
          <ac:grpSpMkLst>
            <pc:docMk/>
            <pc:sldMk cId="0" sldId="264"/>
            <ac:grpSpMk id="288" creationId="{00000000-0000-0000-0000-000000000000}"/>
          </ac:grpSpMkLst>
        </pc:grpChg>
      </pc:sldChg>
      <pc:sldChg chg="modSp add del modNotes">
        <pc:chgData name="Loc Huynh" userId="80c0383e323bd6ea" providerId="LiveId" clId="{EB6AEB1E-92B8-574A-94BB-FF82B5FA9E75}" dt="2022-01-22T10:41:29.947" v="17140" actId="2696"/>
        <pc:sldMkLst>
          <pc:docMk/>
          <pc:sldMk cId="0" sldId="265"/>
        </pc:sldMkLst>
        <pc:spChg chg="mod">
          <ac:chgData name="Loc Huynh" userId="80c0383e323bd6ea" providerId="LiveId" clId="{EB6AEB1E-92B8-574A-94BB-FF82B5FA9E75}" dt="2022-01-20T06:56:50.884" v="104"/>
          <ac:spMkLst>
            <pc:docMk/>
            <pc:sldMk cId="0" sldId="265"/>
            <ac:spMk id="300" creationId="{00000000-0000-0000-0000-000000000000}"/>
          </ac:spMkLst>
        </pc:spChg>
        <pc:spChg chg="mod">
          <ac:chgData name="Loc Huynh" userId="80c0383e323bd6ea" providerId="LiveId" clId="{EB6AEB1E-92B8-574A-94BB-FF82B5FA9E75}" dt="2022-01-20T06:56:50.884" v="104"/>
          <ac:spMkLst>
            <pc:docMk/>
            <pc:sldMk cId="0" sldId="265"/>
            <ac:spMk id="301" creationId="{00000000-0000-0000-0000-000000000000}"/>
          </ac:spMkLst>
        </pc:spChg>
        <pc:spChg chg="mod">
          <ac:chgData name="Loc Huynh" userId="80c0383e323bd6ea" providerId="LiveId" clId="{EB6AEB1E-92B8-574A-94BB-FF82B5FA9E75}" dt="2022-01-20T06:56:50.884" v="104"/>
          <ac:spMkLst>
            <pc:docMk/>
            <pc:sldMk cId="0" sldId="265"/>
            <ac:spMk id="303" creationId="{00000000-0000-0000-0000-000000000000}"/>
          </ac:spMkLst>
        </pc:spChg>
        <pc:spChg chg="mod">
          <ac:chgData name="Loc Huynh" userId="80c0383e323bd6ea" providerId="LiveId" clId="{EB6AEB1E-92B8-574A-94BB-FF82B5FA9E75}" dt="2022-01-20T06:56:50.884" v="104"/>
          <ac:spMkLst>
            <pc:docMk/>
            <pc:sldMk cId="0" sldId="265"/>
            <ac:spMk id="305" creationId="{00000000-0000-0000-0000-000000000000}"/>
          </ac:spMkLst>
        </pc:spChg>
        <pc:spChg chg="mod">
          <ac:chgData name="Loc Huynh" userId="80c0383e323bd6ea" providerId="LiveId" clId="{EB6AEB1E-92B8-574A-94BB-FF82B5FA9E75}" dt="2022-01-20T06:56:50.884" v="104"/>
          <ac:spMkLst>
            <pc:docMk/>
            <pc:sldMk cId="0" sldId="265"/>
            <ac:spMk id="306" creationId="{00000000-0000-0000-0000-000000000000}"/>
          </ac:spMkLst>
        </pc:spChg>
        <pc:spChg chg="mod">
          <ac:chgData name="Loc Huynh" userId="80c0383e323bd6ea" providerId="LiveId" clId="{EB6AEB1E-92B8-574A-94BB-FF82B5FA9E75}" dt="2022-01-20T06:56:50.884" v="104"/>
          <ac:spMkLst>
            <pc:docMk/>
            <pc:sldMk cId="0" sldId="265"/>
            <ac:spMk id="307" creationId="{00000000-0000-0000-0000-000000000000}"/>
          </ac:spMkLst>
        </pc:spChg>
        <pc:spChg chg="mod">
          <ac:chgData name="Loc Huynh" userId="80c0383e323bd6ea" providerId="LiveId" clId="{EB6AEB1E-92B8-574A-94BB-FF82B5FA9E75}" dt="2022-01-20T06:56:50.884" v="104"/>
          <ac:spMkLst>
            <pc:docMk/>
            <pc:sldMk cId="0" sldId="265"/>
            <ac:spMk id="308" creationId="{00000000-0000-0000-0000-000000000000}"/>
          </ac:spMkLst>
        </pc:spChg>
        <pc:spChg chg="mod">
          <ac:chgData name="Loc Huynh" userId="80c0383e323bd6ea" providerId="LiveId" clId="{EB6AEB1E-92B8-574A-94BB-FF82B5FA9E75}" dt="2022-01-20T06:56:50.884" v="104"/>
          <ac:spMkLst>
            <pc:docMk/>
            <pc:sldMk cId="0" sldId="265"/>
            <ac:spMk id="309" creationId="{00000000-0000-0000-0000-000000000000}"/>
          </ac:spMkLst>
        </pc:spChg>
        <pc:grpChg chg="mod">
          <ac:chgData name="Loc Huynh" userId="80c0383e323bd6ea" providerId="LiveId" clId="{EB6AEB1E-92B8-574A-94BB-FF82B5FA9E75}" dt="2022-01-20T06:56:50.884" v="104"/>
          <ac:grpSpMkLst>
            <pc:docMk/>
            <pc:sldMk cId="0" sldId="265"/>
            <ac:grpSpMk id="304" creationId="{00000000-0000-0000-0000-000000000000}"/>
          </ac:grpSpMkLst>
        </pc:grpChg>
        <pc:picChg chg="mod">
          <ac:chgData name="Loc Huynh" userId="80c0383e323bd6ea" providerId="LiveId" clId="{EB6AEB1E-92B8-574A-94BB-FF82B5FA9E75}" dt="2022-01-20T06:56:50.884" v="104"/>
          <ac:picMkLst>
            <pc:docMk/>
            <pc:sldMk cId="0" sldId="265"/>
            <ac:picMk id="302" creationId="{00000000-0000-0000-0000-000000000000}"/>
          </ac:picMkLst>
        </pc:picChg>
      </pc:sldChg>
      <pc:sldChg chg="modSp add del modNotes">
        <pc:chgData name="Loc Huynh" userId="80c0383e323bd6ea" providerId="LiveId" clId="{EB6AEB1E-92B8-574A-94BB-FF82B5FA9E75}" dt="2022-01-22T10:41:30.595" v="17141" actId="2696"/>
        <pc:sldMkLst>
          <pc:docMk/>
          <pc:sldMk cId="0" sldId="266"/>
        </pc:sldMkLst>
        <pc:spChg chg="mod">
          <ac:chgData name="Loc Huynh" userId="80c0383e323bd6ea" providerId="LiveId" clId="{EB6AEB1E-92B8-574A-94BB-FF82B5FA9E75}" dt="2022-01-20T06:56:50.884" v="104"/>
          <ac:spMkLst>
            <pc:docMk/>
            <pc:sldMk cId="0" sldId="266"/>
            <ac:spMk id="314" creationId="{00000000-0000-0000-0000-000000000000}"/>
          </ac:spMkLst>
        </pc:spChg>
        <pc:spChg chg="mod">
          <ac:chgData name="Loc Huynh" userId="80c0383e323bd6ea" providerId="LiveId" clId="{EB6AEB1E-92B8-574A-94BB-FF82B5FA9E75}" dt="2022-01-20T06:56:50.884" v="104"/>
          <ac:spMkLst>
            <pc:docMk/>
            <pc:sldMk cId="0" sldId="266"/>
            <ac:spMk id="315" creationId="{00000000-0000-0000-0000-000000000000}"/>
          </ac:spMkLst>
        </pc:spChg>
      </pc:sldChg>
      <pc:sldChg chg="modSp add del setBg modNotes">
        <pc:chgData name="Loc Huynh" userId="80c0383e323bd6ea" providerId="LiveId" clId="{EB6AEB1E-92B8-574A-94BB-FF82B5FA9E75}" dt="2022-01-22T10:41:32.165" v="17142" actId="2696"/>
        <pc:sldMkLst>
          <pc:docMk/>
          <pc:sldMk cId="0" sldId="267"/>
        </pc:sldMkLst>
        <pc:spChg chg="mod">
          <ac:chgData name="Loc Huynh" userId="80c0383e323bd6ea" providerId="LiveId" clId="{EB6AEB1E-92B8-574A-94BB-FF82B5FA9E75}" dt="2022-01-20T06:56:50.884" v="104"/>
          <ac:spMkLst>
            <pc:docMk/>
            <pc:sldMk cId="0" sldId="267"/>
            <ac:spMk id="320" creationId="{00000000-0000-0000-0000-000000000000}"/>
          </ac:spMkLst>
        </pc:spChg>
        <pc:spChg chg="mod">
          <ac:chgData name="Loc Huynh" userId="80c0383e323bd6ea" providerId="LiveId" clId="{EB6AEB1E-92B8-574A-94BB-FF82B5FA9E75}" dt="2022-01-20T06:56:50.884" v="104"/>
          <ac:spMkLst>
            <pc:docMk/>
            <pc:sldMk cId="0" sldId="267"/>
            <ac:spMk id="321" creationId="{00000000-0000-0000-0000-000000000000}"/>
          </ac:spMkLst>
        </pc:spChg>
        <pc:spChg chg="mod">
          <ac:chgData name="Loc Huynh" userId="80c0383e323bd6ea" providerId="LiveId" clId="{EB6AEB1E-92B8-574A-94BB-FF82B5FA9E75}" dt="2022-01-20T06:56:50.884" v="104"/>
          <ac:spMkLst>
            <pc:docMk/>
            <pc:sldMk cId="0" sldId="267"/>
            <ac:spMk id="322" creationId="{00000000-0000-0000-0000-000000000000}"/>
          </ac:spMkLst>
        </pc:spChg>
        <pc:spChg chg="mod">
          <ac:chgData name="Loc Huynh" userId="80c0383e323bd6ea" providerId="LiveId" clId="{EB6AEB1E-92B8-574A-94BB-FF82B5FA9E75}" dt="2022-01-20T06:56:50.884" v="104"/>
          <ac:spMkLst>
            <pc:docMk/>
            <pc:sldMk cId="0" sldId="267"/>
            <ac:spMk id="323" creationId="{00000000-0000-0000-0000-000000000000}"/>
          </ac:spMkLst>
        </pc:spChg>
        <pc:spChg chg="mod">
          <ac:chgData name="Loc Huynh" userId="80c0383e323bd6ea" providerId="LiveId" clId="{EB6AEB1E-92B8-574A-94BB-FF82B5FA9E75}" dt="2022-01-20T06:56:50.884" v="104"/>
          <ac:spMkLst>
            <pc:docMk/>
            <pc:sldMk cId="0" sldId="267"/>
            <ac:spMk id="324" creationId="{00000000-0000-0000-0000-000000000000}"/>
          </ac:spMkLst>
        </pc:spChg>
        <pc:spChg chg="mod">
          <ac:chgData name="Loc Huynh" userId="80c0383e323bd6ea" providerId="LiveId" clId="{EB6AEB1E-92B8-574A-94BB-FF82B5FA9E75}" dt="2022-01-20T06:56:50.884" v="104"/>
          <ac:spMkLst>
            <pc:docMk/>
            <pc:sldMk cId="0" sldId="267"/>
            <ac:spMk id="326" creationId="{00000000-0000-0000-0000-000000000000}"/>
          </ac:spMkLst>
        </pc:spChg>
        <pc:spChg chg="mod">
          <ac:chgData name="Loc Huynh" userId="80c0383e323bd6ea" providerId="LiveId" clId="{EB6AEB1E-92B8-574A-94BB-FF82B5FA9E75}" dt="2022-01-20T06:56:50.884" v="104"/>
          <ac:spMkLst>
            <pc:docMk/>
            <pc:sldMk cId="0" sldId="267"/>
            <ac:spMk id="327" creationId="{00000000-0000-0000-0000-000000000000}"/>
          </ac:spMkLst>
        </pc:spChg>
        <pc:spChg chg="mod">
          <ac:chgData name="Loc Huynh" userId="80c0383e323bd6ea" providerId="LiveId" clId="{EB6AEB1E-92B8-574A-94BB-FF82B5FA9E75}" dt="2022-01-20T06:56:50.884" v="104"/>
          <ac:spMkLst>
            <pc:docMk/>
            <pc:sldMk cId="0" sldId="267"/>
            <ac:spMk id="328" creationId="{00000000-0000-0000-0000-000000000000}"/>
          </ac:spMkLst>
        </pc:spChg>
        <pc:spChg chg="mod">
          <ac:chgData name="Loc Huynh" userId="80c0383e323bd6ea" providerId="LiveId" clId="{EB6AEB1E-92B8-574A-94BB-FF82B5FA9E75}" dt="2022-01-20T06:56:50.884" v="104"/>
          <ac:spMkLst>
            <pc:docMk/>
            <pc:sldMk cId="0" sldId="267"/>
            <ac:spMk id="329" creationId="{00000000-0000-0000-0000-000000000000}"/>
          </ac:spMkLst>
        </pc:spChg>
        <pc:spChg chg="mod">
          <ac:chgData name="Loc Huynh" userId="80c0383e323bd6ea" providerId="LiveId" clId="{EB6AEB1E-92B8-574A-94BB-FF82B5FA9E75}" dt="2022-01-20T06:56:50.884" v="104"/>
          <ac:spMkLst>
            <pc:docMk/>
            <pc:sldMk cId="0" sldId="267"/>
            <ac:spMk id="330" creationId="{00000000-0000-0000-0000-000000000000}"/>
          </ac:spMkLst>
        </pc:spChg>
        <pc:spChg chg="mod">
          <ac:chgData name="Loc Huynh" userId="80c0383e323bd6ea" providerId="LiveId" clId="{EB6AEB1E-92B8-574A-94BB-FF82B5FA9E75}" dt="2022-01-20T06:56:50.884" v="104"/>
          <ac:spMkLst>
            <pc:docMk/>
            <pc:sldMk cId="0" sldId="267"/>
            <ac:spMk id="331" creationId="{00000000-0000-0000-0000-000000000000}"/>
          </ac:spMkLst>
        </pc:spChg>
        <pc:spChg chg="mod">
          <ac:chgData name="Loc Huynh" userId="80c0383e323bd6ea" providerId="LiveId" clId="{EB6AEB1E-92B8-574A-94BB-FF82B5FA9E75}" dt="2022-01-20T06:56:50.884" v="104"/>
          <ac:spMkLst>
            <pc:docMk/>
            <pc:sldMk cId="0" sldId="267"/>
            <ac:spMk id="332" creationId="{00000000-0000-0000-0000-000000000000}"/>
          </ac:spMkLst>
        </pc:spChg>
        <pc:spChg chg="mod">
          <ac:chgData name="Loc Huynh" userId="80c0383e323bd6ea" providerId="LiveId" clId="{EB6AEB1E-92B8-574A-94BB-FF82B5FA9E75}" dt="2022-01-20T06:56:50.884" v="104"/>
          <ac:spMkLst>
            <pc:docMk/>
            <pc:sldMk cId="0" sldId="267"/>
            <ac:spMk id="333" creationId="{00000000-0000-0000-0000-000000000000}"/>
          </ac:spMkLst>
        </pc:spChg>
        <pc:spChg chg="mod">
          <ac:chgData name="Loc Huynh" userId="80c0383e323bd6ea" providerId="LiveId" clId="{EB6AEB1E-92B8-574A-94BB-FF82B5FA9E75}" dt="2022-01-20T06:56:50.884" v="104"/>
          <ac:spMkLst>
            <pc:docMk/>
            <pc:sldMk cId="0" sldId="267"/>
            <ac:spMk id="334" creationId="{00000000-0000-0000-0000-000000000000}"/>
          </ac:spMkLst>
        </pc:spChg>
        <pc:spChg chg="mod">
          <ac:chgData name="Loc Huynh" userId="80c0383e323bd6ea" providerId="LiveId" clId="{EB6AEB1E-92B8-574A-94BB-FF82B5FA9E75}" dt="2022-01-20T06:56:50.884" v="104"/>
          <ac:spMkLst>
            <pc:docMk/>
            <pc:sldMk cId="0" sldId="267"/>
            <ac:spMk id="335" creationId="{00000000-0000-0000-0000-000000000000}"/>
          </ac:spMkLst>
        </pc:spChg>
        <pc:spChg chg="mod">
          <ac:chgData name="Loc Huynh" userId="80c0383e323bd6ea" providerId="LiveId" clId="{EB6AEB1E-92B8-574A-94BB-FF82B5FA9E75}" dt="2022-01-20T06:56:50.884" v="104"/>
          <ac:spMkLst>
            <pc:docMk/>
            <pc:sldMk cId="0" sldId="267"/>
            <ac:spMk id="336" creationId="{00000000-0000-0000-0000-000000000000}"/>
          </ac:spMkLst>
        </pc:spChg>
        <pc:grpChg chg="mod">
          <ac:chgData name="Loc Huynh" userId="80c0383e323bd6ea" providerId="LiveId" clId="{EB6AEB1E-92B8-574A-94BB-FF82B5FA9E75}" dt="2022-01-20T06:56:50.884" v="104"/>
          <ac:grpSpMkLst>
            <pc:docMk/>
            <pc:sldMk cId="0" sldId="267"/>
            <ac:grpSpMk id="325" creationId="{00000000-0000-0000-0000-000000000000}"/>
          </ac:grpSpMkLst>
        </pc:grpChg>
      </pc:sldChg>
      <pc:sldChg chg="modSp add del modNotes">
        <pc:chgData name="Loc Huynh" userId="80c0383e323bd6ea" providerId="LiveId" clId="{EB6AEB1E-92B8-574A-94BB-FF82B5FA9E75}" dt="2022-01-22T10:41:35.200" v="17143" actId="2696"/>
        <pc:sldMkLst>
          <pc:docMk/>
          <pc:sldMk cId="0" sldId="268"/>
        </pc:sldMkLst>
        <pc:spChg chg="mod">
          <ac:chgData name="Loc Huynh" userId="80c0383e323bd6ea" providerId="LiveId" clId="{EB6AEB1E-92B8-574A-94BB-FF82B5FA9E75}" dt="2022-01-20T06:56:50.884" v="104"/>
          <ac:spMkLst>
            <pc:docMk/>
            <pc:sldMk cId="0" sldId="268"/>
            <ac:spMk id="341" creationId="{00000000-0000-0000-0000-000000000000}"/>
          </ac:spMkLst>
        </pc:spChg>
        <pc:spChg chg="mod">
          <ac:chgData name="Loc Huynh" userId="80c0383e323bd6ea" providerId="LiveId" clId="{EB6AEB1E-92B8-574A-94BB-FF82B5FA9E75}" dt="2022-01-20T06:56:50.884" v="104"/>
          <ac:spMkLst>
            <pc:docMk/>
            <pc:sldMk cId="0" sldId="268"/>
            <ac:spMk id="343" creationId="{00000000-0000-0000-0000-000000000000}"/>
          </ac:spMkLst>
        </pc:spChg>
        <pc:spChg chg="mod">
          <ac:chgData name="Loc Huynh" userId="80c0383e323bd6ea" providerId="LiveId" clId="{EB6AEB1E-92B8-574A-94BB-FF82B5FA9E75}" dt="2022-01-20T06:56:50.884" v="104"/>
          <ac:spMkLst>
            <pc:docMk/>
            <pc:sldMk cId="0" sldId="268"/>
            <ac:spMk id="345" creationId="{00000000-0000-0000-0000-000000000000}"/>
          </ac:spMkLst>
        </pc:spChg>
        <pc:spChg chg="mod">
          <ac:chgData name="Loc Huynh" userId="80c0383e323bd6ea" providerId="LiveId" clId="{EB6AEB1E-92B8-574A-94BB-FF82B5FA9E75}" dt="2022-01-20T06:56:50.884" v="104"/>
          <ac:spMkLst>
            <pc:docMk/>
            <pc:sldMk cId="0" sldId="268"/>
            <ac:spMk id="346" creationId="{00000000-0000-0000-0000-000000000000}"/>
          </ac:spMkLst>
        </pc:spChg>
        <pc:spChg chg="mod">
          <ac:chgData name="Loc Huynh" userId="80c0383e323bd6ea" providerId="LiveId" clId="{EB6AEB1E-92B8-574A-94BB-FF82B5FA9E75}" dt="2022-01-20T06:56:50.884" v="104"/>
          <ac:spMkLst>
            <pc:docMk/>
            <pc:sldMk cId="0" sldId="268"/>
            <ac:spMk id="347" creationId="{00000000-0000-0000-0000-000000000000}"/>
          </ac:spMkLst>
        </pc:spChg>
        <pc:spChg chg="mod">
          <ac:chgData name="Loc Huynh" userId="80c0383e323bd6ea" providerId="LiveId" clId="{EB6AEB1E-92B8-574A-94BB-FF82B5FA9E75}" dt="2022-01-20T06:56:50.884" v="104"/>
          <ac:spMkLst>
            <pc:docMk/>
            <pc:sldMk cId="0" sldId="268"/>
            <ac:spMk id="348" creationId="{00000000-0000-0000-0000-000000000000}"/>
          </ac:spMkLst>
        </pc:spChg>
        <pc:spChg chg="mod">
          <ac:chgData name="Loc Huynh" userId="80c0383e323bd6ea" providerId="LiveId" clId="{EB6AEB1E-92B8-574A-94BB-FF82B5FA9E75}" dt="2022-01-20T06:56:50.884" v="104"/>
          <ac:spMkLst>
            <pc:docMk/>
            <pc:sldMk cId="0" sldId="268"/>
            <ac:spMk id="349" creationId="{00000000-0000-0000-0000-000000000000}"/>
          </ac:spMkLst>
        </pc:spChg>
        <pc:spChg chg="mod">
          <ac:chgData name="Loc Huynh" userId="80c0383e323bd6ea" providerId="LiveId" clId="{EB6AEB1E-92B8-574A-94BB-FF82B5FA9E75}" dt="2022-01-20T06:56:50.884" v="104"/>
          <ac:spMkLst>
            <pc:docMk/>
            <pc:sldMk cId="0" sldId="268"/>
            <ac:spMk id="350" creationId="{00000000-0000-0000-0000-000000000000}"/>
          </ac:spMkLst>
        </pc:spChg>
        <pc:spChg chg="mod">
          <ac:chgData name="Loc Huynh" userId="80c0383e323bd6ea" providerId="LiveId" clId="{EB6AEB1E-92B8-574A-94BB-FF82B5FA9E75}" dt="2022-01-20T06:56:50.884" v="104"/>
          <ac:spMkLst>
            <pc:docMk/>
            <pc:sldMk cId="0" sldId="268"/>
            <ac:spMk id="351" creationId="{00000000-0000-0000-0000-000000000000}"/>
          </ac:spMkLst>
        </pc:spChg>
        <pc:grpChg chg="mod">
          <ac:chgData name="Loc Huynh" userId="80c0383e323bd6ea" providerId="LiveId" clId="{EB6AEB1E-92B8-574A-94BB-FF82B5FA9E75}" dt="2022-01-20T06:56:50.884" v="104"/>
          <ac:grpSpMkLst>
            <pc:docMk/>
            <pc:sldMk cId="0" sldId="268"/>
            <ac:grpSpMk id="344" creationId="{00000000-0000-0000-0000-000000000000}"/>
          </ac:grpSpMkLst>
        </pc:grpChg>
        <pc:graphicFrameChg chg="mod">
          <ac:chgData name="Loc Huynh" userId="80c0383e323bd6ea" providerId="LiveId" clId="{EB6AEB1E-92B8-574A-94BB-FF82B5FA9E75}" dt="2022-01-20T06:56:50.884" v="104"/>
          <ac:graphicFrameMkLst>
            <pc:docMk/>
            <pc:sldMk cId="0" sldId="268"/>
            <ac:graphicFrameMk id="342" creationId="{00000000-0000-0000-0000-000000000000}"/>
          </ac:graphicFrameMkLst>
        </pc:graphicFrameChg>
      </pc:sldChg>
      <pc:sldChg chg="modSp add del modNotes">
        <pc:chgData name="Loc Huynh" userId="80c0383e323bd6ea" providerId="LiveId" clId="{EB6AEB1E-92B8-574A-94BB-FF82B5FA9E75}" dt="2022-01-22T10:41:14.748" v="17134" actId="2696"/>
        <pc:sldMkLst>
          <pc:docMk/>
          <pc:sldMk cId="0" sldId="269"/>
        </pc:sldMkLst>
        <pc:spChg chg="mod">
          <ac:chgData name="Loc Huynh" userId="80c0383e323bd6ea" providerId="LiveId" clId="{EB6AEB1E-92B8-574A-94BB-FF82B5FA9E75}" dt="2022-01-20T06:56:50.884" v="104"/>
          <ac:spMkLst>
            <pc:docMk/>
            <pc:sldMk cId="0" sldId="269"/>
            <ac:spMk id="356" creationId="{00000000-0000-0000-0000-000000000000}"/>
          </ac:spMkLst>
        </pc:spChg>
        <pc:spChg chg="mod">
          <ac:chgData name="Loc Huynh" userId="80c0383e323bd6ea" providerId="LiveId" clId="{EB6AEB1E-92B8-574A-94BB-FF82B5FA9E75}" dt="2022-01-20T06:56:50.884" v="104"/>
          <ac:spMkLst>
            <pc:docMk/>
            <pc:sldMk cId="0" sldId="269"/>
            <ac:spMk id="357" creationId="{00000000-0000-0000-0000-000000000000}"/>
          </ac:spMkLst>
        </pc:spChg>
        <pc:spChg chg="mod">
          <ac:chgData name="Loc Huynh" userId="80c0383e323bd6ea" providerId="LiveId" clId="{EB6AEB1E-92B8-574A-94BB-FF82B5FA9E75}" dt="2022-01-20T06:56:50.884" v="104"/>
          <ac:spMkLst>
            <pc:docMk/>
            <pc:sldMk cId="0" sldId="269"/>
            <ac:spMk id="358" creationId="{00000000-0000-0000-0000-000000000000}"/>
          </ac:spMkLst>
        </pc:spChg>
        <pc:spChg chg="mod">
          <ac:chgData name="Loc Huynh" userId="80c0383e323bd6ea" providerId="LiveId" clId="{EB6AEB1E-92B8-574A-94BB-FF82B5FA9E75}" dt="2022-01-20T06:56:50.884" v="104"/>
          <ac:spMkLst>
            <pc:docMk/>
            <pc:sldMk cId="0" sldId="269"/>
            <ac:spMk id="360" creationId="{00000000-0000-0000-0000-000000000000}"/>
          </ac:spMkLst>
        </pc:spChg>
        <pc:spChg chg="mod">
          <ac:chgData name="Loc Huynh" userId="80c0383e323bd6ea" providerId="LiveId" clId="{EB6AEB1E-92B8-574A-94BB-FF82B5FA9E75}" dt="2022-01-20T06:56:50.884" v="104"/>
          <ac:spMkLst>
            <pc:docMk/>
            <pc:sldMk cId="0" sldId="269"/>
            <ac:spMk id="361" creationId="{00000000-0000-0000-0000-000000000000}"/>
          </ac:spMkLst>
        </pc:spChg>
        <pc:spChg chg="mod">
          <ac:chgData name="Loc Huynh" userId="80c0383e323bd6ea" providerId="LiveId" clId="{EB6AEB1E-92B8-574A-94BB-FF82B5FA9E75}" dt="2022-01-20T06:56:50.884" v="104"/>
          <ac:spMkLst>
            <pc:docMk/>
            <pc:sldMk cId="0" sldId="269"/>
            <ac:spMk id="362" creationId="{00000000-0000-0000-0000-000000000000}"/>
          </ac:spMkLst>
        </pc:spChg>
        <pc:spChg chg="mod">
          <ac:chgData name="Loc Huynh" userId="80c0383e323bd6ea" providerId="LiveId" clId="{EB6AEB1E-92B8-574A-94BB-FF82B5FA9E75}" dt="2022-01-20T06:56:50.884" v="104"/>
          <ac:spMkLst>
            <pc:docMk/>
            <pc:sldMk cId="0" sldId="269"/>
            <ac:spMk id="363" creationId="{00000000-0000-0000-0000-000000000000}"/>
          </ac:spMkLst>
        </pc:spChg>
        <pc:spChg chg="mod">
          <ac:chgData name="Loc Huynh" userId="80c0383e323bd6ea" providerId="LiveId" clId="{EB6AEB1E-92B8-574A-94BB-FF82B5FA9E75}" dt="2022-01-20T06:56:50.884" v="104"/>
          <ac:spMkLst>
            <pc:docMk/>
            <pc:sldMk cId="0" sldId="269"/>
            <ac:spMk id="364" creationId="{00000000-0000-0000-0000-000000000000}"/>
          </ac:spMkLst>
        </pc:spChg>
        <pc:spChg chg="mod">
          <ac:chgData name="Loc Huynh" userId="80c0383e323bd6ea" providerId="LiveId" clId="{EB6AEB1E-92B8-574A-94BB-FF82B5FA9E75}" dt="2022-01-20T06:56:50.884" v="104"/>
          <ac:spMkLst>
            <pc:docMk/>
            <pc:sldMk cId="0" sldId="269"/>
            <ac:spMk id="365" creationId="{00000000-0000-0000-0000-000000000000}"/>
          </ac:spMkLst>
        </pc:spChg>
        <pc:spChg chg="mod">
          <ac:chgData name="Loc Huynh" userId="80c0383e323bd6ea" providerId="LiveId" clId="{EB6AEB1E-92B8-574A-94BB-FF82B5FA9E75}" dt="2022-01-20T06:56:50.884" v="104"/>
          <ac:spMkLst>
            <pc:docMk/>
            <pc:sldMk cId="0" sldId="269"/>
            <ac:spMk id="366" creationId="{00000000-0000-0000-0000-000000000000}"/>
          </ac:spMkLst>
        </pc:spChg>
        <pc:spChg chg="mod">
          <ac:chgData name="Loc Huynh" userId="80c0383e323bd6ea" providerId="LiveId" clId="{EB6AEB1E-92B8-574A-94BB-FF82B5FA9E75}" dt="2022-01-20T06:56:50.884" v="104"/>
          <ac:spMkLst>
            <pc:docMk/>
            <pc:sldMk cId="0" sldId="269"/>
            <ac:spMk id="367" creationId="{00000000-0000-0000-0000-000000000000}"/>
          </ac:spMkLst>
        </pc:spChg>
        <pc:spChg chg="mod">
          <ac:chgData name="Loc Huynh" userId="80c0383e323bd6ea" providerId="LiveId" clId="{EB6AEB1E-92B8-574A-94BB-FF82B5FA9E75}" dt="2022-01-20T06:56:50.884" v="104"/>
          <ac:spMkLst>
            <pc:docMk/>
            <pc:sldMk cId="0" sldId="269"/>
            <ac:spMk id="368" creationId="{00000000-0000-0000-0000-000000000000}"/>
          </ac:spMkLst>
        </pc:spChg>
        <pc:spChg chg="mod">
          <ac:chgData name="Loc Huynh" userId="80c0383e323bd6ea" providerId="LiveId" clId="{EB6AEB1E-92B8-574A-94BB-FF82B5FA9E75}" dt="2022-01-20T06:56:50.884" v="104"/>
          <ac:spMkLst>
            <pc:docMk/>
            <pc:sldMk cId="0" sldId="269"/>
            <ac:spMk id="369" creationId="{00000000-0000-0000-0000-000000000000}"/>
          </ac:spMkLst>
        </pc:spChg>
        <pc:spChg chg="mod">
          <ac:chgData name="Loc Huynh" userId="80c0383e323bd6ea" providerId="LiveId" clId="{EB6AEB1E-92B8-574A-94BB-FF82B5FA9E75}" dt="2022-01-20T06:56:50.884" v="104"/>
          <ac:spMkLst>
            <pc:docMk/>
            <pc:sldMk cId="0" sldId="269"/>
            <ac:spMk id="370" creationId="{00000000-0000-0000-0000-000000000000}"/>
          </ac:spMkLst>
        </pc:spChg>
        <pc:grpChg chg="mod">
          <ac:chgData name="Loc Huynh" userId="80c0383e323bd6ea" providerId="LiveId" clId="{EB6AEB1E-92B8-574A-94BB-FF82B5FA9E75}" dt="2022-01-20T06:56:50.884" v="104"/>
          <ac:grpSpMkLst>
            <pc:docMk/>
            <pc:sldMk cId="0" sldId="269"/>
            <ac:grpSpMk id="359" creationId="{00000000-0000-0000-0000-000000000000}"/>
          </ac:grpSpMkLst>
        </pc:grpChg>
        <pc:cxnChg chg="mod">
          <ac:chgData name="Loc Huynh" userId="80c0383e323bd6ea" providerId="LiveId" clId="{EB6AEB1E-92B8-574A-94BB-FF82B5FA9E75}" dt="2022-01-20T06:56:50.884" v="104"/>
          <ac:cxnSpMkLst>
            <pc:docMk/>
            <pc:sldMk cId="0" sldId="269"/>
            <ac:cxnSpMk id="371" creationId="{00000000-0000-0000-0000-000000000000}"/>
          </ac:cxnSpMkLst>
        </pc:cxnChg>
      </pc:sldChg>
      <pc:sldChg chg="modSp add del modNotes">
        <pc:chgData name="Loc Huynh" userId="80c0383e323bd6ea" providerId="LiveId" clId="{EB6AEB1E-92B8-574A-94BB-FF82B5FA9E75}" dt="2022-01-22T10:41:07.458" v="17125" actId="2696"/>
        <pc:sldMkLst>
          <pc:docMk/>
          <pc:sldMk cId="0" sldId="270"/>
        </pc:sldMkLst>
        <pc:spChg chg="mod">
          <ac:chgData name="Loc Huynh" userId="80c0383e323bd6ea" providerId="LiveId" clId="{EB6AEB1E-92B8-574A-94BB-FF82B5FA9E75}" dt="2022-01-20T06:56:50.884" v="104"/>
          <ac:spMkLst>
            <pc:docMk/>
            <pc:sldMk cId="0" sldId="270"/>
            <ac:spMk id="377" creationId="{00000000-0000-0000-0000-000000000000}"/>
          </ac:spMkLst>
        </pc:spChg>
        <pc:spChg chg="mod">
          <ac:chgData name="Loc Huynh" userId="80c0383e323bd6ea" providerId="LiveId" clId="{EB6AEB1E-92B8-574A-94BB-FF82B5FA9E75}" dt="2022-01-20T06:56:50.884" v="104"/>
          <ac:spMkLst>
            <pc:docMk/>
            <pc:sldMk cId="0" sldId="270"/>
            <ac:spMk id="378" creationId="{00000000-0000-0000-0000-000000000000}"/>
          </ac:spMkLst>
        </pc:spChg>
        <pc:spChg chg="mod">
          <ac:chgData name="Loc Huynh" userId="80c0383e323bd6ea" providerId="LiveId" clId="{EB6AEB1E-92B8-574A-94BB-FF82B5FA9E75}" dt="2022-01-20T06:56:50.884" v="104"/>
          <ac:spMkLst>
            <pc:docMk/>
            <pc:sldMk cId="0" sldId="270"/>
            <ac:spMk id="379" creationId="{00000000-0000-0000-0000-000000000000}"/>
          </ac:spMkLst>
        </pc:spChg>
        <pc:spChg chg="mod">
          <ac:chgData name="Loc Huynh" userId="80c0383e323bd6ea" providerId="LiveId" clId="{EB6AEB1E-92B8-574A-94BB-FF82B5FA9E75}" dt="2022-01-20T06:56:50.884" v="104"/>
          <ac:spMkLst>
            <pc:docMk/>
            <pc:sldMk cId="0" sldId="270"/>
            <ac:spMk id="380" creationId="{00000000-0000-0000-0000-000000000000}"/>
          </ac:spMkLst>
        </pc:spChg>
        <pc:spChg chg="mod">
          <ac:chgData name="Loc Huynh" userId="80c0383e323bd6ea" providerId="LiveId" clId="{EB6AEB1E-92B8-574A-94BB-FF82B5FA9E75}" dt="2022-01-20T06:56:50.884" v="104"/>
          <ac:spMkLst>
            <pc:docMk/>
            <pc:sldMk cId="0" sldId="270"/>
            <ac:spMk id="381" creationId="{00000000-0000-0000-0000-000000000000}"/>
          </ac:spMkLst>
        </pc:spChg>
        <pc:spChg chg="mod">
          <ac:chgData name="Loc Huynh" userId="80c0383e323bd6ea" providerId="LiveId" clId="{EB6AEB1E-92B8-574A-94BB-FF82B5FA9E75}" dt="2022-01-20T06:56:50.884" v="104"/>
          <ac:spMkLst>
            <pc:docMk/>
            <pc:sldMk cId="0" sldId="270"/>
            <ac:spMk id="382" creationId="{00000000-0000-0000-0000-000000000000}"/>
          </ac:spMkLst>
        </pc:spChg>
        <pc:spChg chg="mod">
          <ac:chgData name="Loc Huynh" userId="80c0383e323bd6ea" providerId="LiveId" clId="{EB6AEB1E-92B8-574A-94BB-FF82B5FA9E75}" dt="2022-01-20T06:56:50.884" v="104"/>
          <ac:spMkLst>
            <pc:docMk/>
            <pc:sldMk cId="0" sldId="270"/>
            <ac:spMk id="383" creationId="{00000000-0000-0000-0000-000000000000}"/>
          </ac:spMkLst>
        </pc:spChg>
        <pc:spChg chg="mod">
          <ac:chgData name="Loc Huynh" userId="80c0383e323bd6ea" providerId="LiveId" clId="{EB6AEB1E-92B8-574A-94BB-FF82B5FA9E75}" dt="2022-01-20T06:56:50.884" v="104"/>
          <ac:spMkLst>
            <pc:docMk/>
            <pc:sldMk cId="0" sldId="270"/>
            <ac:spMk id="384" creationId="{00000000-0000-0000-0000-000000000000}"/>
          </ac:spMkLst>
        </pc:spChg>
        <pc:grpChg chg="mod">
          <ac:chgData name="Loc Huynh" userId="80c0383e323bd6ea" providerId="LiveId" clId="{EB6AEB1E-92B8-574A-94BB-FF82B5FA9E75}" dt="2022-01-20T06:56:50.884" v="104"/>
          <ac:grpSpMkLst>
            <pc:docMk/>
            <pc:sldMk cId="0" sldId="270"/>
            <ac:grpSpMk id="376" creationId="{00000000-0000-0000-0000-000000000000}"/>
          </ac:grpSpMkLst>
        </pc:grpChg>
      </pc:sldChg>
      <pc:sldChg chg="modSp add del modNotes">
        <pc:chgData name="Loc Huynh" userId="80c0383e323bd6ea" providerId="LiveId" clId="{EB6AEB1E-92B8-574A-94BB-FF82B5FA9E75}" dt="2022-01-22T10:41:07.893" v="17126" actId="2696"/>
        <pc:sldMkLst>
          <pc:docMk/>
          <pc:sldMk cId="0" sldId="271"/>
        </pc:sldMkLst>
        <pc:spChg chg="mod">
          <ac:chgData name="Loc Huynh" userId="80c0383e323bd6ea" providerId="LiveId" clId="{EB6AEB1E-92B8-574A-94BB-FF82B5FA9E75}" dt="2022-01-20T06:56:50.884" v="104"/>
          <ac:spMkLst>
            <pc:docMk/>
            <pc:sldMk cId="0" sldId="271"/>
            <ac:spMk id="390" creationId="{00000000-0000-0000-0000-000000000000}"/>
          </ac:spMkLst>
        </pc:spChg>
        <pc:spChg chg="mod">
          <ac:chgData name="Loc Huynh" userId="80c0383e323bd6ea" providerId="LiveId" clId="{EB6AEB1E-92B8-574A-94BB-FF82B5FA9E75}" dt="2022-01-20T06:56:50.884" v="104"/>
          <ac:spMkLst>
            <pc:docMk/>
            <pc:sldMk cId="0" sldId="271"/>
            <ac:spMk id="391" creationId="{00000000-0000-0000-0000-000000000000}"/>
          </ac:spMkLst>
        </pc:spChg>
        <pc:spChg chg="mod">
          <ac:chgData name="Loc Huynh" userId="80c0383e323bd6ea" providerId="LiveId" clId="{EB6AEB1E-92B8-574A-94BB-FF82B5FA9E75}" dt="2022-01-20T06:56:50.884" v="104"/>
          <ac:spMkLst>
            <pc:docMk/>
            <pc:sldMk cId="0" sldId="271"/>
            <ac:spMk id="392" creationId="{00000000-0000-0000-0000-000000000000}"/>
          </ac:spMkLst>
        </pc:spChg>
        <pc:spChg chg="mod">
          <ac:chgData name="Loc Huynh" userId="80c0383e323bd6ea" providerId="LiveId" clId="{EB6AEB1E-92B8-574A-94BB-FF82B5FA9E75}" dt="2022-01-20T06:56:50.884" v="104"/>
          <ac:spMkLst>
            <pc:docMk/>
            <pc:sldMk cId="0" sldId="271"/>
            <ac:spMk id="393" creationId="{00000000-0000-0000-0000-000000000000}"/>
          </ac:spMkLst>
        </pc:spChg>
        <pc:spChg chg="mod">
          <ac:chgData name="Loc Huynh" userId="80c0383e323bd6ea" providerId="LiveId" clId="{EB6AEB1E-92B8-574A-94BB-FF82B5FA9E75}" dt="2022-01-20T06:56:50.884" v="104"/>
          <ac:spMkLst>
            <pc:docMk/>
            <pc:sldMk cId="0" sldId="271"/>
            <ac:spMk id="394" creationId="{00000000-0000-0000-0000-000000000000}"/>
          </ac:spMkLst>
        </pc:spChg>
        <pc:spChg chg="mod">
          <ac:chgData name="Loc Huynh" userId="80c0383e323bd6ea" providerId="LiveId" clId="{EB6AEB1E-92B8-574A-94BB-FF82B5FA9E75}" dt="2022-01-20T06:56:50.884" v="104"/>
          <ac:spMkLst>
            <pc:docMk/>
            <pc:sldMk cId="0" sldId="271"/>
            <ac:spMk id="396" creationId="{00000000-0000-0000-0000-000000000000}"/>
          </ac:spMkLst>
        </pc:spChg>
        <pc:spChg chg="mod">
          <ac:chgData name="Loc Huynh" userId="80c0383e323bd6ea" providerId="LiveId" clId="{EB6AEB1E-92B8-574A-94BB-FF82B5FA9E75}" dt="2022-01-20T06:56:50.884" v="104"/>
          <ac:spMkLst>
            <pc:docMk/>
            <pc:sldMk cId="0" sldId="271"/>
            <ac:spMk id="397" creationId="{00000000-0000-0000-0000-000000000000}"/>
          </ac:spMkLst>
        </pc:spChg>
        <pc:spChg chg="mod">
          <ac:chgData name="Loc Huynh" userId="80c0383e323bd6ea" providerId="LiveId" clId="{EB6AEB1E-92B8-574A-94BB-FF82B5FA9E75}" dt="2022-01-20T06:56:50.884" v="104"/>
          <ac:spMkLst>
            <pc:docMk/>
            <pc:sldMk cId="0" sldId="271"/>
            <ac:spMk id="398" creationId="{00000000-0000-0000-0000-000000000000}"/>
          </ac:spMkLst>
        </pc:spChg>
        <pc:spChg chg="mod">
          <ac:chgData name="Loc Huynh" userId="80c0383e323bd6ea" providerId="LiveId" clId="{EB6AEB1E-92B8-574A-94BB-FF82B5FA9E75}" dt="2022-01-20T06:56:50.884" v="104"/>
          <ac:spMkLst>
            <pc:docMk/>
            <pc:sldMk cId="0" sldId="271"/>
            <ac:spMk id="399" creationId="{00000000-0000-0000-0000-000000000000}"/>
          </ac:spMkLst>
        </pc:spChg>
        <pc:spChg chg="mod">
          <ac:chgData name="Loc Huynh" userId="80c0383e323bd6ea" providerId="LiveId" clId="{EB6AEB1E-92B8-574A-94BB-FF82B5FA9E75}" dt="2022-01-20T06:56:50.884" v="104"/>
          <ac:spMkLst>
            <pc:docMk/>
            <pc:sldMk cId="0" sldId="271"/>
            <ac:spMk id="400" creationId="{00000000-0000-0000-0000-000000000000}"/>
          </ac:spMkLst>
        </pc:spChg>
        <pc:spChg chg="mod">
          <ac:chgData name="Loc Huynh" userId="80c0383e323bd6ea" providerId="LiveId" clId="{EB6AEB1E-92B8-574A-94BB-FF82B5FA9E75}" dt="2022-01-20T06:56:50.884" v="104"/>
          <ac:spMkLst>
            <pc:docMk/>
            <pc:sldMk cId="0" sldId="271"/>
            <ac:spMk id="402" creationId="{00000000-0000-0000-0000-000000000000}"/>
          </ac:spMkLst>
        </pc:spChg>
        <pc:spChg chg="mod">
          <ac:chgData name="Loc Huynh" userId="80c0383e323bd6ea" providerId="LiveId" clId="{EB6AEB1E-92B8-574A-94BB-FF82B5FA9E75}" dt="2022-01-20T06:56:50.884" v="104"/>
          <ac:spMkLst>
            <pc:docMk/>
            <pc:sldMk cId="0" sldId="271"/>
            <ac:spMk id="403" creationId="{00000000-0000-0000-0000-000000000000}"/>
          </ac:spMkLst>
        </pc:spChg>
        <pc:spChg chg="mod">
          <ac:chgData name="Loc Huynh" userId="80c0383e323bd6ea" providerId="LiveId" clId="{EB6AEB1E-92B8-574A-94BB-FF82B5FA9E75}" dt="2022-01-20T06:56:50.884" v="104"/>
          <ac:spMkLst>
            <pc:docMk/>
            <pc:sldMk cId="0" sldId="271"/>
            <ac:spMk id="404" creationId="{00000000-0000-0000-0000-000000000000}"/>
          </ac:spMkLst>
        </pc:spChg>
        <pc:spChg chg="mod">
          <ac:chgData name="Loc Huynh" userId="80c0383e323bd6ea" providerId="LiveId" clId="{EB6AEB1E-92B8-574A-94BB-FF82B5FA9E75}" dt="2022-01-20T06:56:50.884" v="104"/>
          <ac:spMkLst>
            <pc:docMk/>
            <pc:sldMk cId="0" sldId="271"/>
            <ac:spMk id="405" creationId="{00000000-0000-0000-0000-000000000000}"/>
          </ac:spMkLst>
        </pc:spChg>
        <pc:spChg chg="mod">
          <ac:chgData name="Loc Huynh" userId="80c0383e323bd6ea" providerId="LiveId" clId="{EB6AEB1E-92B8-574A-94BB-FF82B5FA9E75}" dt="2022-01-20T06:56:50.884" v="104"/>
          <ac:spMkLst>
            <pc:docMk/>
            <pc:sldMk cId="0" sldId="271"/>
            <ac:spMk id="406" creationId="{00000000-0000-0000-0000-000000000000}"/>
          </ac:spMkLst>
        </pc:spChg>
        <pc:spChg chg="mod">
          <ac:chgData name="Loc Huynh" userId="80c0383e323bd6ea" providerId="LiveId" clId="{EB6AEB1E-92B8-574A-94BB-FF82B5FA9E75}" dt="2022-01-20T06:56:50.884" v="104"/>
          <ac:spMkLst>
            <pc:docMk/>
            <pc:sldMk cId="0" sldId="271"/>
            <ac:spMk id="407" creationId="{00000000-0000-0000-0000-000000000000}"/>
          </ac:spMkLst>
        </pc:spChg>
        <pc:spChg chg="mod">
          <ac:chgData name="Loc Huynh" userId="80c0383e323bd6ea" providerId="LiveId" clId="{EB6AEB1E-92B8-574A-94BB-FF82B5FA9E75}" dt="2022-01-20T06:56:50.884" v="104"/>
          <ac:spMkLst>
            <pc:docMk/>
            <pc:sldMk cId="0" sldId="271"/>
            <ac:spMk id="408" creationId="{00000000-0000-0000-0000-000000000000}"/>
          </ac:spMkLst>
        </pc:spChg>
        <pc:spChg chg="mod">
          <ac:chgData name="Loc Huynh" userId="80c0383e323bd6ea" providerId="LiveId" clId="{EB6AEB1E-92B8-574A-94BB-FF82B5FA9E75}" dt="2022-01-20T06:56:50.884" v="104"/>
          <ac:spMkLst>
            <pc:docMk/>
            <pc:sldMk cId="0" sldId="271"/>
            <ac:spMk id="409" creationId="{00000000-0000-0000-0000-000000000000}"/>
          </ac:spMkLst>
        </pc:spChg>
        <pc:spChg chg="mod">
          <ac:chgData name="Loc Huynh" userId="80c0383e323bd6ea" providerId="LiveId" clId="{EB6AEB1E-92B8-574A-94BB-FF82B5FA9E75}" dt="2022-01-20T06:56:50.884" v="104"/>
          <ac:spMkLst>
            <pc:docMk/>
            <pc:sldMk cId="0" sldId="271"/>
            <ac:spMk id="410" creationId="{00000000-0000-0000-0000-000000000000}"/>
          </ac:spMkLst>
        </pc:spChg>
        <pc:spChg chg="mod">
          <ac:chgData name="Loc Huynh" userId="80c0383e323bd6ea" providerId="LiveId" clId="{EB6AEB1E-92B8-574A-94BB-FF82B5FA9E75}" dt="2022-01-20T06:56:50.884" v="104"/>
          <ac:spMkLst>
            <pc:docMk/>
            <pc:sldMk cId="0" sldId="271"/>
            <ac:spMk id="411" creationId="{00000000-0000-0000-0000-000000000000}"/>
          </ac:spMkLst>
        </pc:spChg>
        <pc:spChg chg="mod">
          <ac:chgData name="Loc Huynh" userId="80c0383e323bd6ea" providerId="LiveId" clId="{EB6AEB1E-92B8-574A-94BB-FF82B5FA9E75}" dt="2022-01-20T06:56:50.884" v="104"/>
          <ac:spMkLst>
            <pc:docMk/>
            <pc:sldMk cId="0" sldId="271"/>
            <ac:spMk id="412" creationId="{00000000-0000-0000-0000-000000000000}"/>
          </ac:spMkLst>
        </pc:spChg>
        <pc:spChg chg="mod">
          <ac:chgData name="Loc Huynh" userId="80c0383e323bd6ea" providerId="LiveId" clId="{EB6AEB1E-92B8-574A-94BB-FF82B5FA9E75}" dt="2022-01-20T06:56:50.884" v="104"/>
          <ac:spMkLst>
            <pc:docMk/>
            <pc:sldMk cId="0" sldId="271"/>
            <ac:spMk id="413" creationId="{00000000-0000-0000-0000-000000000000}"/>
          </ac:spMkLst>
        </pc:spChg>
        <pc:grpChg chg="mod">
          <ac:chgData name="Loc Huynh" userId="80c0383e323bd6ea" providerId="LiveId" clId="{EB6AEB1E-92B8-574A-94BB-FF82B5FA9E75}" dt="2022-01-20T06:56:50.884" v="104"/>
          <ac:grpSpMkLst>
            <pc:docMk/>
            <pc:sldMk cId="0" sldId="271"/>
            <ac:grpSpMk id="389" creationId="{00000000-0000-0000-0000-000000000000}"/>
          </ac:grpSpMkLst>
        </pc:grpChg>
        <pc:grpChg chg="mod">
          <ac:chgData name="Loc Huynh" userId="80c0383e323bd6ea" providerId="LiveId" clId="{EB6AEB1E-92B8-574A-94BB-FF82B5FA9E75}" dt="2022-01-20T06:56:50.884" v="104"/>
          <ac:grpSpMkLst>
            <pc:docMk/>
            <pc:sldMk cId="0" sldId="271"/>
            <ac:grpSpMk id="395" creationId="{00000000-0000-0000-0000-000000000000}"/>
          </ac:grpSpMkLst>
        </pc:grpChg>
        <pc:grpChg chg="mod">
          <ac:chgData name="Loc Huynh" userId="80c0383e323bd6ea" providerId="LiveId" clId="{EB6AEB1E-92B8-574A-94BB-FF82B5FA9E75}" dt="2022-01-20T06:56:50.884" v="104"/>
          <ac:grpSpMkLst>
            <pc:docMk/>
            <pc:sldMk cId="0" sldId="271"/>
            <ac:grpSpMk id="401" creationId="{00000000-0000-0000-0000-000000000000}"/>
          </ac:grpSpMkLst>
        </pc:grpChg>
      </pc:sldChg>
      <pc:sldChg chg="modSp add del modNotes">
        <pc:chgData name="Loc Huynh" userId="80c0383e323bd6ea" providerId="LiveId" clId="{EB6AEB1E-92B8-574A-94BB-FF82B5FA9E75}" dt="2022-01-22T10:41:08.305" v="17127" actId="2696"/>
        <pc:sldMkLst>
          <pc:docMk/>
          <pc:sldMk cId="0" sldId="272"/>
        </pc:sldMkLst>
        <pc:spChg chg="mod">
          <ac:chgData name="Loc Huynh" userId="80c0383e323bd6ea" providerId="LiveId" clId="{EB6AEB1E-92B8-574A-94BB-FF82B5FA9E75}" dt="2022-01-20T06:56:50.884" v="104"/>
          <ac:spMkLst>
            <pc:docMk/>
            <pc:sldMk cId="0" sldId="272"/>
            <ac:spMk id="418" creationId="{00000000-0000-0000-0000-000000000000}"/>
          </ac:spMkLst>
        </pc:spChg>
        <pc:spChg chg="mod">
          <ac:chgData name="Loc Huynh" userId="80c0383e323bd6ea" providerId="LiveId" clId="{EB6AEB1E-92B8-574A-94BB-FF82B5FA9E75}" dt="2022-01-20T06:56:50.884" v="104"/>
          <ac:spMkLst>
            <pc:docMk/>
            <pc:sldMk cId="0" sldId="272"/>
            <ac:spMk id="419" creationId="{00000000-0000-0000-0000-000000000000}"/>
          </ac:spMkLst>
        </pc:spChg>
        <pc:spChg chg="mod">
          <ac:chgData name="Loc Huynh" userId="80c0383e323bd6ea" providerId="LiveId" clId="{EB6AEB1E-92B8-574A-94BB-FF82B5FA9E75}" dt="2022-01-20T06:56:50.884" v="104"/>
          <ac:spMkLst>
            <pc:docMk/>
            <pc:sldMk cId="0" sldId="272"/>
            <ac:spMk id="421" creationId="{00000000-0000-0000-0000-000000000000}"/>
          </ac:spMkLst>
        </pc:spChg>
        <pc:spChg chg="mod">
          <ac:chgData name="Loc Huynh" userId="80c0383e323bd6ea" providerId="LiveId" clId="{EB6AEB1E-92B8-574A-94BB-FF82B5FA9E75}" dt="2022-01-20T06:56:50.884" v="104"/>
          <ac:spMkLst>
            <pc:docMk/>
            <pc:sldMk cId="0" sldId="272"/>
            <ac:spMk id="422" creationId="{00000000-0000-0000-0000-000000000000}"/>
          </ac:spMkLst>
        </pc:spChg>
        <pc:spChg chg="mod">
          <ac:chgData name="Loc Huynh" userId="80c0383e323bd6ea" providerId="LiveId" clId="{EB6AEB1E-92B8-574A-94BB-FF82B5FA9E75}" dt="2022-01-20T06:56:50.884" v="104"/>
          <ac:spMkLst>
            <pc:docMk/>
            <pc:sldMk cId="0" sldId="272"/>
            <ac:spMk id="423" creationId="{00000000-0000-0000-0000-000000000000}"/>
          </ac:spMkLst>
        </pc:spChg>
        <pc:spChg chg="mod">
          <ac:chgData name="Loc Huynh" userId="80c0383e323bd6ea" providerId="LiveId" clId="{EB6AEB1E-92B8-574A-94BB-FF82B5FA9E75}" dt="2022-01-20T06:56:50.884" v="104"/>
          <ac:spMkLst>
            <pc:docMk/>
            <pc:sldMk cId="0" sldId="272"/>
            <ac:spMk id="424" creationId="{00000000-0000-0000-0000-000000000000}"/>
          </ac:spMkLst>
        </pc:spChg>
        <pc:spChg chg="mod">
          <ac:chgData name="Loc Huynh" userId="80c0383e323bd6ea" providerId="LiveId" clId="{EB6AEB1E-92B8-574A-94BB-FF82B5FA9E75}" dt="2022-01-20T06:56:50.884" v="104"/>
          <ac:spMkLst>
            <pc:docMk/>
            <pc:sldMk cId="0" sldId="272"/>
            <ac:spMk id="426" creationId="{00000000-0000-0000-0000-000000000000}"/>
          </ac:spMkLst>
        </pc:spChg>
        <pc:spChg chg="mod">
          <ac:chgData name="Loc Huynh" userId="80c0383e323bd6ea" providerId="LiveId" clId="{EB6AEB1E-92B8-574A-94BB-FF82B5FA9E75}" dt="2022-01-20T06:56:50.884" v="104"/>
          <ac:spMkLst>
            <pc:docMk/>
            <pc:sldMk cId="0" sldId="272"/>
            <ac:spMk id="427" creationId="{00000000-0000-0000-0000-000000000000}"/>
          </ac:spMkLst>
        </pc:spChg>
        <pc:spChg chg="mod">
          <ac:chgData name="Loc Huynh" userId="80c0383e323bd6ea" providerId="LiveId" clId="{EB6AEB1E-92B8-574A-94BB-FF82B5FA9E75}" dt="2022-01-20T06:56:50.884" v="104"/>
          <ac:spMkLst>
            <pc:docMk/>
            <pc:sldMk cId="0" sldId="272"/>
            <ac:spMk id="428" creationId="{00000000-0000-0000-0000-000000000000}"/>
          </ac:spMkLst>
        </pc:spChg>
        <pc:spChg chg="mod">
          <ac:chgData name="Loc Huynh" userId="80c0383e323bd6ea" providerId="LiveId" clId="{EB6AEB1E-92B8-574A-94BB-FF82B5FA9E75}" dt="2022-01-20T06:56:50.884" v="104"/>
          <ac:spMkLst>
            <pc:docMk/>
            <pc:sldMk cId="0" sldId="272"/>
            <ac:spMk id="429" creationId="{00000000-0000-0000-0000-000000000000}"/>
          </ac:spMkLst>
        </pc:spChg>
        <pc:spChg chg="mod">
          <ac:chgData name="Loc Huynh" userId="80c0383e323bd6ea" providerId="LiveId" clId="{EB6AEB1E-92B8-574A-94BB-FF82B5FA9E75}" dt="2022-01-20T06:56:50.884" v="104"/>
          <ac:spMkLst>
            <pc:docMk/>
            <pc:sldMk cId="0" sldId="272"/>
            <ac:spMk id="431" creationId="{00000000-0000-0000-0000-000000000000}"/>
          </ac:spMkLst>
        </pc:spChg>
        <pc:spChg chg="mod">
          <ac:chgData name="Loc Huynh" userId="80c0383e323bd6ea" providerId="LiveId" clId="{EB6AEB1E-92B8-574A-94BB-FF82B5FA9E75}" dt="2022-01-20T06:56:50.884" v="104"/>
          <ac:spMkLst>
            <pc:docMk/>
            <pc:sldMk cId="0" sldId="272"/>
            <ac:spMk id="432" creationId="{00000000-0000-0000-0000-000000000000}"/>
          </ac:spMkLst>
        </pc:spChg>
        <pc:spChg chg="mod">
          <ac:chgData name="Loc Huynh" userId="80c0383e323bd6ea" providerId="LiveId" clId="{EB6AEB1E-92B8-574A-94BB-FF82B5FA9E75}" dt="2022-01-20T06:56:50.884" v="104"/>
          <ac:spMkLst>
            <pc:docMk/>
            <pc:sldMk cId="0" sldId="272"/>
            <ac:spMk id="433" creationId="{00000000-0000-0000-0000-000000000000}"/>
          </ac:spMkLst>
        </pc:spChg>
        <pc:spChg chg="mod">
          <ac:chgData name="Loc Huynh" userId="80c0383e323bd6ea" providerId="LiveId" clId="{EB6AEB1E-92B8-574A-94BB-FF82B5FA9E75}" dt="2022-01-20T06:56:50.884" v="104"/>
          <ac:spMkLst>
            <pc:docMk/>
            <pc:sldMk cId="0" sldId="272"/>
            <ac:spMk id="434" creationId="{00000000-0000-0000-0000-000000000000}"/>
          </ac:spMkLst>
        </pc:spChg>
        <pc:spChg chg="mod">
          <ac:chgData name="Loc Huynh" userId="80c0383e323bd6ea" providerId="LiveId" clId="{EB6AEB1E-92B8-574A-94BB-FF82B5FA9E75}" dt="2022-01-20T06:56:50.884" v="104"/>
          <ac:spMkLst>
            <pc:docMk/>
            <pc:sldMk cId="0" sldId="272"/>
            <ac:spMk id="436" creationId="{00000000-0000-0000-0000-000000000000}"/>
          </ac:spMkLst>
        </pc:spChg>
        <pc:spChg chg="mod">
          <ac:chgData name="Loc Huynh" userId="80c0383e323bd6ea" providerId="LiveId" clId="{EB6AEB1E-92B8-574A-94BB-FF82B5FA9E75}" dt="2022-01-20T06:56:50.884" v="104"/>
          <ac:spMkLst>
            <pc:docMk/>
            <pc:sldMk cId="0" sldId="272"/>
            <ac:spMk id="437" creationId="{00000000-0000-0000-0000-000000000000}"/>
          </ac:spMkLst>
        </pc:spChg>
        <pc:grpChg chg="mod">
          <ac:chgData name="Loc Huynh" userId="80c0383e323bd6ea" providerId="LiveId" clId="{EB6AEB1E-92B8-574A-94BB-FF82B5FA9E75}" dt="2022-01-20T06:56:50.884" v="104"/>
          <ac:grpSpMkLst>
            <pc:docMk/>
            <pc:sldMk cId="0" sldId="272"/>
            <ac:grpSpMk id="420" creationId="{00000000-0000-0000-0000-000000000000}"/>
          </ac:grpSpMkLst>
        </pc:grpChg>
        <pc:grpChg chg="mod">
          <ac:chgData name="Loc Huynh" userId="80c0383e323bd6ea" providerId="LiveId" clId="{EB6AEB1E-92B8-574A-94BB-FF82B5FA9E75}" dt="2022-01-20T06:56:50.884" v="104"/>
          <ac:grpSpMkLst>
            <pc:docMk/>
            <pc:sldMk cId="0" sldId="272"/>
            <ac:grpSpMk id="425" creationId="{00000000-0000-0000-0000-000000000000}"/>
          </ac:grpSpMkLst>
        </pc:grpChg>
        <pc:grpChg chg="mod">
          <ac:chgData name="Loc Huynh" userId="80c0383e323bd6ea" providerId="LiveId" clId="{EB6AEB1E-92B8-574A-94BB-FF82B5FA9E75}" dt="2022-01-20T06:56:50.884" v="104"/>
          <ac:grpSpMkLst>
            <pc:docMk/>
            <pc:sldMk cId="0" sldId="272"/>
            <ac:grpSpMk id="430" creationId="{00000000-0000-0000-0000-000000000000}"/>
          </ac:grpSpMkLst>
        </pc:grpChg>
        <pc:grpChg chg="mod">
          <ac:chgData name="Loc Huynh" userId="80c0383e323bd6ea" providerId="LiveId" clId="{EB6AEB1E-92B8-574A-94BB-FF82B5FA9E75}" dt="2022-01-20T06:56:50.884" v="104"/>
          <ac:grpSpMkLst>
            <pc:docMk/>
            <pc:sldMk cId="0" sldId="272"/>
            <ac:grpSpMk id="435" creationId="{00000000-0000-0000-0000-000000000000}"/>
          </ac:grpSpMkLst>
        </pc:grpChg>
      </pc:sldChg>
      <pc:sldChg chg="modSp add del modNotes">
        <pc:chgData name="Loc Huynh" userId="80c0383e323bd6ea" providerId="LiveId" clId="{EB6AEB1E-92B8-574A-94BB-FF82B5FA9E75}" dt="2022-01-22T10:41:08.679" v="17128" actId="2696"/>
        <pc:sldMkLst>
          <pc:docMk/>
          <pc:sldMk cId="0" sldId="273"/>
        </pc:sldMkLst>
        <pc:spChg chg="mod">
          <ac:chgData name="Loc Huynh" userId="80c0383e323bd6ea" providerId="LiveId" clId="{EB6AEB1E-92B8-574A-94BB-FF82B5FA9E75}" dt="2022-01-20T06:56:50.884" v="104"/>
          <ac:spMkLst>
            <pc:docMk/>
            <pc:sldMk cId="0" sldId="273"/>
            <ac:spMk id="442" creationId="{00000000-0000-0000-0000-000000000000}"/>
          </ac:spMkLst>
        </pc:spChg>
        <pc:spChg chg="mod">
          <ac:chgData name="Loc Huynh" userId="80c0383e323bd6ea" providerId="LiveId" clId="{EB6AEB1E-92B8-574A-94BB-FF82B5FA9E75}" dt="2022-01-20T06:56:50.884" v="104"/>
          <ac:spMkLst>
            <pc:docMk/>
            <pc:sldMk cId="0" sldId="273"/>
            <ac:spMk id="443" creationId="{00000000-0000-0000-0000-000000000000}"/>
          </ac:spMkLst>
        </pc:spChg>
        <pc:spChg chg="mod">
          <ac:chgData name="Loc Huynh" userId="80c0383e323bd6ea" providerId="LiveId" clId="{EB6AEB1E-92B8-574A-94BB-FF82B5FA9E75}" dt="2022-01-20T06:56:50.884" v="104"/>
          <ac:spMkLst>
            <pc:docMk/>
            <pc:sldMk cId="0" sldId="273"/>
            <ac:spMk id="444" creationId="{00000000-0000-0000-0000-000000000000}"/>
          </ac:spMkLst>
        </pc:spChg>
        <pc:spChg chg="mod">
          <ac:chgData name="Loc Huynh" userId="80c0383e323bd6ea" providerId="LiveId" clId="{EB6AEB1E-92B8-574A-94BB-FF82B5FA9E75}" dt="2022-01-20T06:56:50.884" v="104"/>
          <ac:spMkLst>
            <pc:docMk/>
            <pc:sldMk cId="0" sldId="273"/>
            <ac:spMk id="445" creationId="{00000000-0000-0000-0000-000000000000}"/>
          </ac:spMkLst>
        </pc:spChg>
        <pc:spChg chg="mod">
          <ac:chgData name="Loc Huynh" userId="80c0383e323bd6ea" providerId="LiveId" clId="{EB6AEB1E-92B8-574A-94BB-FF82B5FA9E75}" dt="2022-01-20T06:56:50.884" v="104"/>
          <ac:spMkLst>
            <pc:docMk/>
            <pc:sldMk cId="0" sldId="273"/>
            <ac:spMk id="446" creationId="{00000000-0000-0000-0000-000000000000}"/>
          </ac:spMkLst>
        </pc:spChg>
        <pc:spChg chg="mod">
          <ac:chgData name="Loc Huynh" userId="80c0383e323bd6ea" providerId="LiveId" clId="{EB6AEB1E-92B8-574A-94BB-FF82B5FA9E75}" dt="2022-01-20T06:56:50.884" v="104"/>
          <ac:spMkLst>
            <pc:docMk/>
            <pc:sldMk cId="0" sldId="273"/>
            <ac:spMk id="447" creationId="{00000000-0000-0000-0000-000000000000}"/>
          </ac:spMkLst>
        </pc:spChg>
        <pc:spChg chg="mod">
          <ac:chgData name="Loc Huynh" userId="80c0383e323bd6ea" providerId="LiveId" clId="{EB6AEB1E-92B8-574A-94BB-FF82B5FA9E75}" dt="2022-01-20T06:56:50.884" v="104"/>
          <ac:spMkLst>
            <pc:docMk/>
            <pc:sldMk cId="0" sldId="273"/>
            <ac:spMk id="448" creationId="{00000000-0000-0000-0000-000000000000}"/>
          </ac:spMkLst>
        </pc:spChg>
        <pc:spChg chg="mod">
          <ac:chgData name="Loc Huynh" userId="80c0383e323bd6ea" providerId="LiveId" clId="{EB6AEB1E-92B8-574A-94BB-FF82B5FA9E75}" dt="2022-01-20T06:56:50.884" v="104"/>
          <ac:spMkLst>
            <pc:docMk/>
            <pc:sldMk cId="0" sldId="273"/>
            <ac:spMk id="449" creationId="{00000000-0000-0000-0000-000000000000}"/>
          </ac:spMkLst>
        </pc:spChg>
        <pc:spChg chg="mod">
          <ac:chgData name="Loc Huynh" userId="80c0383e323bd6ea" providerId="LiveId" clId="{EB6AEB1E-92B8-574A-94BB-FF82B5FA9E75}" dt="2022-01-20T06:56:50.884" v="104"/>
          <ac:spMkLst>
            <pc:docMk/>
            <pc:sldMk cId="0" sldId="273"/>
            <ac:spMk id="451" creationId="{00000000-0000-0000-0000-000000000000}"/>
          </ac:spMkLst>
        </pc:spChg>
        <pc:spChg chg="mod">
          <ac:chgData name="Loc Huynh" userId="80c0383e323bd6ea" providerId="LiveId" clId="{EB6AEB1E-92B8-574A-94BB-FF82B5FA9E75}" dt="2022-01-20T06:56:50.884" v="104"/>
          <ac:spMkLst>
            <pc:docMk/>
            <pc:sldMk cId="0" sldId="273"/>
            <ac:spMk id="452" creationId="{00000000-0000-0000-0000-000000000000}"/>
          </ac:spMkLst>
        </pc:spChg>
        <pc:spChg chg="mod">
          <ac:chgData name="Loc Huynh" userId="80c0383e323bd6ea" providerId="LiveId" clId="{EB6AEB1E-92B8-574A-94BB-FF82B5FA9E75}" dt="2022-01-20T06:56:50.884" v="104"/>
          <ac:spMkLst>
            <pc:docMk/>
            <pc:sldMk cId="0" sldId="273"/>
            <ac:spMk id="453" creationId="{00000000-0000-0000-0000-000000000000}"/>
          </ac:spMkLst>
        </pc:spChg>
        <pc:spChg chg="mod">
          <ac:chgData name="Loc Huynh" userId="80c0383e323bd6ea" providerId="LiveId" clId="{EB6AEB1E-92B8-574A-94BB-FF82B5FA9E75}" dt="2022-01-20T06:56:50.884" v="104"/>
          <ac:spMkLst>
            <pc:docMk/>
            <pc:sldMk cId="0" sldId="273"/>
            <ac:spMk id="454" creationId="{00000000-0000-0000-0000-000000000000}"/>
          </ac:spMkLst>
        </pc:spChg>
        <pc:spChg chg="mod">
          <ac:chgData name="Loc Huynh" userId="80c0383e323bd6ea" providerId="LiveId" clId="{EB6AEB1E-92B8-574A-94BB-FF82B5FA9E75}" dt="2022-01-20T06:56:50.884" v="104"/>
          <ac:spMkLst>
            <pc:docMk/>
            <pc:sldMk cId="0" sldId="273"/>
            <ac:spMk id="455" creationId="{00000000-0000-0000-0000-000000000000}"/>
          </ac:spMkLst>
        </pc:spChg>
        <pc:spChg chg="mod">
          <ac:chgData name="Loc Huynh" userId="80c0383e323bd6ea" providerId="LiveId" clId="{EB6AEB1E-92B8-574A-94BB-FF82B5FA9E75}" dt="2022-01-20T06:56:50.884" v="104"/>
          <ac:spMkLst>
            <pc:docMk/>
            <pc:sldMk cId="0" sldId="273"/>
            <ac:spMk id="456" creationId="{00000000-0000-0000-0000-000000000000}"/>
          </ac:spMkLst>
        </pc:spChg>
        <pc:spChg chg="mod">
          <ac:chgData name="Loc Huynh" userId="80c0383e323bd6ea" providerId="LiveId" clId="{EB6AEB1E-92B8-574A-94BB-FF82B5FA9E75}" dt="2022-01-20T06:56:50.884" v="104"/>
          <ac:spMkLst>
            <pc:docMk/>
            <pc:sldMk cId="0" sldId="273"/>
            <ac:spMk id="457" creationId="{00000000-0000-0000-0000-000000000000}"/>
          </ac:spMkLst>
        </pc:spChg>
        <pc:grpChg chg="mod">
          <ac:chgData name="Loc Huynh" userId="80c0383e323bd6ea" providerId="LiveId" clId="{EB6AEB1E-92B8-574A-94BB-FF82B5FA9E75}" dt="2022-01-20T06:56:50.884" v="104"/>
          <ac:grpSpMkLst>
            <pc:docMk/>
            <pc:sldMk cId="0" sldId="273"/>
            <ac:grpSpMk id="450" creationId="{00000000-0000-0000-0000-000000000000}"/>
          </ac:grpSpMkLst>
        </pc:grpChg>
      </pc:sldChg>
      <pc:sldChg chg="modSp add del modNotes">
        <pc:chgData name="Loc Huynh" userId="80c0383e323bd6ea" providerId="LiveId" clId="{EB6AEB1E-92B8-574A-94BB-FF82B5FA9E75}" dt="2022-01-22T10:41:09.058" v="17129" actId="2696"/>
        <pc:sldMkLst>
          <pc:docMk/>
          <pc:sldMk cId="0" sldId="274"/>
        </pc:sldMkLst>
        <pc:spChg chg="mod">
          <ac:chgData name="Loc Huynh" userId="80c0383e323bd6ea" providerId="LiveId" clId="{EB6AEB1E-92B8-574A-94BB-FF82B5FA9E75}" dt="2022-01-20T06:56:50.884" v="104"/>
          <ac:spMkLst>
            <pc:docMk/>
            <pc:sldMk cId="0" sldId="274"/>
            <ac:spMk id="462" creationId="{00000000-0000-0000-0000-000000000000}"/>
          </ac:spMkLst>
        </pc:spChg>
        <pc:spChg chg="mod">
          <ac:chgData name="Loc Huynh" userId="80c0383e323bd6ea" providerId="LiveId" clId="{EB6AEB1E-92B8-574A-94BB-FF82B5FA9E75}" dt="2022-01-20T06:56:50.884" v="104"/>
          <ac:spMkLst>
            <pc:docMk/>
            <pc:sldMk cId="0" sldId="274"/>
            <ac:spMk id="463" creationId="{00000000-0000-0000-0000-000000000000}"/>
          </ac:spMkLst>
        </pc:spChg>
        <pc:spChg chg="mod">
          <ac:chgData name="Loc Huynh" userId="80c0383e323bd6ea" providerId="LiveId" clId="{EB6AEB1E-92B8-574A-94BB-FF82B5FA9E75}" dt="2022-01-20T06:56:50.884" v="104"/>
          <ac:spMkLst>
            <pc:docMk/>
            <pc:sldMk cId="0" sldId="274"/>
            <ac:spMk id="464" creationId="{00000000-0000-0000-0000-000000000000}"/>
          </ac:spMkLst>
        </pc:spChg>
        <pc:spChg chg="mod">
          <ac:chgData name="Loc Huynh" userId="80c0383e323bd6ea" providerId="LiveId" clId="{EB6AEB1E-92B8-574A-94BB-FF82B5FA9E75}" dt="2022-01-20T06:56:50.884" v="104"/>
          <ac:spMkLst>
            <pc:docMk/>
            <pc:sldMk cId="0" sldId="274"/>
            <ac:spMk id="470" creationId="{00000000-0000-0000-0000-000000000000}"/>
          </ac:spMkLst>
        </pc:spChg>
        <pc:spChg chg="mod">
          <ac:chgData name="Loc Huynh" userId="80c0383e323bd6ea" providerId="LiveId" clId="{EB6AEB1E-92B8-574A-94BB-FF82B5FA9E75}" dt="2022-01-20T06:56:50.884" v="104"/>
          <ac:spMkLst>
            <pc:docMk/>
            <pc:sldMk cId="0" sldId="274"/>
            <ac:spMk id="471" creationId="{00000000-0000-0000-0000-000000000000}"/>
          </ac:spMkLst>
        </pc:spChg>
        <pc:spChg chg="mod">
          <ac:chgData name="Loc Huynh" userId="80c0383e323bd6ea" providerId="LiveId" clId="{EB6AEB1E-92B8-574A-94BB-FF82B5FA9E75}" dt="2022-01-20T06:56:50.884" v="104"/>
          <ac:spMkLst>
            <pc:docMk/>
            <pc:sldMk cId="0" sldId="274"/>
            <ac:spMk id="472" creationId="{00000000-0000-0000-0000-000000000000}"/>
          </ac:spMkLst>
        </pc:spChg>
        <pc:spChg chg="mod">
          <ac:chgData name="Loc Huynh" userId="80c0383e323bd6ea" providerId="LiveId" clId="{EB6AEB1E-92B8-574A-94BB-FF82B5FA9E75}" dt="2022-01-20T06:56:50.884" v="104"/>
          <ac:spMkLst>
            <pc:docMk/>
            <pc:sldMk cId="0" sldId="274"/>
            <ac:spMk id="473" creationId="{00000000-0000-0000-0000-000000000000}"/>
          </ac:spMkLst>
        </pc:spChg>
        <pc:spChg chg="mod">
          <ac:chgData name="Loc Huynh" userId="80c0383e323bd6ea" providerId="LiveId" clId="{EB6AEB1E-92B8-574A-94BB-FF82B5FA9E75}" dt="2022-01-20T06:56:50.884" v="104"/>
          <ac:spMkLst>
            <pc:docMk/>
            <pc:sldMk cId="0" sldId="274"/>
            <ac:spMk id="474" creationId="{00000000-0000-0000-0000-000000000000}"/>
          </ac:spMkLst>
        </pc:spChg>
        <pc:spChg chg="mod">
          <ac:chgData name="Loc Huynh" userId="80c0383e323bd6ea" providerId="LiveId" clId="{EB6AEB1E-92B8-574A-94BB-FF82B5FA9E75}" dt="2022-01-20T06:56:50.884" v="104"/>
          <ac:spMkLst>
            <pc:docMk/>
            <pc:sldMk cId="0" sldId="274"/>
            <ac:spMk id="475" creationId="{00000000-0000-0000-0000-000000000000}"/>
          </ac:spMkLst>
        </pc:spChg>
        <pc:spChg chg="mod">
          <ac:chgData name="Loc Huynh" userId="80c0383e323bd6ea" providerId="LiveId" clId="{EB6AEB1E-92B8-574A-94BB-FF82B5FA9E75}" dt="2022-01-20T06:56:50.884" v="104"/>
          <ac:spMkLst>
            <pc:docMk/>
            <pc:sldMk cId="0" sldId="274"/>
            <ac:spMk id="476" creationId="{00000000-0000-0000-0000-000000000000}"/>
          </ac:spMkLst>
        </pc:spChg>
        <pc:spChg chg="mod">
          <ac:chgData name="Loc Huynh" userId="80c0383e323bd6ea" providerId="LiveId" clId="{EB6AEB1E-92B8-574A-94BB-FF82B5FA9E75}" dt="2022-01-20T06:56:50.884" v="104"/>
          <ac:spMkLst>
            <pc:docMk/>
            <pc:sldMk cId="0" sldId="274"/>
            <ac:spMk id="477" creationId="{00000000-0000-0000-0000-000000000000}"/>
          </ac:spMkLst>
        </pc:spChg>
        <pc:spChg chg="mod">
          <ac:chgData name="Loc Huynh" userId="80c0383e323bd6ea" providerId="LiveId" clId="{EB6AEB1E-92B8-574A-94BB-FF82B5FA9E75}" dt="2022-01-20T06:56:50.884" v="104"/>
          <ac:spMkLst>
            <pc:docMk/>
            <pc:sldMk cId="0" sldId="274"/>
            <ac:spMk id="478" creationId="{00000000-0000-0000-0000-000000000000}"/>
          </ac:spMkLst>
        </pc:spChg>
        <pc:spChg chg="mod">
          <ac:chgData name="Loc Huynh" userId="80c0383e323bd6ea" providerId="LiveId" clId="{EB6AEB1E-92B8-574A-94BB-FF82B5FA9E75}" dt="2022-01-20T06:56:50.884" v="104"/>
          <ac:spMkLst>
            <pc:docMk/>
            <pc:sldMk cId="0" sldId="274"/>
            <ac:spMk id="479" creationId="{00000000-0000-0000-0000-000000000000}"/>
          </ac:spMkLst>
        </pc:spChg>
        <pc:spChg chg="mod">
          <ac:chgData name="Loc Huynh" userId="80c0383e323bd6ea" providerId="LiveId" clId="{EB6AEB1E-92B8-574A-94BB-FF82B5FA9E75}" dt="2022-01-20T06:56:50.884" v="104"/>
          <ac:spMkLst>
            <pc:docMk/>
            <pc:sldMk cId="0" sldId="274"/>
            <ac:spMk id="480" creationId="{00000000-0000-0000-0000-000000000000}"/>
          </ac:spMkLst>
        </pc:spChg>
        <pc:spChg chg="mod">
          <ac:chgData name="Loc Huynh" userId="80c0383e323bd6ea" providerId="LiveId" clId="{EB6AEB1E-92B8-574A-94BB-FF82B5FA9E75}" dt="2022-01-20T06:56:50.884" v="104"/>
          <ac:spMkLst>
            <pc:docMk/>
            <pc:sldMk cId="0" sldId="274"/>
            <ac:spMk id="481" creationId="{00000000-0000-0000-0000-000000000000}"/>
          </ac:spMkLst>
        </pc:spChg>
        <pc:spChg chg="mod">
          <ac:chgData name="Loc Huynh" userId="80c0383e323bd6ea" providerId="LiveId" clId="{EB6AEB1E-92B8-574A-94BB-FF82B5FA9E75}" dt="2022-01-20T06:56:50.884" v="104"/>
          <ac:spMkLst>
            <pc:docMk/>
            <pc:sldMk cId="0" sldId="274"/>
            <ac:spMk id="482" creationId="{00000000-0000-0000-0000-000000000000}"/>
          </ac:spMkLst>
        </pc:spChg>
        <pc:cxnChg chg="mod">
          <ac:chgData name="Loc Huynh" userId="80c0383e323bd6ea" providerId="LiveId" clId="{EB6AEB1E-92B8-574A-94BB-FF82B5FA9E75}" dt="2022-01-20T06:56:50.884" v="104"/>
          <ac:cxnSpMkLst>
            <pc:docMk/>
            <pc:sldMk cId="0" sldId="274"/>
            <ac:cxnSpMk id="465" creationId="{00000000-0000-0000-0000-000000000000}"/>
          </ac:cxnSpMkLst>
        </pc:cxnChg>
        <pc:cxnChg chg="mod">
          <ac:chgData name="Loc Huynh" userId="80c0383e323bd6ea" providerId="LiveId" clId="{EB6AEB1E-92B8-574A-94BB-FF82B5FA9E75}" dt="2022-01-20T06:56:50.884" v="104"/>
          <ac:cxnSpMkLst>
            <pc:docMk/>
            <pc:sldMk cId="0" sldId="274"/>
            <ac:cxnSpMk id="466" creationId="{00000000-0000-0000-0000-000000000000}"/>
          </ac:cxnSpMkLst>
        </pc:cxnChg>
        <pc:cxnChg chg="mod">
          <ac:chgData name="Loc Huynh" userId="80c0383e323bd6ea" providerId="LiveId" clId="{EB6AEB1E-92B8-574A-94BB-FF82B5FA9E75}" dt="2022-01-20T06:56:50.884" v="104"/>
          <ac:cxnSpMkLst>
            <pc:docMk/>
            <pc:sldMk cId="0" sldId="274"/>
            <ac:cxnSpMk id="467" creationId="{00000000-0000-0000-0000-000000000000}"/>
          </ac:cxnSpMkLst>
        </pc:cxnChg>
        <pc:cxnChg chg="mod">
          <ac:chgData name="Loc Huynh" userId="80c0383e323bd6ea" providerId="LiveId" clId="{EB6AEB1E-92B8-574A-94BB-FF82B5FA9E75}" dt="2022-01-20T06:56:50.884" v="104"/>
          <ac:cxnSpMkLst>
            <pc:docMk/>
            <pc:sldMk cId="0" sldId="274"/>
            <ac:cxnSpMk id="468" creationId="{00000000-0000-0000-0000-000000000000}"/>
          </ac:cxnSpMkLst>
        </pc:cxnChg>
        <pc:cxnChg chg="mod">
          <ac:chgData name="Loc Huynh" userId="80c0383e323bd6ea" providerId="LiveId" clId="{EB6AEB1E-92B8-574A-94BB-FF82B5FA9E75}" dt="2022-01-20T06:56:50.884" v="104"/>
          <ac:cxnSpMkLst>
            <pc:docMk/>
            <pc:sldMk cId="0" sldId="274"/>
            <ac:cxnSpMk id="469" creationId="{00000000-0000-0000-0000-000000000000}"/>
          </ac:cxnSpMkLst>
        </pc:cxnChg>
      </pc:sldChg>
      <pc:sldChg chg="modSp add del modNotes">
        <pc:chgData name="Loc Huynh" userId="80c0383e323bd6ea" providerId="LiveId" clId="{EB6AEB1E-92B8-574A-94BB-FF82B5FA9E75}" dt="2022-01-22T10:41:09.510" v="17130" actId="2696"/>
        <pc:sldMkLst>
          <pc:docMk/>
          <pc:sldMk cId="0" sldId="275"/>
        </pc:sldMkLst>
        <pc:spChg chg="mod">
          <ac:chgData name="Loc Huynh" userId="80c0383e323bd6ea" providerId="LiveId" clId="{EB6AEB1E-92B8-574A-94BB-FF82B5FA9E75}" dt="2022-01-20T06:56:50.884" v="104"/>
          <ac:spMkLst>
            <pc:docMk/>
            <pc:sldMk cId="0" sldId="275"/>
            <ac:spMk id="487" creationId="{00000000-0000-0000-0000-000000000000}"/>
          </ac:spMkLst>
        </pc:spChg>
        <pc:spChg chg="mod">
          <ac:chgData name="Loc Huynh" userId="80c0383e323bd6ea" providerId="LiveId" clId="{EB6AEB1E-92B8-574A-94BB-FF82B5FA9E75}" dt="2022-01-20T06:56:50.884" v="104"/>
          <ac:spMkLst>
            <pc:docMk/>
            <pc:sldMk cId="0" sldId="275"/>
            <ac:spMk id="488" creationId="{00000000-0000-0000-0000-000000000000}"/>
          </ac:spMkLst>
        </pc:spChg>
        <pc:spChg chg="mod">
          <ac:chgData name="Loc Huynh" userId="80c0383e323bd6ea" providerId="LiveId" clId="{EB6AEB1E-92B8-574A-94BB-FF82B5FA9E75}" dt="2022-01-20T06:56:50.884" v="104"/>
          <ac:spMkLst>
            <pc:docMk/>
            <pc:sldMk cId="0" sldId="275"/>
            <ac:spMk id="490" creationId="{00000000-0000-0000-0000-000000000000}"/>
          </ac:spMkLst>
        </pc:spChg>
        <pc:spChg chg="mod">
          <ac:chgData name="Loc Huynh" userId="80c0383e323bd6ea" providerId="LiveId" clId="{EB6AEB1E-92B8-574A-94BB-FF82B5FA9E75}" dt="2022-01-20T06:56:50.884" v="104"/>
          <ac:spMkLst>
            <pc:docMk/>
            <pc:sldMk cId="0" sldId="275"/>
            <ac:spMk id="491" creationId="{00000000-0000-0000-0000-000000000000}"/>
          </ac:spMkLst>
        </pc:spChg>
        <pc:spChg chg="mod">
          <ac:chgData name="Loc Huynh" userId="80c0383e323bd6ea" providerId="LiveId" clId="{EB6AEB1E-92B8-574A-94BB-FF82B5FA9E75}" dt="2022-01-20T06:56:50.884" v="104"/>
          <ac:spMkLst>
            <pc:docMk/>
            <pc:sldMk cId="0" sldId="275"/>
            <ac:spMk id="492" creationId="{00000000-0000-0000-0000-000000000000}"/>
          </ac:spMkLst>
        </pc:spChg>
        <pc:spChg chg="mod">
          <ac:chgData name="Loc Huynh" userId="80c0383e323bd6ea" providerId="LiveId" clId="{EB6AEB1E-92B8-574A-94BB-FF82B5FA9E75}" dt="2022-01-20T06:56:50.884" v="104"/>
          <ac:spMkLst>
            <pc:docMk/>
            <pc:sldMk cId="0" sldId="275"/>
            <ac:spMk id="493" creationId="{00000000-0000-0000-0000-000000000000}"/>
          </ac:spMkLst>
        </pc:spChg>
        <pc:grpChg chg="mod">
          <ac:chgData name="Loc Huynh" userId="80c0383e323bd6ea" providerId="LiveId" clId="{EB6AEB1E-92B8-574A-94BB-FF82B5FA9E75}" dt="2022-01-20T06:56:50.884" v="104"/>
          <ac:grpSpMkLst>
            <pc:docMk/>
            <pc:sldMk cId="0" sldId="275"/>
            <ac:grpSpMk id="489" creationId="{00000000-0000-0000-0000-000000000000}"/>
          </ac:grpSpMkLst>
        </pc:grpChg>
        <pc:picChg chg="mod">
          <ac:chgData name="Loc Huynh" userId="80c0383e323bd6ea" providerId="LiveId" clId="{EB6AEB1E-92B8-574A-94BB-FF82B5FA9E75}" dt="2022-01-20T06:56:50.884" v="104"/>
          <ac:picMkLst>
            <pc:docMk/>
            <pc:sldMk cId="0" sldId="275"/>
            <ac:picMk id="494" creationId="{00000000-0000-0000-0000-000000000000}"/>
          </ac:picMkLst>
        </pc:picChg>
      </pc:sldChg>
      <pc:sldChg chg="modSp add del modNotes">
        <pc:chgData name="Loc Huynh" userId="80c0383e323bd6ea" providerId="LiveId" clId="{EB6AEB1E-92B8-574A-94BB-FF82B5FA9E75}" dt="2022-01-22T10:41:09.897" v="17131" actId="2696"/>
        <pc:sldMkLst>
          <pc:docMk/>
          <pc:sldMk cId="0" sldId="276"/>
        </pc:sldMkLst>
        <pc:spChg chg="mod">
          <ac:chgData name="Loc Huynh" userId="80c0383e323bd6ea" providerId="LiveId" clId="{EB6AEB1E-92B8-574A-94BB-FF82B5FA9E75}" dt="2022-01-20T06:56:50.884" v="104"/>
          <ac:spMkLst>
            <pc:docMk/>
            <pc:sldMk cId="0" sldId="276"/>
            <ac:spMk id="499" creationId="{00000000-0000-0000-0000-000000000000}"/>
          </ac:spMkLst>
        </pc:spChg>
        <pc:spChg chg="mod">
          <ac:chgData name="Loc Huynh" userId="80c0383e323bd6ea" providerId="LiveId" clId="{EB6AEB1E-92B8-574A-94BB-FF82B5FA9E75}" dt="2022-01-20T06:56:50.884" v="104"/>
          <ac:spMkLst>
            <pc:docMk/>
            <pc:sldMk cId="0" sldId="276"/>
            <ac:spMk id="500" creationId="{00000000-0000-0000-0000-000000000000}"/>
          </ac:spMkLst>
        </pc:spChg>
        <pc:spChg chg="mod">
          <ac:chgData name="Loc Huynh" userId="80c0383e323bd6ea" providerId="LiveId" clId="{EB6AEB1E-92B8-574A-94BB-FF82B5FA9E75}" dt="2022-01-20T06:56:50.884" v="104"/>
          <ac:spMkLst>
            <pc:docMk/>
            <pc:sldMk cId="0" sldId="276"/>
            <ac:spMk id="502" creationId="{00000000-0000-0000-0000-000000000000}"/>
          </ac:spMkLst>
        </pc:spChg>
        <pc:spChg chg="mod">
          <ac:chgData name="Loc Huynh" userId="80c0383e323bd6ea" providerId="LiveId" clId="{EB6AEB1E-92B8-574A-94BB-FF82B5FA9E75}" dt="2022-01-20T06:56:50.884" v="104"/>
          <ac:spMkLst>
            <pc:docMk/>
            <pc:sldMk cId="0" sldId="276"/>
            <ac:spMk id="503" creationId="{00000000-0000-0000-0000-000000000000}"/>
          </ac:spMkLst>
        </pc:spChg>
        <pc:spChg chg="mod">
          <ac:chgData name="Loc Huynh" userId="80c0383e323bd6ea" providerId="LiveId" clId="{EB6AEB1E-92B8-574A-94BB-FF82B5FA9E75}" dt="2022-01-20T06:56:50.884" v="104"/>
          <ac:spMkLst>
            <pc:docMk/>
            <pc:sldMk cId="0" sldId="276"/>
            <ac:spMk id="504" creationId="{00000000-0000-0000-0000-000000000000}"/>
          </ac:spMkLst>
        </pc:spChg>
        <pc:spChg chg="mod">
          <ac:chgData name="Loc Huynh" userId="80c0383e323bd6ea" providerId="LiveId" clId="{EB6AEB1E-92B8-574A-94BB-FF82B5FA9E75}" dt="2022-01-20T06:56:50.884" v="104"/>
          <ac:spMkLst>
            <pc:docMk/>
            <pc:sldMk cId="0" sldId="276"/>
            <ac:spMk id="505" creationId="{00000000-0000-0000-0000-000000000000}"/>
          </ac:spMkLst>
        </pc:spChg>
        <pc:grpChg chg="mod">
          <ac:chgData name="Loc Huynh" userId="80c0383e323bd6ea" providerId="LiveId" clId="{EB6AEB1E-92B8-574A-94BB-FF82B5FA9E75}" dt="2022-01-20T06:56:50.884" v="104"/>
          <ac:grpSpMkLst>
            <pc:docMk/>
            <pc:sldMk cId="0" sldId="276"/>
            <ac:grpSpMk id="501" creationId="{00000000-0000-0000-0000-000000000000}"/>
          </ac:grpSpMkLst>
        </pc:grpChg>
        <pc:picChg chg="mod">
          <ac:chgData name="Loc Huynh" userId="80c0383e323bd6ea" providerId="LiveId" clId="{EB6AEB1E-92B8-574A-94BB-FF82B5FA9E75}" dt="2022-01-20T06:56:50.884" v="104"/>
          <ac:picMkLst>
            <pc:docMk/>
            <pc:sldMk cId="0" sldId="276"/>
            <ac:picMk id="506" creationId="{00000000-0000-0000-0000-000000000000}"/>
          </ac:picMkLst>
        </pc:picChg>
      </pc:sldChg>
      <pc:sldChg chg="modSp add del modNotes">
        <pc:chgData name="Loc Huynh" userId="80c0383e323bd6ea" providerId="LiveId" clId="{EB6AEB1E-92B8-574A-94BB-FF82B5FA9E75}" dt="2022-01-22T10:41:10.357" v="17132" actId="2696"/>
        <pc:sldMkLst>
          <pc:docMk/>
          <pc:sldMk cId="0" sldId="277"/>
        </pc:sldMkLst>
        <pc:spChg chg="mod">
          <ac:chgData name="Loc Huynh" userId="80c0383e323bd6ea" providerId="LiveId" clId="{EB6AEB1E-92B8-574A-94BB-FF82B5FA9E75}" dt="2022-01-20T06:56:50.884" v="104"/>
          <ac:spMkLst>
            <pc:docMk/>
            <pc:sldMk cId="0" sldId="277"/>
            <ac:spMk id="511" creationId="{00000000-0000-0000-0000-000000000000}"/>
          </ac:spMkLst>
        </pc:spChg>
        <pc:spChg chg="mod">
          <ac:chgData name="Loc Huynh" userId="80c0383e323bd6ea" providerId="LiveId" clId="{EB6AEB1E-92B8-574A-94BB-FF82B5FA9E75}" dt="2022-01-20T06:56:50.884" v="104"/>
          <ac:spMkLst>
            <pc:docMk/>
            <pc:sldMk cId="0" sldId="277"/>
            <ac:spMk id="512" creationId="{00000000-0000-0000-0000-000000000000}"/>
          </ac:spMkLst>
        </pc:spChg>
        <pc:spChg chg="mod">
          <ac:chgData name="Loc Huynh" userId="80c0383e323bd6ea" providerId="LiveId" clId="{EB6AEB1E-92B8-574A-94BB-FF82B5FA9E75}" dt="2022-01-20T06:56:50.884" v="104"/>
          <ac:spMkLst>
            <pc:docMk/>
            <pc:sldMk cId="0" sldId="277"/>
            <ac:spMk id="514" creationId="{00000000-0000-0000-0000-000000000000}"/>
          </ac:spMkLst>
        </pc:spChg>
        <pc:spChg chg="mod">
          <ac:chgData name="Loc Huynh" userId="80c0383e323bd6ea" providerId="LiveId" clId="{EB6AEB1E-92B8-574A-94BB-FF82B5FA9E75}" dt="2022-01-20T06:56:50.884" v="104"/>
          <ac:spMkLst>
            <pc:docMk/>
            <pc:sldMk cId="0" sldId="277"/>
            <ac:spMk id="515" creationId="{00000000-0000-0000-0000-000000000000}"/>
          </ac:spMkLst>
        </pc:spChg>
        <pc:spChg chg="mod">
          <ac:chgData name="Loc Huynh" userId="80c0383e323bd6ea" providerId="LiveId" clId="{EB6AEB1E-92B8-574A-94BB-FF82B5FA9E75}" dt="2022-01-20T06:56:50.884" v="104"/>
          <ac:spMkLst>
            <pc:docMk/>
            <pc:sldMk cId="0" sldId="277"/>
            <ac:spMk id="516" creationId="{00000000-0000-0000-0000-000000000000}"/>
          </ac:spMkLst>
        </pc:spChg>
        <pc:spChg chg="mod">
          <ac:chgData name="Loc Huynh" userId="80c0383e323bd6ea" providerId="LiveId" clId="{EB6AEB1E-92B8-574A-94BB-FF82B5FA9E75}" dt="2022-01-20T06:56:50.884" v="104"/>
          <ac:spMkLst>
            <pc:docMk/>
            <pc:sldMk cId="0" sldId="277"/>
            <ac:spMk id="517" creationId="{00000000-0000-0000-0000-000000000000}"/>
          </ac:spMkLst>
        </pc:spChg>
        <pc:grpChg chg="mod">
          <ac:chgData name="Loc Huynh" userId="80c0383e323bd6ea" providerId="LiveId" clId="{EB6AEB1E-92B8-574A-94BB-FF82B5FA9E75}" dt="2022-01-20T06:56:50.884" v="104"/>
          <ac:grpSpMkLst>
            <pc:docMk/>
            <pc:sldMk cId="0" sldId="277"/>
            <ac:grpSpMk id="513" creationId="{00000000-0000-0000-0000-000000000000}"/>
          </ac:grpSpMkLst>
        </pc:grpChg>
        <pc:picChg chg="mod">
          <ac:chgData name="Loc Huynh" userId="80c0383e323bd6ea" providerId="LiveId" clId="{EB6AEB1E-92B8-574A-94BB-FF82B5FA9E75}" dt="2022-01-20T06:56:50.884" v="104"/>
          <ac:picMkLst>
            <pc:docMk/>
            <pc:sldMk cId="0" sldId="277"/>
            <ac:picMk id="518" creationId="{00000000-0000-0000-0000-000000000000}"/>
          </ac:picMkLst>
        </pc:picChg>
      </pc:sldChg>
      <pc:sldChg chg="modSp add del modNotes">
        <pc:chgData name="Loc Huynh" userId="80c0383e323bd6ea" providerId="LiveId" clId="{EB6AEB1E-92B8-574A-94BB-FF82B5FA9E75}" dt="2022-01-22T10:41:12.183" v="17133" actId="2696"/>
        <pc:sldMkLst>
          <pc:docMk/>
          <pc:sldMk cId="0" sldId="278"/>
        </pc:sldMkLst>
        <pc:spChg chg="mod">
          <ac:chgData name="Loc Huynh" userId="80c0383e323bd6ea" providerId="LiveId" clId="{EB6AEB1E-92B8-574A-94BB-FF82B5FA9E75}" dt="2022-01-20T06:56:50.884" v="104"/>
          <ac:spMkLst>
            <pc:docMk/>
            <pc:sldMk cId="0" sldId="278"/>
            <ac:spMk id="523" creationId="{00000000-0000-0000-0000-000000000000}"/>
          </ac:spMkLst>
        </pc:spChg>
        <pc:spChg chg="mod">
          <ac:chgData name="Loc Huynh" userId="80c0383e323bd6ea" providerId="LiveId" clId="{EB6AEB1E-92B8-574A-94BB-FF82B5FA9E75}" dt="2022-01-20T06:56:50.884" v="104"/>
          <ac:spMkLst>
            <pc:docMk/>
            <pc:sldMk cId="0" sldId="278"/>
            <ac:spMk id="524" creationId="{00000000-0000-0000-0000-000000000000}"/>
          </ac:spMkLst>
        </pc:spChg>
        <pc:spChg chg="mod">
          <ac:chgData name="Loc Huynh" userId="80c0383e323bd6ea" providerId="LiveId" clId="{EB6AEB1E-92B8-574A-94BB-FF82B5FA9E75}" dt="2022-01-20T06:56:50.884" v="104"/>
          <ac:spMkLst>
            <pc:docMk/>
            <pc:sldMk cId="0" sldId="278"/>
            <ac:spMk id="525" creationId="{00000000-0000-0000-0000-000000000000}"/>
          </ac:spMkLst>
        </pc:spChg>
        <pc:spChg chg="mod">
          <ac:chgData name="Loc Huynh" userId="80c0383e323bd6ea" providerId="LiveId" clId="{EB6AEB1E-92B8-574A-94BB-FF82B5FA9E75}" dt="2022-01-20T06:56:50.884" v="104"/>
          <ac:spMkLst>
            <pc:docMk/>
            <pc:sldMk cId="0" sldId="278"/>
            <ac:spMk id="527" creationId="{00000000-0000-0000-0000-000000000000}"/>
          </ac:spMkLst>
        </pc:spChg>
        <pc:spChg chg="mod">
          <ac:chgData name="Loc Huynh" userId="80c0383e323bd6ea" providerId="LiveId" clId="{EB6AEB1E-92B8-574A-94BB-FF82B5FA9E75}" dt="2022-01-20T06:56:50.884" v="104"/>
          <ac:spMkLst>
            <pc:docMk/>
            <pc:sldMk cId="0" sldId="278"/>
            <ac:spMk id="528" creationId="{00000000-0000-0000-0000-000000000000}"/>
          </ac:spMkLst>
        </pc:spChg>
        <pc:grpChg chg="mod">
          <ac:chgData name="Loc Huynh" userId="80c0383e323bd6ea" providerId="LiveId" clId="{EB6AEB1E-92B8-574A-94BB-FF82B5FA9E75}" dt="2022-01-20T06:56:50.884" v="104"/>
          <ac:grpSpMkLst>
            <pc:docMk/>
            <pc:sldMk cId="0" sldId="278"/>
            <ac:grpSpMk id="526" creationId="{00000000-0000-0000-0000-000000000000}"/>
          </ac:grpSpMkLst>
        </pc:grpChg>
      </pc:sldChg>
      <pc:sldChg chg="addSp delSp modSp add del mod modNotes">
        <pc:chgData name="Loc Huynh" userId="80c0383e323bd6ea" providerId="LiveId" clId="{EB6AEB1E-92B8-574A-94BB-FF82B5FA9E75}" dt="2022-01-22T11:16:29.166" v="17657"/>
        <pc:sldMkLst>
          <pc:docMk/>
          <pc:sldMk cId="0" sldId="279"/>
        </pc:sldMkLst>
        <pc:spChg chg="add mod">
          <ac:chgData name="Loc Huynh" userId="80c0383e323bd6ea" providerId="LiveId" clId="{EB6AEB1E-92B8-574A-94BB-FF82B5FA9E75}" dt="2022-01-22T11:16:29.166" v="17657"/>
          <ac:spMkLst>
            <pc:docMk/>
            <pc:sldMk cId="0" sldId="279"/>
            <ac:spMk id="3" creationId="{D4C76D52-23B0-7A47-990C-049C1A988ADB}"/>
          </ac:spMkLst>
        </pc:spChg>
        <pc:spChg chg="mod">
          <ac:chgData name="Loc Huynh" userId="80c0383e323bd6ea" providerId="LiveId" clId="{EB6AEB1E-92B8-574A-94BB-FF82B5FA9E75}" dt="2022-01-22T10:43:35.732" v="17150" actId="1582"/>
          <ac:spMkLst>
            <pc:docMk/>
            <pc:sldMk cId="0" sldId="279"/>
            <ac:spMk id="9" creationId="{1326E5E4-2FE8-5040-9D2B-AD0E410EFD88}"/>
          </ac:spMkLst>
        </pc:spChg>
        <pc:spChg chg="mod">
          <ac:chgData name="Loc Huynh" userId="80c0383e323bd6ea" providerId="LiveId" clId="{EB6AEB1E-92B8-574A-94BB-FF82B5FA9E75}" dt="2022-01-22T10:43:35.732" v="17150" actId="1582"/>
          <ac:spMkLst>
            <pc:docMk/>
            <pc:sldMk cId="0" sldId="279"/>
            <ac:spMk id="10" creationId="{6CEA54A0-76B1-D640-93EF-334E2D73C531}"/>
          </ac:spMkLst>
        </pc:spChg>
        <pc:spChg chg="mod">
          <ac:chgData name="Loc Huynh" userId="80c0383e323bd6ea" providerId="LiveId" clId="{EB6AEB1E-92B8-574A-94BB-FF82B5FA9E75}" dt="2022-01-22T10:46:24.293" v="17177"/>
          <ac:spMkLst>
            <pc:docMk/>
            <pc:sldMk cId="0" sldId="279"/>
            <ac:spMk id="12" creationId="{FE005E2A-25E2-3244-9D5F-B77682682BB5}"/>
          </ac:spMkLst>
        </pc:spChg>
        <pc:spChg chg="mod">
          <ac:chgData name="Loc Huynh" userId="80c0383e323bd6ea" providerId="LiveId" clId="{EB6AEB1E-92B8-574A-94BB-FF82B5FA9E75}" dt="2022-01-22T10:46:24.293" v="17177"/>
          <ac:spMkLst>
            <pc:docMk/>
            <pc:sldMk cId="0" sldId="279"/>
            <ac:spMk id="13" creationId="{863456EB-DB3D-004E-8BDC-7B48BA632365}"/>
          </ac:spMkLst>
        </pc:spChg>
        <pc:spChg chg="mod">
          <ac:chgData name="Loc Huynh" userId="80c0383e323bd6ea" providerId="LiveId" clId="{EB6AEB1E-92B8-574A-94BB-FF82B5FA9E75}" dt="2022-01-22T10:46:24.293" v="17177"/>
          <ac:spMkLst>
            <pc:docMk/>
            <pc:sldMk cId="0" sldId="279"/>
            <ac:spMk id="15" creationId="{B13644B8-B768-7A43-A66C-F1A677154148}"/>
          </ac:spMkLst>
        </pc:spChg>
        <pc:spChg chg="mod">
          <ac:chgData name="Loc Huynh" userId="80c0383e323bd6ea" providerId="LiveId" clId="{EB6AEB1E-92B8-574A-94BB-FF82B5FA9E75}" dt="2022-01-22T10:46:24.293" v="17177"/>
          <ac:spMkLst>
            <pc:docMk/>
            <pc:sldMk cId="0" sldId="279"/>
            <ac:spMk id="16" creationId="{729FA5F0-CD16-934B-93F0-FD27D6D3741B}"/>
          </ac:spMkLst>
        </pc:spChg>
        <pc:spChg chg="mod">
          <ac:chgData name="Loc Huynh" userId="80c0383e323bd6ea" providerId="LiveId" clId="{EB6AEB1E-92B8-574A-94BB-FF82B5FA9E75}" dt="2022-01-22T10:46:24.293" v="17177"/>
          <ac:spMkLst>
            <pc:docMk/>
            <pc:sldMk cId="0" sldId="279"/>
            <ac:spMk id="17" creationId="{3EF4C701-E77C-404B-970E-1AD84AC3FF41}"/>
          </ac:spMkLst>
        </pc:spChg>
        <pc:spChg chg="mod">
          <ac:chgData name="Loc Huynh" userId="80c0383e323bd6ea" providerId="LiveId" clId="{EB6AEB1E-92B8-574A-94BB-FF82B5FA9E75}" dt="2022-01-22T10:46:24.293" v="17177"/>
          <ac:spMkLst>
            <pc:docMk/>
            <pc:sldMk cId="0" sldId="279"/>
            <ac:spMk id="18" creationId="{38CC8476-1D91-F743-8C4F-FABC05F39C8C}"/>
          </ac:spMkLst>
        </pc:spChg>
        <pc:spChg chg="add mod">
          <ac:chgData name="Loc Huynh" userId="80c0383e323bd6ea" providerId="LiveId" clId="{EB6AEB1E-92B8-574A-94BB-FF82B5FA9E75}" dt="2022-01-22T10:46:34.124" v="17178" actId="1076"/>
          <ac:spMkLst>
            <pc:docMk/>
            <pc:sldMk cId="0" sldId="279"/>
            <ac:spMk id="19" creationId="{6FECD3B0-FCCE-D649-8A68-60B955968580}"/>
          </ac:spMkLst>
        </pc:spChg>
        <pc:spChg chg="add mod">
          <ac:chgData name="Loc Huynh" userId="80c0383e323bd6ea" providerId="LiveId" clId="{EB6AEB1E-92B8-574A-94BB-FF82B5FA9E75}" dt="2022-01-22T10:46:34.124" v="17178" actId="1076"/>
          <ac:spMkLst>
            <pc:docMk/>
            <pc:sldMk cId="0" sldId="279"/>
            <ac:spMk id="20" creationId="{9A5EE1B4-4569-1D45-B16E-E1CE661946EC}"/>
          </ac:spMkLst>
        </pc:spChg>
        <pc:spChg chg="add mod">
          <ac:chgData name="Loc Huynh" userId="80c0383e323bd6ea" providerId="LiveId" clId="{EB6AEB1E-92B8-574A-94BB-FF82B5FA9E75}" dt="2022-01-22T10:46:34.124" v="17178" actId="1076"/>
          <ac:spMkLst>
            <pc:docMk/>
            <pc:sldMk cId="0" sldId="279"/>
            <ac:spMk id="21" creationId="{25A7F6F0-28D3-CC47-AD2D-5B12E4A78619}"/>
          </ac:spMkLst>
        </pc:spChg>
        <pc:spChg chg="add mod">
          <ac:chgData name="Loc Huynh" userId="80c0383e323bd6ea" providerId="LiveId" clId="{EB6AEB1E-92B8-574A-94BB-FF82B5FA9E75}" dt="2022-01-22T10:46:34.124" v="17178" actId="1076"/>
          <ac:spMkLst>
            <pc:docMk/>
            <pc:sldMk cId="0" sldId="279"/>
            <ac:spMk id="22" creationId="{6ABDAAB0-B46B-A64C-B671-929D6F445E84}"/>
          </ac:spMkLst>
        </pc:spChg>
        <pc:spChg chg="del">
          <ac:chgData name="Loc Huynh" userId="80c0383e323bd6ea" providerId="LiveId" clId="{EB6AEB1E-92B8-574A-94BB-FF82B5FA9E75}" dt="2022-01-22T10:59:26.549" v="17614"/>
          <ac:spMkLst>
            <pc:docMk/>
            <pc:sldMk cId="0" sldId="279"/>
            <ac:spMk id="523" creationId="{00000000-0000-0000-0000-000000000000}"/>
          </ac:spMkLst>
        </pc:spChg>
        <pc:spChg chg="mod">
          <ac:chgData name="Loc Huynh" userId="80c0383e323bd6ea" providerId="LiveId" clId="{EB6AEB1E-92B8-574A-94BB-FF82B5FA9E75}" dt="2022-01-22T10:43:52.783" v="17161" actId="20577"/>
          <ac:spMkLst>
            <pc:docMk/>
            <pc:sldMk cId="0" sldId="279"/>
            <ac:spMk id="524" creationId="{00000000-0000-0000-0000-000000000000}"/>
          </ac:spMkLst>
        </pc:spChg>
        <pc:spChg chg="mod">
          <ac:chgData name="Loc Huynh" userId="80c0383e323bd6ea" providerId="LiveId" clId="{EB6AEB1E-92B8-574A-94BB-FF82B5FA9E75}" dt="2022-01-22T10:44:06.726" v="17162" actId="20577"/>
          <ac:spMkLst>
            <pc:docMk/>
            <pc:sldMk cId="0" sldId="279"/>
            <ac:spMk id="525" creationId="{00000000-0000-0000-0000-000000000000}"/>
          </ac:spMkLst>
        </pc:spChg>
        <pc:spChg chg="mod">
          <ac:chgData name="Loc Huynh" userId="80c0383e323bd6ea" providerId="LiveId" clId="{EB6AEB1E-92B8-574A-94BB-FF82B5FA9E75}" dt="2022-01-20T06:56:50.884" v="104"/>
          <ac:spMkLst>
            <pc:docMk/>
            <pc:sldMk cId="0" sldId="279"/>
            <ac:spMk id="533" creationId="{00000000-0000-0000-0000-000000000000}"/>
          </ac:spMkLst>
        </pc:spChg>
        <pc:spChg chg="mod">
          <ac:chgData name="Loc Huynh" userId="80c0383e323bd6ea" providerId="LiveId" clId="{EB6AEB1E-92B8-574A-94BB-FF82B5FA9E75}" dt="2022-01-20T06:56:50.884" v="104"/>
          <ac:spMkLst>
            <pc:docMk/>
            <pc:sldMk cId="0" sldId="279"/>
            <ac:spMk id="534" creationId="{00000000-0000-0000-0000-000000000000}"/>
          </ac:spMkLst>
        </pc:spChg>
        <pc:spChg chg="mod">
          <ac:chgData name="Loc Huynh" userId="80c0383e323bd6ea" providerId="LiveId" clId="{EB6AEB1E-92B8-574A-94BB-FF82B5FA9E75}" dt="2022-01-20T06:56:50.884" v="104"/>
          <ac:spMkLst>
            <pc:docMk/>
            <pc:sldMk cId="0" sldId="279"/>
            <ac:spMk id="535" creationId="{00000000-0000-0000-0000-000000000000}"/>
          </ac:spMkLst>
        </pc:spChg>
        <pc:spChg chg="mod">
          <ac:chgData name="Loc Huynh" userId="80c0383e323bd6ea" providerId="LiveId" clId="{EB6AEB1E-92B8-574A-94BB-FF82B5FA9E75}" dt="2022-01-20T06:56:50.884" v="104"/>
          <ac:spMkLst>
            <pc:docMk/>
            <pc:sldMk cId="0" sldId="279"/>
            <ac:spMk id="536" creationId="{00000000-0000-0000-0000-000000000000}"/>
          </ac:spMkLst>
        </pc:spChg>
        <pc:grpChg chg="add">
          <ac:chgData name="Loc Huynh" userId="80c0383e323bd6ea" providerId="LiveId" clId="{EB6AEB1E-92B8-574A-94BB-FF82B5FA9E75}" dt="2022-01-22T10:46:37.631" v="17179" actId="164"/>
          <ac:grpSpMkLst>
            <pc:docMk/>
            <pc:sldMk cId="0" sldId="279"/>
            <ac:grpSpMk id="2" creationId="{954E1A99-22B8-C749-84B1-67EB6EE2AF9F}"/>
          </ac:grpSpMkLst>
        </pc:grpChg>
        <pc:grpChg chg="add mod">
          <ac:chgData name="Loc Huynh" userId="80c0383e323bd6ea" providerId="LiveId" clId="{EB6AEB1E-92B8-574A-94BB-FF82B5FA9E75}" dt="2022-01-22T10:47:35.434" v="17184" actId="1076"/>
          <ac:grpSpMkLst>
            <pc:docMk/>
            <pc:sldMk cId="0" sldId="279"/>
            <ac:grpSpMk id="8" creationId="{72AB861D-1511-BD4F-8A75-C284AC40E51E}"/>
          </ac:grpSpMkLst>
        </pc:grpChg>
        <pc:grpChg chg="add mod">
          <ac:chgData name="Loc Huynh" userId="80c0383e323bd6ea" providerId="LiveId" clId="{EB6AEB1E-92B8-574A-94BB-FF82B5FA9E75}" dt="2022-01-22T10:46:34.124" v="17178" actId="1076"/>
          <ac:grpSpMkLst>
            <pc:docMk/>
            <pc:sldMk cId="0" sldId="279"/>
            <ac:grpSpMk id="11" creationId="{600AC5E1-8A19-0D4F-A06C-4C421AE77F4F}"/>
          </ac:grpSpMkLst>
        </pc:grpChg>
        <pc:grpChg chg="add mod">
          <ac:chgData name="Loc Huynh" userId="80c0383e323bd6ea" providerId="LiveId" clId="{EB6AEB1E-92B8-574A-94BB-FF82B5FA9E75}" dt="2022-01-22T10:46:34.124" v="17178" actId="1076"/>
          <ac:grpSpMkLst>
            <pc:docMk/>
            <pc:sldMk cId="0" sldId="279"/>
            <ac:grpSpMk id="14" creationId="{BEA64719-2D5E-D245-9D29-5054A174CAAB}"/>
          </ac:grpSpMkLst>
        </pc:grpChg>
        <pc:grpChg chg="del">
          <ac:chgData name="Loc Huynh" userId="80c0383e323bd6ea" providerId="LiveId" clId="{EB6AEB1E-92B8-574A-94BB-FF82B5FA9E75}" dt="2022-01-22T10:43:39.802" v="17151" actId="478"/>
          <ac:grpSpMkLst>
            <pc:docMk/>
            <pc:sldMk cId="0" sldId="279"/>
            <ac:grpSpMk id="526" creationId="{00000000-0000-0000-0000-000000000000}"/>
          </ac:grpSpMkLst>
        </pc:grpChg>
      </pc:sldChg>
      <pc:sldChg chg="modSp add del modNotes">
        <pc:chgData name="Loc Huynh" userId="80c0383e323bd6ea" providerId="LiveId" clId="{EB6AEB1E-92B8-574A-94BB-FF82B5FA9E75}" dt="2022-01-22T10:41:01.973" v="17123" actId="2696"/>
        <pc:sldMkLst>
          <pc:docMk/>
          <pc:sldMk cId="0" sldId="280"/>
        </pc:sldMkLst>
        <pc:spChg chg="mod">
          <ac:chgData name="Loc Huynh" userId="80c0383e323bd6ea" providerId="LiveId" clId="{EB6AEB1E-92B8-574A-94BB-FF82B5FA9E75}" dt="2022-01-20T06:56:50.884" v="104"/>
          <ac:spMkLst>
            <pc:docMk/>
            <pc:sldMk cId="0" sldId="280"/>
            <ac:spMk id="541" creationId="{00000000-0000-0000-0000-000000000000}"/>
          </ac:spMkLst>
        </pc:spChg>
        <pc:spChg chg="mod">
          <ac:chgData name="Loc Huynh" userId="80c0383e323bd6ea" providerId="LiveId" clId="{EB6AEB1E-92B8-574A-94BB-FF82B5FA9E75}" dt="2022-01-20T06:56:50.884" v="104"/>
          <ac:spMkLst>
            <pc:docMk/>
            <pc:sldMk cId="0" sldId="280"/>
            <ac:spMk id="542" creationId="{00000000-0000-0000-0000-000000000000}"/>
          </ac:spMkLst>
        </pc:spChg>
        <pc:spChg chg="mod">
          <ac:chgData name="Loc Huynh" userId="80c0383e323bd6ea" providerId="LiveId" clId="{EB6AEB1E-92B8-574A-94BB-FF82B5FA9E75}" dt="2022-01-20T06:56:50.884" v="104"/>
          <ac:spMkLst>
            <pc:docMk/>
            <pc:sldMk cId="0" sldId="280"/>
            <ac:spMk id="543" creationId="{00000000-0000-0000-0000-000000000000}"/>
          </ac:spMkLst>
        </pc:spChg>
        <pc:spChg chg="mod">
          <ac:chgData name="Loc Huynh" userId="80c0383e323bd6ea" providerId="LiveId" clId="{EB6AEB1E-92B8-574A-94BB-FF82B5FA9E75}" dt="2022-01-20T06:56:50.884" v="104"/>
          <ac:spMkLst>
            <pc:docMk/>
            <pc:sldMk cId="0" sldId="280"/>
            <ac:spMk id="544" creationId="{00000000-0000-0000-0000-000000000000}"/>
          </ac:spMkLst>
        </pc:spChg>
        <pc:spChg chg="mod">
          <ac:chgData name="Loc Huynh" userId="80c0383e323bd6ea" providerId="LiveId" clId="{EB6AEB1E-92B8-574A-94BB-FF82B5FA9E75}" dt="2022-01-20T06:56:50.884" v="104"/>
          <ac:spMkLst>
            <pc:docMk/>
            <pc:sldMk cId="0" sldId="280"/>
            <ac:spMk id="546" creationId="{00000000-0000-0000-0000-000000000000}"/>
          </ac:spMkLst>
        </pc:spChg>
        <pc:spChg chg="mod">
          <ac:chgData name="Loc Huynh" userId="80c0383e323bd6ea" providerId="LiveId" clId="{EB6AEB1E-92B8-574A-94BB-FF82B5FA9E75}" dt="2022-01-20T06:56:50.884" v="104"/>
          <ac:spMkLst>
            <pc:docMk/>
            <pc:sldMk cId="0" sldId="280"/>
            <ac:spMk id="547" creationId="{00000000-0000-0000-0000-000000000000}"/>
          </ac:spMkLst>
        </pc:spChg>
        <pc:spChg chg="mod">
          <ac:chgData name="Loc Huynh" userId="80c0383e323bd6ea" providerId="LiveId" clId="{EB6AEB1E-92B8-574A-94BB-FF82B5FA9E75}" dt="2022-01-20T06:56:50.884" v="104"/>
          <ac:spMkLst>
            <pc:docMk/>
            <pc:sldMk cId="0" sldId="280"/>
            <ac:spMk id="548" creationId="{00000000-0000-0000-0000-000000000000}"/>
          </ac:spMkLst>
        </pc:spChg>
        <pc:spChg chg="mod">
          <ac:chgData name="Loc Huynh" userId="80c0383e323bd6ea" providerId="LiveId" clId="{EB6AEB1E-92B8-574A-94BB-FF82B5FA9E75}" dt="2022-01-20T06:56:50.884" v="104"/>
          <ac:spMkLst>
            <pc:docMk/>
            <pc:sldMk cId="0" sldId="280"/>
            <ac:spMk id="549" creationId="{00000000-0000-0000-0000-000000000000}"/>
          </ac:spMkLst>
        </pc:spChg>
        <pc:spChg chg="mod">
          <ac:chgData name="Loc Huynh" userId="80c0383e323bd6ea" providerId="LiveId" clId="{EB6AEB1E-92B8-574A-94BB-FF82B5FA9E75}" dt="2022-01-20T06:56:50.884" v="104"/>
          <ac:spMkLst>
            <pc:docMk/>
            <pc:sldMk cId="0" sldId="280"/>
            <ac:spMk id="550" creationId="{00000000-0000-0000-0000-000000000000}"/>
          </ac:spMkLst>
        </pc:spChg>
        <pc:spChg chg="mod">
          <ac:chgData name="Loc Huynh" userId="80c0383e323bd6ea" providerId="LiveId" clId="{EB6AEB1E-92B8-574A-94BB-FF82B5FA9E75}" dt="2022-01-20T06:56:50.884" v="104"/>
          <ac:spMkLst>
            <pc:docMk/>
            <pc:sldMk cId="0" sldId="280"/>
            <ac:spMk id="551" creationId="{00000000-0000-0000-0000-000000000000}"/>
          </ac:spMkLst>
        </pc:spChg>
        <pc:grpChg chg="mod">
          <ac:chgData name="Loc Huynh" userId="80c0383e323bd6ea" providerId="LiveId" clId="{EB6AEB1E-92B8-574A-94BB-FF82B5FA9E75}" dt="2022-01-20T06:56:50.884" v="104"/>
          <ac:grpSpMkLst>
            <pc:docMk/>
            <pc:sldMk cId="0" sldId="280"/>
            <ac:grpSpMk id="545" creationId="{00000000-0000-0000-0000-000000000000}"/>
          </ac:grpSpMkLst>
        </pc:grpChg>
      </pc:sldChg>
      <pc:sldChg chg="modSp add del modNotes">
        <pc:chgData name="Loc Huynh" userId="80c0383e323bd6ea" providerId="LiveId" clId="{EB6AEB1E-92B8-574A-94BB-FF82B5FA9E75}" dt="2022-01-22T10:41:03.256" v="17124" actId="2696"/>
        <pc:sldMkLst>
          <pc:docMk/>
          <pc:sldMk cId="0" sldId="281"/>
        </pc:sldMkLst>
        <pc:spChg chg="mod">
          <ac:chgData name="Loc Huynh" userId="80c0383e323bd6ea" providerId="LiveId" clId="{EB6AEB1E-92B8-574A-94BB-FF82B5FA9E75}" dt="2022-01-20T06:56:50.884" v="104"/>
          <ac:spMkLst>
            <pc:docMk/>
            <pc:sldMk cId="0" sldId="281"/>
            <ac:spMk id="556" creationId="{00000000-0000-0000-0000-000000000000}"/>
          </ac:spMkLst>
        </pc:spChg>
        <pc:spChg chg="mod">
          <ac:chgData name="Loc Huynh" userId="80c0383e323bd6ea" providerId="LiveId" clId="{EB6AEB1E-92B8-574A-94BB-FF82B5FA9E75}" dt="2022-01-20T06:56:50.884" v="104"/>
          <ac:spMkLst>
            <pc:docMk/>
            <pc:sldMk cId="0" sldId="281"/>
            <ac:spMk id="557" creationId="{00000000-0000-0000-0000-000000000000}"/>
          </ac:spMkLst>
        </pc:spChg>
        <pc:spChg chg="mod">
          <ac:chgData name="Loc Huynh" userId="80c0383e323bd6ea" providerId="LiveId" clId="{EB6AEB1E-92B8-574A-94BB-FF82B5FA9E75}" dt="2022-01-20T06:56:50.884" v="104"/>
          <ac:spMkLst>
            <pc:docMk/>
            <pc:sldMk cId="0" sldId="281"/>
            <ac:spMk id="558" creationId="{00000000-0000-0000-0000-000000000000}"/>
          </ac:spMkLst>
        </pc:spChg>
      </pc:sldChg>
      <pc:sldChg chg="modSp add del modNotes">
        <pc:chgData name="Loc Huynh" userId="80c0383e323bd6ea" providerId="LiveId" clId="{EB6AEB1E-92B8-574A-94BB-FF82B5FA9E75}" dt="2022-01-22T10:40:44.861" v="17115" actId="2696"/>
        <pc:sldMkLst>
          <pc:docMk/>
          <pc:sldMk cId="0" sldId="282"/>
        </pc:sldMkLst>
        <pc:spChg chg="mod">
          <ac:chgData name="Loc Huynh" userId="80c0383e323bd6ea" providerId="LiveId" clId="{EB6AEB1E-92B8-574A-94BB-FF82B5FA9E75}" dt="2022-01-20T06:56:50.884" v="104"/>
          <ac:spMkLst>
            <pc:docMk/>
            <pc:sldMk cId="0" sldId="282"/>
            <ac:spMk id="563" creationId="{00000000-0000-0000-0000-000000000000}"/>
          </ac:spMkLst>
        </pc:spChg>
        <pc:spChg chg="mod">
          <ac:chgData name="Loc Huynh" userId="80c0383e323bd6ea" providerId="LiveId" clId="{EB6AEB1E-92B8-574A-94BB-FF82B5FA9E75}" dt="2022-01-20T06:56:50.884" v="104"/>
          <ac:spMkLst>
            <pc:docMk/>
            <pc:sldMk cId="0" sldId="282"/>
            <ac:spMk id="564" creationId="{00000000-0000-0000-0000-000000000000}"/>
          </ac:spMkLst>
        </pc:spChg>
        <pc:spChg chg="mod">
          <ac:chgData name="Loc Huynh" userId="80c0383e323bd6ea" providerId="LiveId" clId="{EB6AEB1E-92B8-574A-94BB-FF82B5FA9E75}" dt="2022-01-20T06:56:50.884" v="104"/>
          <ac:spMkLst>
            <pc:docMk/>
            <pc:sldMk cId="0" sldId="282"/>
            <ac:spMk id="565" creationId="{00000000-0000-0000-0000-000000000000}"/>
          </ac:spMkLst>
        </pc:spChg>
        <pc:spChg chg="mod">
          <ac:chgData name="Loc Huynh" userId="80c0383e323bd6ea" providerId="LiveId" clId="{EB6AEB1E-92B8-574A-94BB-FF82B5FA9E75}" dt="2022-01-20T06:56:50.884" v="104"/>
          <ac:spMkLst>
            <pc:docMk/>
            <pc:sldMk cId="0" sldId="282"/>
            <ac:spMk id="566" creationId="{00000000-0000-0000-0000-000000000000}"/>
          </ac:spMkLst>
        </pc:spChg>
        <pc:spChg chg="mod">
          <ac:chgData name="Loc Huynh" userId="80c0383e323bd6ea" providerId="LiveId" clId="{EB6AEB1E-92B8-574A-94BB-FF82B5FA9E75}" dt="2022-01-20T06:56:50.884" v="104"/>
          <ac:spMkLst>
            <pc:docMk/>
            <pc:sldMk cId="0" sldId="282"/>
            <ac:spMk id="567" creationId="{00000000-0000-0000-0000-000000000000}"/>
          </ac:spMkLst>
        </pc:spChg>
        <pc:spChg chg="mod">
          <ac:chgData name="Loc Huynh" userId="80c0383e323bd6ea" providerId="LiveId" clId="{EB6AEB1E-92B8-574A-94BB-FF82B5FA9E75}" dt="2022-01-20T06:56:50.884" v="104"/>
          <ac:spMkLst>
            <pc:docMk/>
            <pc:sldMk cId="0" sldId="282"/>
            <ac:spMk id="568" creationId="{00000000-0000-0000-0000-000000000000}"/>
          </ac:spMkLst>
        </pc:spChg>
        <pc:spChg chg="mod">
          <ac:chgData name="Loc Huynh" userId="80c0383e323bd6ea" providerId="LiveId" clId="{EB6AEB1E-92B8-574A-94BB-FF82B5FA9E75}" dt="2022-01-20T06:56:50.884" v="104"/>
          <ac:spMkLst>
            <pc:docMk/>
            <pc:sldMk cId="0" sldId="282"/>
            <ac:spMk id="569" creationId="{00000000-0000-0000-0000-000000000000}"/>
          </ac:spMkLst>
        </pc:spChg>
        <pc:spChg chg="mod">
          <ac:chgData name="Loc Huynh" userId="80c0383e323bd6ea" providerId="LiveId" clId="{EB6AEB1E-92B8-574A-94BB-FF82B5FA9E75}" dt="2022-01-20T06:56:50.884" v="104"/>
          <ac:spMkLst>
            <pc:docMk/>
            <pc:sldMk cId="0" sldId="282"/>
            <ac:spMk id="570" creationId="{00000000-0000-0000-0000-000000000000}"/>
          </ac:spMkLst>
        </pc:spChg>
        <pc:spChg chg="mod">
          <ac:chgData name="Loc Huynh" userId="80c0383e323bd6ea" providerId="LiveId" clId="{EB6AEB1E-92B8-574A-94BB-FF82B5FA9E75}" dt="2022-01-20T06:56:50.884" v="104"/>
          <ac:spMkLst>
            <pc:docMk/>
            <pc:sldMk cId="0" sldId="282"/>
            <ac:spMk id="571" creationId="{00000000-0000-0000-0000-000000000000}"/>
          </ac:spMkLst>
        </pc:spChg>
        <pc:spChg chg="mod">
          <ac:chgData name="Loc Huynh" userId="80c0383e323bd6ea" providerId="LiveId" clId="{EB6AEB1E-92B8-574A-94BB-FF82B5FA9E75}" dt="2022-01-20T06:56:50.884" v="104"/>
          <ac:spMkLst>
            <pc:docMk/>
            <pc:sldMk cId="0" sldId="282"/>
            <ac:spMk id="572" creationId="{00000000-0000-0000-0000-000000000000}"/>
          </ac:spMkLst>
        </pc:spChg>
        <pc:spChg chg="mod">
          <ac:chgData name="Loc Huynh" userId="80c0383e323bd6ea" providerId="LiveId" clId="{EB6AEB1E-92B8-574A-94BB-FF82B5FA9E75}" dt="2022-01-20T06:56:50.884" v="104"/>
          <ac:spMkLst>
            <pc:docMk/>
            <pc:sldMk cId="0" sldId="282"/>
            <ac:spMk id="573" creationId="{00000000-0000-0000-0000-000000000000}"/>
          </ac:spMkLst>
        </pc:spChg>
        <pc:spChg chg="mod">
          <ac:chgData name="Loc Huynh" userId="80c0383e323bd6ea" providerId="LiveId" clId="{EB6AEB1E-92B8-574A-94BB-FF82B5FA9E75}" dt="2022-01-20T06:56:50.884" v="104"/>
          <ac:spMkLst>
            <pc:docMk/>
            <pc:sldMk cId="0" sldId="282"/>
            <ac:spMk id="574" creationId="{00000000-0000-0000-0000-000000000000}"/>
          </ac:spMkLst>
        </pc:spChg>
        <pc:spChg chg="mod">
          <ac:chgData name="Loc Huynh" userId="80c0383e323bd6ea" providerId="LiveId" clId="{EB6AEB1E-92B8-574A-94BB-FF82B5FA9E75}" dt="2022-01-20T06:56:50.884" v="104"/>
          <ac:spMkLst>
            <pc:docMk/>
            <pc:sldMk cId="0" sldId="282"/>
            <ac:spMk id="575" creationId="{00000000-0000-0000-0000-000000000000}"/>
          </ac:spMkLst>
        </pc:spChg>
        <pc:spChg chg="mod">
          <ac:chgData name="Loc Huynh" userId="80c0383e323bd6ea" providerId="LiveId" clId="{EB6AEB1E-92B8-574A-94BB-FF82B5FA9E75}" dt="2022-01-20T06:56:50.884" v="104"/>
          <ac:spMkLst>
            <pc:docMk/>
            <pc:sldMk cId="0" sldId="282"/>
            <ac:spMk id="576" creationId="{00000000-0000-0000-0000-000000000000}"/>
          </ac:spMkLst>
        </pc:spChg>
        <pc:spChg chg="mod">
          <ac:chgData name="Loc Huynh" userId="80c0383e323bd6ea" providerId="LiveId" clId="{EB6AEB1E-92B8-574A-94BB-FF82B5FA9E75}" dt="2022-01-20T06:56:50.884" v="104"/>
          <ac:spMkLst>
            <pc:docMk/>
            <pc:sldMk cId="0" sldId="282"/>
            <ac:spMk id="577" creationId="{00000000-0000-0000-0000-000000000000}"/>
          </ac:spMkLst>
        </pc:spChg>
        <pc:spChg chg="mod">
          <ac:chgData name="Loc Huynh" userId="80c0383e323bd6ea" providerId="LiveId" clId="{EB6AEB1E-92B8-574A-94BB-FF82B5FA9E75}" dt="2022-01-20T06:56:50.884" v="104"/>
          <ac:spMkLst>
            <pc:docMk/>
            <pc:sldMk cId="0" sldId="282"/>
            <ac:spMk id="579" creationId="{00000000-0000-0000-0000-000000000000}"/>
          </ac:spMkLst>
        </pc:spChg>
        <pc:spChg chg="mod">
          <ac:chgData name="Loc Huynh" userId="80c0383e323bd6ea" providerId="LiveId" clId="{EB6AEB1E-92B8-574A-94BB-FF82B5FA9E75}" dt="2022-01-20T06:56:50.884" v="104"/>
          <ac:spMkLst>
            <pc:docMk/>
            <pc:sldMk cId="0" sldId="282"/>
            <ac:spMk id="581" creationId="{00000000-0000-0000-0000-000000000000}"/>
          </ac:spMkLst>
        </pc:spChg>
        <pc:spChg chg="mod">
          <ac:chgData name="Loc Huynh" userId="80c0383e323bd6ea" providerId="LiveId" clId="{EB6AEB1E-92B8-574A-94BB-FF82B5FA9E75}" dt="2022-01-20T06:56:50.884" v="104"/>
          <ac:spMkLst>
            <pc:docMk/>
            <pc:sldMk cId="0" sldId="282"/>
            <ac:spMk id="583" creationId="{00000000-0000-0000-0000-000000000000}"/>
          </ac:spMkLst>
        </pc:spChg>
        <pc:spChg chg="mod">
          <ac:chgData name="Loc Huynh" userId="80c0383e323bd6ea" providerId="LiveId" clId="{EB6AEB1E-92B8-574A-94BB-FF82B5FA9E75}" dt="2022-01-20T06:56:50.884" v="104"/>
          <ac:spMkLst>
            <pc:docMk/>
            <pc:sldMk cId="0" sldId="282"/>
            <ac:spMk id="585" creationId="{00000000-0000-0000-0000-000000000000}"/>
          </ac:spMkLst>
        </pc:spChg>
        <pc:spChg chg="mod">
          <ac:chgData name="Loc Huynh" userId="80c0383e323bd6ea" providerId="LiveId" clId="{EB6AEB1E-92B8-574A-94BB-FF82B5FA9E75}" dt="2022-01-20T06:56:50.884" v="104"/>
          <ac:spMkLst>
            <pc:docMk/>
            <pc:sldMk cId="0" sldId="282"/>
            <ac:spMk id="587" creationId="{00000000-0000-0000-0000-000000000000}"/>
          </ac:spMkLst>
        </pc:spChg>
        <pc:spChg chg="mod">
          <ac:chgData name="Loc Huynh" userId="80c0383e323bd6ea" providerId="LiveId" clId="{EB6AEB1E-92B8-574A-94BB-FF82B5FA9E75}" dt="2022-01-20T06:56:50.884" v="104"/>
          <ac:spMkLst>
            <pc:docMk/>
            <pc:sldMk cId="0" sldId="282"/>
            <ac:spMk id="589" creationId="{00000000-0000-0000-0000-000000000000}"/>
          </ac:spMkLst>
        </pc:spChg>
        <pc:spChg chg="mod">
          <ac:chgData name="Loc Huynh" userId="80c0383e323bd6ea" providerId="LiveId" clId="{EB6AEB1E-92B8-574A-94BB-FF82B5FA9E75}" dt="2022-01-20T06:56:50.884" v="104"/>
          <ac:spMkLst>
            <pc:docMk/>
            <pc:sldMk cId="0" sldId="282"/>
            <ac:spMk id="591" creationId="{00000000-0000-0000-0000-000000000000}"/>
          </ac:spMkLst>
        </pc:spChg>
        <pc:spChg chg="mod">
          <ac:chgData name="Loc Huynh" userId="80c0383e323bd6ea" providerId="LiveId" clId="{EB6AEB1E-92B8-574A-94BB-FF82B5FA9E75}" dt="2022-01-20T06:56:50.884" v="104"/>
          <ac:spMkLst>
            <pc:docMk/>
            <pc:sldMk cId="0" sldId="282"/>
            <ac:spMk id="593" creationId="{00000000-0000-0000-0000-000000000000}"/>
          </ac:spMkLst>
        </pc:spChg>
        <pc:spChg chg="mod">
          <ac:chgData name="Loc Huynh" userId="80c0383e323bd6ea" providerId="LiveId" clId="{EB6AEB1E-92B8-574A-94BB-FF82B5FA9E75}" dt="2022-01-20T06:56:50.884" v="104"/>
          <ac:spMkLst>
            <pc:docMk/>
            <pc:sldMk cId="0" sldId="282"/>
            <ac:spMk id="595" creationId="{00000000-0000-0000-0000-000000000000}"/>
          </ac:spMkLst>
        </pc:spChg>
        <pc:spChg chg="mod">
          <ac:chgData name="Loc Huynh" userId="80c0383e323bd6ea" providerId="LiveId" clId="{EB6AEB1E-92B8-574A-94BB-FF82B5FA9E75}" dt="2022-01-20T06:56:50.884" v="104"/>
          <ac:spMkLst>
            <pc:docMk/>
            <pc:sldMk cId="0" sldId="282"/>
            <ac:spMk id="597" creationId="{00000000-0000-0000-0000-000000000000}"/>
          </ac:spMkLst>
        </pc:spChg>
        <pc:spChg chg="mod">
          <ac:chgData name="Loc Huynh" userId="80c0383e323bd6ea" providerId="LiveId" clId="{EB6AEB1E-92B8-574A-94BB-FF82B5FA9E75}" dt="2022-01-20T06:56:50.884" v="104"/>
          <ac:spMkLst>
            <pc:docMk/>
            <pc:sldMk cId="0" sldId="282"/>
            <ac:spMk id="599" creationId="{00000000-0000-0000-0000-000000000000}"/>
          </ac:spMkLst>
        </pc:spChg>
        <pc:spChg chg="mod">
          <ac:chgData name="Loc Huynh" userId="80c0383e323bd6ea" providerId="LiveId" clId="{EB6AEB1E-92B8-574A-94BB-FF82B5FA9E75}" dt="2022-01-20T06:56:50.884" v="104"/>
          <ac:spMkLst>
            <pc:docMk/>
            <pc:sldMk cId="0" sldId="282"/>
            <ac:spMk id="601" creationId="{00000000-0000-0000-0000-000000000000}"/>
          </ac:spMkLst>
        </pc:spChg>
        <pc:spChg chg="mod">
          <ac:chgData name="Loc Huynh" userId="80c0383e323bd6ea" providerId="LiveId" clId="{EB6AEB1E-92B8-574A-94BB-FF82B5FA9E75}" dt="2022-01-20T06:56:50.884" v="104"/>
          <ac:spMkLst>
            <pc:docMk/>
            <pc:sldMk cId="0" sldId="282"/>
            <ac:spMk id="602" creationId="{00000000-0000-0000-0000-000000000000}"/>
          </ac:spMkLst>
        </pc:spChg>
        <pc:cxnChg chg="mod">
          <ac:chgData name="Loc Huynh" userId="80c0383e323bd6ea" providerId="LiveId" clId="{EB6AEB1E-92B8-574A-94BB-FF82B5FA9E75}" dt="2022-01-20T06:56:50.884" v="104"/>
          <ac:cxnSpMkLst>
            <pc:docMk/>
            <pc:sldMk cId="0" sldId="282"/>
            <ac:cxnSpMk id="578" creationId="{00000000-0000-0000-0000-000000000000}"/>
          </ac:cxnSpMkLst>
        </pc:cxnChg>
        <pc:cxnChg chg="mod">
          <ac:chgData name="Loc Huynh" userId="80c0383e323bd6ea" providerId="LiveId" clId="{EB6AEB1E-92B8-574A-94BB-FF82B5FA9E75}" dt="2022-01-20T06:56:50.884" v="104"/>
          <ac:cxnSpMkLst>
            <pc:docMk/>
            <pc:sldMk cId="0" sldId="282"/>
            <ac:cxnSpMk id="580" creationId="{00000000-0000-0000-0000-000000000000}"/>
          </ac:cxnSpMkLst>
        </pc:cxnChg>
        <pc:cxnChg chg="mod">
          <ac:chgData name="Loc Huynh" userId="80c0383e323bd6ea" providerId="LiveId" clId="{EB6AEB1E-92B8-574A-94BB-FF82B5FA9E75}" dt="2022-01-20T06:56:50.884" v="104"/>
          <ac:cxnSpMkLst>
            <pc:docMk/>
            <pc:sldMk cId="0" sldId="282"/>
            <ac:cxnSpMk id="582" creationId="{00000000-0000-0000-0000-000000000000}"/>
          </ac:cxnSpMkLst>
        </pc:cxnChg>
        <pc:cxnChg chg="mod">
          <ac:chgData name="Loc Huynh" userId="80c0383e323bd6ea" providerId="LiveId" clId="{EB6AEB1E-92B8-574A-94BB-FF82B5FA9E75}" dt="2022-01-20T06:56:50.884" v="104"/>
          <ac:cxnSpMkLst>
            <pc:docMk/>
            <pc:sldMk cId="0" sldId="282"/>
            <ac:cxnSpMk id="584" creationId="{00000000-0000-0000-0000-000000000000}"/>
          </ac:cxnSpMkLst>
        </pc:cxnChg>
        <pc:cxnChg chg="mod">
          <ac:chgData name="Loc Huynh" userId="80c0383e323bd6ea" providerId="LiveId" clId="{EB6AEB1E-92B8-574A-94BB-FF82B5FA9E75}" dt="2022-01-20T06:56:50.884" v="104"/>
          <ac:cxnSpMkLst>
            <pc:docMk/>
            <pc:sldMk cId="0" sldId="282"/>
            <ac:cxnSpMk id="586" creationId="{00000000-0000-0000-0000-000000000000}"/>
          </ac:cxnSpMkLst>
        </pc:cxnChg>
        <pc:cxnChg chg="mod">
          <ac:chgData name="Loc Huynh" userId="80c0383e323bd6ea" providerId="LiveId" clId="{EB6AEB1E-92B8-574A-94BB-FF82B5FA9E75}" dt="2022-01-20T06:56:50.884" v="104"/>
          <ac:cxnSpMkLst>
            <pc:docMk/>
            <pc:sldMk cId="0" sldId="282"/>
            <ac:cxnSpMk id="588" creationId="{00000000-0000-0000-0000-000000000000}"/>
          </ac:cxnSpMkLst>
        </pc:cxnChg>
        <pc:cxnChg chg="mod">
          <ac:chgData name="Loc Huynh" userId="80c0383e323bd6ea" providerId="LiveId" clId="{EB6AEB1E-92B8-574A-94BB-FF82B5FA9E75}" dt="2022-01-20T06:56:50.884" v="104"/>
          <ac:cxnSpMkLst>
            <pc:docMk/>
            <pc:sldMk cId="0" sldId="282"/>
            <ac:cxnSpMk id="590" creationId="{00000000-0000-0000-0000-000000000000}"/>
          </ac:cxnSpMkLst>
        </pc:cxnChg>
        <pc:cxnChg chg="mod">
          <ac:chgData name="Loc Huynh" userId="80c0383e323bd6ea" providerId="LiveId" clId="{EB6AEB1E-92B8-574A-94BB-FF82B5FA9E75}" dt="2022-01-20T06:56:50.884" v="104"/>
          <ac:cxnSpMkLst>
            <pc:docMk/>
            <pc:sldMk cId="0" sldId="282"/>
            <ac:cxnSpMk id="592" creationId="{00000000-0000-0000-0000-000000000000}"/>
          </ac:cxnSpMkLst>
        </pc:cxnChg>
        <pc:cxnChg chg="mod">
          <ac:chgData name="Loc Huynh" userId="80c0383e323bd6ea" providerId="LiveId" clId="{EB6AEB1E-92B8-574A-94BB-FF82B5FA9E75}" dt="2022-01-20T06:56:50.884" v="104"/>
          <ac:cxnSpMkLst>
            <pc:docMk/>
            <pc:sldMk cId="0" sldId="282"/>
            <ac:cxnSpMk id="594" creationId="{00000000-0000-0000-0000-000000000000}"/>
          </ac:cxnSpMkLst>
        </pc:cxnChg>
        <pc:cxnChg chg="mod">
          <ac:chgData name="Loc Huynh" userId="80c0383e323bd6ea" providerId="LiveId" clId="{EB6AEB1E-92B8-574A-94BB-FF82B5FA9E75}" dt="2022-01-20T06:56:50.884" v="104"/>
          <ac:cxnSpMkLst>
            <pc:docMk/>
            <pc:sldMk cId="0" sldId="282"/>
            <ac:cxnSpMk id="596" creationId="{00000000-0000-0000-0000-000000000000}"/>
          </ac:cxnSpMkLst>
        </pc:cxnChg>
        <pc:cxnChg chg="mod">
          <ac:chgData name="Loc Huynh" userId="80c0383e323bd6ea" providerId="LiveId" clId="{EB6AEB1E-92B8-574A-94BB-FF82B5FA9E75}" dt="2022-01-20T06:56:50.884" v="104"/>
          <ac:cxnSpMkLst>
            <pc:docMk/>
            <pc:sldMk cId="0" sldId="282"/>
            <ac:cxnSpMk id="598" creationId="{00000000-0000-0000-0000-000000000000}"/>
          </ac:cxnSpMkLst>
        </pc:cxnChg>
        <pc:cxnChg chg="mod">
          <ac:chgData name="Loc Huynh" userId="80c0383e323bd6ea" providerId="LiveId" clId="{EB6AEB1E-92B8-574A-94BB-FF82B5FA9E75}" dt="2022-01-20T06:56:50.884" v="104"/>
          <ac:cxnSpMkLst>
            <pc:docMk/>
            <pc:sldMk cId="0" sldId="282"/>
            <ac:cxnSpMk id="600" creationId="{00000000-0000-0000-0000-000000000000}"/>
          </ac:cxnSpMkLst>
        </pc:cxnChg>
      </pc:sldChg>
      <pc:sldChg chg="modSp add del modNotes">
        <pc:chgData name="Loc Huynh" userId="80c0383e323bd6ea" providerId="LiveId" clId="{EB6AEB1E-92B8-574A-94BB-FF82B5FA9E75}" dt="2022-01-22T10:40:49.171" v="17116" actId="2696"/>
        <pc:sldMkLst>
          <pc:docMk/>
          <pc:sldMk cId="0" sldId="283"/>
        </pc:sldMkLst>
        <pc:spChg chg="mod">
          <ac:chgData name="Loc Huynh" userId="80c0383e323bd6ea" providerId="LiveId" clId="{EB6AEB1E-92B8-574A-94BB-FF82B5FA9E75}" dt="2022-01-20T06:56:50.884" v="104"/>
          <ac:spMkLst>
            <pc:docMk/>
            <pc:sldMk cId="0" sldId="283"/>
            <ac:spMk id="607" creationId="{00000000-0000-0000-0000-000000000000}"/>
          </ac:spMkLst>
        </pc:spChg>
        <pc:spChg chg="mod">
          <ac:chgData name="Loc Huynh" userId="80c0383e323bd6ea" providerId="LiveId" clId="{EB6AEB1E-92B8-574A-94BB-FF82B5FA9E75}" dt="2022-01-20T06:56:50.884" v="104"/>
          <ac:spMkLst>
            <pc:docMk/>
            <pc:sldMk cId="0" sldId="283"/>
            <ac:spMk id="608" creationId="{00000000-0000-0000-0000-000000000000}"/>
          </ac:spMkLst>
        </pc:spChg>
        <pc:spChg chg="mod">
          <ac:chgData name="Loc Huynh" userId="80c0383e323bd6ea" providerId="LiveId" clId="{EB6AEB1E-92B8-574A-94BB-FF82B5FA9E75}" dt="2022-01-20T06:56:50.884" v="104"/>
          <ac:spMkLst>
            <pc:docMk/>
            <pc:sldMk cId="0" sldId="283"/>
            <ac:spMk id="609" creationId="{00000000-0000-0000-0000-000000000000}"/>
          </ac:spMkLst>
        </pc:spChg>
        <pc:spChg chg="mod">
          <ac:chgData name="Loc Huynh" userId="80c0383e323bd6ea" providerId="LiveId" clId="{EB6AEB1E-92B8-574A-94BB-FF82B5FA9E75}" dt="2022-01-20T06:56:50.884" v="104"/>
          <ac:spMkLst>
            <pc:docMk/>
            <pc:sldMk cId="0" sldId="283"/>
            <ac:spMk id="610" creationId="{00000000-0000-0000-0000-000000000000}"/>
          </ac:spMkLst>
        </pc:spChg>
        <pc:spChg chg="mod">
          <ac:chgData name="Loc Huynh" userId="80c0383e323bd6ea" providerId="LiveId" clId="{EB6AEB1E-92B8-574A-94BB-FF82B5FA9E75}" dt="2022-01-20T06:56:50.884" v="104"/>
          <ac:spMkLst>
            <pc:docMk/>
            <pc:sldMk cId="0" sldId="283"/>
            <ac:spMk id="612" creationId="{00000000-0000-0000-0000-000000000000}"/>
          </ac:spMkLst>
        </pc:spChg>
        <pc:spChg chg="mod">
          <ac:chgData name="Loc Huynh" userId="80c0383e323bd6ea" providerId="LiveId" clId="{EB6AEB1E-92B8-574A-94BB-FF82B5FA9E75}" dt="2022-01-20T06:56:50.884" v="104"/>
          <ac:spMkLst>
            <pc:docMk/>
            <pc:sldMk cId="0" sldId="283"/>
            <ac:spMk id="613" creationId="{00000000-0000-0000-0000-000000000000}"/>
          </ac:spMkLst>
        </pc:spChg>
        <pc:spChg chg="mod">
          <ac:chgData name="Loc Huynh" userId="80c0383e323bd6ea" providerId="LiveId" clId="{EB6AEB1E-92B8-574A-94BB-FF82B5FA9E75}" dt="2022-01-20T06:56:50.884" v="104"/>
          <ac:spMkLst>
            <pc:docMk/>
            <pc:sldMk cId="0" sldId="283"/>
            <ac:spMk id="615" creationId="{00000000-0000-0000-0000-000000000000}"/>
          </ac:spMkLst>
        </pc:spChg>
        <pc:spChg chg="mod">
          <ac:chgData name="Loc Huynh" userId="80c0383e323bd6ea" providerId="LiveId" clId="{EB6AEB1E-92B8-574A-94BB-FF82B5FA9E75}" dt="2022-01-20T06:56:50.884" v="104"/>
          <ac:spMkLst>
            <pc:docMk/>
            <pc:sldMk cId="0" sldId="283"/>
            <ac:spMk id="616" creationId="{00000000-0000-0000-0000-000000000000}"/>
          </ac:spMkLst>
        </pc:spChg>
        <pc:spChg chg="mod">
          <ac:chgData name="Loc Huynh" userId="80c0383e323bd6ea" providerId="LiveId" clId="{EB6AEB1E-92B8-574A-94BB-FF82B5FA9E75}" dt="2022-01-20T06:56:50.884" v="104"/>
          <ac:spMkLst>
            <pc:docMk/>
            <pc:sldMk cId="0" sldId="283"/>
            <ac:spMk id="618" creationId="{00000000-0000-0000-0000-000000000000}"/>
          </ac:spMkLst>
        </pc:spChg>
        <pc:spChg chg="mod">
          <ac:chgData name="Loc Huynh" userId="80c0383e323bd6ea" providerId="LiveId" clId="{EB6AEB1E-92B8-574A-94BB-FF82B5FA9E75}" dt="2022-01-20T06:56:50.884" v="104"/>
          <ac:spMkLst>
            <pc:docMk/>
            <pc:sldMk cId="0" sldId="283"/>
            <ac:spMk id="619" creationId="{00000000-0000-0000-0000-000000000000}"/>
          </ac:spMkLst>
        </pc:spChg>
        <pc:spChg chg="mod">
          <ac:chgData name="Loc Huynh" userId="80c0383e323bd6ea" providerId="LiveId" clId="{EB6AEB1E-92B8-574A-94BB-FF82B5FA9E75}" dt="2022-01-20T06:56:50.884" v="104"/>
          <ac:spMkLst>
            <pc:docMk/>
            <pc:sldMk cId="0" sldId="283"/>
            <ac:spMk id="621" creationId="{00000000-0000-0000-0000-000000000000}"/>
          </ac:spMkLst>
        </pc:spChg>
        <pc:spChg chg="mod">
          <ac:chgData name="Loc Huynh" userId="80c0383e323bd6ea" providerId="LiveId" clId="{EB6AEB1E-92B8-574A-94BB-FF82B5FA9E75}" dt="2022-01-20T06:56:50.884" v="104"/>
          <ac:spMkLst>
            <pc:docMk/>
            <pc:sldMk cId="0" sldId="283"/>
            <ac:spMk id="622" creationId="{00000000-0000-0000-0000-000000000000}"/>
          </ac:spMkLst>
        </pc:spChg>
        <pc:spChg chg="mod">
          <ac:chgData name="Loc Huynh" userId="80c0383e323bd6ea" providerId="LiveId" clId="{EB6AEB1E-92B8-574A-94BB-FF82B5FA9E75}" dt="2022-01-20T06:56:50.884" v="104"/>
          <ac:spMkLst>
            <pc:docMk/>
            <pc:sldMk cId="0" sldId="283"/>
            <ac:spMk id="624" creationId="{00000000-0000-0000-0000-000000000000}"/>
          </ac:spMkLst>
        </pc:spChg>
        <pc:spChg chg="mod">
          <ac:chgData name="Loc Huynh" userId="80c0383e323bd6ea" providerId="LiveId" clId="{EB6AEB1E-92B8-574A-94BB-FF82B5FA9E75}" dt="2022-01-20T06:56:50.884" v="104"/>
          <ac:spMkLst>
            <pc:docMk/>
            <pc:sldMk cId="0" sldId="283"/>
            <ac:spMk id="625" creationId="{00000000-0000-0000-0000-000000000000}"/>
          </ac:spMkLst>
        </pc:spChg>
        <pc:spChg chg="mod">
          <ac:chgData name="Loc Huynh" userId="80c0383e323bd6ea" providerId="LiveId" clId="{EB6AEB1E-92B8-574A-94BB-FF82B5FA9E75}" dt="2022-01-20T06:56:50.884" v="104"/>
          <ac:spMkLst>
            <pc:docMk/>
            <pc:sldMk cId="0" sldId="283"/>
            <ac:spMk id="627" creationId="{00000000-0000-0000-0000-000000000000}"/>
          </ac:spMkLst>
        </pc:spChg>
        <pc:spChg chg="mod">
          <ac:chgData name="Loc Huynh" userId="80c0383e323bd6ea" providerId="LiveId" clId="{EB6AEB1E-92B8-574A-94BB-FF82B5FA9E75}" dt="2022-01-20T06:56:50.884" v="104"/>
          <ac:spMkLst>
            <pc:docMk/>
            <pc:sldMk cId="0" sldId="283"/>
            <ac:spMk id="628" creationId="{00000000-0000-0000-0000-000000000000}"/>
          </ac:spMkLst>
        </pc:spChg>
        <pc:spChg chg="mod">
          <ac:chgData name="Loc Huynh" userId="80c0383e323bd6ea" providerId="LiveId" clId="{EB6AEB1E-92B8-574A-94BB-FF82B5FA9E75}" dt="2022-01-20T06:56:50.884" v="104"/>
          <ac:spMkLst>
            <pc:docMk/>
            <pc:sldMk cId="0" sldId="283"/>
            <ac:spMk id="629" creationId="{00000000-0000-0000-0000-000000000000}"/>
          </ac:spMkLst>
        </pc:spChg>
        <pc:spChg chg="mod">
          <ac:chgData name="Loc Huynh" userId="80c0383e323bd6ea" providerId="LiveId" clId="{EB6AEB1E-92B8-574A-94BB-FF82B5FA9E75}" dt="2022-01-20T06:56:50.884" v="104"/>
          <ac:spMkLst>
            <pc:docMk/>
            <pc:sldMk cId="0" sldId="283"/>
            <ac:spMk id="630" creationId="{00000000-0000-0000-0000-000000000000}"/>
          </ac:spMkLst>
        </pc:spChg>
        <pc:spChg chg="mod">
          <ac:chgData name="Loc Huynh" userId="80c0383e323bd6ea" providerId="LiveId" clId="{EB6AEB1E-92B8-574A-94BB-FF82B5FA9E75}" dt="2022-01-20T06:56:50.884" v="104"/>
          <ac:spMkLst>
            <pc:docMk/>
            <pc:sldMk cId="0" sldId="283"/>
            <ac:spMk id="631" creationId="{00000000-0000-0000-0000-000000000000}"/>
          </ac:spMkLst>
        </pc:spChg>
        <pc:spChg chg="mod">
          <ac:chgData name="Loc Huynh" userId="80c0383e323bd6ea" providerId="LiveId" clId="{EB6AEB1E-92B8-574A-94BB-FF82B5FA9E75}" dt="2022-01-20T06:56:50.884" v="104"/>
          <ac:spMkLst>
            <pc:docMk/>
            <pc:sldMk cId="0" sldId="283"/>
            <ac:spMk id="632" creationId="{00000000-0000-0000-0000-000000000000}"/>
          </ac:spMkLst>
        </pc:spChg>
        <pc:spChg chg="mod">
          <ac:chgData name="Loc Huynh" userId="80c0383e323bd6ea" providerId="LiveId" clId="{EB6AEB1E-92B8-574A-94BB-FF82B5FA9E75}" dt="2022-01-20T06:56:50.884" v="104"/>
          <ac:spMkLst>
            <pc:docMk/>
            <pc:sldMk cId="0" sldId="283"/>
            <ac:spMk id="633" creationId="{00000000-0000-0000-0000-000000000000}"/>
          </ac:spMkLst>
        </pc:spChg>
        <pc:spChg chg="mod">
          <ac:chgData name="Loc Huynh" userId="80c0383e323bd6ea" providerId="LiveId" clId="{EB6AEB1E-92B8-574A-94BB-FF82B5FA9E75}" dt="2022-01-20T06:56:50.884" v="104"/>
          <ac:spMkLst>
            <pc:docMk/>
            <pc:sldMk cId="0" sldId="283"/>
            <ac:spMk id="634" creationId="{00000000-0000-0000-0000-000000000000}"/>
          </ac:spMkLst>
        </pc:spChg>
        <pc:spChg chg="mod">
          <ac:chgData name="Loc Huynh" userId="80c0383e323bd6ea" providerId="LiveId" clId="{EB6AEB1E-92B8-574A-94BB-FF82B5FA9E75}" dt="2022-01-20T06:56:50.884" v="104"/>
          <ac:spMkLst>
            <pc:docMk/>
            <pc:sldMk cId="0" sldId="283"/>
            <ac:spMk id="635" creationId="{00000000-0000-0000-0000-000000000000}"/>
          </ac:spMkLst>
        </pc:spChg>
        <pc:grpChg chg="mod">
          <ac:chgData name="Loc Huynh" userId="80c0383e323bd6ea" providerId="LiveId" clId="{EB6AEB1E-92B8-574A-94BB-FF82B5FA9E75}" dt="2022-01-20T06:56:50.884" v="104"/>
          <ac:grpSpMkLst>
            <pc:docMk/>
            <pc:sldMk cId="0" sldId="283"/>
            <ac:grpSpMk id="611" creationId="{00000000-0000-0000-0000-000000000000}"/>
          </ac:grpSpMkLst>
        </pc:grpChg>
        <pc:grpChg chg="mod">
          <ac:chgData name="Loc Huynh" userId="80c0383e323bd6ea" providerId="LiveId" clId="{EB6AEB1E-92B8-574A-94BB-FF82B5FA9E75}" dt="2022-01-20T06:56:50.884" v="104"/>
          <ac:grpSpMkLst>
            <pc:docMk/>
            <pc:sldMk cId="0" sldId="283"/>
            <ac:grpSpMk id="614" creationId="{00000000-0000-0000-0000-000000000000}"/>
          </ac:grpSpMkLst>
        </pc:grpChg>
        <pc:grpChg chg="mod">
          <ac:chgData name="Loc Huynh" userId="80c0383e323bd6ea" providerId="LiveId" clId="{EB6AEB1E-92B8-574A-94BB-FF82B5FA9E75}" dt="2022-01-20T06:56:50.884" v="104"/>
          <ac:grpSpMkLst>
            <pc:docMk/>
            <pc:sldMk cId="0" sldId="283"/>
            <ac:grpSpMk id="617" creationId="{00000000-0000-0000-0000-000000000000}"/>
          </ac:grpSpMkLst>
        </pc:grpChg>
        <pc:grpChg chg="mod">
          <ac:chgData name="Loc Huynh" userId="80c0383e323bd6ea" providerId="LiveId" clId="{EB6AEB1E-92B8-574A-94BB-FF82B5FA9E75}" dt="2022-01-20T06:56:50.884" v="104"/>
          <ac:grpSpMkLst>
            <pc:docMk/>
            <pc:sldMk cId="0" sldId="283"/>
            <ac:grpSpMk id="620" creationId="{00000000-0000-0000-0000-000000000000}"/>
          </ac:grpSpMkLst>
        </pc:grpChg>
        <pc:grpChg chg="mod">
          <ac:chgData name="Loc Huynh" userId="80c0383e323bd6ea" providerId="LiveId" clId="{EB6AEB1E-92B8-574A-94BB-FF82B5FA9E75}" dt="2022-01-20T06:56:50.884" v="104"/>
          <ac:grpSpMkLst>
            <pc:docMk/>
            <pc:sldMk cId="0" sldId="283"/>
            <ac:grpSpMk id="623" creationId="{00000000-0000-0000-0000-000000000000}"/>
          </ac:grpSpMkLst>
        </pc:grpChg>
        <pc:grpChg chg="mod">
          <ac:chgData name="Loc Huynh" userId="80c0383e323bd6ea" providerId="LiveId" clId="{EB6AEB1E-92B8-574A-94BB-FF82B5FA9E75}" dt="2022-01-20T06:56:50.884" v="104"/>
          <ac:grpSpMkLst>
            <pc:docMk/>
            <pc:sldMk cId="0" sldId="283"/>
            <ac:grpSpMk id="626" creationId="{00000000-0000-0000-0000-000000000000}"/>
          </ac:grpSpMkLst>
        </pc:grpChg>
      </pc:sldChg>
      <pc:sldChg chg="modSp add del modNotes">
        <pc:chgData name="Loc Huynh" userId="80c0383e323bd6ea" providerId="LiveId" clId="{EB6AEB1E-92B8-574A-94BB-FF82B5FA9E75}" dt="2022-01-22T10:40:50.236" v="17117" actId="2696"/>
        <pc:sldMkLst>
          <pc:docMk/>
          <pc:sldMk cId="0" sldId="284"/>
        </pc:sldMkLst>
        <pc:spChg chg="mod">
          <ac:chgData name="Loc Huynh" userId="80c0383e323bd6ea" providerId="LiveId" clId="{EB6AEB1E-92B8-574A-94BB-FF82B5FA9E75}" dt="2022-01-20T06:56:50.884" v="104"/>
          <ac:spMkLst>
            <pc:docMk/>
            <pc:sldMk cId="0" sldId="284"/>
            <ac:spMk id="640" creationId="{00000000-0000-0000-0000-000000000000}"/>
          </ac:spMkLst>
        </pc:spChg>
        <pc:spChg chg="mod">
          <ac:chgData name="Loc Huynh" userId="80c0383e323bd6ea" providerId="LiveId" clId="{EB6AEB1E-92B8-574A-94BB-FF82B5FA9E75}" dt="2022-01-20T06:56:50.884" v="104"/>
          <ac:spMkLst>
            <pc:docMk/>
            <pc:sldMk cId="0" sldId="284"/>
            <ac:spMk id="641" creationId="{00000000-0000-0000-0000-000000000000}"/>
          </ac:spMkLst>
        </pc:spChg>
        <pc:spChg chg="mod">
          <ac:chgData name="Loc Huynh" userId="80c0383e323bd6ea" providerId="LiveId" clId="{EB6AEB1E-92B8-574A-94BB-FF82B5FA9E75}" dt="2022-01-20T06:56:50.884" v="104"/>
          <ac:spMkLst>
            <pc:docMk/>
            <pc:sldMk cId="0" sldId="284"/>
            <ac:spMk id="643" creationId="{00000000-0000-0000-0000-000000000000}"/>
          </ac:spMkLst>
        </pc:spChg>
        <pc:graphicFrameChg chg="mod">
          <ac:chgData name="Loc Huynh" userId="80c0383e323bd6ea" providerId="LiveId" clId="{EB6AEB1E-92B8-574A-94BB-FF82B5FA9E75}" dt="2022-01-20T06:56:50.884" v="104"/>
          <ac:graphicFrameMkLst>
            <pc:docMk/>
            <pc:sldMk cId="0" sldId="284"/>
            <ac:graphicFrameMk id="642" creationId="{00000000-0000-0000-0000-000000000000}"/>
          </ac:graphicFrameMkLst>
        </pc:graphicFrameChg>
      </pc:sldChg>
      <pc:sldChg chg="modSp add del modNotes">
        <pc:chgData name="Loc Huynh" userId="80c0383e323bd6ea" providerId="LiveId" clId="{EB6AEB1E-92B8-574A-94BB-FF82B5FA9E75}" dt="2022-01-22T10:40:52.895" v="17118" actId="2696"/>
        <pc:sldMkLst>
          <pc:docMk/>
          <pc:sldMk cId="0" sldId="285"/>
        </pc:sldMkLst>
        <pc:spChg chg="mod">
          <ac:chgData name="Loc Huynh" userId="80c0383e323bd6ea" providerId="LiveId" clId="{EB6AEB1E-92B8-574A-94BB-FF82B5FA9E75}" dt="2022-01-20T06:56:50.884" v="104"/>
          <ac:spMkLst>
            <pc:docMk/>
            <pc:sldMk cId="0" sldId="285"/>
            <ac:spMk id="648" creationId="{00000000-0000-0000-0000-000000000000}"/>
          </ac:spMkLst>
        </pc:spChg>
        <pc:spChg chg="mod">
          <ac:chgData name="Loc Huynh" userId="80c0383e323bd6ea" providerId="LiveId" clId="{EB6AEB1E-92B8-574A-94BB-FF82B5FA9E75}" dt="2022-01-20T06:56:50.884" v="104"/>
          <ac:spMkLst>
            <pc:docMk/>
            <pc:sldMk cId="0" sldId="285"/>
            <ac:spMk id="649" creationId="{00000000-0000-0000-0000-000000000000}"/>
          </ac:spMkLst>
        </pc:spChg>
        <pc:spChg chg="mod">
          <ac:chgData name="Loc Huynh" userId="80c0383e323bd6ea" providerId="LiveId" clId="{EB6AEB1E-92B8-574A-94BB-FF82B5FA9E75}" dt="2022-01-20T06:56:50.884" v="104"/>
          <ac:spMkLst>
            <pc:docMk/>
            <pc:sldMk cId="0" sldId="285"/>
            <ac:spMk id="650" creationId="{00000000-0000-0000-0000-000000000000}"/>
          </ac:spMkLst>
        </pc:spChg>
        <pc:spChg chg="mod">
          <ac:chgData name="Loc Huynh" userId="80c0383e323bd6ea" providerId="LiveId" clId="{EB6AEB1E-92B8-574A-94BB-FF82B5FA9E75}" dt="2022-01-20T06:56:50.884" v="104"/>
          <ac:spMkLst>
            <pc:docMk/>
            <pc:sldMk cId="0" sldId="285"/>
            <ac:spMk id="651" creationId="{00000000-0000-0000-0000-000000000000}"/>
          </ac:spMkLst>
        </pc:spChg>
        <pc:spChg chg="mod">
          <ac:chgData name="Loc Huynh" userId="80c0383e323bd6ea" providerId="LiveId" clId="{EB6AEB1E-92B8-574A-94BB-FF82B5FA9E75}" dt="2022-01-20T06:56:50.884" v="104"/>
          <ac:spMkLst>
            <pc:docMk/>
            <pc:sldMk cId="0" sldId="285"/>
            <ac:spMk id="652" creationId="{00000000-0000-0000-0000-000000000000}"/>
          </ac:spMkLst>
        </pc:spChg>
        <pc:spChg chg="mod">
          <ac:chgData name="Loc Huynh" userId="80c0383e323bd6ea" providerId="LiveId" clId="{EB6AEB1E-92B8-574A-94BB-FF82B5FA9E75}" dt="2022-01-20T06:56:50.884" v="104"/>
          <ac:spMkLst>
            <pc:docMk/>
            <pc:sldMk cId="0" sldId="285"/>
            <ac:spMk id="653" creationId="{00000000-0000-0000-0000-000000000000}"/>
          </ac:spMkLst>
        </pc:spChg>
        <pc:spChg chg="mod">
          <ac:chgData name="Loc Huynh" userId="80c0383e323bd6ea" providerId="LiveId" clId="{EB6AEB1E-92B8-574A-94BB-FF82B5FA9E75}" dt="2022-01-20T06:56:50.884" v="104"/>
          <ac:spMkLst>
            <pc:docMk/>
            <pc:sldMk cId="0" sldId="285"/>
            <ac:spMk id="654" creationId="{00000000-0000-0000-0000-000000000000}"/>
          </ac:spMkLst>
        </pc:spChg>
        <pc:spChg chg="mod">
          <ac:chgData name="Loc Huynh" userId="80c0383e323bd6ea" providerId="LiveId" clId="{EB6AEB1E-92B8-574A-94BB-FF82B5FA9E75}" dt="2022-01-20T06:56:50.884" v="104"/>
          <ac:spMkLst>
            <pc:docMk/>
            <pc:sldMk cId="0" sldId="285"/>
            <ac:spMk id="655" creationId="{00000000-0000-0000-0000-000000000000}"/>
          </ac:spMkLst>
        </pc:spChg>
        <pc:spChg chg="mod">
          <ac:chgData name="Loc Huynh" userId="80c0383e323bd6ea" providerId="LiveId" clId="{EB6AEB1E-92B8-574A-94BB-FF82B5FA9E75}" dt="2022-01-20T06:56:50.884" v="104"/>
          <ac:spMkLst>
            <pc:docMk/>
            <pc:sldMk cId="0" sldId="285"/>
            <ac:spMk id="656" creationId="{00000000-0000-0000-0000-000000000000}"/>
          </ac:spMkLst>
        </pc:spChg>
        <pc:spChg chg="mod">
          <ac:chgData name="Loc Huynh" userId="80c0383e323bd6ea" providerId="LiveId" clId="{EB6AEB1E-92B8-574A-94BB-FF82B5FA9E75}" dt="2022-01-20T06:56:50.884" v="104"/>
          <ac:spMkLst>
            <pc:docMk/>
            <pc:sldMk cId="0" sldId="285"/>
            <ac:spMk id="657" creationId="{00000000-0000-0000-0000-000000000000}"/>
          </ac:spMkLst>
        </pc:spChg>
        <pc:spChg chg="mod">
          <ac:chgData name="Loc Huynh" userId="80c0383e323bd6ea" providerId="LiveId" clId="{EB6AEB1E-92B8-574A-94BB-FF82B5FA9E75}" dt="2022-01-20T06:56:50.884" v="104"/>
          <ac:spMkLst>
            <pc:docMk/>
            <pc:sldMk cId="0" sldId="285"/>
            <ac:spMk id="658" creationId="{00000000-0000-0000-0000-000000000000}"/>
          </ac:spMkLst>
        </pc:spChg>
        <pc:spChg chg="mod">
          <ac:chgData name="Loc Huynh" userId="80c0383e323bd6ea" providerId="LiveId" clId="{EB6AEB1E-92B8-574A-94BB-FF82B5FA9E75}" dt="2022-01-20T06:56:50.884" v="104"/>
          <ac:spMkLst>
            <pc:docMk/>
            <pc:sldMk cId="0" sldId="285"/>
            <ac:spMk id="659" creationId="{00000000-0000-0000-0000-000000000000}"/>
          </ac:spMkLst>
        </pc:spChg>
        <pc:spChg chg="mod">
          <ac:chgData name="Loc Huynh" userId="80c0383e323bd6ea" providerId="LiveId" clId="{EB6AEB1E-92B8-574A-94BB-FF82B5FA9E75}" dt="2022-01-20T06:56:50.884" v="104"/>
          <ac:spMkLst>
            <pc:docMk/>
            <pc:sldMk cId="0" sldId="285"/>
            <ac:spMk id="660" creationId="{00000000-0000-0000-0000-000000000000}"/>
          </ac:spMkLst>
        </pc:spChg>
        <pc:spChg chg="mod">
          <ac:chgData name="Loc Huynh" userId="80c0383e323bd6ea" providerId="LiveId" clId="{EB6AEB1E-92B8-574A-94BB-FF82B5FA9E75}" dt="2022-01-20T06:56:50.884" v="104"/>
          <ac:spMkLst>
            <pc:docMk/>
            <pc:sldMk cId="0" sldId="285"/>
            <ac:spMk id="661" creationId="{00000000-0000-0000-0000-000000000000}"/>
          </ac:spMkLst>
        </pc:spChg>
        <pc:spChg chg="mod">
          <ac:chgData name="Loc Huynh" userId="80c0383e323bd6ea" providerId="LiveId" clId="{EB6AEB1E-92B8-574A-94BB-FF82B5FA9E75}" dt="2022-01-20T06:56:50.884" v="104"/>
          <ac:spMkLst>
            <pc:docMk/>
            <pc:sldMk cId="0" sldId="285"/>
            <ac:spMk id="662" creationId="{00000000-0000-0000-0000-000000000000}"/>
          </ac:spMkLst>
        </pc:spChg>
      </pc:sldChg>
      <pc:sldChg chg="modSp add del modNotes">
        <pc:chgData name="Loc Huynh" userId="80c0383e323bd6ea" providerId="LiveId" clId="{EB6AEB1E-92B8-574A-94BB-FF82B5FA9E75}" dt="2022-01-22T10:40:54.100" v="17119" actId="2696"/>
        <pc:sldMkLst>
          <pc:docMk/>
          <pc:sldMk cId="0" sldId="286"/>
        </pc:sldMkLst>
        <pc:spChg chg="mod">
          <ac:chgData name="Loc Huynh" userId="80c0383e323bd6ea" providerId="LiveId" clId="{EB6AEB1E-92B8-574A-94BB-FF82B5FA9E75}" dt="2022-01-20T06:56:50.884" v="104"/>
          <ac:spMkLst>
            <pc:docMk/>
            <pc:sldMk cId="0" sldId="286"/>
            <ac:spMk id="667" creationId="{00000000-0000-0000-0000-000000000000}"/>
          </ac:spMkLst>
        </pc:spChg>
        <pc:spChg chg="mod">
          <ac:chgData name="Loc Huynh" userId="80c0383e323bd6ea" providerId="LiveId" clId="{EB6AEB1E-92B8-574A-94BB-FF82B5FA9E75}" dt="2022-01-20T06:56:50.884" v="104"/>
          <ac:spMkLst>
            <pc:docMk/>
            <pc:sldMk cId="0" sldId="286"/>
            <ac:spMk id="668" creationId="{00000000-0000-0000-0000-000000000000}"/>
          </ac:spMkLst>
        </pc:spChg>
        <pc:spChg chg="mod">
          <ac:chgData name="Loc Huynh" userId="80c0383e323bd6ea" providerId="LiveId" clId="{EB6AEB1E-92B8-574A-94BB-FF82B5FA9E75}" dt="2022-01-20T06:56:50.884" v="104"/>
          <ac:spMkLst>
            <pc:docMk/>
            <pc:sldMk cId="0" sldId="286"/>
            <ac:spMk id="669" creationId="{00000000-0000-0000-0000-000000000000}"/>
          </ac:spMkLst>
        </pc:spChg>
        <pc:spChg chg="mod">
          <ac:chgData name="Loc Huynh" userId="80c0383e323bd6ea" providerId="LiveId" clId="{EB6AEB1E-92B8-574A-94BB-FF82B5FA9E75}" dt="2022-01-20T06:56:50.884" v="104"/>
          <ac:spMkLst>
            <pc:docMk/>
            <pc:sldMk cId="0" sldId="286"/>
            <ac:spMk id="670" creationId="{00000000-0000-0000-0000-000000000000}"/>
          </ac:spMkLst>
        </pc:spChg>
        <pc:spChg chg="mod">
          <ac:chgData name="Loc Huynh" userId="80c0383e323bd6ea" providerId="LiveId" clId="{EB6AEB1E-92B8-574A-94BB-FF82B5FA9E75}" dt="2022-01-20T06:56:50.884" v="104"/>
          <ac:spMkLst>
            <pc:docMk/>
            <pc:sldMk cId="0" sldId="286"/>
            <ac:spMk id="671" creationId="{00000000-0000-0000-0000-000000000000}"/>
          </ac:spMkLst>
        </pc:spChg>
        <pc:spChg chg="mod">
          <ac:chgData name="Loc Huynh" userId="80c0383e323bd6ea" providerId="LiveId" clId="{EB6AEB1E-92B8-574A-94BB-FF82B5FA9E75}" dt="2022-01-20T06:56:50.884" v="104"/>
          <ac:spMkLst>
            <pc:docMk/>
            <pc:sldMk cId="0" sldId="286"/>
            <ac:spMk id="672" creationId="{00000000-0000-0000-0000-000000000000}"/>
          </ac:spMkLst>
        </pc:spChg>
        <pc:spChg chg="mod">
          <ac:chgData name="Loc Huynh" userId="80c0383e323bd6ea" providerId="LiveId" clId="{EB6AEB1E-92B8-574A-94BB-FF82B5FA9E75}" dt="2022-01-20T06:56:50.884" v="104"/>
          <ac:spMkLst>
            <pc:docMk/>
            <pc:sldMk cId="0" sldId="286"/>
            <ac:spMk id="673" creationId="{00000000-0000-0000-0000-000000000000}"/>
          </ac:spMkLst>
        </pc:spChg>
        <pc:spChg chg="mod">
          <ac:chgData name="Loc Huynh" userId="80c0383e323bd6ea" providerId="LiveId" clId="{EB6AEB1E-92B8-574A-94BB-FF82B5FA9E75}" dt="2022-01-20T06:56:50.884" v="104"/>
          <ac:spMkLst>
            <pc:docMk/>
            <pc:sldMk cId="0" sldId="286"/>
            <ac:spMk id="674" creationId="{00000000-0000-0000-0000-000000000000}"/>
          </ac:spMkLst>
        </pc:spChg>
        <pc:spChg chg="mod">
          <ac:chgData name="Loc Huynh" userId="80c0383e323bd6ea" providerId="LiveId" clId="{EB6AEB1E-92B8-574A-94BB-FF82B5FA9E75}" dt="2022-01-20T06:56:50.884" v="104"/>
          <ac:spMkLst>
            <pc:docMk/>
            <pc:sldMk cId="0" sldId="286"/>
            <ac:spMk id="675" creationId="{00000000-0000-0000-0000-000000000000}"/>
          </ac:spMkLst>
        </pc:spChg>
        <pc:spChg chg="mod">
          <ac:chgData name="Loc Huynh" userId="80c0383e323bd6ea" providerId="LiveId" clId="{EB6AEB1E-92B8-574A-94BB-FF82B5FA9E75}" dt="2022-01-20T06:56:50.884" v="104"/>
          <ac:spMkLst>
            <pc:docMk/>
            <pc:sldMk cId="0" sldId="286"/>
            <ac:spMk id="676" creationId="{00000000-0000-0000-0000-000000000000}"/>
          </ac:spMkLst>
        </pc:spChg>
        <pc:spChg chg="mod">
          <ac:chgData name="Loc Huynh" userId="80c0383e323bd6ea" providerId="LiveId" clId="{EB6AEB1E-92B8-574A-94BB-FF82B5FA9E75}" dt="2022-01-20T06:56:50.884" v="104"/>
          <ac:spMkLst>
            <pc:docMk/>
            <pc:sldMk cId="0" sldId="286"/>
            <ac:spMk id="677" creationId="{00000000-0000-0000-0000-000000000000}"/>
          </ac:spMkLst>
        </pc:spChg>
        <pc:spChg chg="mod">
          <ac:chgData name="Loc Huynh" userId="80c0383e323bd6ea" providerId="LiveId" clId="{EB6AEB1E-92B8-574A-94BB-FF82B5FA9E75}" dt="2022-01-20T06:56:50.884" v="104"/>
          <ac:spMkLst>
            <pc:docMk/>
            <pc:sldMk cId="0" sldId="286"/>
            <ac:spMk id="678" creationId="{00000000-0000-0000-0000-000000000000}"/>
          </ac:spMkLst>
        </pc:spChg>
        <pc:spChg chg="mod">
          <ac:chgData name="Loc Huynh" userId="80c0383e323bd6ea" providerId="LiveId" clId="{EB6AEB1E-92B8-574A-94BB-FF82B5FA9E75}" dt="2022-01-20T06:56:50.884" v="104"/>
          <ac:spMkLst>
            <pc:docMk/>
            <pc:sldMk cId="0" sldId="286"/>
            <ac:spMk id="679" creationId="{00000000-0000-0000-0000-000000000000}"/>
          </ac:spMkLst>
        </pc:spChg>
        <pc:spChg chg="mod">
          <ac:chgData name="Loc Huynh" userId="80c0383e323bd6ea" providerId="LiveId" clId="{EB6AEB1E-92B8-574A-94BB-FF82B5FA9E75}" dt="2022-01-20T06:56:50.884" v="104"/>
          <ac:spMkLst>
            <pc:docMk/>
            <pc:sldMk cId="0" sldId="286"/>
            <ac:spMk id="680" creationId="{00000000-0000-0000-0000-000000000000}"/>
          </ac:spMkLst>
        </pc:spChg>
        <pc:spChg chg="mod">
          <ac:chgData name="Loc Huynh" userId="80c0383e323bd6ea" providerId="LiveId" clId="{EB6AEB1E-92B8-574A-94BB-FF82B5FA9E75}" dt="2022-01-20T06:56:50.884" v="104"/>
          <ac:spMkLst>
            <pc:docMk/>
            <pc:sldMk cId="0" sldId="286"/>
            <ac:spMk id="681" creationId="{00000000-0000-0000-0000-000000000000}"/>
          </ac:spMkLst>
        </pc:spChg>
        <pc:spChg chg="mod">
          <ac:chgData name="Loc Huynh" userId="80c0383e323bd6ea" providerId="LiveId" clId="{EB6AEB1E-92B8-574A-94BB-FF82B5FA9E75}" dt="2022-01-20T06:56:50.884" v="104"/>
          <ac:spMkLst>
            <pc:docMk/>
            <pc:sldMk cId="0" sldId="286"/>
            <ac:spMk id="683" creationId="{00000000-0000-0000-0000-000000000000}"/>
          </ac:spMkLst>
        </pc:spChg>
        <pc:spChg chg="mod">
          <ac:chgData name="Loc Huynh" userId="80c0383e323bd6ea" providerId="LiveId" clId="{EB6AEB1E-92B8-574A-94BB-FF82B5FA9E75}" dt="2022-01-20T06:56:50.884" v="104"/>
          <ac:spMkLst>
            <pc:docMk/>
            <pc:sldMk cId="0" sldId="286"/>
            <ac:spMk id="684" creationId="{00000000-0000-0000-0000-000000000000}"/>
          </ac:spMkLst>
        </pc:spChg>
        <pc:spChg chg="mod">
          <ac:chgData name="Loc Huynh" userId="80c0383e323bd6ea" providerId="LiveId" clId="{EB6AEB1E-92B8-574A-94BB-FF82B5FA9E75}" dt="2022-01-20T06:56:50.884" v="104"/>
          <ac:spMkLst>
            <pc:docMk/>
            <pc:sldMk cId="0" sldId="286"/>
            <ac:spMk id="686" creationId="{00000000-0000-0000-0000-000000000000}"/>
          </ac:spMkLst>
        </pc:spChg>
        <pc:spChg chg="mod">
          <ac:chgData name="Loc Huynh" userId="80c0383e323bd6ea" providerId="LiveId" clId="{EB6AEB1E-92B8-574A-94BB-FF82B5FA9E75}" dt="2022-01-20T06:56:50.884" v="104"/>
          <ac:spMkLst>
            <pc:docMk/>
            <pc:sldMk cId="0" sldId="286"/>
            <ac:spMk id="687" creationId="{00000000-0000-0000-0000-000000000000}"/>
          </ac:spMkLst>
        </pc:spChg>
        <pc:spChg chg="mod">
          <ac:chgData name="Loc Huynh" userId="80c0383e323bd6ea" providerId="LiveId" clId="{EB6AEB1E-92B8-574A-94BB-FF82B5FA9E75}" dt="2022-01-20T06:56:50.884" v="104"/>
          <ac:spMkLst>
            <pc:docMk/>
            <pc:sldMk cId="0" sldId="286"/>
            <ac:spMk id="688" creationId="{00000000-0000-0000-0000-000000000000}"/>
          </ac:spMkLst>
        </pc:spChg>
        <pc:spChg chg="mod">
          <ac:chgData name="Loc Huynh" userId="80c0383e323bd6ea" providerId="LiveId" clId="{EB6AEB1E-92B8-574A-94BB-FF82B5FA9E75}" dt="2022-01-20T06:56:50.884" v="104"/>
          <ac:spMkLst>
            <pc:docMk/>
            <pc:sldMk cId="0" sldId="286"/>
            <ac:spMk id="689" creationId="{00000000-0000-0000-0000-000000000000}"/>
          </ac:spMkLst>
        </pc:spChg>
        <pc:spChg chg="mod">
          <ac:chgData name="Loc Huynh" userId="80c0383e323bd6ea" providerId="LiveId" clId="{EB6AEB1E-92B8-574A-94BB-FF82B5FA9E75}" dt="2022-01-20T06:56:50.884" v="104"/>
          <ac:spMkLst>
            <pc:docMk/>
            <pc:sldMk cId="0" sldId="286"/>
            <ac:spMk id="690" creationId="{00000000-0000-0000-0000-000000000000}"/>
          </ac:spMkLst>
        </pc:spChg>
        <pc:spChg chg="mod">
          <ac:chgData name="Loc Huynh" userId="80c0383e323bd6ea" providerId="LiveId" clId="{EB6AEB1E-92B8-574A-94BB-FF82B5FA9E75}" dt="2022-01-20T06:56:50.884" v="104"/>
          <ac:spMkLst>
            <pc:docMk/>
            <pc:sldMk cId="0" sldId="286"/>
            <ac:spMk id="691" creationId="{00000000-0000-0000-0000-000000000000}"/>
          </ac:spMkLst>
        </pc:spChg>
        <pc:spChg chg="mod">
          <ac:chgData name="Loc Huynh" userId="80c0383e323bd6ea" providerId="LiveId" clId="{EB6AEB1E-92B8-574A-94BB-FF82B5FA9E75}" dt="2022-01-20T06:56:50.884" v="104"/>
          <ac:spMkLst>
            <pc:docMk/>
            <pc:sldMk cId="0" sldId="286"/>
            <ac:spMk id="692" creationId="{00000000-0000-0000-0000-000000000000}"/>
          </ac:spMkLst>
        </pc:spChg>
        <pc:spChg chg="mod">
          <ac:chgData name="Loc Huynh" userId="80c0383e323bd6ea" providerId="LiveId" clId="{EB6AEB1E-92B8-574A-94BB-FF82B5FA9E75}" dt="2022-01-20T06:56:50.884" v="104"/>
          <ac:spMkLst>
            <pc:docMk/>
            <pc:sldMk cId="0" sldId="286"/>
            <ac:spMk id="694" creationId="{00000000-0000-0000-0000-000000000000}"/>
          </ac:spMkLst>
        </pc:spChg>
        <pc:spChg chg="mod">
          <ac:chgData name="Loc Huynh" userId="80c0383e323bd6ea" providerId="LiveId" clId="{EB6AEB1E-92B8-574A-94BB-FF82B5FA9E75}" dt="2022-01-20T06:56:50.884" v="104"/>
          <ac:spMkLst>
            <pc:docMk/>
            <pc:sldMk cId="0" sldId="286"/>
            <ac:spMk id="695" creationId="{00000000-0000-0000-0000-000000000000}"/>
          </ac:spMkLst>
        </pc:spChg>
        <pc:spChg chg="mod">
          <ac:chgData name="Loc Huynh" userId="80c0383e323bd6ea" providerId="LiveId" clId="{EB6AEB1E-92B8-574A-94BB-FF82B5FA9E75}" dt="2022-01-20T06:56:50.884" v="104"/>
          <ac:spMkLst>
            <pc:docMk/>
            <pc:sldMk cId="0" sldId="286"/>
            <ac:spMk id="696" creationId="{00000000-0000-0000-0000-000000000000}"/>
          </ac:spMkLst>
        </pc:spChg>
        <pc:spChg chg="mod">
          <ac:chgData name="Loc Huynh" userId="80c0383e323bd6ea" providerId="LiveId" clId="{EB6AEB1E-92B8-574A-94BB-FF82B5FA9E75}" dt="2022-01-20T06:56:50.884" v="104"/>
          <ac:spMkLst>
            <pc:docMk/>
            <pc:sldMk cId="0" sldId="286"/>
            <ac:spMk id="697" creationId="{00000000-0000-0000-0000-000000000000}"/>
          </ac:spMkLst>
        </pc:spChg>
        <pc:spChg chg="mod">
          <ac:chgData name="Loc Huynh" userId="80c0383e323bd6ea" providerId="LiveId" clId="{EB6AEB1E-92B8-574A-94BB-FF82B5FA9E75}" dt="2022-01-20T06:56:50.884" v="104"/>
          <ac:spMkLst>
            <pc:docMk/>
            <pc:sldMk cId="0" sldId="286"/>
            <ac:spMk id="698" creationId="{00000000-0000-0000-0000-000000000000}"/>
          </ac:spMkLst>
        </pc:spChg>
        <pc:spChg chg="mod">
          <ac:chgData name="Loc Huynh" userId="80c0383e323bd6ea" providerId="LiveId" clId="{EB6AEB1E-92B8-574A-94BB-FF82B5FA9E75}" dt="2022-01-20T06:56:50.884" v="104"/>
          <ac:spMkLst>
            <pc:docMk/>
            <pc:sldMk cId="0" sldId="286"/>
            <ac:spMk id="699" creationId="{00000000-0000-0000-0000-000000000000}"/>
          </ac:spMkLst>
        </pc:spChg>
        <pc:spChg chg="mod">
          <ac:chgData name="Loc Huynh" userId="80c0383e323bd6ea" providerId="LiveId" clId="{EB6AEB1E-92B8-574A-94BB-FF82B5FA9E75}" dt="2022-01-20T06:56:50.884" v="104"/>
          <ac:spMkLst>
            <pc:docMk/>
            <pc:sldMk cId="0" sldId="286"/>
            <ac:spMk id="700" creationId="{00000000-0000-0000-0000-000000000000}"/>
          </ac:spMkLst>
        </pc:spChg>
        <pc:spChg chg="mod">
          <ac:chgData name="Loc Huynh" userId="80c0383e323bd6ea" providerId="LiveId" clId="{EB6AEB1E-92B8-574A-94BB-FF82B5FA9E75}" dt="2022-01-20T06:56:50.884" v="104"/>
          <ac:spMkLst>
            <pc:docMk/>
            <pc:sldMk cId="0" sldId="286"/>
            <ac:spMk id="701" creationId="{00000000-0000-0000-0000-000000000000}"/>
          </ac:spMkLst>
        </pc:spChg>
        <pc:spChg chg="mod">
          <ac:chgData name="Loc Huynh" userId="80c0383e323bd6ea" providerId="LiveId" clId="{EB6AEB1E-92B8-574A-94BB-FF82B5FA9E75}" dt="2022-01-20T06:56:50.884" v="104"/>
          <ac:spMkLst>
            <pc:docMk/>
            <pc:sldMk cId="0" sldId="286"/>
            <ac:spMk id="702" creationId="{00000000-0000-0000-0000-000000000000}"/>
          </ac:spMkLst>
        </pc:spChg>
        <pc:spChg chg="mod">
          <ac:chgData name="Loc Huynh" userId="80c0383e323bd6ea" providerId="LiveId" clId="{EB6AEB1E-92B8-574A-94BB-FF82B5FA9E75}" dt="2022-01-20T06:56:50.884" v="104"/>
          <ac:spMkLst>
            <pc:docMk/>
            <pc:sldMk cId="0" sldId="286"/>
            <ac:spMk id="703" creationId="{00000000-0000-0000-0000-000000000000}"/>
          </ac:spMkLst>
        </pc:spChg>
        <pc:spChg chg="mod">
          <ac:chgData name="Loc Huynh" userId="80c0383e323bd6ea" providerId="LiveId" clId="{EB6AEB1E-92B8-574A-94BB-FF82B5FA9E75}" dt="2022-01-20T06:56:50.884" v="104"/>
          <ac:spMkLst>
            <pc:docMk/>
            <pc:sldMk cId="0" sldId="286"/>
            <ac:spMk id="704" creationId="{00000000-0000-0000-0000-000000000000}"/>
          </ac:spMkLst>
        </pc:spChg>
        <pc:spChg chg="mod">
          <ac:chgData name="Loc Huynh" userId="80c0383e323bd6ea" providerId="LiveId" clId="{EB6AEB1E-92B8-574A-94BB-FF82B5FA9E75}" dt="2022-01-20T06:56:50.884" v="104"/>
          <ac:spMkLst>
            <pc:docMk/>
            <pc:sldMk cId="0" sldId="286"/>
            <ac:spMk id="706" creationId="{00000000-0000-0000-0000-000000000000}"/>
          </ac:spMkLst>
        </pc:spChg>
        <pc:spChg chg="mod">
          <ac:chgData name="Loc Huynh" userId="80c0383e323bd6ea" providerId="LiveId" clId="{EB6AEB1E-92B8-574A-94BB-FF82B5FA9E75}" dt="2022-01-20T06:56:50.884" v="104"/>
          <ac:spMkLst>
            <pc:docMk/>
            <pc:sldMk cId="0" sldId="286"/>
            <ac:spMk id="707" creationId="{00000000-0000-0000-0000-000000000000}"/>
          </ac:spMkLst>
        </pc:spChg>
        <pc:spChg chg="mod">
          <ac:chgData name="Loc Huynh" userId="80c0383e323bd6ea" providerId="LiveId" clId="{EB6AEB1E-92B8-574A-94BB-FF82B5FA9E75}" dt="2022-01-20T06:56:50.884" v="104"/>
          <ac:spMkLst>
            <pc:docMk/>
            <pc:sldMk cId="0" sldId="286"/>
            <ac:spMk id="708" creationId="{00000000-0000-0000-0000-000000000000}"/>
          </ac:spMkLst>
        </pc:spChg>
        <pc:spChg chg="mod">
          <ac:chgData name="Loc Huynh" userId="80c0383e323bd6ea" providerId="LiveId" clId="{EB6AEB1E-92B8-574A-94BB-FF82B5FA9E75}" dt="2022-01-20T06:56:50.884" v="104"/>
          <ac:spMkLst>
            <pc:docMk/>
            <pc:sldMk cId="0" sldId="286"/>
            <ac:spMk id="709" creationId="{00000000-0000-0000-0000-000000000000}"/>
          </ac:spMkLst>
        </pc:spChg>
        <pc:spChg chg="mod">
          <ac:chgData name="Loc Huynh" userId="80c0383e323bd6ea" providerId="LiveId" clId="{EB6AEB1E-92B8-574A-94BB-FF82B5FA9E75}" dt="2022-01-20T06:56:50.884" v="104"/>
          <ac:spMkLst>
            <pc:docMk/>
            <pc:sldMk cId="0" sldId="286"/>
            <ac:spMk id="710" creationId="{00000000-0000-0000-0000-000000000000}"/>
          </ac:spMkLst>
        </pc:spChg>
        <pc:spChg chg="mod">
          <ac:chgData name="Loc Huynh" userId="80c0383e323bd6ea" providerId="LiveId" clId="{EB6AEB1E-92B8-574A-94BB-FF82B5FA9E75}" dt="2022-01-20T06:56:50.884" v="104"/>
          <ac:spMkLst>
            <pc:docMk/>
            <pc:sldMk cId="0" sldId="286"/>
            <ac:spMk id="711" creationId="{00000000-0000-0000-0000-000000000000}"/>
          </ac:spMkLst>
        </pc:spChg>
        <pc:grpChg chg="mod">
          <ac:chgData name="Loc Huynh" userId="80c0383e323bd6ea" providerId="LiveId" clId="{EB6AEB1E-92B8-574A-94BB-FF82B5FA9E75}" dt="2022-01-20T06:56:50.884" v="104"/>
          <ac:grpSpMkLst>
            <pc:docMk/>
            <pc:sldMk cId="0" sldId="286"/>
            <ac:grpSpMk id="682" creationId="{00000000-0000-0000-0000-000000000000}"/>
          </ac:grpSpMkLst>
        </pc:grpChg>
        <pc:grpChg chg="mod">
          <ac:chgData name="Loc Huynh" userId="80c0383e323bd6ea" providerId="LiveId" clId="{EB6AEB1E-92B8-574A-94BB-FF82B5FA9E75}" dt="2022-01-20T06:56:50.884" v="104"/>
          <ac:grpSpMkLst>
            <pc:docMk/>
            <pc:sldMk cId="0" sldId="286"/>
            <ac:grpSpMk id="685" creationId="{00000000-0000-0000-0000-000000000000}"/>
          </ac:grpSpMkLst>
        </pc:grpChg>
        <pc:grpChg chg="mod">
          <ac:chgData name="Loc Huynh" userId="80c0383e323bd6ea" providerId="LiveId" clId="{EB6AEB1E-92B8-574A-94BB-FF82B5FA9E75}" dt="2022-01-20T06:56:50.884" v="104"/>
          <ac:grpSpMkLst>
            <pc:docMk/>
            <pc:sldMk cId="0" sldId="286"/>
            <ac:grpSpMk id="693" creationId="{00000000-0000-0000-0000-000000000000}"/>
          </ac:grpSpMkLst>
        </pc:grpChg>
        <pc:grpChg chg="mod">
          <ac:chgData name="Loc Huynh" userId="80c0383e323bd6ea" providerId="LiveId" clId="{EB6AEB1E-92B8-574A-94BB-FF82B5FA9E75}" dt="2022-01-20T06:56:50.884" v="104"/>
          <ac:grpSpMkLst>
            <pc:docMk/>
            <pc:sldMk cId="0" sldId="286"/>
            <ac:grpSpMk id="705" creationId="{00000000-0000-0000-0000-000000000000}"/>
          </ac:grpSpMkLst>
        </pc:grpChg>
      </pc:sldChg>
      <pc:sldChg chg="modSp add del setBg modNotes">
        <pc:chgData name="Loc Huynh" userId="80c0383e323bd6ea" providerId="LiveId" clId="{EB6AEB1E-92B8-574A-94BB-FF82B5FA9E75}" dt="2022-01-22T10:40:54.893" v="17120" actId="2696"/>
        <pc:sldMkLst>
          <pc:docMk/>
          <pc:sldMk cId="0" sldId="287"/>
        </pc:sldMkLst>
        <pc:spChg chg="mod">
          <ac:chgData name="Loc Huynh" userId="80c0383e323bd6ea" providerId="LiveId" clId="{EB6AEB1E-92B8-574A-94BB-FF82B5FA9E75}" dt="2022-01-20T06:56:50.884" v="104"/>
          <ac:spMkLst>
            <pc:docMk/>
            <pc:sldMk cId="0" sldId="287"/>
            <ac:spMk id="716" creationId="{00000000-0000-0000-0000-000000000000}"/>
          </ac:spMkLst>
        </pc:spChg>
        <pc:spChg chg="mod">
          <ac:chgData name="Loc Huynh" userId="80c0383e323bd6ea" providerId="LiveId" clId="{EB6AEB1E-92B8-574A-94BB-FF82B5FA9E75}" dt="2022-01-20T06:56:50.884" v="104"/>
          <ac:spMkLst>
            <pc:docMk/>
            <pc:sldMk cId="0" sldId="287"/>
            <ac:spMk id="717" creationId="{00000000-0000-0000-0000-000000000000}"/>
          </ac:spMkLst>
        </pc:spChg>
        <pc:spChg chg="mod">
          <ac:chgData name="Loc Huynh" userId="80c0383e323bd6ea" providerId="LiveId" clId="{EB6AEB1E-92B8-574A-94BB-FF82B5FA9E75}" dt="2022-01-20T06:56:50.884" v="104"/>
          <ac:spMkLst>
            <pc:docMk/>
            <pc:sldMk cId="0" sldId="287"/>
            <ac:spMk id="719" creationId="{00000000-0000-0000-0000-000000000000}"/>
          </ac:spMkLst>
        </pc:spChg>
        <pc:spChg chg="mod">
          <ac:chgData name="Loc Huynh" userId="80c0383e323bd6ea" providerId="LiveId" clId="{EB6AEB1E-92B8-574A-94BB-FF82B5FA9E75}" dt="2022-01-20T06:56:50.884" v="104"/>
          <ac:spMkLst>
            <pc:docMk/>
            <pc:sldMk cId="0" sldId="287"/>
            <ac:spMk id="720" creationId="{00000000-0000-0000-0000-000000000000}"/>
          </ac:spMkLst>
        </pc:spChg>
        <pc:spChg chg="mod">
          <ac:chgData name="Loc Huynh" userId="80c0383e323bd6ea" providerId="LiveId" clId="{EB6AEB1E-92B8-574A-94BB-FF82B5FA9E75}" dt="2022-01-20T06:56:50.884" v="104"/>
          <ac:spMkLst>
            <pc:docMk/>
            <pc:sldMk cId="0" sldId="287"/>
            <ac:spMk id="721" creationId="{00000000-0000-0000-0000-000000000000}"/>
          </ac:spMkLst>
        </pc:spChg>
        <pc:spChg chg="mod">
          <ac:chgData name="Loc Huynh" userId="80c0383e323bd6ea" providerId="LiveId" clId="{EB6AEB1E-92B8-574A-94BB-FF82B5FA9E75}" dt="2022-01-20T06:56:50.884" v="104"/>
          <ac:spMkLst>
            <pc:docMk/>
            <pc:sldMk cId="0" sldId="287"/>
            <ac:spMk id="722" creationId="{00000000-0000-0000-0000-000000000000}"/>
          </ac:spMkLst>
        </pc:spChg>
        <pc:spChg chg="mod">
          <ac:chgData name="Loc Huynh" userId="80c0383e323bd6ea" providerId="LiveId" clId="{EB6AEB1E-92B8-574A-94BB-FF82B5FA9E75}" dt="2022-01-20T06:56:50.884" v="104"/>
          <ac:spMkLst>
            <pc:docMk/>
            <pc:sldMk cId="0" sldId="287"/>
            <ac:spMk id="723" creationId="{00000000-0000-0000-0000-000000000000}"/>
          </ac:spMkLst>
        </pc:spChg>
        <pc:spChg chg="mod">
          <ac:chgData name="Loc Huynh" userId="80c0383e323bd6ea" providerId="LiveId" clId="{EB6AEB1E-92B8-574A-94BB-FF82B5FA9E75}" dt="2022-01-20T06:56:50.884" v="104"/>
          <ac:spMkLst>
            <pc:docMk/>
            <pc:sldMk cId="0" sldId="287"/>
            <ac:spMk id="724" creationId="{00000000-0000-0000-0000-000000000000}"/>
          </ac:spMkLst>
        </pc:spChg>
        <pc:spChg chg="mod">
          <ac:chgData name="Loc Huynh" userId="80c0383e323bd6ea" providerId="LiveId" clId="{EB6AEB1E-92B8-574A-94BB-FF82B5FA9E75}" dt="2022-01-20T06:56:50.884" v="104"/>
          <ac:spMkLst>
            <pc:docMk/>
            <pc:sldMk cId="0" sldId="287"/>
            <ac:spMk id="725" creationId="{00000000-0000-0000-0000-000000000000}"/>
          </ac:spMkLst>
        </pc:spChg>
        <pc:spChg chg="mod">
          <ac:chgData name="Loc Huynh" userId="80c0383e323bd6ea" providerId="LiveId" clId="{EB6AEB1E-92B8-574A-94BB-FF82B5FA9E75}" dt="2022-01-20T06:56:50.884" v="104"/>
          <ac:spMkLst>
            <pc:docMk/>
            <pc:sldMk cId="0" sldId="287"/>
            <ac:spMk id="727" creationId="{00000000-0000-0000-0000-000000000000}"/>
          </ac:spMkLst>
        </pc:spChg>
        <pc:spChg chg="mod">
          <ac:chgData name="Loc Huynh" userId="80c0383e323bd6ea" providerId="LiveId" clId="{EB6AEB1E-92B8-574A-94BB-FF82B5FA9E75}" dt="2022-01-20T06:56:50.884" v="104"/>
          <ac:spMkLst>
            <pc:docMk/>
            <pc:sldMk cId="0" sldId="287"/>
            <ac:spMk id="729" creationId="{00000000-0000-0000-0000-000000000000}"/>
          </ac:spMkLst>
        </pc:spChg>
        <pc:spChg chg="mod">
          <ac:chgData name="Loc Huynh" userId="80c0383e323bd6ea" providerId="LiveId" clId="{EB6AEB1E-92B8-574A-94BB-FF82B5FA9E75}" dt="2022-01-20T06:56:50.884" v="104"/>
          <ac:spMkLst>
            <pc:docMk/>
            <pc:sldMk cId="0" sldId="287"/>
            <ac:spMk id="731" creationId="{00000000-0000-0000-0000-000000000000}"/>
          </ac:spMkLst>
        </pc:spChg>
        <pc:spChg chg="mod">
          <ac:chgData name="Loc Huynh" userId="80c0383e323bd6ea" providerId="LiveId" clId="{EB6AEB1E-92B8-574A-94BB-FF82B5FA9E75}" dt="2022-01-20T06:56:50.884" v="104"/>
          <ac:spMkLst>
            <pc:docMk/>
            <pc:sldMk cId="0" sldId="287"/>
            <ac:spMk id="733" creationId="{00000000-0000-0000-0000-000000000000}"/>
          </ac:spMkLst>
        </pc:spChg>
        <pc:spChg chg="mod">
          <ac:chgData name="Loc Huynh" userId="80c0383e323bd6ea" providerId="LiveId" clId="{EB6AEB1E-92B8-574A-94BB-FF82B5FA9E75}" dt="2022-01-20T06:56:50.884" v="104"/>
          <ac:spMkLst>
            <pc:docMk/>
            <pc:sldMk cId="0" sldId="287"/>
            <ac:spMk id="735" creationId="{00000000-0000-0000-0000-000000000000}"/>
          </ac:spMkLst>
        </pc:spChg>
        <pc:spChg chg="mod">
          <ac:chgData name="Loc Huynh" userId="80c0383e323bd6ea" providerId="LiveId" clId="{EB6AEB1E-92B8-574A-94BB-FF82B5FA9E75}" dt="2022-01-20T06:56:50.884" v="104"/>
          <ac:spMkLst>
            <pc:docMk/>
            <pc:sldMk cId="0" sldId="287"/>
            <ac:spMk id="737" creationId="{00000000-0000-0000-0000-000000000000}"/>
          </ac:spMkLst>
        </pc:spChg>
        <pc:spChg chg="mod">
          <ac:chgData name="Loc Huynh" userId="80c0383e323bd6ea" providerId="LiveId" clId="{EB6AEB1E-92B8-574A-94BB-FF82B5FA9E75}" dt="2022-01-20T06:56:50.884" v="104"/>
          <ac:spMkLst>
            <pc:docMk/>
            <pc:sldMk cId="0" sldId="287"/>
            <ac:spMk id="738" creationId="{00000000-0000-0000-0000-000000000000}"/>
          </ac:spMkLst>
        </pc:spChg>
        <pc:grpChg chg="mod">
          <ac:chgData name="Loc Huynh" userId="80c0383e323bd6ea" providerId="LiveId" clId="{EB6AEB1E-92B8-574A-94BB-FF82B5FA9E75}" dt="2022-01-20T06:56:50.884" v="104"/>
          <ac:grpSpMkLst>
            <pc:docMk/>
            <pc:sldMk cId="0" sldId="287"/>
            <ac:grpSpMk id="718" creationId="{00000000-0000-0000-0000-000000000000}"/>
          </ac:grpSpMkLst>
        </pc:grpChg>
        <pc:cxnChg chg="mod">
          <ac:chgData name="Loc Huynh" userId="80c0383e323bd6ea" providerId="LiveId" clId="{EB6AEB1E-92B8-574A-94BB-FF82B5FA9E75}" dt="2022-01-20T06:56:50.884" v="104"/>
          <ac:cxnSpMkLst>
            <pc:docMk/>
            <pc:sldMk cId="0" sldId="287"/>
            <ac:cxnSpMk id="726" creationId="{00000000-0000-0000-0000-000000000000}"/>
          </ac:cxnSpMkLst>
        </pc:cxnChg>
        <pc:cxnChg chg="mod">
          <ac:chgData name="Loc Huynh" userId="80c0383e323bd6ea" providerId="LiveId" clId="{EB6AEB1E-92B8-574A-94BB-FF82B5FA9E75}" dt="2022-01-20T06:56:50.884" v="104"/>
          <ac:cxnSpMkLst>
            <pc:docMk/>
            <pc:sldMk cId="0" sldId="287"/>
            <ac:cxnSpMk id="728" creationId="{00000000-0000-0000-0000-000000000000}"/>
          </ac:cxnSpMkLst>
        </pc:cxnChg>
        <pc:cxnChg chg="mod">
          <ac:chgData name="Loc Huynh" userId="80c0383e323bd6ea" providerId="LiveId" clId="{EB6AEB1E-92B8-574A-94BB-FF82B5FA9E75}" dt="2022-01-20T06:56:50.884" v="104"/>
          <ac:cxnSpMkLst>
            <pc:docMk/>
            <pc:sldMk cId="0" sldId="287"/>
            <ac:cxnSpMk id="730" creationId="{00000000-0000-0000-0000-000000000000}"/>
          </ac:cxnSpMkLst>
        </pc:cxnChg>
        <pc:cxnChg chg="mod">
          <ac:chgData name="Loc Huynh" userId="80c0383e323bd6ea" providerId="LiveId" clId="{EB6AEB1E-92B8-574A-94BB-FF82B5FA9E75}" dt="2022-01-20T06:56:50.884" v="104"/>
          <ac:cxnSpMkLst>
            <pc:docMk/>
            <pc:sldMk cId="0" sldId="287"/>
            <ac:cxnSpMk id="732" creationId="{00000000-0000-0000-0000-000000000000}"/>
          </ac:cxnSpMkLst>
        </pc:cxnChg>
        <pc:cxnChg chg="mod">
          <ac:chgData name="Loc Huynh" userId="80c0383e323bd6ea" providerId="LiveId" clId="{EB6AEB1E-92B8-574A-94BB-FF82B5FA9E75}" dt="2022-01-20T06:56:50.884" v="104"/>
          <ac:cxnSpMkLst>
            <pc:docMk/>
            <pc:sldMk cId="0" sldId="287"/>
            <ac:cxnSpMk id="734" creationId="{00000000-0000-0000-0000-000000000000}"/>
          </ac:cxnSpMkLst>
        </pc:cxnChg>
        <pc:cxnChg chg="mod">
          <ac:chgData name="Loc Huynh" userId="80c0383e323bd6ea" providerId="LiveId" clId="{EB6AEB1E-92B8-574A-94BB-FF82B5FA9E75}" dt="2022-01-20T06:56:50.884" v="104"/>
          <ac:cxnSpMkLst>
            <pc:docMk/>
            <pc:sldMk cId="0" sldId="287"/>
            <ac:cxnSpMk id="736" creationId="{00000000-0000-0000-0000-000000000000}"/>
          </ac:cxnSpMkLst>
        </pc:cxnChg>
      </pc:sldChg>
      <pc:sldChg chg="modSp add del modNotes">
        <pc:chgData name="Loc Huynh" userId="80c0383e323bd6ea" providerId="LiveId" clId="{EB6AEB1E-92B8-574A-94BB-FF82B5FA9E75}" dt="2022-01-22T10:40:56.112" v="17121" actId="2696"/>
        <pc:sldMkLst>
          <pc:docMk/>
          <pc:sldMk cId="0" sldId="288"/>
        </pc:sldMkLst>
        <pc:spChg chg="mod">
          <ac:chgData name="Loc Huynh" userId="80c0383e323bd6ea" providerId="LiveId" clId="{EB6AEB1E-92B8-574A-94BB-FF82B5FA9E75}" dt="2022-01-20T06:56:50.884" v="104"/>
          <ac:spMkLst>
            <pc:docMk/>
            <pc:sldMk cId="0" sldId="288"/>
            <ac:spMk id="743" creationId="{00000000-0000-0000-0000-000000000000}"/>
          </ac:spMkLst>
        </pc:spChg>
        <pc:spChg chg="mod">
          <ac:chgData name="Loc Huynh" userId="80c0383e323bd6ea" providerId="LiveId" clId="{EB6AEB1E-92B8-574A-94BB-FF82B5FA9E75}" dt="2022-01-20T06:56:50.884" v="104"/>
          <ac:spMkLst>
            <pc:docMk/>
            <pc:sldMk cId="0" sldId="288"/>
            <ac:spMk id="744" creationId="{00000000-0000-0000-0000-000000000000}"/>
          </ac:spMkLst>
        </pc:spChg>
        <pc:spChg chg="mod">
          <ac:chgData name="Loc Huynh" userId="80c0383e323bd6ea" providerId="LiveId" clId="{EB6AEB1E-92B8-574A-94BB-FF82B5FA9E75}" dt="2022-01-20T06:56:50.884" v="104"/>
          <ac:spMkLst>
            <pc:docMk/>
            <pc:sldMk cId="0" sldId="288"/>
            <ac:spMk id="746" creationId="{00000000-0000-0000-0000-000000000000}"/>
          </ac:spMkLst>
        </pc:spChg>
        <pc:spChg chg="mod">
          <ac:chgData name="Loc Huynh" userId="80c0383e323bd6ea" providerId="LiveId" clId="{EB6AEB1E-92B8-574A-94BB-FF82B5FA9E75}" dt="2022-01-20T06:56:50.884" v="104"/>
          <ac:spMkLst>
            <pc:docMk/>
            <pc:sldMk cId="0" sldId="288"/>
            <ac:spMk id="748" creationId="{00000000-0000-0000-0000-000000000000}"/>
          </ac:spMkLst>
        </pc:spChg>
        <pc:spChg chg="mod">
          <ac:chgData name="Loc Huynh" userId="80c0383e323bd6ea" providerId="LiveId" clId="{EB6AEB1E-92B8-574A-94BB-FF82B5FA9E75}" dt="2022-01-20T06:56:50.884" v="104"/>
          <ac:spMkLst>
            <pc:docMk/>
            <pc:sldMk cId="0" sldId="288"/>
            <ac:spMk id="750" creationId="{00000000-0000-0000-0000-000000000000}"/>
          </ac:spMkLst>
        </pc:spChg>
        <pc:spChg chg="mod">
          <ac:chgData name="Loc Huynh" userId="80c0383e323bd6ea" providerId="LiveId" clId="{EB6AEB1E-92B8-574A-94BB-FF82B5FA9E75}" dt="2022-01-20T06:56:50.884" v="104"/>
          <ac:spMkLst>
            <pc:docMk/>
            <pc:sldMk cId="0" sldId="288"/>
            <ac:spMk id="752" creationId="{00000000-0000-0000-0000-000000000000}"/>
          </ac:spMkLst>
        </pc:spChg>
        <pc:spChg chg="mod">
          <ac:chgData name="Loc Huynh" userId="80c0383e323bd6ea" providerId="LiveId" clId="{EB6AEB1E-92B8-574A-94BB-FF82B5FA9E75}" dt="2022-01-20T06:56:50.884" v="104"/>
          <ac:spMkLst>
            <pc:docMk/>
            <pc:sldMk cId="0" sldId="288"/>
            <ac:spMk id="753" creationId="{00000000-0000-0000-0000-000000000000}"/>
          </ac:spMkLst>
        </pc:spChg>
        <pc:picChg chg="mod">
          <ac:chgData name="Loc Huynh" userId="80c0383e323bd6ea" providerId="LiveId" clId="{EB6AEB1E-92B8-574A-94BB-FF82B5FA9E75}" dt="2022-01-20T06:56:50.884" v="104"/>
          <ac:picMkLst>
            <pc:docMk/>
            <pc:sldMk cId="0" sldId="288"/>
            <ac:picMk id="745" creationId="{00000000-0000-0000-0000-000000000000}"/>
          </ac:picMkLst>
        </pc:picChg>
        <pc:picChg chg="mod">
          <ac:chgData name="Loc Huynh" userId="80c0383e323bd6ea" providerId="LiveId" clId="{EB6AEB1E-92B8-574A-94BB-FF82B5FA9E75}" dt="2022-01-20T06:56:50.884" v="104"/>
          <ac:picMkLst>
            <pc:docMk/>
            <pc:sldMk cId="0" sldId="288"/>
            <ac:picMk id="747" creationId="{00000000-0000-0000-0000-000000000000}"/>
          </ac:picMkLst>
        </pc:picChg>
        <pc:picChg chg="mod">
          <ac:chgData name="Loc Huynh" userId="80c0383e323bd6ea" providerId="LiveId" clId="{EB6AEB1E-92B8-574A-94BB-FF82B5FA9E75}" dt="2022-01-20T06:56:50.884" v="104"/>
          <ac:picMkLst>
            <pc:docMk/>
            <pc:sldMk cId="0" sldId="288"/>
            <ac:picMk id="749" creationId="{00000000-0000-0000-0000-000000000000}"/>
          </ac:picMkLst>
        </pc:picChg>
        <pc:picChg chg="mod">
          <ac:chgData name="Loc Huynh" userId="80c0383e323bd6ea" providerId="LiveId" clId="{EB6AEB1E-92B8-574A-94BB-FF82B5FA9E75}" dt="2022-01-20T06:56:50.884" v="104"/>
          <ac:picMkLst>
            <pc:docMk/>
            <pc:sldMk cId="0" sldId="288"/>
            <ac:picMk id="751" creationId="{00000000-0000-0000-0000-000000000000}"/>
          </ac:picMkLst>
        </pc:picChg>
      </pc:sldChg>
      <pc:sldChg chg="modSp add del modNotes">
        <pc:chgData name="Loc Huynh" userId="80c0383e323bd6ea" providerId="LiveId" clId="{EB6AEB1E-92B8-574A-94BB-FF82B5FA9E75}" dt="2022-01-22T10:40:40.495" v="17114" actId="2696"/>
        <pc:sldMkLst>
          <pc:docMk/>
          <pc:sldMk cId="0" sldId="289"/>
        </pc:sldMkLst>
        <pc:spChg chg="mod">
          <ac:chgData name="Loc Huynh" userId="80c0383e323bd6ea" providerId="LiveId" clId="{EB6AEB1E-92B8-574A-94BB-FF82B5FA9E75}" dt="2022-01-20T06:56:50.884" v="104"/>
          <ac:spMkLst>
            <pc:docMk/>
            <pc:sldMk cId="0" sldId="289"/>
            <ac:spMk id="758" creationId="{00000000-0000-0000-0000-000000000000}"/>
          </ac:spMkLst>
        </pc:spChg>
        <pc:spChg chg="mod">
          <ac:chgData name="Loc Huynh" userId="80c0383e323bd6ea" providerId="LiveId" clId="{EB6AEB1E-92B8-574A-94BB-FF82B5FA9E75}" dt="2022-01-20T06:56:50.884" v="104"/>
          <ac:spMkLst>
            <pc:docMk/>
            <pc:sldMk cId="0" sldId="289"/>
            <ac:spMk id="806" creationId="{00000000-0000-0000-0000-000000000000}"/>
          </ac:spMkLst>
        </pc:spChg>
        <pc:spChg chg="mod">
          <ac:chgData name="Loc Huynh" userId="80c0383e323bd6ea" providerId="LiveId" clId="{EB6AEB1E-92B8-574A-94BB-FF82B5FA9E75}" dt="2022-01-20T06:56:50.884" v="104"/>
          <ac:spMkLst>
            <pc:docMk/>
            <pc:sldMk cId="0" sldId="289"/>
            <ac:spMk id="832" creationId="{00000000-0000-0000-0000-000000000000}"/>
          </ac:spMkLst>
        </pc:spChg>
        <pc:spChg chg="mod">
          <ac:chgData name="Loc Huynh" userId="80c0383e323bd6ea" providerId="LiveId" clId="{EB6AEB1E-92B8-574A-94BB-FF82B5FA9E75}" dt="2022-01-20T06:56:50.884" v="104"/>
          <ac:spMkLst>
            <pc:docMk/>
            <pc:sldMk cId="0" sldId="289"/>
            <ac:spMk id="833" creationId="{00000000-0000-0000-0000-000000000000}"/>
          </ac:spMkLst>
        </pc:spChg>
        <pc:spChg chg="mod">
          <ac:chgData name="Loc Huynh" userId="80c0383e323bd6ea" providerId="LiveId" clId="{EB6AEB1E-92B8-574A-94BB-FF82B5FA9E75}" dt="2022-01-20T06:56:50.884" v="104"/>
          <ac:spMkLst>
            <pc:docMk/>
            <pc:sldMk cId="0" sldId="289"/>
            <ac:spMk id="834" creationId="{00000000-0000-0000-0000-000000000000}"/>
          </ac:spMkLst>
        </pc:spChg>
        <pc:spChg chg="mod">
          <ac:chgData name="Loc Huynh" userId="80c0383e323bd6ea" providerId="LiveId" clId="{EB6AEB1E-92B8-574A-94BB-FF82B5FA9E75}" dt="2022-01-20T06:56:50.884" v="104"/>
          <ac:spMkLst>
            <pc:docMk/>
            <pc:sldMk cId="0" sldId="289"/>
            <ac:spMk id="835" creationId="{00000000-0000-0000-0000-000000000000}"/>
          </ac:spMkLst>
        </pc:spChg>
        <pc:spChg chg="mod">
          <ac:chgData name="Loc Huynh" userId="80c0383e323bd6ea" providerId="LiveId" clId="{EB6AEB1E-92B8-574A-94BB-FF82B5FA9E75}" dt="2022-01-20T06:56:50.884" v="104"/>
          <ac:spMkLst>
            <pc:docMk/>
            <pc:sldMk cId="0" sldId="289"/>
            <ac:spMk id="836" creationId="{00000000-0000-0000-0000-000000000000}"/>
          </ac:spMkLst>
        </pc:spChg>
        <pc:spChg chg="mod">
          <ac:chgData name="Loc Huynh" userId="80c0383e323bd6ea" providerId="LiveId" clId="{EB6AEB1E-92B8-574A-94BB-FF82B5FA9E75}" dt="2022-01-20T06:56:50.884" v="104"/>
          <ac:spMkLst>
            <pc:docMk/>
            <pc:sldMk cId="0" sldId="289"/>
            <ac:spMk id="837" creationId="{00000000-0000-0000-0000-000000000000}"/>
          </ac:spMkLst>
        </pc:spChg>
        <pc:spChg chg="mod">
          <ac:chgData name="Loc Huynh" userId="80c0383e323bd6ea" providerId="LiveId" clId="{EB6AEB1E-92B8-574A-94BB-FF82B5FA9E75}" dt="2022-01-20T06:56:50.884" v="104"/>
          <ac:spMkLst>
            <pc:docMk/>
            <pc:sldMk cId="0" sldId="289"/>
            <ac:spMk id="838" creationId="{00000000-0000-0000-0000-000000000000}"/>
          </ac:spMkLst>
        </pc:spChg>
        <pc:spChg chg="mod">
          <ac:chgData name="Loc Huynh" userId="80c0383e323bd6ea" providerId="LiveId" clId="{EB6AEB1E-92B8-574A-94BB-FF82B5FA9E75}" dt="2022-01-20T06:56:50.884" v="104"/>
          <ac:spMkLst>
            <pc:docMk/>
            <pc:sldMk cId="0" sldId="289"/>
            <ac:spMk id="839" creationId="{00000000-0000-0000-0000-000000000000}"/>
          </ac:spMkLst>
        </pc:spChg>
        <pc:spChg chg="mod">
          <ac:chgData name="Loc Huynh" userId="80c0383e323bd6ea" providerId="LiveId" clId="{EB6AEB1E-92B8-574A-94BB-FF82B5FA9E75}" dt="2022-01-20T06:56:50.884" v="104"/>
          <ac:spMkLst>
            <pc:docMk/>
            <pc:sldMk cId="0" sldId="289"/>
            <ac:spMk id="840" creationId="{00000000-0000-0000-0000-000000000000}"/>
          </ac:spMkLst>
        </pc:spChg>
        <pc:spChg chg="mod">
          <ac:chgData name="Loc Huynh" userId="80c0383e323bd6ea" providerId="LiveId" clId="{EB6AEB1E-92B8-574A-94BB-FF82B5FA9E75}" dt="2022-01-20T06:56:50.884" v="104"/>
          <ac:spMkLst>
            <pc:docMk/>
            <pc:sldMk cId="0" sldId="289"/>
            <ac:spMk id="841" creationId="{00000000-0000-0000-0000-000000000000}"/>
          </ac:spMkLst>
        </pc:spChg>
        <pc:spChg chg="mod">
          <ac:chgData name="Loc Huynh" userId="80c0383e323bd6ea" providerId="LiveId" clId="{EB6AEB1E-92B8-574A-94BB-FF82B5FA9E75}" dt="2022-01-20T06:56:50.884" v="104"/>
          <ac:spMkLst>
            <pc:docMk/>
            <pc:sldMk cId="0" sldId="289"/>
            <ac:spMk id="842" creationId="{00000000-0000-0000-0000-000000000000}"/>
          </ac:spMkLst>
        </pc:spChg>
        <pc:spChg chg="mod">
          <ac:chgData name="Loc Huynh" userId="80c0383e323bd6ea" providerId="LiveId" clId="{EB6AEB1E-92B8-574A-94BB-FF82B5FA9E75}" dt="2022-01-20T06:56:50.884" v="104"/>
          <ac:spMkLst>
            <pc:docMk/>
            <pc:sldMk cId="0" sldId="289"/>
            <ac:spMk id="843" creationId="{00000000-0000-0000-0000-000000000000}"/>
          </ac:spMkLst>
        </pc:spChg>
        <pc:grpChg chg="mod">
          <ac:chgData name="Loc Huynh" userId="80c0383e323bd6ea" providerId="LiveId" clId="{EB6AEB1E-92B8-574A-94BB-FF82B5FA9E75}" dt="2022-01-20T06:56:50.884" v="104"/>
          <ac:grpSpMkLst>
            <pc:docMk/>
            <pc:sldMk cId="0" sldId="289"/>
            <ac:grpSpMk id="759" creationId="{00000000-0000-0000-0000-000000000000}"/>
          </ac:grpSpMkLst>
        </pc:grpChg>
        <pc:grpChg chg="mod">
          <ac:chgData name="Loc Huynh" userId="80c0383e323bd6ea" providerId="LiveId" clId="{EB6AEB1E-92B8-574A-94BB-FF82B5FA9E75}" dt="2022-01-20T06:56:50.884" v="104"/>
          <ac:grpSpMkLst>
            <pc:docMk/>
            <pc:sldMk cId="0" sldId="289"/>
            <ac:grpSpMk id="807" creationId="{00000000-0000-0000-0000-000000000000}"/>
          </ac:grpSpMkLst>
        </pc:grpChg>
        <pc:cxnChg chg="mod">
          <ac:chgData name="Loc Huynh" userId="80c0383e323bd6ea" providerId="LiveId" clId="{EB6AEB1E-92B8-574A-94BB-FF82B5FA9E75}" dt="2022-01-20T06:56:50.884" v="104"/>
          <ac:cxnSpMkLst>
            <pc:docMk/>
            <pc:sldMk cId="0" sldId="289"/>
            <ac:cxnSpMk id="760" creationId="{00000000-0000-0000-0000-000000000000}"/>
          </ac:cxnSpMkLst>
        </pc:cxnChg>
        <pc:cxnChg chg="mod">
          <ac:chgData name="Loc Huynh" userId="80c0383e323bd6ea" providerId="LiveId" clId="{EB6AEB1E-92B8-574A-94BB-FF82B5FA9E75}" dt="2022-01-20T06:56:50.884" v="104"/>
          <ac:cxnSpMkLst>
            <pc:docMk/>
            <pc:sldMk cId="0" sldId="289"/>
            <ac:cxnSpMk id="761" creationId="{00000000-0000-0000-0000-000000000000}"/>
          </ac:cxnSpMkLst>
        </pc:cxnChg>
        <pc:cxnChg chg="mod">
          <ac:chgData name="Loc Huynh" userId="80c0383e323bd6ea" providerId="LiveId" clId="{EB6AEB1E-92B8-574A-94BB-FF82B5FA9E75}" dt="2022-01-20T06:56:50.884" v="104"/>
          <ac:cxnSpMkLst>
            <pc:docMk/>
            <pc:sldMk cId="0" sldId="289"/>
            <ac:cxnSpMk id="762" creationId="{00000000-0000-0000-0000-000000000000}"/>
          </ac:cxnSpMkLst>
        </pc:cxnChg>
        <pc:cxnChg chg="mod">
          <ac:chgData name="Loc Huynh" userId="80c0383e323bd6ea" providerId="LiveId" clId="{EB6AEB1E-92B8-574A-94BB-FF82B5FA9E75}" dt="2022-01-20T06:56:50.884" v="104"/>
          <ac:cxnSpMkLst>
            <pc:docMk/>
            <pc:sldMk cId="0" sldId="289"/>
            <ac:cxnSpMk id="763" creationId="{00000000-0000-0000-0000-000000000000}"/>
          </ac:cxnSpMkLst>
        </pc:cxnChg>
        <pc:cxnChg chg="mod">
          <ac:chgData name="Loc Huynh" userId="80c0383e323bd6ea" providerId="LiveId" clId="{EB6AEB1E-92B8-574A-94BB-FF82B5FA9E75}" dt="2022-01-20T06:56:50.884" v="104"/>
          <ac:cxnSpMkLst>
            <pc:docMk/>
            <pc:sldMk cId="0" sldId="289"/>
            <ac:cxnSpMk id="764" creationId="{00000000-0000-0000-0000-000000000000}"/>
          </ac:cxnSpMkLst>
        </pc:cxnChg>
        <pc:cxnChg chg="mod">
          <ac:chgData name="Loc Huynh" userId="80c0383e323bd6ea" providerId="LiveId" clId="{EB6AEB1E-92B8-574A-94BB-FF82B5FA9E75}" dt="2022-01-20T06:56:50.884" v="104"/>
          <ac:cxnSpMkLst>
            <pc:docMk/>
            <pc:sldMk cId="0" sldId="289"/>
            <ac:cxnSpMk id="765" creationId="{00000000-0000-0000-0000-000000000000}"/>
          </ac:cxnSpMkLst>
        </pc:cxnChg>
        <pc:cxnChg chg="mod">
          <ac:chgData name="Loc Huynh" userId="80c0383e323bd6ea" providerId="LiveId" clId="{EB6AEB1E-92B8-574A-94BB-FF82B5FA9E75}" dt="2022-01-20T06:56:50.884" v="104"/>
          <ac:cxnSpMkLst>
            <pc:docMk/>
            <pc:sldMk cId="0" sldId="289"/>
            <ac:cxnSpMk id="766" creationId="{00000000-0000-0000-0000-000000000000}"/>
          </ac:cxnSpMkLst>
        </pc:cxnChg>
        <pc:cxnChg chg="mod">
          <ac:chgData name="Loc Huynh" userId="80c0383e323bd6ea" providerId="LiveId" clId="{EB6AEB1E-92B8-574A-94BB-FF82B5FA9E75}" dt="2022-01-20T06:56:50.884" v="104"/>
          <ac:cxnSpMkLst>
            <pc:docMk/>
            <pc:sldMk cId="0" sldId="289"/>
            <ac:cxnSpMk id="767" creationId="{00000000-0000-0000-0000-000000000000}"/>
          </ac:cxnSpMkLst>
        </pc:cxnChg>
        <pc:cxnChg chg="mod">
          <ac:chgData name="Loc Huynh" userId="80c0383e323bd6ea" providerId="LiveId" clId="{EB6AEB1E-92B8-574A-94BB-FF82B5FA9E75}" dt="2022-01-20T06:56:50.884" v="104"/>
          <ac:cxnSpMkLst>
            <pc:docMk/>
            <pc:sldMk cId="0" sldId="289"/>
            <ac:cxnSpMk id="768" creationId="{00000000-0000-0000-0000-000000000000}"/>
          </ac:cxnSpMkLst>
        </pc:cxnChg>
        <pc:cxnChg chg="mod">
          <ac:chgData name="Loc Huynh" userId="80c0383e323bd6ea" providerId="LiveId" clId="{EB6AEB1E-92B8-574A-94BB-FF82B5FA9E75}" dt="2022-01-20T06:56:50.884" v="104"/>
          <ac:cxnSpMkLst>
            <pc:docMk/>
            <pc:sldMk cId="0" sldId="289"/>
            <ac:cxnSpMk id="769" creationId="{00000000-0000-0000-0000-000000000000}"/>
          </ac:cxnSpMkLst>
        </pc:cxnChg>
        <pc:cxnChg chg="mod">
          <ac:chgData name="Loc Huynh" userId="80c0383e323bd6ea" providerId="LiveId" clId="{EB6AEB1E-92B8-574A-94BB-FF82B5FA9E75}" dt="2022-01-20T06:56:50.884" v="104"/>
          <ac:cxnSpMkLst>
            <pc:docMk/>
            <pc:sldMk cId="0" sldId="289"/>
            <ac:cxnSpMk id="770" creationId="{00000000-0000-0000-0000-000000000000}"/>
          </ac:cxnSpMkLst>
        </pc:cxnChg>
        <pc:cxnChg chg="mod">
          <ac:chgData name="Loc Huynh" userId="80c0383e323bd6ea" providerId="LiveId" clId="{EB6AEB1E-92B8-574A-94BB-FF82B5FA9E75}" dt="2022-01-20T06:56:50.884" v="104"/>
          <ac:cxnSpMkLst>
            <pc:docMk/>
            <pc:sldMk cId="0" sldId="289"/>
            <ac:cxnSpMk id="771" creationId="{00000000-0000-0000-0000-000000000000}"/>
          </ac:cxnSpMkLst>
        </pc:cxnChg>
        <pc:cxnChg chg="mod">
          <ac:chgData name="Loc Huynh" userId="80c0383e323bd6ea" providerId="LiveId" clId="{EB6AEB1E-92B8-574A-94BB-FF82B5FA9E75}" dt="2022-01-20T06:56:50.884" v="104"/>
          <ac:cxnSpMkLst>
            <pc:docMk/>
            <pc:sldMk cId="0" sldId="289"/>
            <ac:cxnSpMk id="772" creationId="{00000000-0000-0000-0000-000000000000}"/>
          </ac:cxnSpMkLst>
        </pc:cxnChg>
        <pc:cxnChg chg="mod">
          <ac:chgData name="Loc Huynh" userId="80c0383e323bd6ea" providerId="LiveId" clId="{EB6AEB1E-92B8-574A-94BB-FF82B5FA9E75}" dt="2022-01-20T06:56:50.884" v="104"/>
          <ac:cxnSpMkLst>
            <pc:docMk/>
            <pc:sldMk cId="0" sldId="289"/>
            <ac:cxnSpMk id="773" creationId="{00000000-0000-0000-0000-000000000000}"/>
          </ac:cxnSpMkLst>
        </pc:cxnChg>
        <pc:cxnChg chg="mod">
          <ac:chgData name="Loc Huynh" userId="80c0383e323bd6ea" providerId="LiveId" clId="{EB6AEB1E-92B8-574A-94BB-FF82B5FA9E75}" dt="2022-01-20T06:56:50.884" v="104"/>
          <ac:cxnSpMkLst>
            <pc:docMk/>
            <pc:sldMk cId="0" sldId="289"/>
            <ac:cxnSpMk id="774" creationId="{00000000-0000-0000-0000-000000000000}"/>
          </ac:cxnSpMkLst>
        </pc:cxnChg>
        <pc:cxnChg chg="mod">
          <ac:chgData name="Loc Huynh" userId="80c0383e323bd6ea" providerId="LiveId" clId="{EB6AEB1E-92B8-574A-94BB-FF82B5FA9E75}" dt="2022-01-20T06:56:50.884" v="104"/>
          <ac:cxnSpMkLst>
            <pc:docMk/>
            <pc:sldMk cId="0" sldId="289"/>
            <ac:cxnSpMk id="775" creationId="{00000000-0000-0000-0000-000000000000}"/>
          </ac:cxnSpMkLst>
        </pc:cxnChg>
        <pc:cxnChg chg="mod">
          <ac:chgData name="Loc Huynh" userId="80c0383e323bd6ea" providerId="LiveId" clId="{EB6AEB1E-92B8-574A-94BB-FF82B5FA9E75}" dt="2022-01-20T06:56:50.884" v="104"/>
          <ac:cxnSpMkLst>
            <pc:docMk/>
            <pc:sldMk cId="0" sldId="289"/>
            <ac:cxnSpMk id="776" creationId="{00000000-0000-0000-0000-000000000000}"/>
          </ac:cxnSpMkLst>
        </pc:cxnChg>
        <pc:cxnChg chg="mod">
          <ac:chgData name="Loc Huynh" userId="80c0383e323bd6ea" providerId="LiveId" clId="{EB6AEB1E-92B8-574A-94BB-FF82B5FA9E75}" dt="2022-01-20T06:56:50.884" v="104"/>
          <ac:cxnSpMkLst>
            <pc:docMk/>
            <pc:sldMk cId="0" sldId="289"/>
            <ac:cxnSpMk id="777" creationId="{00000000-0000-0000-0000-000000000000}"/>
          </ac:cxnSpMkLst>
        </pc:cxnChg>
        <pc:cxnChg chg="mod">
          <ac:chgData name="Loc Huynh" userId="80c0383e323bd6ea" providerId="LiveId" clId="{EB6AEB1E-92B8-574A-94BB-FF82B5FA9E75}" dt="2022-01-20T06:56:50.884" v="104"/>
          <ac:cxnSpMkLst>
            <pc:docMk/>
            <pc:sldMk cId="0" sldId="289"/>
            <ac:cxnSpMk id="778" creationId="{00000000-0000-0000-0000-000000000000}"/>
          </ac:cxnSpMkLst>
        </pc:cxnChg>
        <pc:cxnChg chg="mod">
          <ac:chgData name="Loc Huynh" userId="80c0383e323bd6ea" providerId="LiveId" clId="{EB6AEB1E-92B8-574A-94BB-FF82B5FA9E75}" dt="2022-01-20T06:56:50.884" v="104"/>
          <ac:cxnSpMkLst>
            <pc:docMk/>
            <pc:sldMk cId="0" sldId="289"/>
            <ac:cxnSpMk id="779" creationId="{00000000-0000-0000-0000-000000000000}"/>
          </ac:cxnSpMkLst>
        </pc:cxnChg>
        <pc:cxnChg chg="mod">
          <ac:chgData name="Loc Huynh" userId="80c0383e323bd6ea" providerId="LiveId" clId="{EB6AEB1E-92B8-574A-94BB-FF82B5FA9E75}" dt="2022-01-20T06:56:50.884" v="104"/>
          <ac:cxnSpMkLst>
            <pc:docMk/>
            <pc:sldMk cId="0" sldId="289"/>
            <ac:cxnSpMk id="780" creationId="{00000000-0000-0000-0000-000000000000}"/>
          </ac:cxnSpMkLst>
        </pc:cxnChg>
        <pc:cxnChg chg="mod">
          <ac:chgData name="Loc Huynh" userId="80c0383e323bd6ea" providerId="LiveId" clId="{EB6AEB1E-92B8-574A-94BB-FF82B5FA9E75}" dt="2022-01-20T06:56:50.884" v="104"/>
          <ac:cxnSpMkLst>
            <pc:docMk/>
            <pc:sldMk cId="0" sldId="289"/>
            <ac:cxnSpMk id="781" creationId="{00000000-0000-0000-0000-000000000000}"/>
          </ac:cxnSpMkLst>
        </pc:cxnChg>
        <pc:cxnChg chg="mod">
          <ac:chgData name="Loc Huynh" userId="80c0383e323bd6ea" providerId="LiveId" clId="{EB6AEB1E-92B8-574A-94BB-FF82B5FA9E75}" dt="2022-01-20T06:56:50.884" v="104"/>
          <ac:cxnSpMkLst>
            <pc:docMk/>
            <pc:sldMk cId="0" sldId="289"/>
            <ac:cxnSpMk id="782" creationId="{00000000-0000-0000-0000-000000000000}"/>
          </ac:cxnSpMkLst>
        </pc:cxnChg>
        <pc:cxnChg chg="mod">
          <ac:chgData name="Loc Huynh" userId="80c0383e323bd6ea" providerId="LiveId" clId="{EB6AEB1E-92B8-574A-94BB-FF82B5FA9E75}" dt="2022-01-20T06:56:50.884" v="104"/>
          <ac:cxnSpMkLst>
            <pc:docMk/>
            <pc:sldMk cId="0" sldId="289"/>
            <ac:cxnSpMk id="783" creationId="{00000000-0000-0000-0000-000000000000}"/>
          </ac:cxnSpMkLst>
        </pc:cxnChg>
        <pc:cxnChg chg="mod">
          <ac:chgData name="Loc Huynh" userId="80c0383e323bd6ea" providerId="LiveId" clId="{EB6AEB1E-92B8-574A-94BB-FF82B5FA9E75}" dt="2022-01-20T06:56:50.884" v="104"/>
          <ac:cxnSpMkLst>
            <pc:docMk/>
            <pc:sldMk cId="0" sldId="289"/>
            <ac:cxnSpMk id="784" creationId="{00000000-0000-0000-0000-000000000000}"/>
          </ac:cxnSpMkLst>
        </pc:cxnChg>
        <pc:cxnChg chg="mod">
          <ac:chgData name="Loc Huynh" userId="80c0383e323bd6ea" providerId="LiveId" clId="{EB6AEB1E-92B8-574A-94BB-FF82B5FA9E75}" dt="2022-01-20T06:56:50.884" v="104"/>
          <ac:cxnSpMkLst>
            <pc:docMk/>
            <pc:sldMk cId="0" sldId="289"/>
            <ac:cxnSpMk id="785" creationId="{00000000-0000-0000-0000-000000000000}"/>
          </ac:cxnSpMkLst>
        </pc:cxnChg>
        <pc:cxnChg chg="mod">
          <ac:chgData name="Loc Huynh" userId="80c0383e323bd6ea" providerId="LiveId" clId="{EB6AEB1E-92B8-574A-94BB-FF82B5FA9E75}" dt="2022-01-20T06:56:50.884" v="104"/>
          <ac:cxnSpMkLst>
            <pc:docMk/>
            <pc:sldMk cId="0" sldId="289"/>
            <ac:cxnSpMk id="786" creationId="{00000000-0000-0000-0000-000000000000}"/>
          </ac:cxnSpMkLst>
        </pc:cxnChg>
        <pc:cxnChg chg="mod">
          <ac:chgData name="Loc Huynh" userId="80c0383e323bd6ea" providerId="LiveId" clId="{EB6AEB1E-92B8-574A-94BB-FF82B5FA9E75}" dt="2022-01-20T06:56:50.884" v="104"/>
          <ac:cxnSpMkLst>
            <pc:docMk/>
            <pc:sldMk cId="0" sldId="289"/>
            <ac:cxnSpMk id="787" creationId="{00000000-0000-0000-0000-000000000000}"/>
          </ac:cxnSpMkLst>
        </pc:cxnChg>
        <pc:cxnChg chg="mod">
          <ac:chgData name="Loc Huynh" userId="80c0383e323bd6ea" providerId="LiveId" clId="{EB6AEB1E-92B8-574A-94BB-FF82B5FA9E75}" dt="2022-01-20T06:56:50.884" v="104"/>
          <ac:cxnSpMkLst>
            <pc:docMk/>
            <pc:sldMk cId="0" sldId="289"/>
            <ac:cxnSpMk id="788" creationId="{00000000-0000-0000-0000-000000000000}"/>
          </ac:cxnSpMkLst>
        </pc:cxnChg>
        <pc:cxnChg chg="mod">
          <ac:chgData name="Loc Huynh" userId="80c0383e323bd6ea" providerId="LiveId" clId="{EB6AEB1E-92B8-574A-94BB-FF82B5FA9E75}" dt="2022-01-20T06:56:50.884" v="104"/>
          <ac:cxnSpMkLst>
            <pc:docMk/>
            <pc:sldMk cId="0" sldId="289"/>
            <ac:cxnSpMk id="789" creationId="{00000000-0000-0000-0000-000000000000}"/>
          </ac:cxnSpMkLst>
        </pc:cxnChg>
        <pc:cxnChg chg="mod">
          <ac:chgData name="Loc Huynh" userId="80c0383e323bd6ea" providerId="LiveId" clId="{EB6AEB1E-92B8-574A-94BB-FF82B5FA9E75}" dt="2022-01-20T06:56:50.884" v="104"/>
          <ac:cxnSpMkLst>
            <pc:docMk/>
            <pc:sldMk cId="0" sldId="289"/>
            <ac:cxnSpMk id="790" creationId="{00000000-0000-0000-0000-000000000000}"/>
          </ac:cxnSpMkLst>
        </pc:cxnChg>
        <pc:cxnChg chg="mod">
          <ac:chgData name="Loc Huynh" userId="80c0383e323bd6ea" providerId="LiveId" clId="{EB6AEB1E-92B8-574A-94BB-FF82B5FA9E75}" dt="2022-01-20T06:56:50.884" v="104"/>
          <ac:cxnSpMkLst>
            <pc:docMk/>
            <pc:sldMk cId="0" sldId="289"/>
            <ac:cxnSpMk id="791" creationId="{00000000-0000-0000-0000-000000000000}"/>
          </ac:cxnSpMkLst>
        </pc:cxnChg>
        <pc:cxnChg chg="mod">
          <ac:chgData name="Loc Huynh" userId="80c0383e323bd6ea" providerId="LiveId" clId="{EB6AEB1E-92B8-574A-94BB-FF82B5FA9E75}" dt="2022-01-20T06:56:50.884" v="104"/>
          <ac:cxnSpMkLst>
            <pc:docMk/>
            <pc:sldMk cId="0" sldId="289"/>
            <ac:cxnSpMk id="792" creationId="{00000000-0000-0000-0000-000000000000}"/>
          </ac:cxnSpMkLst>
        </pc:cxnChg>
        <pc:cxnChg chg="mod">
          <ac:chgData name="Loc Huynh" userId="80c0383e323bd6ea" providerId="LiveId" clId="{EB6AEB1E-92B8-574A-94BB-FF82B5FA9E75}" dt="2022-01-20T06:56:50.884" v="104"/>
          <ac:cxnSpMkLst>
            <pc:docMk/>
            <pc:sldMk cId="0" sldId="289"/>
            <ac:cxnSpMk id="793" creationId="{00000000-0000-0000-0000-000000000000}"/>
          </ac:cxnSpMkLst>
        </pc:cxnChg>
        <pc:cxnChg chg="mod">
          <ac:chgData name="Loc Huynh" userId="80c0383e323bd6ea" providerId="LiveId" clId="{EB6AEB1E-92B8-574A-94BB-FF82B5FA9E75}" dt="2022-01-20T06:56:50.884" v="104"/>
          <ac:cxnSpMkLst>
            <pc:docMk/>
            <pc:sldMk cId="0" sldId="289"/>
            <ac:cxnSpMk id="794" creationId="{00000000-0000-0000-0000-000000000000}"/>
          </ac:cxnSpMkLst>
        </pc:cxnChg>
        <pc:cxnChg chg="mod">
          <ac:chgData name="Loc Huynh" userId="80c0383e323bd6ea" providerId="LiveId" clId="{EB6AEB1E-92B8-574A-94BB-FF82B5FA9E75}" dt="2022-01-20T06:56:50.884" v="104"/>
          <ac:cxnSpMkLst>
            <pc:docMk/>
            <pc:sldMk cId="0" sldId="289"/>
            <ac:cxnSpMk id="795" creationId="{00000000-0000-0000-0000-000000000000}"/>
          </ac:cxnSpMkLst>
        </pc:cxnChg>
        <pc:cxnChg chg="mod">
          <ac:chgData name="Loc Huynh" userId="80c0383e323bd6ea" providerId="LiveId" clId="{EB6AEB1E-92B8-574A-94BB-FF82B5FA9E75}" dt="2022-01-20T06:56:50.884" v="104"/>
          <ac:cxnSpMkLst>
            <pc:docMk/>
            <pc:sldMk cId="0" sldId="289"/>
            <ac:cxnSpMk id="796" creationId="{00000000-0000-0000-0000-000000000000}"/>
          </ac:cxnSpMkLst>
        </pc:cxnChg>
        <pc:cxnChg chg="mod">
          <ac:chgData name="Loc Huynh" userId="80c0383e323bd6ea" providerId="LiveId" clId="{EB6AEB1E-92B8-574A-94BB-FF82B5FA9E75}" dt="2022-01-20T06:56:50.884" v="104"/>
          <ac:cxnSpMkLst>
            <pc:docMk/>
            <pc:sldMk cId="0" sldId="289"/>
            <ac:cxnSpMk id="797" creationId="{00000000-0000-0000-0000-000000000000}"/>
          </ac:cxnSpMkLst>
        </pc:cxnChg>
        <pc:cxnChg chg="mod">
          <ac:chgData name="Loc Huynh" userId="80c0383e323bd6ea" providerId="LiveId" clId="{EB6AEB1E-92B8-574A-94BB-FF82B5FA9E75}" dt="2022-01-20T06:56:50.884" v="104"/>
          <ac:cxnSpMkLst>
            <pc:docMk/>
            <pc:sldMk cId="0" sldId="289"/>
            <ac:cxnSpMk id="798" creationId="{00000000-0000-0000-0000-000000000000}"/>
          </ac:cxnSpMkLst>
        </pc:cxnChg>
        <pc:cxnChg chg="mod">
          <ac:chgData name="Loc Huynh" userId="80c0383e323bd6ea" providerId="LiveId" clId="{EB6AEB1E-92B8-574A-94BB-FF82B5FA9E75}" dt="2022-01-20T06:56:50.884" v="104"/>
          <ac:cxnSpMkLst>
            <pc:docMk/>
            <pc:sldMk cId="0" sldId="289"/>
            <ac:cxnSpMk id="799" creationId="{00000000-0000-0000-0000-000000000000}"/>
          </ac:cxnSpMkLst>
        </pc:cxnChg>
        <pc:cxnChg chg="mod">
          <ac:chgData name="Loc Huynh" userId="80c0383e323bd6ea" providerId="LiveId" clId="{EB6AEB1E-92B8-574A-94BB-FF82B5FA9E75}" dt="2022-01-20T06:56:50.884" v="104"/>
          <ac:cxnSpMkLst>
            <pc:docMk/>
            <pc:sldMk cId="0" sldId="289"/>
            <ac:cxnSpMk id="800" creationId="{00000000-0000-0000-0000-000000000000}"/>
          </ac:cxnSpMkLst>
        </pc:cxnChg>
        <pc:cxnChg chg="mod">
          <ac:chgData name="Loc Huynh" userId="80c0383e323bd6ea" providerId="LiveId" clId="{EB6AEB1E-92B8-574A-94BB-FF82B5FA9E75}" dt="2022-01-20T06:56:50.884" v="104"/>
          <ac:cxnSpMkLst>
            <pc:docMk/>
            <pc:sldMk cId="0" sldId="289"/>
            <ac:cxnSpMk id="801" creationId="{00000000-0000-0000-0000-000000000000}"/>
          </ac:cxnSpMkLst>
        </pc:cxnChg>
        <pc:cxnChg chg="mod">
          <ac:chgData name="Loc Huynh" userId="80c0383e323bd6ea" providerId="LiveId" clId="{EB6AEB1E-92B8-574A-94BB-FF82B5FA9E75}" dt="2022-01-20T06:56:50.884" v="104"/>
          <ac:cxnSpMkLst>
            <pc:docMk/>
            <pc:sldMk cId="0" sldId="289"/>
            <ac:cxnSpMk id="802" creationId="{00000000-0000-0000-0000-000000000000}"/>
          </ac:cxnSpMkLst>
        </pc:cxnChg>
        <pc:cxnChg chg="mod">
          <ac:chgData name="Loc Huynh" userId="80c0383e323bd6ea" providerId="LiveId" clId="{EB6AEB1E-92B8-574A-94BB-FF82B5FA9E75}" dt="2022-01-20T06:56:50.884" v="104"/>
          <ac:cxnSpMkLst>
            <pc:docMk/>
            <pc:sldMk cId="0" sldId="289"/>
            <ac:cxnSpMk id="803" creationId="{00000000-0000-0000-0000-000000000000}"/>
          </ac:cxnSpMkLst>
        </pc:cxnChg>
        <pc:cxnChg chg="mod">
          <ac:chgData name="Loc Huynh" userId="80c0383e323bd6ea" providerId="LiveId" clId="{EB6AEB1E-92B8-574A-94BB-FF82B5FA9E75}" dt="2022-01-20T06:56:50.884" v="104"/>
          <ac:cxnSpMkLst>
            <pc:docMk/>
            <pc:sldMk cId="0" sldId="289"/>
            <ac:cxnSpMk id="804" creationId="{00000000-0000-0000-0000-000000000000}"/>
          </ac:cxnSpMkLst>
        </pc:cxnChg>
        <pc:cxnChg chg="mod">
          <ac:chgData name="Loc Huynh" userId="80c0383e323bd6ea" providerId="LiveId" clId="{EB6AEB1E-92B8-574A-94BB-FF82B5FA9E75}" dt="2022-01-20T06:56:50.884" v="104"/>
          <ac:cxnSpMkLst>
            <pc:docMk/>
            <pc:sldMk cId="0" sldId="289"/>
            <ac:cxnSpMk id="805" creationId="{00000000-0000-0000-0000-000000000000}"/>
          </ac:cxnSpMkLst>
        </pc:cxnChg>
        <pc:cxnChg chg="mod">
          <ac:chgData name="Loc Huynh" userId="80c0383e323bd6ea" providerId="LiveId" clId="{EB6AEB1E-92B8-574A-94BB-FF82B5FA9E75}" dt="2022-01-20T06:56:50.884" v="104"/>
          <ac:cxnSpMkLst>
            <pc:docMk/>
            <pc:sldMk cId="0" sldId="289"/>
            <ac:cxnSpMk id="808" creationId="{00000000-0000-0000-0000-000000000000}"/>
          </ac:cxnSpMkLst>
        </pc:cxnChg>
        <pc:cxnChg chg="mod">
          <ac:chgData name="Loc Huynh" userId="80c0383e323bd6ea" providerId="LiveId" clId="{EB6AEB1E-92B8-574A-94BB-FF82B5FA9E75}" dt="2022-01-20T06:56:50.884" v="104"/>
          <ac:cxnSpMkLst>
            <pc:docMk/>
            <pc:sldMk cId="0" sldId="289"/>
            <ac:cxnSpMk id="809" creationId="{00000000-0000-0000-0000-000000000000}"/>
          </ac:cxnSpMkLst>
        </pc:cxnChg>
        <pc:cxnChg chg="mod">
          <ac:chgData name="Loc Huynh" userId="80c0383e323bd6ea" providerId="LiveId" clId="{EB6AEB1E-92B8-574A-94BB-FF82B5FA9E75}" dt="2022-01-20T06:56:50.884" v="104"/>
          <ac:cxnSpMkLst>
            <pc:docMk/>
            <pc:sldMk cId="0" sldId="289"/>
            <ac:cxnSpMk id="810" creationId="{00000000-0000-0000-0000-000000000000}"/>
          </ac:cxnSpMkLst>
        </pc:cxnChg>
        <pc:cxnChg chg="mod">
          <ac:chgData name="Loc Huynh" userId="80c0383e323bd6ea" providerId="LiveId" clId="{EB6AEB1E-92B8-574A-94BB-FF82B5FA9E75}" dt="2022-01-20T06:56:50.884" v="104"/>
          <ac:cxnSpMkLst>
            <pc:docMk/>
            <pc:sldMk cId="0" sldId="289"/>
            <ac:cxnSpMk id="811" creationId="{00000000-0000-0000-0000-000000000000}"/>
          </ac:cxnSpMkLst>
        </pc:cxnChg>
        <pc:cxnChg chg="mod">
          <ac:chgData name="Loc Huynh" userId="80c0383e323bd6ea" providerId="LiveId" clId="{EB6AEB1E-92B8-574A-94BB-FF82B5FA9E75}" dt="2022-01-20T06:56:50.884" v="104"/>
          <ac:cxnSpMkLst>
            <pc:docMk/>
            <pc:sldMk cId="0" sldId="289"/>
            <ac:cxnSpMk id="812" creationId="{00000000-0000-0000-0000-000000000000}"/>
          </ac:cxnSpMkLst>
        </pc:cxnChg>
        <pc:cxnChg chg="mod">
          <ac:chgData name="Loc Huynh" userId="80c0383e323bd6ea" providerId="LiveId" clId="{EB6AEB1E-92B8-574A-94BB-FF82B5FA9E75}" dt="2022-01-20T06:56:50.884" v="104"/>
          <ac:cxnSpMkLst>
            <pc:docMk/>
            <pc:sldMk cId="0" sldId="289"/>
            <ac:cxnSpMk id="813" creationId="{00000000-0000-0000-0000-000000000000}"/>
          </ac:cxnSpMkLst>
        </pc:cxnChg>
        <pc:cxnChg chg="mod">
          <ac:chgData name="Loc Huynh" userId="80c0383e323bd6ea" providerId="LiveId" clId="{EB6AEB1E-92B8-574A-94BB-FF82B5FA9E75}" dt="2022-01-20T06:56:50.884" v="104"/>
          <ac:cxnSpMkLst>
            <pc:docMk/>
            <pc:sldMk cId="0" sldId="289"/>
            <ac:cxnSpMk id="814" creationId="{00000000-0000-0000-0000-000000000000}"/>
          </ac:cxnSpMkLst>
        </pc:cxnChg>
        <pc:cxnChg chg="mod">
          <ac:chgData name="Loc Huynh" userId="80c0383e323bd6ea" providerId="LiveId" clId="{EB6AEB1E-92B8-574A-94BB-FF82B5FA9E75}" dt="2022-01-20T06:56:50.884" v="104"/>
          <ac:cxnSpMkLst>
            <pc:docMk/>
            <pc:sldMk cId="0" sldId="289"/>
            <ac:cxnSpMk id="815" creationId="{00000000-0000-0000-0000-000000000000}"/>
          </ac:cxnSpMkLst>
        </pc:cxnChg>
        <pc:cxnChg chg="mod">
          <ac:chgData name="Loc Huynh" userId="80c0383e323bd6ea" providerId="LiveId" clId="{EB6AEB1E-92B8-574A-94BB-FF82B5FA9E75}" dt="2022-01-20T06:56:50.884" v="104"/>
          <ac:cxnSpMkLst>
            <pc:docMk/>
            <pc:sldMk cId="0" sldId="289"/>
            <ac:cxnSpMk id="816" creationId="{00000000-0000-0000-0000-000000000000}"/>
          </ac:cxnSpMkLst>
        </pc:cxnChg>
        <pc:cxnChg chg="mod">
          <ac:chgData name="Loc Huynh" userId="80c0383e323bd6ea" providerId="LiveId" clId="{EB6AEB1E-92B8-574A-94BB-FF82B5FA9E75}" dt="2022-01-20T06:56:50.884" v="104"/>
          <ac:cxnSpMkLst>
            <pc:docMk/>
            <pc:sldMk cId="0" sldId="289"/>
            <ac:cxnSpMk id="817" creationId="{00000000-0000-0000-0000-000000000000}"/>
          </ac:cxnSpMkLst>
        </pc:cxnChg>
        <pc:cxnChg chg="mod">
          <ac:chgData name="Loc Huynh" userId="80c0383e323bd6ea" providerId="LiveId" clId="{EB6AEB1E-92B8-574A-94BB-FF82B5FA9E75}" dt="2022-01-20T06:56:50.884" v="104"/>
          <ac:cxnSpMkLst>
            <pc:docMk/>
            <pc:sldMk cId="0" sldId="289"/>
            <ac:cxnSpMk id="818" creationId="{00000000-0000-0000-0000-000000000000}"/>
          </ac:cxnSpMkLst>
        </pc:cxnChg>
        <pc:cxnChg chg="mod">
          <ac:chgData name="Loc Huynh" userId="80c0383e323bd6ea" providerId="LiveId" clId="{EB6AEB1E-92B8-574A-94BB-FF82B5FA9E75}" dt="2022-01-20T06:56:50.884" v="104"/>
          <ac:cxnSpMkLst>
            <pc:docMk/>
            <pc:sldMk cId="0" sldId="289"/>
            <ac:cxnSpMk id="819" creationId="{00000000-0000-0000-0000-000000000000}"/>
          </ac:cxnSpMkLst>
        </pc:cxnChg>
        <pc:cxnChg chg="mod">
          <ac:chgData name="Loc Huynh" userId="80c0383e323bd6ea" providerId="LiveId" clId="{EB6AEB1E-92B8-574A-94BB-FF82B5FA9E75}" dt="2022-01-20T06:56:50.884" v="104"/>
          <ac:cxnSpMkLst>
            <pc:docMk/>
            <pc:sldMk cId="0" sldId="289"/>
            <ac:cxnSpMk id="820" creationId="{00000000-0000-0000-0000-000000000000}"/>
          </ac:cxnSpMkLst>
        </pc:cxnChg>
        <pc:cxnChg chg="mod">
          <ac:chgData name="Loc Huynh" userId="80c0383e323bd6ea" providerId="LiveId" clId="{EB6AEB1E-92B8-574A-94BB-FF82B5FA9E75}" dt="2022-01-20T06:56:50.884" v="104"/>
          <ac:cxnSpMkLst>
            <pc:docMk/>
            <pc:sldMk cId="0" sldId="289"/>
            <ac:cxnSpMk id="821" creationId="{00000000-0000-0000-0000-000000000000}"/>
          </ac:cxnSpMkLst>
        </pc:cxnChg>
        <pc:cxnChg chg="mod">
          <ac:chgData name="Loc Huynh" userId="80c0383e323bd6ea" providerId="LiveId" clId="{EB6AEB1E-92B8-574A-94BB-FF82B5FA9E75}" dt="2022-01-20T06:56:50.884" v="104"/>
          <ac:cxnSpMkLst>
            <pc:docMk/>
            <pc:sldMk cId="0" sldId="289"/>
            <ac:cxnSpMk id="822" creationId="{00000000-0000-0000-0000-000000000000}"/>
          </ac:cxnSpMkLst>
        </pc:cxnChg>
        <pc:cxnChg chg="mod">
          <ac:chgData name="Loc Huynh" userId="80c0383e323bd6ea" providerId="LiveId" clId="{EB6AEB1E-92B8-574A-94BB-FF82B5FA9E75}" dt="2022-01-20T06:56:50.884" v="104"/>
          <ac:cxnSpMkLst>
            <pc:docMk/>
            <pc:sldMk cId="0" sldId="289"/>
            <ac:cxnSpMk id="823" creationId="{00000000-0000-0000-0000-000000000000}"/>
          </ac:cxnSpMkLst>
        </pc:cxnChg>
        <pc:cxnChg chg="mod">
          <ac:chgData name="Loc Huynh" userId="80c0383e323bd6ea" providerId="LiveId" clId="{EB6AEB1E-92B8-574A-94BB-FF82B5FA9E75}" dt="2022-01-20T06:56:50.884" v="104"/>
          <ac:cxnSpMkLst>
            <pc:docMk/>
            <pc:sldMk cId="0" sldId="289"/>
            <ac:cxnSpMk id="824" creationId="{00000000-0000-0000-0000-000000000000}"/>
          </ac:cxnSpMkLst>
        </pc:cxnChg>
        <pc:cxnChg chg="mod">
          <ac:chgData name="Loc Huynh" userId="80c0383e323bd6ea" providerId="LiveId" clId="{EB6AEB1E-92B8-574A-94BB-FF82B5FA9E75}" dt="2022-01-20T06:56:50.884" v="104"/>
          <ac:cxnSpMkLst>
            <pc:docMk/>
            <pc:sldMk cId="0" sldId="289"/>
            <ac:cxnSpMk id="825" creationId="{00000000-0000-0000-0000-000000000000}"/>
          </ac:cxnSpMkLst>
        </pc:cxnChg>
        <pc:cxnChg chg="mod">
          <ac:chgData name="Loc Huynh" userId="80c0383e323bd6ea" providerId="LiveId" clId="{EB6AEB1E-92B8-574A-94BB-FF82B5FA9E75}" dt="2022-01-20T06:56:50.884" v="104"/>
          <ac:cxnSpMkLst>
            <pc:docMk/>
            <pc:sldMk cId="0" sldId="289"/>
            <ac:cxnSpMk id="826" creationId="{00000000-0000-0000-0000-000000000000}"/>
          </ac:cxnSpMkLst>
        </pc:cxnChg>
        <pc:cxnChg chg="mod">
          <ac:chgData name="Loc Huynh" userId="80c0383e323bd6ea" providerId="LiveId" clId="{EB6AEB1E-92B8-574A-94BB-FF82B5FA9E75}" dt="2022-01-20T06:56:50.884" v="104"/>
          <ac:cxnSpMkLst>
            <pc:docMk/>
            <pc:sldMk cId="0" sldId="289"/>
            <ac:cxnSpMk id="827" creationId="{00000000-0000-0000-0000-000000000000}"/>
          </ac:cxnSpMkLst>
        </pc:cxnChg>
        <pc:cxnChg chg="mod">
          <ac:chgData name="Loc Huynh" userId="80c0383e323bd6ea" providerId="LiveId" clId="{EB6AEB1E-92B8-574A-94BB-FF82B5FA9E75}" dt="2022-01-20T06:56:50.884" v="104"/>
          <ac:cxnSpMkLst>
            <pc:docMk/>
            <pc:sldMk cId="0" sldId="289"/>
            <ac:cxnSpMk id="828" creationId="{00000000-0000-0000-0000-000000000000}"/>
          </ac:cxnSpMkLst>
        </pc:cxnChg>
        <pc:cxnChg chg="mod">
          <ac:chgData name="Loc Huynh" userId="80c0383e323bd6ea" providerId="LiveId" clId="{EB6AEB1E-92B8-574A-94BB-FF82B5FA9E75}" dt="2022-01-20T06:56:50.884" v="104"/>
          <ac:cxnSpMkLst>
            <pc:docMk/>
            <pc:sldMk cId="0" sldId="289"/>
            <ac:cxnSpMk id="829" creationId="{00000000-0000-0000-0000-000000000000}"/>
          </ac:cxnSpMkLst>
        </pc:cxnChg>
        <pc:cxnChg chg="mod">
          <ac:chgData name="Loc Huynh" userId="80c0383e323bd6ea" providerId="LiveId" clId="{EB6AEB1E-92B8-574A-94BB-FF82B5FA9E75}" dt="2022-01-20T06:56:50.884" v="104"/>
          <ac:cxnSpMkLst>
            <pc:docMk/>
            <pc:sldMk cId="0" sldId="289"/>
            <ac:cxnSpMk id="830" creationId="{00000000-0000-0000-0000-000000000000}"/>
          </ac:cxnSpMkLst>
        </pc:cxnChg>
        <pc:cxnChg chg="mod">
          <ac:chgData name="Loc Huynh" userId="80c0383e323bd6ea" providerId="LiveId" clId="{EB6AEB1E-92B8-574A-94BB-FF82B5FA9E75}" dt="2022-01-20T06:56:50.884" v="104"/>
          <ac:cxnSpMkLst>
            <pc:docMk/>
            <pc:sldMk cId="0" sldId="289"/>
            <ac:cxnSpMk id="831" creationId="{00000000-0000-0000-0000-000000000000}"/>
          </ac:cxnSpMkLst>
        </pc:cxnChg>
      </pc:sldChg>
      <pc:sldChg chg="modSp add del setBg modNotes">
        <pc:chgData name="Loc Huynh" userId="80c0383e323bd6ea" providerId="LiveId" clId="{EB6AEB1E-92B8-574A-94BB-FF82B5FA9E75}" dt="2022-01-22T10:40:35.072" v="17113" actId="2696"/>
        <pc:sldMkLst>
          <pc:docMk/>
          <pc:sldMk cId="0" sldId="290"/>
        </pc:sldMkLst>
        <pc:spChg chg="mod">
          <ac:chgData name="Loc Huynh" userId="80c0383e323bd6ea" providerId="LiveId" clId="{EB6AEB1E-92B8-574A-94BB-FF82B5FA9E75}" dt="2022-01-20T06:56:50.884" v="104"/>
          <ac:spMkLst>
            <pc:docMk/>
            <pc:sldMk cId="0" sldId="290"/>
            <ac:spMk id="848" creationId="{00000000-0000-0000-0000-000000000000}"/>
          </ac:spMkLst>
        </pc:spChg>
        <pc:spChg chg="mod">
          <ac:chgData name="Loc Huynh" userId="80c0383e323bd6ea" providerId="LiveId" clId="{EB6AEB1E-92B8-574A-94BB-FF82B5FA9E75}" dt="2022-01-20T06:56:50.884" v="104"/>
          <ac:spMkLst>
            <pc:docMk/>
            <pc:sldMk cId="0" sldId="290"/>
            <ac:spMk id="849" creationId="{00000000-0000-0000-0000-000000000000}"/>
          </ac:spMkLst>
        </pc:spChg>
        <pc:spChg chg="mod">
          <ac:chgData name="Loc Huynh" userId="80c0383e323bd6ea" providerId="LiveId" clId="{EB6AEB1E-92B8-574A-94BB-FF82B5FA9E75}" dt="2022-01-20T06:56:50.884" v="104"/>
          <ac:spMkLst>
            <pc:docMk/>
            <pc:sldMk cId="0" sldId="290"/>
            <ac:spMk id="851" creationId="{00000000-0000-0000-0000-000000000000}"/>
          </ac:spMkLst>
        </pc:spChg>
        <pc:graphicFrameChg chg="mod">
          <ac:chgData name="Loc Huynh" userId="80c0383e323bd6ea" providerId="LiveId" clId="{EB6AEB1E-92B8-574A-94BB-FF82B5FA9E75}" dt="2022-01-20T06:56:50.884" v="104"/>
          <ac:graphicFrameMkLst>
            <pc:docMk/>
            <pc:sldMk cId="0" sldId="290"/>
            <ac:graphicFrameMk id="850" creationId="{00000000-0000-0000-0000-000000000000}"/>
          </ac:graphicFrameMkLst>
        </pc:graphicFrameChg>
      </pc:sldChg>
      <pc:sldChg chg="modSp add del modNotes">
        <pc:chgData name="Loc Huynh" userId="80c0383e323bd6ea" providerId="LiveId" clId="{EB6AEB1E-92B8-574A-94BB-FF82B5FA9E75}" dt="2022-01-22T10:40:57.346" v="17122" actId="2696"/>
        <pc:sldMkLst>
          <pc:docMk/>
          <pc:sldMk cId="0" sldId="291"/>
        </pc:sldMkLst>
        <pc:spChg chg="mod">
          <ac:chgData name="Loc Huynh" userId="80c0383e323bd6ea" providerId="LiveId" clId="{EB6AEB1E-92B8-574A-94BB-FF82B5FA9E75}" dt="2022-01-20T06:56:50.884" v="104"/>
          <ac:spMkLst>
            <pc:docMk/>
            <pc:sldMk cId="0" sldId="291"/>
            <ac:spMk id="856" creationId="{00000000-0000-0000-0000-000000000000}"/>
          </ac:spMkLst>
        </pc:spChg>
        <pc:spChg chg="mod">
          <ac:chgData name="Loc Huynh" userId="80c0383e323bd6ea" providerId="LiveId" clId="{EB6AEB1E-92B8-574A-94BB-FF82B5FA9E75}" dt="2022-01-20T06:56:50.884" v="104"/>
          <ac:spMkLst>
            <pc:docMk/>
            <pc:sldMk cId="0" sldId="291"/>
            <ac:spMk id="858" creationId="{00000000-0000-0000-0000-000000000000}"/>
          </ac:spMkLst>
        </pc:spChg>
        <pc:spChg chg="mod">
          <ac:chgData name="Loc Huynh" userId="80c0383e323bd6ea" providerId="LiveId" clId="{EB6AEB1E-92B8-574A-94BB-FF82B5FA9E75}" dt="2022-01-20T06:56:50.884" v="104"/>
          <ac:spMkLst>
            <pc:docMk/>
            <pc:sldMk cId="0" sldId="291"/>
            <ac:spMk id="859" creationId="{00000000-0000-0000-0000-000000000000}"/>
          </ac:spMkLst>
        </pc:spChg>
        <pc:spChg chg="mod">
          <ac:chgData name="Loc Huynh" userId="80c0383e323bd6ea" providerId="LiveId" clId="{EB6AEB1E-92B8-574A-94BB-FF82B5FA9E75}" dt="2022-01-20T06:56:50.884" v="104"/>
          <ac:spMkLst>
            <pc:docMk/>
            <pc:sldMk cId="0" sldId="291"/>
            <ac:spMk id="860" creationId="{00000000-0000-0000-0000-000000000000}"/>
          </ac:spMkLst>
        </pc:spChg>
        <pc:spChg chg="mod">
          <ac:chgData name="Loc Huynh" userId="80c0383e323bd6ea" providerId="LiveId" clId="{EB6AEB1E-92B8-574A-94BB-FF82B5FA9E75}" dt="2022-01-20T06:56:50.884" v="104"/>
          <ac:spMkLst>
            <pc:docMk/>
            <pc:sldMk cId="0" sldId="291"/>
            <ac:spMk id="861" creationId="{00000000-0000-0000-0000-000000000000}"/>
          </ac:spMkLst>
        </pc:spChg>
        <pc:spChg chg="mod">
          <ac:chgData name="Loc Huynh" userId="80c0383e323bd6ea" providerId="LiveId" clId="{EB6AEB1E-92B8-574A-94BB-FF82B5FA9E75}" dt="2022-01-20T06:56:50.884" v="104"/>
          <ac:spMkLst>
            <pc:docMk/>
            <pc:sldMk cId="0" sldId="291"/>
            <ac:spMk id="862" creationId="{00000000-0000-0000-0000-000000000000}"/>
          </ac:spMkLst>
        </pc:spChg>
        <pc:spChg chg="mod">
          <ac:chgData name="Loc Huynh" userId="80c0383e323bd6ea" providerId="LiveId" clId="{EB6AEB1E-92B8-574A-94BB-FF82B5FA9E75}" dt="2022-01-20T06:56:50.884" v="104"/>
          <ac:spMkLst>
            <pc:docMk/>
            <pc:sldMk cId="0" sldId="291"/>
            <ac:spMk id="863" creationId="{00000000-0000-0000-0000-000000000000}"/>
          </ac:spMkLst>
        </pc:spChg>
        <pc:spChg chg="mod">
          <ac:chgData name="Loc Huynh" userId="80c0383e323bd6ea" providerId="LiveId" clId="{EB6AEB1E-92B8-574A-94BB-FF82B5FA9E75}" dt="2022-01-20T06:56:50.884" v="104"/>
          <ac:spMkLst>
            <pc:docMk/>
            <pc:sldMk cId="0" sldId="291"/>
            <ac:spMk id="864" creationId="{00000000-0000-0000-0000-000000000000}"/>
          </ac:spMkLst>
        </pc:spChg>
        <pc:spChg chg="mod">
          <ac:chgData name="Loc Huynh" userId="80c0383e323bd6ea" providerId="LiveId" clId="{EB6AEB1E-92B8-574A-94BB-FF82B5FA9E75}" dt="2022-01-20T06:56:50.884" v="104"/>
          <ac:spMkLst>
            <pc:docMk/>
            <pc:sldMk cId="0" sldId="291"/>
            <ac:spMk id="865" creationId="{00000000-0000-0000-0000-000000000000}"/>
          </ac:spMkLst>
        </pc:spChg>
        <pc:spChg chg="mod">
          <ac:chgData name="Loc Huynh" userId="80c0383e323bd6ea" providerId="LiveId" clId="{EB6AEB1E-92B8-574A-94BB-FF82B5FA9E75}" dt="2022-01-20T06:56:50.884" v="104"/>
          <ac:spMkLst>
            <pc:docMk/>
            <pc:sldMk cId="0" sldId="291"/>
            <ac:spMk id="866" creationId="{00000000-0000-0000-0000-000000000000}"/>
          </ac:spMkLst>
        </pc:spChg>
        <pc:spChg chg="mod">
          <ac:chgData name="Loc Huynh" userId="80c0383e323bd6ea" providerId="LiveId" clId="{EB6AEB1E-92B8-574A-94BB-FF82B5FA9E75}" dt="2022-01-20T06:56:50.884" v="104"/>
          <ac:spMkLst>
            <pc:docMk/>
            <pc:sldMk cId="0" sldId="291"/>
            <ac:spMk id="867" creationId="{00000000-0000-0000-0000-000000000000}"/>
          </ac:spMkLst>
        </pc:spChg>
        <pc:spChg chg="mod">
          <ac:chgData name="Loc Huynh" userId="80c0383e323bd6ea" providerId="LiveId" clId="{EB6AEB1E-92B8-574A-94BB-FF82B5FA9E75}" dt="2022-01-20T06:56:50.884" v="104"/>
          <ac:spMkLst>
            <pc:docMk/>
            <pc:sldMk cId="0" sldId="291"/>
            <ac:spMk id="868" creationId="{00000000-0000-0000-0000-000000000000}"/>
          </ac:spMkLst>
        </pc:spChg>
        <pc:spChg chg="mod">
          <ac:chgData name="Loc Huynh" userId="80c0383e323bd6ea" providerId="LiveId" clId="{EB6AEB1E-92B8-574A-94BB-FF82B5FA9E75}" dt="2022-01-20T06:56:50.884" v="104"/>
          <ac:spMkLst>
            <pc:docMk/>
            <pc:sldMk cId="0" sldId="291"/>
            <ac:spMk id="869" creationId="{00000000-0000-0000-0000-000000000000}"/>
          </ac:spMkLst>
        </pc:spChg>
        <pc:spChg chg="mod">
          <ac:chgData name="Loc Huynh" userId="80c0383e323bd6ea" providerId="LiveId" clId="{EB6AEB1E-92B8-574A-94BB-FF82B5FA9E75}" dt="2022-01-20T06:56:50.884" v="104"/>
          <ac:spMkLst>
            <pc:docMk/>
            <pc:sldMk cId="0" sldId="291"/>
            <ac:spMk id="870" creationId="{00000000-0000-0000-0000-000000000000}"/>
          </ac:spMkLst>
        </pc:spChg>
        <pc:spChg chg="mod">
          <ac:chgData name="Loc Huynh" userId="80c0383e323bd6ea" providerId="LiveId" clId="{EB6AEB1E-92B8-574A-94BB-FF82B5FA9E75}" dt="2022-01-20T06:56:50.884" v="104"/>
          <ac:spMkLst>
            <pc:docMk/>
            <pc:sldMk cId="0" sldId="291"/>
            <ac:spMk id="871" creationId="{00000000-0000-0000-0000-000000000000}"/>
          </ac:spMkLst>
        </pc:spChg>
        <pc:spChg chg="mod">
          <ac:chgData name="Loc Huynh" userId="80c0383e323bd6ea" providerId="LiveId" clId="{EB6AEB1E-92B8-574A-94BB-FF82B5FA9E75}" dt="2022-01-20T06:56:50.884" v="104"/>
          <ac:spMkLst>
            <pc:docMk/>
            <pc:sldMk cId="0" sldId="291"/>
            <ac:spMk id="873" creationId="{00000000-0000-0000-0000-000000000000}"/>
          </ac:spMkLst>
        </pc:spChg>
        <pc:spChg chg="mod">
          <ac:chgData name="Loc Huynh" userId="80c0383e323bd6ea" providerId="LiveId" clId="{EB6AEB1E-92B8-574A-94BB-FF82B5FA9E75}" dt="2022-01-20T06:56:50.884" v="104"/>
          <ac:spMkLst>
            <pc:docMk/>
            <pc:sldMk cId="0" sldId="291"/>
            <ac:spMk id="874" creationId="{00000000-0000-0000-0000-000000000000}"/>
          </ac:spMkLst>
        </pc:spChg>
        <pc:spChg chg="mod">
          <ac:chgData name="Loc Huynh" userId="80c0383e323bd6ea" providerId="LiveId" clId="{EB6AEB1E-92B8-574A-94BB-FF82B5FA9E75}" dt="2022-01-20T06:56:50.884" v="104"/>
          <ac:spMkLst>
            <pc:docMk/>
            <pc:sldMk cId="0" sldId="291"/>
            <ac:spMk id="875" creationId="{00000000-0000-0000-0000-000000000000}"/>
          </ac:spMkLst>
        </pc:spChg>
        <pc:spChg chg="mod">
          <ac:chgData name="Loc Huynh" userId="80c0383e323bd6ea" providerId="LiveId" clId="{EB6AEB1E-92B8-574A-94BB-FF82B5FA9E75}" dt="2022-01-20T06:56:50.884" v="104"/>
          <ac:spMkLst>
            <pc:docMk/>
            <pc:sldMk cId="0" sldId="291"/>
            <ac:spMk id="876" creationId="{00000000-0000-0000-0000-000000000000}"/>
          </ac:spMkLst>
        </pc:spChg>
        <pc:spChg chg="mod">
          <ac:chgData name="Loc Huynh" userId="80c0383e323bd6ea" providerId="LiveId" clId="{EB6AEB1E-92B8-574A-94BB-FF82B5FA9E75}" dt="2022-01-20T06:56:50.884" v="104"/>
          <ac:spMkLst>
            <pc:docMk/>
            <pc:sldMk cId="0" sldId="291"/>
            <ac:spMk id="877" creationId="{00000000-0000-0000-0000-000000000000}"/>
          </ac:spMkLst>
        </pc:spChg>
        <pc:spChg chg="mod">
          <ac:chgData name="Loc Huynh" userId="80c0383e323bd6ea" providerId="LiveId" clId="{EB6AEB1E-92B8-574A-94BB-FF82B5FA9E75}" dt="2022-01-20T06:56:50.884" v="104"/>
          <ac:spMkLst>
            <pc:docMk/>
            <pc:sldMk cId="0" sldId="291"/>
            <ac:spMk id="879" creationId="{00000000-0000-0000-0000-000000000000}"/>
          </ac:spMkLst>
        </pc:spChg>
        <pc:spChg chg="mod">
          <ac:chgData name="Loc Huynh" userId="80c0383e323bd6ea" providerId="LiveId" clId="{EB6AEB1E-92B8-574A-94BB-FF82B5FA9E75}" dt="2022-01-20T06:56:50.884" v="104"/>
          <ac:spMkLst>
            <pc:docMk/>
            <pc:sldMk cId="0" sldId="291"/>
            <ac:spMk id="880" creationId="{00000000-0000-0000-0000-000000000000}"/>
          </ac:spMkLst>
        </pc:spChg>
        <pc:spChg chg="mod">
          <ac:chgData name="Loc Huynh" userId="80c0383e323bd6ea" providerId="LiveId" clId="{EB6AEB1E-92B8-574A-94BB-FF82B5FA9E75}" dt="2022-01-20T06:56:50.884" v="104"/>
          <ac:spMkLst>
            <pc:docMk/>
            <pc:sldMk cId="0" sldId="291"/>
            <ac:spMk id="881" creationId="{00000000-0000-0000-0000-000000000000}"/>
          </ac:spMkLst>
        </pc:spChg>
        <pc:spChg chg="mod">
          <ac:chgData name="Loc Huynh" userId="80c0383e323bd6ea" providerId="LiveId" clId="{EB6AEB1E-92B8-574A-94BB-FF82B5FA9E75}" dt="2022-01-20T06:56:50.884" v="104"/>
          <ac:spMkLst>
            <pc:docMk/>
            <pc:sldMk cId="0" sldId="291"/>
            <ac:spMk id="882" creationId="{00000000-0000-0000-0000-000000000000}"/>
          </ac:spMkLst>
        </pc:spChg>
        <pc:spChg chg="mod">
          <ac:chgData name="Loc Huynh" userId="80c0383e323bd6ea" providerId="LiveId" clId="{EB6AEB1E-92B8-574A-94BB-FF82B5FA9E75}" dt="2022-01-20T06:56:50.884" v="104"/>
          <ac:spMkLst>
            <pc:docMk/>
            <pc:sldMk cId="0" sldId="291"/>
            <ac:spMk id="883" creationId="{00000000-0000-0000-0000-000000000000}"/>
          </ac:spMkLst>
        </pc:spChg>
        <pc:spChg chg="mod">
          <ac:chgData name="Loc Huynh" userId="80c0383e323bd6ea" providerId="LiveId" clId="{EB6AEB1E-92B8-574A-94BB-FF82B5FA9E75}" dt="2022-01-20T06:56:50.884" v="104"/>
          <ac:spMkLst>
            <pc:docMk/>
            <pc:sldMk cId="0" sldId="291"/>
            <ac:spMk id="884" creationId="{00000000-0000-0000-0000-000000000000}"/>
          </ac:spMkLst>
        </pc:spChg>
        <pc:spChg chg="mod">
          <ac:chgData name="Loc Huynh" userId="80c0383e323bd6ea" providerId="LiveId" clId="{EB6AEB1E-92B8-574A-94BB-FF82B5FA9E75}" dt="2022-01-20T06:56:50.884" v="104"/>
          <ac:spMkLst>
            <pc:docMk/>
            <pc:sldMk cId="0" sldId="291"/>
            <ac:spMk id="885" creationId="{00000000-0000-0000-0000-000000000000}"/>
          </ac:spMkLst>
        </pc:spChg>
        <pc:spChg chg="mod">
          <ac:chgData name="Loc Huynh" userId="80c0383e323bd6ea" providerId="LiveId" clId="{EB6AEB1E-92B8-574A-94BB-FF82B5FA9E75}" dt="2022-01-20T06:56:50.884" v="104"/>
          <ac:spMkLst>
            <pc:docMk/>
            <pc:sldMk cId="0" sldId="291"/>
            <ac:spMk id="887" creationId="{00000000-0000-0000-0000-000000000000}"/>
          </ac:spMkLst>
        </pc:spChg>
        <pc:spChg chg="mod">
          <ac:chgData name="Loc Huynh" userId="80c0383e323bd6ea" providerId="LiveId" clId="{EB6AEB1E-92B8-574A-94BB-FF82B5FA9E75}" dt="2022-01-20T06:56:50.884" v="104"/>
          <ac:spMkLst>
            <pc:docMk/>
            <pc:sldMk cId="0" sldId="291"/>
            <ac:spMk id="888" creationId="{00000000-0000-0000-0000-000000000000}"/>
          </ac:spMkLst>
        </pc:spChg>
        <pc:spChg chg="mod">
          <ac:chgData name="Loc Huynh" userId="80c0383e323bd6ea" providerId="LiveId" clId="{EB6AEB1E-92B8-574A-94BB-FF82B5FA9E75}" dt="2022-01-20T06:56:50.884" v="104"/>
          <ac:spMkLst>
            <pc:docMk/>
            <pc:sldMk cId="0" sldId="291"/>
            <ac:spMk id="889" creationId="{00000000-0000-0000-0000-000000000000}"/>
          </ac:spMkLst>
        </pc:spChg>
        <pc:spChg chg="mod">
          <ac:chgData name="Loc Huynh" userId="80c0383e323bd6ea" providerId="LiveId" clId="{EB6AEB1E-92B8-574A-94BB-FF82B5FA9E75}" dt="2022-01-20T06:56:50.884" v="104"/>
          <ac:spMkLst>
            <pc:docMk/>
            <pc:sldMk cId="0" sldId="291"/>
            <ac:spMk id="890" creationId="{00000000-0000-0000-0000-000000000000}"/>
          </ac:spMkLst>
        </pc:spChg>
        <pc:spChg chg="mod">
          <ac:chgData name="Loc Huynh" userId="80c0383e323bd6ea" providerId="LiveId" clId="{EB6AEB1E-92B8-574A-94BB-FF82B5FA9E75}" dt="2022-01-20T06:56:50.884" v="104"/>
          <ac:spMkLst>
            <pc:docMk/>
            <pc:sldMk cId="0" sldId="291"/>
            <ac:spMk id="891" creationId="{00000000-0000-0000-0000-000000000000}"/>
          </ac:spMkLst>
        </pc:spChg>
        <pc:spChg chg="mod">
          <ac:chgData name="Loc Huynh" userId="80c0383e323bd6ea" providerId="LiveId" clId="{EB6AEB1E-92B8-574A-94BB-FF82B5FA9E75}" dt="2022-01-20T06:56:50.884" v="104"/>
          <ac:spMkLst>
            <pc:docMk/>
            <pc:sldMk cId="0" sldId="291"/>
            <ac:spMk id="893" creationId="{00000000-0000-0000-0000-000000000000}"/>
          </ac:spMkLst>
        </pc:spChg>
        <pc:spChg chg="mod">
          <ac:chgData name="Loc Huynh" userId="80c0383e323bd6ea" providerId="LiveId" clId="{EB6AEB1E-92B8-574A-94BB-FF82B5FA9E75}" dt="2022-01-20T06:56:50.884" v="104"/>
          <ac:spMkLst>
            <pc:docMk/>
            <pc:sldMk cId="0" sldId="291"/>
            <ac:spMk id="894" creationId="{00000000-0000-0000-0000-000000000000}"/>
          </ac:spMkLst>
        </pc:spChg>
        <pc:spChg chg="mod">
          <ac:chgData name="Loc Huynh" userId="80c0383e323bd6ea" providerId="LiveId" clId="{EB6AEB1E-92B8-574A-94BB-FF82B5FA9E75}" dt="2022-01-20T06:56:50.884" v="104"/>
          <ac:spMkLst>
            <pc:docMk/>
            <pc:sldMk cId="0" sldId="291"/>
            <ac:spMk id="895" creationId="{00000000-0000-0000-0000-000000000000}"/>
          </ac:spMkLst>
        </pc:spChg>
        <pc:spChg chg="mod">
          <ac:chgData name="Loc Huynh" userId="80c0383e323bd6ea" providerId="LiveId" clId="{EB6AEB1E-92B8-574A-94BB-FF82B5FA9E75}" dt="2022-01-20T06:56:50.884" v="104"/>
          <ac:spMkLst>
            <pc:docMk/>
            <pc:sldMk cId="0" sldId="291"/>
            <ac:spMk id="896" creationId="{00000000-0000-0000-0000-000000000000}"/>
          </ac:spMkLst>
        </pc:spChg>
        <pc:spChg chg="mod">
          <ac:chgData name="Loc Huynh" userId="80c0383e323bd6ea" providerId="LiveId" clId="{EB6AEB1E-92B8-574A-94BB-FF82B5FA9E75}" dt="2022-01-20T06:56:50.884" v="104"/>
          <ac:spMkLst>
            <pc:docMk/>
            <pc:sldMk cId="0" sldId="291"/>
            <ac:spMk id="897" creationId="{00000000-0000-0000-0000-000000000000}"/>
          </ac:spMkLst>
        </pc:spChg>
        <pc:spChg chg="mod">
          <ac:chgData name="Loc Huynh" userId="80c0383e323bd6ea" providerId="LiveId" clId="{EB6AEB1E-92B8-574A-94BB-FF82B5FA9E75}" dt="2022-01-20T06:56:50.884" v="104"/>
          <ac:spMkLst>
            <pc:docMk/>
            <pc:sldMk cId="0" sldId="291"/>
            <ac:spMk id="898" creationId="{00000000-0000-0000-0000-000000000000}"/>
          </ac:spMkLst>
        </pc:spChg>
        <pc:spChg chg="mod">
          <ac:chgData name="Loc Huynh" userId="80c0383e323bd6ea" providerId="LiveId" clId="{EB6AEB1E-92B8-574A-94BB-FF82B5FA9E75}" dt="2022-01-20T06:56:50.884" v="104"/>
          <ac:spMkLst>
            <pc:docMk/>
            <pc:sldMk cId="0" sldId="291"/>
            <ac:spMk id="899" creationId="{00000000-0000-0000-0000-000000000000}"/>
          </ac:spMkLst>
        </pc:spChg>
        <pc:spChg chg="mod">
          <ac:chgData name="Loc Huynh" userId="80c0383e323bd6ea" providerId="LiveId" clId="{EB6AEB1E-92B8-574A-94BB-FF82B5FA9E75}" dt="2022-01-20T06:56:50.884" v="104"/>
          <ac:spMkLst>
            <pc:docMk/>
            <pc:sldMk cId="0" sldId="291"/>
            <ac:spMk id="901" creationId="{00000000-0000-0000-0000-000000000000}"/>
          </ac:spMkLst>
        </pc:spChg>
        <pc:spChg chg="mod">
          <ac:chgData name="Loc Huynh" userId="80c0383e323bd6ea" providerId="LiveId" clId="{EB6AEB1E-92B8-574A-94BB-FF82B5FA9E75}" dt="2022-01-20T06:56:50.884" v="104"/>
          <ac:spMkLst>
            <pc:docMk/>
            <pc:sldMk cId="0" sldId="291"/>
            <ac:spMk id="902" creationId="{00000000-0000-0000-0000-000000000000}"/>
          </ac:spMkLst>
        </pc:spChg>
        <pc:spChg chg="mod">
          <ac:chgData name="Loc Huynh" userId="80c0383e323bd6ea" providerId="LiveId" clId="{EB6AEB1E-92B8-574A-94BB-FF82B5FA9E75}" dt="2022-01-20T06:56:50.884" v="104"/>
          <ac:spMkLst>
            <pc:docMk/>
            <pc:sldMk cId="0" sldId="291"/>
            <ac:spMk id="903" creationId="{00000000-0000-0000-0000-000000000000}"/>
          </ac:spMkLst>
        </pc:spChg>
        <pc:spChg chg="mod">
          <ac:chgData name="Loc Huynh" userId="80c0383e323bd6ea" providerId="LiveId" clId="{EB6AEB1E-92B8-574A-94BB-FF82B5FA9E75}" dt="2022-01-20T06:56:50.884" v="104"/>
          <ac:spMkLst>
            <pc:docMk/>
            <pc:sldMk cId="0" sldId="291"/>
            <ac:spMk id="904" creationId="{00000000-0000-0000-0000-000000000000}"/>
          </ac:spMkLst>
        </pc:spChg>
        <pc:spChg chg="mod">
          <ac:chgData name="Loc Huynh" userId="80c0383e323bd6ea" providerId="LiveId" clId="{EB6AEB1E-92B8-574A-94BB-FF82B5FA9E75}" dt="2022-01-20T06:56:50.884" v="104"/>
          <ac:spMkLst>
            <pc:docMk/>
            <pc:sldMk cId="0" sldId="291"/>
            <ac:spMk id="905" creationId="{00000000-0000-0000-0000-000000000000}"/>
          </ac:spMkLst>
        </pc:spChg>
        <pc:spChg chg="mod">
          <ac:chgData name="Loc Huynh" userId="80c0383e323bd6ea" providerId="LiveId" clId="{EB6AEB1E-92B8-574A-94BB-FF82B5FA9E75}" dt="2022-01-20T06:56:50.884" v="104"/>
          <ac:spMkLst>
            <pc:docMk/>
            <pc:sldMk cId="0" sldId="291"/>
            <ac:spMk id="906" creationId="{00000000-0000-0000-0000-000000000000}"/>
          </ac:spMkLst>
        </pc:spChg>
        <pc:spChg chg="mod">
          <ac:chgData name="Loc Huynh" userId="80c0383e323bd6ea" providerId="LiveId" clId="{EB6AEB1E-92B8-574A-94BB-FF82B5FA9E75}" dt="2022-01-20T06:56:50.884" v="104"/>
          <ac:spMkLst>
            <pc:docMk/>
            <pc:sldMk cId="0" sldId="291"/>
            <ac:spMk id="907" creationId="{00000000-0000-0000-0000-000000000000}"/>
          </ac:spMkLst>
        </pc:spChg>
        <pc:spChg chg="mod">
          <ac:chgData name="Loc Huynh" userId="80c0383e323bd6ea" providerId="LiveId" clId="{EB6AEB1E-92B8-574A-94BB-FF82B5FA9E75}" dt="2022-01-20T06:56:50.884" v="104"/>
          <ac:spMkLst>
            <pc:docMk/>
            <pc:sldMk cId="0" sldId="291"/>
            <ac:spMk id="908" creationId="{00000000-0000-0000-0000-000000000000}"/>
          </ac:spMkLst>
        </pc:spChg>
        <pc:spChg chg="mod">
          <ac:chgData name="Loc Huynh" userId="80c0383e323bd6ea" providerId="LiveId" clId="{EB6AEB1E-92B8-574A-94BB-FF82B5FA9E75}" dt="2022-01-20T06:56:50.884" v="104"/>
          <ac:spMkLst>
            <pc:docMk/>
            <pc:sldMk cId="0" sldId="291"/>
            <ac:spMk id="910" creationId="{00000000-0000-0000-0000-000000000000}"/>
          </ac:spMkLst>
        </pc:spChg>
        <pc:spChg chg="mod">
          <ac:chgData name="Loc Huynh" userId="80c0383e323bd6ea" providerId="LiveId" clId="{EB6AEB1E-92B8-574A-94BB-FF82B5FA9E75}" dt="2022-01-20T06:56:50.884" v="104"/>
          <ac:spMkLst>
            <pc:docMk/>
            <pc:sldMk cId="0" sldId="291"/>
            <ac:spMk id="911" creationId="{00000000-0000-0000-0000-000000000000}"/>
          </ac:spMkLst>
        </pc:spChg>
        <pc:spChg chg="mod">
          <ac:chgData name="Loc Huynh" userId="80c0383e323bd6ea" providerId="LiveId" clId="{EB6AEB1E-92B8-574A-94BB-FF82B5FA9E75}" dt="2022-01-20T06:56:50.884" v="104"/>
          <ac:spMkLst>
            <pc:docMk/>
            <pc:sldMk cId="0" sldId="291"/>
            <ac:spMk id="913" creationId="{00000000-0000-0000-0000-000000000000}"/>
          </ac:spMkLst>
        </pc:spChg>
        <pc:spChg chg="mod">
          <ac:chgData name="Loc Huynh" userId="80c0383e323bd6ea" providerId="LiveId" clId="{EB6AEB1E-92B8-574A-94BB-FF82B5FA9E75}" dt="2022-01-20T06:56:50.884" v="104"/>
          <ac:spMkLst>
            <pc:docMk/>
            <pc:sldMk cId="0" sldId="291"/>
            <ac:spMk id="914" creationId="{00000000-0000-0000-0000-000000000000}"/>
          </ac:spMkLst>
        </pc:spChg>
        <pc:spChg chg="mod">
          <ac:chgData name="Loc Huynh" userId="80c0383e323bd6ea" providerId="LiveId" clId="{EB6AEB1E-92B8-574A-94BB-FF82B5FA9E75}" dt="2022-01-20T06:56:50.884" v="104"/>
          <ac:spMkLst>
            <pc:docMk/>
            <pc:sldMk cId="0" sldId="291"/>
            <ac:spMk id="916" creationId="{00000000-0000-0000-0000-000000000000}"/>
          </ac:spMkLst>
        </pc:spChg>
        <pc:spChg chg="mod">
          <ac:chgData name="Loc Huynh" userId="80c0383e323bd6ea" providerId="LiveId" clId="{EB6AEB1E-92B8-574A-94BB-FF82B5FA9E75}" dt="2022-01-20T06:56:50.884" v="104"/>
          <ac:spMkLst>
            <pc:docMk/>
            <pc:sldMk cId="0" sldId="291"/>
            <ac:spMk id="917" creationId="{00000000-0000-0000-0000-000000000000}"/>
          </ac:spMkLst>
        </pc:spChg>
        <pc:spChg chg="mod">
          <ac:chgData name="Loc Huynh" userId="80c0383e323bd6ea" providerId="LiveId" clId="{EB6AEB1E-92B8-574A-94BB-FF82B5FA9E75}" dt="2022-01-20T06:56:50.884" v="104"/>
          <ac:spMkLst>
            <pc:docMk/>
            <pc:sldMk cId="0" sldId="291"/>
            <ac:spMk id="918" creationId="{00000000-0000-0000-0000-000000000000}"/>
          </ac:spMkLst>
        </pc:spChg>
        <pc:spChg chg="mod">
          <ac:chgData name="Loc Huynh" userId="80c0383e323bd6ea" providerId="LiveId" clId="{EB6AEB1E-92B8-574A-94BB-FF82B5FA9E75}" dt="2022-01-20T06:56:50.884" v="104"/>
          <ac:spMkLst>
            <pc:docMk/>
            <pc:sldMk cId="0" sldId="291"/>
            <ac:spMk id="920" creationId="{00000000-0000-0000-0000-000000000000}"/>
          </ac:spMkLst>
        </pc:spChg>
        <pc:spChg chg="mod">
          <ac:chgData name="Loc Huynh" userId="80c0383e323bd6ea" providerId="LiveId" clId="{EB6AEB1E-92B8-574A-94BB-FF82B5FA9E75}" dt="2022-01-20T06:56:50.884" v="104"/>
          <ac:spMkLst>
            <pc:docMk/>
            <pc:sldMk cId="0" sldId="291"/>
            <ac:spMk id="921" creationId="{00000000-0000-0000-0000-000000000000}"/>
          </ac:spMkLst>
        </pc:spChg>
        <pc:spChg chg="mod">
          <ac:chgData name="Loc Huynh" userId="80c0383e323bd6ea" providerId="LiveId" clId="{EB6AEB1E-92B8-574A-94BB-FF82B5FA9E75}" dt="2022-01-20T06:56:50.884" v="104"/>
          <ac:spMkLst>
            <pc:docMk/>
            <pc:sldMk cId="0" sldId="291"/>
            <ac:spMk id="922" creationId="{00000000-0000-0000-0000-000000000000}"/>
          </ac:spMkLst>
        </pc:spChg>
        <pc:spChg chg="mod">
          <ac:chgData name="Loc Huynh" userId="80c0383e323bd6ea" providerId="LiveId" clId="{EB6AEB1E-92B8-574A-94BB-FF82B5FA9E75}" dt="2022-01-20T06:56:50.884" v="104"/>
          <ac:spMkLst>
            <pc:docMk/>
            <pc:sldMk cId="0" sldId="291"/>
            <ac:spMk id="923" creationId="{00000000-0000-0000-0000-000000000000}"/>
          </ac:spMkLst>
        </pc:spChg>
        <pc:spChg chg="mod">
          <ac:chgData name="Loc Huynh" userId="80c0383e323bd6ea" providerId="LiveId" clId="{EB6AEB1E-92B8-574A-94BB-FF82B5FA9E75}" dt="2022-01-20T06:56:50.884" v="104"/>
          <ac:spMkLst>
            <pc:docMk/>
            <pc:sldMk cId="0" sldId="291"/>
            <ac:spMk id="924" creationId="{00000000-0000-0000-0000-000000000000}"/>
          </ac:spMkLst>
        </pc:spChg>
        <pc:spChg chg="mod">
          <ac:chgData name="Loc Huynh" userId="80c0383e323bd6ea" providerId="LiveId" clId="{EB6AEB1E-92B8-574A-94BB-FF82B5FA9E75}" dt="2022-01-20T06:56:50.884" v="104"/>
          <ac:spMkLst>
            <pc:docMk/>
            <pc:sldMk cId="0" sldId="291"/>
            <ac:spMk id="925" creationId="{00000000-0000-0000-0000-000000000000}"/>
          </ac:spMkLst>
        </pc:spChg>
        <pc:spChg chg="mod">
          <ac:chgData name="Loc Huynh" userId="80c0383e323bd6ea" providerId="LiveId" clId="{EB6AEB1E-92B8-574A-94BB-FF82B5FA9E75}" dt="2022-01-20T06:56:50.884" v="104"/>
          <ac:spMkLst>
            <pc:docMk/>
            <pc:sldMk cId="0" sldId="291"/>
            <ac:spMk id="926" creationId="{00000000-0000-0000-0000-000000000000}"/>
          </ac:spMkLst>
        </pc:spChg>
        <pc:spChg chg="mod">
          <ac:chgData name="Loc Huynh" userId="80c0383e323bd6ea" providerId="LiveId" clId="{EB6AEB1E-92B8-574A-94BB-FF82B5FA9E75}" dt="2022-01-20T06:56:50.884" v="104"/>
          <ac:spMkLst>
            <pc:docMk/>
            <pc:sldMk cId="0" sldId="291"/>
            <ac:spMk id="928" creationId="{00000000-0000-0000-0000-000000000000}"/>
          </ac:spMkLst>
        </pc:spChg>
        <pc:spChg chg="mod">
          <ac:chgData name="Loc Huynh" userId="80c0383e323bd6ea" providerId="LiveId" clId="{EB6AEB1E-92B8-574A-94BB-FF82B5FA9E75}" dt="2022-01-20T06:56:50.884" v="104"/>
          <ac:spMkLst>
            <pc:docMk/>
            <pc:sldMk cId="0" sldId="291"/>
            <ac:spMk id="929" creationId="{00000000-0000-0000-0000-000000000000}"/>
          </ac:spMkLst>
        </pc:spChg>
        <pc:spChg chg="mod">
          <ac:chgData name="Loc Huynh" userId="80c0383e323bd6ea" providerId="LiveId" clId="{EB6AEB1E-92B8-574A-94BB-FF82B5FA9E75}" dt="2022-01-20T06:56:50.884" v="104"/>
          <ac:spMkLst>
            <pc:docMk/>
            <pc:sldMk cId="0" sldId="291"/>
            <ac:spMk id="930" creationId="{00000000-0000-0000-0000-000000000000}"/>
          </ac:spMkLst>
        </pc:spChg>
        <pc:spChg chg="mod">
          <ac:chgData name="Loc Huynh" userId="80c0383e323bd6ea" providerId="LiveId" clId="{EB6AEB1E-92B8-574A-94BB-FF82B5FA9E75}" dt="2022-01-20T06:56:50.884" v="104"/>
          <ac:spMkLst>
            <pc:docMk/>
            <pc:sldMk cId="0" sldId="291"/>
            <ac:spMk id="931" creationId="{00000000-0000-0000-0000-000000000000}"/>
          </ac:spMkLst>
        </pc:spChg>
        <pc:spChg chg="mod">
          <ac:chgData name="Loc Huynh" userId="80c0383e323bd6ea" providerId="LiveId" clId="{EB6AEB1E-92B8-574A-94BB-FF82B5FA9E75}" dt="2022-01-20T06:56:50.884" v="104"/>
          <ac:spMkLst>
            <pc:docMk/>
            <pc:sldMk cId="0" sldId="291"/>
            <ac:spMk id="932" creationId="{00000000-0000-0000-0000-000000000000}"/>
          </ac:spMkLst>
        </pc:spChg>
        <pc:spChg chg="mod">
          <ac:chgData name="Loc Huynh" userId="80c0383e323bd6ea" providerId="LiveId" clId="{EB6AEB1E-92B8-574A-94BB-FF82B5FA9E75}" dt="2022-01-20T06:56:50.884" v="104"/>
          <ac:spMkLst>
            <pc:docMk/>
            <pc:sldMk cId="0" sldId="291"/>
            <ac:spMk id="933" creationId="{00000000-0000-0000-0000-000000000000}"/>
          </ac:spMkLst>
        </pc:spChg>
        <pc:spChg chg="mod">
          <ac:chgData name="Loc Huynh" userId="80c0383e323bd6ea" providerId="LiveId" clId="{EB6AEB1E-92B8-574A-94BB-FF82B5FA9E75}" dt="2022-01-20T06:56:50.884" v="104"/>
          <ac:spMkLst>
            <pc:docMk/>
            <pc:sldMk cId="0" sldId="291"/>
            <ac:spMk id="935" creationId="{00000000-0000-0000-0000-000000000000}"/>
          </ac:spMkLst>
        </pc:spChg>
        <pc:spChg chg="mod">
          <ac:chgData name="Loc Huynh" userId="80c0383e323bd6ea" providerId="LiveId" clId="{EB6AEB1E-92B8-574A-94BB-FF82B5FA9E75}" dt="2022-01-20T06:56:50.884" v="104"/>
          <ac:spMkLst>
            <pc:docMk/>
            <pc:sldMk cId="0" sldId="291"/>
            <ac:spMk id="936" creationId="{00000000-0000-0000-0000-000000000000}"/>
          </ac:spMkLst>
        </pc:spChg>
        <pc:spChg chg="mod">
          <ac:chgData name="Loc Huynh" userId="80c0383e323bd6ea" providerId="LiveId" clId="{EB6AEB1E-92B8-574A-94BB-FF82B5FA9E75}" dt="2022-01-20T06:56:50.884" v="104"/>
          <ac:spMkLst>
            <pc:docMk/>
            <pc:sldMk cId="0" sldId="291"/>
            <ac:spMk id="937" creationId="{00000000-0000-0000-0000-000000000000}"/>
          </ac:spMkLst>
        </pc:spChg>
        <pc:spChg chg="mod">
          <ac:chgData name="Loc Huynh" userId="80c0383e323bd6ea" providerId="LiveId" clId="{EB6AEB1E-92B8-574A-94BB-FF82B5FA9E75}" dt="2022-01-20T06:56:50.884" v="104"/>
          <ac:spMkLst>
            <pc:docMk/>
            <pc:sldMk cId="0" sldId="291"/>
            <ac:spMk id="938" creationId="{00000000-0000-0000-0000-000000000000}"/>
          </ac:spMkLst>
        </pc:spChg>
        <pc:spChg chg="mod">
          <ac:chgData name="Loc Huynh" userId="80c0383e323bd6ea" providerId="LiveId" clId="{EB6AEB1E-92B8-574A-94BB-FF82B5FA9E75}" dt="2022-01-20T06:56:50.884" v="104"/>
          <ac:spMkLst>
            <pc:docMk/>
            <pc:sldMk cId="0" sldId="291"/>
            <ac:spMk id="939" creationId="{00000000-0000-0000-0000-000000000000}"/>
          </ac:spMkLst>
        </pc:spChg>
        <pc:spChg chg="mod">
          <ac:chgData name="Loc Huynh" userId="80c0383e323bd6ea" providerId="LiveId" clId="{EB6AEB1E-92B8-574A-94BB-FF82B5FA9E75}" dt="2022-01-20T06:56:50.884" v="104"/>
          <ac:spMkLst>
            <pc:docMk/>
            <pc:sldMk cId="0" sldId="291"/>
            <ac:spMk id="941" creationId="{00000000-0000-0000-0000-000000000000}"/>
          </ac:spMkLst>
        </pc:spChg>
        <pc:spChg chg="mod">
          <ac:chgData name="Loc Huynh" userId="80c0383e323bd6ea" providerId="LiveId" clId="{EB6AEB1E-92B8-574A-94BB-FF82B5FA9E75}" dt="2022-01-20T06:56:50.884" v="104"/>
          <ac:spMkLst>
            <pc:docMk/>
            <pc:sldMk cId="0" sldId="291"/>
            <ac:spMk id="942" creationId="{00000000-0000-0000-0000-000000000000}"/>
          </ac:spMkLst>
        </pc:spChg>
        <pc:spChg chg="mod">
          <ac:chgData name="Loc Huynh" userId="80c0383e323bd6ea" providerId="LiveId" clId="{EB6AEB1E-92B8-574A-94BB-FF82B5FA9E75}" dt="2022-01-20T06:56:50.884" v="104"/>
          <ac:spMkLst>
            <pc:docMk/>
            <pc:sldMk cId="0" sldId="291"/>
            <ac:spMk id="944" creationId="{00000000-0000-0000-0000-000000000000}"/>
          </ac:spMkLst>
        </pc:spChg>
        <pc:spChg chg="mod">
          <ac:chgData name="Loc Huynh" userId="80c0383e323bd6ea" providerId="LiveId" clId="{EB6AEB1E-92B8-574A-94BB-FF82B5FA9E75}" dt="2022-01-20T06:56:50.884" v="104"/>
          <ac:spMkLst>
            <pc:docMk/>
            <pc:sldMk cId="0" sldId="291"/>
            <ac:spMk id="945" creationId="{00000000-0000-0000-0000-000000000000}"/>
          </ac:spMkLst>
        </pc:spChg>
        <pc:spChg chg="mod">
          <ac:chgData name="Loc Huynh" userId="80c0383e323bd6ea" providerId="LiveId" clId="{EB6AEB1E-92B8-574A-94BB-FF82B5FA9E75}" dt="2022-01-20T06:56:50.884" v="104"/>
          <ac:spMkLst>
            <pc:docMk/>
            <pc:sldMk cId="0" sldId="291"/>
            <ac:spMk id="946" creationId="{00000000-0000-0000-0000-000000000000}"/>
          </ac:spMkLst>
        </pc:spChg>
        <pc:spChg chg="mod">
          <ac:chgData name="Loc Huynh" userId="80c0383e323bd6ea" providerId="LiveId" clId="{EB6AEB1E-92B8-574A-94BB-FF82B5FA9E75}" dt="2022-01-20T06:56:50.884" v="104"/>
          <ac:spMkLst>
            <pc:docMk/>
            <pc:sldMk cId="0" sldId="291"/>
            <ac:spMk id="947" creationId="{00000000-0000-0000-0000-000000000000}"/>
          </ac:spMkLst>
        </pc:spChg>
        <pc:spChg chg="mod">
          <ac:chgData name="Loc Huynh" userId="80c0383e323bd6ea" providerId="LiveId" clId="{EB6AEB1E-92B8-574A-94BB-FF82B5FA9E75}" dt="2022-01-20T06:56:50.884" v="104"/>
          <ac:spMkLst>
            <pc:docMk/>
            <pc:sldMk cId="0" sldId="291"/>
            <ac:spMk id="948" creationId="{00000000-0000-0000-0000-000000000000}"/>
          </ac:spMkLst>
        </pc:spChg>
        <pc:spChg chg="mod">
          <ac:chgData name="Loc Huynh" userId="80c0383e323bd6ea" providerId="LiveId" clId="{EB6AEB1E-92B8-574A-94BB-FF82B5FA9E75}" dt="2022-01-20T06:56:50.884" v="104"/>
          <ac:spMkLst>
            <pc:docMk/>
            <pc:sldMk cId="0" sldId="291"/>
            <ac:spMk id="950" creationId="{00000000-0000-0000-0000-000000000000}"/>
          </ac:spMkLst>
        </pc:spChg>
        <pc:spChg chg="mod">
          <ac:chgData name="Loc Huynh" userId="80c0383e323bd6ea" providerId="LiveId" clId="{EB6AEB1E-92B8-574A-94BB-FF82B5FA9E75}" dt="2022-01-20T06:56:50.884" v="104"/>
          <ac:spMkLst>
            <pc:docMk/>
            <pc:sldMk cId="0" sldId="291"/>
            <ac:spMk id="951" creationId="{00000000-0000-0000-0000-000000000000}"/>
          </ac:spMkLst>
        </pc:spChg>
        <pc:spChg chg="mod">
          <ac:chgData name="Loc Huynh" userId="80c0383e323bd6ea" providerId="LiveId" clId="{EB6AEB1E-92B8-574A-94BB-FF82B5FA9E75}" dt="2022-01-20T06:56:50.884" v="104"/>
          <ac:spMkLst>
            <pc:docMk/>
            <pc:sldMk cId="0" sldId="291"/>
            <ac:spMk id="953" creationId="{00000000-0000-0000-0000-000000000000}"/>
          </ac:spMkLst>
        </pc:spChg>
        <pc:spChg chg="mod">
          <ac:chgData name="Loc Huynh" userId="80c0383e323bd6ea" providerId="LiveId" clId="{EB6AEB1E-92B8-574A-94BB-FF82B5FA9E75}" dt="2022-01-20T06:56:50.884" v="104"/>
          <ac:spMkLst>
            <pc:docMk/>
            <pc:sldMk cId="0" sldId="291"/>
            <ac:spMk id="954" creationId="{00000000-0000-0000-0000-000000000000}"/>
          </ac:spMkLst>
        </pc:spChg>
        <pc:spChg chg="mod">
          <ac:chgData name="Loc Huynh" userId="80c0383e323bd6ea" providerId="LiveId" clId="{EB6AEB1E-92B8-574A-94BB-FF82B5FA9E75}" dt="2022-01-20T06:56:50.884" v="104"/>
          <ac:spMkLst>
            <pc:docMk/>
            <pc:sldMk cId="0" sldId="291"/>
            <ac:spMk id="955" creationId="{00000000-0000-0000-0000-000000000000}"/>
          </ac:spMkLst>
        </pc:spChg>
        <pc:spChg chg="mod">
          <ac:chgData name="Loc Huynh" userId="80c0383e323bd6ea" providerId="LiveId" clId="{EB6AEB1E-92B8-574A-94BB-FF82B5FA9E75}" dt="2022-01-20T06:56:50.884" v="104"/>
          <ac:spMkLst>
            <pc:docMk/>
            <pc:sldMk cId="0" sldId="291"/>
            <ac:spMk id="956" creationId="{00000000-0000-0000-0000-000000000000}"/>
          </ac:spMkLst>
        </pc:spChg>
        <pc:spChg chg="mod">
          <ac:chgData name="Loc Huynh" userId="80c0383e323bd6ea" providerId="LiveId" clId="{EB6AEB1E-92B8-574A-94BB-FF82B5FA9E75}" dt="2022-01-20T06:56:50.884" v="104"/>
          <ac:spMkLst>
            <pc:docMk/>
            <pc:sldMk cId="0" sldId="291"/>
            <ac:spMk id="957" creationId="{00000000-0000-0000-0000-000000000000}"/>
          </ac:spMkLst>
        </pc:spChg>
        <pc:spChg chg="mod">
          <ac:chgData name="Loc Huynh" userId="80c0383e323bd6ea" providerId="LiveId" clId="{EB6AEB1E-92B8-574A-94BB-FF82B5FA9E75}" dt="2022-01-20T06:56:50.884" v="104"/>
          <ac:spMkLst>
            <pc:docMk/>
            <pc:sldMk cId="0" sldId="291"/>
            <ac:spMk id="958" creationId="{00000000-0000-0000-0000-000000000000}"/>
          </ac:spMkLst>
        </pc:spChg>
        <pc:spChg chg="mod">
          <ac:chgData name="Loc Huynh" userId="80c0383e323bd6ea" providerId="LiveId" clId="{EB6AEB1E-92B8-574A-94BB-FF82B5FA9E75}" dt="2022-01-20T06:56:50.884" v="104"/>
          <ac:spMkLst>
            <pc:docMk/>
            <pc:sldMk cId="0" sldId="291"/>
            <ac:spMk id="959" creationId="{00000000-0000-0000-0000-000000000000}"/>
          </ac:spMkLst>
        </pc:spChg>
        <pc:spChg chg="mod">
          <ac:chgData name="Loc Huynh" userId="80c0383e323bd6ea" providerId="LiveId" clId="{EB6AEB1E-92B8-574A-94BB-FF82B5FA9E75}" dt="2022-01-20T06:56:50.884" v="104"/>
          <ac:spMkLst>
            <pc:docMk/>
            <pc:sldMk cId="0" sldId="291"/>
            <ac:spMk id="961" creationId="{00000000-0000-0000-0000-000000000000}"/>
          </ac:spMkLst>
        </pc:spChg>
        <pc:spChg chg="mod">
          <ac:chgData name="Loc Huynh" userId="80c0383e323bd6ea" providerId="LiveId" clId="{EB6AEB1E-92B8-574A-94BB-FF82B5FA9E75}" dt="2022-01-20T06:56:50.884" v="104"/>
          <ac:spMkLst>
            <pc:docMk/>
            <pc:sldMk cId="0" sldId="291"/>
            <ac:spMk id="962" creationId="{00000000-0000-0000-0000-000000000000}"/>
          </ac:spMkLst>
        </pc:spChg>
        <pc:spChg chg="mod">
          <ac:chgData name="Loc Huynh" userId="80c0383e323bd6ea" providerId="LiveId" clId="{EB6AEB1E-92B8-574A-94BB-FF82B5FA9E75}" dt="2022-01-20T06:56:50.884" v="104"/>
          <ac:spMkLst>
            <pc:docMk/>
            <pc:sldMk cId="0" sldId="291"/>
            <ac:spMk id="963" creationId="{00000000-0000-0000-0000-000000000000}"/>
          </ac:spMkLst>
        </pc:spChg>
        <pc:spChg chg="mod">
          <ac:chgData name="Loc Huynh" userId="80c0383e323bd6ea" providerId="LiveId" clId="{EB6AEB1E-92B8-574A-94BB-FF82B5FA9E75}" dt="2022-01-20T06:56:50.884" v="104"/>
          <ac:spMkLst>
            <pc:docMk/>
            <pc:sldMk cId="0" sldId="291"/>
            <ac:spMk id="964" creationId="{00000000-0000-0000-0000-000000000000}"/>
          </ac:spMkLst>
        </pc:spChg>
        <pc:spChg chg="mod">
          <ac:chgData name="Loc Huynh" userId="80c0383e323bd6ea" providerId="LiveId" clId="{EB6AEB1E-92B8-574A-94BB-FF82B5FA9E75}" dt="2022-01-20T06:56:50.884" v="104"/>
          <ac:spMkLst>
            <pc:docMk/>
            <pc:sldMk cId="0" sldId="291"/>
            <ac:spMk id="965" creationId="{00000000-0000-0000-0000-000000000000}"/>
          </ac:spMkLst>
        </pc:spChg>
        <pc:spChg chg="mod">
          <ac:chgData name="Loc Huynh" userId="80c0383e323bd6ea" providerId="LiveId" clId="{EB6AEB1E-92B8-574A-94BB-FF82B5FA9E75}" dt="2022-01-20T06:56:50.884" v="104"/>
          <ac:spMkLst>
            <pc:docMk/>
            <pc:sldMk cId="0" sldId="291"/>
            <ac:spMk id="967" creationId="{00000000-0000-0000-0000-000000000000}"/>
          </ac:spMkLst>
        </pc:spChg>
        <pc:spChg chg="mod">
          <ac:chgData name="Loc Huynh" userId="80c0383e323bd6ea" providerId="LiveId" clId="{EB6AEB1E-92B8-574A-94BB-FF82B5FA9E75}" dt="2022-01-20T06:56:50.884" v="104"/>
          <ac:spMkLst>
            <pc:docMk/>
            <pc:sldMk cId="0" sldId="291"/>
            <ac:spMk id="968" creationId="{00000000-0000-0000-0000-000000000000}"/>
          </ac:spMkLst>
        </pc:spChg>
        <pc:spChg chg="mod">
          <ac:chgData name="Loc Huynh" userId="80c0383e323bd6ea" providerId="LiveId" clId="{EB6AEB1E-92B8-574A-94BB-FF82B5FA9E75}" dt="2022-01-20T06:56:50.884" v="104"/>
          <ac:spMkLst>
            <pc:docMk/>
            <pc:sldMk cId="0" sldId="291"/>
            <ac:spMk id="969" creationId="{00000000-0000-0000-0000-000000000000}"/>
          </ac:spMkLst>
        </pc:spChg>
        <pc:spChg chg="mod">
          <ac:chgData name="Loc Huynh" userId="80c0383e323bd6ea" providerId="LiveId" clId="{EB6AEB1E-92B8-574A-94BB-FF82B5FA9E75}" dt="2022-01-20T06:56:50.884" v="104"/>
          <ac:spMkLst>
            <pc:docMk/>
            <pc:sldMk cId="0" sldId="291"/>
            <ac:spMk id="970" creationId="{00000000-0000-0000-0000-000000000000}"/>
          </ac:spMkLst>
        </pc:spChg>
        <pc:spChg chg="mod">
          <ac:chgData name="Loc Huynh" userId="80c0383e323bd6ea" providerId="LiveId" clId="{EB6AEB1E-92B8-574A-94BB-FF82B5FA9E75}" dt="2022-01-20T06:56:50.884" v="104"/>
          <ac:spMkLst>
            <pc:docMk/>
            <pc:sldMk cId="0" sldId="291"/>
            <ac:spMk id="971" creationId="{00000000-0000-0000-0000-000000000000}"/>
          </ac:spMkLst>
        </pc:spChg>
        <pc:spChg chg="mod">
          <ac:chgData name="Loc Huynh" userId="80c0383e323bd6ea" providerId="LiveId" clId="{EB6AEB1E-92B8-574A-94BB-FF82B5FA9E75}" dt="2022-01-20T06:56:50.884" v="104"/>
          <ac:spMkLst>
            <pc:docMk/>
            <pc:sldMk cId="0" sldId="291"/>
            <ac:spMk id="972" creationId="{00000000-0000-0000-0000-000000000000}"/>
          </ac:spMkLst>
        </pc:spChg>
        <pc:spChg chg="mod">
          <ac:chgData name="Loc Huynh" userId="80c0383e323bd6ea" providerId="LiveId" clId="{EB6AEB1E-92B8-574A-94BB-FF82B5FA9E75}" dt="2022-01-20T06:56:50.884" v="104"/>
          <ac:spMkLst>
            <pc:docMk/>
            <pc:sldMk cId="0" sldId="291"/>
            <ac:spMk id="973" creationId="{00000000-0000-0000-0000-000000000000}"/>
          </ac:spMkLst>
        </pc:spChg>
        <pc:spChg chg="mod">
          <ac:chgData name="Loc Huynh" userId="80c0383e323bd6ea" providerId="LiveId" clId="{EB6AEB1E-92B8-574A-94BB-FF82B5FA9E75}" dt="2022-01-20T06:56:50.884" v="104"/>
          <ac:spMkLst>
            <pc:docMk/>
            <pc:sldMk cId="0" sldId="291"/>
            <ac:spMk id="974" creationId="{00000000-0000-0000-0000-000000000000}"/>
          </ac:spMkLst>
        </pc:spChg>
        <pc:spChg chg="mod">
          <ac:chgData name="Loc Huynh" userId="80c0383e323bd6ea" providerId="LiveId" clId="{EB6AEB1E-92B8-574A-94BB-FF82B5FA9E75}" dt="2022-01-20T06:56:50.884" v="104"/>
          <ac:spMkLst>
            <pc:docMk/>
            <pc:sldMk cId="0" sldId="291"/>
            <ac:spMk id="976" creationId="{00000000-0000-0000-0000-000000000000}"/>
          </ac:spMkLst>
        </pc:spChg>
        <pc:spChg chg="mod">
          <ac:chgData name="Loc Huynh" userId="80c0383e323bd6ea" providerId="LiveId" clId="{EB6AEB1E-92B8-574A-94BB-FF82B5FA9E75}" dt="2022-01-20T06:56:50.884" v="104"/>
          <ac:spMkLst>
            <pc:docMk/>
            <pc:sldMk cId="0" sldId="291"/>
            <ac:spMk id="977" creationId="{00000000-0000-0000-0000-000000000000}"/>
          </ac:spMkLst>
        </pc:spChg>
        <pc:spChg chg="mod">
          <ac:chgData name="Loc Huynh" userId="80c0383e323bd6ea" providerId="LiveId" clId="{EB6AEB1E-92B8-574A-94BB-FF82B5FA9E75}" dt="2022-01-20T06:56:50.884" v="104"/>
          <ac:spMkLst>
            <pc:docMk/>
            <pc:sldMk cId="0" sldId="291"/>
            <ac:spMk id="978" creationId="{00000000-0000-0000-0000-000000000000}"/>
          </ac:spMkLst>
        </pc:spChg>
        <pc:spChg chg="mod">
          <ac:chgData name="Loc Huynh" userId="80c0383e323bd6ea" providerId="LiveId" clId="{EB6AEB1E-92B8-574A-94BB-FF82B5FA9E75}" dt="2022-01-20T06:56:50.884" v="104"/>
          <ac:spMkLst>
            <pc:docMk/>
            <pc:sldMk cId="0" sldId="291"/>
            <ac:spMk id="979" creationId="{00000000-0000-0000-0000-000000000000}"/>
          </ac:spMkLst>
        </pc:spChg>
        <pc:spChg chg="mod">
          <ac:chgData name="Loc Huynh" userId="80c0383e323bd6ea" providerId="LiveId" clId="{EB6AEB1E-92B8-574A-94BB-FF82B5FA9E75}" dt="2022-01-20T06:56:50.884" v="104"/>
          <ac:spMkLst>
            <pc:docMk/>
            <pc:sldMk cId="0" sldId="291"/>
            <ac:spMk id="981" creationId="{00000000-0000-0000-0000-000000000000}"/>
          </ac:spMkLst>
        </pc:spChg>
        <pc:spChg chg="mod">
          <ac:chgData name="Loc Huynh" userId="80c0383e323bd6ea" providerId="LiveId" clId="{EB6AEB1E-92B8-574A-94BB-FF82B5FA9E75}" dt="2022-01-20T06:56:50.884" v="104"/>
          <ac:spMkLst>
            <pc:docMk/>
            <pc:sldMk cId="0" sldId="291"/>
            <ac:spMk id="982" creationId="{00000000-0000-0000-0000-000000000000}"/>
          </ac:spMkLst>
        </pc:spChg>
        <pc:spChg chg="mod">
          <ac:chgData name="Loc Huynh" userId="80c0383e323bd6ea" providerId="LiveId" clId="{EB6AEB1E-92B8-574A-94BB-FF82B5FA9E75}" dt="2022-01-20T06:56:50.884" v="104"/>
          <ac:spMkLst>
            <pc:docMk/>
            <pc:sldMk cId="0" sldId="291"/>
            <ac:spMk id="983" creationId="{00000000-0000-0000-0000-000000000000}"/>
          </ac:spMkLst>
        </pc:spChg>
        <pc:spChg chg="mod">
          <ac:chgData name="Loc Huynh" userId="80c0383e323bd6ea" providerId="LiveId" clId="{EB6AEB1E-92B8-574A-94BB-FF82B5FA9E75}" dt="2022-01-20T06:56:50.884" v="104"/>
          <ac:spMkLst>
            <pc:docMk/>
            <pc:sldMk cId="0" sldId="291"/>
            <ac:spMk id="984" creationId="{00000000-0000-0000-0000-000000000000}"/>
          </ac:spMkLst>
        </pc:spChg>
        <pc:spChg chg="mod">
          <ac:chgData name="Loc Huynh" userId="80c0383e323bd6ea" providerId="LiveId" clId="{EB6AEB1E-92B8-574A-94BB-FF82B5FA9E75}" dt="2022-01-20T06:56:50.884" v="104"/>
          <ac:spMkLst>
            <pc:docMk/>
            <pc:sldMk cId="0" sldId="291"/>
            <ac:spMk id="986" creationId="{00000000-0000-0000-0000-000000000000}"/>
          </ac:spMkLst>
        </pc:spChg>
        <pc:spChg chg="mod">
          <ac:chgData name="Loc Huynh" userId="80c0383e323bd6ea" providerId="LiveId" clId="{EB6AEB1E-92B8-574A-94BB-FF82B5FA9E75}" dt="2022-01-20T06:56:50.884" v="104"/>
          <ac:spMkLst>
            <pc:docMk/>
            <pc:sldMk cId="0" sldId="291"/>
            <ac:spMk id="987" creationId="{00000000-0000-0000-0000-000000000000}"/>
          </ac:spMkLst>
        </pc:spChg>
        <pc:spChg chg="mod">
          <ac:chgData name="Loc Huynh" userId="80c0383e323bd6ea" providerId="LiveId" clId="{EB6AEB1E-92B8-574A-94BB-FF82B5FA9E75}" dt="2022-01-20T06:56:50.884" v="104"/>
          <ac:spMkLst>
            <pc:docMk/>
            <pc:sldMk cId="0" sldId="291"/>
            <ac:spMk id="988" creationId="{00000000-0000-0000-0000-000000000000}"/>
          </ac:spMkLst>
        </pc:spChg>
        <pc:spChg chg="mod">
          <ac:chgData name="Loc Huynh" userId="80c0383e323bd6ea" providerId="LiveId" clId="{EB6AEB1E-92B8-574A-94BB-FF82B5FA9E75}" dt="2022-01-20T06:56:50.884" v="104"/>
          <ac:spMkLst>
            <pc:docMk/>
            <pc:sldMk cId="0" sldId="291"/>
            <ac:spMk id="989" creationId="{00000000-0000-0000-0000-000000000000}"/>
          </ac:spMkLst>
        </pc:spChg>
        <pc:spChg chg="mod">
          <ac:chgData name="Loc Huynh" userId="80c0383e323bd6ea" providerId="LiveId" clId="{EB6AEB1E-92B8-574A-94BB-FF82B5FA9E75}" dt="2022-01-20T06:56:50.884" v="104"/>
          <ac:spMkLst>
            <pc:docMk/>
            <pc:sldMk cId="0" sldId="291"/>
            <ac:spMk id="991" creationId="{00000000-0000-0000-0000-000000000000}"/>
          </ac:spMkLst>
        </pc:spChg>
        <pc:spChg chg="mod">
          <ac:chgData name="Loc Huynh" userId="80c0383e323bd6ea" providerId="LiveId" clId="{EB6AEB1E-92B8-574A-94BB-FF82B5FA9E75}" dt="2022-01-20T06:56:50.884" v="104"/>
          <ac:spMkLst>
            <pc:docMk/>
            <pc:sldMk cId="0" sldId="291"/>
            <ac:spMk id="992" creationId="{00000000-0000-0000-0000-000000000000}"/>
          </ac:spMkLst>
        </pc:spChg>
        <pc:spChg chg="mod">
          <ac:chgData name="Loc Huynh" userId="80c0383e323bd6ea" providerId="LiveId" clId="{EB6AEB1E-92B8-574A-94BB-FF82B5FA9E75}" dt="2022-01-20T06:56:50.884" v="104"/>
          <ac:spMkLst>
            <pc:docMk/>
            <pc:sldMk cId="0" sldId="291"/>
            <ac:spMk id="994" creationId="{00000000-0000-0000-0000-000000000000}"/>
          </ac:spMkLst>
        </pc:spChg>
        <pc:spChg chg="mod">
          <ac:chgData name="Loc Huynh" userId="80c0383e323bd6ea" providerId="LiveId" clId="{EB6AEB1E-92B8-574A-94BB-FF82B5FA9E75}" dt="2022-01-20T06:56:50.884" v="104"/>
          <ac:spMkLst>
            <pc:docMk/>
            <pc:sldMk cId="0" sldId="291"/>
            <ac:spMk id="995" creationId="{00000000-0000-0000-0000-000000000000}"/>
          </ac:spMkLst>
        </pc:spChg>
        <pc:spChg chg="mod">
          <ac:chgData name="Loc Huynh" userId="80c0383e323bd6ea" providerId="LiveId" clId="{EB6AEB1E-92B8-574A-94BB-FF82B5FA9E75}" dt="2022-01-20T06:56:50.884" v="104"/>
          <ac:spMkLst>
            <pc:docMk/>
            <pc:sldMk cId="0" sldId="291"/>
            <ac:spMk id="997" creationId="{00000000-0000-0000-0000-000000000000}"/>
          </ac:spMkLst>
        </pc:spChg>
        <pc:spChg chg="mod">
          <ac:chgData name="Loc Huynh" userId="80c0383e323bd6ea" providerId="LiveId" clId="{EB6AEB1E-92B8-574A-94BB-FF82B5FA9E75}" dt="2022-01-20T06:56:50.884" v="104"/>
          <ac:spMkLst>
            <pc:docMk/>
            <pc:sldMk cId="0" sldId="291"/>
            <ac:spMk id="998" creationId="{00000000-0000-0000-0000-000000000000}"/>
          </ac:spMkLst>
        </pc:spChg>
        <pc:spChg chg="mod">
          <ac:chgData name="Loc Huynh" userId="80c0383e323bd6ea" providerId="LiveId" clId="{EB6AEB1E-92B8-574A-94BB-FF82B5FA9E75}" dt="2022-01-20T06:56:50.884" v="104"/>
          <ac:spMkLst>
            <pc:docMk/>
            <pc:sldMk cId="0" sldId="291"/>
            <ac:spMk id="999" creationId="{00000000-0000-0000-0000-000000000000}"/>
          </ac:spMkLst>
        </pc:spChg>
        <pc:spChg chg="mod">
          <ac:chgData name="Loc Huynh" userId="80c0383e323bd6ea" providerId="LiveId" clId="{EB6AEB1E-92B8-574A-94BB-FF82B5FA9E75}" dt="2022-01-20T06:56:50.884" v="104"/>
          <ac:spMkLst>
            <pc:docMk/>
            <pc:sldMk cId="0" sldId="291"/>
            <ac:spMk id="1001" creationId="{00000000-0000-0000-0000-000000000000}"/>
          </ac:spMkLst>
        </pc:spChg>
        <pc:spChg chg="mod">
          <ac:chgData name="Loc Huynh" userId="80c0383e323bd6ea" providerId="LiveId" clId="{EB6AEB1E-92B8-574A-94BB-FF82B5FA9E75}" dt="2022-01-20T06:56:50.884" v="104"/>
          <ac:spMkLst>
            <pc:docMk/>
            <pc:sldMk cId="0" sldId="291"/>
            <ac:spMk id="1002" creationId="{00000000-0000-0000-0000-000000000000}"/>
          </ac:spMkLst>
        </pc:spChg>
        <pc:spChg chg="mod">
          <ac:chgData name="Loc Huynh" userId="80c0383e323bd6ea" providerId="LiveId" clId="{EB6AEB1E-92B8-574A-94BB-FF82B5FA9E75}" dt="2022-01-20T06:56:50.884" v="104"/>
          <ac:spMkLst>
            <pc:docMk/>
            <pc:sldMk cId="0" sldId="291"/>
            <ac:spMk id="1004" creationId="{00000000-0000-0000-0000-000000000000}"/>
          </ac:spMkLst>
        </pc:spChg>
        <pc:spChg chg="mod">
          <ac:chgData name="Loc Huynh" userId="80c0383e323bd6ea" providerId="LiveId" clId="{EB6AEB1E-92B8-574A-94BB-FF82B5FA9E75}" dt="2022-01-20T06:56:50.884" v="104"/>
          <ac:spMkLst>
            <pc:docMk/>
            <pc:sldMk cId="0" sldId="291"/>
            <ac:spMk id="1005" creationId="{00000000-0000-0000-0000-000000000000}"/>
          </ac:spMkLst>
        </pc:spChg>
        <pc:spChg chg="mod">
          <ac:chgData name="Loc Huynh" userId="80c0383e323bd6ea" providerId="LiveId" clId="{EB6AEB1E-92B8-574A-94BB-FF82B5FA9E75}" dt="2022-01-20T06:56:50.884" v="104"/>
          <ac:spMkLst>
            <pc:docMk/>
            <pc:sldMk cId="0" sldId="291"/>
            <ac:spMk id="1006" creationId="{00000000-0000-0000-0000-000000000000}"/>
          </ac:spMkLst>
        </pc:spChg>
        <pc:spChg chg="mod">
          <ac:chgData name="Loc Huynh" userId="80c0383e323bd6ea" providerId="LiveId" clId="{EB6AEB1E-92B8-574A-94BB-FF82B5FA9E75}" dt="2022-01-20T06:56:50.884" v="104"/>
          <ac:spMkLst>
            <pc:docMk/>
            <pc:sldMk cId="0" sldId="291"/>
            <ac:spMk id="1007" creationId="{00000000-0000-0000-0000-000000000000}"/>
          </ac:spMkLst>
        </pc:spChg>
        <pc:spChg chg="mod">
          <ac:chgData name="Loc Huynh" userId="80c0383e323bd6ea" providerId="LiveId" clId="{EB6AEB1E-92B8-574A-94BB-FF82B5FA9E75}" dt="2022-01-20T06:56:50.884" v="104"/>
          <ac:spMkLst>
            <pc:docMk/>
            <pc:sldMk cId="0" sldId="291"/>
            <ac:spMk id="1008" creationId="{00000000-0000-0000-0000-000000000000}"/>
          </ac:spMkLst>
        </pc:spChg>
        <pc:spChg chg="mod">
          <ac:chgData name="Loc Huynh" userId="80c0383e323bd6ea" providerId="LiveId" clId="{EB6AEB1E-92B8-574A-94BB-FF82B5FA9E75}" dt="2022-01-20T06:56:50.884" v="104"/>
          <ac:spMkLst>
            <pc:docMk/>
            <pc:sldMk cId="0" sldId="291"/>
            <ac:spMk id="1009" creationId="{00000000-0000-0000-0000-000000000000}"/>
          </ac:spMkLst>
        </pc:spChg>
        <pc:spChg chg="mod">
          <ac:chgData name="Loc Huynh" userId="80c0383e323bd6ea" providerId="LiveId" clId="{EB6AEB1E-92B8-574A-94BB-FF82B5FA9E75}" dt="2022-01-20T06:56:50.884" v="104"/>
          <ac:spMkLst>
            <pc:docMk/>
            <pc:sldMk cId="0" sldId="291"/>
            <ac:spMk id="1010" creationId="{00000000-0000-0000-0000-000000000000}"/>
          </ac:spMkLst>
        </pc:spChg>
        <pc:spChg chg="mod">
          <ac:chgData name="Loc Huynh" userId="80c0383e323bd6ea" providerId="LiveId" clId="{EB6AEB1E-92B8-574A-94BB-FF82B5FA9E75}" dt="2022-01-20T06:56:50.884" v="104"/>
          <ac:spMkLst>
            <pc:docMk/>
            <pc:sldMk cId="0" sldId="291"/>
            <ac:spMk id="1011" creationId="{00000000-0000-0000-0000-000000000000}"/>
          </ac:spMkLst>
        </pc:spChg>
        <pc:spChg chg="mod">
          <ac:chgData name="Loc Huynh" userId="80c0383e323bd6ea" providerId="LiveId" clId="{EB6AEB1E-92B8-574A-94BB-FF82B5FA9E75}" dt="2022-01-20T06:56:50.884" v="104"/>
          <ac:spMkLst>
            <pc:docMk/>
            <pc:sldMk cId="0" sldId="291"/>
            <ac:spMk id="1012" creationId="{00000000-0000-0000-0000-000000000000}"/>
          </ac:spMkLst>
        </pc:spChg>
        <pc:spChg chg="mod">
          <ac:chgData name="Loc Huynh" userId="80c0383e323bd6ea" providerId="LiveId" clId="{EB6AEB1E-92B8-574A-94BB-FF82B5FA9E75}" dt="2022-01-20T06:56:50.884" v="104"/>
          <ac:spMkLst>
            <pc:docMk/>
            <pc:sldMk cId="0" sldId="291"/>
            <ac:spMk id="1013" creationId="{00000000-0000-0000-0000-000000000000}"/>
          </ac:spMkLst>
        </pc:spChg>
        <pc:spChg chg="mod">
          <ac:chgData name="Loc Huynh" userId="80c0383e323bd6ea" providerId="LiveId" clId="{EB6AEB1E-92B8-574A-94BB-FF82B5FA9E75}" dt="2022-01-20T06:56:50.884" v="104"/>
          <ac:spMkLst>
            <pc:docMk/>
            <pc:sldMk cId="0" sldId="291"/>
            <ac:spMk id="1015" creationId="{00000000-0000-0000-0000-000000000000}"/>
          </ac:spMkLst>
        </pc:spChg>
        <pc:spChg chg="mod">
          <ac:chgData name="Loc Huynh" userId="80c0383e323bd6ea" providerId="LiveId" clId="{EB6AEB1E-92B8-574A-94BB-FF82B5FA9E75}" dt="2022-01-20T06:56:50.884" v="104"/>
          <ac:spMkLst>
            <pc:docMk/>
            <pc:sldMk cId="0" sldId="291"/>
            <ac:spMk id="1016" creationId="{00000000-0000-0000-0000-000000000000}"/>
          </ac:spMkLst>
        </pc:spChg>
        <pc:spChg chg="mod">
          <ac:chgData name="Loc Huynh" userId="80c0383e323bd6ea" providerId="LiveId" clId="{EB6AEB1E-92B8-574A-94BB-FF82B5FA9E75}" dt="2022-01-20T06:56:50.884" v="104"/>
          <ac:spMkLst>
            <pc:docMk/>
            <pc:sldMk cId="0" sldId="291"/>
            <ac:spMk id="1017" creationId="{00000000-0000-0000-0000-000000000000}"/>
          </ac:spMkLst>
        </pc:spChg>
        <pc:spChg chg="mod">
          <ac:chgData name="Loc Huynh" userId="80c0383e323bd6ea" providerId="LiveId" clId="{EB6AEB1E-92B8-574A-94BB-FF82B5FA9E75}" dt="2022-01-20T06:56:50.884" v="104"/>
          <ac:spMkLst>
            <pc:docMk/>
            <pc:sldMk cId="0" sldId="291"/>
            <ac:spMk id="1019" creationId="{00000000-0000-0000-0000-000000000000}"/>
          </ac:spMkLst>
        </pc:spChg>
        <pc:spChg chg="mod">
          <ac:chgData name="Loc Huynh" userId="80c0383e323bd6ea" providerId="LiveId" clId="{EB6AEB1E-92B8-574A-94BB-FF82B5FA9E75}" dt="2022-01-20T06:56:50.884" v="104"/>
          <ac:spMkLst>
            <pc:docMk/>
            <pc:sldMk cId="0" sldId="291"/>
            <ac:spMk id="1020" creationId="{00000000-0000-0000-0000-000000000000}"/>
          </ac:spMkLst>
        </pc:spChg>
        <pc:spChg chg="mod">
          <ac:chgData name="Loc Huynh" userId="80c0383e323bd6ea" providerId="LiveId" clId="{EB6AEB1E-92B8-574A-94BB-FF82B5FA9E75}" dt="2022-01-20T06:56:50.884" v="104"/>
          <ac:spMkLst>
            <pc:docMk/>
            <pc:sldMk cId="0" sldId="291"/>
            <ac:spMk id="1022" creationId="{00000000-0000-0000-0000-000000000000}"/>
          </ac:spMkLst>
        </pc:spChg>
        <pc:spChg chg="mod">
          <ac:chgData name="Loc Huynh" userId="80c0383e323bd6ea" providerId="LiveId" clId="{EB6AEB1E-92B8-574A-94BB-FF82B5FA9E75}" dt="2022-01-20T06:56:50.884" v="104"/>
          <ac:spMkLst>
            <pc:docMk/>
            <pc:sldMk cId="0" sldId="291"/>
            <ac:spMk id="1023" creationId="{00000000-0000-0000-0000-000000000000}"/>
          </ac:spMkLst>
        </pc:spChg>
        <pc:spChg chg="mod">
          <ac:chgData name="Loc Huynh" userId="80c0383e323bd6ea" providerId="LiveId" clId="{EB6AEB1E-92B8-574A-94BB-FF82B5FA9E75}" dt="2022-01-20T06:56:50.884" v="104"/>
          <ac:spMkLst>
            <pc:docMk/>
            <pc:sldMk cId="0" sldId="291"/>
            <ac:spMk id="1024" creationId="{00000000-0000-0000-0000-000000000000}"/>
          </ac:spMkLst>
        </pc:spChg>
        <pc:spChg chg="mod">
          <ac:chgData name="Loc Huynh" userId="80c0383e323bd6ea" providerId="LiveId" clId="{EB6AEB1E-92B8-574A-94BB-FF82B5FA9E75}" dt="2022-01-20T06:56:50.884" v="104"/>
          <ac:spMkLst>
            <pc:docMk/>
            <pc:sldMk cId="0" sldId="291"/>
            <ac:spMk id="1025" creationId="{00000000-0000-0000-0000-000000000000}"/>
          </ac:spMkLst>
        </pc:spChg>
        <pc:spChg chg="mod">
          <ac:chgData name="Loc Huynh" userId="80c0383e323bd6ea" providerId="LiveId" clId="{EB6AEB1E-92B8-574A-94BB-FF82B5FA9E75}" dt="2022-01-20T06:56:50.884" v="104"/>
          <ac:spMkLst>
            <pc:docMk/>
            <pc:sldMk cId="0" sldId="291"/>
            <ac:spMk id="1027" creationId="{00000000-0000-0000-0000-000000000000}"/>
          </ac:spMkLst>
        </pc:spChg>
        <pc:spChg chg="mod">
          <ac:chgData name="Loc Huynh" userId="80c0383e323bd6ea" providerId="LiveId" clId="{EB6AEB1E-92B8-574A-94BB-FF82B5FA9E75}" dt="2022-01-20T06:56:50.884" v="104"/>
          <ac:spMkLst>
            <pc:docMk/>
            <pc:sldMk cId="0" sldId="291"/>
            <ac:spMk id="1028" creationId="{00000000-0000-0000-0000-000000000000}"/>
          </ac:spMkLst>
        </pc:spChg>
        <pc:spChg chg="mod">
          <ac:chgData name="Loc Huynh" userId="80c0383e323bd6ea" providerId="LiveId" clId="{EB6AEB1E-92B8-574A-94BB-FF82B5FA9E75}" dt="2022-01-20T06:56:50.884" v="104"/>
          <ac:spMkLst>
            <pc:docMk/>
            <pc:sldMk cId="0" sldId="291"/>
            <ac:spMk id="1029" creationId="{00000000-0000-0000-0000-000000000000}"/>
          </ac:spMkLst>
        </pc:spChg>
        <pc:spChg chg="mod">
          <ac:chgData name="Loc Huynh" userId="80c0383e323bd6ea" providerId="LiveId" clId="{EB6AEB1E-92B8-574A-94BB-FF82B5FA9E75}" dt="2022-01-20T06:56:50.884" v="104"/>
          <ac:spMkLst>
            <pc:docMk/>
            <pc:sldMk cId="0" sldId="291"/>
            <ac:spMk id="1030" creationId="{00000000-0000-0000-0000-000000000000}"/>
          </ac:spMkLst>
        </pc:spChg>
        <pc:spChg chg="mod">
          <ac:chgData name="Loc Huynh" userId="80c0383e323bd6ea" providerId="LiveId" clId="{EB6AEB1E-92B8-574A-94BB-FF82B5FA9E75}" dt="2022-01-20T06:56:50.884" v="104"/>
          <ac:spMkLst>
            <pc:docMk/>
            <pc:sldMk cId="0" sldId="291"/>
            <ac:spMk id="1032" creationId="{00000000-0000-0000-0000-000000000000}"/>
          </ac:spMkLst>
        </pc:spChg>
        <pc:spChg chg="mod">
          <ac:chgData name="Loc Huynh" userId="80c0383e323bd6ea" providerId="LiveId" clId="{EB6AEB1E-92B8-574A-94BB-FF82B5FA9E75}" dt="2022-01-20T06:56:50.884" v="104"/>
          <ac:spMkLst>
            <pc:docMk/>
            <pc:sldMk cId="0" sldId="291"/>
            <ac:spMk id="1033" creationId="{00000000-0000-0000-0000-000000000000}"/>
          </ac:spMkLst>
        </pc:spChg>
        <pc:spChg chg="mod">
          <ac:chgData name="Loc Huynh" userId="80c0383e323bd6ea" providerId="LiveId" clId="{EB6AEB1E-92B8-574A-94BB-FF82B5FA9E75}" dt="2022-01-20T06:56:50.884" v="104"/>
          <ac:spMkLst>
            <pc:docMk/>
            <pc:sldMk cId="0" sldId="291"/>
            <ac:spMk id="1034" creationId="{00000000-0000-0000-0000-000000000000}"/>
          </ac:spMkLst>
        </pc:spChg>
        <pc:spChg chg="mod">
          <ac:chgData name="Loc Huynh" userId="80c0383e323bd6ea" providerId="LiveId" clId="{EB6AEB1E-92B8-574A-94BB-FF82B5FA9E75}" dt="2022-01-20T06:56:50.884" v="104"/>
          <ac:spMkLst>
            <pc:docMk/>
            <pc:sldMk cId="0" sldId="291"/>
            <ac:spMk id="1035" creationId="{00000000-0000-0000-0000-000000000000}"/>
          </ac:spMkLst>
        </pc:spChg>
        <pc:spChg chg="mod">
          <ac:chgData name="Loc Huynh" userId="80c0383e323bd6ea" providerId="LiveId" clId="{EB6AEB1E-92B8-574A-94BB-FF82B5FA9E75}" dt="2022-01-20T06:56:50.884" v="104"/>
          <ac:spMkLst>
            <pc:docMk/>
            <pc:sldMk cId="0" sldId="291"/>
            <ac:spMk id="1036" creationId="{00000000-0000-0000-0000-000000000000}"/>
          </ac:spMkLst>
        </pc:spChg>
        <pc:spChg chg="mod">
          <ac:chgData name="Loc Huynh" userId="80c0383e323bd6ea" providerId="LiveId" clId="{EB6AEB1E-92B8-574A-94BB-FF82B5FA9E75}" dt="2022-01-20T06:56:50.884" v="104"/>
          <ac:spMkLst>
            <pc:docMk/>
            <pc:sldMk cId="0" sldId="291"/>
            <ac:spMk id="1037" creationId="{00000000-0000-0000-0000-000000000000}"/>
          </ac:spMkLst>
        </pc:spChg>
        <pc:spChg chg="mod">
          <ac:chgData name="Loc Huynh" userId="80c0383e323bd6ea" providerId="LiveId" clId="{EB6AEB1E-92B8-574A-94BB-FF82B5FA9E75}" dt="2022-01-20T06:56:50.884" v="104"/>
          <ac:spMkLst>
            <pc:docMk/>
            <pc:sldMk cId="0" sldId="291"/>
            <ac:spMk id="1039" creationId="{00000000-0000-0000-0000-000000000000}"/>
          </ac:spMkLst>
        </pc:spChg>
        <pc:spChg chg="mod">
          <ac:chgData name="Loc Huynh" userId="80c0383e323bd6ea" providerId="LiveId" clId="{EB6AEB1E-92B8-574A-94BB-FF82B5FA9E75}" dt="2022-01-20T06:56:50.884" v="104"/>
          <ac:spMkLst>
            <pc:docMk/>
            <pc:sldMk cId="0" sldId="291"/>
            <ac:spMk id="1040" creationId="{00000000-0000-0000-0000-000000000000}"/>
          </ac:spMkLst>
        </pc:spChg>
        <pc:spChg chg="mod">
          <ac:chgData name="Loc Huynh" userId="80c0383e323bd6ea" providerId="LiveId" clId="{EB6AEB1E-92B8-574A-94BB-FF82B5FA9E75}" dt="2022-01-20T06:56:50.884" v="104"/>
          <ac:spMkLst>
            <pc:docMk/>
            <pc:sldMk cId="0" sldId="291"/>
            <ac:spMk id="1041" creationId="{00000000-0000-0000-0000-000000000000}"/>
          </ac:spMkLst>
        </pc:spChg>
        <pc:spChg chg="mod">
          <ac:chgData name="Loc Huynh" userId="80c0383e323bd6ea" providerId="LiveId" clId="{EB6AEB1E-92B8-574A-94BB-FF82B5FA9E75}" dt="2022-01-20T06:56:50.884" v="104"/>
          <ac:spMkLst>
            <pc:docMk/>
            <pc:sldMk cId="0" sldId="291"/>
            <ac:spMk id="1042" creationId="{00000000-0000-0000-0000-000000000000}"/>
          </ac:spMkLst>
        </pc:spChg>
        <pc:spChg chg="mod">
          <ac:chgData name="Loc Huynh" userId="80c0383e323bd6ea" providerId="LiveId" clId="{EB6AEB1E-92B8-574A-94BB-FF82B5FA9E75}" dt="2022-01-20T06:56:50.884" v="104"/>
          <ac:spMkLst>
            <pc:docMk/>
            <pc:sldMk cId="0" sldId="291"/>
            <ac:spMk id="1043" creationId="{00000000-0000-0000-0000-000000000000}"/>
          </ac:spMkLst>
        </pc:spChg>
        <pc:spChg chg="mod">
          <ac:chgData name="Loc Huynh" userId="80c0383e323bd6ea" providerId="LiveId" clId="{EB6AEB1E-92B8-574A-94BB-FF82B5FA9E75}" dt="2022-01-20T06:56:50.884" v="104"/>
          <ac:spMkLst>
            <pc:docMk/>
            <pc:sldMk cId="0" sldId="291"/>
            <ac:spMk id="1044" creationId="{00000000-0000-0000-0000-000000000000}"/>
          </ac:spMkLst>
        </pc:spChg>
        <pc:spChg chg="mod">
          <ac:chgData name="Loc Huynh" userId="80c0383e323bd6ea" providerId="LiveId" clId="{EB6AEB1E-92B8-574A-94BB-FF82B5FA9E75}" dt="2022-01-20T06:56:50.884" v="104"/>
          <ac:spMkLst>
            <pc:docMk/>
            <pc:sldMk cId="0" sldId="291"/>
            <ac:spMk id="1045" creationId="{00000000-0000-0000-0000-000000000000}"/>
          </ac:spMkLst>
        </pc:spChg>
        <pc:spChg chg="mod">
          <ac:chgData name="Loc Huynh" userId="80c0383e323bd6ea" providerId="LiveId" clId="{EB6AEB1E-92B8-574A-94BB-FF82B5FA9E75}" dt="2022-01-20T06:56:50.884" v="104"/>
          <ac:spMkLst>
            <pc:docMk/>
            <pc:sldMk cId="0" sldId="291"/>
            <ac:spMk id="1046" creationId="{00000000-0000-0000-0000-000000000000}"/>
          </ac:spMkLst>
        </pc:spChg>
        <pc:spChg chg="mod">
          <ac:chgData name="Loc Huynh" userId="80c0383e323bd6ea" providerId="LiveId" clId="{EB6AEB1E-92B8-574A-94BB-FF82B5FA9E75}" dt="2022-01-20T06:56:50.884" v="104"/>
          <ac:spMkLst>
            <pc:docMk/>
            <pc:sldMk cId="0" sldId="291"/>
            <ac:spMk id="1047" creationId="{00000000-0000-0000-0000-000000000000}"/>
          </ac:spMkLst>
        </pc:spChg>
        <pc:spChg chg="mod">
          <ac:chgData name="Loc Huynh" userId="80c0383e323bd6ea" providerId="LiveId" clId="{EB6AEB1E-92B8-574A-94BB-FF82B5FA9E75}" dt="2022-01-20T06:56:50.884" v="104"/>
          <ac:spMkLst>
            <pc:docMk/>
            <pc:sldMk cId="0" sldId="291"/>
            <ac:spMk id="1049" creationId="{00000000-0000-0000-0000-000000000000}"/>
          </ac:spMkLst>
        </pc:spChg>
        <pc:spChg chg="mod">
          <ac:chgData name="Loc Huynh" userId="80c0383e323bd6ea" providerId="LiveId" clId="{EB6AEB1E-92B8-574A-94BB-FF82B5FA9E75}" dt="2022-01-20T06:56:50.884" v="104"/>
          <ac:spMkLst>
            <pc:docMk/>
            <pc:sldMk cId="0" sldId="291"/>
            <ac:spMk id="1050" creationId="{00000000-0000-0000-0000-000000000000}"/>
          </ac:spMkLst>
        </pc:spChg>
        <pc:spChg chg="mod">
          <ac:chgData name="Loc Huynh" userId="80c0383e323bd6ea" providerId="LiveId" clId="{EB6AEB1E-92B8-574A-94BB-FF82B5FA9E75}" dt="2022-01-20T06:56:50.884" v="104"/>
          <ac:spMkLst>
            <pc:docMk/>
            <pc:sldMk cId="0" sldId="291"/>
            <ac:spMk id="1051" creationId="{00000000-0000-0000-0000-000000000000}"/>
          </ac:spMkLst>
        </pc:spChg>
        <pc:spChg chg="mod">
          <ac:chgData name="Loc Huynh" userId="80c0383e323bd6ea" providerId="LiveId" clId="{EB6AEB1E-92B8-574A-94BB-FF82B5FA9E75}" dt="2022-01-20T06:56:50.884" v="104"/>
          <ac:spMkLst>
            <pc:docMk/>
            <pc:sldMk cId="0" sldId="291"/>
            <ac:spMk id="1053" creationId="{00000000-0000-0000-0000-000000000000}"/>
          </ac:spMkLst>
        </pc:spChg>
        <pc:spChg chg="mod">
          <ac:chgData name="Loc Huynh" userId="80c0383e323bd6ea" providerId="LiveId" clId="{EB6AEB1E-92B8-574A-94BB-FF82B5FA9E75}" dt="2022-01-20T06:56:50.884" v="104"/>
          <ac:spMkLst>
            <pc:docMk/>
            <pc:sldMk cId="0" sldId="291"/>
            <ac:spMk id="1054" creationId="{00000000-0000-0000-0000-000000000000}"/>
          </ac:spMkLst>
        </pc:spChg>
        <pc:spChg chg="mod">
          <ac:chgData name="Loc Huynh" userId="80c0383e323bd6ea" providerId="LiveId" clId="{EB6AEB1E-92B8-574A-94BB-FF82B5FA9E75}" dt="2022-01-20T06:56:50.884" v="104"/>
          <ac:spMkLst>
            <pc:docMk/>
            <pc:sldMk cId="0" sldId="291"/>
            <ac:spMk id="1055" creationId="{00000000-0000-0000-0000-000000000000}"/>
          </ac:spMkLst>
        </pc:spChg>
        <pc:spChg chg="mod">
          <ac:chgData name="Loc Huynh" userId="80c0383e323bd6ea" providerId="LiveId" clId="{EB6AEB1E-92B8-574A-94BB-FF82B5FA9E75}" dt="2022-01-20T06:56:50.884" v="104"/>
          <ac:spMkLst>
            <pc:docMk/>
            <pc:sldMk cId="0" sldId="291"/>
            <ac:spMk id="1057" creationId="{00000000-0000-0000-0000-000000000000}"/>
          </ac:spMkLst>
        </pc:spChg>
        <pc:spChg chg="mod">
          <ac:chgData name="Loc Huynh" userId="80c0383e323bd6ea" providerId="LiveId" clId="{EB6AEB1E-92B8-574A-94BB-FF82B5FA9E75}" dt="2022-01-20T06:56:50.884" v="104"/>
          <ac:spMkLst>
            <pc:docMk/>
            <pc:sldMk cId="0" sldId="291"/>
            <ac:spMk id="1058" creationId="{00000000-0000-0000-0000-000000000000}"/>
          </ac:spMkLst>
        </pc:spChg>
        <pc:spChg chg="mod">
          <ac:chgData name="Loc Huynh" userId="80c0383e323bd6ea" providerId="LiveId" clId="{EB6AEB1E-92B8-574A-94BB-FF82B5FA9E75}" dt="2022-01-20T06:56:50.884" v="104"/>
          <ac:spMkLst>
            <pc:docMk/>
            <pc:sldMk cId="0" sldId="291"/>
            <ac:spMk id="1059" creationId="{00000000-0000-0000-0000-000000000000}"/>
          </ac:spMkLst>
        </pc:spChg>
        <pc:spChg chg="mod">
          <ac:chgData name="Loc Huynh" userId="80c0383e323bd6ea" providerId="LiveId" clId="{EB6AEB1E-92B8-574A-94BB-FF82B5FA9E75}" dt="2022-01-20T06:56:50.884" v="104"/>
          <ac:spMkLst>
            <pc:docMk/>
            <pc:sldMk cId="0" sldId="291"/>
            <ac:spMk id="1060" creationId="{00000000-0000-0000-0000-000000000000}"/>
          </ac:spMkLst>
        </pc:spChg>
        <pc:spChg chg="mod">
          <ac:chgData name="Loc Huynh" userId="80c0383e323bd6ea" providerId="LiveId" clId="{EB6AEB1E-92B8-574A-94BB-FF82B5FA9E75}" dt="2022-01-20T06:56:50.884" v="104"/>
          <ac:spMkLst>
            <pc:docMk/>
            <pc:sldMk cId="0" sldId="291"/>
            <ac:spMk id="1061" creationId="{00000000-0000-0000-0000-000000000000}"/>
          </ac:spMkLst>
        </pc:spChg>
        <pc:spChg chg="mod">
          <ac:chgData name="Loc Huynh" userId="80c0383e323bd6ea" providerId="LiveId" clId="{EB6AEB1E-92B8-574A-94BB-FF82B5FA9E75}" dt="2022-01-20T06:56:50.884" v="104"/>
          <ac:spMkLst>
            <pc:docMk/>
            <pc:sldMk cId="0" sldId="291"/>
            <ac:spMk id="1063" creationId="{00000000-0000-0000-0000-000000000000}"/>
          </ac:spMkLst>
        </pc:spChg>
        <pc:spChg chg="mod">
          <ac:chgData name="Loc Huynh" userId="80c0383e323bd6ea" providerId="LiveId" clId="{EB6AEB1E-92B8-574A-94BB-FF82B5FA9E75}" dt="2022-01-20T06:56:50.884" v="104"/>
          <ac:spMkLst>
            <pc:docMk/>
            <pc:sldMk cId="0" sldId="291"/>
            <ac:spMk id="1064" creationId="{00000000-0000-0000-0000-000000000000}"/>
          </ac:spMkLst>
        </pc:spChg>
        <pc:spChg chg="mod">
          <ac:chgData name="Loc Huynh" userId="80c0383e323bd6ea" providerId="LiveId" clId="{EB6AEB1E-92B8-574A-94BB-FF82B5FA9E75}" dt="2022-01-20T06:56:50.884" v="104"/>
          <ac:spMkLst>
            <pc:docMk/>
            <pc:sldMk cId="0" sldId="291"/>
            <ac:spMk id="1066" creationId="{00000000-0000-0000-0000-000000000000}"/>
          </ac:spMkLst>
        </pc:spChg>
        <pc:spChg chg="mod">
          <ac:chgData name="Loc Huynh" userId="80c0383e323bd6ea" providerId="LiveId" clId="{EB6AEB1E-92B8-574A-94BB-FF82B5FA9E75}" dt="2022-01-20T06:56:50.884" v="104"/>
          <ac:spMkLst>
            <pc:docMk/>
            <pc:sldMk cId="0" sldId="291"/>
            <ac:spMk id="1067" creationId="{00000000-0000-0000-0000-000000000000}"/>
          </ac:spMkLst>
        </pc:spChg>
        <pc:spChg chg="mod">
          <ac:chgData name="Loc Huynh" userId="80c0383e323bd6ea" providerId="LiveId" clId="{EB6AEB1E-92B8-574A-94BB-FF82B5FA9E75}" dt="2022-01-20T06:56:50.884" v="104"/>
          <ac:spMkLst>
            <pc:docMk/>
            <pc:sldMk cId="0" sldId="291"/>
            <ac:spMk id="1068" creationId="{00000000-0000-0000-0000-000000000000}"/>
          </ac:spMkLst>
        </pc:spChg>
        <pc:spChg chg="mod">
          <ac:chgData name="Loc Huynh" userId="80c0383e323bd6ea" providerId="LiveId" clId="{EB6AEB1E-92B8-574A-94BB-FF82B5FA9E75}" dt="2022-01-20T06:56:50.884" v="104"/>
          <ac:spMkLst>
            <pc:docMk/>
            <pc:sldMk cId="0" sldId="291"/>
            <ac:spMk id="1069" creationId="{00000000-0000-0000-0000-000000000000}"/>
          </ac:spMkLst>
        </pc:spChg>
        <pc:spChg chg="mod">
          <ac:chgData name="Loc Huynh" userId="80c0383e323bd6ea" providerId="LiveId" clId="{EB6AEB1E-92B8-574A-94BB-FF82B5FA9E75}" dt="2022-01-20T06:56:50.884" v="104"/>
          <ac:spMkLst>
            <pc:docMk/>
            <pc:sldMk cId="0" sldId="291"/>
            <ac:spMk id="1070" creationId="{00000000-0000-0000-0000-000000000000}"/>
          </ac:spMkLst>
        </pc:spChg>
        <pc:spChg chg="mod">
          <ac:chgData name="Loc Huynh" userId="80c0383e323bd6ea" providerId="LiveId" clId="{EB6AEB1E-92B8-574A-94BB-FF82B5FA9E75}" dt="2022-01-20T06:56:50.884" v="104"/>
          <ac:spMkLst>
            <pc:docMk/>
            <pc:sldMk cId="0" sldId="291"/>
            <ac:spMk id="1071" creationId="{00000000-0000-0000-0000-000000000000}"/>
          </ac:spMkLst>
        </pc:spChg>
        <pc:spChg chg="mod">
          <ac:chgData name="Loc Huynh" userId="80c0383e323bd6ea" providerId="LiveId" clId="{EB6AEB1E-92B8-574A-94BB-FF82B5FA9E75}" dt="2022-01-20T06:56:50.884" v="104"/>
          <ac:spMkLst>
            <pc:docMk/>
            <pc:sldMk cId="0" sldId="291"/>
            <ac:spMk id="1072" creationId="{00000000-0000-0000-0000-000000000000}"/>
          </ac:spMkLst>
        </pc:spChg>
        <pc:spChg chg="mod">
          <ac:chgData name="Loc Huynh" userId="80c0383e323bd6ea" providerId="LiveId" clId="{EB6AEB1E-92B8-574A-94BB-FF82B5FA9E75}" dt="2022-01-20T06:56:50.884" v="104"/>
          <ac:spMkLst>
            <pc:docMk/>
            <pc:sldMk cId="0" sldId="291"/>
            <ac:spMk id="1074" creationId="{00000000-0000-0000-0000-000000000000}"/>
          </ac:spMkLst>
        </pc:spChg>
        <pc:spChg chg="mod">
          <ac:chgData name="Loc Huynh" userId="80c0383e323bd6ea" providerId="LiveId" clId="{EB6AEB1E-92B8-574A-94BB-FF82B5FA9E75}" dt="2022-01-20T06:56:50.884" v="104"/>
          <ac:spMkLst>
            <pc:docMk/>
            <pc:sldMk cId="0" sldId="291"/>
            <ac:spMk id="1075" creationId="{00000000-0000-0000-0000-000000000000}"/>
          </ac:spMkLst>
        </pc:spChg>
        <pc:spChg chg="mod">
          <ac:chgData name="Loc Huynh" userId="80c0383e323bd6ea" providerId="LiveId" clId="{EB6AEB1E-92B8-574A-94BB-FF82B5FA9E75}" dt="2022-01-20T06:56:50.884" v="104"/>
          <ac:spMkLst>
            <pc:docMk/>
            <pc:sldMk cId="0" sldId="291"/>
            <ac:spMk id="1076" creationId="{00000000-0000-0000-0000-000000000000}"/>
          </ac:spMkLst>
        </pc:spChg>
        <pc:spChg chg="mod">
          <ac:chgData name="Loc Huynh" userId="80c0383e323bd6ea" providerId="LiveId" clId="{EB6AEB1E-92B8-574A-94BB-FF82B5FA9E75}" dt="2022-01-20T06:56:50.884" v="104"/>
          <ac:spMkLst>
            <pc:docMk/>
            <pc:sldMk cId="0" sldId="291"/>
            <ac:spMk id="1077" creationId="{00000000-0000-0000-0000-000000000000}"/>
          </ac:spMkLst>
        </pc:spChg>
        <pc:spChg chg="mod">
          <ac:chgData name="Loc Huynh" userId="80c0383e323bd6ea" providerId="LiveId" clId="{EB6AEB1E-92B8-574A-94BB-FF82B5FA9E75}" dt="2022-01-20T06:56:50.884" v="104"/>
          <ac:spMkLst>
            <pc:docMk/>
            <pc:sldMk cId="0" sldId="291"/>
            <ac:spMk id="1078" creationId="{00000000-0000-0000-0000-000000000000}"/>
          </ac:spMkLst>
        </pc:spChg>
        <pc:spChg chg="mod">
          <ac:chgData name="Loc Huynh" userId="80c0383e323bd6ea" providerId="LiveId" clId="{EB6AEB1E-92B8-574A-94BB-FF82B5FA9E75}" dt="2022-01-20T06:56:50.884" v="104"/>
          <ac:spMkLst>
            <pc:docMk/>
            <pc:sldMk cId="0" sldId="291"/>
            <ac:spMk id="1079" creationId="{00000000-0000-0000-0000-000000000000}"/>
          </ac:spMkLst>
        </pc:spChg>
        <pc:spChg chg="mod">
          <ac:chgData name="Loc Huynh" userId="80c0383e323bd6ea" providerId="LiveId" clId="{EB6AEB1E-92B8-574A-94BB-FF82B5FA9E75}" dt="2022-01-20T06:56:50.884" v="104"/>
          <ac:spMkLst>
            <pc:docMk/>
            <pc:sldMk cId="0" sldId="291"/>
            <ac:spMk id="1081" creationId="{00000000-0000-0000-0000-000000000000}"/>
          </ac:spMkLst>
        </pc:spChg>
        <pc:spChg chg="mod">
          <ac:chgData name="Loc Huynh" userId="80c0383e323bd6ea" providerId="LiveId" clId="{EB6AEB1E-92B8-574A-94BB-FF82B5FA9E75}" dt="2022-01-20T06:56:50.884" v="104"/>
          <ac:spMkLst>
            <pc:docMk/>
            <pc:sldMk cId="0" sldId="291"/>
            <ac:spMk id="1082" creationId="{00000000-0000-0000-0000-000000000000}"/>
          </ac:spMkLst>
        </pc:spChg>
        <pc:spChg chg="mod">
          <ac:chgData name="Loc Huynh" userId="80c0383e323bd6ea" providerId="LiveId" clId="{EB6AEB1E-92B8-574A-94BB-FF82B5FA9E75}" dt="2022-01-20T06:56:50.884" v="104"/>
          <ac:spMkLst>
            <pc:docMk/>
            <pc:sldMk cId="0" sldId="291"/>
            <ac:spMk id="1084" creationId="{00000000-0000-0000-0000-000000000000}"/>
          </ac:spMkLst>
        </pc:spChg>
        <pc:spChg chg="mod">
          <ac:chgData name="Loc Huynh" userId="80c0383e323bd6ea" providerId="LiveId" clId="{EB6AEB1E-92B8-574A-94BB-FF82B5FA9E75}" dt="2022-01-20T06:56:50.884" v="104"/>
          <ac:spMkLst>
            <pc:docMk/>
            <pc:sldMk cId="0" sldId="291"/>
            <ac:spMk id="1085" creationId="{00000000-0000-0000-0000-000000000000}"/>
          </ac:spMkLst>
        </pc:spChg>
        <pc:spChg chg="mod">
          <ac:chgData name="Loc Huynh" userId="80c0383e323bd6ea" providerId="LiveId" clId="{EB6AEB1E-92B8-574A-94BB-FF82B5FA9E75}" dt="2022-01-20T06:56:50.884" v="104"/>
          <ac:spMkLst>
            <pc:docMk/>
            <pc:sldMk cId="0" sldId="291"/>
            <ac:spMk id="1086" creationId="{00000000-0000-0000-0000-000000000000}"/>
          </ac:spMkLst>
        </pc:spChg>
        <pc:spChg chg="mod">
          <ac:chgData name="Loc Huynh" userId="80c0383e323bd6ea" providerId="LiveId" clId="{EB6AEB1E-92B8-574A-94BB-FF82B5FA9E75}" dt="2022-01-20T06:56:50.884" v="104"/>
          <ac:spMkLst>
            <pc:docMk/>
            <pc:sldMk cId="0" sldId="291"/>
            <ac:spMk id="1087" creationId="{00000000-0000-0000-0000-000000000000}"/>
          </ac:spMkLst>
        </pc:spChg>
        <pc:spChg chg="mod">
          <ac:chgData name="Loc Huynh" userId="80c0383e323bd6ea" providerId="LiveId" clId="{EB6AEB1E-92B8-574A-94BB-FF82B5FA9E75}" dt="2022-01-20T06:56:50.884" v="104"/>
          <ac:spMkLst>
            <pc:docMk/>
            <pc:sldMk cId="0" sldId="291"/>
            <ac:spMk id="1088" creationId="{00000000-0000-0000-0000-000000000000}"/>
          </ac:spMkLst>
        </pc:spChg>
        <pc:spChg chg="mod">
          <ac:chgData name="Loc Huynh" userId="80c0383e323bd6ea" providerId="LiveId" clId="{EB6AEB1E-92B8-574A-94BB-FF82B5FA9E75}" dt="2022-01-20T06:56:50.884" v="104"/>
          <ac:spMkLst>
            <pc:docMk/>
            <pc:sldMk cId="0" sldId="291"/>
            <ac:spMk id="1089" creationId="{00000000-0000-0000-0000-000000000000}"/>
          </ac:spMkLst>
        </pc:spChg>
        <pc:spChg chg="mod">
          <ac:chgData name="Loc Huynh" userId="80c0383e323bd6ea" providerId="LiveId" clId="{EB6AEB1E-92B8-574A-94BB-FF82B5FA9E75}" dt="2022-01-20T06:56:50.884" v="104"/>
          <ac:spMkLst>
            <pc:docMk/>
            <pc:sldMk cId="0" sldId="291"/>
            <ac:spMk id="1090" creationId="{00000000-0000-0000-0000-000000000000}"/>
          </ac:spMkLst>
        </pc:spChg>
        <pc:spChg chg="mod">
          <ac:chgData name="Loc Huynh" userId="80c0383e323bd6ea" providerId="LiveId" clId="{EB6AEB1E-92B8-574A-94BB-FF82B5FA9E75}" dt="2022-01-20T06:56:50.884" v="104"/>
          <ac:spMkLst>
            <pc:docMk/>
            <pc:sldMk cId="0" sldId="291"/>
            <ac:spMk id="1091" creationId="{00000000-0000-0000-0000-000000000000}"/>
          </ac:spMkLst>
        </pc:spChg>
        <pc:spChg chg="mod">
          <ac:chgData name="Loc Huynh" userId="80c0383e323bd6ea" providerId="LiveId" clId="{EB6AEB1E-92B8-574A-94BB-FF82B5FA9E75}" dt="2022-01-20T06:56:50.884" v="104"/>
          <ac:spMkLst>
            <pc:docMk/>
            <pc:sldMk cId="0" sldId="291"/>
            <ac:spMk id="1093" creationId="{00000000-0000-0000-0000-000000000000}"/>
          </ac:spMkLst>
        </pc:spChg>
        <pc:spChg chg="mod">
          <ac:chgData name="Loc Huynh" userId="80c0383e323bd6ea" providerId="LiveId" clId="{EB6AEB1E-92B8-574A-94BB-FF82B5FA9E75}" dt="2022-01-20T06:56:50.884" v="104"/>
          <ac:spMkLst>
            <pc:docMk/>
            <pc:sldMk cId="0" sldId="291"/>
            <ac:spMk id="1094" creationId="{00000000-0000-0000-0000-000000000000}"/>
          </ac:spMkLst>
        </pc:spChg>
        <pc:spChg chg="mod">
          <ac:chgData name="Loc Huynh" userId="80c0383e323bd6ea" providerId="LiveId" clId="{EB6AEB1E-92B8-574A-94BB-FF82B5FA9E75}" dt="2022-01-20T06:56:50.884" v="104"/>
          <ac:spMkLst>
            <pc:docMk/>
            <pc:sldMk cId="0" sldId="291"/>
            <ac:spMk id="1095" creationId="{00000000-0000-0000-0000-000000000000}"/>
          </ac:spMkLst>
        </pc:spChg>
        <pc:spChg chg="mod">
          <ac:chgData name="Loc Huynh" userId="80c0383e323bd6ea" providerId="LiveId" clId="{EB6AEB1E-92B8-574A-94BB-FF82B5FA9E75}" dt="2022-01-20T06:56:50.884" v="104"/>
          <ac:spMkLst>
            <pc:docMk/>
            <pc:sldMk cId="0" sldId="291"/>
            <ac:spMk id="1096" creationId="{00000000-0000-0000-0000-000000000000}"/>
          </ac:spMkLst>
        </pc:spChg>
        <pc:spChg chg="mod">
          <ac:chgData name="Loc Huynh" userId="80c0383e323bd6ea" providerId="LiveId" clId="{EB6AEB1E-92B8-574A-94BB-FF82B5FA9E75}" dt="2022-01-20T06:56:50.884" v="104"/>
          <ac:spMkLst>
            <pc:docMk/>
            <pc:sldMk cId="0" sldId="291"/>
            <ac:spMk id="1097" creationId="{00000000-0000-0000-0000-000000000000}"/>
          </ac:spMkLst>
        </pc:spChg>
        <pc:spChg chg="mod">
          <ac:chgData name="Loc Huynh" userId="80c0383e323bd6ea" providerId="LiveId" clId="{EB6AEB1E-92B8-574A-94BB-FF82B5FA9E75}" dt="2022-01-20T06:56:50.884" v="104"/>
          <ac:spMkLst>
            <pc:docMk/>
            <pc:sldMk cId="0" sldId="291"/>
            <ac:spMk id="1098" creationId="{00000000-0000-0000-0000-000000000000}"/>
          </ac:spMkLst>
        </pc:spChg>
        <pc:spChg chg="mod">
          <ac:chgData name="Loc Huynh" userId="80c0383e323bd6ea" providerId="LiveId" clId="{EB6AEB1E-92B8-574A-94BB-FF82B5FA9E75}" dt="2022-01-20T06:56:50.884" v="104"/>
          <ac:spMkLst>
            <pc:docMk/>
            <pc:sldMk cId="0" sldId="291"/>
            <ac:spMk id="1099" creationId="{00000000-0000-0000-0000-000000000000}"/>
          </ac:spMkLst>
        </pc:spChg>
        <pc:spChg chg="mod">
          <ac:chgData name="Loc Huynh" userId="80c0383e323bd6ea" providerId="LiveId" clId="{EB6AEB1E-92B8-574A-94BB-FF82B5FA9E75}" dt="2022-01-20T06:56:50.884" v="104"/>
          <ac:spMkLst>
            <pc:docMk/>
            <pc:sldMk cId="0" sldId="291"/>
            <ac:spMk id="1100" creationId="{00000000-0000-0000-0000-000000000000}"/>
          </ac:spMkLst>
        </pc:spChg>
        <pc:spChg chg="mod">
          <ac:chgData name="Loc Huynh" userId="80c0383e323bd6ea" providerId="LiveId" clId="{EB6AEB1E-92B8-574A-94BB-FF82B5FA9E75}" dt="2022-01-20T06:56:50.884" v="104"/>
          <ac:spMkLst>
            <pc:docMk/>
            <pc:sldMk cId="0" sldId="291"/>
            <ac:spMk id="1102" creationId="{00000000-0000-0000-0000-000000000000}"/>
          </ac:spMkLst>
        </pc:spChg>
        <pc:spChg chg="mod">
          <ac:chgData name="Loc Huynh" userId="80c0383e323bd6ea" providerId="LiveId" clId="{EB6AEB1E-92B8-574A-94BB-FF82B5FA9E75}" dt="2022-01-20T06:56:50.884" v="104"/>
          <ac:spMkLst>
            <pc:docMk/>
            <pc:sldMk cId="0" sldId="291"/>
            <ac:spMk id="1103" creationId="{00000000-0000-0000-0000-000000000000}"/>
          </ac:spMkLst>
        </pc:spChg>
        <pc:spChg chg="mod">
          <ac:chgData name="Loc Huynh" userId="80c0383e323bd6ea" providerId="LiveId" clId="{EB6AEB1E-92B8-574A-94BB-FF82B5FA9E75}" dt="2022-01-20T06:56:50.884" v="104"/>
          <ac:spMkLst>
            <pc:docMk/>
            <pc:sldMk cId="0" sldId="291"/>
            <ac:spMk id="1105" creationId="{00000000-0000-0000-0000-000000000000}"/>
          </ac:spMkLst>
        </pc:spChg>
        <pc:spChg chg="mod">
          <ac:chgData name="Loc Huynh" userId="80c0383e323bd6ea" providerId="LiveId" clId="{EB6AEB1E-92B8-574A-94BB-FF82B5FA9E75}" dt="2022-01-20T06:56:50.884" v="104"/>
          <ac:spMkLst>
            <pc:docMk/>
            <pc:sldMk cId="0" sldId="291"/>
            <ac:spMk id="1106" creationId="{00000000-0000-0000-0000-000000000000}"/>
          </ac:spMkLst>
        </pc:spChg>
        <pc:spChg chg="mod">
          <ac:chgData name="Loc Huynh" userId="80c0383e323bd6ea" providerId="LiveId" clId="{EB6AEB1E-92B8-574A-94BB-FF82B5FA9E75}" dt="2022-01-20T06:56:50.884" v="104"/>
          <ac:spMkLst>
            <pc:docMk/>
            <pc:sldMk cId="0" sldId="291"/>
            <ac:spMk id="1107" creationId="{00000000-0000-0000-0000-000000000000}"/>
          </ac:spMkLst>
        </pc:spChg>
        <pc:spChg chg="mod">
          <ac:chgData name="Loc Huynh" userId="80c0383e323bd6ea" providerId="LiveId" clId="{EB6AEB1E-92B8-574A-94BB-FF82B5FA9E75}" dt="2022-01-20T06:56:50.884" v="104"/>
          <ac:spMkLst>
            <pc:docMk/>
            <pc:sldMk cId="0" sldId="291"/>
            <ac:spMk id="1108" creationId="{00000000-0000-0000-0000-000000000000}"/>
          </ac:spMkLst>
        </pc:spChg>
        <pc:spChg chg="mod">
          <ac:chgData name="Loc Huynh" userId="80c0383e323bd6ea" providerId="LiveId" clId="{EB6AEB1E-92B8-574A-94BB-FF82B5FA9E75}" dt="2022-01-20T06:56:50.884" v="104"/>
          <ac:spMkLst>
            <pc:docMk/>
            <pc:sldMk cId="0" sldId="291"/>
            <ac:spMk id="1109" creationId="{00000000-0000-0000-0000-000000000000}"/>
          </ac:spMkLst>
        </pc:spChg>
        <pc:spChg chg="mod">
          <ac:chgData name="Loc Huynh" userId="80c0383e323bd6ea" providerId="LiveId" clId="{EB6AEB1E-92B8-574A-94BB-FF82B5FA9E75}" dt="2022-01-20T06:56:50.884" v="104"/>
          <ac:spMkLst>
            <pc:docMk/>
            <pc:sldMk cId="0" sldId="291"/>
            <ac:spMk id="1110" creationId="{00000000-0000-0000-0000-000000000000}"/>
          </ac:spMkLst>
        </pc:spChg>
        <pc:spChg chg="mod">
          <ac:chgData name="Loc Huynh" userId="80c0383e323bd6ea" providerId="LiveId" clId="{EB6AEB1E-92B8-574A-94BB-FF82B5FA9E75}" dt="2022-01-20T06:56:50.884" v="104"/>
          <ac:spMkLst>
            <pc:docMk/>
            <pc:sldMk cId="0" sldId="291"/>
            <ac:spMk id="1112" creationId="{00000000-0000-0000-0000-000000000000}"/>
          </ac:spMkLst>
        </pc:spChg>
        <pc:spChg chg="mod">
          <ac:chgData name="Loc Huynh" userId="80c0383e323bd6ea" providerId="LiveId" clId="{EB6AEB1E-92B8-574A-94BB-FF82B5FA9E75}" dt="2022-01-20T06:56:50.884" v="104"/>
          <ac:spMkLst>
            <pc:docMk/>
            <pc:sldMk cId="0" sldId="291"/>
            <ac:spMk id="1113" creationId="{00000000-0000-0000-0000-000000000000}"/>
          </ac:spMkLst>
        </pc:spChg>
        <pc:spChg chg="mod">
          <ac:chgData name="Loc Huynh" userId="80c0383e323bd6ea" providerId="LiveId" clId="{EB6AEB1E-92B8-574A-94BB-FF82B5FA9E75}" dt="2022-01-20T06:56:50.884" v="104"/>
          <ac:spMkLst>
            <pc:docMk/>
            <pc:sldMk cId="0" sldId="291"/>
            <ac:spMk id="1114" creationId="{00000000-0000-0000-0000-000000000000}"/>
          </ac:spMkLst>
        </pc:spChg>
        <pc:spChg chg="mod">
          <ac:chgData name="Loc Huynh" userId="80c0383e323bd6ea" providerId="LiveId" clId="{EB6AEB1E-92B8-574A-94BB-FF82B5FA9E75}" dt="2022-01-20T06:56:50.884" v="104"/>
          <ac:spMkLst>
            <pc:docMk/>
            <pc:sldMk cId="0" sldId="291"/>
            <ac:spMk id="1115" creationId="{00000000-0000-0000-0000-000000000000}"/>
          </ac:spMkLst>
        </pc:spChg>
        <pc:spChg chg="mod">
          <ac:chgData name="Loc Huynh" userId="80c0383e323bd6ea" providerId="LiveId" clId="{EB6AEB1E-92B8-574A-94BB-FF82B5FA9E75}" dt="2022-01-20T06:56:50.884" v="104"/>
          <ac:spMkLst>
            <pc:docMk/>
            <pc:sldMk cId="0" sldId="291"/>
            <ac:spMk id="1116" creationId="{00000000-0000-0000-0000-000000000000}"/>
          </ac:spMkLst>
        </pc:spChg>
        <pc:spChg chg="mod">
          <ac:chgData name="Loc Huynh" userId="80c0383e323bd6ea" providerId="LiveId" clId="{EB6AEB1E-92B8-574A-94BB-FF82B5FA9E75}" dt="2022-01-20T06:56:50.884" v="104"/>
          <ac:spMkLst>
            <pc:docMk/>
            <pc:sldMk cId="0" sldId="291"/>
            <ac:spMk id="1117" creationId="{00000000-0000-0000-0000-000000000000}"/>
          </ac:spMkLst>
        </pc:spChg>
        <pc:spChg chg="mod">
          <ac:chgData name="Loc Huynh" userId="80c0383e323bd6ea" providerId="LiveId" clId="{EB6AEB1E-92B8-574A-94BB-FF82B5FA9E75}" dt="2022-01-20T06:56:50.884" v="104"/>
          <ac:spMkLst>
            <pc:docMk/>
            <pc:sldMk cId="0" sldId="291"/>
            <ac:spMk id="1118" creationId="{00000000-0000-0000-0000-000000000000}"/>
          </ac:spMkLst>
        </pc:spChg>
        <pc:spChg chg="mod">
          <ac:chgData name="Loc Huynh" userId="80c0383e323bd6ea" providerId="LiveId" clId="{EB6AEB1E-92B8-574A-94BB-FF82B5FA9E75}" dt="2022-01-20T06:56:50.884" v="104"/>
          <ac:spMkLst>
            <pc:docMk/>
            <pc:sldMk cId="0" sldId="291"/>
            <ac:spMk id="1120" creationId="{00000000-0000-0000-0000-000000000000}"/>
          </ac:spMkLst>
        </pc:spChg>
        <pc:spChg chg="mod">
          <ac:chgData name="Loc Huynh" userId="80c0383e323bd6ea" providerId="LiveId" clId="{EB6AEB1E-92B8-574A-94BB-FF82B5FA9E75}" dt="2022-01-20T06:56:50.884" v="104"/>
          <ac:spMkLst>
            <pc:docMk/>
            <pc:sldMk cId="0" sldId="291"/>
            <ac:spMk id="1121" creationId="{00000000-0000-0000-0000-000000000000}"/>
          </ac:spMkLst>
        </pc:spChg>
        <pc:spChg chg="mod">
          <ac:chgData name="Loc Huynh" userId="80c0383e323bd6ea" providerId="LiveId" clId="{EB6AEB1E-92B8-574A-94BB-FF82B5FA9E75}" dt="2022-01-20T06:56:50.884" v="104"/>
          <ac:spMkLst>
            <pc:docMk/>
            <pc:sldMk cId="0" sldId="291"/>
            <ac:spMk id="1122" creationId="{00000000-0000-0000-0000-000000000000}"/>
          </ac:spMkLst>
        </pc:spChg>
        <pc:spChg chg="mod">
          <ac:chgData name="Loc Huynh" userId="80c0383e323bd6ea" providerId="LiveId" clId="{EB6AEB1E-92B8-574A-94BB-FF82B5FA9E75}" dt="2022-01-20T06:56:50.884" v="104"/>
          <ac:spMkLst>
            <pc:docMk/>
            <pc:sldMk cId="0" sldId="291"/>
            <ac:spMk id="1124" creationId="{00000000-0000-0000-0000-000000000000}"/>
          </ac:spMkLst>
        </pc:spChg>
        <pc:spChg chg="mod">
          <ac:chgData name="Loc Huynh" userId="80c0383e323bd6ea" providerId="LiveId" clId="{EB6AEB1E-92B8-574A-94BB-FF82B5FA9E75}" dt="2022-01-20T06:56:50.884" v="104"/>
          <ac:spMkLst>
            <pc:docMk/>
            <pc:sldMk cId="0" sldId="291"/>
            <ac:spMk id="1125" creationId="{00000000-0000-0000-0000-000000000000}"/>
          </ac:spMkLst>
        </pc:spChg>
        <pc:spChg chg="mod">
          <ac:chgData name="Loc Huynh" userId="80c0383e323bd6ea" providerId="LiveId" clId="{EB6AEB1E-92B8-574A-94BB-FF82B5FA9E75}" dt="2022-01-20T06:56:50.884" v="104"/>
          <ac:spMkLst>
            <pc:docMk/>
            <pc:sldMk cId="0" sldId="291"/>
            <ac:spMk id="1126" creationId="{00000000-0000-0000-0000-000000000000}"/>
          </ac:spMkLst>
        </pc:spChg>
        <pc:spChg chg="mod">
          <ac:chgData name="Loc Huynh" userId="80c0383e323bd6ea" providerId="LiveId" clId="{EB6AEB1E-92B8-574A-94BB-FF82B5FA9E75}" dt="2022-01-20T06:56:50.884" v="104"/>
          <ac:spMkLst>
            <pc:docMk/>
            <pc:sldMk cId="0" sldId="291"/>
            <ac:spMk id="1127" creationId="{00000000-0000-0000-0000-000000000000}"/>
          </ac:spMkLst>
        </pc:spChg>
        <pc:spChg chg="mod">
          <ac:chgData name="Loc Huynh" userId="80c0383e323bd6ea" providerId="LiveId" clId="{EB6AEB1E-92B8-574A-94BB-FF82B5FA9E75}" dt="2022-01-20T06:56:50.884" v="104"/>
          <ac:spMkLst>
            <pc:docMk/>
            <pc:sldMk cId="0" sldId="291"/>
            <ac:spMk id="1128" creationId="{00000000-0000-0000-0000-000000000000}"/>
          </ac:spMkLst>
        </pc:spChg>
        <pc:spChg chg="mod">
          <ac:chgData name="Loc Huynh" userId="80c0383e323bd6ea" providerId="LiveId" clId="{EB6AEB1E-92B8-574A-94BB-FF82B5FA9E75}" dt="2022-01-20T06:56:50.884" v="104"/>
          <ac:spMkLst>
            <pc:docMk/>
            <pc:sldMk cId="0" sldId="291"/>
            <ac:spMk id="1129" creationId="{00000000-0000-0000-0000-000000000000}"/>
          </ac:spMkLst>
        </pc:spChg>
        <pc:spChg chg="mod">
          <ac:chgData name="Loc Huynh" userId="80c0383e323bd6ea" providerId="LiveId" clId="{EB6AEB1E-92B8-574A-94BB-FF82B5FA9E75}" dt="2022-01-20T06:56:50.884" v="104"/>
          <ac:spMkLst>
            <pc:docMk/>
            <pc:sldMk cId="0" sldId="291"/>
            <ac:spMk id="1131" creationId="{00000000-0000-0000-0000-000000000000}"/>
          </ac:spMkLst>
        </pc:spChg>
        <pc:spChg chg="mod">
          <ac:chgData name="Loc Huynh" userId="80c0383e323bd6ea" providerId="LiveId" clId="{EB6AEB1E-92B8-574A-94BB-FF82B5FA9E75}" dt="2022-01-20T06:56:50.884" v="104"/>
          <ac:spMkLst>
            <pc:docMk/>
            <pc:sldMk cId="0" sldId="291"/>
            <ac:spMk id="1132" creationId="{00000000-0000-0000-0000-000000000000}"/>
          </ac:spMkLst>
        </pc:spChg>
        <pc:spChg chg="mod">
          <ac:chgData name="Loc Huynh" userId="80c0383e323bd6ea" providerId="LiveId" clId="{EB6AEB1E-92B8-574A-94BB-FF82B5FA9E75}" dt="2022-01-20T06:56:50.884" v="104"/>
          <ac:spMkLst>
            <pc:docMk/>
            <pc:sldMk cId="0" sldId="291"/>
            <ac:spMk id="1133" creationId="{00000000-0000-0000-0000-000000000000}"/>
          </ac:spMkLst>
        </pc:spChg>
        <pc:spChg chg="mod">
          <ac:chgData name="Loc Huynh" userId="80c0383e323bd6ea" providerId="LiveId" clId="{EB6AEB1E-92B8-574A-94BB-FF82B5FA9E75}" dt="2022-01-20T06:56:50.884" v="104"/>
          <ac:spMkLst>
            <pc:docMk/>
            <pc:sldMk cId="0" sldId="291"/>
            <ac:spMk id="1135" creationId="{00000000-0000-0000-0000-000000000000}"/>
          </ac:spMkLst>
        </pc:spChg>
        <pc:spChg chg="mod">
          <ac:chgData name="Loc Huynh" userId="80c0383e323bd6ea" providerId="LiveId" clId="{EB6AEB1E-92B8-574A-94BB-FF82B5FA9E75}" dt="2022-01-20T06:56:50.884" v="104"/>
          <ac:spMkLst>
            <pc:docMk/>
            <pc:sldMk cId="0" sldId="291"/>
            <ac:spMk id="1136" creationId="{00000000-0000-0000-0000-000000000000}"/>
          </ac:spMkLst>
        </pc:spChg>
        <pc:spChg chg="mod">
          <ac:chgData name="Loc Huynh" userId="80c0383e323bd6ea" providerId="LiveId" clId="{EB6AEB1E-92B8-574A-94BB-FF82B5FA9E75}" dt="2022-01-20T06:56:50.884" v="104"/>
          <ac:spMkLst>
            <pc:docMk/>
            <pc:sldMk cId="0" sldId="291"/>
            <ac:spMk id="1137" creationId="{00000000-0000-0000-0000-000000000000}"/>
          </ac:spMkLst>
        </pc:spChg>
        <pc:spChg chg="mod">
          <ac:chgData name="Loc Huynh" userId="80c0383e323bd6ea" providerId="LiveId" clId="{EB6AEB1E-92B8-574A-94BB-FF82B5FA9E75}" dt="2022-01-20T06:56:50.884" v="104"/>
          <ac:spMkLst>
            <pc:docMk/>
            <pc:sldMk cId="0" sldId="291"/>
            <ac:spMk id="1139" creationId="{00000000-0000-0000-0000-000000000000}"/>
          </ac:spMkLst>
        </pc:spChg>
        <pc:spChg chg="mod">
          <ac:chgData name="Loc Huynh" userId="80c0383e323bd6ea" providerId="LiveId" clId="{EB6AEB1E-92B8-574A-94BB-FF82B5FA9E75}" dt="2022-01-20T06:56:50.884" v="104"/>
          <ac:spMkLst>
            <pc:docMk/>
            <pc:sldMk cId="0" sldId="291"/>
            <ac:spMk id="1140" creationId="{00000000-0000-0000-0000-000000000000}"/>
          </ac:spMkLst>
        </pc:spChg>
        <pc:spChg chg="mod">
          <ac:chgData name="Loc Huynh" userId="80c0383e323bd6ea" providerId="LiveId" clId="{EB6AEB1E-92B8-574A-94BB-FF82B5FA9E75}" dt="2022-01-20T06:56:50.884" v="104"/>
          <ac:spMkLst>
            <pc:docMk/>
            <pc:sldMk cId="0" sldId="291"/>
            <ac:spMk id="1141" creationId="{00000000-0000-0000-0000-000000000000}"/>
          </ac:spMkLst>
        </pc:spChg>
        <pc:spChg chg="mod">
          <ac:chgData name="Loc Huynh" userId="80c0383e323bd6ea" providerId="LiveId" clId="{EB6AEB1E-92B8-574A-94BB-FF82B5FA9E75}" dt="2022-01-20T06:56:50.884" v="104"/>
          <ac:spMkLst>
            <pc:docMk/>
            <pc:sldMk cId="0" sldId="291"/>
            <ac:spMk id="1142" creationId="{00000000-0000-0000-0000-000000000000}"/>
          </ac:spMkLst>
        </pc:spChg>
        <pc:spChg chg="mod">
          <ac:chgData name="Loc Huynh" userId="80c0383e323bd6ea" providerId="LiveId" clId="{EB6AEB1E-92B8-574A-94BB-FF82B5FA9E75}" dt="2022-01-20T06:56:50.884" v="104"/>
          <ac:spMkLst>
            <pc:docMk/>
            <pc:sldMk cId="0" sldId="291"/>
            <ac:spMk id="1143" creationId="{00000000-0000-0000-0000-000000000000}"/>
          </ac:spMkLst>
        </pc:spChg>
        <pc:spChg chg="mod">
          <ac:chgData name="Loc Huynh" userId="80c0383e323bd6ea" providerId="LiveId" clId="{EB6AEB1E-92B8-574A-94BB-FF82B5FA9E75}" dt="2022-01-20T06:56:50.884" v="104"/>
          <ac:spMkLst>
            <pc:docMk/>
            <pc:sldMk cId="0" sldId="291"/>
            <ac:spMk id="1145" creationId="{00000000-0000-0000-0000-000000000000}"/>
          </ac:spMkLst>
        </pc:spChg>
        <pc:spChg chg="mod">
          <ac:chgData name="Loc Huynh" userId="80c0383e323bd6ea" providerId="LiveId" clId="{EB6AEB1E-92B8-574A-94BB-FF82B5FA9E75}" dt="2022-01-20T06:56:50.884" v="104"/>
          <ac:spMkLst>
            <pc:docMk/>
            <pc:sldMk cId="0" sldId="291"/>
            <ac:spMk id="1146" creationId="{00000000-0000-0000-0000-000000000000}"/>
          </ac:spMkLst>
        </pc:spChg>
        <pc:spChg chg="mod">
          <ac:chgData name="Loc Huynh" userId="80c0383e323bd6ea" providerId="LiveId" clId="{EB6AEB1E-92B8-574A-94BB-FF82B5FA9E75}" dt="2022-01-20T06:56:50.884" v="104"/>
          <ac:spMkLst>
            <pc:docMk/>
            <pc:sldMk cId="0" sldId="291"/>
            <ac:spMk id="1147" creationId="{00000000-0000-0000-0000-000000000000}"/>
          </ac:spMkLst>
        </pc:spChg>
        <pc:spChg chg="mod">
          <ac:chgData name="Loc Huynh" userId="80c0383e323bd6ea" providerId="LiveId" clId="{EB6AEB1E-92B8-574A-94BB-FF82B5FA9E75}" dt="2022-01-20T06:56:50.884" v="104"/>
          <ac:spMkLst>
            <pc:docMk/>
            <pc:sldMk cId="0" sldId="291"/>
            <ac:spMk id="1148" creationId="{00000000-0000-0000-0000-000000000000}"/>
          </ac:spMkLst>
        </pc:spChg>
        <pc:spChg chg="mod">
          <ac:chgData name="Loc Huynh" userId="80c0383e323bd6ea" providerId="LiveId" clId="{EB6AEB1E-92B8-574A-94BB-FF82B5FA9E75}" dt="2022-01-20T06:56:50.884" v="104"/>
          <ac:spMkLst>
            <pc:docMk/>
            <pc:sldMk cId="0" sldId="291"/>
            <ac:spMk id="1149" creationId="{00000000-0000-0000-0000-000000000000}"/>
          </ac:spMkLst>
        </pc:spChg>
        <pc:spChg chg="mod">
          <ac:chgData name="Loc Huynh" userId="80c0383e323bd6ea" providerId="LiveId" clId="{EB6AEB1E-92B8-574A-94BB-FF82B5FA9E75}" dt="2022-01-20T06:56:50.884" v="104"/>
          <ac:spMkLst>
            <pc:docMk/>
            <pc:sldMk cId="0" sldId="291"/>
            <ac:spMk id="1150" creationId="{00000000-0000-0000-0000-000000000000}"/>
          </ac:spMkLst>
        </pc:spChg>
        <pc:spChg chg="mod">
          <ac:chgData name="Loc Huynh" userId="80c0383e323bd6ea" providerId="LiveId" clId="{EB6AEB1E-92B8-574A-94BB-FF82B5FA9E75}" dt="2022-01-20T06:56:50.884" v="104"/>
          <ac:spMkLst>
            <pc:docMk/>
            <pc:sldMk cId="0" sldId="291"/>
            <ac:spMk id="1151" creationId="{00000000-0000-0000-0000-000000000000}"/>
          </ac:spMkLst>
        </pc:spChg>
        <pc:spChg chg="mod">
          <ac:chgData name="Loc Huynh" userId="80c0383e323bd6ea" providerId="LiveId" clId="{EB6AEB1E-92B8-574A-94BB-FF82B5FA9E75}" dt="2022-01-20T06:56:50.884" v="104"/>
          <ac:spMkLst>
            <pc:docMk/>
            <pc:sldMk cId="0" sldId="291"/>
            <ac:spMk id="1152" creationId="{00000000-0000-0000-0000-000000000000}"/>
          </ac:spMkLst>
        </pc:spChg>
        <pc:spChg chg="mod">
          <ac:chgData name="Loc Huynh" userId="80c0383e323bd6ea" providerId="LiveId" clId="{EB6AEB1E-92B8-574A-94BB-FF82B5FA9E75}" dt="2022-01-20T06:56:50.884" v="104"/>
          <ac:spMkLst>
            <pc:docMk/>
            <pc:sldMk cId="0" sldId="291"/>
            <ac:spMk id="1153" creationId="{00000000-0000-0000-0000-000000000000}"/>
          </ac:spMkLst>
        </pc:spChg>
        <pc:spChg chg="mod">
          <ac:chgData name="Loc Huynh" userId="80c0383e323bd6ea" providerId="LiveId" clId="{EB6AEB1E-92B8-574A-94BB-FF82B5FA9E75}" dt="2022-01-20T06:56:50.884" v="104"/>
          <ac:spMkLst>
            <pc:docMk/>
            <pc:sldMk cId="0" sldId="291"/>
            <ac:spMk id="1154" creationId="{00000000-0000-0000-0000-000000000000}"/>
          </ac:spMkLst>
        </pc:spChg>
        <pc:spChg chg="mod">
          <ac:chgData name="Loc Huynh" userId="80c0383e323bd6ea" providerId="LiveId" clId="{EB6AEB1E-92B8-574A-94BB-FF82B5FA9E75}" dt="2022-01-20T06:56:50.884" v="104"/>
          <ac:spMkLst>
            <pc:docMk/>
            <pc:sldMk cId="0" sldId="291"/>
            <ac:spMk id="1155" creationId="{00000000-0000-0000-0000-000000000000}"/>
          </ac:spMkLst>
        </pc:spChg>
        <pc:spChg chg="mod">
          <ac:chgData name="Loc Huynh" userId="80c0383e323bd6ea" providerId="LiveId" clId="{EB6AEB1E-92B8-574A-94BB-FF82B5FA9E75}" dt="2022-01-20T06:56:50.884" v="104"/>
          <ac:spMkLst>
            <pc:docMk/>
            <pc:sldMk cId="0" sldId="291"/>
            <ac:spMk id="1156" creationId="{00000000-0000-0000-0000-000000000000}"/>
          </ac:spMkLst>
        </pc:spChg>
        <pc:spChg chg="mod">
          <ac:chgData name="Loc Huynh" userId="80c0383e323bd6ea" providerId="LiveId" clId="{EB6AEB1E-92B8-574A-94BB-FF82B5FA9E75}" dt="2022-01-20T06:56:50.884" v="104"/>
          <ac:spMkLst>
            <pc:docMk/>
            <pc:sldMk cId="0" sldId="291"/>
            <ac:spMk id="1157" creationId="{00000000-0000-0000-0000-000000000000}"/>
          </ac:spMkLst>
        </pc:spChg>
        <pc:spChg chg="mod">
          <ac:chgData name="Loc Huynh" userId="80c0383e323bd6ea" providerId="LiveId" clId="{EB6AEB1E-92B8-574A-94BB-FF82B5FA9E75}" dt="2022-01-20T06:56:50.884" v="104"/>
          <ac:spMkLst>
            <pc:docMk/>
            <pc:sldMk cId="0" sldId="291"/>
            <ac:spMk id="1158" creationId="{00000000-0000-0000-0000-000000000000}"/>
          </ac:spMkLst>
        </pc:spChg>
        <pc:spChg chg="mod">
          <ac:chgData name="Loc Huynh" userId="80c0383e323bd6ea" providerId="LiveId" clId="{EB6AEB1E-92B8-574A-94BB-FF82B5FA9E75}" dt="2022-01-20T06:56:50.884" v="104"/>
          <ac:spMkLst>
            <pc:docMk/>
            <pc:sldMk cId="0" sldId="291"/>
            <ac:spMk id="1159" creationId="{00000000-0000-0000-0000-000000000000}"/>
          </ac:spMkLst>
        </pc:spChg>
        <pc:spChg chg="mod">
          <ac:chgData name="Loc Huynh" userId="80c0383e323bd6ea" providerId="LiveId" clId="{EB6AEB1E-92B8-574A-94BB-FF82B5FA9E75}" dt="2022-01-20T06:56:50.884" v="104"/>
          <ac:spMkLst>
            <pc:docMk/>
            <pc:sldMk cId="0" sldId="291"/>
            <ac:spMk id="1160" creationId="{00000000-0000-0000-0000-000000000000}"/>
          </ac:spMkLst>
        </pc:spChg>
        <pc:spChg chg="mod">
          <ac:chgData name="Loc Huynh" userId="80c0383e323bd6ea" providerId="LiveId" clId="{EB6AEB1E-92B8-574A-94BB-FF82B5FA9E75}" dt="2022-01-20T06:56:50.884" v="104"/>
          <ac:spMkLst>
            <pc:docMk/>
            <pc:sldMk cId="0" sldId="291"/>
            <ac:spMk id="1161" creationId="{00000000-0000-0000-0000-000000000000}"/>
          </ac:spMkLst>
        </pc:spChg>
        <pc:spChg chg="mod">
          <ac:chgData name="Loc Huynh" userId="80c0383e323bd6ea" providerId="LiveId" clId="{EB6AEB1E-92B8-574A-94BB-FF82B5FA9E75}" dt="2022-01-20T06:56:50.884" v="104"/>
          <ac:spMkLst>
            <pc:docMk/>
            <pc:sldMk cId="0" sldId="291"/>
            <ac:spMk id="1162" creationId="{00000000-0000-0000-0000-000000000000}"/>
          </ac:spMkLst>
        </pc:spChg>
        <pc:spChg chg="mod">
          <ac:chgData name="Loc Huynh" userId="80c0383e323bd6ea" providerId="LiveId" clId="{EB6AEB1E-92B8-574A-94BB-FF82B5FA9E75}" dt="2022-01-20T06:56:50.884" v="104"/>
          <ac:spMkLst>
            <pc:docMk/>
            <pc:sldMk cId="0" sldId="291"/>
            <ac:spMk id="1163" creationId="{00000000-0000-0000-0000-000000000000}"/>
          </ac:spMkLst>
        </pc:spChg>
        <pc:spChg chg="mod">
          <ac:chgData name="Loc Huynh" userId="80c0383e323bd6ea" providerId="LiveId" clId="{EB6AEB1E-92B8-574A-94BB-FF82B5FA9E75}" dt="2022-01-20T06:56:50.884" v="104"/>
          <ac:spMkLst>
            <pc:docMk/>
            <pc:sldMk cId="0" sldId="291"/>
            <ac:spMk id="1164" creationId="{00000000-0000-0000-0000-000000000000}"/>
          </ac:spMkLst>
        </pc:spChg>
        <pc:spChg chg="mod">
          <ac:chgData name="Loc Huynh" userId="80c0383e323bd6ea" providerId="LiveId" clId="{EB6AEB1E-92B8-574A-94BB-FF82B5FA9E75}" dt="2022-01-20T06:56:50.884" v="104"/>
          <ac:spMkLst>
            <pc:docMk/>
            <pc:sldMk cId="0" sldId="291"/>
            <ac:spMk id="1165" creationId="{00000000-0000-0000-0000-000000000000}"/>
          </ac:spMkLst>
        </pc:spChg>
        <pc:spChg chg="mod">
          <ac:chgData name="Loc Huynh" userId="80c0383e323bd6ea" providerId="LiveId" clId="{EB6AEB1E-92B8-574A-94BB-FF82B5FA9E75}" dt="2022-01-20T06:56:50.884" v="104"/>
          <ac:spMkLst>
            <pc:docMk/>
            <pc:sldMk cId="0" sldId="291"/>
            <ac:spMk id="1166" creationId="{00000000-0000-0000-0000-000000000000}"/>
          </ac:spMkLst>
        </pc:spChg>
        <pc:spChg chg="mod">
          <ac:chgData name="Loc Huynh" userId="80c0383e323bd6ea" providerId="LiveId" clId="{EB6AEB1E-92B8-574A-94BB-FF82B5FA9E75}" dt="2022-01-20T06:56:50.884" v="104"/>
          <ac:spMkLst>
            <pc:docMk/>
            <pc:sldMk cId="0" sldId="291"/>
            <ac:spMk id="1167" creationId="{00000000-0000-0000-0000-000000000000}"/>
          </ac:spMkLst>
        </pc:spChg>
        <pc:spChg chg="mod">
          <ac:chgData name="Loc Huynh" userId="80c0383e323bd6ea" providerId="LiveId" clId="{EB6AEB1E-92B8-574A-94BB-FF82B5FA9E75}" dt="2022-01-20T06:56:50.884" v="104"/>
          <ac:spMkLst>
            <pc:docMk/>
            <pc:sldMk cId="0" sldId="291"/>
            <ac:spMk id="1168" creationId="{00000000-0000-0000-0000-000000000000}"/>
          </ac:spMkLst>
        </pc:spChg>
        <pc:spChg chg="mod">
          <ac:chgData name="Loc Huynh" userId="80c0383e323bd6ea" providerId="LiveId" clId="{EB6AEB1E-92B8-574A-94BB-FF82B5FA9E75}" dt="2022-01-20T06:56:50.884" v="104"/>
          <ac:spMkLst>
            <pc:docMk/>
            <pc:sldMk cId="0" sldId="291"/>
            <ac:spMk id="1169" creationId="{00000000-0000-0000-0000-000000000000}"/>
          </ac:spMkLst>
        </pc:spChg>
        <pc:spChg chg="mod">
          <ac:chgData name="Loc Huynh" userId="80c0383e323bd6ea" providerId="LiveId" clId="{EB6AEB1E-92B8-574A-94BB-FF82B5FA9E75}" dt="2022-01-20T06:56:50.884" v="104"/>
          <ac:spMkLst>
            <pc:docMk/>
            <pc:sldMk cId="0" sldId="291"/>
            <ac:spMk id="1170" creationId="{00000000-0000-0000-0000-000000000000}"/>
          </ac:spMkLst>
        </pc:spChg>
        <pc:spChg chg="mod">
          <ac:chgData name="Loc Huynh" userId="80c0383e323bd6ea" providerId="LiveId" clId="{EB6AEB1E-92B8-574A-94BB-FF82B5FA9E75}" dt="2022-01-20T06:56:50.884" v="104"/>
          <ac:spMkLst>
            <pc:docMk/>
            <pc:sldMk cId="0" sldId="291"/>
            <ac:spMk id="1171" creationId="{00000000-0000-0000-0000-000000000000}"/>
          </ac:spMkLst>
        </pc:spChg>
        <pc:spChg chg="mod">
          <ac:chgData name="Loc Huynh" userId="80c0383e323bd6ea" providerId="LiveId" clId="{EB6AEB1E-92B8-574A-94BB-FF82B5FA9E75}" dt="2022-01-20T06:56:50.884" v="104"/>
          <ac:spMkLst>
            <pc:docMk/>
            <pc:sldMk cId="0" sldId="291"/>
            <ac:spMk id="1173" creationId="{00000000-0000-0000-0000-000000000000}"/>
          </ac:spMkLst>
        </pc:spChg>
        <pc:spChg chg="mod">
          <ac:chgData name="Loc Huynh" userId="80c0383e323bd6ea" providerId="LiveId" clId="{EB6AEB1E-92B8-574A-94BB-FF82B5FA9E75}" dt="2022-01-20T06:56:50.884" v="104"/>
          <ac:spMkLst>
            <pc:docMk/>
            <pc:sldMk cId="0" sldId="291"/>
            <ac:spMk id="1174" creationId="{00000000-0000-0000-0000-000000000000}"/>
          </ac:spMkLst>
        </pc:spChg>
        <pc:spChg chg="mod">
          <ac:chgData name="Loc Huynh" userId="80c0383e323bd6ea" providerId="LiveId" clId="{EB6AEB1E-92B8-574A-94BB-FF82B5FA9E75}" dt="2022-01-20T06:56:50.884" v="104"/>
          <ac:spMkLst>
            <pc:docMk/>
            <pc:sldMk cId="0" sldId="291"/>
            <ac:spMk id="1175" creationId="{00000000-0000-0000-0000-000000000000}"/>
          </ac:spMkLst>
        </pc:spChg>
        <pc:spChg chg="mod">
          <ac:chgData name="Loc Huynh" userId="80c0383e323bd6ea" providerId="LiveId" clId="{EB6AEB1E-92B8-574A-94BB-FF82B5FA9E75}" dt="2022-01-20T06:56:50.884" v="104"/>
          <ac:spMkLst>
            <pc:docMk/>
            <pc:sldMk cId="0" sldId="291"/>
            <ac:spMk id="1176" creationId="{00000000-0000-0000-0000-000000000000}"/>
          </ac:spMkLst>
        </pc:spChg>
        <pc:spChg chg="mod">
          <ac:chgData name="Loc Huynh" userId="80c0383e323bd6ea" providerId="LiveId" clId="{EB6AEB1E-92B8-574A-94BB-FF82B5FA9E75}" dt="2022-01-20T06:56:50.884" v="104"/>
          <ac:spMkLst>
            <pc:docMk/>
            <pc:sldMk cId="0" sldId="291"/>
            <ac:spMk id="1177" creationId="{00000000-0000-0000-0000-000000000000}"/>
          </ac:spMkLst>
        </pc:spChg>
        <pc:spChg chg="mod">
          <ac:chgData name="Loc Huynh" userId="80c0383e323bd6ea" providerId="LiveId" clId="{EB6AEB1E-92B8-574A-94BB-FF82B5FA9E75}" dt="2022-01-20T06:56:50.884" v="104"/>
          <ac:spMkLst>
            <pc:docMk/>
            <pc:sldMk cId="0" sldId="291"/>
            <ac:spMk id="1178" creationId="{00000000-0000-0000-0000-000000000000}"/>
          </ac:spMkLst>
        </pc:spChg>
        <pc:spChg chg="mod">
          <ac:chgData name="Loc Huynh" userId="80c0383e323bd6ea" providerId="LiveId" clId="{EB6AEB1E-92B8-574A-94BB-FF82B5FA9E75}" dt="2022-01-20T06:56:50.884" v="104"/>
          <ac:spMkLst>
            <pc:docMk/>
            <pc:sldMk cId="0" sldId="291"/>
            <ac:spMk id="1179" creationId="{00000000-0000-0000-0000-000000000000}"/>
          </ac:spMkLst>
        </pc:spChg>
        <pc:spChg chg="mod">
          <ac:chgData name="Loc Huynh" userId="80c0383e323bd6ea" providerId="LiveId" clId="{EB6AEB1E-92B8-574A-94BB-FF82B5FA9E75}" dt="2022-01-20T06:56:50.884" v="104"/>
          <ac:spMkLst>
            <pc:docMk/>
            <pc:sldMk cId="0" sldId="291"/>
            <ac:spMk id="1180" creationId="{00000000-0000-0000-0000-000000000000}"/>
          </ac:spMkLst>
        </pc:spChg>
        <pc:spChg chg="mod">
          <ac:chgData name="Loc Huynh" userId="80c0383e323bd6ea" providerId="LiveId" clId="{EB6AEB1E-92B8-574A-94BB-FF82B5FA9E75}" dt="2022-01-20T06:56:50.884" v="104"/>
          <ac:spMkLst>
            <pc:docMk/>
            <pc:sldMk cId="0" sldId="291"/>
            <ac:spMk id="1181" creationId="{00000000-0000-0000-0000-000000000000}"/>
          </ac:spMkLst>
        </pc:spChg>
        <pc:spChg chg="mod">
          <ac:chgData name="Loc Huynh" userId="80c0383e323bd6ea" providerId="LiveId" clId="{EB6AEB1E-92B8-574A-94BB-FF82B5FA9E75}" dt="2022-01-20T06:56:50.884" v="104"/>
          <ac:spMkLst>
            <pc:docMk/>
            <pc:sldMk cId="0" sldId="291"/>
            <ac:spMk id="1182" creationId="{00000000-0000-0000-0000-000000000000}"/>
          </ac:spMkLst>
        </pc:spChg>
        <pc:spChg chg="mod">
          <ac:chgData name="Loc Huynh" userId="80c0383e323bd6ea" providerId="LiveId" clId="{EB6AEB1E-92B8-574A-94BB-FF82B5FA9E75}" dt="2022-01-20T06:56:50.884" v="104"/>
          <ac:spMkLst>
            <pc:docMk/>
            <pc:sldMk cId="0" sldId="291"/>
            <ac:spMk id="1183" creationId="{00000000-0000-0000-0000-000000000000}"/>
          </ac:spMkLst>
        </pc:spChg>
        <pc:spChg chg="mod">
          <ac:chgData name="Loc Huynh" userId="80c0383e323bd6ea" providerId="LiveId" clId="{EB6AEB1E-92B8-574A-94BB-FF82B5FA9E75}" dt="2022-01-20T06:56:50.884" v="104"/>
          <ac:spMkLst>
            <pc:docMk/>
            <pc:sldMk cId="0" sldId="291"/>
            <ac:spMk id="1184" creationId="{00000000-0000-0000-0000-000000000000}"/>
          </ac:spMkLst>
        </pc:spChg>
        <pc:spChg chg="mod">
          <ac:chgData name="Loc Huynh" userId="80c0383e323bd6ea" providerId="LiveId" clId="{EB6AEB1E-92B8-574A-94BB-FF82B5FA9E75}" dt="2022-01-20T06:56:50.884" v="104"/>
          <ac:spMkLst>
            <pc:docMk/>
            <pc:sldMk cId="0" sldId="291"/>
            <ac:spMk id="1185" creationId="{00000000-0000-0000-0000-000000000000}"/>
          </ac:spMkLst>
        </pc:spChg>
        <pc:spChg chg="mod">
          <ac:chgData name="Loc Huynh" userId="80c0383e323bd6ea" providerId="LiveId" clId="{EB6AEB1E-92B8-574A-94BB-FF82B5FA9E75}" dt="2022-01-20T06:56:50.884" v="104"/>
          <ac:spMkLst>
            <pc:docMk/>
            <pc:sldMk cId="0" sldId="291"/>
            <ac:spMk id="1186" creationId="{00000000-0000-0000-0000-000000000000}"/>
          </ac:spMkLst>
        </pc:spChg>
        <pc:spChg chg="mod">
          <ac:chgData name="Loc Huynh" userId="80c0383e323bd6ea" providerId="LiveId" clId="{EB6AEB1E-92B8-574A-94BB-FF82B5FA9E75}" dt="2022-01-20T06:56:50.884" v="104"/>
          <ac:spMkLst>
            <pc:docMk/>
            <pc:sldMk cId="0" sldId="291"/>
            <ac:spMk id="1187" creationId="{00000000-0000-0000-0000-000000000000}"/>
          </ac:spMkLst>
        </pc:spChg>
        <pc:spChg chg="mod">
          <ac:chgData name="Loc Huynh" userId="80c0383e323bd6ea" providerId="LiveId" clId="{EB6AEB1E-92B8-574A-94BB-FF82B5FA9E75}" dt="2022-01-20T06:56:50.884" v="104"/>
          <ac:spMkLst>
            <pc:docMk/>
            <pc:sldMk cId="0" sldId="291"/>
            <ac:spMk id="1188" creationId="{00000000-0000-0000-0000-000000000000}"/>
          </ac:spMkLst>
        </pc:spChg>
        <pc:spChg chg="mod">
          <ac:chgData name="Loc Huynh" userId="80c0383e323bd6ea" providerId="LiveId" clId="{EB6AEB1E-92B8-574A-94BB-FF82B5FA9E75}" dt="2022-01-20T06:56:50.884" v="104"/>
          <ac:spMkLst>
            <pc:docMk/>
            <pc:sldMk cId="0" sldId="291"/>
            <ac:spMk id="1189" creationId="{00000000-0000-0000-0000-000000000000}"/>
          </ac:spMkLst>
        </pc:spChg>
        <pc:spChg chg="mod">
          <ac:chgData name="Loc Huynh" userId="80c0383e323bd6ea" providerId="LiveId" clId="{EB6AEB1E-92B8-574A-94BB-FF82B5FA9E75}" dt="2022-01-20T06:56:50.884" v="104"/>
          <ac:spMkLst>
            <pc:docMk/>
            <pc:sldMk cId="0" sldId="291"/>
            <ac:spMk id="1190" creationId="{00000000-0000-0000-0000-000000000000}"/>
          </ac:spMkLst>
        </pc:spChg>
        <pc:spChg chg="mod">
          <ac:chgData name="Loc Huynh" userId="80c0383e323bd6ea" providerId="LiveId" clId="{EB6AEB1E-92B8-574A-94BB-FF82B5FA9E75}" dt="2022-01-20T06:56:50.884" v="104"/>
          <ac:spMkLst>
            <pc:docMk/>
            <pc:sldMk cId="0" sldId="291"/>
            <ac:spMk id="1191" creationId="{00000000-0000-0000-0000-000000000000}"/>
          </ac:spMkLst>
        </pc:spChg>
        <pc:spChg chg="mod">
          <ac:chgData name="Loc Huynh" userId="80c0383e323bd6ea" providerId="LiveId" clId="{EB6AEB1E-92B8-574A-94BB-FF82B5FA9E75}" dt="2022-01-20T06:56:50.884" v="104"/>
          <ac:spMkLst>
            <pc:docMk/>
            <pc:sldMk cId="0" sldId="291"/>
            <ac:spMk id="1192" creationId="{00000000-0000-0000-0000-000000000000}"/>
          </ac:spMkLst>
        </pc:spChg>
        <pc:spChg chg="mod">
          <ac:chgData name="Loc Huynh" userId="80c0383e323bd6ea" providerId="LiveId" clId="{EB6AEB1E-92B8-574A-94BB-FF82B5FA9E75}" dt="2022-01-20T06:56:50.884" v="104"/>
          <ac:spMkLst>
            <pc:docMk/>
            <pc:sldMk cId="0" sldId="291"/>
            <ac:spMk id="1193" creationId="{00000000-0000-0000-0000-000000000000}"/>
          </ac:spMkLst>
        </pc:spChg>
        <pc:spChg chg="mod">
          <ac:chgData name="Loc Huynh" userId="80c0383e323bd6ea" providerId="LiveId" clId="{EB6AEB1E-92B8-574A-94BB-FF82B5FA9E75}" dt="2022-01-20T06:56:50.884" v="104"/>
          <ac:spMkLst>
            <pc:docMk/>
            <pc:sldMk cId="0" sldId="291"/>
            <ac:spMk id="1194" creationId="{00000000-0000-0000-0000-000000000000}"/>
          </ac:spMkLst>
        </pc:spChg>
        <pc:spChg chg="mod">
          <ac:chgData name="Loc Huynh" userId="80c0383e323bd6ea" providerId="LiveId" clId="{EB6AEB1E-92B8-574A-94BB-FF82B5FA9E75}" dt="2022-01-20T06:56:50.884" v="104"/>
          <ac:spMkLst>
            <pc:docMk/>
            <pc:sldMk cId="0" sldId="291"/>
            <ac:spMk id="1195" creationId="{00000000-0000-0000-0000-000000000000}"/>
          </ac:spMkLst>
        </pc:spChg>
        <pc:spChg chg="mod">
          <ac:chgData name="Loc Huynh" userId="80c0383e323bd6ea" providerId="LiveId" clId="{EB6AEB1E-92B8-574A-94BB-FF82B5FA9E75}" dt="2022-01-20T06:56:50.884" v="104"/>
          <ac:spMkLst>
            <pc:docMk/>
            <pc:sldMk cId="0" sldId="291"/>
            <ac:spMk id="1197" creationId="{00000000-0000-0000-0000-000000000000}"/>
          </ac:spMkLst>
        </pc:spChg>
        <pc:spChg chg="mod">
          <ac:chgData name="Loc Huynh" userId="80c0383e323bd6ea" providerId="LiveId" clId="{EB6AEB1E-92B8-574A-94BB-FF82B5FA9E75}" dt="2022-01-20T06:56:50.884" v="104"/>
          <ac:spMkLst>
            <pc:docMk/>
            <pc:sldMk cId="0" sldId="291"/>
            <ac:spMk id="1198" creationId="{00000000-0000-0000-0000-000000000000}"/>
          </ac:spMkLst>
        </pc:spChg>
        <pc:spChg chg="mod">
          <ac:chgData name="Loc Huynh" userId="80c0383e323bd6ea" providerId="LiveId" clId="{EB6AEB1E-92B8-574A-94BB-FF82B5FA9E75}" dt="2022-01-20T06:56:50.884" v="104"/>
          <ac:spMkLst>
            <pc:docMk/>
            <pc:sldMk cId="0" sldId="291"/>
            <ac:spMk id="1199" creationId="{00000000-0000-0000-0000-000000000000}"/>
          </ac:spMkLst>
        </pc:spChg>
        <pc:spChg chg="mod">
          <ac:chgData name="Loc Huynh" userId="80c0383e323bd6ea" providerId="LiveId" clId="{EB6AEB1E-92B8-574A-94BB-FF82B5FA9E75}" dt="2022-01-20T06:56:50.884" v="104"/>
          <ac:spMkLst>
            <pc:docMk/>
            <pc:sldMk cId="0" sldId="291"/>
            <ac:spMk id="1200" creationId="{00000000-0000-0000-0000-000000000000}"/>
          </ac:spMkLst>
        </pc:spChg>
        <pc:spChg chg="mod">
          <ac:chgData name="Loc Huynh" userId="80c0383e323bd6ea" providerId="LiveId" clId="{EB6AEB1E-92B8-574A-94BB-FF82B5FA9E75}" dt="2022-01-20T06:56:50.884" v="104"/>
          <ac:spMkLst>
            <pc:docMk/>
            <pc:sldMk cId="0" sldId="291"/>
            <ac:spMk id="1201" creationId="{00000000-0000-0000-0000-000000000000}"/>
          </ac:spMkLst>
        </pc:spChg>
        <pc:spChg chg="mod">
          <ac:chgData name="Loc Huynh" userId="80c0383e323bd6ea" providerId="LiveId" clId="{EB6AEB1E-92B8-574A-94BB-FF82B5FA9E75}" dt="2022-01-20T06:56:50.884" v="104"/>
          <ac:spMkLst>
            <pc:docMk/>
            <pc:sldMk cId="0" sldId="291"/>
            <ac:spMk id="1202" creationId="{00000000-0000-0000-0000-000000000000}"/>
          </ac:spMkLst>
        </pc:spChg>
        <pc:spChg chg="mod">
          <ac:chgData name="Loc Huynh" userId="80c0383e323bd6ea" providerId="LiveId" clId="{EB6AEB1E-92B8-574A-94BB-FF82B5FA9E75}" dt="2022-01-20T06:56:50.884" v="104"/>
          <ac:spMkLst>
            <pc:docMk/>
            <pc:sldMk cId="0" sldId="291"/>
            <ac:spMk id="1203" creationId="{00000000-0000-0000-0000-000000000000}"/>
          </ac:spMkLst>
        </pc:spChg>
        <pc:spChg chg="mod">
          <ac:chgData name="Loc Huynh" userId="80c0383e323bd6ea" providerId="LiveId" clId="{EB6AEB1E-92B8-574A-94BB-FF82B5FA9E75}" dt="2022-01-20T06:56:50.884" v="104"/>
          <ac:spMkLst>
            <pc:docMk/>
            <pc:sldMk cId="0" sldId="291"/>
            <ac:spMk id="1204" creationId="{00000000-0000-0000-0000-000000000000}"/>
          </ac:spMkLst>
        </pc:spChg>
        <pc:spChg chg="mod">
          <ac:chgData name="Loc Huynh" userId="80c0383e323bd6ea" providerId="LiveId" clId="{EB6AEB1E-92B8-574A-94BB-FF82B5FA9E75}" dt="2022-01-20T06:56:50.884" v="104"/>
          <ac:spMkLst>
            <pc:docMk/>
            <pc:sldMk cId="0" sldId="291"/>
            <ac:spMk id="1205" creationId="{00000000-0000-0000-0000-000000000000}"/>
          </ac:spMkLst>
        </pc:spChg>
        <pc:spChg chg="mod">
          <ac:chgData name="Loc Huynh" userId="80c0383e323bd6ea" providerId="LiveId" clId="{EB6AEB1E-92B8-574A-94BB-FF82B5FA9E75}" dt="2022-01-20T06:56:50.884" v="104"/>
          <ac:spMkLst>
            <pc:docMk/>
            <pc:sldMk cId="0" sldId="291"/>
            <ac:spMk id="1206" creationId="{00000000-0000-0000-0000-000000000000}"/>
          </ac:spMkLst>
        </pc:spChg>
        <pc:spChg chg="mod">
          <ac:chgData name="Loc Huynh" userId="80c0383e323bd6ea" providerId="LiveId" clId="{EB6AEB1E-92B8-574A-94BB-FF82B5FA9E75}" dt="2022-01-20T06:56:50.884" v="104"/>
          <ac:spMkLst>
            <pc:docMk/>
            <pc:sldMk cId="0" sldId="291"/>
            <ac:spMk id="1207" creationId="{00000000-0000-0000-0000-000000000000}"/>
          </ac:spMkLst>
        </pc:spChg>
        <pc:spChg chg="mod">
          <ac:chgData name="Loc Huynh" userId="80c0383e323bd6ea" providerId="LiveId" clId="{EB6AEB1E-92B8-574A-94BB-FF82B5FA9E75}" dt="2022-01-20T06:56:50.884" v="104"/>
          <ac:spMkLst>
            <pc:docMk/>
            <pc:sldMk cId="0" sldId="291"/>
            <ac:spMk id="1208" creationId="{00000000-0000-0000-0000-000000000000}"/>
          </ac:spMkLst>
        </pc:spChg>
        <pc:spChg chg="mod">
          <ac:chgData name="Loc Huynh" userId="80c0383e323bd6ea" providerId="LiveId" clId="{EB6AEB1E-92B8-574A-94BB-FF82B5FA9E75}" dt="2022-01-20T06:56:50.884" v="104"/>
          <ac:spMkLst>
            <pc:docMk/>
            <pc:sldMk cId="0" sldId="291"/>
            <ac:spMk id="1209" creationId="{00000000-0000-0000-0000-000000000000}"/>
          </ac:spMkLst>
        </pc:spChg>
        <pc:spChg chg="mod">
          <ac:chgData name="Loc Huynh" userId="80c0383e323bd6ea" providerId="LiveId" clId="{EB6AEB1E-92B8-574A-94BB-FF82B5FA9E75}" dt="2022-01-20T06:56:50.884" v="104"/>
          <ac:spMkLst>
            <pc:docMk/>
            <pc:sldMk cId="0" sldId="291"/>
            <ac:spMk id="1210" creationId="{00000000-0000-0000-0000-000000000000}"/>
          </ac:spMkLst>
        </pc:spChg>
        <pc:spChg chg="mod">
          <ac:chgData name="Loc Huynh" userId="80c0383e323bd6ea" providerId="LiveId" clId="{EB6AEB1E-92B8-574A-94BB-FF82B5FA9E75}" dt="2022-01-20T06:56:50.884" v="104"/>
          <ac:spMkLst>
            <pc:docMk/>
            <pc:sldMk cId="0" sldId="291"/>
            <ac:spMk id="1212" creationId="{00000000-0000-0000-0000-000000000000}"/>
          </ac:spMkLst>
        </pc:spChg>
        <pc:spChg chg="mod">
          <ac:chgData name="Loc Huynh" userId="80c0383e323bd6ea" providerId="LiveId" clId="{EB6AEB1E-92B8-574A-94BB-FF82B5FA9E75}" dt="2022-01-20T06:56:50.884" v="104"/>
          <ac:spMkLst>
            <pc:docMk/>
            <pc:sldMk cId="0" sldId="291"/>
            <ac:spMk id="1213" creationId="{00000000-0000-0000-0000-000000000000}"/>
          </ac:spMkLst>
        </pc:spChg>
        <pc:spChg chg="mod">
          <ac:chgData name="Loc Huynh" userId="80c0383e323bd6ea" providerId="LiveId" clId="{EB6AEB1E-92B8-574A-94BB-FF82B5FA9E75}" dt="2022-01-20T06:56:50.884" v="104"/>
          <ac:spMkLst>
            <pc:docMk/>
            <pc:sldMk cId="0" sldId="291"/>
            <ac:spMk id="1214" creationId="{00000000-0000-0000-0000-000000000000}"/>
          </ac:spMkLst>
        </pc:spChg>
        <pc:spChg chg="mod">
          <ac:chgData name="Loc Huynh" userId="80c0383e323bd6ea" providerId="LiveId" clId="{EB6AEB1E-92B8-574A-94BB-FF82B5FA9E75}" dt="2022-01-20T06:56:50.884" v="104"/>
          <ac:spMkLst>
            <pc:docMk/>
            <pc:sldMk cId="0" sldId="291"/>
            <ac:spMk id="1216" creationId="{00000000-0000-0000-0000-000000000000}"/>
          </ac:spMkLst>
        </pc:spChg>
        <pc:spChg chg="mod">
          <ac:chgData name="Loc Huynh" userId="80c0383e323bd6ea" providerId="LiveId" clId="{EB6AEB1E-92B8-574A-94BB-FF82B5FA9E75}" dt="2022-01-20T06:56:50.884" v="104"/>
          <ac:spMkLst>
            <pc:docMk/>
            <pc:sldMk cId="0" sldId="291"/>
            <ac:spMk id="1217" creationId="{00000000-0000-0000-0000-000000000000}"/>
          </ac:spMkLst>
        </pc:spChg>
        <pc:spChg chg="mod">
          <ac:chgData name="Loc Huynh" userId="80c0383e323bd6ea" providerId="LiveId" clId="{EB6AEB1E-92B8-574A-94BB-FF82B5FA9E75}" dt="2022-01-20T06:56:50.884" v="104"/>
          <ac:spMkLst>
            <pc:docMk/>
            <pc:sldMk cId="0" sldId="291"/>
            <ac:spMk id="1218" creationId="{00000000-0000-0000-0000-000000000000}"/>
          </ac:spMkLst>
        </pc:spChg>
        <pc:spChg chg="mod">
          <ac:chgData name="Loc Huynh" userId="80c0383e323bd6ea" providerId="LiveId" clId="{EB6AEB1E-92B8-574A-94BB-FF82B5FA9E75}" dt="2022-01-20T06:56:50.884" v="104"/>
          <ac:spMkLst>
            <pc:docMk/>
            <pc:sldMk cId="0" sldId="291"/>
            <ac:spMk id="1219" creationId="{00000000-0000-0000-0000-000000000000}"/>
          </ac:spMkLst>
        </pc:spChg>
        <pc:spChg chg="mod">
          <ac:chgData name="Loc Huynh" userId="80c0383e323bd6ea" providerId="LiveId" clId="{EB6AEB1E-92B8-574A-94BB-FF82B5FA9E75}" dt="2022-01-20T06:56:50.884" v="104"/>
          <ac:spMkLst>
            <pc:docMk/>
            <pc:sldMk cId="0" sldId="291"/>
            <ac:spMk id="1220" creationId="{00000000-0000-0000-0000-000000000000}"/>
          </ac:spMkLst>
        </pc:spChg>
        <pc:spChg chg="mod">
          <ac:chgData name="Loc Huynh" userId="80c0383e323bd6ea" providerId="LiveId" clId="{EB6AEB1E-92B8-574A-94BB-FF82B5FA9E75}" dt="2022-01-20T06:56:50.884" v="104"/>
          <ac:spMkLst>
            <pc:docMk/>
            <pc:sldMk cId="0" sldId="291"/>
            <ac:spMk id="1221" creationId="{00000000-0000-0000-0000-000000000000}"/>
          </ac:spMkLst>
        </pc:spChg>
        <pc:spChg chg="mod">
          <ac:chgData name="Loc Huynh" userId="80c0383e323bd6ea" providerId="LiveId" clId="{EB6AEB1E-92B8-574A-94BB-FF82B5FA9E75}" dt="2022-01-20T06:56:50.884" v="104"/>
          <ac:spMkLst>
            <pc:docMk/>
            <pc:sldMk cId="0" sldId="291"/>
            <ac:spMk id="1223" creationId="{00000000-0000-0000-0000-000000000000}"/>
          </ac:spMkLst>
        </pc:spChg>
        <pc:spChg chg="mod">
          <ac:chgData name="Loc Huynh" userId="80c0383e323bd6ea" providerId="LiveId" clId="{EB6AEB1E-92B8-574A-94BB-FF82B5FA9E75}" dt="2022-01-20T06:56:50.884" v="104"/>
          <ac:spMkLst>
            <pc:docMk/>
            <pc:sldMk cId="0" sldId="291"/>
            <ac:spMk id="1224" creationId="{00000000-0000-0000-0000-000000000000}"/>
          </ac:spMkLst>
        </pc:spChg>
        <pc:spChg chg="mod">
          <ac:chgData name="Loc Huynh" userId="80c0383e323bd6ea" providerId="LiveId" clId="{EB6AEB1E-92B8-574A-94BB-FF82B5FA9E75}" dt="2022-01-20T06:56:50.884" v="104"/>
          <ac:spMkLst>
            <pc:docMk/>
            <pc:sldMk cId="0" sldId="291"/>
            <ac:spMk id="1225" creationId="{00000000-0000-0000-0000-000000000000}"/>
          </ac:spMkLst>
        </pc:spChg>
        <pc:spChg chg="mod">
          <ac:chgData name="Loc Huynh" userId="80c0383e323bd6ea" providerId="LiveId" clId="{EB6AEB1E-92B8-574A-94BB-FF82B5FA9E75}" dt="2022-01-20T06:56:50.884" v="104"/>
          <ac:spMkLst>
            <pc:docMk/>
            <pc:sldMk cId="0" sldId="291"/>
            <ac:spMk id="1226" creationId="{00000000-0000-0000-0000-000000000000}"/>
          </ac:spMkLst>
        </pc:spChg>
        <pc:spChg chg="mod">
          <ac:chgData name="Loc Huynh" userId="80c0383e323bd6ea" providerId="LiveId" clId="{EB6AEB1E-92B8-574A-94BB-FF82B5FA9E75}" dt="2022-01-20T06:56:50.884" v="104"/>
          <ac:spMkLst>
            <pc:docMk/>
            <pc:sldMk cId="0" sldId="291"/>
            <ac:spMk id="1227" creationId="{00000000-0000-0000-0000-000000000000}"/>
          </ac:spMkLst>
        </pc:spChg>
        <pc:spChg chg="mod">
          <ac:chgData name="Loc Huynh" userId="80c0383e323bd6ea" providerId="LiveId" clId="{EB6AEB1E-92B8-574A-94BB-FF82B5FA9E75}" dt="2022-01-20T06:56:50.884" v="104"/>
          <ac:spMkLst>
            <pc:docMk/>
            <pc:sldMk cId="0" sldId="291"/>
            <ac:spMk id="1228" creationId="{00000000-0000-0000-0000-000000000000}"/>
          </ac:spMkLst>
        </pc:spChg>
        <pc:spChg chg="mod">
          <ac:chgData name="Loc Huynh" userId="80c0383e323bd6ea" providerId="LiveId" clId="{EB6AEB1E-92B8-574A-94BB-FF82B5FA9E75}" dt="2022-01-20T06:56:50.884" v="104"/>
          <ac:spMkLst>
            <pc:docMk/>
            <pc:sldMk cId="0" sldId="291"/>
            <ac:spMk id="1229" creationId="{00000000-0000-0000-0000-000000000000}"/>
          </ac:spMkLst>
        </pc:spChg>
        <pc:spChg chg="mod">
          <ac:chgData name="Loc Huynh" userId="80c0383e323bd6ea" providerId="LiveId" clId="{EB6AEB1E-92B8-574A-94BB-FF82B5FA9E75}" dt="2022-01-20T06:56:50.884" v="104"/>
          <ac:spMkLst>
            <pc:docMk/>
            <pc:sldMk cId="0" sldId="291"/>
            <ac:spMk id="1230" creationId="{00000000-0000-0000-0000-000000000000}"/>
          </ac:spMkLst>
        </pc:spChg>
        <pc:spChg chg="mod">
          <ac:chgData name="Loc Huynh" userId="80c0383e323bd6ea" providerId="LiveId" clId="{EB6AEB1E-92B8-574A-94BB-FF82B5FA9E75}" dt="2022-01-20T06:56:50.884" v="104"/>
          <ac:spMkLst>
            <pc:docMk/>
            <pc:sldMk cId="0" sldId="291"/>
            <ac:spMk id="1232" creationId="{00000000-0000-0000-0000-000000000000}"/>
          </ac:spMkLst>
        </pc:spChg>
        <pc:spChg chg="mod">
          <ac:chgData name="Loc Huynh" userId="80c0383e323bd6ea" providerId="LiveId" clId="{EB6AEB1E-92B8-574A-94BB-FF82B5FA9E75}" dt="2022-01-20T06:56:50.884" v="104"/>
          <ac:spMkLst>
            <pc:docMk/>
            <pc:sldMk cId="0" sldId="291"/>
            <ac:spMk id="1233" creationId="{00000000-0000-0000-0000-000000000000}"/>
          </ac:spMkLst>
        </pc:spChg>
        <pc:spChg chg="mod">
          <ac:chgData name="Loc Huynh" userId="80c0383e323bd6ea" providerId="LiveId" clId="{EB6AEB1E-92B8-574A-94BB-FF82B5FA9E75}" dt="2022-01-20T06:56:50.884" v="104"/>
          <ac:spMkLst>
            <pc:docMk/>
            <pc:sldMk cId="0" sldId="291"/>
            <ac:spMk id="1234" creationId="{00000000-0000-0000-0000-000000000000}"/>
          </ac:spMkLst>
        </pc:spChg>
        <pc:spChg chg="mod">
          <ac:chgData name="Loc Huynh" userId="80c0383e323bd6ea" providerId="LiveId" clId="{EB6AEB1E-92B8-574A-94BB-FF82B5FA9E75}" dt="2022-01-20T06:56:50.884" v="104"/>
          <ac:spMkLst>
            <pc:docMk/>
            <pc:sldMk cId="0" sldId="291"/>
            <ac:spMk id="1236" creationId="{00000000-0000-0000-0000-000000000000}"/>
          </ac:spMkLst>
        </pc:spChg>
        <pc:spChg chg="mod">
          <ac:chgData name="Loc Huynh" userId="80c0383e323bd6ea" providerId="LiveId" clId="{EB6AEB1E-92B8-574A-94BB-FF82B5FA9E75}" dt="2022-01-20T06:56:50.884" v="104"/>
          <ac:spMkLst>
            <pc:docMk/>
            <pc:sldMk cId="0" sldId="291"/>
            <ac:spMk id="1237" creationId="{00000000-0000-0000-0000-000000000000}"/>
          </ac:spMkLst>
        </pc:spChg>
        <pc:spChg chg="mod">
          <ac:chgData name="Loc Huynh" userId="80c0383e323bd6ea" providerId="LiveId" clId="{EB6AEB1E-92B8-574A-94BB-FF82B5FA9E75}" dt="2022-01-20T06:56:50.884" v="104"/>
          <ac:spMkLst>
            <pc:docMk/>
            <pc:sldMk cId="0" sldId="291"/>
            <ac:spMk id="1238" creationId="{00000000-0000-0000-0000-000000000000}"/>
          </ac:spMkLst>
        </pc:spChg>
        <pc:spChg chg="mod">
          <ac:chgData name="Loc Huynh" userId="80c0383e323bd6ea" providerId="LiveId" clId="{EB6AEB1E-92B8-574A-94BB-FF82B5FA9E75}" dt="2022-01-20T06:56:50.884" v="104"/>
          <ac:spMkLst>
            <pc:docMk/>
            <pc:sldMk cId="0" sldId="291"/>
            <ac:spMk id="1239" creationId="{00000000-0000-0000-0000-000000000000}"/>
          </ac:spMkLst>
        </pc:spChg>
        <pc:spChg chg="mod">
          <ac:chgData name="Loc Huynh" userId="80c0383e323bd6ea" providerId="LiveId" clId="{EB6AEB1E-92B8-574A-94BB-FF82B5FA9E75}" dt="2022-01-20T06:56:50.884" v="104"/>
          <ac:spMkLst>
            <pc:docMk/>
            <pc:sldMk cId="0" sldId="291"/>
            <ac:spMk id="1240" creationId="{00000000-0000-0000-0000-000000000000}"/>
          </ac:spMkLst>
        </pc:spChg>
        <pc:spChg chg="mod">
          <ac:chgData name="Loc Huynh" userId="80c0383e323bd6ea" providerId="LiveId" clId="{EB6AEB1E-92B8-574A-94BB-FF82B5FA9E75}" dt="2022-01-20T06:56:50.884" v="104"/>
          <ac:spMkLst>
            <pc:docMk/>
            <pc:sldMk cId="0" sldId="291"/>
            <ac:spMk id="1242" creationId="{00000000-0000-0000-0000-000000000000}"/>
          </ac:spMkLst>
        </pc:spChg>
        <pc:spChg chg="mod">
          <ac:chgData name="Loc Huynh" userId="80c0383e323bd6ea" providerId="LiveId" clId="{EB6AEB1E-92B8-574A-94BB-FF82B5FA9E75}" dt="2022-01-20T06:56:50.884" v="104"/>
          <ac:spMkLst>
            <pc:docMk/>
            <pc:sldMk cId="0" sldId="291"/>
            <ac:spMk id="1243" creationId="{00000000-0000-0000-0000-000000000000}"/>
          </ac:spMkLst>
        </pc:spChg>
        <pc:spChg chg="mod">
          <ac:chgData name="Loc Huynh" userId="80c0383e323bd6ea" providerId="LiveId" clId="{EB6AEB1E-92B8-574A-94BB-FF82B5FA9E75}" dt="2022-01-20T06:56:50.884" v="104"/>
          <ac:spMkLst>
            <pc:docMk/>
            <pc:sldMk cId="0" sldId="291"/>
            <ac:spMk id="1244" creationId="{00000000-0000-0000-0000-000000000000}"/>
          </ac:spMkLst>
        </pc:spChg>
        <pc:spChg chg="mod">
          <ac:chgData name="Loc Huynh" userId="80c0383e323bd6ea" providerId="LiveId" clId="{EB6AEB1E-92B8-574A-94BB-FF82B5FA9E75}" dt="2022-01-20T06:56:50.884" v="104"/>
          <ac:spMkLst>
            <pc:docMk/>
            <pc:sldMk cId="0" sldId="291"/>
            <ac:spMk id="1245" creationId="{00000000-0000-0000-0000-000000000000}"/>
          </ac:spMkLst>
        </pc:spChg>
        <pc:spChg chg="mod">
          <ac:chgData name="Loc Huynh" userId="80c0383e323bd6ea" providerId="LiveId" clId="{EB6AEB1E-92B8-574A-94BB-FF82B5FA9E75}" dt="2022-01-20T06:56:50.884" v="104"/>
          <ac:spMkLst>
            <pc:docMk/>
            <pc:sldMk cId="0" sldId="291"/>
            <ac:spMk id="1246" creationId="{00000000-0000-0000-0000-000000000000}"/>
          </ac:spMkLst>
        </pc:spChg>
        <pc:spChg chg="mod">
          <ac:chgData name="Loc Huynh" userId="80c0383e323bd6ea" providerId="LiveId" clId="{EB6AEB1E-92B8-574A-94BB-FF82B5FA9E75}" dt="2022-01-20T06:56:50.884" v="104"/>
          <ac:spMkLst>
            <pc:docMk/>
            <pc:sldMk cId="0" sldId="291"/>
            <ac:spMk id="1247" creationId="{00000000-0000-0000-0000-000000000000}"/>
          </ac:spMkLst>
        </pc:spChg>
        <pc:spChg chg="mod">
          <ac:chgData name="Loc Huynh" userId="80c0383e323bd6ea" providerId="LiveId" clId="{EB6AEB1E-92B8-574A-94BB-FF82B5FA9E75}" dt="2022-01-20T06:56:50.884" v="104"/>
          <ac:spMkLst>
            <pc:docMk/>
            <pc:sldMk cId="0" sldId="291"/>
            <ac:spMk id="1248" creationId="{00000000-0000-0000-0000-000000000000}"/>
          </ac:spMkLst>
        </pc:spChg>
        <pc:spChg chg="mod">
          <ac:chgData name="Loc Huynh" userId="80c0383e323bd6ea" providerId="LiveId" clId="{EB6AEB1E-92B8-574A-94BB-FF82B5FA9E75}" dt="2022-01-20T06:56:50.884" v="104"/>
          <ac:spMkLst>
            <pc:docMk/>
            <pc:sldMk cId="0" sldId="291"/>
            <ac:spMk id="1250" creationId="{00000000-0000-0000-0000-000000000000}"/>
          </ac:spMkLst>
        </pc:spChg>
        <pc:spChg chg="mod">
          <ac:chgData name="Loc Huynh" userId="80c0383e323bd6ea" providerId="LiveId" clId="{EB6AEB1E-92B8-574A-94BB-FF82B5FA9E75}" dt="2022-01-20T06:56:50.884" v="104"/>
          <ac:spMkLst>
            <pc:docMk/>
            <pc:sldMk cId="0" sldId="291"/>
            <ac:spMk id="1251" creationId="{00000000-0000-0000-0000-000000000000}"/>
          </ac:spMkLst>
        </pc:spChg>
        <pc:spChg chg="mod">
          <ac:chgData name="Loc Huynh" userId="80c0383e323bd6ea" providerId="LiveId" clId="{EB6AEB1E-92B8-574A-94BB-FF82B5FA9E75}" dt="2022-01-20T06:56:50.884" v="104"/>
          <ac:spMkLst>
            <pc:docMk/>
            <pc:sldMk cId="0" sldId="291"/>
            <ac:spMk id="1252" creationId="{00000000-0000-0000-0000-000000000000}"/>
          </ac:spMkLst>
        </pc:spChg>
        <pc:spChg chg="mod">
          <ac:chgData name="Loc Huynh" userId="80c0383e323bd6ea" providerId="LiveId" clId="{EB6AEB1E-92B8-574A-94BB-FF82B5FA9E75}" dt="2022-01-20T06:56:50.884" v="104"/>
          <ac:spMkLst>
            <pc:docMk/>
            <pc:sldMk cId="0" sldId="291"/>
            <ac:spMk id="1253" creationId="{00000000-0000-0000-0000-000000000000}"/>
          </ac:spMkLst>
        </pc:spChg>
        <pc:spChg chg="mod">
          <ac:chgData name="Loc Huynh" userId="80c0383e323bd6ea" providerId="LiveId" clId="{EB6AEB1E-92B8-574A-94BB-FF82B5FA9E75}" dt="2022-01-20T06:56:50.884" v="104"/>
          <ac:spMkLst>
            <pc:docMk/>
            <pc:sldMk cId="0" sldId="291"/>
            <ac:spMk id="1254" creationId="{00000000-0000-0000-0000-000000000000}"/>
          </ac:spMkLst>
        </pc:spChg>
        <pc:spChg chg="mod">
          <ac:chgData name="Loc Huynh" userId="80c0383e323bd6ea" providerId="LiveId" clId="{EB6AEB1E-92B8-574A-94BB-FF82B5FA9E75}" dt="2022-01-20T06:56:50.884" v="104"/>
          <ac:spMkLst>
            <pc:docMk/>
            <pc:sldMk cId="0" sldId="291"/>
            <ac:spMk id="1255" creationId="{00000000-0000-0000-0000-000000000000}"/>
          </ac:spMkLst>
        </pc:spChg>
        <pc:spChg chg="mod">
          <ac:chgData name="Loc Huynh" userId="80c0383e323bd6ea" providerId="LiveId" clId="{EB6AEB1E-92B8-574A-94BB-FF82B5FA9E75}" dt="2022-01-20T06:56:50.884" v="104"/>
          <ac:spMkLst>
            <pc:docMk/>
            <pc:sldMk cId="0" sldId="291"/>
            <ac:spMk id="1257" creationId="{00000000-0000-0000-0000-000000000000}"/>
          </ac:spMkLst>
        </pc:spChg>
        <pc:spChg chg="mod">
          <ac:chgData name="Loc Huynh" userId="80c0383e323bd6ea" providerId="LiveId" clId="{EB6AEB1E-92B8-574A-94BB-FF82B5FA9E75}" dt="2022-01-20T06:56:50.884" v="104"/>
          <ac:spMkLst>
            <pc:docMk/>
            <pc:sldMk cId="0" sldId="291"/>
            <ac:spMk id="1258" creationId="{00000000-0000-0000-0000-000000000000}"/>
          </ac:spMkLst>
        </pc:spChg>
        <pc:spChg chg="mod">
          <ac:chgData name="Loc Huynh" userId="80c0383e323bd6ea" providerId="LiveId" clId="{EB6AEB1E-92B8-574A-94BB-FF82B5FA9E75}" dt="2022-01-20T06:56:50.884" v="104"/>
          <ac:spMkLst>
            <pc:docMk/>
            <pc:sldMk cId="0" sldId="291"/>
            <ac:spMk id="1259" creationId="{00000000-0000-0000-0000-000000000000}"/>
          </ac:spMkLst>
        </pc:spChg>
        <pc:spChg chg="mod">
          <ac:chgData name="Loc Huynh" userId="80c0383e323bd6ea" providerId="LiveId" clId="{EB6AEB1E-92B8-574A-94BB-FF82B5FA9E75}" dt="2022-01-20T06:56:50.884" v="104"/>
          <ac:spMkLst>
            <pc:docMk/>
            <pc:sldMk cId="0" sldId="291"/>
            <ac:spMk id="1260" creationId="{00000000-0000-0000-0000-000000000000}"/>
          </ac:spMkLst>
        </pc:spChg>
        <pc:spChg chg="mod">
          <ac:chgData name="Loc Huynh" userId="80c0383e323bd6ea" providerId="LiveId" clId="{EB6AEB1E-92B8-574A-94BB-FF82B5FA9E75}" dt="2022-01-20T06:56:50.884" v="104"/>
          <ac:spMkLst>
            <pc:docMk/>
            <pc:sldMk cId="0" sldId="291"/>
            <ac:spMk id="1261" creationId="{00000000-0000-0000-0000-000000000000}"/>
          </ac:spMkLst>
        </pc:spChg>
        <pc:spChg chg="mod">
          <ac:chgData name="Loc Huynh" userId="80c0383e323bd6ea" providerId="LiveId" clId="{EB6AEB1E-92B8-574A-94BB-FF82B5FA9E75}" dt="2022-01-20T06:56:50.884" v="104"/>
          <ac:spMkLst>
            <pc:docMk/>
            <pc:sldMk cId="0" sldId="291"/>
            <ac:spMk id="1262" creationId="{00000000-0000-0000-0000-000000000000}"/>
          </ac:spMkLst>
        </pc:spChg>
        <pc:spChg chg="mod">
          <ac:chgData name="Loc Huynh" userId="80c0383e323bd6ea" providerId="LiveId" clId="{EB6AEB1E-92B8-574A-94BB-FF82B5FA9E75}" dt="2022-01-20T06:56:50.884" v="104"/>
          <ac:spMkLst>
            <pc:docMk/>
            <pc:sldMk cId="0" sldId="291"/>
            <ac:spMk id="1263" creationId="{00000000-0000-0000-0000-000000000000}"/>
          </ac:spMkLst>
        </pc:spChg>
        <pc:spChg chg="mod">
          <ac:chgData name="Loc Huynh" userId="80c0383e323bd6ea" providerId="LiveId" clId="{EB6AEB1E-92B8-574A-94BB-FF82B5FA9E75}" dt="2022-01-20T06:56:50.884" v="104"/>
          <ac:spMkLst>
            <pc:docMk/>
            <pc:sldMk cId="0" sldId="291"/>
            <ac:spMk id="1264" creationId="{00000000-0000-0000-0000-000000000000}"/>
          </ac:spMkLst>
        </pc:spChg>
        <pc:spChg chg="mod">
          <ac:chgData name="Loc Huynh" userId="80c0383e323bd6ea" providerId="LiveId" clId="{EB6AEB1E-92B8-574A-94BB-FF82B5FA9E75}" dt="2022-01-20T06:56:50.884" v="104"/>
          <ac:spMkLst>
            <pc:docMk/>
            <pc:sldMk cId="0" sldId="291"/>
            <ac:spMk id="1265" creationId="{00000000-0000-0000-0000-000000000000}"/>
          </ac:spMkLst>
        </pc:spChg>
        <pc:spChg chg="mod">
          <ac:chgData name="Loc Huynh" userId="80c0383e323bd6ea" providerId="LiveId" clId="{EB6AEB1E-92B8-574A-94BB-FF82B5FA9E75}" dt="2022-01-20T06:56:50.884" v="104"/>
          <ac:spMkLst>
            <pc:docMk/>
            <pc:sldMk cId="0" sldId="291"/>
            <ac:spMk id="1267" creationId="{00000000-0000-0000-0000-000000000000}"/>
          </ac:spMkLst>
        </pc:spChg>
        <pc:spChg chg="mod">
          <ac:chgData name="Loc Huynh" userId="80c0383e323bd6ea" providerId="LiveId" clId="{EB6AEB1E-92B8-574A-94BB-FF82B5FA9E75}" dt="2022-01-20T06:56:50.884" v="104"/>
          <ac:spMkLst>
            <pc:docMk/>
            <pc:sldMk cId="0" sldId="291"/>
            <ac:spMk id="1268" creationId="{00000000-0000-0000-0000-000000000000}"/>
          </ac:spMkLst>
        </pc:spChg>
        <pc:spChg chg="mod">
          <ac:chgData name="Loc Huynh" userId="80c0383e323bd6ea" providerId="LiveId" clId="{EB6AEB1E-92B8-574A-94BB-FF82B5FA9E75}" dt="2022-01-20T06:56:50.884" v="104"/>
          <ac:spMkLst>
            <pc:docMk/>
            <pc:sldMk cId="0" sldId="291"/>
            <ac:spMk id="1269" creationId="{00000000-0000-0000-0000-000000000000}"/>
          </ac:spMkLst>
        </pc:spChg>
        <pc:spChg chg="mod">
          <ac:chgData name="Loc Huynh" userId="80c0383e323bd6ea" providerId="LiveId" clId="{EB6AEB1E-92B8-574A-94BB-FF82B5FA9E75}" dt="2022-01-20T06:56:50.884" v="104"/>
          <ac:spMkLst>
            <pc:docMk/>
            <pc:sldMk cId="0" sldId="291"/>
            <ac:spMk id="1270" creationId="{00000000-0000-0000-0000-000000000000}"/>
          </ac:spMkLst>
        </pc:spChg>
        <pc:spChg chg="mod">
          <ac:chgData name="Loc Huynh" userId="80c0383e323bd6ea" providerId="LiveId" clId="{EB6AEB1E-92B8-574A-94BB-FF82B5FA9E75}" dt="2022-01-20T06:56:50.884" v="104"/>
          <ac:spMkLst>
            <pc:docMk/>
            <pc:sldMk cId="0" sldId="291"/>
            <ac:spMk id="1271" creationId="{00000000-0000-0000-0000-000000000000}"/>
          </ac:spMkLst>
        </pc:spChg>
        <pc:spChg chg="mod">
          <ac:chgData name="Loc Huynh" userId="80c0383e323bd6ea" providerId="LiveId" clId="{EB6AEB1E-92B8-574A-94BB-FF82B5FA9E75}" dt="2022-01-20T06:56:50.884" v="104"/>
          <ac:spMkLst>
            <pc:docMk/>
            <pc:sldMk cId="0" sldId="291"/>
            <ac:spMk id="1272" creationId="{00000000-0000-0000-0000-000000000000}"/>
          </ac:spMkLst>
        </pc:spChg>
        <pc:spChg chg="mod">
          <ac:chgData name="Loc Huynh" userId="80c0383e323bd6ea" providerId="LiveId" clId="{EB6AEB1E-92B8-574A-94BB-FF82B5FA9E75}" dt="2022-01-20T06:56:50.884" v="104"/>
          <ac:spMkLst>
            <pc:docMk/>
            <pc:sldMk cId="0" sldId="291"/>
            <ac:spMk id="1273" creationId="{00000000-0000-0000-0000-000000000000}"/>
          </ac:spMkLst>
        </pc:spChg>
        <pc:spChg chg="mod">
          <ac:chgData name="Loc Huynh" userId="80c0383e323bd6ea" providerId="LiveId" clId="{EB6AEB1E-92B8-574A-94BB-FF82B5FA9E75}" dt="2022-01-20T06:56:50.884" v="104"/>
          <ac:spMkLst>
            <pc:docMk/>
            <pc:sldMk cId="0" sldId="291"/>
            <ac:spMk id="1274" creationId="{00000000-0000-0000-0000-000000000000}"/>
          </ac:spMkLst>
        </pc:spChg>
        <pc:spChg chg="mod">
          <ac:chgData name="Loc Huynh" userId="80c0383e323bd6ea" providerId="LiveId" clId="{EB6AEB1E-92B8-574A-94BB-FF82B5FA9E75}" dt="2022-01-20T06:56:50.884" v="104"/>
          <ac:spMkLst>
            <pc:docMk/>
            <pc:sldMk cId="0" sldId="291"/>
            <ac:spMk id="1275" creationId="{00000000-0000-0000-0000-000000000000}"/>
          </ac:spMkLst>
        </pc:spChg>
        <pc:spChg chg="mod">
          <ac:chgData name="Loc Huynh" userId="80c0383e323bd6ea" providerId="LiveId" clId="{EB6AEB1E-92B8-574A-94BB-FF82B5FA9E75}" dt="2022-01-20T06:56:50.884" v="104"/>
          <ac:spMkLst>
            <pc:docMk/>
            <pc:sldMk cId="0" sldId="291"/>
            <ac:spMk id="1276" creationId="{00000000-0000-0000-0000-000000000000}"/>
          </ac:spMkLst>
        </pc:spChg>
        <pc:spChg chg="mod">
          <ac:chgData name="Loc Huynh" userId="80c0383e323bd6ea" providerId="LiveId" clId="{EB6AEB1E-92B8-574A-94BB-FF82B5FA9E75}" dt="2022-01-20T06:56:50.884" v="104"/>
          <ac:spMkLst>
            <pc:docMk/>
            <pc:sldMk cId="0" sldId="291"/>
            <ac:spMk id="1277" creationId="{00000000-0000-0000-0000-000000000000}"/>
          </ac:spMkLst>
        </pc:spChg>
        <pc:spChg chg="mod">
          <ac:chgData name="Loc Huynh" userId="80c0383e323bd6ea" providerId="LiveId" clId="{EB6AEB1E-92B8-574A-94BB-FF82B5FA9E75}" dt="2022-01-20T06:56:50.884" v="104"/>
          <ac:spMkLst>
            <pc:docMk/>
            <pc:sldMk cId="0" sldId="291"/>
            <ac:spMk id="1279" creationId="{00000000-0000-0000-0000-000000000000}"/>
          </ac:spMkLst>
        </pc:spChg>
        <pc:spChg chg="mod">
          <ac:chgData name="Loc Huynh" userId="80c0383e323bd6ea" providerId="LiveId" clId="{EB6AEB1E-92B8-574A-94BB-FF82B5FA9E75}" dt="2022-01-20T06:56:50.884" v="104"/>
          <ac:spMkLst>
            <pc:docMk/>
            <pc:sldMk cId="0" sldId="291"/>
            <ac:spMk id="1280" creationId="{00000000-0000-0000-0000-000000000000}"/>
          </ac:spMkLst>
        </pc:spChg>
        <pc:spChg chg="mod">
          <ac:chgData name="Loc Huynh" userId="80c0383e323bd6ea" providerId="LiveId" clId="{EB6AEB1E-92B8-574A-94BB-FF82B5FA9E75}" dt="2022-01-20T06:56:50.884" v="104"/>
          <ac:spMkLst>
            <pc:docMk/>
            <pc:sldMk cId="0" sldId="291"/>
            <ac:spMk id="1281" creationId="{00000000-0000-0000-0000-000000000000}"/>
          </ac:spMkLst>
        </pc:spChg>
        <pc:spChg chg="mod">
          <ac:chgData name="Loc Huynh" userId="80c0383e323bd6ea" providerId="LiveId" clId="{EB6AEB1E-92B8-574A-94BB-FF82B5FA9E75}" dt="2022-01-20T06:56:50.884" v="104"/>
          <ac:spMkLst>
            <pc:docMk/>
            <pc:sldMk cId="0" sldId="291"/>
            <ac:spMk id="1282" creationId="{00000000-0000-0000-0000-000000000000}"/>
          </ac:spMkLst>
        </pc:spChg>
        <pc:spChg chg="mod">
          <ac:chgData name="Loc Huynh" userId="80c0383e323bd6ea" providerId="LiveId" clId="{EB6AEB1E-92B8-574A-94BB-FF82B5FA9E75}" dt="2022-01-20T06:56:50.884" v="104"/>
          <ac:spMkLst>
            <pc:docMk/>
            <pc:sldMk cId="0" sldId="291"/>
            <ac:spMk id="1283" creationId="{00000000-0000-0000-0000-000000000000}"/>
          </ac:spMkLst>
        </pc:spChg>
        <pc:spChg chg="mod">
          <ac:chgData name="Loc Huynh" userId="80c0383e323bd6ea" providerId="LiveId" clId="{EB6AEB1E-92B8-574A-94BB-FF82B5FA9E75}" dt="2022-01-20T06:56:50.884" v="104"/>
          <ac:spMkLst>
            <pc:docMk/>
            <pc:sldMk cId="0" sldId="291"/>
            <ac:spMk id="1285" creationId="{00000000-0000-0000-0000-000000000000}"/>
          </ac:spMkLst>
        </pc:spChg>
        <pc:spChg chg="mod">
          <ac:chgData name="Loc Huynh" userId="80c0383e323bd6ea" providerId="LiveId" clId="{EB6AEB1E-92B8-574A-94BB-FF82B5FA9E75}" dt="2022-01-20T06:56:50.884" v="104"/>
          <ac:spMkLst>
            <pc:docMk/>
            <pc:sldMk cId="0" sldId="291"/>
            <ac:spMk id="1286" creationId="{00000000-0000-0000-0000-000000000000}"/>
          </ac:spMkLst>
        </pc:spChg>
        <pc:spChg chg="mod">
          <ac:chgData name="Loc Huynh" userId="80c0383e323bd6ea" providerId="LiveId" clId="{EB6AEB1E-92B8-574A-94BB-FF82B5FA9E75}" dt="2022-01-20T06:56:50.884" v="104"/>
          <ac:spMkLst>
            <pc:docMk/>
            <pc:sldMk cId="0" sldId="291"/>
            <ac:spMk id="1287" creationId="{00000000-0000-0000-0000-000000000000}"/>
          </ac:spMkLst>
        </pc:spChg>
        <pc:spChg chg="mod">
          <ac:chgData name="Loc Huynh" userId="80c0383e323bd6ea" providerId="LiveId" clId="{EB6AEB1E-92B8-574A-94BB-FF82B5FA9E75}" dt="2022-01-20T06:56:50.884" v="104"/>
          <ac:spMkLst>
            <pc:docMk/>
            <pc:sldMk cId="0" sldId="291"/>
            <ac:spMk id="1288" creationId="{00000000-0000-0000-0000-000000000000}"/>
          </ac:spMkLst>
        </pc:spChg>
        <pc:spChg chg="mod">
          <ac:chgData name="Loc Huynh" userId="80c0383e323bd6ea" providerId="LiveId" clId="{EB6AEB1E-92B8-574A-94BB-FF82B5FA9E75}" dt="2022-01-20T06:56:50.884" v="104"/>
          <ac:spMkLst>
            <pc:docMk/>
            <pc:sldMk cId="0" sldId="291"/>
            <ac:spMk id="1289" creationId="{00000000-0000-0000-0000-000000000000}"/>
          </ac:spMkLst>
        </pc:spChg>
        <pc:spChg chg="mod">
          <ac:chgData name="Loc Huynh" userId="80c0383e323bd6ea" providerId="LiveId" clId="{EB6AEB1E-92B8-574A-94BB-FF82B5FA9E75}" dt="2022-01-20T06:56:50.884" v="104"/>
          <ac:spMkLst>
            <pc:docMk/>
            <pc:sldMk cId="0" sldId="291"/>
            <ac:spMk id="1290" creationId="{00000000-0000-0000-0000-000000000000}"/>
          </ac:spMkLst>
        </pc:spChg>
        <pc:spChg chg="mod">
          <ac:chgData name="Loc Huynh" userId="80c0383e323bd6ea" providerId="LiveId" clId="{EB6AEB1E-92B8-574A-94BB-FF82B5FA9E75}" dt="2022-01-20T06:56:50.884" v="104"/>
          <ac:spMkLst>
            <pc:docMk/>
            <pc:sldMk cId="0" sldId="291"/>
            <ac:spMk id="1291" creationId="{00000000-0000-0000-0000-000000000000}"/>
          </ac:spMkLst>
        </pc:spChg>
        <pc:spChg chg="mod">
          <ac:chgData name="Loc Huynh" userId="80c0383e323bd6ea" providerId="LiveId" clId="{EB6AEB1E-92B8-574A-94BB-FF82B5FA9E75}" dt="2022-01-20T06:56:50.884" v="104"/>
          <ac:spMkLst>
            <pc:docMk/>
            <pc:sldMk cId="0" sldId="291"/>
            <ac:spMk id="1293" creationId="{00000000-0000-0000-0000-000000000000}"/>
          </ac:spMkLst>
        </pc:spChg>
        <pc:spChg chg="mod">
          <ac:chgData name="Loc Huynh" userId="80c0383e323bd6ea" providerId="LiveId" clId="{EB6AEB1E-92B8-574A-94BB-FF82B5FA9E75}" dt="2022-01-20T06:56:50.884" v="104"/>
          <ac:spMkLst>
            <pc:docMk/>
            <pc:sldMk cId="0" sldId="291"/>
            <ac:spMk id="1294" creationId="{00000000-0000-0000-0000-000000000000}"/>
          </ac:spMkLst>
        </pc:spChg>
        <pc:spChg chg="mod">
          <ac:chgData name="Loc Huynh" userId="80c0383e323bd6ea" providerId="LiveId" clId="{EB6AEB1E-92B8-574A-94BB-FF82B5FA9E75}" dt="2022-01-20T06:56:50.884" v="104"/>
          <ac:spMkLst>
            <pc:docMk/>
            <pc:sldMk cId="0" sldId="291"/>
            <ac:spMk id="1296" creationId="{00000000-0000-0000-0000-000000000000}"/>
          </ac:spMkLst>
        </pc:spChg>
        <pc:spChg chg="mod">
          <ac:chgData name="Loc Huynh" userId="80c0383e323bd6ea" providerId="LiveId" clId="{EB6AEB1E-92B8-574A-94BB-FF82B5FA9E75}" dt="2022-01-20T06:56:50.884" v="104"/>
          <ac:spMkLst>
            <pc:docMk/>
            <pc:sldMk cId="0" sldId="291"/>
            <ac:spMk id="1297" creationId="{00000000-0000-0000-0000-000000000000}"/>
          </ac:spMkLst>
        </pc:spChg>
        <pc:spChg chg="mod">
          <ac:chgData name="Loc Huynh" userId="80c0383e323bd6ea" providerId="LiveId" clId="{EB6AEB1E-92B8-574A-94BB-FF82B5FA9E75}" dt="2022-01-20T06:56:50.884" v="104"/>
          <ac:spMkLst>
            <pc:docMk/>
            <pc:sldMk cId="0" sldId="291"/>
            <ac:spMk id="1299" creationId="{00000000-0000-0000-0000-000000000000}"/>
          </ac:spMkLst>
        </pc:spChg>
        <pc:spChg chg="mod">
          <ac:chgData name="Loc Huynh" userId="80c0383e323bd6ea" providerId="LiveId" clId="{EB6AEB1E-92B8-574A-94BB-FF82B5FA9E75}" dt="2022-01-20T06:56:50.884" v="104"/>
          <ac:spMkLst>
            <pc:docMk/>
            <pc:sldMk cId="0" sldId="291"/>
            <ac:spMk id="1300" creationId="{00000000-0000-0000-0000-000000000000}"/>
          </ac:spMkLst>
        </pc:spChg>
        <pc:spChg chg="mod">
          <ac:chgData name="Loc Huynh" userId="80c0383e323bd6ea" providerId="LiveId" clId="{EB6AEB1E-92B8-574A-94BB-FF82B5FA9E75}" dt="2022-01-20T06:56:50.884" v="104"/>
          <ac:spMkLst>
            <pc:docMk/>
            <pc:sldMk cId="0" sldId="291"/>
            <ac:spMk id="1301" creationId="{00000000-0000-0000-0000-000000000000}"/>
          </ac:spMkLst>
        </pc:spChg>
        <pc:spChg chg="mod">
          <ac:chgData name="Loc Huynh" userId="80c0383e323bd6ea" providerId="LiveId" clId="{EB6AEB1E-92B8-574A-94BB-FF82B5FA9E75}" dt="2022-01-20T06:56:50.884" v="104"/>
          <ac:spMkLst>
            <pc:docMk/>
            <pc:sldMk cId="0" sldId="291"/>
            <ac:spMk id="1302" creationId="{00000000-0000-0000-0000-000000000000}"/>
          </ac:spMkLst>
        </pc:spChg>
        <pc:spChg chg="mod">
          <ac:chgData name="Loc Huynh" userId="80c0383e323bd6ea" providerId="LiveId" clId="{EB6AEB1E-92B8-574A-94BB-FF82B5FA9E75}" dt="2022-01-20T06:56:50.884" v="104"/>
          <ac:spMkLst>
            <pc:docMk/>
            <pc:sldMk cId="0" sldId="291"/>
            <ac:spMk id="1303" creationId="{00000000-0000-0000-0000-000000000000}"/>
          </ac:spMkLst>
        </pc:spChg>
        <pc:spChg chg="mod">
          <ac:chgData name="Loc Huynh" userId="80c0383e323bd6ea" providerId="LiveId" clId="{EB6AEB1E-92B8-574A-94BB-FF82B5FA9E75}" dt="2022-01-20T06:56:50.884" v="104"/>
          <ac:spMkLst>
            <pc:docMk/>
            <pc:sldMk cId="0" sldId="291"/>
            <ac:spMk id="1304" creationId="{00000000-0000-0000-0000-000000000000}"/>
          </ac:spMkLst>
        </pc:spChg>
        <pc:grpChg chg="mod">
          <ac:chgData name="Loc Huynh" userId="80c0383e323bd6ea" providerId="LiveId" clId="{EB6AEB1E-92B8-574A-94BB-FF82B5FA9E75}" dt="2022-01-20T06:56:50.884" v="104"/>
          <ac:grpSpMkLst>
            <pc:docMk/>
            <pc:sldMk cId="0" sldId="291"/>
            <ac:grpSpMk id="857" creationId="{00000000-0000-0000-0000-000000000000}"/>
          </ac:grpSpMkLst>
        </pc:grpChg>
        <pc:grpChg chg="mod">
          <ac:chgData name="Loc Huynh" userId="80c0383e323bd6ea" providerId="LiveId" clId="{EB6AEB1E-92B8-574A-94BB-FF82B5FA9E75}" dt="2022-01-20T06:56:50.884" v="104"/>
          <ac:grpSpMkLst>
            <pc:docMk/>
            <pc:sldMk cId="0" sldId="291"/>
            <ac:grpSpMk id="872" creationId="{00000000-0000-0000-0000-000000000000}"/>
          </ac:grpSpMkLst>
        </pc:grpChg>
        <pc:grpChg chg="mod">
          <ac:chgData name="Loc Huynh" userId="80c0383e323bd6ea" providerId="LiveId" clId="{EB6AEB1E-92B8-574A-94BB-FF82B5FA9E75}" dt="2022-01-20T06:56:50.884" v="104"/>
          <ac:grpSpMkLst>
            <pc:docMk/>
            <pc:sldMk cId="0" sldId="291"/>
            <ac:grpSpMk id="878" creationId="{00000000-0000-0000-0000-000000000000}"/>
          </ac:grpSpMkLst>
        </pc:grpChg>
        <pc:grpChg chg="mod">
          <ac:chgData name="Loc Huynh" userId="80c0383e323bd6ea" providerId="LiveId" clId="{EB6AEB1E-92B8-574A-94BB-FF82B5FA9E75}" dt="2022-01-20T06:56:50.884" v="104"/>
          <ac:grpSpMkLst>
            <pc:docMk/>
            <pc:sldMk cId="0" sldId="291"/>
            <ac:grpSpMk id="886" creationId="{00000000-0000-0000-0000-000000000000}"/>
          </ac:grpSpMkLst>
        </pc:grpChg>
        <pc:grpChg chg="mod">
          <ac:chgData name="Loc Huynh" userId="80c0383e323bd6ea" providerId="LiveId" clId="{EB6AEB1E-92B8-574A-94BB-FF82B5FA9E75}" dt="2022-01-20T06:56:50.884" v="104"/>
          <ac:grpSpMkLst>
            <pc:docMk/>
            <pc:sldMk cId="0" sldId="291"/>
            <ac:grpSpMk id="892" creationId="{00000000-0000-0000-0000-000000000000}"/>
          </ac:grpSpMkLst>
        </pc:grpChg>
        <pc:grpChg chg="mod">
          <ac:chgData name="Loc Huynh" userId="80c0383e323bd6ea" providerId="LiveId" clId="{EB6AEB1E-92B8-574A-94BB-FF82B5FA9E75}" dt="2022-01-20T06:56:50.884" v="104"/>
          <ac:grpSpMkLst>
            <pc:docMk/>
            <pc:sldMk cId="0" sldId="291"/>
            <ac:grpSpMk id="900" creationId="{00000000-0000-0000-0000-000000000000}"/>
          </ac:grpSpMkLst>
        </pc:grpChg>
        <pc:grpChg chg="mod">
          <ac:chgData name="Loc Huynh" userId="80c0383e323bd6ea" providerId="LiveId" clId="{EB6AEB1E-92B8-574A-94BB-FF82B5FA9E75}" dt="2022-01-20T06:56:50.884" v="104"/>
          <ac:grpSpMkLst>
            <pc:docMk/>
            <pc:sldMk cId="0" sldId="291"/>
            <ac:grpSpMk id="909" creationId="{00000000-0000-0000-0000-000000000000}"/>
          </ac:grpSpMkLst>
        </pc:grpChg>
        <pc:grpChg chg="mod">
          <ac:chgData name="Loc Huynh" userId="80c0383e323bd6ea" providerId="LiveId" clId="{EB6AEB1E-92B8-574A-94BB-FF82B5FA9E75}" dt="2022-01-20T06:56:50.884" v="104"/>
          <ac:grpSpMkLst>
            <pc:docMk/>
            <pc:sldMk cId="0" sldId="291"/>
            <ac:grpSpMk id="912" creationId="{00000000-0000-0000-0000-000000000000}"/>
          </ac:grpSpMkLst>
        </pc:grpChg>
        <pc:grpChg chg="mod">
          <ac:chgData name="Loc Huynh" userId="80c0383e323bd6ea" providerId="LiveId" clId="{EB6AEB1E-92B8-574A-94BB-FF82B5FA9E75}" dt="2022-01-20T06:56:50.884" v="104"/>
          <ac:grpSpMkLst>
            <pc:docMk/>
            <pc:sldMk cId="0" sldId="291"/>
            <ac:grpSpMk id="915" creationId="{00000000-0000-0000-0000-000000000000}"/>
          </ac:grpSpMkLst>
        </pc:grpChg>
        <pc:grpChg chg="mod">
          <ac:chgData name="Loc Huynh" userId="80c0383e323bd6ea" providerId="LiveId" clId="{EB6AEB1E-92B8-574A-94BB-FF82B5FA9E75}" dt="2022-01-20T06:56:50.884" v="104"/>
          <ac:grpSpMkLst>
            <pc:docMk/>
            <pc:sldMk cId="0" sldId="291"/>
            <ac:grpSpMk id="919" creationId="{00000000-0000-0000-0000-000000000000}"/>
          </ac:grpSpMkLst>
        </pc:grpChg>
        <pc:grpChg chg="mod">
          <ac:chgData name="Loc Huynh" userId="80c0383e323bd6ea" providerId="LiveId" clId="{EB6AEB1E-92B8-574A-94BB-FF82B5FA9E75}" dt="2022-01-20T06:56:50.884" v="104"/>
          <ac:grpSpMkLst>
            <pc:docMk/>
            <pc:sldMk cId="0" sldId="291"/>
            <ac:grpSpMk id="927" creationId="{00000000-0000-0000-0000-000000000000}"/>
          </ac:grpSpMkLst>
        </pc:grpChg>
        <pc:grpChg chg="mod">
          <ac:chgData name="Loc Huynh" userId="80c0383e323bd6ea" providerId="LiveId" clId="{EB6AEB1E-92B8-574A-94BB-FF82B5FA9E75}" dt="2022-01-20T06:56:50.884" v="104"/>
          <ac:grpSpMkLst>
            <pc:docMk/>
            <pc:sldMk cId="0" sldId="291"/>
            <ac:grpSpMk id="934" creationId="{00000000-0000-0000-0000-000000000000}"/>
          </ac:grpSpMkLst>
        </pc:grpChg>
        <pc:grpChg chg="mod">
          <ac:chgData name="Loc Huynh" userId="80c0383e323bd6ea" providerId="LiveId" clId="{EB6AEB1E-92B8-574A-94BB-FF82B5FA9E75}" dt="2022-01-20T06:56:50.884" v="104"/>
          <ac:grpSpMkLst>
            <pc:docMk/>
            <pc:sldMk cId="0" sldId="291"/>
            <ac:grpSpMk id="940" creationId="{00000000-0000-0000-0000-000000000000}"/>
          </ac:grpSpMkLst>
        </pc:grpChg>
        <pc:grpChg chg="mod">
          <ac:chgData name="Loc Huynh" userId="80c0383e323bd6ea" providerId="LiveId" clId="{EB6AEB1E-92B8-574A-94BB-FF82B5FA9E75}" dt="2022-01-20T06:56:50.884" v="104"/>
          <ac:grpSpMkLst>
            <pc:docMk/>
            <pc:sldMk cId="0" sldId="291"/>
            <ac:grpSpMk id="943" creationId="{00000000-0000-0000-0000-000000000000}"/>
          </ac:grpSpMkLst>
        </pc:grpChg>
        <pc:grpChg chg="mod">
          <ac:chgData name="Loc Huynh" userId="80c0383e323bd6ea" providerId="LiveId" clId="{EB6AEB1E-92B8-574A-94BB-FF82B5FA9E75}" dt="2022-01-20T06:56:50.884" v="104"/>
          <ac:grpSpMkLst>
            <pc:docMk/>
            <pc:sldMk cId="0" sldId="291"/>
            <ac:grpSpMk id="949" creationId="{00000000-0000-0000-0000-000000000000}"/>
          </ac:grpSpMkLst>
        </pc:grpChg>
        <pc:grpChg chg="mod">
          <ac:chgData name="Loc Huynh" userId="80c0383e323bd6ea" providerId="LiveId" clId="{EB6AEB1E-92B8-574A-94BB-FF82B5FA9E75}" dt="2022-01-20T06:56:50.884" v="104"/>
          <ac:grpSpMkLst>
            <pc:docMk/>
            <pc:sldMk cId="0" sldId="291"/>
            <ac:grpSpMk id="952" creationId="{00000000-0000-0000-0000-000000000000}"/>
          </ac:grpSpMkLst>
        </pc:grpChg>
        <pc:grpChg chg="mod">
          <ac:chgData name="Loc Huynh" userId="80c0383e323bd6ea" providerId="LiveId" clId="{EB6AEB1E-92B8-574A-94BB-FF82B5FA9E75}" dt="2022-01-20T06:56:50.884" v="104"/>
          <ac:grpSpMkLst>
            <pc:docMk/>
            <pc:sldMk cId="0" sldId="291"/>
            <ac:grpSpMk id="960" creationId="{00000000-0000-0000-0000-000000000000}"/>
          </ac:grpSpMkLst>
        </pc:grpChg>
        <pc:grpChg chg="mod">
          <ac:chgData name="Loc Huynh" userId="80c0383e323bd6ea" providerId="LiveId" clId="{EB6AEB1E-92B8-574A-94BB-FF82B5FA9E75}" dt="2022-01-20T06:56:50.884" v="104"/>
          <ac:grpSpMkLst>
            <pc:docMk/>
            <pc:sldMk cId="0" sldId="291"/>
            <ac:grpSpMk id="966" creationId="{00000000-0000-0000-0000-000000000000}"/>
          </ac:grpSpMkLst>
        </pc:grpChg>
        <pc:grpChg chg="mod">
          <ac:chgData name="Loc Huynh" userId="80c0383e323bd6ea" providerId="LiveId" clId="{EB6AEB1E-92B8-574A-94BB-FF82B5FA9E75}" dt="2022-01-20T06:56:50.884" v="104"/>
          <ac:grpSpMkLst>
            <pc:docMk/>
            <pc:sldMk cId="0" sldId="291"/>
            <ac:grpSpMk id="975" creationId="{00000000-0000-0000-0000-000000000000}"/>
          </ac:grpSpMkLst>
        </pc:grpChg>
        <pc:grpChg chg="mod">
          <ac:chgData name="Loc Huynh" userId="80c0383e323bd6ea" providerId="LiveId" clId="{EB6AEB1E-92B8-574A-94BB-FF82B5FA9E75}" dt="2022-01-20T06:56:50.884" v="104"/>
          <ac:grpSpMkLst>
            <pc:docMk/>
            <pc:sldMk cId="0" sldId="291"/>
            <ac:grpSpMk id="980" creationId="{00000000-0000-0000-0000-000000000000}"/>
          </ac:grpSpMkLst>
        </pc:grpChg>
        <pc:grpChg chg="mod">
          <ac:chgData name="Loc Huynh" userId="80c0383e323bd6ea" providerId="LiveId" clId="{EB6AEB1E-92B8-574A-94BB-FF82B5FA9E75}" dt="2022-01-20T06:56:50.884" v="104"/>
          <ac:grpSpMkLst>
            <pc:docMk/>
            <pc:sldMk cId="0" sldId="291"/>
            <ac:grpSpMk id="985" creationId="{00000000-0000-0000-0000-000000000000}"/>
          </ac:grpSpMkLst>
        </pc:grpChg>
        <pc:grpChg chg="mod">
          <ac:chgData name="Loc Huynh" userId="80c0383e323bd6ea" providerId="LiveId" clId="{EB6AEB1E-92B8-574A-94BB-FF82B5FA9E75}" dt="2022-01-20T06:56:50.884" v="104"/>
          <ac:grpSpMkLst>
            <pc:docMk/>
            <pc:sldMk cId="0" sldId="291"/>
            <ac:grpSpMk id="990" creationId="{00000000-0000-0000-0000-000000000000}"/>
          </ac:grpSpMkLst>
        </pc:grpChg>
        <pc:grpChg chg="mod">
          <ac:chgData name="Loc Huynh" userId="80c0383e323bd6ea" providerId="LiveId" clId="{EB6AEB1E-92B8-574A-94BB-FF82B5FA9E75}" dt="2022-01-20T06:56:50.884" v="104"/>
          <ac:grpSpMkLst>
            <pc:docMk/>
            <pc:sldMk cId="0" sldId="291"/>
            <ac:grpSpMk id="993" creationId="{00000000-0000-0000-0000-000000000000}"/>
          </ac:grpSpMkLst>
        </pc:grpChg>
        <pc:grpChg chg="mod">
          <ac:chgData name="Loc Huynh" userId="80c0383e323bd6ea" providerId="LiveId" clId="{EB6AEB1E-92B8-574A-94BB-FF82B5FA9E75}" dt="2022-01-20T06:56:50.884" v="104"/>
          <ac:grpSpMkLst>
            <pc:docMk/>
            <pc:sldMk cId="0" sldId="291"/>
            <ac:grpSpMk id="996" creationId="{00000000-0000-0000-0000-000000000000}"/>
          </ac:grpSpMkLst>
        </pc:grpChg>
        <pc:grpChg chg="mod">
          <ac:chgData name="Loc Huynh" userId="80c0383e323bd6ea" providerId="LiveId" clId="{EB6AEB1E-92B8-574A-94BB-FF82B5FA9E75}" dt="2022-01-20T06:56:50.884" v="104"/>
          <ac:grpSpMkLst>
            <pc:docMk/>
            <pc:sldMk cId="0" sldId="291"/>
            <ac:grpSpMk id="1000" creationId="{00000000-0000-0000-0000-000000000000}"/>
          </ac:grpSpMkLst>
        </pc:grpChg>
        <pc:grpChg chg="mod">
          <ac:chgData name="Loc Huynh" userId="80c0383e323bd6ea" providerId="LiveId" clId="{EB6AEB1E-92B8-574A-94BB-FF82B5FA9E75}" dt="2022-01-20T06:56:50.884" v="104"/>
          <ac:grpSpMkLst>
            <pc:docMk/>
            <pc:sldMk cId="0" sldId="291"/>
            <ac:grpSpMk id="1003" creationId="{00000000-0000-0000-0000-000000000000}"/>
          </ac:grpSpMkLst>
        </pc:grpChg>
        <pc:grpChg chg="mod">
          <ac:chgData name="Loc Huynh" userId="80c0383e323bd6ea" providerId="LiveId" clId="{EB6AEB1E-92B8-574A-94BB-FF82B5FA9E75}" dt="2022-01-20T06:56:50.884" v="104"/>
          <ac:grpSpMkLst>
            <pc:docMk/>
            <pc:sldMk cId="0" sldId="291"/>
            <ac:grpSpMk id="1014" creationId="{00000000-0000-0000-0000-000000000000}"/>
          </ac:grpSpMkLst>
        </pc:grpChg>
        <pc:grpChg chg="mod">
          <ac:chgData name="Loc Huynh" userId="80c0383e323bd6ea" providerId="LiveId" clId="{EB6AEB1E-92B8-574A-94BB-FF82B5FA9E75}" dt="2022-01-20T06:56:50.884" v="104"/>
          <ac:grpSpMkLst>
            <pc:docMk/>
            <pc:sldMk cId="0" sldId="291"/>
            <ac:grpSpMk id="1018" creationId="{00000000-0000-0000-0000-000000000000}"/>
          </ac:grpSpMkLst>
        </pc:grpChg>
        <pc:grpChg chg="mod">
          <ac:chgData name="Loc Huynh" userId="80c0383e323bd6ea" providerId="LiveId" clId="{EB6AEB1E-92B8-574A-94BB-FF82B5FA9E75}" dt="2022-01-20T06:56:50.884" v="104"/>
          <ac:grpSpMkLst>
            <pc:docMk/>
            <pc:sldMk cId="0" sldId="291"/>
            <ac:grpSpMk id="1021" creationId="{00000000-0000-0000-0000-000000000000}"/>
          </ac:grpSpMkLst>
        </pc:grpChg>
        <pc:grpChg chg="mod">
          <ac:chgData name="Loc Huynh" userId="80c0383e323bd6ea" providerId="LiveId" clId="{EB6AEB1E-92B8-574A-94BB-FF82B5FA9E75}" dt="2022-01-20T06:56:50.884" v="104"/>
          <ac:grpSpMkLst>
            <pc:docMk/>
            <pc:sldMk cId="0" sldId="291"/>
            <ac:grpSpMk id="1026" creationId="{00000000-0000-0000-0000-000000000000}"/>
          </ac:grpSpMkLst>
        </pc:grpChg>
        <pc:grpChg chg="mod">
          <ac:chgData name="Loc Huynh" userId="80c0383e323bd6ea" providerId="LiveId" clId="{EB6AEB1E-92B8-574A-94BB-FF82B5FA9E75}" dt="2022-01-20T06:56:50.884" v="104"/>
          <ac:grpSpMkLst>
            <pc:docMk/>
            <pc:sldMk cId="0" sldId="291"/>
            <ac:grpSpMk id="1031" creationId="{00000000-0000-0000-0000-000000000000}"/>
          </ac:grpSpMkLst>
        </pc:grpChg>
        <pc:grpChg chg="mod">
          <ac:chgData name="Loc Huynh" userId="80c0383e323bd6ea" providerId="LiveId" clId="{EB6AEB1E-92B8-574A-94BB-FF82B5FA9E75}" dt="2022-01-20T06:56:50.884" v="104"/>
          <ac:grpSpMkLst>
            <pc:docMk/>
            <pc:sldMk cId="0" sldId="291"/>
            <ac:grpSpMk id="1038" creationId="{00000000-0000-0000-0000-000000000000}"/>
          </ac:grpSpMkLst>
        </pc:grpChg>
        <pc:grpChg chg="mod">
          <ac:chgData name="Loc Huynh" userId="80c0383e323bd6ea" providerId="LiveId" clId="{EB6AEB1E-92B8-574A-94BB-FF82B5FA9E75}" dt="2022-01-20T06:56:50.884" v="104"/>
          <ac:grpSpMkLst>
            <pc:docMk/>
            <pc:sldMk cId="0" sldId="291"/>
            <ac:grpSpMk id="1048" creationId="{00000000-0000-0000-0000-000000000000}"/>
          </ac:grpSpMkLst>
        </pc:grpChg>
        <pc:grpChg chg="mod">
          <ac:chgData name="Loc Huynh" userId="80c0383e323bd6ea" providerId="LiveId" clId="{EB6AEB1E-92B8-574A-94BB-FF82B5FA9E75}" dt="2022-01-20T06:56:50.884" v="104"/>
          <ac:grpSpMkLst>
            <pc:docMk/>
            <pc:sldMk cId="0" sldId="291"/>
            <ac:grpSpMk id="1052" creationId="{00000000-0000-0000-0000-000000000000}"/>
          </ac:grpSpMkLst>
        </pc:grpChg>
        <pc:grpChg chg="mod">
          <ac:chgData name="Loc Huynh" userId="80c0383e323bd6ea" providerId="LiveId" clId="{EB6AEB1E-92B8-574A-94BB-FF82B5FA9E75}" dt="2022-01-20T06:56:50.884" v="104"/>
          <ac:grpSpMkLst>
            <pc:docMk/>
            <pc:sldMk cId="0" sldId="291"/>
            <ac:grpSpMk id="1056" creationId="{00000000-0000-0000-0000-000000000000}"/>
          </ac:grpSpMkLst>
        </pc:grpChg>
        <pc:grpChg chg="mod">
          <ac:chgData name="Loc Huynh" userId="80c0383e323bd6ea" providerId="LiveId" clId="{EB6AEB1E-92B8-574A-94BB-FF82B5FA9E75}" dt="2022-01-20T06:56:50.884" v="104"/>
          <ac:grpSpMkLst>
            <pc:docMk/>
            <pc:sldMk cId="0" sldId="291"/>
            <ac:grpSpMk id="1062" creationId="{00000000-0000-0000-0000-000000000000}"/>
          </ac:grpSpMkLst>
        </pc:grpChg>
        <pc:grpChg chg="mod">
          <ac:chgData name="Loc Huynh" userId="80c0383e323bd6ea" providerId="LiveId" clId="{EB6AEB1E-92B8-574A-94BB-FF82B5FA9E75}" dt="2022-01-20T06:56:50.884" v="104"/>
          <ac:grpSpMkLst>
            <pc:docMk/>
            <pc:sldMk cId="0" sldId="291"/>
            <ac:grpSpMk id="1065" creationId="{00000000-0000-0000-0000-000000000000}"/>
          </ac:grpSpMkLst>
        </pc:grpChg>
        <pc:grpChg chg="mod">
          <ac:chgData name="Loc Huynh" userId="80c0383e323bd6ea" providerId="LiveId" clId="{EB6AEB1E-92B8-574A-94BB-FF82B5FA9E75}" dt="2022-01-20T06:56:50.884" v="104"/>
          <ac:grpSpMkLst>
            <pc:docMk/>
            <pc:sldMk cId="0" sldId="291"/>
            <ac:grpSpMk id="1073" creationId="{00000000-0000-0000-0000-000000000000}"/>
          </ac:grpSpMkLst>
        </pc:grpChg>
        <pc:grpChg chg="mod">
          <ac:chgData name="Loc Huynh" userId="80c0383e323bd6ea" providerId="LiveId" clId="{EB6AEB1E-92B8-574A-94BB-FF82B5FA9E75}" dt="2022-01-20T06:56:50.884" v="104"/>
          <ac:grpSpMkLst>
            <pc:docMk/>
            <pc:sldMk cId="0" sldId="291"/>
            <ac:grpSpMk id="1080" creationId="{00000000-0000-0000-0000-000000000000}"/>
          </ac:grpSpMkLst>
        </pc:grpChg>
        <pc:grpChg chg="mod">
          <ac:chgData name="Loc Huynh" userId="80c0383e323bd6ea" providerId="LiveId" clId="{EB6AEB1E-92B8-574A-94BB-FF82B5FA9E75}" dt="2022-01-20T06:56:50.884" v="104"/>
          <ac:grpSpMkLst>
            <pc:docMk/>
            <pc:sldMk cId="0" sldId="291"/>
            <ac:grpSpMk id="1083" creationId="{00000000-0000-0000-0000-000000000000}"/>
          </ac:grpSpMkLst>
        </pc:grpChg>
        <pc:grpChg chg="mod">
          <ac:chgData name="Loc Huynh" userId="80c0383e323bd6ea" providerId="LiveId" clId="{EB6AEB1E-92B8-574A-94BB-FF82B5FA9E75}" dt="2022-01-20T06:56:50.884" v="104"/>
          <ac:grpSpMkLst>
            <pc:docMk/>
            <pc:sldMk cId="0" sldId="291"/>
            <ac:grpSpMk id="1092" creationId="{00000000-0000-0000-0000-000000000000}"/>
          </ac:grpSpMkLst>
        </pc:grpChg>
        <pc:grpChg chg="mod">
          <ac:chgData name="Loc Huynh" userId="80c0383e323bd6ea" providerId="LiveId" clId="{EB6AEB1E-92B8-574A-94BB-FF82B5FA9E75}" dt="2022-01-20T06:56:50.884" v="104"/>
          <ac:grpSpMkLst>
            <pc:docMk/>
            <pc:sldMk cId="0" sldId="291"/>
            <ac:grpSpMk id="1101" creationId="{00000000-0000-0000-0000-000000000000}"/>
          </ac:grpSpMkLst>
        </pc:grpChg>
        <pc:grpChg chg="mod">
          <ac:chgData name="Loc Huynh" userId="80c0383e323bd6ea" providerId="LiveId" clId="{EB6AEB1E-92B8-574A-94BB-FF82B5FA9E75}" dt="2022-01-20T06:56:50.884" v="104"/>
          <ac:grpSpMkLst>
            <pc:docMk/>
            <pc:sldMk cId="0" sldId="291"/>
            <ac:grpSpMk id="1104" creationId="{00000000-0000-0000-0000-000000000000}"/>
          </ac:grpSpMkLst>
        </pc:grpChg>
        <pc:grpChg chg="mod">
          <ac:chgData name="Loc Huynh" userId="80c0383e323bd6ea" providerId="LiveId" clId="{EB6AEB1E-92B8-574A-94BB-FF82B5FA9E75}" dt="2022-01-20T06:56:50.884" v="104"/>
          <ac:grpSpMkLst>
            <pc:docMk/>
            <pc:sldMk cId="0" sldId="291"/>
            <ac:grpSpMk id="1111" creationId="{00000000-0000-0000-0000-000000000000}"/>
          </ac:grpSpMkLst>
        </pc:grpChg>
        <pc:grpChg chg="mod">
          <ac:chgData name="Loc Huynh" userId="80c0383e323bd6ea" providerId="LiveId" clId="{EB6AEB1E-92B8-574A-94BB-FF82B5FA9E75}" dt="2022-01-20T06:56:50.884" v="104"/>
          <ac:grpSpMkLst>
            <pc:docMk/>
            <pc:sldMk cId="0" sldId="291"/>
            <ac:grpSpMk id="1119" creationId="{00000000-0000-0000-0000-000000000000}"/>
          </ac:grpSpMkLst>
        </pc:grpChg>
        <pc:grpChg chg="mod">
          <ac:chgData name="Loc Huynh" userId="80c0383e323bd6ea" providerId="LiveId" clId="{EB6AEB1E-92B8-574A-94BB-FF82B5FA9E75}" dt="2022-01-20T06:56:50.884" v="104"/>
          <ac:grpSpMkLst>
            <pc:docMk/>
            <pc:sldMk cId="0" sldId="291"/>
            <ac:grpSpMk id="1123" creationId="{00000000-0000-0000-0000-000000000000}"/>
          </ac:grpSpMkLst>
        </pc:grpChg>
        <pc:grpChg chg="mod">
          <ac:chgData name="Loc Huynh" userId="80c0383e323bd6ea" providerId="LiveId" clId="{EB6AEB1E-92B8-574A-94BB-FF82B5FA9E75}" dt="2022-01-20T06:56:50.884" v="104"/>
          <ac:grpSpMkLst>
            <pc:docMk/>
            <pc:sldMk cId="0" sldId="291"/>
            <ac:grpSpMk id="1130" creationId="{00000000-0000-0000-0000-000000000000}"/>
          </ac:grpSpMkLst>
        </pc:grpChg>
        <pc:grpChg chg="mod">
          <ac:chgData name="Loc Huynh" userId="80c0383e323bd6ea" providerId="LiveId" clId="{EB6AEB1E-92B8-574A-94BB-FF82B5FA9E75}" dt="2022-01-20T06:56:50.884" v="104"/>
          <ac:grpSpMkLst>
            <pc:docMk/>
            <pc:sldMk cId="0" sldId="291"/>
            <ac:grpSpMk id="1134" creationId="{00000000-0000-0000-0000-000000000000}"/>
          </ac:grpSpMkLst>
        </pc:grpChg>
        <pc:grpChg chg="mod">
          <ac:chgData name="Loc Huynh" userId="80c0383e323bd6ea" providerId="LiveId" clId="{EB6AEB1E-92B8-574A-94BB-FF82B5FA9E75}" dt="2022-01-20T06:56:50.884" v="104"/>
          <ac:grpSpMkLst>
            <pc:docMk/>
            <pc:sldMk cId="0" sldId="291"/>
            <ac:grpSpMk id="1138" creationId="{00000000-0000-0000-0000-000000000000}"/>
          </ac:grpSpMkLst>
        </pc:grpChg>
        <pc:grpChg chg="mod">
          <ac:chgData name="Loc Huynh" userId="80c0383e323bd6ea" providerId="LiveId" clId="{EB6AEB1E-92B8-574A-94BB-FF82B5FA9E75}" dt="2022-01-20T06:56:50.884" v="104"/>
          <ac:grpSpMkLst>
            <pc:docMk/>
            <pc:sldMk cId="0" sldId="291"/>
            <ac:grpSpMk id="1144" creationId="{00000000-0000-0000-0000-000000000000}"/>
          </ac:grpSpMkLst>
        </pc:grpChg>
        <pc:grpChg chg="mod">
          <ac:chgData name="Loc Huynh" userId="80c0383e323bd6ea" providerId="LiveId" clId="{EB6AEB1E-92B8-574A-94BB-FF82B5FA9E75}" dt="2022-01-20T06:56:50.884" v="104"/>
          <ac:grpSpMkLst>
            <pc:docMk/>
            <pc:sldMk cId="0" sldId="291"/>
            <ac:grpSpMk id="1172" creationId="{00000000-0000-0000-0000-000000000000}"/>
          </ac:grpSpMkLst>
        </pc:grpChg>
        <pc:grpChg chg="mod">
          <ac:chgData name="Loc Huynh" userId="80c0383e323bd6ea" providerId="LiveId" clId="{EB6AEB1E-92B8-574A-94BB-FF82B5FA9E75}" dt="2022-01-20T06:56:50.884" v="104"/>
          <ac:grpSpMkLst>
            <pc:docMk/>
            <pc:sldMk cId="0" sldId="291"/>
            <ac:grpSpMk id="1196" creationId="{00000000-0000-0000-0000-000000000000}"/>
          </ac:grpSpMkLst>
        </pc:grpChg>
        <pc:grpChg chg="mod">
          <ac:chgData name="Loc Huynh" userId="80c0383e323bd6ea" providerId="LiveId" clId="{EB6AEB1E-92B8-574A-94BB-FF82B5FA9E75}" dt="2022-01-20T06:56:50.884" v="104"/>
          <ac:grpSpMkLst>
            <pc:docMk/>
            <pc:sldMk cId="0" sldId="291"/>
            <ac:grpSpMk id="1211" creationId="{00000000-0000-0000-0000-000000000000}"/>
          </ac:grpSpMkLst>
        </pc:grpChg>
        <pc:grpChg chg="mod">
          <ac:chgData name="Loc Huynh" userId="80c0383e323bd6ea" providerId="LiveId" clId="{EB6AEB1E-92B8-574A-94BB-FF82B5FA9E75}" dt="2022-01-20T06:56:50.884" v="104"/>
          <ac:grpSpMkLst>
            <pc:docMk/>
            <pc:sldMk cId="0" sldId="291"/>
            <ac:grpSpMk id="1215" creationId="{00000000-0000-0000-0000-000000000000}"/>
          </ac:grpSpMkLst>
        </pc:grpChg>
        <pc:grpChg chg="mod">
          <ac:chgData name="Loc Huynh" userId="80c0383e323bd6ea" providerId="LiveId" clId="{EB6AEB1E-92B8-574A-94BB-FF82B5FA9E75}" dt="2022-01-20T06:56:50.884" v="104"/>
          <ac:grpSpMkLst>
            <pc:docMk/>
            <pc:sldMk cId="0" sldId="291"/>
            <ac:grpSpMk id="1222" creationId="{00000000-0000-0000-0000-000000000000}"/>
          </ac:grpSpMkLst>
        </pc:grpChg>
        <pc:grpChg chg="mod">
          <ac:chgData name="Loc Huynh" userId="80c0383e323bd6ea" providerId="LiveId" clId="{EB6AEB1E-92B8-574A-94BB-FF82B5FA9E75}" dt="2022-01-20T06:56:50.884" v="104"/>
          <ac:grpSpMkLst>
            <pc:docMk/>
            <pc:sldMk cId="0" sldId="291"/>
            <ac:grpSpMk id="1231" creationId="{00000000-0000-0000-0000-000000000000}"/>
          </ac:grpSpMkLst>
        </pc:grpChg>
        <pc:grpChg chg="mod">
          <ac:chgData name="Loc Huynh" userId="80c0383e323bd6ea" providerId="LiveId" clId="{EB6AEB1E-92B8-574A-94BB-FF82B5FA9E75}" dt="2022-01-20T06:56:50.884" v="104"/>
          <ac:grpSpMkLst>
            <pc:docMk/>
            <pc:sldMk cId="0" sldId="291"/>
            <ac:grpSpMk id="1235" creationId="{00000000-0000-0000-0000-000000000000}"/>
          </ac:grpSpMkLst>
        </pc:grpChg>
        <pc:grpChg chg="mod">
          <ac:chgData name="Loc Huynh" userId="80c0383e323bd6ea" providerId="LiveId" clId="{EB6AEB1E-92B8-574A-94BB-FF82B5FA9E75}" dt="2022-01-20T06:56:50.884" v="104"/>
          <ac:grpSpMkLst>
            <pc:docMk/>
            <pc:sldMk cId="0" sldId="291"/>
            <ac:grpSpMk id="1241" creationId="{00000000-0000-0000-0000-000000000000}"/>
          </ac:grpSpMkLst>
        </pc:grpChg>
        <pc:grpChg chg="mod">
          <ac:chgData name="Loc Huynh" userId="80c0383e323bd6ea" providerId="LiveId" clId="{EB6AEB1E-92B8-574A-94BB-FF82B5FA9E75}" dt="2022-01-20T06:56:50.884" v="104"/>
          <ac:grpSpMkLst>
            <pc:docMk/>
            <pc:sldMk cId="0" sldId="291"/>
            <ac:grpSpMk id="1249" creationId="{00000000-0000-0000-0000-000000000000}"/>
          </ac:grpSpMkLst>
        </pc:grpChg>
        <pc:grpChg chg="mod">
          <ac:chgData name="Loc Huynh" userId="80c0383e323bd6ea" providerId="LiveId" clId="{EB6AEB1E-92B8-574A-94BB-FF82B5FA9E75}" dt="2022-01-20T06:56:50.884" v="104"/>
          <ac:grpSpMkLst>
            <pc:docMk/>
            <pc:sldMk cId="0" sldId="291"/>
            <ac:grpSpMk id="1256" creationId="{00000000-0000-0000-0000-000000000000}"/>
          </ac:grpSpMkLst>
        </pc:grpChg>
        <pc:grpChg chg="mod">
          <ac:chgData name="Loc Huynh" userId="80c0383e323bd6ea" providerId="LiveId" clId="{EB6AEB1E-92B8-574A-94BB-FF82B5FA9E75}" dt="2022-01-20T06:56:50.884" v="104"/>
          <ac:grpSpMkLst>
            <pc:docMk/>
            <pc:sldMk cId="0" sldId="291"/>
            <ac:grpSpMk id="1266" creationId="{00000000-0000-0000-0000-000000000000}"/>
          </ac:grpSpMkLst>
        </pc:grpChg>
        <pc:grpChg chg="mod">
          <ac:chgData name="Loc Huynh" userId="80c0383e323bd6ea" providerId="LiveId" clId="{EB6AEB1E-92B8-574A-94BB-FF82B5FA9E75}" dt="2022-01-20T06:56:50.884" v="104"/>
          <ac:grpSpMkLst>
            <pc:docMk/>
            <pc:sldMk cId="0" sldId="291"/>
            <ac:grpSpMk id="1278" creationId="{00000000-0000-0000-0000-000000000000}"/>
          </ac:grpSpMkLst>
        </pc:grpChg>
        <pc:grpChg chg="mod">
          <ac:chgData name="Loc Huynh" userId="80c0383e323bd6ea" providerId="LiveId" clId="{EB6AEB1E-92B8-574A-94BB-FF82B5FA9E75}" dt="2022-01-20T06:56:50.884" v="104"/>
          <ac:grpSpMkLst>
            <pc:docMk/>
            <pc:sldMk cId="0" sldId="291"/>
            <ac:grpSpMk id="1284" creationId="{00000000-0000-0000-0000-000000000000}"/>
          </ac:grpSpMkLst>
        </pc:grpChg>
        <pc:grpChg chg="mod">
          <ac:chgData name="Loc Huynh" userId="80c0383e323bd6ea" providerId="LiveId" clId="{EB6AEB1E-92B8-574A-94BB-FF82B5FA9E75}" dt="2022-01-20T06:56:50.884" v="104"/>
          <ac:grpSpMkLst>
            <pc:docMk/>
            <pc:sldMk cId="0" sldId="291"/>
            <ac:grpSpMk id="1292" creationId="{00000000-0000-0000-0000-000000000000}"/>
          </ac:grpSpMkLst>
        </pc:grpChg>
        <pc:grpChg chg="mod">
          <ac:chgData name="Loc Huynh" userId="80c0383e323bd6ea" providerId="LiveId" clId="{EB6AEB1E-92B8-574A-94BB-FF82B5FA9E75}" dt="2022-01-20T06:56:50.884" v="104"/>
          <ac:grpSpMkLst>
            <pc:docMk/>
            <pc:sldMk cId="0" sldId="291"/>
            <ac:grpSpMk id="1295" creationId="{00000000-0000-0000-0000-000000000000}"/>
          </ac:grpSpMkLst>
        </pc:grpChg>
        <pc:grpChg chg="mod">
          <ac:chgData name="Loc Huynh" userId="80c0383e323bd6ea" providerId="LiveId" clId="{EB6AEB1E-92B8-574A-94BB-FF82B5FA9E75}" dt="2022-01-20T06:56:50.884" v="104"/>
          <ac:grpSpMkLst>
            <pc:docMk/>
            <pc:sldMk cId="0" sldId="291"/>
            <ac:grpSpMk id="1298" creationId="{00000000-0000-0000-0000-000000000000}"/>
          </ac:grpSpMkLst>
        </pc:grpChg>
      </pc:sldChg>
      <pc:sldChg chg="addSp modSp add del mod setBg modShow modNotes">
        <pc:chgData name="Loc Huynh" userId="80c0383e323bd6ea" providerId="LiveId" clId="{EB6AEB1E-92B8-574A-94BB-FF82B5FA9E75}" dt="2022-01-22T10:47:53.518" v="17187" actId="2696"/>
        <pc:sldMkLst>
          <pc:docMk/>
          <pc:sldMk cId="0" sldId="292"/>
        </pc:sldMkLst>
        <pc:spChg chg="mod">
          <ac:chgData name="Loc Huynh" userId="80c0383e323bd6ea" providerId="LiveId" clId="{EB6AEB1E-92B8-574A-94BB-FF82B5FA9E75}" dt="2022-01-21T05:30:18.225" v="7555" actId="208"/>
          <ac:spMkLst>
            <pc:docMk/>
            <pc:sldMk cId="0" sldId="292"/>
            <ac:spMk id="858" creationId="{00000000-0000-0000-0000-000000000000}"/>
          </ac:spMkLst>
        </pc:spChg>
        <pc:spChg chg="mod">
          <ac:chgData name="Loc Huynh" userId="80c0383e323bd6ea" providerId="LiveId" clId="{EB6AEB1E-92B8-574A-94BB-FF82B5FA9E75}" dt="2022-01-21T05:30:18.225" v="7555" actId="208"/>
          <ac:spMkLst>
            <pc:docMk/>
            <pc:sldMk cId="0" sldId="292"/>
            <ac:spMk id="859" creationId="{00000000-0000-0000-0000-000000000000}"/>
          </ac:spMkLst>
        </pc:spChg>
        <pc:spChg chg="mod">
          <ac:chgData name="Loc Huynh" userId="80c0383e323bd6ea" providerId="LiveId" clId="{EB6AEB1E-92B8-574A-94BB-FF82B5FA9E75}" dt="2022-01-21T05:30:18.225" v="7555" actId="208"/>
          <ac:spMkLst>
            <pc:docMk/>
            <pc:sldMk cId="0" sldId="292"/>
            <ac:spMk id="860" creationId="{00000000-0000-0000-0000-000000000000}"/>
          </ac:spMkLst>
        </pc:spChg>
        <pc:spChg chg="mod">
          <ac:chgData name="Loc Huynh" userId="80c0383e323bd6ea" providerId="LiveId" clId="{EB6AEB1E-92B8-574A-94BB-FF82B5FA9E75}" dt="2022-01-21T05:30:18.225" v="7555" actId="208"/>
          <ac:spMkLst>
            <pc:docMk/>
            <pc:sldMk cId="0" sldId="292"/>
            <ac:spMk id="861" creationId="{00000000-0000-0000-0000-000000000000}"/>
          </ac:spMkLst>
        </pc:spChg>
        <pc:spChg chg="mod">
          <ac:chgData name="Loc Huynh" userId="80c0383e323bd6ea" providerId="LiveId" clId="{EB6AEB1E-92B8-574A-94BB-FF82B5FA9E75}" dt="2022-01-21T05:30:18.225" v="7555" actId="208"/>
          <ac:spMkLst>
            <pc:docMk/>
            <pc:sldMk cId="0" sldId="292"/>
            <ac:spMk id="862" creationId="{00000000-0000-0000-0000-000000000000}"/>
          </ac:spMkLst>
        </pc:spChg>
        <pc:spChg chg="mod">
          <ac:chgData name="Loc Huynh" userId="80c0383e323bd6ea" providerId="LiveId" clId="{EB6AEB1E-92B8-574A-94BB-FF82B5FA9E75}" dt="2022-01-21T05:30:18.225" v="7555" actId="208"/>
          <ac:spMkLst>
            <pc:docMk/>
            <pc:sldMk cId="0" sldId="292"/>
            <ac:spMk id="863" creationId="{00000000-0000-0000-0000-000000000000}"/>
          </ac:spMkLst>
        </pc:spChg>
        <pc:spChg chg="mod">
          <ac:chgData name="Loc Huynh" userId="80c0383e323bd6ea" providerId="LiveId" clId="{EB6AEB1E-92B8-574A-94BB-FF82B5FA9E75}" dt="2022-01-21T05:30:18.225" v="7555" actId="208"/>
          <ac:spMkLst>
            <pc:docMk/>
            <pc:sldMk cId="0" sldId="292"/>
            <ac:spMk id="864" creationId="{00000000-0000-0000-0000-000000000000}"/>
          </ac:spMkLst>
        </pc:spChg>
        <pc:spChg chg="mod">
          <ac:chgData name="Loc Huynh" userId="80c0383e323bd6ea" providerId="LiveId" clId="{EB6AEB1E-92B8-574A-94BB-FF82B5FA9E75}" dt="2022-01-21T05:30:18.225" v="7555" actId="208"/>
          <ac:spMkLst>
            <pc:docMk/>
            <pc:sldMk cId="0" sldId="292"/>
            <ac:spMk id="865" creationId="{00000000-0000-0000-0000-000000000000}"/>
          </ac:spMkLst>
        </pc:spChg>
        <pc:spChg chg="mod">
          <ac:chgData name="Loc Huynh" userId="80c0383e323bd6ea" providerId="LiveId" clId="{EB6AEB1E-92B8-574A-94BB-FF82B5FA9E75}" dt="2022-01-21T05:30:18.225" v="7555" actId="208"/>
          <ac:spMkLst>
            <pc:docMk/>
            <pc:sldMk cId="0" sldId="292"/>
            <ac:spMk id="866" creationId="{00000000-0000-0000-0000-000000000000}"/>
          </ac:spMkLst>
        </pc:spChg>
        <pc:spChg chg="mod">
          <ac:chgData name="Loc Huynh" userId="80c0383e323bd6ea" providerId="LiveId" clId="{EB6AEB1E-92B8-574A-94BB-FF82B5FA9E75}" dt="2022-01-21T05:30:18.225" v="7555" actId="208"/>
          <ac:spMkLst>
            <pc:docMk/>
            <pc:sldMk cId="0" sldId="292"/>
            <ac:spMk id="867" creationId="{00000000-0000-0000-0000-000000000000}"/>
          </ac:spMkLst>
        </pc:spChg>
        <pc:spChg chg="mod">
          <ac:chgData name="Loc Huynh" userId="80c0383e323bd6ea" providerId="LiveId" clId="{EB6AEB1E-92B8-574A-94BB-FF82B5FA9E75}" dt="2022-01-21T05:30:18.225" v="7555" actId="208"/>
          <ac:spMkLst>
            <pc:docMk/>
            <pc:sldMk cId="0" sldId="292"/>
            <ac:spMk id="868" creationId="{00000000-0000-0000-0000-000000000000}"/>
          </ac:spMkLst>
        </pc:spChg>
        <pc:spChg chg="mod">
          <ac:chgData name="Loc Huynh" userId="80c0383e323bd6ea" providerId="LiveId" clId="{EB6AEB1E-92B8-574A-94BB-FF82B5FA9E75}" dt="2022-01-21T05:30:18.225" v="7555" actId="208"/>
          <ac:spMkLst>
            <pc:docMk/>
            <pc:sldMk cId="0" sldId="292"/>
            <ac:spMk id="869" creationId="{00000000-0000-0000-0000-000000000000}"/>
          </ac:spMkLst>
        </pc:spChg>
        <pc:spChg chg="mod">
          <ac:chgData name="Loc Huynh" userId="80c0383e323bd6ea" providerId="LiveId" clId="{EB6AEB1E-92B8-574A-94BB-FF82B5FA9E75}" dt="2022-01-21T05:30:18.225" v="7555" actId="208"/>
          <ac:spMkLst>
            <pc:docMk/>
            <pc:sldMk cId="0" sldId="292"/>
            <ac:spMk id="870" creationId="{00000000-0000-0000-0000-000000000000}"/>
          </ac:spMkLst>
        </pc:spChg>
        <pc:spChg chg="mod">
          <ac:chgData name="Loc Huynh" userId="80c0383e323bd6ea" providerId="LiveId" clId="{EB6AEB1E-92B8-574A-94BB-FF82B5FA9E75}" dt="2022-01-21T05:30:18.225" v="7555" actId="208"/>
          <ac:spMkLst>
            <pc:docMk/>
            <pc:sldMk cId="0" sldId="292"/>
            <ac:spMk id="871" creationId="{00000000-0000-0000-0000-000000000000}"/>
          </ac:spMkLst>
        </pc:spChg>
        <pc:spChg chg="mod">
          <ac:chgData name="Loc Huynh" userId="80c0383e323bd6ea" providerId="LiveId" clId="{EB6AEB1E-92B8-574A-94BB-FF82B5FA9E75}" dt="2022-01-20T07:21:35.508" v="608" actId="207"/>
          <ac:spMkLst>
            <pc:docMk/>
            <pc:sldMk cId="0" sldId="292"/>
            <ac:spMk id="941" creationId="{00000000-0000-0000-0000-000000000000}"/>
          </ac:spMkLst>
        </pc:spChg>
        <pc:spChg chg="mod">
          <ac:chgData name="Loc Huynh" userId="80c0383e323bd6ea" providerId="LiveId" clId="{EB6AEB1E-92B8-574A-94BB-FF82B5FA9E75}" dt="2022-01-20T07:21:35.508" v="608" actId="207"/>
          <ac:spMkLst>
            <pc:docMk/>
            <pc:sldMk cId="0" sldId="292"/>
            <ac:spMk id="942" creationId="{00000000-0000-0000-0000-000000000000}"/>
          </ac:spMkLst>
        </pc:spChg>
        <pc:spChg chg="mod">
          <ac:chgData name="Loc Huynh" userId="80c0383e323bd6ea" providerId="LiveId" clId="{EB6AEB1E-92B8-574A-94BB-FF82B5FA9E75}" dt="2022-01-20T09:15:26.911" v="1686" actId="1076"/>
          <ac:spMkLst>
            <pc:docMk/>
            <pc:sldMk cId="0" sldId="292"/>
            <ac:spMk id="1227" creationId="{00000000-0000-0000-0000-000000000000}"/>
          </ac:spMkLst>
        </pc:spChg>
        <pc:spChg chg="mod">
          <ac:chgData name="Loc Huynh" userId="80c0383e323bd6ea" providerId="LiveId" clId="{EB6AEB1E-92B8-574A-94BB-FF82B5FA9E75}" dt="2022-01-20T06:56:50.884" v="104"/>
          <ac:spMkLst>
            <pc:docMk/>
            <pc:sldMk cId="0" sldId="292"/>
            <ac:spMk id="1310" creationId="{00000000-0000-0000-0000-000000000000}"/>
          </ac:spMkLst>
        </pc:spChg>
        <pc:spChg chg="mod">
          <ac:chgData name="Loc Huynh" userId="80c0383e323bd6ea" providerId="LiveId" clId="{EB6AEB1E-92B8-574A-94BB-FF82B5FA9E75}" dt="2022-01-20T06:56:50.884" v="104"/>
          <ac:spMkLst>
            <pc:docMk/>
            <pc:sldMk cId="0" sldId="292"/>
            <ac:spMk id="1311" creationId="{00000000-0000-0000-0000-000000000000}"/>
          </ac:spMkLst>
        </pc:spChg>
        <pc:spChg chg="mod">
          <ac:chgData name="Loc Huynh" userId="80c0383e323bd6ea" providerId="LiveId" clId="{EB6AEB1E-92B8-574A-94BB-FF82B5FA9E75}" dt="2022-01-20T06:56:50.884" v="104"/>
          <ac:spMkLst>
            <pc:docMk/>
            <pc:sldMk cId="0" sldId="292"/>
            <ac:spMk id="1312" creationId="{00000000-0000-0000-0000-000000000000}"/>
          </ac:spMkLst>
        </pc:spChg>
        <pc:spChg chg="mod">
          <ac:chgData name="Loc Huynh" userId="80c0383e323bd6ea" providerId="LiveId" clId="{EB6AEB1E-92B8-574A-94BB-FF82B5FA9E75}" dt="2022-01-20T06:56:50.884" v="104"/>
          <ac:spMkLst>
            <pc:docMk/>
            <pc:sldMk cId="0" sldId="292"/>
            <ac:spMk id="1313" creationId="{00000000-0000-0000-0000-000000000000}"/>
          </ac:spMkLst>
        </pc:spChg>
        <pc:spChg chg="mod">
          <ac:chgData name="Loc Huynh" userId="80c0383e323bd6ea" providerId="LiveId" clId="{EB6AEB1E-92B8-574A-94BB-FF82B5FA9E75}" dt="2022-01-20T06:56:50.884" v="104"/>
          <ac:spMkLst>
            <pc:docMk/>
            <pc:sldMk cId="0" sldId="292"/>
            <ac:spMk id="1314" creationId="{00000000-0000-0000-0000-000000000000}"/>
          </ac:spMkLst>
        </pc:spChg>
        <pc:spChg chg="mod">
          <ac:chgData name="Loc Huynh" userId="80c0383e323bd6ea" providerId="LiveId" clId="{EB6AEB1E-92B8-574A-94BB-FF82B5FA9E75}" dt="2022-01-20T06:56:50.884" v="104"/>
          <ac:spMkLst>
            <pc:docMk/>
            <pc:sldMk cId="0" sldId="292"/>
            <ac:spMk id="1315" creationId="{00000000-0000-0000-0000-000000000000}"/>
          </ac:spMkLst>
        </pc:spChg>
        <pc:spChg chg="mod">
          <ac:chgData name="Loc Huynh" userId="80c0383e323bd6ea" providerId="LiveId" clId="{EB6AEB1E-92B8-574A-94BB-FF82B5FA9E75}" dt="2022-01-20T06:56:50.884" v="104"/>
          <ac:spMkLst>
            <pc:docMk/>
            <pc:sldMk cId="0" sldId="292"/>
            <ac:spMk id="1317" creationId="{00000000-0000-0000-0000-000000000000}"/>
          </ac:spMkLst>
        </pc:spChg>
        <pc:spChg chg="mod">
          <ac:chgData name="Loc Huynh" userId="80c0383e323bd6ea" providerId="LiveId" clId="{EB6AEB1E-92B8-574A-94BB-FF82B5FA9E75}" dt="2022-01-20T06:56:50.884" v="104"/>
          <ac:spMkLst>
            <pc:docMk/>
            <pc:sldMk cId="0" sldId="292"/>
            <ac:spMk id="1318" creationId="{00000000-0000-0000-0000-000000000000}"/>
          </ac:spMkLst>
        </pc:spChg>
        <pc:spChg chg="mod">
          <ac:chgData name="Loc Huynh" userId="80c0383e323bd6ea" providerId="LiveId" clId="{EB6AEB1E-92B8-574A-94BB-FF82B5FA9E75}" dt="2022-01-20T06:56:50.884" v="104"/>
          <ac:spMkLst>
            <pc:docMk/>
            <pc:sldMk cId="0" sldId="292"/>
            <ac:spMk id="1319" creationId="{00000000-0000-0000-0000-000000000000}"/>
          </ac:spMkLst>
        </pc:spChg>
        <pc:spChg chg="mod">
          <ac:chgData name="Loc Huynh" userId="80c0383e323bd6ea" providerId="LiveId" clId="{EB6AEB1E-92B8-574A-94BB-FF82B5FA9E75}" dt="2022-01-20T06:56:50.884" v="104"/>
          <ac:spMkLst>
            <pc:docMk/>
            <pc:sldMk cId="0" sldId="292"/>
            <ac:spMk id="1320" creationId="{00000000-0000-0000-0000-000000000000}"/>
          </ac:spMkLst>
        </pc:spChg>
        <pc:spChg chg="mod">
          <ac:chgData name="Loc Huynh" userId="80c0383e323bd6ea" providerId="LiveId" clId="{EB6AEB1E-92B8-574A-94BB-FF82B5FA9E75}" dt="2022-01-20T06:56:50.884" v="104"/>
          <ac:spMkLst>
            <pc:docMk/>
            <pc:sldMk cId="0" sldId="292"/>
            <ac:spMk id="1322" creationId="{00000000-0000-0000-0000-000000000000}"/>
          </ac:spMkLst>
        </pc:spChg>
        <pc:spChg chg="mod">
          <ac:chgData name="Loc Huynh" userId="80c0383e323bd6ea" providerId="LiveId" clId="{EB6AEB1E-92B8-574A-94BB-FF82B5FA9E75}" dt="2022-01-20T06:56:50.884" v="104"/>
          <ac:spMkLst>
            <pc:docMk/>
            <pc:sldMk cId="0" sldId="292"/>
            <ac:spMk id="1323" creationId="{00000000-0000-0000-0000-000000000000}"/>
          </ac:spMkLst>
        </pc:spChg>
        <pc:spChg chg="mod">
          <ac:chgData name="Loc Huynh" userId="80c0383e323bd6ea" providerId="LiveId" clId="{EB6AEB1E-92B8-574A-94BB-FF82B5FA9E75}" dt="2022-01-20T06:56:50.884" v="104"/>
          <ac:spMkLst>
            <pc:docMk/>
            <pc:sldMk cId="0" sldId="292"/>
            <ac:spMk id="1324" creationId="{00000000-0000-0000-0000-000000000000}"/>
          </ac:spMkLst>
        </pc:spChg>
        <pc:spChg chg="mod">
          <ac:chgData name="Loc Huynh" userId="80c0383e323bd6ea" providerId="LiveId" clId="{EB6AEB1E-92B8-574A-94BB-FF82B5FA9E75}" dt="2022-01-20T06:56:50.884" v="104"/>
          <ac:spMkLst>
            <pc:docMk/>
            <pc:sldMk cId="0" sldId="292"/>
            <ac:spMk id="1326" creationId="{00000000-0000-0000-0000-000000000000}"/>
          </ac:spMkLst>
        </pc:spChg>
        <pc:spChg chg="mod">
          <ac:chgData name="Loc Huynh" userId="80c0383e323bd6ea" providerId="LiveId" clId="{EB6AEB1E-92B8-574A-94BB-FF82B5FA9E75}" dt="2022-01-20T06:56:50.884" v="104"/>
          <ac:spMkLst>
            <pc:docMk/>
            <pc:sldMk cId="0" sldId="292"/>
            <ac:spMk id="1327" creationId="{00000000-0000-0000-0000-000000000000}"/>
          </ac:spMkLst>
        </pc:spChg>
        <pc:spChg chg="mod">
          <ac:chgData name="Loc Huynh" userId="80c0383e323bd6ea" providerId="LiveId" clId="{EB6AEB1E-92B8-574A-94BB-FF82B5FA9E75}" dt="2022-01-20T06:56:50.884" v="104"/>
          <ac:spMkLst>
            <pc:docMk/>
            <pc:sldMk cId="0" sldId="292"/>
            <ac:spMk id="1328" creationId="{00000000-0000-0000-0000-000000000000}"/>
          </ac:spMkLst>
        </pc:spChg>
        <pc:spChg chg="mod">
          <ac:chgData name="Loc Huynh" userId="80c0383e323bd6ea" providerId="LiveId" clId="{EB6AEB1E-92B8-574A-94BB-FF82B5FA9E75}" dt="2022-01-20T06:56:50.884" v="104"/>
          <ac:spMkLst>
            <pc:docMk/>
            <pc:sldMk cId="0" sldId="292"/>
            <ac:spMk id="1329" creationId="{00000000-0000-0000-0000-000000000000}"/>
          </ac:spMkLst>
        </pc:spChg>
        <pc:spChg chg="mod">
          <ac:chgData name="Loc Huynh" userId="80c0383e323bd6ea" providerId="LiveId" clId="{EB6AEB1E-92B8-574A-94BB-FF82B5FA9E75}" dt="2022-01-20T06:56:50.884" v="104"/>
          <ac:spMkLst>
            <pc:docMk/>
            <pc:sldMk cId="0" sldId="292"/>
            <ac:spMk id="1330" creationId="{00000000-0000-0000-0000-000000000000}"/>
          </ac:spMkLst>
        </pc:spChg>
        <pc:spChg chg="mod">
          <ac:chgData name="Loc Huynh" userId="80c0383e323bd6ea" providerId="LiveId" clId="{EB6AEB1E-92B8-574A-94BB-FF82B5FA9E75}" dt="2022-01-20T06:56:50.884" v="104"/>
          <ac:spMkLst>
            <pc:docMk/>
            <pc:sldMk cId="0" sldId="292"/>
            <ac:spMk id="1332" creationId="{00000000-0000-0000-0000-000000000000}"/>
          </ac:spMkLst>
        </pc:spChg>
        <pc:spChg chg="mod">
          <ac:chgData name="Loc Huynh" userId="80c0383e323bd6ea" providerId="LiveId" clId="{EB6AEB1E-92B8-574A-94BB-FF82B5FA9E75}" dt="2022-01-20T06:56:50.884" v="104"/>
          <ac:spMkLst>
            <pc:docMk/>
            <pc:sldMk cId="0" sldId="292"/>
            <ac:spMk id="1333" creationId="{00000000-0000-0000-0000-000000000000}"/>
          </ac:spMkLst>
        </pc:spChg>
        <pc:spChg chg="mod">
          <ac:chgData name="Loc Huynh" userId="80c0383e323bd6ea" providerId="LiveId" clId="{EB6AEB1E-92B8-574A-94BB-FF82B5FA9E75}" dt="2022-01-20T06:56:50.884" v="104"/>
          <ac:spMkLst>
            <pc:docMk/>
            <pc:sldMk cId="0" sldId="292"/>
            <ac:spMk id="1334" creationId="{00000000-0000-0000-0000-000000000000}"/>
          </ac:spMkLst>
        </pc:spChg>
        <pc:spChg chg="mod">
          <ac:chgData name="Loc Huynh" userId="80c0383e323bd6ea" providerId="LiveId" clId="{EB6AEB1E-92B8-574A-94BB-FF82B5FA9E75}" dt="2022-01-20T06:56:50.884" v="104"/>
          <ac:spMkLst>
            <pc:docMk/>
            <pc:sldMk cId="0" sldId="292"/>
            <ac:spMk id="1336" creationId="{00000000-0000-0000-0000-000000000000}"/>
          </ac:spMkLst>
        </pc:spChg>
        <pc:spChg chg="mod">
          <ac:chgData name="Loc Huynh" userId="80c0383e323bd6ea" providerId="LiveId" clId="{EB6AEB1E-92B8-574A-94BB-FF82B5FA9E75}" dt="2022-01-20T06:56:50.884" v="104"/>
          <ac:spMkLst>
            <pc:docMk/>
            <pc:sldMk cId="0" sldId="292"/>
            <ac:spMk id="1337" creationId="{00000000-0000-0000-0000-000000000000}"/>
          </ac:spMkLst>
        </pc:spChg>
        <pc:spChg chg="mod">
          <ac:chgData name="Loc Huynh" userId="80c0383e323bd6ea" providerId="LiveId" clId="{EB6AEB1E-92B8-574A-94BB-FF82B5FA9E75}" dt="2022-01-20T06:56:50.884" v="104"/>
          <ac:spMkLst>
            <pc:docMk/>
            <pc:sldMk cId="0" sldId="292"/>
            <ac:spMk id="1338" creationId="{00000000-0000-0000-0000-000000000000}"/>
          </ac:spMkLst>
        </pc:spChg>
        <pc:spChg chg="mod">
          <ac:chgData name="Loc Huynh" userId="80c0383e323bd6ea" providerId="LiveId" clId="{EB6AEB1E-92B8-574A-94BB-FF82B5FA9E75}" dt="2022-01-20T06:56:50.884" v="104"/>
          <ac:spMkLst>
            <pc:docMk/>
            <pc:sldMk cId="0" sldId="292"/>
            <ac:spMk id="1339" creationId="{00000000-0000-0000-0000-000000000000}"/>
          </ac:spMkLst>
        </pc:spChg>
        <pc:spChg chg="mod">
          <ac:chgData name="Loc Huynh" userId="80c0383e323bd6ea" providerId="LiveId" clId="{EB6AEB1E-92B8-574A-94BB-FF82B5FA9E75}" dt="2022-01-20T06:56:50.884" v="104"/>
          <ac:spMkLst>
            <pc:docMk/>
            <pc:sldMk cId="0" sldId="292"/>
            <ac:spMk id="1341" creationId="{00000000-0000-0000-0000-000000000000}"/>
          </ac:spMkLst>
        </pc:spChg>
        <pc:spChg chg="mod">
          <ac:chgData name="Loc Huynh" userId="80c0383e323bd6ea" providerId="LiveId" clId="{EB6AEB1E-92B8-574A-94BB-FF82B5FA9E75}" dt="2022-01-20T06:56:50.884" v="104"/>
          <ac:spMkLst>
            <pc:docMk/>
            <pc:sldMk cId="0" sldId="292"/>
            <ac:spMk id="1342" creationId="{00000000-0000-0000-0000-000000000000}"/>
          </ac:spMkLst>
        </pc:spChg>
        <pc:spChg chg="mod">
          <ac:chgData name="Loc Huynh" userId="80c0383e323bd6ea" providerId="LiveId" clId="{EB6AEB1E-92B8-574A-94BB-FF82B5FA9E75}" dt="2022-01-20T06:56:50.884" v="104"/>
          <ac:spMkLst>
            <pc:docMk/>
            <pc:sldMk cId="0" sldId="292"/>
            <ac:spMk id="1343" creationId="{00000000-0000-0000-0000-000000000000}"/>
          </ac:spMkLst>
        </pc:spChg>
        <pc:spChg chg="mod">
          <ac:chgData name="Loc Huynh" userId="80c0383e323bd6ea" providerId="LiveId" clId="{EB6AEB1E-92B8-574A-94BB-FF82B5FA9E75}" dt="2022-01-20T06:56:50.884" v="104"/>
          <ac:spMkLst>
            <pc:docMk/>
            <pc:sldMk cId="0" sldId="292"/>
            <ac:spMk id="1344" creationId="{00000000-0000-0000-0000-000000000000}"/>
          </ac:spMkLst>
        </pc:spChg>
        <pc:spChg chg="mod">
          <ac:chgData name="Loc Huynh" userId="80c0383e323bd6ea" providerId="LiveId" clId="{EB6AEB1E-92B8-574A-94BB-FF82B5FA9E75}" dt="2022-01-20T06:56:50.884" v="104"/>
          <ac:spMkLst>
            <pc:docMk/>
            <pc:sldMk cId="0" sldId="292"/>
            <ac:spMk id="1345" creationId="{00000000-0000-0000-0000-000000000000}"/>
          </ac:spMkLst>
        </pc:spChg>
        <pc:spChg chg="mod">
          <ac:chgData name="Loc Huynh" userId="80c0383e323bd6ea" providerId="LiveId" clId="{EB6AEB1E-92B8-574A-94BB-FF82B5FA9E75}" dt="2022-01-20T06:56:50.884" v="104"/>
          <ac:spMkLst>
            <pc:docMk/>
            <pc:sldMk cId="0" sldId="292"/>
            <ac:spMk id="1347" creationId="{00000000-0000-0000-0000-000000000000}"/>
          </ac:spMkLst>
        </pc:spChg>
        <pc:spChg chg="mod">
          <ac:chgData name="Loc Huynh" userId="80c0383e323bd6ea" providerId="LiveId" clId="{EB6AEB1E-92B8-574A-94BB-FF82B5FA9E75}" dt="2022-01-20T06:56:50.884" v="104"/>
          <ac:spMkLst>
            <pc:docMk/>
            <pc:sldMk cId="0" sldId="292"/>
            <ac:spMk id="1348" creationId="{00000000-0000-0000-0000-000000000000}"/>
          </ac:spMkLst>
        </pc:spChg>
        <pc:spChg chg="mod">
          <ac:chgData name="Loc Huynh" userId="80c0383e323bd6ea" providerId="LiveId" clId="{EB6AEB1E-92B8-574A-94BB-FF82B5FA9E75}" dt="2022-01-20T06:56:50.884" v="104"/>
          <ac:spMkLst>
            <pc:docMk/>
            <pc:sldMk cId="0" sldId="292"/>
            <ac:spMk id="1349" creationId="{00000000-0000-0000-0000-000000000000}"/>
          </ac:spMkLst>
        </pc:spChg>
        <pc:spChg chg="mod">
          <ac:chgData name="Loc Huynh" userId="80c0383e323bd6ea" providerId="LiveId" clId="{EB6AEB1E-92B8-574A-94BB-FF82B5FA9E75}" dt="2022-01-20T06:56:50.884" v="104"/>
          <ac:spMkLst>
            <pc:docMk/>
            <pc:sldMk cId="0" sldId="292"/>
            <ac:spMk id="1350" creationId="{00000000-0000-0000-0000-000000000000}"/>
          </ac:spMkLst>
        </pc:spChg>
        <pc:spChg chg="mod">
          <ac:chgData name="Loc Huynh" userId="80c0383e323bd6ea" providerId="LiveId" clId="{EB6AEB1E-92B8-574A-94BB-FF82B5FA9E75}" dt="2022-01-20T06:56:50.884" v="104"/>
          <ac:spMkLst>
            <pc:docMk/>
            <pc:sldMk cId="0" sldId="292"/>
            <ac:spMk id="1351" creationId="{00000000-0000-0000-0000-000000000000}"/>
          </ac:spMkLst>
        </pc:spChg>
        <pc:spChg chg="mod">
          <ac:chgData name="Loc Huynh" userId="80c0383e323bd6ea" providerId="LiveId" clId="{EB6AEB1E-92B8-574A-94BB-FF82B5FA9E75}" dt="2022-01-20T06:56:50.884" v="104"/>
          <ac:spMkLst>
            <pc:docMk/>
            <pc:sldMk cId="0" sldId="292"/>
            <ac:spMk id="1352" creationId="{00000000-0000-0000-0000-000000000000}"/>
          </ac:spMkLst>
        </pc:spChg>
        <pc:spChg chg="mod">
          <ac:chgData name="Loc Huynh" userId="80c0383e323bd6ea" providerId="LiveId" clId="{EB6AEB1E-92B8-574A-94BB-FF82B5FA9E75}" dt="2022-01-20T06:56:50.884" v="104"/>
          <ac:spMkLst>
            <pc:docMk/>
            <pc:sldMk cId="0" sldId="292"/>
            <ac:spMk id="1354" creationId="{00000000-0000-0000-0000-000000000000}"/>
          </ac:spMkLst>
        </pc:spChg>
        <pc:spChg chg="mod">
          <ac:chgData name="Loc Huynh" userId="80c0383e323bd6ea" providerId="LiveId" clId="{EB6AEB1E-92B8-574A-94BB-FF82B5FA9E75}" dt="2022-01-20T06:56:50.884" v="104"/>
          <ac:spMkLst>
            <pc:docMk/>
            <pc:sldMk cId="0" sldId="292"/>
            <ac:spMk id="1355" creationId="{00000000-0000-0000-0000-000000000000}"/>
          </ac:spMkLst>
        </pc:spChg>
        <pc:spChg chg="mod">
          <ac:chgData name="Loc Huynh" userId="80c0383e323bd6ea" providerId="LiveId" clId="{EB6AEB1E-92B8-574A-94BB-FF82B5FA9E75}" dt="2022-01-20T06:56:50.884" v="104"/>
          <ac:spMkLst>
            <pc:docMk/>
            <pc:sldMk cId="0" sldId="292"/>
            <ac:spMk id="1357" creationId="{00000000-0000-0000-0000-000000000000}"/>
          </ac:spMkLst>
        </pc:spChg>
        <pc:spChg chg="mod">
          <ac:chgData name="Loc Huynh" userId="80c0383e323bd6ea" providerId="LiveId" clId="{EB6AEB1E-92B8-574A-94BB-FF82B5FA9E75}" dt="2022-01-20T06:56:50.884" v="104"/>
          <ac:spMkLst>
            <pc:docMk/>
            <pc:sldMk cId="0" sldId="292"/>
            <ac:spMk id="1358" creationId="{00000000-0000-0000-0000-000000000000}"/>
          </ac:spMkLst>
        </pc:spChg>
        <pc:spChg chg="mod">
          <ac:chgData name="Loc Huynh" userId="80c0383e323bd6ea" providerId="LiveId" clId="{EB6AEB1E-92B8-574A-94BB-FF82B5FA9E75}" dt="2022-01-20T06:56:50.884" v="104"/>
          <ac:spMkLst>
            <pc:docMk/>
            <pc:sldMk cId="0" sldId="292"/>
            <ac:spMk id="1359" creationId="{00000000-0000-0000-0000-000000000000}"/>
          </ac:spMkLst>
        </pc:spChg>
        <pc:spChg chg="mod">
          <ac:chgData name="Loc Huynh" userId="80c0383e323bd6ea" providerId="LiveId" clId="{EB6AEB1E-92B8-574A-94BB-FF82B5FA9E75}" dt="2022-01-20T06:56:50.884" v="104"/>
          <ac:spMkLst>
            <pc:docMk/>
            <pc:sldMk cId="0" sldId="292"/>
            <ac:spMk id="1361" creationId="{00000000-0000-0000-0000-000000000000}"/>
          </ac:spMkLst>
        </pc:spChg>
        <pc:spChg chg="mod">
          <ac:chgData name="Loc Huynh" userId="80c0383e323bd6ea" providerId="LiveId" clId="{EB6AEB1E-92B8-574A-94BB-FF82B5FA9E75}" dt="2022-01-20T06:56:50.884" v="104"/>
          <ac:spMkLst>
            <pc:docMk/>
            <pc:sldMk cId="0" sldId="292"/>
            <ac:spMk id="1362" creationId="{00000000-0000-0000-0000-000000000000}"/>
          </ac:spMkLst>
        </pc:spChg>
        <pc:spChg chg="mod">
          <ac:chgData name="Loc Huynh" userId="80c0383e323bd6ea" providerId="LiveId" clId="{EB6AEB1E-92B8-574A-94BB-FF82B5FA9E75}" dt="2022-01-20T06:56:50.884" v="104"/>
          <ac:spMkLst>
            <pc:docMk/>
            <pc:sldMk cId="0" sldId="292"/>
            <ac:spMk id="1363" creationId="{00000000-0000-0000-0000-000000000000}"/>
          </ac:spMkLst>
        </pc:spChg>
        <pc:spChg chg="mod">
          <ac:chgData name="Loc Huynh" userId="80c0383e323bd6ea" providerId="LiveId" clId="{EB6AEB1E-92B8-574A-94BB-FF82B5FA9E75}" dt="2022-01-20T06:56:50.884" v="104"/>
          <ac:spMkLst>
            <pc:docMk/>
            <pc:sldMk cId="0" sldId="292"/>
            <ac:spMk id="1364" creationId="{00000000-0000-0000-0000-000000000000}"/>
          </ac:spMkLst>
        </pc:spChg>
        <pc:spChg chg="mod">
          <ac:chgData name="Loc Huynh" userId="80c0383e323bd6ea" providerId="LiveId" clId="{EB6AEB1E-92B8-574A-94BB-FF82B5FA9E75}" dt="2022-01-20T06:56:50.884" v="104"/>
          <ac:spMkLst>
            <pc:docMk/>
            <pc:sldMk cId="0" sldId="292"/>
            <ac:spMk id="1365" creationId="{00000000-0000-0000-0000-000000000000}"/>
          </ac:spMkLst>
        </pc:spChg>
        <pc:spChg chg="mod">
          <ac:chgData name="Loc Huynh" userId="80c0383e323bd6ea" providerId="LiveId" clId="{EB6AEB1E-92B8-574A-94BB-FF82B5FA9E75}" dt="2022-01-20T06:56:50.884" v="104"/>
          <ac:spMkLst>
            <pc:docMk/>
            <pc:sldMk cId="0" sldId="292"/>
            <ac:spMk id="1366" creationId="{00000000-0000-0000-0000-000000000000}"/>
          </ac:spMkLst>
        </pc:spChg>
        <pc:spChg chg="mod">
          <ac:chgData name="Loc Huynh" userId="80c0383e323bd6ea" providerId="LiveId" clId="{EB6AEB1E-92B8-574A-94BB-FF82B5FA9E75}" dt="2022-01-20T06:56:50.884" v="104"/>
          <ac:spMkLst>
            <pc:docMk/>
            <pc:sldMk cId="0" sldId="292"/>
            <ac:spMk id="1368" creationId="{00000000-0000-0000-0000-000000000000}"/>
          </ac:spMkLst>
        </pc:spChg>
        <pc:spChg chg="mod">
          <ac:chgData name="Loc Huynh" userId="80c0383e323bd6ea" providerId="LiveId" clId="{EB6AEB1E-92B8-574A-94BB-FF82B5FA9E75}" dt="2022-01-20T06:56:50.884" v="104"/>
          <ac:spMkLst>
            <pc:docMk/>
            <pc:sldMk cId="0" sldId="292"/>
            <ac:spMk id="1369" creationId="{00000000-0000-0000-0000-000000000000}"/>
          </ac:spMkLst>
        </pc:spChg>
        <pc:spChg chg="mod">
          <ac:chgData name="Loc Huynh" userId="80c0383e323bd6ea" providerId="LiveId" clId="{EB6AEB1E-92B8-574A-94BB-FF82B5FA9E75}" dt="2022-01-20T06:56:50.884" v="104"/>
          <ac:spMkLst>
            <pc:docMk/>
            <pc:sldMk cId="0" sldId="292"/>
            <ac:spMk id="1370" creationId="{00000000-0000-0000-0000-000000000000}"/>
          </ac:spMkLst>
        </pc:spChg>
        <pc:spChg chg="mod">
          <ac:chgData name="Loc Huynh" userId="80c0383e323bd6ea" providerId="LiveId" clId="{EB6AEB1E-92B8-574A-94BB-FF82B5FA9E75}" dt="2022-01-20T06:56:50.884" v="104"/>
          <ac:spMkLst>
            <pc:docMk/>
            <pc:sldMk cId="0" sldId="292"/>
            <ac:spMk id="1371" creationId="{00000000-0000-0000-0000-000000000000}"/>
          </ac:spMkLst>
        </pc:spChg>
        <pc:spChg chg="mod">
          <ac:chgData name="Loc Huynh" userId="80c0383e323bd6ea" providerId="LiveId" clId="{EB6AEB1E-92B8-574A-94BB-FF82B5FA9E75}" dt="2022-01-20T06:56:50.884" v="104"/>
          <ac:spMkLst>
            <pc:docMk/>
            <pc:sldMk cId="0" sldId="292"/>
            <ac:spMk id="1372" creationId="{00000000-0000-0000-0000-000000000000}"/>
          </ac:spMkLst>
        </pc:spChg>
        <pc:spChg chg="mod">
          <ac:chgData name="Loc Huynh" userId="80c0383e323bd6ea" providerId="LiveId" clId="{EB6AEB1E-92B8-574A-94BB-FF82B5FA9E75}" dt="2022-01-20T06:56:50.884" v="104"/>
          <ac:spMkLst>
            <pc:docMk/>
            <pc:sldMk cId="0" sldId="292"/>
            <ac:spMk id="1374" creationId="{00000000-0000-0000-0000-000000000000}"/>
          </ac:spMkLst>
        </pc:spChg>
        <pc:spChg chg="mod">
          <ac:chgData name="Loc Huynh" userId="80c0383e323bd6ea" providerId="LiveId" clId="{EB6AEB1E-92B8-574A-94BB-FF82B5FA9E75}" dt="2022-01-20T06:56:50.884" v="104"/>
          <ac:spMkLst>
            <pc:docMk/>
            <pc:sldMk cId="0" sldId="292"/>
            <ac:spMk id="1375" creationId="{00000000-0000-0000-0000-000000000000}"/>
          </ac:spMkLst>
        </pc:spChg>
        <pc:spChg chg="mod">
          <ac:chgData name="Loc Huynh" userId="80c0383e323bd6ea" providerId="LiveId" clId="{EB6AEB1E-92B8-574A-94BB-FF82B5FA9E75}" dt="2022-01-20T06:56:50.884" v="104"/>
          <ac:spMkLst>
            <pc:docMk/>
            <pc:sldMk cId="0" sldId="292"/>
            <ac:spMk id="1376" creationId="{00000000-0000-0000-0000-000000000000}"/>
          </ac:spMkLst>
        </pc:spChg>
        <pc:spChg chg="mod">
          <ac:chgData name="Loc Huynh" userId="80c0383e323bd6ea" providerId="LiveId" clId="{EB6AEB1E-92B8-574A-94BB-FF82B5FA9E75}" dt="2022-01-20T06:56:50.884" v="104"/>
          <ac:spMkLst>
            <pc:docMk/>
            <pc:sldMk cId="0" sldId="292"/>
            <ac:spMk id="1379" creationId="{00000000-0000-0000-0000-000000000000}"/>
          </ac:spMkLst>
        </pc:spChg>
        <pc:spChg chg="mod">
          <ac:chgData name="Loc Huynh" userId="80c0383e323bd6ea" providerId="LiveId" clId="{EB6AEB1E-92B8-574A-94BB-FF82B5FA9E75}" dt="2022-01-20T06:56:50.884" v="104"/>
          <ac:spMkLst>
            <pc:docMk/>
            <pc:sldMk cId="0" sldId="292"/>
            <ac:spMk id="1380" creationId="{00000000-0000-0000-0000-000000000000}"/>
          </ac:spMkLst>
        </pc:spChg>
        <pc:spChg chg="mod">
          <ac:chgData name="Loc Huynh" userId="80c0383e323bd6ea" providerId="LiveId" clId="{EB6AEB1E-92B8-574A-94BB-FF82B5FA9E75}" dt="2022-01-20T06:56:50.884" v="104"/>
          <ac:spMkLst>
            <pc:docMk/>
            <pc:sldMk cId="0" sldId="292"/>
            <ac:spMk id="1381" creationId="{00000000-0000-0000-0000-000000000000}"/>
          </ac:spMkLst>
        </pc:spChg>
        <pc:spChg chg="mod">
          <ac:chgData name="Loc Huynh" userId="80c0383e323bd6ea" providerId="LiveId" clId="{EB6AEB1E-92B8-574A-94BB-FF82B5FA9E75}" dt="2022-01-20T06:56:50.884" v="104"/>
          <ac:spMkLst>
            <pc:docMk/>
            <pc:sldMk cId="0" sldId="292"/>
            <ac:spMk id="1382" creationId="{00000000-0000-0000-0000-000000000000}"/>
          </ac:spMkLst>
        </pc:spChg>
        <pc:spChg chg="mod">
          <ac:chgData name="Loc Huynh" userId="80c0383e323bd6ea" providerId="LiveId" clId="{EB6AEB1E-92B8-574A-94BB-FF82B5FA9E75}" dt="2022-01-20T06:56:50.884" v="104"/>
          <ac:spMkLst>
            <pc:docMk/>
            <pc:sldMk cId="0" sldId="292"/>
            <ac:spMk id="1383" creationId="{00000000-0000-0000-0000-000000000000}"/>
          </ac:spMkLst>
        </pc:spChg>
        <pc:spChg chg="mod">
          <ac:chgData name="Loc Huynh" userId="80c0383e323bd6ea" providerId="LiveId" clId="{EB6AEB1E-92B8-574A-94BB-FF82B5FA9E75}" dt="2022-01-20T06:56:50.884" v="104"/>
          <ac:spMkLst>
            <pc:docMk/>
            <pc:sldMk cId="0" sldId="292"/>
            <ac:spMk id="1384" creationId="{00000000-0000-0000-0000-000000000000}"/>
          </ac:spMkLst>
        </pc:spChg>
        <pc:spChg chg="mod">
          <ac:chgData name="Loc Huynh" userId="80c0383e323bd6ea" providerId="LiveId" clId="{EB6AEB1E-92B8-574A-94BB-FF82B5FA9E75}" dt="2022-01-20T06:56:50.884" v="104"/>
          <ac:spMkLst>
            <pc:docMk/>
            <pc:sldMk cId="0" sldId="292"/>
            <ac:spMk id="1385" creationId="{00000000-0000-0000-0000-000000000000}"/>
          </ac:spMkLst>
        </pc:spChg>
        <pc:spChg chg="mod">
          <ac:chgData name="Loc Huynh" userId="80c0383e323bd6ea" providerId="LiveId" clId="{EB6AEB1E-92B8-574A-94BB-FF82B5FA9E75}" dt="2022-01-20T06:56:50.884" v="104"/>
          <ac:spMkLst>
            <pc:docMk/>
            <pc:sldMk cId="0" sldId="292"/>
            <ac:spMk id="1386" creationId="{00000000-0000-0000-0000-000000000000}"/>
          </ac:spMkLst>
        </pc:spChg>
        <pc:spChg chg="mod">
          <ac:chgData name="Loc Huynh" userId="80c0383e323bd6ea" providerId="LiveId" clId="{EB6AEB1E-92B8-574A-94BB-FF82B5FA9E75}" dt="2022-01-20T06:56:50.884" v="104"/>
          <ac:spMkLst>
            <pc:docMk/>
            <pc:sldMk cId="0" sldId="292"/>
            <ac:spMk id="1387" creationId="{00000000-0000-0000-0000-000000000000}"/>
          </ac:spMkLst>
        </pc:spChg>
        <pc:spChg chg="mod">
          <ac:chgData name="Loc Huynh" userId="80c0383e323bd6ea" providerId="LiveId" clId="{EB6AEB1E-92B8-574A-94BB-FF82B5FA9E75}" dt="2022-01-20T06:56:50.884" v="104"/>
          <ac:spMkLst>
            <pc:docMk/>
            <pc:sldMk cId="0" sldId="292"/>
            <ac:spMk id="1388" creationId="{00000000-0000-0000-0000-000000000000}"/>
          </ac:spMkLst>
        </pc:spChg>
        <pc:spChg chg="mod">
          <ac:chgData name="Loc Huynh" userId="80c0383e323bd6ea" providerId="LiveId" clId="{EB6AEB1E-92B8-574A-94BB-FF82B5FA9E75}" dt="2022-01-20T06:56:50.884" v="104"/>
          <ac:spMkLst>
            <pc:docMk/>
            <pc:sldMk cId="0" sldId="292"/>
            <ac:spMk id="1389" creationId="{00000000-0000-0000-0000-000000000000}"/>
          </ac:spMkLst>
        </pc:spChg>
        <pc:spChg chg="mod">
          <ac:chgData name="Loc Huynh" userId="80c0383e323bd6ea" providerId="LiveId" clId="{EB6AEB1E-92B8-574A-94BB-FF82B5FA9E75}" dt="2022-01-20T06:56:50.884" v="104"/>
          <ac:spMkLst>
            <pc:docMk/>
            <pc:sldMk cId="0" sldId="292"/>
            <ac:spMk id="1390" creationId="{00000000-0000-0000-0000-000000000000}"/>
          </ac:spMkLst>
        </pc:spChg>
        <pc:spChg chg="mod">
          <ac:chgData name="Loc Huynh" userId="80c0383e323bd6ea" providerId="LiveId" clId="{EB6AEB1E-92B8-574A-94BB-FF82B5FA9E75}" dt="2022-01-20T06:56:50.884" v="104"/>
          <ac:spMkLst>
            <pc:docMk/>
            <pc:sldMk cId="0" sldId="292"/>
            <ac:spMk id="1391" creationId="{00000000-0000-0000-0000-000000000000}"/>
          </ac:spMkLst>
        </pc:spChg>
        <pc:spChg chg="mod">
          <ac:chgData name="Loc Huynh" userId="80c0383e323bd6ea" providerId="LiveId" clId="{EB6AEB1E-92B8-574A-94BB-FF82B5FA9E75}" dt="2022-01-20T06:56:50.884" v="104"/>
          <ac:spMkLst>
            <pc:docMk/>
            <pc:sldMk cId="0" sldId="292"/>
            <ac:spMk id="1392" creationId="{00000000-0000-0000-0000-000000000000}"/>
          </ac:spMkLst>
        </pc:spChg>
        <pc:spChg chg="mod">
          <ac:chgData name="Loc Huynh" userId="80c0383e323bd6ea" providerId="LiveId" clId="{EB6AEB1E-92B8-574A-94BB-FF82B5FA9E75}" dt="2022-01-20T06:56:50.884" v="104"/>
          <ac:spMkLst>
            <pc:docMk/>
            <pc:sldMk cId="0" sldId="292"/>
            <ac:spMk id="1393" creationId="{00000000-0000-0000-0000-000000000000}"/>
          </ac:spMkLst>
        </pc:spChg>
        <pc:spChg chg="mod">
          <ac:chgData name="Loc Huynh" userId="80c0383e323bd6ea" providerId="LiveId" clId="{EB6AEB1E-92B8-574A-94BB-FF82B5FA9E75}" dt="2022-01-20T06:56:50.884" v="104"/>
          <ac:spMkLst>
            <pc:docMk/>
            <pc:sldMk cId="0" sldId="292"/>
            <ac:spMk id="1394" creationId="{00000000-0000-0000-0000-000000000000}"/>
          </ac:spMkLst>
        </pc:spChg>
        <pc:spChg chg="mod">
          <ac:chgData name="Loc Huynh" userId="80c0383e323bd6ea" providerId="LiveId" clId="{EB6AEB1E-92B8-574A-94BB-FF82B5FA9E75}" dt="2022-01-20T06:56:50.884" v="104"/>
          <ac:spMkLst>
            <pc:docMk/>
            <pc:sldMk cId="0" sldId="292"/>
            <ac:spMk id="1396" creationId="{00000000-0000-0000-0000-000000000000}"/>
          </ac:spMkLst>
        </pc:spChg>
        <pc:spChg chg="mod">
          <ac:chgData name="Loc Huynh" userId="80c0383e323bd6ea" providerId="LiveId" clId="{EB6AEB1E-92B8-574A-94BB-FF82B5FA9E75}" dt="2022-01-20T06:56:50.884" v="104"/>
          <ac:spMkLst>
            <pc:docMk/>
            <pc:sldMk cId="0" sldId="292"/>
            <ac:spMk id="1397" creationId="{00000000-0000-0000-0000-000000000000}"/>
          </ac:spMkLst>
        </pc:spChg>
        <pc:spChg chg="mod">
          <ac:chgData name="Loc Huynh" userId="80c0383e323bd6ea" providerId="LiveId" clId="{EB6AEB1E-92B8-574A-94BB-FF82B5FA9E75}" dt="2022-01-20T06:56:50.884" v="104"/>
          <ac:spMkLst>
            <pc:docMk/>
            <pc:sldMk cId="0" sldId="292"/>
            <ac:spMk id="1398" creationId="{00000000-0000-0000-0000-000000000000}"/>
          </ac:spMkLst>
        </pc:spChg>
        <pc:spChg chg="mod">
          <ac:chgData name="Loc Huynh" userId="80c0383e323bd6ea" providerId="LiveId" clId="{EB6AEB1E-92B8-574A-94BB-FF82B5FA9E75}" dt="2022-01-20T06:56:50.884" v="104"/>
          <ac:spMkLst>
            <pc:docMk/>
            <pc:sldMk cId="0" sldId="292"/>
            <ac:spMk id="1399" creationId="{00000000-0000-0000-0000-000000000000}"/>
          </ac:spMkLst>
        </pc:spChg>
        <pc:spChg chg="mod">
          <ac:chgData name="Loc Huynh" userId="80c0383e323bd6ea" providerId="LiveId" clId="{EB6AEB1E-92B8-574A-94BB-FF82B5FA9E75}" dt="2022-01-20T06:56:50.884" v="104"/>
          <ac:spMkLst>
            <pc:docMk/>
            <pc:sldMk cId="0" sldId="292"/>
            <ac:spMk id="1401" creationId="{00000000-0000-0000-0000-000000000000}"/>
          </ac:spMkLst>
        </pc:spChg>
        <pc:spChg chg="mod">
          <ac:chgData name="Loc Huynh" userId="80c0383e323bd6ea" providerId="LiveId" clId="{EB6AEB1E-92B8-574A-94BB-FF82B5FA9E75}" dt="2022-01-20T06:56:50.884" v="104"/>
          <ac:spMkLst>
            <pc:docMk/>
            <pc:sldMk cId="0" sldId="292"/>
            <ac:spMk id="1402" creationId="{00000000-0000-0000-0000-000000000000}"/>
          </ac:spMkLst>
        </pc:spChg>
        <pc:spChg chg="mod">
          <ac:chgData name="Loc Huynh" userId="80c0383e323bd6ea" providerId="LiveId" clId="{EB6AEB1E-92B8-574A-94BB-FF82B5FA9E75}" dt="2022-01-20T06:56:50.884" v="104"/>
          <ac:spMkLst>
            <pc:docMk/>
            <pc:sldMk cId="0" sldId="292"/>
            <ac:spMk id="1403" creationId="{00000000-0000-0000-0000-000000000000}"/>
          </ac:spMkLst>
        </pc:spChg>
        <pc:spChg chg="mod">
          <ac:chgData name="Loc Huynh" userId="80c0383e323bd6ea" providerId="LiveId" clId="{EB6AEB1E-92B8-574A-94BB-FF82B5FA9E75}" dt="2022-01-20T06:56:50.884" v="104"/>
          <ac:spMkLst>
            <pc:docMk/>
            <pc:sldMk cId="0" sldId="292"/>
            <ac:spMk id="1404" creationId="{00000000-0000-0000-0000-000000000000}"/>
          </ac:spMkLst>
        </pc:spChg>
        <pc:spChg chg="mod">
          <ac:chgData name="Loc Huynh" userId="80c0383e323bd6ea" providerId="LiveId" clId="{EB6AEB1E-92B8-574A-94BB-FF82B5FA9E75}" dt="2022-01-20T06:56:50.884" v="104"/>
          <ac:spMkLst>
            <pc:docMk/>
            <pc:sldMk cId="0" sldId="292"/>
            <ac:spMk id="1405" creationId="{00000000-0000-0000-0000-000000000000}"/>
          </ac:spMkLst>
        </pc:spChg>
        <pc:spChg chg="mod">
          <ac:chgData name="Loc Huynh" userId="80c0383e323bd6ea" providerId="LiveId" clId="{EB6AEB1E-92B8-574A-94BB-FF82B5FA9E75}" dt="2022-01-20T06:56:50.884" v="104"/>
          <ac:spMkLst>
            <pc:docMk/>
            <pc:sldMk cId="0" sldId="292"/>
            <ac:spMk id="1407" creationId="{00000000-0000-0000-0000-000000000000}"/>
          </ac:spMkLst>
        </pc:spChg>
        <pc:spChg chg="mod">
          <ac:chgData name="Loc Huynh" userId="80c0383e323bd6ea" providerId="LiveId" clId="{EB6AEB1E-92B8-574A-94BB-FF82B5FA9E75}" dt="2022-01-20T06:56:50.884" v="104"/>
          <ac:spMkLst>
            <pc:docMk/>
            <pc:sldMk cId="0" sldId="292"/>
            <ac:spMk id="1408" creationId="{00000000-0000-0000-0000-000000000000}"/>
          </ac:spMkLst>
        </pc:spChg>
        <pc:spChg chg="mod">
          <ac:chgData name="Loc Huynh" userId="80c0383e323bd6ea" providerId="LiveId" clId="{EB6AEB1E-92B8-574A-94BB-FF82B5FA9E75}" dt="2022-01-20T06:56:50.884" v="104"/>
          <ac:spMkLst>
            <pc:docMk/>
            <pc:sldMk cId="0" sldId="292"/>
            <ac:spMk id="1409" creationId="{00000000-0000-0000-0000-000000000000}"/>
          </ac:spMkLst>
        </pc:spChg>
        <pc:spChg chg="mod">
          <ac:chgData name="Loc Huynh" userId="80c0383e323bd6ea" providerId="LiveId" clId="{EB6AEB1E-92B8-574A-94BB-FF82B5FA9E75}" dt="2022-01-20T06:56:50.884" v="104"/>
          <ac:spMkLst>
            <pc:docMk/>
            <pc:sldMk cId="0" sldId="292"/>
            <ac:spMk id="1410" creationId="{00000000-0000-0000-0000-000000000000}"/>
          </ac:spMkLst>
        </pc:spChg>
        <pc:spChg chg="mod">
          <ac:chgData name="Loc Huynh" userId="80c0383e323bd6ea" providerId="LiveId" clId="{EB6AEB1E-92B8-574A-94BB-FF82B5FA9E75}" dt="2022-01-20T06:56:50.884" v="104"/>
          <ac:spMkLst>
            <pc:docMk/>
            <pc:sldMk cId="0" sldId="292"/>
            <ac:spMk id="1411" creationId="{00000000-0000-0000-0000-000000000000}"/>
          </ac:spMkLst>
        </pc:spChg>
        <pc:spChg chg="mod">
          <ac:chgData name="Loc Huynh" userId="80c0383e323bd6ea" providerId="LiveId" clId="{EB6AEB1E-92B8-574A-94BB-FF82B5FA9E75}" dt="2022-01-20T06:56:50.884" v="104"/>
          <ac:spMkLst>
            <pc:docMk/>
            <pc:sldMk cId="0" sldId="292"/>
            <ac:spMk id="1412" creationId="{00000000-0000-0000-0000-000000000000}"/>
          </ac:spMkLst>
        </pc:spChg>
        <pc:spChg chg="mod">
          <ac:chgData name="Loc Huynh" userId="80c0383e323bd6ea" providerId="LiveId" clId="{EB6AEB1E-92B8-574A-94BB-FF82B5FA9E75}" dt="2022-01-20T06:56:50.884" v="104"/>
          <ac:spMkLst>
            <pc:docMk/>
            <pc:sldMk cId="0" sldId="292"/>
            <ac:spMk id="1414" creationId="{00000000-0000-0000-0000-000000000000}"/>
          </ac:spMkLst>
        </pc:spChg>
        <pc:spChg chg="mod">
          <ac:chgData name="Loc Huynh" userId="80c0383e323bd6ea" providerId="LiveId" clId="{EB6AEB1E-92B8-574A-94BB-FF82B5FA9E75}" dt="2022-01-20T06:56:50.884" v="104"/>
          <ac:spMkLst>
            <pc:docMk/>
            <pc:sldMk cId="0" sldId="292"/>
            <ac:spMk id="1415" creationId="{00000000-0000-0000-0000-000000000000}"/>
          </ac:spMkLst>
        </pc:spChg>
        <pc:spChg chg="mod">
          <ac:chgData name="Loc Huynh" userId="80c0383e323bd6ea" providerId="LiveId" clId="{EB6AEB1E-92B8-574A-94BB-FF82B5FA9E75}" dt="2022-01-20T06:56:50.884" v="104"/>
          <ac:spMkLst>
            <pc:docMk/>
            <pc:sldMk cId="0" sldId="292"/>
            <ac:spMk id="1416" creationId="{00000000-0000-0000-0000-000000000000}"/>
          </ac:spMkLst>
        </pc:spChg>
        <pc:spChg chg="mod">
          <ac:chgData name="Loc Huynh" userId="80c0383e323bd6ea" providerId="LiveId" clId="{EB6AEB1E-92B8-574A-94BB-FF82B5FA9E75}" dt="2022-01-20T06:56:50.884" v="104"/>
          <ac:spMkLst>
            <pc:docMk/>
            <pc:sldMk cId="0" sldId="292"/>
            <ac:spMk id="1417" creationId="{00000000-0000-0000-0000-000000000000}"/>
          </ac:spMkLst>
        </pc:spChg>
        <pc:spChg chg="mod">
          <ac:chgData name="Loc Huynh" userId="80c0383e323bd6ea" providerId="LiveId" clId="{EB6AEB1E-92B8-574A-94BB-FF82B5FA9E75}" dt="2022-01-20T06:56:50.884" v="104"/>
          <ac:spMkLst>
            <pc:docMk/>
            <pc:sldMk cId="0" sldId="292"/>
            <ac:spMk id="1419" creationId="{00000000-0000-0000-0000-000000000000}"/>
          </ac:spMkLst>
        </pc:spChg>
        <pc:spChg chg="mod">
          <ac:chgData name="Loc Huynh" userId="80c0383e323bd6ea" providerId="LiveId" clId="{EB6AEB1E-92B8-574A-94BB-FF82B5FA9E75}" dt="2022-01-20T06:56:50.884" v="104"/>
          <ac:spMkLst>
            <pc:docMk/>
            <pc:sldMk cId="0" sldId="292"/>
            <ac:spMk id="1420" creationId="{00000000-0000-0000-0000-000000000000}"/>
          </ac:spMkLst>
        </pc:spChg>
        <pc:spChg chg="mod">
          <ac:chgData name="Loc Huynh" userId="80c0383e323bd6ea" providerId="LiveId" clId="{EB6AEB1E-92B8-574A-94BB-FF82B5FA9E75}" dt="2022-01-20T06:56:50.884" v="104"/>
          <ac:spMkLst>
            <pc:docMk/>
            <pc:sldMk cId="0" sldId="292"/>
            <ac:spMk id="1421" creationId="{00000000-0000-0000-0000-000000000000}"/>
          </ac:spMkLst>
        </pc:spChg>
        <pc:spChg chg="mod">
          <ac:chgData name="Loc Huynh" userId="80c0383e323bd6ea" providerId="LiveId" clId="{EB6AEB1E-92B8-574A-94BB-FF82B5FA9E75}" dt="2022-01-20T06:56:50.884" v="104"/>
          <ac:spMkLst>
            <pc:docMk/>
            <pc:sldMk cId="0" sldId="292"/>
            <ac:spMk id="1422" creationId="{00000000-0000-0000-0000-000000000000}"/>
          </ac:spMkLst>
        </pc:spChg>
        <pc:spChg chg="mod">
          <ac:chgData name="Loc Huynh" userId="80c0383e323bd6ea" providerId="LiveId" clId="{EB6AEB1E-92B8-574A-94BB-FF82B5FA9E75}" dt="2022-01-20T06:56:50.884" v="104"/>
          <ac:spMkLst>
            <pc:docMk/>
            <pc:sldMk cId="0" sldId="292"/>
            <ac:spMk id="1424" creationId="{00000000-0000-0000-0000-000000000000}"/>
          </ac:spMkLst>
        </pc:spChg>
        <pc:spChg chg="mod">
          <ac:chgData name="Loc Huynh" userId="80c0383e323bd6ea" providerId="LiveId" clId="{EB6AEB1E-92B8-574A-94BB-FF82B5FA9E75}" dt="2022-01-20T06:56:50.884" v="104"/>
          <ac:spMkLst>
            <pc:docMk/>
            <pc:sldMk cId="0" sldId="292"/>
            <ac:spMk id="1425" creationId="{00000000-0000-0000-0000-000000000000}"/>
          </ac:spMkLst>
        </pc:spChg>
        <pc:spChg chg="mod">
          <ac:chgData name="Loc Huynh" userId="80c0383e323bd6ea" providerId="LiveId" clId="{EB6AEB1E-92B8-574A-94BB-FF82B5FA9E75}" dt="2022-01-20T06:56:50.884" v="104"/>
          <ac:spMkLst>
            <pc:docMk/>
            <pc:sldMk cId="0" sldId="292"/>
            <ac:spMk id="1426" creationId="{00000000-0000-0000-0000-000000000000}"/>
          </ac:spMkLst>
        </pc:spChg>
        <pc:spChg chg="mod">
          <ac:chgData name="Loc Huynh" userId="80c0383e323bd6ea" providerId="LiveId" clId="{EB6AEB1E-92B8-574A-94BB-FF82B5FA9E75}" dt="2022-01-20T06:56:50.884" v="104"/>
          <ac:spMkLst>
            <pc:docMk/>
            <pc:sldMk cId="0" sldId="292"/>
            <ac:spMk id="1427" creationId="{00000000-0000-0000-0000-000000000000}"/>
          </ac:spMkLst>
        </pc:spChg>
        <pc:spChg chg="mod">
          <ac:chgData name="Loc Huynh" userId="80c0383e323bd6ea" providerId="LiveId" clId="{EB6AEB1E-92B8-574A-94BB-FF82B5FA9E75}" dt="2022-01-20T06:56:50.884" v="104"/>
          <ac:spMkLst>
            <pc:docMk/>
            <pc:sldMk cId="0" sldId="292"/>
            <ac:spMk id="1428" creationId="{00000000-0000-0000-0000-000000000000}"/>
          </ac:spMkLst>
        </pc:spChg>
        <pc:spChg chg="mod">
          <ac:chgData name="Loc Huynh" userId="80c0383e323bd6ea" providerId="LiveId" clId="{EB6AEB1E-92B8-574A-94BB-FF82B5FA9E75}" dt="2022-01-20T06:56:50.884" v="104"/>
          <ac:spMkLst>
            <pc:docMk/>
            <pc:sldMk cId="0" sldId="292"/>
            <ac:spMk id="1430" creationId="{00000000-0000-0000-0000-000000000000}"/>
          </ac:spMkLst>
        </pc:spChg>
        <pc:spChg chg="mod">
          <ac:chgData name="Loc Huynh" userId="80c0383e323bd6ea" providerId="LiveId" clId="{EB6AEB1E-92B8-574A-94BB-FF82B5FA9E75}" dt="2022-01-20T06:56:50.884" v="104"/>
          <ac:spMkLst>
            <pc:docMk/>
            <pc:sldMk cId="0" sldId="292"/>
            <ac:spMk id="1431" creationId="{00000000-0000-0000-0000-000000000000}"/>
          </ac:spMkLst>
        </pc:spChg>
        <pc:spChg chg="mod">
          <ac:chgData name="Loc Huynh" userId="80c0383e323bd6ea" providerId="LiveId" clId="{EB6AEB1E-92B8-574A-94BB-FF82B5FA9E75}" dt="2022-01-20T06:56:50.884" v="104"/>
          <ac:spMkLst>
            <pc:docMk/>
            <pc:sldMk cId="0" sldId="292"/>
            <ac:spMk id="1432" creationId="{00000000-0000-0000-0000-000000000000}"/>
          </ac:spMkLst>
        </pc:spChg>
        <pc:spChg chg="mod">
          <ac:chgData name="Loc Huynh" userId="80c0383e323bd6ea" providerId="LiveId" clId="{EB6AEB1E-92B8-574A-94BB-FF82B5FA9E75}" dt="2022-01-20T06:56:50.884" v="104"/>
          <ac:spMkLst>
            <pc:docMk/>
            <pc:sldMk cId="0" sldId="292"/>
            <ac:spMk id="1433" creationId="{00000000-0000-0000-0000-000000000000}"/>
          </ac:spMkLst>
        </pc:spChg>
        <pc:spChg chg="mod">
          <ac:chgData name="Loc Huynh" userId="80c0383e323bd6ea" providerId="LiveId" clId="{EB6AEB1E-92B8-574A-94BB-FF82B5FA9E75}" dt="2022-01-20T06:56:50.884" v="104"/>
          <ac:spMkLst>
            <pc:docMk/>
            <pc:sldMk cId="0" sldId="292"/>
            <ac:spMk id="1434" creationId="{00000000-0000-0000-0000-000000000000}"/>
          </ac:spMkLst>
        </pc:spChg>
        <pc:spChg chg="mod">
          <ac:chgData name="Loc Huynh" userId="80c0383e323bd6ea" providerId="LiveId" clId="{EB6AEB1E-92B8-574A-94BB-FF82B5FA9E75}" dt="2022-01-20T06:56:50.884" v="104"/>
          <ac:spMkLst>
            <pc:docMk/>
            <pc:sldMk cId="0" sldId="292"/>
            <ac:spMk id="1435" creationId="{00000000-0000-0000-0000-000000000000}"/>
          </ac:spMkLst>
        </pc:spChg>
        <pc:spChg chg="mod">
          <ac:chgData name="Loc Huynh" userId="80c0383e323bd6ea" providerId="LiveId" clId="{EB6AEB1E-92B8-574A-94BB-FF82B5FA9E75}" dt="2022-01-20T06:56:50.884" v="104"/>
          <ac:spMkLst>
            <pc:docMk/>
            <pc:sldMk cId="0" sldId="292"/>
            <ac:spMk id="1436" creationId="{00000000-0000-0000-0000-000000000000}"/>
          </ac:spMkLst>
        </pc:spChg>
        <pc:spChg chg="mod">
          <ac:chgData name="Loc Huynh" userId="80c0383e323bd6ea" providerId="LiveId" clId="{EB6AEB1E-92B8-574A-94BB-FF82B5FA9E75}" dt="2022-01-20T06:56:50.884" v="104"/>
          <ac:spMkLst>
            <pc:docMk/>
            <pc:sldMk cId="0" sldId="292"/>
            <ac:spMk id="1437" creationId="{00000000-0000-0000-0000-000000000000}"/>
          </ac:spMkLst>
        </pc:spChg>
        <pc:spChg chg="mod">
          <ac:chgData name="Loc Huynh" userId="80c0383e323bd6ea" providerId="LiveId" clId="{EB6AEB1E-92B8-574A-94BB-FF82B5FA9E75}" dt="2022-01-20T06:56:50.884" v="104"/>
          <ac:spMkLst>
            <pc:docMk/>
            <pc:sldMk cId="0" sldId="292"/>
            <ac:spMk id="1438" creationId="{00000000-0000-0000-0000-000000000000}"/>
          </ac:spMkLst>
        </pc:spChg>
        <pc:spChg chg="mod">
          <ac:chgData name="Loc Huynh" userId="80c0383e323bd6ea" providerId="LiveId" clId="{EB6AEB1E-92B8-574A-94BB-FF82B5FA9E75}" dt="2022-01-20T06:56:50.884" v="104"/>
          <ac:spMkLst>
            <pc:docMk/>
            <pc:sldMk cId="0" sldId="292"/>
            <ac:spMk id="1439" creationId="{00000000-0000-0000-0000-000000000000}"/>
          </ac:spMkLst>
        </pc:spChg>
        <pc:spChg chg="mod">
          <ac:chgData name="Loc Huynh" userId="80c0383e323bd6ea" providerId="LiveId" clId="{EB6AEB1E-92B8-574A-94BB-FF82B5FA9E75}" dt="2022-01-20T06:56:50.884" v="104"/>
          <ac:spMkLst>
            <pc:docMk/>
            <pc:sldMk cId="0" sldId="292"/>
            <ac:spMk id="1441" creationId="{00000000-0000-0000-0000-000000000000}"/>
          </ac:spMkLst>
        </pc:spChg>
        <pc:spChg chg="mod">
          <ac:chgData name="Loc Huynh" userId="80c0383e323bd6ea" providerId="LiveId" clId="{EB6AEB1E-92B8-574A-94BB-FF82B5FA9E75}" dt="2022-01-20T06:56:50.884" v="104"/>
          <ac:spMkLst>
            <pc:docMk/>
            <pc:sldMk cId="0" sldId="292"/>
            <ac:spMk id="1442" creationId="{00000000-0000-0000-0000-000000000000}"/>
          </ac:spMkLst>
        </pc:spChg>
        <pc:spChg chg="mod">
          <ac:chgData name="Loc Huynh" userId="80c0383e323bd6ea" providerId="LiveId" clId="{EB6AEB1E-92B8-574A-94BB-FF82B5FA9E75}" dt="2022-01-20T06:56:50.884" v="104"/>
          <ac:spMkLst>
            <pc:docMk/>
            <pc:sldMk cId="0" sldId="292"/>
            <ac:spMk id="1443" creationId="{00000000-0000-0000-0000-000000000000}"/>
          </ac:spMkLst>
        </pc:spChg>
        <pc:spChg chg="mod">
          <ac:chgData name="Loc Huynh" userId="80c0383e323bd6ea" providerId="LiveId" clId="{EB6AEB1E-92B8-574A-94BB-FF82B5FA9E75}" dt="2022-01-20T06:56:50.884" v="104"/>
          <ac:spMkLst>
            <pc:docMk/>
            <pc:sldMk cId="0" sldId="292"/>
            <ac:spMk id="1445" creationId="{00000000-0000-0000-0000-000000000000}"/>
          </ac:spMkLst>
        </pc:spChg>
        <pc:spChg chg="mod">
          <ac:chgData name="Loc Huynh" userId="80c0383e323bd6ea" providerId="LiveId" clId="{EB6AEB1E-92B8-574A-94BB-FF82B5FA9E75}" dt="2022-01-20T06:56:50.884" v="104"/>
          <ac:spMkLst>
            <pc:docMk/>
            <pc:sldMk cId="0" sldId="292"/>
            <ac:spMk id="1446" creationId="{00000000-0000-0000-0000-000000000000}"/>
          </ac:spMkLst>
        </pc:spChg>
        <pc:spChg chg="mod">
          <ac:chgData name="Loc Huynh" userId="80c0383e323bd6ea" providerId="LiveId" clId="{EB6AEB1E-92B8-574A-94BB-FF82B5FA9E75}" dt="2022-01-20T06:56:50.884" v="104"/>
          <ac:spMkLst>
            <pc:docMk/>
            <pc:sldMk cId="0" sldId="292"/>
            <ac:spMk id="1447" creationId="{00000000-0000-0000-0000-000000000000}"/>
          </ac:spMkLst>
        </pc:spChg>
        <pc:spChg chg="mod">
          <ac:chgData name="Loc Huynh" userId="80c0383e323bd6ea" providerId="LiveId" clId="{EB6AEB1E-92B8-574A-94BB-FF82B5FA9E75}" dt="2022-01-20T06:56:50.884" v="104"/>
          <ac:spMkLst>
            <pc:docMk/>
            <pc:sldMk cId="0" sldId="292"/>
            <ac:spMk id="1448" creationId="{00000000-0000-0000-0000-000000000000}"/>
          </ac:spMkLst>
        </pc:spChg>
        <pc:spChg chg="mod">
          <ac:chgData name="Loc Huynh" userId="80c0383e323bd6ea" providerId="LiveId" clId="{EB6AEB1E-92B8-574A-94BB-FF82B5FA9E75}" dt="2022-01-20T06:56:50.884" v="104"/>
          <ac:spMkLst>
            <pc:docMk/>
            <pc:sldMk cId="0" sldId="292"/>
            <ac:spMk id="1449" creationId="{00000000-0000-0000-0000-000000000000}"/>
          </ac:spMkLst>
        </pc:spChg>
        <pc:spChg chg="mod">
          <ac:chgData name="Loc Huynh" userId="80c0383e323bd6ea" providerId="LiveId" clId="{EB6AEB1E-92B8-574A-94BB-FF82B5FA9E75}" dt="2022-01-20T06:56:50.884" v="104"/>
          <ac:spMkLst>
            <pc:docMk/>
            <pc:sldMk cId="0" sldId="292"/>
            <ac:spMk id="1450" creationId="{00000000-0000-0000-0000-000000000000}"/>
          </ac:spMkLst>
        </pc:spChg>
        <pc:spChg chg="mod">
          <ac:chgData name="Loc Huynh" userId="80c0383e323bd6ea" providerId="LiveId" clId="{EB6AEB1E-92B8-574A-94BB-FF82B5FA9E75}" dt="2022-01-20T06:56:50.884" v="104"/>
          <ac:spMkLst>
            <pc:docMk/>
            <pc:sldMk cId="0" sldId="292"/>
            <ac:spMk id="1451" creationId="{00000000-0000-0000-0000-000000000000}"/>
          </ac:spMkLst>
        </pc:spChg>
        <pc:spChg chg="mod">
          <ac:chgData name="Loc Huynh" userId="80c0383e323bd6ea" providerId="LiveId" clId="{EB6AEB1E-92B8-574A-94BB-FF82B5FA9E75}" dt="2022-01-20T06:56:50.884" v="104"/>
          <ac:spMkLst>
            <pc:docMk/>
            <pc:sldMk cId="0" sldId="292"/>
            <ac:spMk id="1452" creationId="{00000000-0000-0000-0000-000000000000}"/>
          </ac:spMkLst>
        </pc:spChg>
        <pc:spChg chg="mod">
          <ac:chgData name="Loc Huynh" userId="80c0383e323bd6ea" providerId="LiveId" clId="{EB6AEB1E-92B8-574A-94BB-FF82B5FA9E75}" dt="2022-01-20T06:56:50.884" v="104"/>
          <ac:spMkLst>
            <pc:docMk/>
            <pc:sldMk cId="0" sldId="292"/>
            <ac:spMk id="1453" creationId="{00000000-0000-0000-0000-000000000000}"/>
          </ac:spMkLst>
        </pc:spChg>
        <pc:spChg chg="mod">
          <ac:chgData name="Loc Huynh" userId="80c0383e323bd6ea" providerId="LiveId" clId="{EB6AEB1E-92B8-574A-94BB-FF82B5FA9E75}" dt="2022-01-20T06:56:50.884" v="104"/>
          <ac:spMkLst>
            <pc:docMk/>
            <pc:sldMk cId="0" sldId="292"/>
            <ac:spMk id="1454" creationId="{00000000-0000-0000-0000-000000000000}"/>
          </ac:spMkLst>
        </pc:spChg>
        <pc:spChg chg="mod">
          <ac:chgData name="Loc Huynh" userId="80c0383e323bd6ea" providerId="LiveId" clId="{EB6AEB1E-92B8-574A-94BB-FF82B5FA9E75}" dt="2022-01-20T06:56:50.884" v="104"/>
          <ac:spMkLst>
            <pc:docMk/>
            <pc:sldMk cId="0" sldId="292"/>
            <ac:spMk id="1456" creationId="{00000000-0000-0000-0000-000000000000}"/>
          </ac:spMkLst>
        </pc:spChg>
        <pc:spChg chg="mod">
          <ac:chgData name="Loc Huynh" userId="80c0383e323bd6ea" providerId="LiveId" clId="{EB6AEB1E-92B8-574A-94BB-FF82B5FA9E75}" dt="2022-01-20T06:56:50.884" v="104"/>
          <ac:spMkLst>
            <pc:docMk/>
            <pc:sldMk cId="0" sldId="292"/>
            <ac:spMk id="1457" creationId="{00000000-0000-0000-0000-000000000000}"/>
          </ac:spMkLst>
        </pc:spChg>
        <pc:spChg chg="mod">
          <ac:chgData name="Loc Huynh" userId="80c0383e323bd6ea" providerId="LiveId" clId="{EB6AEB1E-92B8-574A-94BB-FF82B5FA9E75}" dt="2022-01-20T06:56:50.884" v="104"/>
          <ac:spMkLst>
            <pc:docMk/>
            <pc:sldMk cId="0" sldId="292"/>
            <ac:spMk id="1458" creationId="{00000000-0000-0000-0000-000000000000}"/>
          </ac:spMkLst>
        </pc:spChg>
        <pc:spChg chg="mod">
          <ac:chgData name="Loc Huynh" userId="80c0383e323bd6ea" providerId="LiveId" clId="{EB6AEB1E-92B8-574A-94BB-FF82B5FA9E75}" dt="2022-01-20T06:56:50.884" v="104"/>
          <ac:spMkLst>
            <pc:docMk/>
            <pc:sldMk cId="0" sldId="292"/>
            <ac:spMk id="1459" creationId="{00000000-0000-0000-0000-000000000000}"/>
          </ac:spMkLst>
        </pc:spChg>
        <pc:spChg chg="mod">
          <ac:chgData name="Loc Huynh" userId="80c0383e323bd6ea" providerId="LiveId" clId="{EB6AEB1E-92B8-574A-94BB-FF82B5FA9E75}" dt="2022-01-20T06:56:50.884" v="104"/>
          <ac:spMkLst>
            <pc:docMk/>
            <pc:sldMk cId="0" sldId="292"/>
            <ac:spMk id="1461" creationId="{00000000-0000-0000-0000-000000000000}"/>
          </ac:spMkLst>
        </pc:spChg>
        <pc:spChg chg="mod">
          <ac:chgData name="Loc Huynh" userId="80c0383e323bd6ea" providerId="LiveId" clId="{EB6AEB1E-92B8-574A-94BB-FF82B5FA9E75}" dt="2022-01-20T06:56:50.884" v="104"/>
          <ac:spMkLst>
            <pc:docMk/>
            <pc:sldMk cId="0" sldId="292"/>
            <ac:spMk id="1462" creationId="{00000000-0000-0000-0000-000000000000}"/>
          </ac:spMkLst>
        </pc:spChg>
        <pc:spChg chg="mod">
          <ac:chgData name="Loc Huynh" userId="80c0383e323bd6ea" providerId="LiveId" clId="{EB6AEB1E-92B8-574A-94BB-FF82B5FA9E75}" dt="2022-01-20T06:56:50.884" v="104"/>
          <ac:spMkLst>
            <pc:docMk/>
            <pc:sldMk cId="0" sldId="292"/>
            <ac:spMk id="1463" creationId="{00000000-0000-0000-0000-000000000000}"/>
          </ac:spMkLst>
        </pc:spChg>
        <pc:spChg chg="mod">
          <ac:chgData name="Loc Huynh" userId="80c0383e323bd6ea" providerId="LiveId" clId="{EB6AEB1E-92B8-574A-94BB-FF82B5FA9E75}" dt="2022-01-20T06:56:50.884" v="104"/>
          <ac:spMkLst>
            <pc:docMk/>
            <pc:sldMk cId="0" sldId="292"/>
            <ac:spMk id="1464" creationId="{00000000-0000-0000-0000-000000000000}"/>
          </ac:spMkLst>
        </pc:spChg>
        <pc:spChg chg="mod">
          <ac:chgData name="Loc Huynh" userId="80c0383e323bd6ea" providerId="LiveId" clId="{EB6AEB1E-92B8-574A-94BB-FF82B5FA9E75}" dt="2022-01-20T06:56:50.884" v="104"/>
          <ac:spMkLst>
            <pc:docMk/>
            <pc:sldMk cId="0" sldId="292"/>
            <ac:spMk id="1465" creationId="{00000000-0000-0000-0000-000000000000}"/>
          </ac:spMkLst>
        </pc:spChg>
        <pc:spChg chg="mod">
          <ac:chgData name="Loc Huynh" userId="80c0383e323bd6ea" providerId="LiveId" clId="{EB6AEB1E-92B8-574A-94BB-FF82B5FA9E75}" dt="2022-01-20T06:56:50.884" v="104"/>
          <ac:spMkLst>
            <pc:docMk/>
            <pc:sldMk cId="0" sldId="292"/>
            <ac:spMk id="1466" creationId="{00000000-0000-0000-0000-000000000000}"/>
          </ac:spMkLst>
        </pc:spChg>
        <pc:spChg chg="mod">
          <ac:chgData name="Loc Huynh" userId="80c0383e323bd6ea" providerId="LiveId" clId="{EB6AEB1E-92B8-574A-94BB-FF82B5FA9E75}" dt="2022-01-20T06:56:50.884" v="104"/>
          <ac:spMkLst>
            <pc:docMk/>
            <pc:sldMk cId="0" sldId="292"/>
            <ac:spMk id="1467" creationId="{00000000-0000-0000-0000-000000000000}"/>
          </ac:spMkLst>
        </pc:spChg>
        <pc:spChg chg="mod">
          <ac:chgData name="Loc Huynh" userId="80c0383e323bd6ea" providerId="LiveId" clId="{EB6AEB1E-92B8-574A-94BB-FF82B5FA9E75}" dt="2022-01-20T06:56:50.884" v="104"/>
          <ac:spMkLst>
            <pc:docMk/>
            <pc:sldMk cId="0" sldId="292"/>
            <ac:spMk id="1468" creationId="{00000000-0000-0000-0000-000000000000}"/>
          </ac:spMkLst>
        </pc:spChg>
        <pc:spChg chg="mod">
          <ac:chgData name="Loc Huynh" userId="80c0383e323bd6ea" providerId="LiveId" clId="{EB6AEB1E-92B8-574A-94BB-FF82B5FA9E75}" dt="2022-01-20T06:56:50.884" v="104"/>
          <ac:spMkLst>
            <pc:docMk/>
            <pc:sldMk cId="0" sldId="292"/>
            <ac:spMk id="1469" creationId="{00000000-0000-0000-0000-000000000000}"/>
          </ac:spMkLst>
        </pc:spChg>
        <pc:spChg chg="mod">
          <ac:chgData name="Loc Huynh" userId="80c0383e323bd6ea" providerId="LiveId" clId="{EB6AEB1E-92B8-574A-94BB-FF82B5FA9E75}" dt="2022-01-20T06:56:50.884" v="104"/>
          <ac:spMkLst>
            <pc:docMk/>
            <pc:sldMk cId="0" sldId="292"/>
            <ac:spMk id="1470" creationId="{00000000-0000-0000-0000-000000000000}"/>
          </ac:spMkLst>
        </pc:spChg>
        <pc:spChg chg="mod">
          <ac:chgData name="Loc Huynh" userId="80c0383e323bd6ea" providerId="LiveId" clId="{EB6AEB1E-92B8-574A-94BB-FF82B5FA9E75}" dt="2022-01-20T06:56:50.884" v="104"/>
          <ac:spMkLst>
            <pc:docMk/>
            <pc:sldMk cId="0" sldId="292"/>
            <ac:spMk id="1472" creationId="{00000000-0000-0000-0000-000000000000}"/>
          </ac:spMkLst>
        </pc:spChg>
        <pc:spChg chg="mod">
          <ac:chgData name="Loc Huynh" userId="80c0383e323bd6ea" providerId="LiveId" clId="{EB6AEB1E-92B8-574A-94BB-FF82B5FA9E75}" dt="2022-01-20T06:56:50.884" v="104"/>
          <ac:spMkLst>
            <pc:docMk/>
            <pc:sldMk cId="0" sldId="292"/>
            <ac:spMk id="1473" creationId="{00000000-0000-0000-0000-000000000000}"/>
          </ac:spMkLst>
        </pc:spChg>
        <pc:spChg chg="mod">
          <ac:chgData name="Loc Huynh" userId="80c0383e323bd6ea" providerId="LiveId" clId="{EB6AEB1E-92B8-574A-94BB-FF82B5FA9E75}" dt="2022-01-20T06:56:50.884" v="104"/>
          <ac:spMkLst>
            <pc:docMk/>
            <pc:sldMk cId="0" sldId="292"/>
            <ac:spMk id="1474" creationId="{00000000-0000-0000-0000-000000000000}"/>
          </ac:spMkLst>
        </pc:spChg>
        <pc:spChg chg="mod">
          <ac:chgData name="Loc Huynh" userId="80c0383e323bd6ea" providerId="LiveId" clId="{EB6AEB1E-92B8-574A-94BB-FF82B5FA9E75}" dt="2022-01-20T06:56:50.884" v="104"/>
          <ac:spMkLst>
            <pc:docMk/>
            <pc:sldMk cId="0" sldId="292"/>
            <ac:spMk id="1475" creationId="{00000000-0000-0000-0000-000000000000}"/>
          </ac:spMkLst>
        </pc:spChg>
        <pc:spChg chg="mod">
          <ac:chgData name="Loc Huynh" userId="80c0383e323bd6ea" providerId="LiveId" clId="{EB6AEB1E-92B8-574A-94BB-FF82B5FA9E75}" dt="2022-01-20T06:56:50.884" v="104"/>
          <ac:spMkLst>
            <pc:docMk/>
            <pc:sldMk cId="0" sldId="292"/>
            <ac:spMk id="1476" creationId="{00000000-0000-0000-0000-000000000000}"/>
          </ac:spMkLst>
        </pc:spChg>
        <pc:spChg chg="mod">
          <ac:chgData name="Loc Huynh" userId="80c0383e323bd6ea" providerId="LiveId" clId="{EB6AEB1E-92B8-574A-94BB-FF82B5FA9E75}" dt="2022-01-20T06:56:50.884" v="104"/>
          <ac:spMkLst>
            <pc:docMk/>
            <pc:sldMk cId="0" sldId="292"/>
            <ac:spMk id="1477" creationId="{00000000-0000-0000-0000-000000000000}"/>
          </ac:spMkLst>
        </pc:spChg>
        <pc:spChg chg="mod">
          <ac:chgData name="Loc Huynh" userId="80c0383e323bd6ea" providerId="LiveId" clId="{EB6AEB1E-92B8-574A-94BB-FF82B5FA9E75}" dt="2022-01-20T06:56:50.884" v="104"/>
          <ac:spMkLst>
            <pc:docMk/>
            <pc:sldMk cId="0" sldId="292"/>
            <ac:spMk id="1478" creationId="{00000000-0000-0000-0000-000000000000}"/>
          </ac:spMkLst>
        </pc:spChg>
        <pc:spChg chg="mod">
          <ac:chgData name="Loc Huynh" userId="80c0383e323bd6ea" providerId="LiveId" clId="{EB6AEB1E-92B8-574A-94BB-FF82B5FA9E75}" dt="2022-01-20T06:56:50.884" v="104"/>
          <ac:spMkLst>
            <pc:docMk/>
            <pc:sldMk cId="0" sldId="292"/>
            <ac:spMk id="1480" creationId="{00000000-0000-0000-0000-000000000000}"/>
          </ac:spMkLst>
        </pc:spChg>
        <pc:spChg chg="mod">
          <ac:chgData name="Loc Huynh" userId="80c0383e323bd6ea" providerId="LiveId" clId="{EB6AEB1E-92B8-574A-94BB-FF82B5FA9E75}" dt="2022-01-20T06:56:50.884" v="104"/>
          <ac:spMkLst>
            <pc:docMk/>
            <pc:sldMk cId="0" sldId="292"/>
            <ac:spMk id="1481" creationId="{00000000-0000-0000-0000-000000000000}"/>
          </ac:spMkLst>
        </pc:spChg>
        <pc:spChg chg="mod">
          <ac:chgData name="Loc Huynh" userId="80c0383e323bd6ea" providerId="LiveId" clId="{EB6AEB1E-92B8-574A-94BB-FF82B5FA9E75}" dt="2022-01-20T06:56:50.884" v="104"/>
          <ac:spMkLst>
            <pc:docMk/>
            <pc:sldMk cId="0" sldId="292"/>
            <ac:spMk id="1482" creationId="{00000000-0000-0000-0000-000000000000}"/>
          </ac:spMkLst>
        </pc:spChg>
        <pc:spChg chg="mod">
          <ac:chgData name="Loc Huynh" userId="80c0383e323bd6ea" providerId="LiveId" clId="{EB6AEB1E-92B8-574A-94BB-FF82B5FA9E75}" dt="2022-01-20T06:56:50.884" v="104"/>
          <ac:spMkLst>
            <pc:docMk/>
            <pc:sldMk cId="0" sldId="292"/>
            <ac:spMk id="1483" creationId="{00000000-0000-0000-0000-000000000000}"/>
          </ac:spMkLst>
        </pc:spChg>
        <pc:spChg chg="mod">
          <ac:chgData name="Loc Huynh" userId="80c0383e323bd6ea" providerId="LiveId" clId="{EB6AEB1E-92B8-574A-94BB-FF82B5FA9E75}" dt="2022-01-20T06:56:50.884" v="104"/>
          <ac:spMkLst>
            <pc:docMk/>
            <pc:sldMk cId="0" sldId="292"/>
            <ac:spMk id="1485" creationId="{00000000-0000-0000-0000-000000000000}"/>
          </ac:spMkLst>
        </pc:spChg>
        <pc:spChg chg="mod">
          <ac:chgData name="Loc Huynh" userId="80c0383e323bd6ea" providerId="LiveId" clId="{EB6AEB1E-92B8-574A-94BB-FF82B5FA9E75}" dt="2022-01-20T06:56:50.884" v="104"/>
          <ac:spMkLst>
            <pc:docMk/>
            <pc:sldMk cId="0" sldId="292"/>
            <ac:spMk id="1486" creationId="{00000000-0000-0000-0000-000000000000}"/>
          </ac:spMkLst>
        </pc:spChg>
        <pc:spChg chg="mod">
          <ac:chgData name="Loc Huynh" userId="80c0383e323bd6ea" providerId="LiveId" clId="{EB6AEB1E-92B8-574A-94BB-FF82B5FA9E75}" dt="2022-01-20T06:56:50.884" v="104"/>
          <ac:spMkLst>
            <pc:docMk/>
            <pc:sldMk cId="0" sldId="292"/>
            <ac:spMk id="1487" creationId="{00000000-0000-0000-0000-000000000000}"/>
          </ac:spMkLst>
        </pc:spChg>
        <pc:spChg chg="mod">
          <ac:chgData name="Loc Huynh" userId="80c0383e323bd6ea" providerId="LiveId" clId="{EB6AEB1E-92B8-574A-94BB-FF82B5FA9E75}" dt="2022-01-20T06:56:50.884" v="104"/>
          <ac:spMkLst>
            <pc:docMk/>
            <pc:sldMk cId="0" sldId="292"/>
            <ac:spMk id="1488" creationId="{00000000-0000-0000-0000-000000000000}"/>
          </ac:spMkLst>
        </pc:spChg>
        <pc:spChg chg="mod">
          <ac:chgData name="Loc Huynh" userId="80c0383e323bd6ea" providerId="LiveId" clId="{EB6AEB1E-92B8-574A-94BB-FF82B5FA9E75}" dt="2022-01-20T06:56:50.884" v="104"/>
          <ac:spMkLst>
            <pc:docMk/>
            <pc:sldMk cId="0" sldId="292"/>
            <ac:spMk id="1490" creationId="{00000000-0000-0000-0000-000000000000}"/>
          </ac:spMkLst>
        </pc:spChg>
        <pc:spChg chg="mod">
          <ac:chgData name="Loc Huynh" userId="80c0383e323bd6ea" providerId="LiveId" clId="{EB6AEB1E-92B8-574A-94BB-FF82B5FA9E75}" dt="2022-01-20T06:56:50.884" v="104"/>
          <ac:spMkLst>
            <pc:docMk/>
            <pc:sldMk cId="0" sldId="292"/>
            <ac:spMk id="1491" creationId="{00000000-0000-0000-0000-000000000000}"/>
          </ac:spMkLst>
        </pc:spChg>
        <pc:spChg chg="mod">
          <ac:chgData name="Loc Huynh" userId="80c0383e323bd6ea" providerId="LiveId" clId="{EB6AEB1E-92B8-574A-94BB-FF82B5FA9E75}" dt="2022-01-20T06:56:50.884" v="104"/>
          <ac:spMkLst>
            <pc:docMk/>
            <pc:sldMk cId="0" sldId="292"/>
            <ac:spMk id="1492" creationId="{00000000-0000-0000-0000-000000000000}"/>
          </ac:spMkLst>
        </pc:spChg>
        <pc:spChg chg="mod">
          <ac:chgData name="Loc Huynh" userId="80c0383e323bd6ea" providerId="LiveId" clId="{EB6AEB1E-92B8-574A-94BB-FF82B5FA9E75}" dt="2022-01-20T06:56:50.884" v="104"/>
          <ac:spMkLst>
            <pc:docMk/>
            <pc:sldMk cId="0" sldId="292"/>
            <ac:spMk id="1493" creationId="{00000000-0000-0000-0000-000000000000}"/>
          </ac:spMkLst>
        </pc:spChg>
        <pc:spChg chg="mod">
          <ac:chgData name="Loc Huynh" userId="80c0383e323bd6ea" providerId="LiveId" clId="{EB6AEB1E-92B8-574A-94BB-FF82B5FA9E75}" dt="2022-01-20T06:56:50.884" v="104"/>
          <ac:spMkLst>
            <pc:docMk/>
            <pc:sldMk cId="0" sldId="292"/>
            <ac:spMk id="1494" creationId="{00000000-0000-0000-0000-000000000000}"/>
          </ac:spMkLst>
        </pc:spChg>
        <pc:spChg chg="mod">
          <ac:chgData name="Loc Huynh" userId="80c0383e323bd6ea" providerId="LiveId" clId="{EB6AEB1E-92B8-574A-94BB-FF82B5FA9E75}" dt="2022-01-20T06:56:50.884" v="104"/>
          <ac:spMkLst>
            <pc:docMk/>
            <pc:sldMk cId="0" sldId="292"/>
            <ac:spMk id="1496" creationId="{00000000-0000-0000-0000-000000000000}"/>
          </ac:spMkLst>
        </pc:spChg>
        <pc:spChg chg="mod">
          <ac:chgData name="Loc Huynh" userId="80c0383e323bd6ea" providerId="LiveId" clId="{EB6AEB1E-92B8-574A-94BB-FF82B5FA9E75}" dt="2022-01-20T06:56:50.884" v="104"/>
          <ac:spMkLst>
            <pc:docMk/>
            <pc:sldMk cId="0" sldId="292"/>
            <ac:spMk id="1497" creationId="{00000000-0000-0000-0000-000000000000}"/>
          </ac:spMkLst>
        </pc:spChg>
        <pc:spChg chg="mod">
          <ac:chgData name="Loc Huynh" userId="80c0383e323bd6ea" providerId="LiveId" clId="{EB6AEB1E-92B8-574A-94BB-FF82B5FA9E75}" dt="2022-01-20T06:56:50.884" v="104"/>
          <ac:spMkLst>
            <pc:docMk/>
            <pc:sldMk cId="0" sldId="292"/>
            <ac:spMk id="1498" creationId="{00000000-0000-0000-0000-000000000000}"/>
          </ac:spMkLst>
        </pc:spChg>
        <pc:spChg chg="mod">
          <ac:chgData name="Loc Huynh" userId="80c0383e323bd6ea" providerId="LiveId" clId="{EB6AEB1E-92B8-574A-94BB-FF82B5FA9E75}" dt="2022-01-20T06:56:50.884" v="104"/>
          <ac:spMkLst>
            <pc:docMk/>
            <pc:sldMk cId="0" sldId="292"/>
            <ac:spMk id="1499" creationId="{00000000-0000-0000-0000-000000000000}"/>
          </ac:spMkLst>
        </pc:spChg>
        <pc:spChg chg="mod">
          <ac:chgData name="Loc Huynh" userId="80c0383e323bd6ea" providerId="LiveId" clId="{EB6AEB1E-92B8-574A-94BB-FF82B5FA9E75}" dt="2022-01-20T06:56:50.884" v="104"/>
          <ac:spMkLst>
            <pc:docMk/>
            <pc:sldMk cId="0" sldId="292"/>
            <ac:spMk id="1500" creationId="{00000000-0000-0000-0000-000000000000}"/>
          </ac:spMkLst>
        </pc:spChg>
        <pc:spChg chg="mod">
          <ac:chgData name="Loc Huynh" userId="80c0383e323bd6ea" providerId="LiveId" clId="{EB6AEB1E-92B8-574A-94BB-FF82B5FA9E75}" dt="2022-01-20T06:56:50.884" v="104"/>
          <ac:spMkLst>
            <pc:docMk/>
            <pc:sldMk cId="0" sldId="292"/>
            <ac:spMk id="1501" creationId="{00000000-0000-0000-0000-000000000000}"/>
          </ac:spMkLst>
        </pc:spChg>
        <pc:spChg chg="mod">
          <ac:chgData name="Loc Huynh" userId="80c0383e323bd6ea" providerId="LiveId" clId="{EB6AEB1E-92B8-574A-94BB-FF82B5FA9E75}" dt="2022-01-20T06:56:50.884" v="104"/>
          <ac:spMkLst>
            <pc:docMk/>
            <pc:sldMk cId="0" sldId="292"/>
            <ac:spMk id="1503" creationId="{00000000-0000-0000-0000-000000000000}"/>
          </ac:spMkLst>
        </pc:spChg>
        <pc:spChg chg="mod">
          <ac:chgData name="Loc Huynh" userId="80c0383e323bd6ea" providerId="LiveId" clId="{EB6AEB1E-92B8-574A-94BB-FF82B5FA9E75}" dt="2022-01-20T06:56:50.884" v="104"/>
          <ac:spMkLst>
            <pc:docMk/>
            <pc:sldMk cId="0" sldId="292"/>
            <ac:spMk id="1504" creationId="{00000000-0000-0000-0000-000000000000}"/>
          </ac:spMkLst>
        </pc:spChg>
        <pc:spChg chg="mod">
          <ac:chgData name="Loc Huynh" userId="80c0383e323bd6ea" providerId="LiveId" clId="{EB6AEB1E-92B8-574A-94BB-FF82B5FA9E75}" dt="2022-01-20T06:56:50.884" v="104"/>
          <ac:spMkLst>
            <pc:docMk/>
            <pc:sldMk cId="0" sldId="292"/>
            <ac:spMk id="1505" creationId="{00000000-0000-0000-0000-000000000000}"/>
          </ac:spMkLst>
        </pc:spChg>
        <pc:spChg chg="mod">
          <ac:chgData name="Loc Huynh" userId="80c0383e323bd6ea" providerId="LiveId" clId="{EB6AEB1E-92B8-574A-94BB-FF82B5FA9E75}" dt="2022-01-20T06:56:50.884" v="104"/>
          <ac:spMkLst>
            <pc:docMk/>
            <pc:sldMk cId="0" sldId="292"/>
            <ac:spMk id="1507" creationId="{00000000-0000-0000-0000-000000000000}"/>
          </ac:spMkLst>
        </pc:spChg>
        <pc:spChg chg="mod">
          <ac:chgData name="Loc Huynh" userId="80c0383e323bd6ea" providerId="LiveId" clId="{EB6AEB1E-92B8-574A-94BB-FF82B5FA9E75}" dt="2022-01-20T06:56:50.884" v="104"/>
          <ac:spMkLst>
            <pc:docMk/>
            <pc:sldMk cId="0" sldId="292"/>
            <ac:spMk id="1508" creationId="{00000000-0000-0000-0000-000000000000}"/>
          </ac:spMkLst>
        </pc:spChg>
        <pc:spChg chg="mod">
          <ac:chgData name="Loc Huynh" userId="80c0383e323bd6ea" providerId="LiveId" clId="{EB6AEB1E-92B8-574A-94BB-FF82B5FA9E75}" dt="2022-01-20T06:56:50.884" v="104"/>
          <ac:spMkLst>
            <pc:docMk/>
            <pc:sldMk cId="0" sldId="292"/>
            <ac:spMk id="1509" creationId="{00000000-0000-0000-0000-000000000000}"/>
          </ac:spMkLst>
        </pc:spChg>
        <pc:spChg chg="mod">
          <ac:chgData name="Loc Huynh" userId="80c0383e323bd6ea" providerId="LiveId" clId="{EB6AEB1E-92B8-574A-94BB-FF82B5FA9E75}" dt="2022-01-20T06:56:50.884" v="104"/>
          <ac:spMkLst>
            <pc:docMk/>
            <pc:sldMk cId="0" sldId="292"/>
            <ac:spMk id="1510" creationId="{00000000-0000-0000-0000-000000000000}"/>
          </ac:spMkLst>
        </pc:spChg>
        <pc:spChg chg="mod">
          <ac:chgData name="Loc Huynh" userId="80c0383e323bd6ea" providerId="LiveId" clId="{EB6AEB1E-92B8-574A-94BB-FF82B5FA9E75}" dt="2022-01-20T06:56:50.884" v="104"/>
          <ac:spMkLst>
            <pc:docMk/>
            <pc:sldMk cId="0" sldId="292"/>
            <ac:spMk id="1511" creationId="{00000000-0000-0000-0000-000000000000}"/>
          </ac:spMkLst>
        </pc:spChg>
        <pc:spChg chg="mod">
          <ac:chgData name="Loc Huynh" userId="80c0383e323bd6ea" providerId="LiveId" clId="{EB6AEB1E-92B8-574A-94BB-FF82B5FA9E75}" dt="2022-01-20T06:56:50.884" v="104"/>
          <ac:spMkLst>
            <pc:docMk/>
            <pc:sldMk cId="0" sldId="292"/>
            <ac:spMk id="1513" creationId="{00000000-0000-0000-0000-000000000000}"/>
          </ac:spMkLst>
        </pc:spChg>
        <pc:spChg chg="mod">
          <ac:chgData name="Loc Huynh" userId="80c0383e323bd6ea" providerId="LiveId" clId="{EB6AEB1E-92B8-574A-94BB-FF82B5FA9E75}" dt="2022-01-20T06:56:50.884" v="104"/>
          <ac:spMkLst>
            <pc:docMk/>
            <pc:sldMk cId="0" sldId="292"/>
            <ac:spMk id="1514" creationId="{00000000-0000-0000-0000-000000000000}"/>
          </ac:spMkLst>
        </pc:spChg>
        <pc:spChg chg="mod">
          <ac:chgData name="Loc Huynh" userId="80c0383e323bd6ea" providerId="LiveId" clId="{EB6AEB1E-92B8-574A-94BB-FF82B5FA9E75}" dt="2022-01-20T06:56:50.884" v="104"/>
          <ac:spMkLst>
            <pc:docMk/>
            <pc:sldMk cId="0" sldId="292"/>
            <ac:spMk id="1515" creationId="{00000000-0000-0000-0000-000000000000}"/>
          </ac:spMkLst>
        </pc:spChg>
        <pc:spChg chg="mod">
          <ac:chgData name="Loc Huynh" userId="80c0383e323bd6ea" providerId="LiveId" clId="{EB6AEB1E-92B8-574A-94BB-FF82B5FA9E75}" dt="2022-01-20T06:56:50.884" v="104"/>
          <ac:spMkLst>
            <pc:docMk/>
            <pc:sldMk cId="0" sldId="292"/>
            <ac:spMk id="1516" creationId="{00000000-0000-0000-0000-000000000000}"/>
          </ac:spMkLst>
        </pc:spChg>
        <pc:spChg chg="mod">
          <ac:chgData name="Loc Huynh" userId="80c0383e323bd6ea" providerId="LiveId" clId="{EB6AEB1E-92B8-574A-94BB-FF82B5FA9E75}" dt="2022-01-20T06:56:50.884" v="104"/>
          <ac:spMkLst>
            <pc:docMk/>
            <pc:sldMk cId="0" sldId="292"/>
            <ac:spMk id="1517" creationId="{00000000-0000-0000-0000-000000000000}"/>
          </ac:spMkLst>
        </pc:spChg>
        <pc:spChg chg="mod">
          <ac:chgData name="Loc Huynh" userId="80c0383e323bd6ea" providerId="LiveId" clId="{EB6AEB1E-92B8-574A-94BB-FF82B5FA9E75}" dt="2022-01-20T06:56:50.884" v="104"/>
          <ac:spMkLst>
            <pc:docMk/>
            <pc:sldMk cId="0" sldId="292"/>
            <ac:spMk id="1518" creationId="{00000000-0000-0000-0000-000000000000}"/>
          </ac:spMkLst>
        </pc:spChg>
        <pc:spChg chg="mod">
          <ac:chgData name="Loc Huynh" userId="80c0383e323bd6ea" providerId="LiveId" clId="{EB6AEB1E-92B8-574A-94BB-FF82B5FA9E75}" dt="2022-01-20T06:56:50.884" v="104"/>
          <ac:spMkLst>
            <pc:docMk/>
            <pc:sldMk cId="0" sldId="292"/>
            <ac:spMk id="1520" creationId="{00000000-0000-0000-0000-000000000000}"/>
          </ac:spMkLst>
        </pc:spChg>
        <pc:spChg chg="mod">
          <ac:chgData name="Loc Huynh" userId="80c0383e323bd6ea" providerId="LiveId" clId="{EB6AEB1E-92B8-574A-94BB-FF82B5FA9E75}" dt="2022-01-20T06:56:50.884" v="104"/>
          <ac:spMkLst>
            <pc:docMk/>
            <pc:sldMk cId="0" sldId="292"/>
            <ac:spMk id="1521" creationId="{00000000-0000-0000-0000-000000000000}"/>
          </ac:spMkLst>
        </pc:spChg>
        <pc:spChg chg="mod">
          <ac:chgData name="Loc Huynh" userId="80c0383e323bd6ea" providerId="LiveId" clId="{EB6AEB1E-92B8-574A-94BB-FF82B5FA9E75}" dt="2022-01-20T06:56:50.884" v="104"/>
          <ac:spMkLst>
            <pc:docMk/>
            <pc:sldMk cId="0" sldId="292"/>
            <ac:spMk id="1522" creationId="{00000000-0000-0000-0000-000000000000}"/>
          </ac:spMkLst>
        </pc:spChg>
        <pc:spChg chg="mod">
          <ac:chgData name="Loc Huynh" userId="80c0383e323bd6ea" providerId="LiveId" clId="{EB6AEB1E-92B8-574A-94BB-FF82B5FA9E75}" dt="2022-01-20T06:56:50.884" v="104"/>
          <ac:spMkLst>
            <pc:docMk/>
            <pc:sldMk cId="0" sldId="292"/>
            <ac:spMk id="1524" creationId="{00000000-0000-0000-0000-000000000000}"/>
          </ac:spMkLst>
        </pc:spChg>
        <pc:spChg chg="mod">
          <ac:chgData name="Loc Huynh" userId="80c0383e323bd6ea" providerId="LiveId" clId="{EB6AEB1E-92B8-574A-94BB-FF82B5FA9E75}" dt="2022-01-20T06:56:50.884" v="104"/>
          <ac:spMkLst>
            <pc:docMk/>
            <pc:sldMk cId="0" sldId="292"/>
            <ac:spMk id="1525" creationId="{00000000-0000-0000-0000-000000000000}"/>
          </ac:spMkLst>
        </pc:spChg>
        <pc:spChg chg="mod">
          <ac:chgData name="Loc Huynh" userId="80c0383e323bd6ea" providerId="LiveId" clId="{EB6AEB1E-92B8-574A-94BB-FF82B5FA9E75}" dt="2022-01-20T06:56:50.884" v="104"/>
          <ac:spMkLst>
            <pc:docMk/>
            <pc:sldMk cId="0" sldId="292"/>
            <ac:spMk id="1526" creationId="{00000000-0000-0000-0000-000000000000}"/>
          </ac:spMkLst>
        </pc:spChg>
        <pc:spChg chg="mod">
          <ac:chgData name="Loc Huynh" userId="80c0383e323bd6ea" providerId="LiveId" clId="{EB6AEB1E-92B8-574A-94BB-FF82B5FA9E75}" dt="2022-01-20T06:56:50.884" v="104"/>
          <ac:spMkLst>
            <pc:docMk/>
            <pc:sldMk cId="0" sldId="292"/>
            <ac:spMk id="1527" creationId="{00000000-0000-0000-0000-000000000000}"/>
          </ac:spMkLst>
        </pc:spChg>
        <pc:spChg chg="mod">
          <ac:chgData name="Loc Huynh" userId="80c0383e323bd6ea" providerId="LiveId" clId="{EB6AEB1E-92B8-574A-94BB-FF82B5FA9E75}" dt="2022-01-20T06:56:50.884" v="104"/>
          <ac:spMkLst>
            <pc:docMk/>
            <pc:sldMk cId="0" sldId="292"/>
            <ac:spMk id="1529" creationId="{00000000-0000-0000-0000-000000000000}"/>
          </ac:spMkLst>
        </pc:spChg>
        <pc:spChg chg="mod">
          <ac:chgData name="Loc Huynh" userId="80c0383e323bd6ea" providerId="LiveId" clId="{EB6AEB1E-92B8-574A-94BB-FF82B5FA9E75}" dt="2022-01-20T06:56:50.884" v="104"/>
          <ac:spMkLst>
            <pc:docMk/>
            <pc:sldMk cId="0" sldId="292"/>
            <ac:spMk id="1530" creationId="{00000000-0000-0000-0000-000000000000}"/>
          </ac:spMkLst>
        </pc:spChg>
        <pc:spChg chg="mod">
          <ac:chgData name="Loc Huynh" userId="80c0383e323bd6ea" providerId="LiveId" clId="{EB6AEB1E-92B8-574A-94BB-FF82B5FA9E75}" dt="2022-01-20T06:56:50.884" v="104"/>
          <ac:spMkLst>
            <pc:docMk/>
            <pc:sldMk cId="0" sldId="292"/>
            <ac:spMk id="1531" creationId="{00000000-0000-0000-0000-000000000000}"/>
          </ac:spMkLst>
        </pc:spChg>
        <pc:spChg chg="mod">
          <ac:chgData name="Loc Huynh" userId="80c0383e323bd6ea" providerId="LiveId" clId="{EB6AEB1E-92B8-574A-94BB-FF82B5FA9E75}" dt="2022-01-20T06:56:50.884" v="104"/>
          <ac:spMkLst>
            <pc:docMk/>
            <pc:sldMk cId="0" sldId="292"/>
            <ac:spMk id="1532" creationId="{00000000-0000-0000-0000-000000000000}"/>
          </ac:spMkLst>
        </pc:spChg>
        <pc:spChg chg="mod">
          <ac:chgData name="Loc Huynh" userId="80c0383e323bd6ea" providerId="LiveId" clId="{EB6AEB1E-92B8-574A-94BB-FF82B5FA9E75}" dt="2022-01-20T06:56:50.884" v="104"/>
          <ac:spMkLst>
            <pc:docMk/>
            <pc:sldMk cId="0" sldId="292"/>
            <ac:spMk id="1533" creationId="{00000000-0000-0000-0000-000000000000}"/>
          </ac:spMkLst>
        </pc:spChg>
        <pc:spChg chg="mod">
          <ac:chgData name="Loc Huynh" userId="80c0383e323bd6ea" providerId="LiveId" clId="{EB6AEB1E-92B8-574A-94BB-FF82B5FA9E75}" dt="2022-01-20T06:56:50.884" v="104"/>
          <ac:spMkLst>
            <pc:docMk/>
            <pc:sldMk cId="0" sldId="292"/>
            <ac:spMk id="1534" creationId="{00000000-0000-0000-0000-000000000000}"/>
          </ac:spMkLst>
        </pc:spChg>
        <pc:spChg chg="mod">
          <ac:chgData name="Loc Huynh" userId="80c0383e323bd6ea" providerId="LiveId" clId="{EB6AEB1E-92B8-574A-94BB-FF82B5FA9E75}" dt="2022-01-20T06:56:50.884" v="104"/>
          <ac:spMkLst>
            <pc:docMk/>
            <pc:sldMk cId="0" sldId="292"/>
            <ac:spMk id="1536" creationId="{00000000-0000-0000-0000-000000000000}"/>
          </ac:spMkLst>
        </pc:spChg>
        <pc:spChg chg="mod">
          <ac:chgData name="Loc Huynh" userId="80c0383e323bd6ea" providerId="LiveId" clId="{EB6AEB1E-92B8-574A-94BB-FF82B5FA9E75}" dt="2022-01-20T06:56:50.884" v="104"/>
          <ac:spMkLst>
            <pc:docMk/>
            <pc:sldMk cId="0" sldId="292"/>
            <ac:spMk id="1537" creationId="{00000000-0000-0000-0000-000000000000}"/>
          </ac:spMkLst>
        </pc:spChg>
        <pc:spChg chg="mod">
          <ac:chgData name="Loc Huynh" userId="80c0383e323bd6ea" providerId="LiveId" clId="{EB6AEB1E-92B8-574A-94BB-FF82B5FA9E75}" dt="2022-01-20T06:56:50.884" v="104"/>
          <ac:spMkLst>
            <pc:docMk/>
            <pc:sldMk cId="0" sldId="292"/>
            <ac:spMk id="1538" creationId="{00000000-0000-0000-0000-000000000000}"/>
          </ac:spMkLst>
        </pc:spChg>
        <pc:spChg chg="mod">
          <ac:chgData name="Loc Huynh" userId="80c0383e323bd6ea" providerId="LiveId" clId="{EB6AEB1E-92B8-574A-94BB-FF82B5FA9E75}" dt="2022-01-20T06:56:50.884" v="104"/>
          <ac:spMkLst>
            <pc:docMk/>
            <pc:sldMk cId="0" sldId="292"/>
            <ac:spMk id="1539" creationId="{00000000-0000-0000-0000-000000000000}"/>
          </ac:spMkLst>
        </pc:spChg>
        <pc:spChg chg="mod">
          <ac:chgData name="Loc Huynh" userId="80c0383e323bd6ea" providerId="LiveId" clId="{EB6AEB1E-92B8-574A-94BB-FF82B5FA9E75}" dt="2022-01-20T06:56:50.884" v="104"/>
          <ac:spMkLst>
            <pc:docMk/>
            <pc:sldMk cId="0" sldId="292"/>
            <ac:spMk id="1540" creationId="{00000000-0000-0000-0000-000000000000}"/>
          </ac:spMkLst>
        </pc:spChg>
        <pc:spChg chg="mod">
          <ac:chgData name="Loc Huynh" userId="80c0383e323bd6ea" providerId="LiveId" clId="{EB6AEB1E-92B8-574A-94BB-FF82B5FA9E75}" dt="2022-01-20T06:56:50.884" v="104"/>
          <ac:spMkLst>
            <pc:docMk/>
            <pc:sldMk cId="0" sldId="292"/>
            <ac:spMk id="1541" creationId="{00000000-0000-0000-0000-000000000000}"/>
          </ac:spMkLst>
        </pc:spChg>
        <pc:spChg chg="mod">
          <ac:chgData name="Loc Huynh" userId="80c0383e323bd6ea" providerId="LiveId" clId="{EB6AEB1E-92B8-574A-94BB-FF82B5FA9E75}" dt="2022-01-20T06:56:50.884" v="104"/>
          <ac:spMkLst>
            <pc:docMk/>
            <pc:sldMk cId="0" sldId="292"/>
            <ac:spMk id="1542" creationId="{00000000-0000-0000-0000-000000000000}"/>
          </ac:spMkLst>
        </pc:spChg>
        <pc:spChg chg="mod">
          <ac:chgData name="Loc Huynh" userId="80c0383e323bd6ea" providerId="LiveId" clId="{EB6AEB1E-92B8-574A-94BB-FF82B5FA9E75}" dt="2022-01-20T06:56:50.884" v="104"/>
          <ac:spMkLst>
            <pc:docMk/>
            <pc:sldMk cId="0" sldId="292"/>
            <ac:spMk id="1544" creationId="{00000000-0000-0000-0000-000000000000}"/>
          </ac:spMkLst>
        </pc:spChg>
        <pc:spChg chg="mod">
          <ac:chgData name="Loc Huynh" userId="80c0383e323bd6ea" providerId="LiveId" clId="{EB6AEB1E-92B8-574A-94BB-FF82B5FA9E75}" dt="2022-01-20T06:56:50.884" v="104"/>
          <ac:spMkLst>
            <pc:docMk/>
            <pc:sldMk cId="0" sldId="292"/>
            <ac:spMk id="1545" creationId="{00000000-0000-0000-0000-000000000000}"/>
          </ac:spMkLst>
        </pc:spChg>
        <pc:spChg chg="mod">
          <ac:chgData name="Loc Huynh" userId="80c0383e323bd6ea" providerId="LiveId" clId="{EB6AEB1E-92B8-574A-94BB-FF82B5FA9E75}" dt="2022-01-20T06:56:50.884" v="104"/>
          <ac:spMkLst>
            <pc:docMk/>
            <pc:sldMk cId="0" sldId="292"/>
            <ac:spMk id="1546" creationId="{00000000-0000-0000-0000-000000000000}"/>
          </ac:spMkLst>
        </pc:spChg>
        <pc:spChg chg="mod">
          <ac:chgData name="Loc Huynh" userId="80c0383e323bd6ea" providerId="LiveId" clId="{EB6AEB1E-92B8-574A-94BB-FF82B5FA9E75}" dt="2022-01-20T06:56:50.884" v="104"/>
          <ac:spMkLst>
            <pc:docMk/>
            <pc:sldMk cId="0" sldId="292"/>
            <ac:spMk id="1547" creationId="{00000000-0000-0000-0000-000000000000}"/>
          </ac:spMkLst>
        </pc:spChg>
        <pc:spChg chg="mod">
          <ac:chgData name="Loc Huynh" userId="80c0383e323bd6ea" providerId="LiveId" clId="{EB6AEB1E-92B8-574A-94BB-FF82B5FA9E75}" dt="2022-01-20T06:56:50.884" v="104"/>
          <ac:spMkLst>
            <pc:docMk/>
            <pc:sldMk cId="0" sldId="292"/>
            <ac:spMk id="1549" creationId="{00000000-0000-0000-0000-000000000000}"/>
          </ac:spMkLst>
        </pc:spChg>
        <pc:spChg chg="mod">
          <ac:chgData name="Loc Huynh" userId="80c0383e323bd6ea" providerId="LiveId" clId="{EB6AEB1E-92B8-574A-94BB-FF82B5FA9E75}" dt="2022-01-20T06:56:50.884" v="104"/>
          <ac:spMkLst>
            <pc:docMk/>
            <pc:sldMk cId="0" sldId="292"/>
            <ac:spMk id="1550" creationId="{00000000-0000-0000-0000-000000000000}"/>
          </ac:spMkLst>
        </pc:spChg>
        <pc:spChg chg="mod">
          <ac:chgData name="Loc Huynh" userId="80c0383e323bd6ea" providerId="LiveId" clId="{EB6AEB1E-92B8-574A-94BB-FF82B5FA9E75}" dt="2022-01-20T06:56:50.884" v="104"/>
          <ac:spMkLst>
            <pc:docMk/>
            <pc:sldMk cId="0" sldId="292"/>
            <ac:spMk id="1551" creationId="{00000000-0000-0000-0000-000000000000}"/>
          </ac:spMkLst>
        </pc:spChg>
        <pc:spChg chg="mod">
          <ac:chgData name="Loc Huynh" userId="80c0383e323bd6ea" providerId="LiveId" clId="{EB6AEB1E-92B8-574A-94BB-FF82B5FA9E75}" dt="2022-01-20T06:56:50.884" v="104"/>
          <ac:spMkLst>
            <pc:docMk/>
            <pc:sldMk cId="0" sldId="292"/>
            <ac:spMk id="1553" creationId="{00000000-0000-0000-0000-000000000000}"/>
          </ac:spMkLst>
        </pc:spChg>
        <pc:spChg chg="mod">
          <ac:chgData name="Loc Huynh" userId="80c0383e323bd6ea" providerId="LiveId" clId="{EB6AEB1E-92B8-574A-94BB-FF82B5FA9E75}" dt="2022-01-20T06:56:50.884" v="104"/>
          <ac:spMkLst>
            <pc:docMk/>
            <pc:sldMk cId="0" sldId="292"/>
            <ac:spMk id="1554" creationId="{00000000-0000-0000-0000-000000000000}"/>
          </ac:spMkLst>
        </pc:spChg>
        <pc:spChg chg="mod">
          <ac:chgData name="Loc Huynh" userId="80c0383e323bd6ea" providerId="LiveId" clId="{EB6AEB1E-92B8-574A-94BB-FF82B5FA9E75}" dt="2022-01-20T06:56:50.884" v="104"/>
          <ac:spMkLst>
            <pc:docMk/>
            <pc:sldMk cId="0" sldId="292"/>
            <ac:spMk id="1555" creationId="{00000000-0000-0000-0000-000000000000}"/>
          </ac:spMkLst>
        </pc:spChg>
        <pc:spChg chg="mod">
          <ac:chgData name="Loc Huynh" userId="80c0383e323bd6ea" providerId="LiveId" clId="{EB6AEB1E-92B8-574A-94BB-FF82B5FA9E75}" dt="2022-01-20T06:56:50.884" v="104"/>
          <ac:spMkLst>
            <pc:docMk/>
            <pc:sldMk cId="0" sldId="292"/>
            <ac:spMk id="1557" creationId="{00000000-0000-0000-0000-000000000000}"/>
          </ac:spMkLst>
        </pc:spChg>
        <pc:spChg chg="mod">
          <ac:chgData name="Loc Huynh" userId="80c0383e323bd6ea" providerId="LiveId" clId="{EB6AEB1E-92B8-574A-94BB-FF82B5FA9E75}" dt="2022-01-20T06:56:50.884" v="104"/>
          <ac:spMkLst>
            <pc:docMk/>
            <pc:sldMk cId="0" sldId="292"/>
            <ac:spMk id="1558" creationId="{00000000-0000-0000-0000-000000000000}"/>
          </ac:spMkLst>
        </pc:spChg>
        <pc:spChg chg="mod">
          <ac:chgData name="Loc Huynh" userId="80c0383e323bd6ea" providerId="LiveId" clId="{EB6AEB1E-92B8-574A-94BB-FF82B5FA9E75}" dt="2022-01-20T06:56:50.884" v="104"/>
          <ac:spMkLst>
            <pc:docMk/>
            <pc:sldMk cId="0" sldId="292"/>
            <ac:spMk id="1559" creationId="{00000000-0000-0000-0000-000000000000}"/>
          </ac:spMkLst>
        </pc:spChg>
        <pc:spChg chg="mod">
          <ac:chgData name="Loc Huynh" userId="80c0383e323bd6ea" providerId="LiveId" clId="{EB6AEB1E-92B8-574A-94BB-FF82B5FA9E75}" dt="2022-01-20T06:56:50.884" v="104"/>
          <ac:spMkLst>
            <pc:docMk/>
            <pc:sldMk cId="0" sldId="292"/>
            <ac:spMk id="1560" creationId="{00000000-0000-0000-0000-000000000000}"/>
          </ac:spMkLst>
        </pc:spChg>
        <pc:spChg chg="mod">
          <ac:chgData name="Loc Huynh" userId="80c0383e323bd6ea" providerId="LiveId" clId="{EB6AEB1E-92B8-574A-94BB-FF82B5FA9E75}" dt="2022-01-20T06:56:50.884" v="104"/>
          <ac:spMkLst>
            <pc:docMk/>
            <pc:sldMk cId="0" sldId="292"/>
            <ac:spMk id="1562" creationId="{00000000-0000-0000-0000-000000000000}"/>
          </ac:spMkLst>
        </pc:spChg>
        <pc:spChg chg="mod">
          <ac:chgData name="Loc Huynh" userId="80c0383e323bd6ea" providerId="LiveId" clId="{EB6AEB1E-92B8-574A-94BB-FF82B5FA9E75}" dt="2022-01-20T06:56:50.884" v="104"/>
          <ac:spMkLst>
            <pc:docMk/>
            <pc:sldMk cId="0" sldId="292"/>
            <ac:spMk id="1563" creationId="{00000000-0000-0000-0000-000000000000}"/>
          </ac:spMkLst>
        </pc:spChg>
        <pc:spChg chg="mod">
          <ac:chgData name="Loc Huynh" userId="80c0383e323bd6ea" providerId="LiveId" clId="{EB6AEB1E-92B8-574A-94BB-FF82B5FA9E75}" dt="2022-01-20T06:56:50.884" v="104"/>
          <ac:spMkLst>
            <pc:docMk/>
            <pc:sldMk cId="0" sldId="292"/>
            <ac:spMk id="1564" creationId="{00000000-0000-0000-0000-000000000000}"/>
          </ac:spMkLst>
        </pc:spChg>
        <pc:spChg chg="mod">
          <ac:chgData name="Loc Huynh" userId="80c0383e323bd6ea" providerId="LiveId" clId="{EB6AEB1E-92B8-574A-94BB-FF82B5FA9E75}" dt="2022-01-20T06:56:50.884" v="104"/>
          <ac:spMkLst>
            <pc:docMk/>
            <pc:sldMk cId="0" sldId="292"/>
            <ac:spMk id="1565" creationId="{00000000-0000-0000-0000-000000000000}"/>
          </ac:spMkLst>
        </pc:spChg>
        <pc:spChg chg="mod">
          <ac:chgData name="Loc Huynh" userId="80c0383e323bd6ea" providerId="LiveId" clId="{EB6AEB1E-92B8-574A-94BB-FF82B5FA9E75}" dt="2022-01-20T06:56:50.884" v="104"/>
          <ac:spMkLst>
            <pc:docMk/>
            <pc:sldMk cId="0" sldId="292"/>
            <ac:spMk id="1567" creationId="{00000000-0000-0000-0000-000000000000}"/>
          </ac:spMkLst>
        </pc:spChg>
        <pc:spChg chg="mod">
          <ac:chgData name="Loc Huynh" userId="80c0383e323bd6ea" providerId="LiveId" clId="{EB6AEB1E-92B8-574A-94BB-FF82B5FA9E75}" dt="2022-01-20T06:56:50.884" v="104"/>
          <ac:spMkLst>
            <pc:docMk/>
            <pc:sldMk cId="0" sldId="292"/>
            <ac:spMk id="1568" creationId="{00000000-0000-0000-0000-000000000000}"/>
          </ac:spMkLst>
        </pc:spChg>
        <pc:spChg chg="mod">
          <ac:chgData name="Loc Huynh" userId="80c0383e323bd6ea" providerId="LiveId" clId="{EB6AEB1E-92B8-574A-94BB-FF82B5FA9E75}" dt="2022-01-20T06:56:50.884" v="104"/>
          <ac:spMkLst>
            <pc:docMk/>
            <pc:sldMk cId="0" sldId="292"/>
            <ac:spMk id="1569" creationId="{00000000-0000-0000-0000-000000000000}"/>
          </ac:spMkLst>
        </pc:spChg>
        <pc:spChg chg="mod">
          <ac:chgData name="Loc Huynh" userId="80c0383e323bd6ea" providerId="LiveId" clId="{EB6AEB1E-92B8-574A-94BB-FF82B5FA9E75}" dt="2022-01-20T06:56:50.884" v="104"/>
          <ac:spMkLst>
            <pc:docMk/>
            <pc:sldMk cId="0" sldId="292"/>
            <ac:spMk id="1570" creationId="{00000000-0000-0000-0000-000000000000}"/>
          </ac:spMkLst>
        </pc:spChg>
        <pc:spChg chg="mod">
          <ac:chgData name="Loc Huynh" userId="80c0383e323bd6ea" providerId="LiveId" clId="{EB6AEB1E-92B8-574A-94BB-FF82B5FA9E75}" dt="2022-01-20T06:56:50.884" v="104"/>
          <ac:spMkLst>
            <pc:docMk/>
            <pc:sldMk cId="0" sldId="292"/>
            <ac:spMk id="1571" creationId="{00000000-0000-0000-0000-000000000000}"/>
          </ac:spMkLst>
        </pc:spChg>
        <pc:spChg chg="mod">
          <ac:chgData name="Loc Huynh" userId="80c0383e323bd6ea" providerId="LiveId" clId="{EB6AEB1E-92B8-574A-94BB-FF82B5FA9E75}" dt="2022-01-20T06:56:50.884" v="104"/>
          <ac:spMkLst>
            <pc:docMk/>
            <pc:sldMk cId="0" sldId="292"/>
            <ac:spMk id="1573" creationId="{00000000-0000-0000-0000-000000000000}"/>
          </ac:spMkLst>
        </pc:spChg>
        <pc:spChg chg="mod">
          <ac:chgData name="Loc Huynh" userId="80c0383e323bd6ea" providerId="LiveId" clId="{EB6AEB1E-92B8-574A-94BB-FF82B5FA9E75}" dt="2022-01-20T06:56:50.884" v="104"/>
          <ac:spMkLst>
            <pc:docMk/>
            <pc:sldMk cId="0" sldId="292"/>
            <ac:spMk id="1574" creationId="{00000000-0000-0000-0000-000000000000}"/>
          </ac:spMkLst>
        </pc:spChg>
        <pc:spChg chg="mod">
          <ac:chgData name="Loc Huynh" userId="80c0383e323bd6ea" providerId="LiveId" clId="{EB6AEB1E-92B8-574A-94BB-FF82B5FA9E75}" dt="2022-01-20T06:56:50.884" v="104"/>
          <ac:spMkLst>
            <pc:docMk/>
            <pc:sldMk cId="0" sldId="292"/>
            <ac:spMk id="1575" creationId="{00000000-0000-0000-0000-000000000000}"/>
          </ac:spMkLst>
        </pc:spChg>
        <pc:spChg chg="mod">
          <ac:chgData name="Loc Huynh" userId="80c0383e323bd6ea" providerId="LiveId" clId="{EB6AEB1E-92B8-574A-94BB-FF82B5FA9E75}" dt="2022-01-20T06:56:50.884" v="104"/>
          <ac:spMkLst>
            <pc:docMk/>
            <pc:sldMk cId="0" sldId="292"/>
            <ac:spMk id="1576" creationId="{00000000-0000-0000-0000-000000000000}"/>
          </ac:spMkLst>
        </pc:spChg>
        <pc:spChg chg="mod">
          <ac:chgData name="Loc Huynh" userId="80c0383e323bd6ea" providerId="LiveId" clId="{EB6AEB1E-92B8-574A-94BB-FF82B5FA9E75}" dt="2022-01-20T06:56:50.884" v="104"/>
          <ac:spMkLst>
            <pc:docMk/>
            <pc:sldMk cId="0" sldId="292"/>
            <ac:spMk id="1577" creationId="{00000000-0000-0000-0000-000000000000}"/>
          </ac:spMkLst>
        </pc:spChg>
        <pc:spChg chg="mod">
          <ac:chgData name="Loc Huynh" userId="80c0383e323bd6ea" providerId="LiveId" clId="{EB6AEB1E-92B8-574A-94BB-FF82B5FA9E75}" dt="2022-01-20T06:56:50.884" v="104"/>
          <ac:spMkLst>
            <pc:docMk/>
            <pc:sldMk cId="0" sldId="292"/>
            <ac:spMk id="1578" creationId="{00000000-0000-0000-0000-000000000000}"/>
          </ac:spMkLst>
        </pc:spChg>
        <pc:spChg chg="mod">
          <ac:chgData name="Loc Huynh" userId="80c0383e323bd6ea" providerId="LiveId" clId="{EB6AEB1E-92B8-574A-94BB-FF82B5FA9E75}" dt="2022-01-20T06:56:50.884" v="104"/>
          <ac:spMkLst>
            <pc:docMk/>
            <pc:sldMk cId="0" sldId="292"/>
            <ac:spMk id="1580" creationId="{00000000-0000-0000-0000-000000000000}"/>
          </ac:spMkLst>
        </pc:spChg>
        <pc:spChg chg="mod">
          <ac:chgData name="Loc Huynh" userId="80c0383e323bd6ea" providerId="LiveId" clId="{EB6AEB1E-92B8-574A-94BB-FF82B5FA9E75}" dt="2022-01-20T06:56:50.884" v="104"/>
          <ac:spMkLst>
            <pc:docMk/>
            <pc:sldMk cId="0" sldId="292"/>
            <ac:spMk id="1581" creationId="{00000000-0000-0000-0000-000000000000}"/>
          </ac:spMkLst>
        </pc:spChg>
        <pc:spChg chg="mod">
          <ac:chgData name="Loc Huynh" userId="80c0383e323bd6ea" providerId="LiveId" clId="{EB6AEB1E-92B8-574A-94BB-FF82B5FA9E75}" dt="2022-01-20T06:56:50.884" v="104"/>
          <ac:spMkLst>
            <pc:docMk/>
            <pc:sldMk cId="0" sldId="292"/>
            <ac:spMk id="1582" creationId="{00000000-0000-0000-0000-000000000000}"/>
          </ac:spMkLst>
        </pc:spChg>
        <pc:spChg chg="mod">
          <ac:chgData name="Loc Huynh" userId="80c0383e323bd6ea" providerId="LiveId" clId="{EB6AEB1E-92B8-574A-94BB-FF82B5FA9E75}" dt="2022-01-20T06:56:50.884" v="104"/>
          <ac:spMkLst>
            <pc:docMk/>
            <pc:sldMk cId="0" sldId="292"/>
            <ac:spMk id="1583" creationId="{00000000-0000-0000-0000-000000000000}"/>
          </ac:spMkLst>
        </pc:spChg>
        <pc:spChg chg="mod">
          <ac:chgData name="Loc Huynh" userId="80c0383e323bd6ea" providerId="LiveId" clId="{EB6AEB1E-92B8-574A-94BB-FF82B5FA9E75}" dt="2022-01-20T06:56:50.884" v="104"/>
          <ac:spMkLst>
            <pc:docMk/>
            <pc:sldMk cId="0" sldId="292"/>
            <ac:spMk id="1584" creationId="{00000000-0000-0000-0000-000000000000}"/>
          </ac:spMkLst>
        </pc:spChg>
        <pc:spChg chg="mod">
          <ac:chgData name="Loc Huynh" userId="80c0383e323bd6ea" providerId="LiveId" clId="{EB6AEB1E-92B8-574A-94BB-FF82B5FA9E75}" dt="2022-01-20T06:56:50.884" v="104"/>
          <ac:spMkLst>
            <pc:docMk/>
            <pc:sldMk cId="0" sldId="292"/>
            <ac:spMk id="1585" creationId="{00000000-0000-0000-0000-000000000000}"/>
          </ac:spMkLst>
        </pc:spChg>
        <pc:spChg chg="mod">
          <ac:chgData name="Loc Huynh" userId="80c0383e323bd6ea" providerId="LiveId" clId="{EB6AEB1E-92B8-574A-94BB-FF82B5FA9E75}" dt="2022-01-20T06:56:50.884" v="104"/>
          <ac:spMkLst>
            <pc:docMk/>
            <pc:sldMk cId="0" sldId="292"/>
            <ac:spMk id="1586" creationId="{00000000-0000-0000-0000-000000000000}"/>
          </ac:spMkLst>
        </pc:spChg>
        <pc:spChg chg="mod">
          <ac:chgData name="Loc Huynh" userId="80c0383e323bd6ea" providerId="LiveId" clId="{EB6AEB1E-92B8-574A-94BB-FF82B5FA9E75}" dt="2022-01-20T06:56:50.884" v="104"/>
          <ac:spMkLst>
            <pc:docMk/>
            <pc:sldMk cId="0" sldId="292"/>
            <ac:spMk id="1588" creationId="{00000000-0000-0000-0000-000000000000}"/>
          </ac:spMkLst>
        </pc:spChg>
        <pc:spChg chg="mod">
          <ac:chgData name="Loc Huynh" userId="80c0383e323bd6ea" providerId="LiveId" clId="{EB6AEB1E-92B8-574A-94BB-FF82B5FA9E75}" dt="2022-01-20T06:56:50.884" v="104"/>
          <ac:spMkLst>
            <pc:docMk/>
            <pc:sldMk cId="0" sldId="292"/>
            <ac:spMk id="1589" creationId="{00000000-0000-0000-0000-000000000000}"/>
          </ac:spMkLst>
        </pc:spChg>
        <pc:spChg chg="mod">
          <ac:chgData name="Loc Huynh" userId="80c0383e323bd6ea" providerId="LiveId" clId="{EB6AEB1E-92B8-574A-94BB-FF82B5FA9E75}" dt="2022-01-20T06:56:50.884" v="104"/>
          <ac:spMkLst>
            <pc:docMk/>
            <pc:sldMk cId="0" sldId="292"/>
            <ac:spMk id="1590" creationId="{00000000-0000-0000-0000-000000000000}"/>
          </ac:spMkLst>
        </pc:spChg>
        <pc:spChg chg="mod">
          <ac:chgData name="Loc Huynh" userId="80c0383e323bd6ea" providerId="LiveId" clId="{EB6AEB1E-92B8-574A-94BB-FF82B5FA9E75}" dt="2022-01-20T06:56:50.884" v="104"/>
          <ac:spMkLst>
            <pc:docMk/>
            <pc:sldMk cId="0" sldId="292"/>
            <ac:spMk id="1591" creationId="{00000000-0000-0000-0000-000000000000}"/>
          </ac:spMkLst>
        </pc:spChg>
        <pc:spChg chg="mod">
          <ac:chgData name="Loc Huynh" userId="80c0383e323bd6ea" providerId="LiveId" clId="{EB6AEB1E-92B8-574A-94BB-FF82B5FA9E75}" dt="2022-01-20T06:56:50.884" v="104"/>
          <ac:spMkLst>
            <pc:docMk/>
            <pc:sldMk cId="0" sldId="292"/>
            <ac:spMk id="1592" creationId="{00000000-0000-0000-0000-000000000000}"/>
          </ac:spMkLst>
        </pc:spChg>
        <pc:spChg chg="mod">
          <ac:chgData name="Loc Huynh" userId="80c0383e323bd6ea" providerId="LiveId" clId="{EB6AEB1E-92B8-574A-94BB-FF82B5FA9E75}" dt="2022-01-20T06:56:50.884" v="104"/>
          <ac:spMkLst>
            <pc:docMk/>
            <pc:sldMk cId="0" sldId="292"/>
            <ac:spMk id="1593" creationId="{00000000-0000-0000-0000-000000000000}"/>
          </ac:spMkLst>
        </pc:spChg>
        <pc:spChg chg="mod">
          <ac:chgData name="Loc Huynh" userId="80c0383e323bd6ea" providerId="LiveId" clId="{EB6AEB1E-92B8-574A-94BB-FF82B5FA9E75}" dt="2022-01-20T06:56:50.884" v="104"/>
          <ac:spMkLst>
            <pc:docMk/>
            <pc:sldMk cId="0" sldId="292"/>
            <ac:spMk id="1594" creationId="{00000000-0000-0000-0000-000000000000}"/>
          </ac:spMkLst>
        </pc:spChg>
        <pc:spChg chg="mod">
          <ac:chgData name="Loc Huynh" userId="80c0383e323bd6ea" providerId="LiveId" clId="{EB6AEB1E-92B8-574A-94BB-FF82B5FA9E75}" dt="2022-01-20T06:56:50.884" v="104"/>
          <ac:spMkLst>
            <pc:docMk/>
            <pc:sldMk cId="0" sldId="292"/>
            <ac:spMk id="1595" creationId="{00000000-0000-0000-0000-000000000000}"/>
          </ac:spMkLst>
        </pc:spChg>
        <pc:spChg chg="mod">
          <ac:chgData name="Loc Huynh" userId="80c0383e323bd6ea" providerId="LiveId" clId="{EB6AEB1E-92B8-574A-94BB-FF82B5FA9E75}" dt="2022-01-20T06:56:50.884" v="104"/>
          <ac:spMkLst>
            <pc:docMk/>
            <pc:sldMk cId="0" sldId="292"/>
            <ac:spMk id="1596" creationId="{00000000-0000-0000-0000-000000000000}"/>
          </ac:spMkLst>
        </pc:spChg>
        <pc:spChg chg="mod">
          <ac:chgData name="Loc Huynh" userId="80c0383e323bd6ea" providerId="LiveId" clId="{EB6AEB1E-92B8-574A-94BB-FF82B5FA9E75}" dt="2022-01-20T06:56:50.884" v="104"/>
          <ac:spMkLst>
            <pc:docMk/>
            <pc:sldMk cId="0" sldId="292"/>
            <ac:spMk id="1597" creationId="{00000000-0000-0000-0000-000000000000}"/>
          </ac:spMkLst>
        </pc:spChg>
        <pc:spChg chg="mod">
          <ac:chgData name="Loc Huynh" userId="80c0383e323bd6ea" providerId="LiveId" clId="{EB6AEB1E-92B8-574A-94BB-FF82B5FA9E75}" dt="2022-01-20T06:56:50.884" v="104"/>
          <ac:spMkLst>
            <pc:docMk/>
            <pc:sldMk cId="0" sldId="292"/>
            <ac:spMk id="1598" creationId="{00000000-0000-0000-0000-000000000000}"/>
          </ac:spMkLst>
        </pc:spChg>
        <pc:spChg chg="mod">
          <ac:chgData name="Loc Huynh" userId="80c0383e323bd6ea" providerId="LiveId" clId="{EB6AEB1E-92B8-574A-94BB-FF82B5FA9E75}" dt="2022-01-20T06:56:50.884" v="104"/>
          <ac:spMkLst>
            <pc:docMk/>
            <pc:sldMk cId="0" sldId="292"/>
            <ac:spMk id="1599" creationId="{00000000-0000-0000-0000-000000000000}"/>
          </ac:spMkLst>
        </pc:spChg>
        <pc:spChg chg="mod">
          <ac:chgData name="Loc Huynh" userId="80c0383e323bd6ea" providerId="LiveId" clId="{EB6AEB1E-92B8-574A-94BB-FF82B5FA9E75}" dt="2022-01-20T06:56:50.884" v="104"/>
          <ac:spMkLst>
            <pc:docMk/>
            <pc:sldMk cId="0" sldId="292"/>
            <ac:spMk id="1601" creationId="{00000000-0000-0000-0000-000000000000}"/>
          </ac:spMkLst>
        </pc:spChg>
        <pc:spChg chg="mod">
          <ac:chgData name="Loc Huynh" userId="80c0383e323bd6ea" providerId="LiveId" clId="{EB6AEB1E-92B8-574A-94BB-FF82B5FA9E75}" dt="2022-01-20T06:56:50.884" v="104"/>
          <ac:spMkLst>
            <pc:docMk/>
            <pc:sldMk cId="0" sldId="292"/>
            <ac:spMk id="1602" creationId="{00000000-0000-0000-0000-000000000000}"/>
          </ac:spMkLst>
        </pc:spChg>
        <pc:spChg chg="mod">
          <ac:chgData name="Loc Huynh" userId="80c0383e323bd6ea" providerId="LiveId" clId="{EB6AEB1E-92B8-574A-94BB-FF82B5FA9E75}" dt="2022-01-20T06:56:50.884" v="104"/>
          <ac:spMkLst>
            <pc:docMk/>
            <pc:sldMk cId="0" sldId="292"/>
            <ac:spMk id="1603" creationId="{00000000-0000-0000-0000-000000000000}"/>
          </ac:spMkLst>
        </pc:spChg>
        <pc:spChg chg="mod">
          <ac:chgData name="Loc Huynh" userId="80c0383e323bd6ea" providerId="LiveId" clId="{EB6AEB1E-92B8-574A-94BB-FF82B5FA9E75}" dt="2022-01-20T06:56:50.884" v="104"/>
          <ac:spMkLst>
            <pc:docMk/>
            <pc:sldMk cId="0" sldId="292"/>
            <ac:spMk id="1604" creationId="{00000000-0000-0000-0000-000000000000}"/>
          </ac:spMkLst>
        </pc:spChg>
        <pc:spChg chg="mod">
          <ac:chgData name="Loc Huynh" userId="80c0383e323bd6ea" providerId="LiveId" clId="{EB6AEB1E-92B8-574A-94BB-FF82B5FA9E75}" dt="2022-01-20T06:56:50.884" v="104"/>
          <ac:spMkLst>
            <pc:docMk/>
            <pc:sldMk cId="0" sldId="292"/>
            <ac:spMk id="1606" creationId="{00000000-0000-0000-0000-000000000000}"/>
          </ac:spMkLst>
        </pc:spChg>
        <pc:spChg chg="mod">
          <ac:chgData name="Loc Huynh" userId="80c0383e323bd6ea" providerId="LiveId" clId="{EB6AEB1E-92B8-574A-94BB-FF82B5FA9E75}" dt="2022-01-20T06:56:50.884" v="104"/>
          <ac:spMkLst>
            <pc:docMk/>
            <pc:sldMk cId="0" sldId="292"/>
            <ac:spMk id="1607" creationId="{00000000-0000-0000-0000-000000000000}"/>
          </ac:spMkLst>
        </pc:spChg>
        <pc:spChg chg="mod">
          <ac:chgData name="Loc Huynh" userId="80c0383e323bd6ea" providerId="LiveId" clId="{EB6AEB1E-92B8-574A-94BB-FF82B5FA9E75}" dt="2022-01-20T06:56:50.884" v="104"/>
          <ac:spMkLst>
            <pc:docMk/>
            <pc:sldMk cId="0" sldId="292"/>
            <ac:spMk id="1608" creationId="{00000000-0000-0000-0000-000000000000}"/>
          </ac:spMkLst>
        </pc:spChg>
        <pc:spChg chg="mod">
          <ac:chgData name="Loc Huynh" userId="80c0383e323bd6ea" providerId="LiveId" clId="{EB6AEB1E-92B8-574A-94BB-FF82B5FA9E75}" dt="2022-01-20T06:56:50.884" v="104"/>
          <ac:spMkLst>
            <pc:docMk/>
            <pc:sldMk cId="0" sldId="292"/>
            <ac:spMk id="1610" creationId="{00000000-0000-0000-0000-000000000000}"/>
          </ac:spMkLst>
        </pc:spChg>
        <pc:spChg chg="mod">
          <ac:chgData name="Loc Huynh" userId="80c0383e323bd6ea" providerId="LiveId" clId="{EB6AEB1E-92B8-574A-94BB-FF82B5FA9E75}" dt="2022-01-20T06:56:50.884" v="104"/>
          <ac:spMkLst>
            <pc:docMk/>
            <pc:sldMk cId="0" sldId="292"/>
            <ac:spMk id="1611" creationId="{00000000-0000-0000-0000-000000000000}"/>
          </ac:spMkLst>
        </pc:spChg>
        <pc:spChg chg="mod">
          <ac:chgData name="Loc Huynh" userId="80c0383e323bd6ea" providerId="LiveId" clId="{EB6AEB1E-92B8-574A-94BB-FF82B5FA9E75}" dt="2022-01-20T06:56:50.884" v="104"/>
          <ac:spMkLst>
            <pc:docMk/>
            <pc:sldMk cId="0" sldId="292"/>
            <ac:spMk id="1612" creationId="{00000000-0000-0000-0000-000000000000}"/>
          </ac:spMkLst>
        </pc:spChg>
        <pc:spChg chg="mod">
          <ac:chgData name="Loc Huynh" userId="80c0383e323bd6ea" providerId="LiveId" clId="{EB6AEB1E-92B8-574A-94BB-FF82B5FA9E75}" dt="2022-01-20T06:56:50.884" v="104"/>
          <ac:spMkLst>
            <pc:docMk/>
            <pc:sldMk cId="0" sldId="292"/>
            <ac:spMk id="1613" creationId="{00000000-0000-0000-0000-000000000000}"/>
          </ac:spMkLst>
        </pc:spChg>
        <pc:spChg chg="mod">
          <ac:chgData name="Loc Huynh" userId="80c0383e323bd6ea" providerId="LiveId" clId="{EB6AEB1E-92B8-574A-94BB-FF82B5FA9E75}" dt="2022-01-20T06:56:50.884" v="104"/>
          <ac:spMkLst>
            <pc:docMk/>
            <pc:sldMk cId="0" sldId="292"/>
            <ac:spMk id="1614" creationId="{00000000-0000-0000-0000-000000000000}"/>
          </ac:spMkLst>
        </pc:spChg>
        <pc:spChg chg="mod">
          <ac:chgData name="Loc Huynh" userId="80c0383e323bd6ea" providerId="LiveId" clId="{EB6AEB1E-92B8-574A-94BB-FF82B5FA9E75}" dt="2022-01-20T06:56:50.884" v="104"/>
          <ac:spMkLst>
            <pc:docMk/>
            <pc:sldMk cId="0" sldId="292"/>
            <ac:spMk id="1615" creationId="{00000000-0000-0000-0000-000000000000}"/>
          </ac:spMkLst>
        </pc:spChg>
        <pc:spChg chg="mod">
          <ac:chgData name="Loc Huynh" userId="80c0383e323bd6ea" providerId="LiveId" clId="{EB6AEB1E-92B8-574A-94BB-FF82B5FA9E75}" dt="2022-01-20T06:56:50.884" v="104"/>
          <ac:spMkLst>
            <pc:docMk/>
            <pc:sldMk cId="0" sldId="292"/>
            <ac:spMk id="1617" creationId="{00000000-0000-0000-0000-000000000000}"/>
          </ac:spMkLst>
        </pc:spChg>
        <pc:spChg chg="mod">
          <ac:chgData name="Loc Huynh" userId="80c0383e323bd6ea" providerId="LiveId" clId="{EB6AEB1E-92B8-574A-94BB-FF82B5FA9E75}" dt="2022-01-20T06:56:50.884" v="104"/>
          <ac:spMkLst>
            <pc:docMk/>
            <pc:sldMk cId="0" sldId="292"/>
            <ac:spMk id="1618" creationId="{00000000-0000-0000-0000-000000000000}"/>
          </ac:spMkLst>
        </pc:spChg>
        <pc:spChg chg="mod">
          <ac:chgData name="Loc Huynh" userId="80c0383e323bd6ea" providerId="LiveId" clId="{EB6AEB1E-92B8-574A-94BB-FF82B5FA9E75}" dt="2022-01-20T06:56:50.884" v="104"/>
          <ac:spMkLst>
            <pc:docMk/>
            <pc:sldMk cId="0" sldId="292"/>
            <ac:spMk id="1619" creationId="{00000000-0000-0000-0000-000000000000}"/>
          </ac:spMkLst>
        </pc:spChg>
        <pc:spChg chg="mod">
          <ac:chgData name="Loc Huynh" userId="80c0383e323bd6ea" providerId="LiveId" clId="{EB6AEB1E-92B8-574A-94BB-FF82B5FA9E75}" dt="2022-01-20T06:56:50.884" v="104"/>
          <ac:spMkLst>
            <pc:docMk/>
            <pc:sldMk cId="0" sldId="292"/>
            <ac:spMk id="1620" creationId="{00000000-0000-0000-0000-000000000000}"/>
          </ac:spMkLst>
        </pc:spChg>
        <pc:spChg chg="mod">
          <ac:chgData name="Loc Huynh" userId="80c0383e323bd6ea" providerId="LiveId" clId="{EB6AEB1E-92B8-574A-94BB-FF82B5FA9E75}" dt="2022-01-20T06:56:50.884" v="104"/>
          <ac:spMkLst>
            <pc:docMk/>
            <pc:sldMk cId="0" sldId="292"/>
            <ac:spMk id="1621" creationId="{00000000-0000-0000-0000-000000000000}"/>
          </ac:spMkLst>
        </pc:spChg>
        <pc:spChg chg="mod">
          <ac:chgData name="Loc Huynh" userId="80c0383e323bd6ea" providerId="LiveId" clId="{EB6AEB1E-92B8-574A-94BB-FF82B5FA9E75}" dt="2022-01-20T06:56:50.884" v="104"/>
          <ac:spMkLst>
            <pc:docMk/>
            <pc:sldMk cId="0" sldId="292"/>
            <ac:spMk id="1622" creationId="{00000000-0000-0000-0000-000000000000}"/>
          </ac:spMkLst>
        </pc:spChg>
        <pc:spChg chg="mod">
          <ac:chgData name="Loc Huynh" userId="80c0383e323bd6ea" providerId="LiveId" clId="{EB6AEB1E-92B8-574A-94BB-FF82B5FA9E75}" dt="2022-01-20T06:56:50.884" v="104"/>
          <ac:spMkLst>
            <pc:docMk/>
            <pc:sldMk cId="0" sldId="292"/>
            <ac:spMk id="1623" creationId="{00000000-0000-0000-0000-000000000000}"/>
          </ac:spMkLst>
        </pc:spChg>
        <pc:spChg chg="mod">
          <ac:chgData name="Loc Huynh" userId="80c0383e323bd6ea" providerId="LiveId" clId="{EB6AEB1E-92B8-574A-94BB-FF82B5FA9E75}" dt="2022-01-20T06:56:50.884" v="104"/>
          <ac:spMkLst>
            <pc:docMk/>
            <pc:sldMk cId="0" sldId="292"/>
            <ac:spMk id="1624" creationId="{00000000-0000-0000-0000-000000000000}"/>
          </ac:spMkLst>
        </pc:spChg>
        <pc:spChg chg="mod">
          <ac:chgData name="Loc Huynh" userId="80c0383e323bd6ea" providerId="LiveId" clId="{EB6AEB1E-92B8-574A-94BB-FF82B5FA9E75}" dt="2022-01-20T06:56:50.884" v="104"/>
          <ac:spMkLst>
            <pc:docMk/>
            <pc:sldMk cId="0" sldId="292"/>
            <ac:spMk id="1626" creationId="{00000000-0000-0000-0000-000000000000}"/>
          </ac:spMkLst>
        </pc:spChg>
        <pc:spChg chg="mod">
          <ac:chgData name="Loc Huynh" userId="80c0383e323bd6ea" providerId="LiveId" clId="{EB6AEB1E-92B8-574A-94BB-FF82B5FA9E75}" dt="2022-01-20T06:56:50.884" v="104"/>
          <ac:spMkLst>
            <pc:docMk/>
            <pc:sldMk cId="0" sldId="292"/>
            <ac:spMk id="1627" creationId="{00000000-0000-0000-0000-000000000000}"/>
          </ac:spMkLst>
        </pc:spChg>
        <pc:spChg chg="mod">
          <ac:chgData name="Loc Huynh" userId="80c0383e323bd6ea" providerId="LiveId" clId="{EB6AEB1E-92B8-574A-94BB-FF82B5FA9E75}" dt="2022-01-20T06:56:50.884" v="104"/>
          <ac:spMkLst>
            <pc:docMk/>
            <pc:sldMk cId="0" sldId="292"/>
            <ac:spMk id="1628" creationId="{00000000-0000-0000-0000-000000000000}"/>
          </ac:spMkLst>
        </pc:spChg>
        <pc:spChg chg="mod">
          <ac:chgData name="Loc Huynh" userId="80c0383e323bd6ea" providerId="LiveId" clId="{EB6AEB1E-92B8-574A-94BB-FF82B5FA9E75}" dt="2022-01-20T06:56:50.884" v="104"/>
          <ac:spMkLst>
            <pc:docMk/>
            <pc:sldMk cId="0" sldId="292"/>
            <ac:spMk id="1629" creationId="{00000000-0000-0000-0000-000000000000}"/>
          </ac:spMkLst>
        </pc:spChg>
        <pc:spChg chg="mod">
          <ac:chgData name="Loc Huynh" userId="80c0383e323bd6ea" providerId="LiveId" clId="{EB6AEB1E-92B8-574A-94BB-FF82B5FA9E75}" dt="2022-01-20T06:56:50.884" v="104"/>
          <ac:spMkLst>
            <pc:docMk/>
            <pc:sldMk cId="0" sldId="292"/>
            <ac:spMk id="1630" creationId="{00000000-0000-0000-0000-000000000000}"/>
          </ac:spMkLst>
        </pc:spChg>
        <pc:spChg chg="mod">
          <ac:chgData name="Loc Huynh" userId="80c0383e323bd6ea" providerId="LiveId" clId="{EB6AEB1E-92B8-574A-94BB-FF82B5FA9E75}" dt="2022-01-20T06:56:50.884" v="104"/>
          <ac:spMkLst>
            <pc:docMk/>
            <pc:sldMk cId="0" sldId="292"/>
            <ac:spMk id="1631" creationId="{00000000-0000-0000-0000-000000000000}"/>
          </ac:spMkLst>
        </pc:spChg>
        <pc:spChg chg="mod">
          <ac:chgData name="Loc Huynh" userId="80c0383e323bd6ea" providerId="LiveId" clId="{EB6AEB1E-92B8-574A-94BB-FF82B5FA9E75}" dt="2022-01-20T06:56:50.884" v="104"/>
          <ac:spMkLst>
            <pc:docMk/>
            <pc:sldMk cId="0" sldId="292"/>
            <ac:spMk id="1632" creationId="{00000000-0000-0000-0000-000000000000}"/>
          </ac:spMkLst>
        </pc:spChg>
        <pc:spChg chg="mod">
          <ac:chgData name="Loc Huynh" userId="80c0383e323bd6ea" providerId="LiveId" clId="{EB6AEB1E-92B8-574A-94BB-FF82B5FA9E75}" dt="2022-01-20T06:56:50.884" v="104"/>
          <ac:spMkLst>
            <pc:docMk/>
            <pc:sldMk cId="0" sldId="292"/>
            <ac:spMk id="1633" creationId="{00000000-0000-0000-0000-000000000000}"/>
          </ac:spMkLst>
        </pc:spChg>
        <pc:spChg chg="mod">
          <ac:chgData name="Loc Huynh" userId="80c0383e323bd6ea" providerId="LiveId" clId="{EB6AEB1E-92B8-574A-94BB-FF82B5FA9E75}" dt="2022-01-20T06:56:50.884" v="104"/>
          <ac:spMkLst>
            <pc:docMk/>
            <pc:sldMk cId="0" sldId="292"/>
            <ac:spMk id="1634" creationId="{00000000-0000-0000-0000-000000000000}"/>
          </ac:spMkLst>
        </pc:spChg>
        <pc:spChg chg="mod">
          <ac:chgData name="Loc Huynh" userId="80c0383e323bd6ea" providerId="LiveId" clId="{EB6AEB1E-92B8-574A-94BB-FF82B5FA9E75}" dt="2022-01-20T06:56:50.884" v="104"/>
          <ac:spMkLst>
            <pc:docMk/>
            <pc:sldMk cId="0" sldId="292"/>
            <ac:spMk id="1635" creationId="{00000000-0000-0000-0000-000000000000}"/>
          </ac:spMkLst>
        </pc:spChg>
        <pc:spChg chg="mod">
          <ac:chgData name="Loc Huynh" userId="80c0383e323bd6ea" providerId="LiveId" clId="{EB6AEB1E-92B8-574A-94BB-FF82B5FA9E75}" dt="2022-01-20T06:56:50.884" v="104"/>
          <ac:spMkLst>
            <pc:docMk/>
            <pc:sldMk cId="0" sldId="292"/>
            <ac:spMk id="1636" creationId="{00000000-0000-0000-0000-000000000000}"/>
          </ac:spMkLst>
        </pc:spChg>
        <pc:spChg chg="mod">
          <ac:chgData name="Loc Huynh" userId="80c0383e323bd6ea" providerId="LiveId" clId="{EB6AEB1E-92B8-574A-94BB-FF82B5FA9E75}" dt="2022-01-20T06:56:50.884" v="104"/>
          <ac:spMkLst>
            <pc:docMk/>
            <pc:sldMk cId="0" sldId="292"/>
            <ac:spMk id="1637" creationId="{00000000-0000-0000-0000-000000000000}"/>
          </ac:spMkLst>
        </pc:spChg>
        <pc:spChg chg="mod">
          <ac:chgData name="Loc Huynh" userId="80c0383e323bd6ea" providerId="LiveId" clId="{EB6AEB1E-92B8-574A-94BB-FF82B5FA9E75}" dt="2022-01-20T06:56:50.884" v="104"/>
          <ac:spMkLst>
            <pc:docMk/>
            <pc:sldMk cId="0" sldId="292"/>
            <ac:spMk id="1639" creationId="{00000000-0000-0000-0000-000000000000}"/>
          </ac:spMkLst>
        </pc:spChg>
        <pc:spChg chg="mod">
          <ac:chgData name="Loc Huynh" userId="80c0383e323bd6ea" providerId="LiveId" clId="{EB6AEB1E-92B8-574A-94BB-FF82B5FA9E75}" dt="2022-01-20T06:56:50.884" v="104"/>
          <ac:spMkLst>
            <pc:docMk/>
            <pc:sldMk cId="0" sldId="292"/>
            <ac:spMk id="1640" creationId="{00000000-0000-0000-0000-000000000000}"/>
          </ac:spMkLst>
        </pc:spChg>
        <pc:spChg chg="mod">
          <ac:chgData name="Loc Huynh" userId="80c0383e323bd6ea" providerId="LiveId" clId="{EB6AEB1E-92B8-574A-94BB-FF82B5FA9E75}" dt="2022-01-20T06:56:50.884" v="104"/>
          <ac:spMkLst>
            <pc:docMk/>
            <pc:sldMk cId="0" sldId="292"/>
            <ac:spMk id="1641" creationId="{00000000-0000-0000-0000-000000000000}"/>
          </ac:spMkLst>
        </pc:spChg>
        <pc:spChg chg="mod">
          <ac:chgData name="Loc Huynh" userId="80c0383e323bd6ea" providerId="LiveId" clId="{EB6AEB1E-92B8-574A-94BB-FF82B5FA9E75}" dt="2022-01-20T06:56:50.884" v="104"/>
          <ac:spMkLst>
            <pc:docMk/>
            <pc:sldMk cId="0" sldId="292"/>
            <ac:spMk id="1642" creationId="{00000000-0000-0000-0000-000000000000}"/>
          </ac:spMkLst>
        </pc:spChg>
        <pc:spChg chg="mod">
          <ac:chgData name="Loc Huynh" userId="80c0383e323bd6ea" providerId="LiveId" clId="{EB6AEB1E-92B8-574A-94BB-FF82B5FA9E75}" dt="2022-01-20T06:56:50.884" v="104"/>
          <ac:spMkLst>
            <pc:docMk/>
            <pc:sldMk cId="0" sldId="292"/>
            <ac:spMk id="1643" creationId="{00000000-0000-0000-0000-000000000000}"/>
          </ac:spMkLst>
        </pc:spChg>
        <pc:spChg chg="mod">
          <ac:chgData name="Loc Huynh" userId="80c0383e323bd6ea" providerId="LiveId" clId="{EB6AEB1E-92B8-574A-94BB-FF82B5FA9E75}" dt="2022-01-20T06:56:50.884" v="104"/>
          <ac:spMkLst>
            <pc:docMk/>
            <pc:sldMk cId="0" sldId="292"/>
            <ac:spMk id="1644" creationId="{00000000-0000-0000-0000-000000000000}"/>
          </ac:spMkLst>
        </pc:spChg>
        <pc:spChg chg="mod">
          <ac:chgData name="Loc Huynh" userId="80c0383e323bd6ea" providerId="LiveId" clId="{EB6AEB1E-92B8-574A-94BB-FF82B5FA9E75}" dt="2022-01-20T06:56:50.884" v="104"/>
          <ac:spMkLst>
            <pc:docMk/>
            <pc:sldMk cId="0" sldId="292"/>
            <ac:spMk id="1645" creationId="{00000000-0000-0000-0000-000000000000}"/>
          </ac:spMkLst>
        </pc:spChg>
        <pc:spChg chg="mod">
          <ac:chgData name="Loc Huynh" userId="80c0383e323bd6ea" providerId="LiveId" clId="{EB6AEB1E-92B8-574A-94BB-FF82B5FA9E75}" dt="2022-01-20T06:56:50.884" v="104"/>
          <ac:spMkLst>
            <pc:docMk/>
            <pc:sldMk cId="0" sldId="292"/>
            <ac:spMk id="1646" creationId="{00000000-0000-0000-0000-000000000000}"/>
          </ac:spMkLst>
        </pc:spChg>
        <pc:spChg chg="mod">
          <ac:chgData name="Loc Huynh" userId="80c0383e323bd6ea" providerId="LiveId" clId="{EB6AEB1E-92B8-574A-94BB-FF82B5FA9E75}" dt="2022-01-20T06:56:50.884" v="104"/>
          <ac:spMkLst>
            <pc:docMk/>
            <pc:sldMk cId="0" sldId="292"/>
            <ac:spMk id="1647" creationId="{00000000-0000-0000-0000-000000000000}"/>
          </ac:spMkLst>
        </pc:spChg>
        <pc:spChg chg="mod">
          <ac:chgData name="Loc Huynh" userId="80c0383e323bd6ea" providerId="LiveId" clId="{EB6AEB1E-92B8-574A-94BB-FF82B5FA9E75}" dt="2022-01-20T06:56:50.884" v="104"/>
          <ac:spMkLst>
            <pc:docMk/>
            <pc:sldMk cId="0" sldId="292"/>
            <ac:spMk id="1648" creationId="{00000000-0000-0000-0000-000000000000}"/>
          </ac:spMkLst>
        </pc:spChg>
        <pc:spChg chg="mod">
          <ac:chgData name="Loc Huynh" userId="80c0383e323bd6ea" providerId="LiveId" clId="{EB6AEB1E-92B8-574A-94BB-FF82B5FA9E75}" dt="2022-01-20T06:56:50.884" v="104"/>
          <ac:spMkLst>
            <pc:docMk/>
            <pc:sldMk cId="0" sldId="292"/>
            <ac:spMk id="1649" creationId="{00000000-0000-0000-0000-000000000000}"/>
          </ac:spMkLst>
        </pc:spChg>
        <pc:spChg chg="mod">
          <ac:chgData name="Loc Huynh" userId="80c0383e323bd6ea" providerId="LiveId" clId="{EB6AEB1E-92B8-574A-94BB-FF82B5FA9E75}" dt="2022-01-20T06:56:50.884" v="104"/>
          <ac:spMkLst>
            <pc:docMk/>
            <pc:sldMk cId="0" sldId="292"/>
            <ac:spMk id="1650" creationId="{00000000-0000-0000-0000-000000000000}"/>
          </ac:spMkLst>
        </pc:spChg>
        <pc:spChg chg="mod">
          <ac:chgData name="Loc Huynh" userId="80c0383e323bd6ea" providerId="LiveId" clId="{EB6AEB1E-92B8-574A-94BB-FF82B5FA9E75}" dt="2022-01-20T06:56:50.884" v="104"/>
          <ac:spMkLst>
            <pc:docMk/>
            <pc:sldMk cId="0" sldId="292"/>
            <ac:spMk id="1652" creationId="{00000000-0000-0000-0000-000000000000}"/>
          </ac:spMkLst>
        </pc:spChg>
        <pc:spChg chg="mod">
          <ac:chgData name="Loc Huynh" userId="80c0383e323bd6ea" providerId="LiveId" clId="{EB6AEB1E-92B8-574A-94BB-FF82B5FA9E75}" dt="2022-01-20T06:56:50.884" v="104"/>
          <ac:spMkLst>
            <pc:docMk/>
            <pc:sldMk cId="0" sldId="292"/>
            <ac:spMk id="1653" creationId="{00000000-0000-0000-0000-000000000000}"/>
          </ac:spMkLst>
        </pc:spChg>
        <pc:spChg chg="mod">
          <ac:chgData name="Loc Huynh" userId="80c0383e323bd6ea" providerId="LiveId" clId="{EB6AEB1E-92B8-574A-94BB-FF82B5FA9E75}" dt="2022-01-20T06:56:50.884" v="104"/>
          <ac:spMkLst>
            <pc:docMk/>
            <pc:sldMk cId="0" sldId="292"/>
            <ac:spMk id="1654" creationId="{00000000-0000-0000-0000-000000000000}"/>
          </ac:spMkLst>
        </pc:spChg>
        <pc:spChg chg="mod">
          <ac:chgData name="Loc Huynh" userId="80c0383e323bd6ea" providerId="LiveId" clId="{EB6AEB1E-92B8-574A-94BB-FF82B5FA9E75}" dt="2022-01-20T06:56:50.884" v="104"/>
          <ac:spMkLst>
            <pc:docMk/>
            <pc:sldMk cId="0" sldId="292"/>
            <ac:spMk id="1655" creationId="{00000000-0000-0000-0000-000000000000}"/>
          </ac:spMkLst>
        </pc:spChg>
        <pc:spChg chg="mod">
          <ac:chgData name="Loc Huynh" userId="80c0383e323bd6ea" providerId="LiveId" clId="{EB6AEB1E-92B8-574A-94BB-FF82B5FA9E75}" dt="2022-01-20T06:56:50.884" v="104"/>
          <ac:spMkLst>
            <pc:docMk/>
            <pc:sldMk cId="0" sldId="292"/>
            <ac:spMk id="1656" creationId="{00000000-0000-0000-0000-000000000000}"/>
          </ac:spMkLst>
        </pc:spChg>
        <pc:spChg chg="mod">
          <ac:chgData name="Loc Huynh" userId="80c0383e323bd6ea" providerId="LiveId" clId="{EB6AEB1E-92B8-574A-94BB-FF82B5FA9E75}" dt="2022-01-20T06:56:50.884" v="104"/>
          <ac:spMkLst>
            <pc:docMk/>
            <pc:sldMk cId="0" sldId="292"/>
            <ac:spMk id="1657" creationId="{00000000-0000-0000-0000-000000000000}"/>
          </ac:spMkLst>
        </pc:spChg>
        <pc:spChg chg="mod">
          <ac:chgData name="Loc Huynh" userId="80c0383e323bd6ea" providerId="LiveId" clId="{EB6AEB1E-92B8-574A-94BB-FF82B5FA9E75}" dt="2022-01-20T06:56:50.884" v="104"/>
          <ac:spMkLst>
            <pc:docMk/>
            <pc:sldMk cId="0" sldId="292"/>
            <ac:spMk id="1658" creationId="{00000000-0000-0000-0000-000000000000}"/>
          </ac:spMkLst>
        </pc:spChg>
        <pc:spChg chg="mod">
          <ac:chgData name="Loc Huynh" userId="80c0383e323bd6ea" providerId="LiveId" clId="{EB6AEB1E-92B8-574A-94BB-FF82B5FA9E75}" dt="2022-01-20T06:56:50.884" v="104"/>
          <ac:spMkLst>
            <pc:docMk/>
            <pc:sldMk cId="0" sldId="292"/>
            <ac:spMk id="1659" creationId="{00000000-0000-0000-0000-000000000000}"/>
          </ac:spMkLst>
        </pc:spChg>
        <pc:spChg chg="mod">
          <ac:chgData name="Loc Huynh" userId="80c0383e323bd6ea" providerId="LiveId" clId="{EB6AEB1E-92B8-574A-94BB-FF82B5FA9E75}" dt="2022-01-20T06:56:50.884" v="104"/>
          <ac:spMkLst>
            <pc:docMk/>
            <pc:sldMk cId="0" sldId="292"/>
            <ac:spMk id="1660" creationId="{00000000-0000-0000-0000-000000000000}"/>
          </ac:spMkLst>
        </pc:spChg>
        <pc:spChg chg="mod">
          <ac:chgData name="Loc Huynh" userId="80c0383e323bd6ea" providerId="LiveId" clId="{EB6AEB1E-92B8-574A-94BB-FF82B5FA9E75}" dt="2022-01-20T06:56:50.884" v="104"/>
          <ac:spMkLst>
            <pc:docMk/>
            <pc:sldMk cId="0" sldId="292"/>
            <ac:spMk id="1661" creationId="{00000000-0000-0000-0000-000000000000}"/>
          </ac:spMkLst>
        </pc:spChg>
        <pc:spChg chg="mod">
          <ac:chgData name="Loc Huynh" userId="80c0383e323bd6ea" providerId="LiveId" clId="{EB6AEB1E-92B8-574A-94BB-FF82B5FA9E75}" dt="2022-01-20T06:56:50.884" v="104"/>
          <ac:spMkLst>
            <pc:docMk/>
            <pc:sldMk cId="0" sldId="292"/>
            <ac:spMk id="1662" creationId="{00000000-0000-0000-0000-000000000000}"/>
          </ac:spMkLst>
        </pc:spChg>
        <pc:spChg chg="mod">
          <ac:chgData name="Loc Huynh" userId="80c0383e323bd6ea" providerId="LiveId" clId="{EB6AEB1E-92B8-574A-94BB-FF82B5FA9E75}" dt="2022-01-20T06:56:50.884" v="104"/>
          <ac:spMkLst>
            <pc:docMk/>
            <pc:sldMk cId="0" sldId="292"/>
            <ac:spMk id="1663" creationId="{00000000-0000-0000-0000-000000000000}"/>
          </ac:spMkLst>
        </pc:spChg>
        <pc:spChg chg="mod">
          <ac:chgData name="Loc Huynh" userId="80c0383e323bd6ea" providerId="LiveId" clId="{EB6AEB1E-92B8-574A-94BB-FF82B5FA9E75}" dt="2022-01-20T06:56:50.884" v="104"/>
          <ac:spMkLst>
            <pc:docMk/>
            <pc:sldMk cId="0" sldId="292"/>
            <ac:spMk id="1665" creationId="{00000000-0000-0000-0000-000000000000}"/>
          </ac:spMkLst>
        </pc:spChg>
        <pc:spChg chg="mod">
          <ac:chgData name="Loc Huynh" userId="80c0383e323bd6ea" providerId="LiveId" clId="{EB6AEB1E-92B8-574A-94BB-FF82B5FA9E75}" dt="2022-01-20T06:56:50.884" v="104"/>
          <ac:spMkLst>
            <pc:docMk/>
            <pc:sldMk cId="0" sldId="292"/>
            <ac:spMk id="1666" creationId="{00000000-0000-0000-0000-000000000000}"/>
          </ac:spMkLst>
        </pc:spChg>
        <pc:spChg chg="mod">
          <ac:chgData name="Loc Huynh" userId="80c0383e323bd6ea" providerId="LiveId" clId="{EB6AEB1E-92B8-574A-94BB-FF82B5FA9E75}" dt="2022-01-20T06:56:50.884" v="104"/>
          <ac:spMkLst>
            <pc:docMk/>
            <pc:sldMk cId="0" sldId="292"/>
            <ac:spMk id="1667" creationId="{00000000-0000-0000-0000-000000000000}"/>
          </ac:spMkLst>
        </pc:spChg>
        <pc:spChg chg="mod">
          <ac:chgData name="Loc Huynh" userId="80c0383e323bd6ea" providerId="LiveId" clId="{EB6AEB1E-92B8-574A-94BB-FF82B5FA9E75}" dt="2022-01-20T06:56:50.884" v="104"/>
          <ac:spMkLst>
            <pc:docMk/>
            <pc:sldMk cId="0" sldId="292"/>
            <ac:spMk id="1668" creationId="{00000000-0000-0000-0000-000000000000}"/>
          </ac:spMkLst>
        </pc:spChg>
        <pc:spChg chg="mod">
          <ac:chgData name="Loc Huynh" userId="80c0383e323bd6ea" providerId="LiveId" clId="{EB6AEB1E-92B8-574A-94BB-FF82B5FA9E75}" dt="2022-01-20T06:56:50.884" v="104"/>
          <ac:spMkLst>
            <pc:docMk/>
            <pc:sldMk cId="0" sldId="292"/>
            <ac:spMk id="1669" creationId="{00000000-0000-0000-0000-000000000000}"/>
          </ac:spMkLst>
        </pc:spChg>
        <pc:spChg chg="mod">
          <ac:chgData name="Loc Huynh" userId="80c0383e323bd6ea" providerId="LiveId" clId="{EB6AEB1E-92B8-574A-94BB-FF82B5FA9E75}" dt="2022-01-20T06:56:50.884" v="104"/>
          <ac:spMkLst>
            <pc:docMk/>
            <pc:sldMk cId="0" sldId="292"/>
            <ac:spMk id="1670" creationId="{00000000-0000-0000-0000-000000000000}"/>
          </ac:spMkLst>
        </pc:spChg>
        <pc:spChg chg="mod">
          <ac:chgData name="Loc Huynh" userId="80c0383e323bd6ea" providerId="LiveId" clId="{EB6AEB1E-92B8-574A-94BB-FF82B5FA9E75}" dt="2022-01-20T06:56:50.884" v="104"/>
          <ac:spMkLst>
            <pc:docMk/>
            <pc:sldMk cId="0" sldId="292"/>
            <ac:spMk id="1672" creationId="{00000000-0000-0000-0000-000000000000}"/>
          </ac:spMkLst>
        </pc:spChg>
        <pc:spChg chg="mod">
          <ac:chgData name="Loc Huynh" userId="80c0383e323bd6ea" providerId="LiveId" clId="{EB6AEB1E-92B8-574A-94BB-FF82B5FA9E75}" dt="2022-01-20T06:56:50.884" v="104"/>
          <ac:spMkLst>
            <pc:docMk/>
            <pc:sldMk cId="0" sldId="292"/>
            <ac:spMk id="1673" creationId="{00000000-0000-0000-0000-000000000000}"/>
          </ac:spMkLst>
        </pc:spChg>
        <pc:spChg chg="mod">
          <ac:chgData name="Loc Huynh" userId="80c0383e323bd6ea" providerId="LiveId" clId="{EB6AEB1E-92B8-574A-94BB-FF82B5FA9E75}" dt="2022-01-20T06:56:50.884" v="104"/>
          <ac:spMkLst>
            <pc:docMk/>
            <pc:sldMk cId="0" sldId="292"/>
            <ac:spMk id="1674" creationId="{00000000-0000-0000-0000-000000000000}"/>
          </ac:spMkLst>
        </pc:spChg>
        <pc:spChg chg="mod">
          <ac:chgData name="Loc Huynh" userId="80c0383e323bd6ea" providerId="LiveId" clId="{EB6AEB1E-92B8-574A-94BB-FF82B5FA9E75}" dt="2022-01-20T06:56:50.884" v="104"/>
          <ac:spMkLst>
            <pc:docMk/>
            <pc:sldMk cId="0" sldId="292"/>
            <ac:spMk id="1675" creationId="{00000000-0000-0000-0000-000000000000}"/>
          </ac:spMkLst>
        </pc:spChg>
        <pc:spChg chg="mod">
          <ac:chgData name="Loc Huynh" userId="80c0383e323bd6ea" providerId="LiveId" clId="{EB6AEB1E-92B8-574A-94BB-FF82B5FA9E75}" dt="2022-01-20T06:56:50.884" v="104"/>
          <ac:spMkLst>
            <pc:docMk/>
            <pc:sldMk cId="0" sldId="292"/>
            <ac:spMk id="1676" creationId="{00000000-0000-0000-0000-000000000000}"/>
          </ac:spMkLst>
        </pc:spChg>
        <pc:spChg chg="mod">
          <ac:chgData name="Loc Huynh" userId="80c0383e323bd6ea" providerId="LiveId" clId="{EB6AEB1E-92B8-574A-94BB-FF82B5FA9E75}" dt="2022-01-20T06:56:50.884" v="104"/>
          <ac:spMkLst>
            <pc:docMk/>
            <pc:sldMk cId="0" sldId="292"/>
            <ac:spMk id="1677" creationId="{00000000-0000-0000-0000-000000000000}"/>
          </ac:spMkLst>
        </pc:spChg>
        <pc:spChg chg="mod">
          <ac:chgData name="Loc Huynh" userId="80c0383e323bd6ea" providerId="LiveId" clId="{EB6AEB1E-92B8-574A-94BB-FF82B5FA9E75}" dt="2022-01-20T06:56:50.884" v="104"/>
          <ac:spMkLst>
            <pc:docMk/>
            <pc:sldMk cId="0" sldId="292"/>
            <ac:spMk id="1678" creationId="{00000000-0000-0000-0000-000000000000}"/>
          </ac:spMkLst>
        </pc:spChg>
        <pc:spChg chg="mod">
          <ac:chgData name="Loc Huynh" userId="80c0383e323bd6ea" providerId="LiveId" clId="{EB6AEB1E-92B8-574A-94BB-FF82B5FA9E75}" dt="2022-01-20T06:56:50.884" v="104"/>
          <ac:spMkLst>
            <pc:docMk/>
            <pc:sldMk cId="0" sldId="292"/>
            <ac:spMk id="1679" creationId="{00000000-0000-0000-0000-000000000000}"/>
          </ac:spMkLst>
        </pc:spChg>
        <pc:spChg chg="mod">
          <ac:chgData name="Loc Huynh" userId="80c0383e323bd6ea" providerId="LiveId" clId="{EB6AEB1E-92B8-574A-94BB-FF82B5FA9E75}" dt="2022-01-20T06:56:50.884" v="104"/>
          <ac:spMkLst>
            <pc:docMk/>
            <pc:sldMk cId="0" sldId="292"/>
            <ac:spMk id="1680" creationId="{00000000-0000-0000-0000-000000000000}"/>
          </ac:spMkLst>
        </pc:spChg>
        <pc:spChg chg="mod">
          <ac:chgData name="Loc Huynh" userId="80c0383e323bd6ea" providerId="LiveId" clId="{EB6AEB1E-92B8-574A-94BB-FF82B5FA9E75}" dt="2022-01-20T06:56:50.884" v="104"/>
          <ac:spMkLst>
            <pc:docMk/>
            <pc:sldMk cId="0" sldId="292"/>
            <ac:spMk id="1681" creationId="{00000000-0000-0000-0000-000000000000}"/>
          </ac:spMkLst>
        </pc:spChg>
        <pc:spChg chg="mod">
          <ac:chgData name="Loc Huynh" userId="80c0383e323bd6ea" providerId="LiveId" clId="{EB6AEB1E-92B8-574A-94BB-FF82B5FA9E75}" dt="2022-01-20T06:56:50.884" v="104"/>
          <ac:spMkLst>
            <pc:docMk/>
            <pc:sldMk cId="0" sldId="292"/>
            <ac:spMk id="1682" creationId="{00000000-0000-0000-0000-000000000000}"/>
          </ac:spMkLst>
        </pc:spChg>
        <pc:spChg chg="mod">
          <ac:chgData name="Loc Huynh" userId="80c0383e323bd6ea" providerId="LiveId" clId="{EB6AEB1E-92B8-574A-94BB-FF82B5FA9E75}" dt="2022-01-20T06:56:50.884" v="104"/>
          <ac:spMkLst>
            <pc:docMk/>
            <pc:sldMk cId="0" sldId="292"/>
            <ac:spMk id="1683" creationId="{00000000-0000-0000-0000-000000000000}"/>
          </ac:spMkLst>
        </pc:spChg>
        <pc:spChg chg="mod">
          <ac:chgData name="Loc Huynh" userId="80c0383e323bd6ea" providerId="LiveId" clId="{EB6AEB1E-92B8-574A-94BB-FF82B5FA9E75}" dt="2022-01-20T06:56:50.884" v="104"/>
          <ac:spMkLst>
            <pc:docMk/>
            <pc:sldMk cId="0" sldId="292"/>
            <ac:spMk id="1684" creationId="{00000000-0000-0000-0000-000000000000}"/>
          </ac:spMkLst>
        </pc:spChg>
        <pc:spChg chg="mod">
          <ac:chgData name="Loc Huynh" userId="80c0383e323bd6ea" providerId="LiveId" clId="{EB6AEB1E-92B8-574A-94BB-FF82B5FA9E75}" dt="2022-01-20T06:56:50.884" v="104"/>
          <ac:spMkLst>
            <pc:docMk/>
            <pc:sldMk cId="0" sldId="292"/>
            <ac:spMk id="1685" creationId="{00000000-0000-0000-0000-000000000000}"/>
          </ac:spMkLst>
        </pc:spChg>
        <pc:spChg chg="mod">
          <ac:chgData name="Loc Huynh" userId="80c0383e323bd6ea" providerId="LiveId" clId="{EB6AEB1E-92B8-574A-94BB-FF82B5FA9E75}" dt="2022-01-20T06:56:50.884" v="104"/>
          <ac:spMkLst>
            <pc:docMk/>
            <pc:sldMk cId="0" sldId="292"/>
            <ac:spMk id="1686" creationId="{00000000-0000-0000-0000-000000000000}"/>
          </ac:spMkLst>
        </pc:spChg>
        <pc:spChg chg="mod">
          <ac:chgData name="Loc Huynh" userId="80c0383e323bd6ea" providerId="LiveId" clId="{EB6AEB1E-92B8-574A-94BB-FF82B5FA9E75}" dt="2022-01-20T06:56:50.884" v="104"/>
          <ac:spMkLst>
            <pc:docMk/>
            <pc:sldMk cId="0" sldId="292"/>
            <ac:spMk id="1688" creationId="{00000000-0000-0000-0000-000000000000}"/>
          </ac:spMkLst>
        </pc:spChg>
        <pc:spChg chg="mod">
          <ac:chgData name="Loc Huynh" userId="80c0383e323bd6ea" providerId="LiveId" clId="{EB6AEB1E-92B8-574A-94BB-FF82B5FA9E75}" dt="2022-01-20T06:56:50.884" v="104"/>
          <ac:spMkLst>
            <pc:docMk/>
            <pc:sldMk cId="0" sldId="292"/>
            <ac:spMk id="1689" creationId="{00000000-0000-0000-0000-000000000000}"/>
          </ac:spMkLst>
        </pc:spChg>
        <pc:spChg chg="mod">
          <ac:chgData name="Loc Huynh" userId="80c0383e323bd6ea" providerId="LiveId" clId="{EB6AEB1E-92B8-574A-94BB-FF82B5FA9E75}" dt="2022-01-20T06:56:50.884" v="104"/>
          <ac:spMkLst>
            <pc:docMk/>
            <pc:sldMk cId="0" sldId="292"/>
            <ac:spMk id="1690" creationId="{00000000-0000-0000-0000-000000000000}"/>
          </ac:spMkLst>
        </pc:spChg>
        <pc:spChg chg="mod">
          <ac:chgData name="Loc Huynh" userId="80c0383e323bd6ea" providerId="LiveId" clId="{EB6AEB1E-92B8-574A-94BB-FF82B5FA9E75}" dt="2022-01-20T06:56:50.884" v="104"/>
          <ac:spMkLst>
            <pc:docMk/>
            <pc:sldMk cId="0" sldId="292"/>
            <ac:spMk id="1691" creationId="{00000000-0000-0000-0000-000000000000}"/>
          </ac:spMkLst>
        </pc:spChg>
        <pc:spChg chg="mod">
          <ac:chgData name="Loc Huynh" userId="80c0383e323bd6ea" providerId="LiveId" clId="{EB6AEB1E-92B8-574A-94BB-FF82B5FA9E75}" dt="2022-01-20T06:56:50.884" v="104"/>
          <ac:spMkLst>
            <pc:docMk/>
            <pc:sldMk cId="0" sldId="292"/>
            <ac:spMk id="1694" creationId="{00000000-0000-0000-0000-000000000000}"/>
          </ac:spMkLst>
        </pc:spChg>
        <pc:spChg chg="mod">
          <ac:chgData name="Loc Huynh" userId="80c0383e323bd6ea" providerId="LiveId" clId="{EB6AEB1E-92B8-574A-94BB-FF82B5FA9E75}" dt="2022-01-20T06:56:50.884" v="104"/>
          <ac:spMkLst>
            <pc:docMk/>
            <pc:sldMk cId="0" sldId="292"/>
            <ac:spMk id="1695" creationId="{00000000-0000-0000-0000-000000000000}"/>
          </ac:spMkLst>
        </pc:spChg>
        <pc:spChg chg="mod">
          <ac:chgData name="Loc Huynh" userId="80c0383e323bd6ea" providerId="LiveId" clId="{EB6AEB1E-92B8-574A-94BB-FF82B5FA9E75}" dt="2022-01-20T06:56:50.884" v="104"/>
          <ac:spMkLst>
            <pc:docMk/>
            <pc:sldMk cId="0" sldId="292"/>
            <ac:spMk id="1696" creationId="{00000000-0000-0000-0000-000000000000}"/>
          </ac:spMkLst>
        </pc:spChg>
        <pc:spChg chg="mod">
          <ac:chgData name="Loc Huynh" userId="80c0383e323bd6ea" providerId="LiveId" clId="{EB6AEB1E-92B8-574A-94BB-FF82B5FA9E75}" dt="2022-01-20T06:56:50.884" v="104"/>
          <ac:spMkLst>
            <pc:docMk/>
            <pc:sldMk cId="0" sldId="292"/>
            <ac:spMk id="1698" creationId="{00000000-0000-0000-0000-000000000000}"/>
          </ac:spMkLst>
        </pc:spChg>
        <pc:spChg chg="mod">
          <ac:chgData name="Loc Huynh" userId="80c0383e323bd6ea" providerId="LiveId" clId="{EB6AEB1E-92B8-574A-94BB-FF82B5FA9E75}" dt="2022-01-20T06:56:50.884" v="104"/>
          <ac:spMkLst>
            <pc:docMk/>
            <pc:sldMk cId="0" sldId="292"/>
            <ac:spMk id="1699" creationId="{00000000-0000-0000-0000-000000000000}"/>
          </ac:spMkLst>
        </pc:spChg>
        <pc:spChg chg="mod">
          <ac:chgData name="Loc Huynh" userId="80c0383e323bd6ea" providerId="LiveId" clId="{EB6AEB1E-92B8-574A-94BB-FF82B5FA9E75}" dt="2022-01-20T06:56:50.884" v="104"/>
          <ac:spMkLst>
            <pc:docMk/>
            <pc:sldMk cId="0" sldId="292"/>
            <ac:spMk id="1700" creationId="{00000000-0000-0000-0000-000000000000}"/>
          </ac:spMkLst>
        </pc:spChg>
        <pc:spChg chg="mod">
          <ac:chgData name="Loc Huynh" userId="80c0383e323bd6ea" providerId="LiveId" clId="{EB6AEB1E-92B8-574A-94BB-FF82B5FA9E75}" dt="2022-01-20T06:56:50.884" v="104"/>
          <ac:spMkLst>
            <pc:docMk/>
            <pc:sldMk cId="0" sldId="292"/>
            <ac:spMk id="1702" creationId="{00000000-0000-0000-0000-000000000000}"/>
          </ac:spMkLst>
        </pc:spChg>
        <pc:spChg chg="mod">
          <ac:chgData name="Loc Huynh" userId="80c0383e323bd6ea" providerId="LiveId" clId="{EB6AEB1E-92B8-574A-94BB-FF82B5FA9E75}" dt="2022-01-20T06:56:50.884" v="104"/>
          <ac:spMkLst>
            <pc:docMk/>
            <pc:sldMk cId="0" sldId="292"/>
            <ac:spMk id="1703" creationId="{00000000-0000-0000-0000-000000000000}"/>
          </ac:spMkLst>
        </pc:spChg>
        <pc:spChg chg="mod">
          <ac:chgData name="Loc Huynh" userId="80c0383e323bd6ea" providerId="LiveId" clId="{EB6AEB1E-92B8-574A-94BB-FF82B5FA9E75}" dt="2022-01-20T06:56:50.884" v="104"/>
          <ac:spMkLst>
            <pc:docMk/>
            <pc:sldMk cId="0" sldId="292"/>
            <ac:spMk id="1704" creationId="{00000000-0000-0000-0000-000000000000}"/>
          </ac:spMkLst>
        </pc:spChg>
        <pc:spChg chg="mod">
          <ac:chgData name="Loc Huynh" userId="80c0383e323bd6ea" providerId="LiveId" clId="{EB6AEB1E-92B8-574A-94BB-FF82B5FA9E75}" dt="2022-01-20T06:56:50.884" v="104"/>
          <ac:spMkLst>
            <pc:docMk/>
            <pc:sldMk cId="0" sldId="292"/>
            <ac:spMk id="1706" creationId="{00000000-0000-0000-0000-000000000000}"/>
          </ac:spMkLst>
        </pc:spChg>
        <pc:spChg chg="mod">
          <ac:chgData name="Loc Huynh" userId="80c0383e323bd6ea" providerId="LiveId" clId="{EB6AEB1E-92B8-574A-94BB-FF82B5FA9E75}" dt="2022-01-20T06:56:50.884" v="104"/>
          <ac:spMkLst>
            <pc:docMk/>
            <pc:sldMk cId="0" sldId="292"/>
            <ac:spMk id="1707" creationId="{00000000-0000-0000-0000-000000000000}"/>
          </ac:spMkLst>
        </pc:spChg>
        <pc:spChg chg="mod">
          <ac:chgData name="Loc Huynh" userId="80c0383e323bd6ea" providerId="LiveId" clId="{EB6AEB1E-92B8-574A-94BB-FF82B5FA9E75}" dt="2022-01-20T06:56:50.884" v="104"/>
          <ac:spMkLst>
            <pc:docMk/>
            <pc:sldMk cId="0" sldId="292"/>
            <ac:spMk id="1708" creationId="{00000000-0000-0000-0000-000000000000}"/>
          </ac:spMkLst>
        </pc:spChg>
        <pc:spChg chg="mod">
          <ac:chgData name="Loc Huynh" userId="80c0383e323bd6ea" providerId="LiveId" clId="{EB6AEB1E-92B8-574A-94BB-FF82B5FA9E75}" dt="2022-01-20T06:56:50.884" v="104"/>
          <ac:spMkLst>
            <pc:docMk/>
            <pc:sldMk cId="0" sldId="292"/>
            <ac:spMk id="1710" creationId="{00000000-0000-0000-0000-000000000000}"/>
          </ac:spMkLst>
        </pc:spChg>
        <pc:spChg chg="mod">
          <ac:chgData name="Loc Huynh" userId="80c0383e323bd6ea" providerId="LiveId" clId="{EB6AEB1E-92B8-574A-94BB-FF82B5FA9E75}" dt="2022-01-20T06:56:50.884" v="104"/>
          <ac:spMkLst>
            <pc:docMk/>
            <pc:sldMk cId="0" sldId="292"/>
            <ac:spMk id="1711" creationId="{00000000-0000-0000-0000-000000000000}"/>
          </ac:spMkLst>
        </pc:spChg>
        <pc:spChg chg="mod">
          <ac:chgData name="Loc Huynh" userId="80c0383e323bd6ea" providerId="LiveId" clId="{EB6AEB1E-92B8-574A-94BB-FF82B5FA9E75}" dt="2022-01-20T06:56:50.884" v="104"/>
          <ac:spMkLst>
            <pc:docMk/>
            <pc:sldMk cId="0" sldId="292"/>
            <ac:spMk id="1712" creationId="{00000000-0000-0000-0000-000000000000}"/>
          </ac:spMkLst>
        </pc:spChg>
        <pc:spChg chg="mod">
          <ac:chgData name="Loc Huynh" userId="80c0383e323bd6ea" providerId="LiveId" clId="{EB6AEB1E-92B8-574A-94BB-FF82B5FA9E75}" dt="2022-01-20T06:56:50.884" v="104"/>
          <ac:spMkLst>
            <pc:docMk/>
            <pc:sldMk cId="0" sldId="292"/>
            <ac:spMk id="1713" creationId="{00000000-0000-0000-0000-000000000000}"/>
          </ac:spMkLst>
        </pc:spChg>
        <pc:spChg chg="mod">
          <ac:chgData name="Loc Huynh" userId="80c0383e323bd6ea" providerId="LiveId" clId="{EB6AEB1E-92B8-574A-94BB-FF82B5FA9E75}" dt="2022-01-20T06:56:50.884" v="104"/>
          <ac:spMkLst>
            <pc:docMk/>
            <pc:sldMk cId="0" sldId="292"/>
            <ac:spMk id="1714" creationId="{00000000-0000-0000-0000-000000000000}"/>
          </ac:spMkLst>
        </pc:spChg>
        <pc:spChg chg="mod">
          <ac:chgData name="Loc Huynh" userId="80c0383e323bd6ea" providerId="LiveId" clId="{EB6AEB1E-92B8-574A-94BB-FF82B5FA9E75}" dt="2022-01-20T06:56:50.884" v="104"/>
          <ac:spMkLst>
            <pc:docMk/>
            <pc:sldMk cId="0" sldId="292"/>
            <ac:spMk id="1715" creationId="{00000000-0000-0000-0000-000000000000}"/>
          </ac:spMkLst>
        </pc:spChg>
        <pc:spChg chg="mod">
          <ac:chgData name="Loc Huynh" userId="80c0383e323bd6ea" providerId="LiveId" clId="{EB6AEB1E-92B8-574A-94BB-FF82B5FA9E75}" dt="2022-01-20T06:56:50.884" v="104"/>
          <ac:spMkLst>
            <pc:docMk/>
            <pc:sldMk cId="0" sldId="292"/>
            <ac:spMk id="1716" creationId="{00000000-0000-0000-0000-000000000000}"/>
          </ac:spMkLst>
        </pc:spChg>
        <pc:spChg chg="mod">
          <ac:chgData name="Loc Huynh" userId="80c0383e323bd6ea" providerId="LiveId" clId="{EB6AEB1E-92B8-574A-94BB-FF82B5FA9E75}" dt="2022-01-20T06:56:50.884" v="104"/>
          <ac:spMkLst>
            <pc:docMk/>
            <pc:sldMk cId="0" sldId="292"/>
            <ac:spMk id="1717" creationId="{00000000-0000-0000-0000-000000000000}"/>
          </ac:spMkLst>
        </pc:spChg>
        <pc:spChg chg="mod">
          <ac:chgData name="Loc Huynh" userId="80c0383e323bd6ea" providerId="LiveId" clId="{EB6AEB1E-92B8-574A-94BB-FF82B5FA9E75}" dt="2022-01-20T06:56:50.884" v="104"/>
          <ac:spMkLst>
            <pc:docMk/>
            <pc:sldMk cId="0" sldId="292"/>
            <ac:spMk id="1719" creationId="{00000000-0000-0000-0000-000000000000}"/>
          </ac:spMkLst>
        </pc:spChg>
        <pc:spChg chg="mod">
          <ac:chgData name="Loc Huynh" userId="80c0383e323bd6ea" providerId="LiveId" clId="{EB6AEB1E-92B8-574A-94BB-FF82B5FA9E75}" dt="2022-01-20T06:56:50.884" v="104"/>
          <ac:spMkLst>
            <pc:docMk/>
            <pc:sldMk cId="0" sldId="292"/>
            <ac:spMk id="1720" creationId="{00000000-0000-0000-0000-000000000000}"/>
          </ac:spMkLst>
        </pc:spChg>
        <pc:spChg chg="mod">
          <ac:chgData name="Loc Huynh" userId="80c0383e323bd6ea" providerId="LiveId" clId="{EB6AEB1E-92B8-574A-94BB-FF82B5FA9E75}" dt="2022-01-20T06:56:50.884" v="104"/>
          <ac:spMkLst>
            <pc:docMk/>
            <pc:sldMk cId="0" sldId="292"/>
            <ac:spMk id="1721" creationId="{00000000-0000-0000-0000-000000000000}"/>
          </ac:spMkLst>
        </pc:spChg>
        <pc:spChg chg="mod">
          <ac:chgData name="Loc Huynh" userId="80c0383e323bd6ea" providerId="LiveId" clId="{EB6AEB1E-92B8-574A-94BB-FF82B5FA9E75}" dt="2022-01-20T06:56:50.884" v="104"/>
          <ac:spMkLst>
            <pc:docMk/>
            <pc:sldMk cId="0" sldId="292"/>
            <ac:spMk id="1722" creationId="{00000000-0000-0000-0000-000000000000}"/>
          </ac:spMkLst>
        </pc:spChg>
        <pc:spChg chg="mod">
          <ac:chgData name="Loc Huynh" userId="80c0383e323bd6ea" providerId="LiveId" clId="{EB6AEB1E-92B8-574A-94BB-FF82B5FA9E75}" dt="2022-01-20T06:56:50.884" v="104"/>
          <ac:spMkLst>
            <pc:docMk/>
            <pc:sldMk cId="0" sldId="292"/>
            <ac:spMk id="1723" creationId="{00000000-0000-0000-0000-000000000000}"/>
          </ac:spMkLst>
        </pc:spChg>
        <pc:spChg chg="mod">
          <ac:chgData name="Loc Huynh" userId="80c0383e323bd6ea" providerId="LiveId" clId="{EB6AEB1E-92B8-574A-94BB-FF82B5FA9E75}" dt="2022-01-20T06:56:50.884" v="104"/>
          <ac:spMkLst>
            <pc:docMk/>
            <pc:sldMk cId="0" sldId="292"/>
            <ac:spMk id="1724" creationId="{00000000-0000-0000-0000-000000000000}"/>
          </ac:spMkLst>
        </pc:spChg>
        <pc:spChg chg="mod">
          <ac:chgData name="Loc Huynh" userId="80c0383e323bd6ea" providerId="LiveId" clId="{EB6AEB1E-92B8-574A-94BB-FF82B5FA9E75}" dt="2022-01-20T06:56:50.884" v="104"/>
          <ac:spMkLst>
            <pc:docMk/>
            <pc:sldMk cId="0" sldId="292"/>
            <ac:spMk id="1725" creationId="{00000000-0000-0000-0000-000000000000}"/>
          </ac:spMkLst>
        </pc:spChg>
        <pc:spChg chg="mod">
          <ac:chgData name="Loc Huynh" userId="80c0383e323bd6ea" providerId="LiveId" clId="{EB6AEB1E-92B8-574A-94BB-FF82B5FA9E75}" dt="2022-01-20T06:56:50.884" v="104"/>
          <ac:spMkLst>
            <pc:docMk/>
            <pc:sldMk cId="0" sldId="292"/>
            <ac:spMk id="1726" creationId="{00000000-0000-0000-0000-000000000000}"/>
          </ac:spMkLst>
        </pc:spChg>
        <pc:spChg chg="mod">
          <ac:chgData name="Loc Huynh" userId="80c0383e323bd6ea" providerId="LiveId" clId="{EB6AEB1E-92B8-574A-94BB-FF82B5FA9E75}" dt="2022-01-20T06:56:50.884" v="104"/>
          <ac:spMkLst>
            <pc:docMk/>
            <pc:sldMk cId="0" sldId="292"/>
            <ac:spMk id="1727" creationId="{00000000-0000-0000-0000-000000000000}"/>
          </ac:spMkLst>
        </pc:spChg>
        <pc:spChg chg="mod">
          <ac:chgData name="Loc Huynh" userId="80c0383e323bd6ea" providerId="LiveId" clId="{EB6AEB1E-92B8-574A-94BB-FF82B5FA9E75}" dt="2022-01-20T06:56:50.884" v="104"/>
          <ac:spMkLst>
            <pc:docMk/>
            <pc:sldMk cId="0" sldId="292"/>
            <ac:spMk id="1728" creationId="{00000000-0000-0000-0000-000000000000}"/>
          </ac:spMkLst>
        </pc:spChg>
        <pc:spChg chg="mod">
          <ac:chgData name="Loc Huynh" userId="80c0383e323bd6ea" providerId="LiveId" clId="{EB6AEB1E-92B8-574A-94BB-FF82B5FA9E75}" dt="2022-01-20T06:56:50.884" v="104"/>
          <ac:spMkLst>
            <pc:docMk/>
            <pc:sldMk cId="0" sldId="292"/>
            <ac:spMk id="1729" creationId="{00000000-0000-0000-0000-000000000000}"/>
          </ac:spMkLst>
        </pc:spChg>
        <pc:spChg chg="mod">
          <ac:chgData name="Loc Huynh" userId="80c0383e323bd6ea" providerId="LiveId" clId="{EB6AEB1E-92B8-574A-94BB-FF82B5FA9E75}" dt="2022-01-20T06:56:50.884" v="104"/>
          <ac:spMkLst>
            <pc:docMk/>
            <pc:sldMk cId="0" sldId="292"/>
            <ac:spMk id="1730" creationId="{00000000-0000-0000-0000-000000000000}"/>
          </ac:spMkLst>
        </pc:spChg>
        <pc:spChg chg="mod">
          <ac:chgData name="Loc Huynh" userId="80c0383e323bd6ea" providerId="LiveId" clId="{EB6AEB1E-92B8-574A-94BB-FF82B5FA9E75}" dt="2022-01-20T06:56:50.884" v="104"/>
          <ac:spMkLst>
            <pc:docMk/>
            <pc:sldMk cId="0" sldId="292"/>
            <ac:spMk id="1731" creationId="{00000000-0000-0000-0000-000000000000}"/>
          </ac:spMkLst>
        </pc:spChg>
        <pc:spChg chg="mod">
          <ac:chgData name="Loc Huynh" userId="80c0383e323bd6ea" providerId="LiveId" clId="{EB6AEB1E-92B8-574A-94BB-FF82B5FA9E75}" dt="2022-01-20T06:56:50.884" v="104"/>
          <ac:spMkLst>
            <pc:docMk/>
            <pc:sldMk cId="0" sldId="292"/>
            <ac:spMk id="1732" creationId="{00000000-0000-0000-0000-000000000000}"/>
          </ac:spMkLst>
        </pc:spChg>
        <pc:spChg chg="mod">
          <ac:chgData name="Loc Huynh" userId="80c0383e323bd6ea" providerId="LiveId" clId="{EB6AEB1E-92B8-574A-94BB-FF82B5FA9E75}" dt="2022-01-20T06:56:50.884" v="104"/>
          <ac:spMkLst>
            <pc:docMk/>
            <pc:sldMk cId="0" sldId="292"/>
            <ac:spMk id="1733" creationId="{00000000-0000-0000-0000-000000000000}"/>
          </ac:spMkLst>
        </pc:spChg>
        <pc:spChg chg="mod">
          <ac:chgData name="Loc Huynh" userId="80c0383e323bd6ea" providerId="LiveId" clId="{EB6AEB1E-92B8-574A-94BB-FF82B5FA9E75}" dt="2022-01-20T06:56:50.884" v="104"/>
          <ac:spMkLst>
            <pc:docMk/>
            <pc:sldMk cId="0" sldId="292"/>
            <ac:spMk id="1734" creationId="{00000000-0000-0000-0000-000000000000}"/>
          </ac:spMkLst>
        </pc:spChg>
        <pc:spChg chg="mod">
          <ac:chgData name="Loc Huynh" userId="80c0383e323bd6ea" providerId="LiveId" clId="{EB6AEB1E-92B8-574A-94BB-FF82B5FA9E75}" dt="2022-01-20T06:56:50.884" v="104"/>
          <ac:spMkLst>
            <pc:docMk/>
            <pc:sldMk cId="0" sldId="292"/>
            <ac:spMk id="1735" creationId="{00000000-0000-0000-0000-000000000000}"/>
          </ac:spMkLst>
        </pc:spChg>
        <pc:spChg chg="mod">
          <ac:chgData name="Loc Huynh" userId="80c0383e323bd6ea" providerId="LiveId" clId="{EB6AEB1E-92B8-574A-94BB-FF82B5FA9E75}" dt="2022-01-20T06:56:50.884" v="104"/>
          <ac:spMkLst>
            <pc:docMk/>
            <pc:sldMk cId="0" sldId="292"/>
            <ac:spMk id="1736" creationId="{00000000-0000-0000-0000-000000000000}"/>
          </ac:spMkLst>
        </pc:spChg>
        <pc:spChg chg="mod">
          <ac:chgData name="Loc Huynh" userId="80c0383e323bd6ea" providerId="LiveId" clId="{EB6AEB1E-92B8-574A-94BB-FF82B5FA9E75}" dt="2022-01-20T06:56:50.884" v="104"/>
          <ac:spMkLst>
            <pc:docMk/>
            <pc:sldMk cId="0" sldId="292"/>
            <ac:spMk id="1737" creationId="{00000000-0000-0000-0000-000000000000}"/>
          </ac:spMkLst>
        </pc:spChg>
        <pc:spChg chg="mod">
          <ac:chgData name="Loc Huynh" userId="80c0383e323bd6ea" providerId="LiveId" clId="{EB6AEB1E-92B8-574A-94BB-FF82B5FA9E75}" dt="2022-01-20T06:56:50.884" v="104"/>
          <ac:spMkLst>
            <pc:docMk/>
            <pc:sldMk cId="0" sldId="292"/>
            <ac:spMk id="1738" creationId="{00000000-0000-0000-0000-000000000000}"/>
          </ac:spMkLst>
        </pc:spChg>
        <pc:spChg chg="mod">
          <ac:chgData name="Loc Huynh" userId="80c0383e323bd6ea" providerId="LiveId" clId="{EB6AEB1E-92B8-574A-94BB-FF82B5FA9E75}" dt="2022-01-20T06:56:50.884" v="104"/>
          <ac:spMkLst>
            <pc:docMk/>
            <pc:sldMk cId="0" sldId="292"/>
            <ac:spMk id="1739" creationId="{00000000-0000-0000-0000-000000000000}"/>
          </ac:spMkLst>
        </pc:spChg>
        <pc:spChg chg="mod">
          <ac:chgData name="Loc Huynh" userId="80c0383e323bd6ea" providerId="LiveId" clId="{EB6AEB1E-92B8-574A-94BB-FF82B5FA9E75}" dt="2022-01-20T06:56:50.884" v="104"/>
          <ac:spMkLst>
            <pc:docMk/>
            <pc:sldMk cId="0" sldId="292"/>
            <ac:spMk id="1740" creationId="{00000000-0000-0000-0000-000000000000}"/>
          </ac:spMkLst>
        </pc:spChg>
        <pc:spChg chg="mod">
          <ac:chgData name="Loc Huynh" userId="80c0383e323bd6ea" providerId="LiveId" clId="{EB6AEB1E-92B8-574A-94BB-FF82B5FA9E75}" dt="2022-01-20T06:56:50.884" v="104"/>
          <ac:spMkLst>
            <pc:docMk/>
            <pc:sldMk cId="0" sldId="292"/>
            <ac:spMk id="1741" creationId="{00000000-0000-0000-0000-000000000000}"/>
          </ac:spMkLst>
        </pc:spChg>
        <pc:spChg chg="mod">
          <ac:chgData name="Loc Huynh" userId="80c0383e323bd6ea" providerId="LiveId" clId="{EB6AEB1E-92B8-574A-94BB-FF82B5FA9E75}" dt="2022-01-20T06:56:50.884" v="104"/>
          <ac:spMkLst>
            <pc:docMk/>
            <pc:sldMk cId="0" sldId="292"/>
            <ac:spMk id="1742" creationId="{00000000-0000-0000-0000-000000000000}"/>
          </ac:spMkLst>
        </pc:spChg>
        <pc:spChg chg="mod">
          <ac:chgData name="Loc Huynh" userId="80c0383e323bd6ea" providerId="LiveId" clId="{EB6AEB1E-92B8-574A-94BB-FF82B5FA9E75}" dt="2022-01-20T06:56:50.884" v="104"/>
          <ac:spMkLst>
            <pc:docMk/>
            <pc:sldMk cId="0" sldId="292"/>
            <ac:spMk id="1745" creationId="{00000000-0000-0000-0000-000000000000}"/>
          </ac:spMkLst>
        </pc:spChg>
        <pc:spChg chg="mod">
          <ac:chgData name="Loc Huynh" userId="80c0383e323bd6ea" providerId="LiveId" clId="{EB6AEB1E-92B8-574A-94BB-FF82B5FA9E75}" dt="2022-01-20T06:56:50.884" v="104"/>
          <ac:spMkLst>
            <pc:docMk/>
            <pc:sldMk cId="0" sldId="292"/>
            <ac:spMk id="1746" creationId="{00000000-0000-0000-0000-000000000000}"/>
          </ac:spMkLst>
        </pc:spChg>
        <pc:spChg chg="mod">
          <ac:chgData name="Loc Huynh" userId="80c0383e323bd6ea" providerId="LiveId" clId="{EB6AEB1E-92B8-574A-94BB-FF82B5FA9E75}" dt="2022-01-20T06:56:50.884" v="104"/>
          <ac:spMkLst>
            <pc:docMk/>
            <pc:sldMk cId="0" sldId="292"/>
            <ac:spMk id="1748" creationId="{00000000-0000-0000-0000-000000000000}"/>
          </ac:spMkLst>
        </pc:spChg>
        <pc:spChg chg="mod">
          <ac:chgData name="Loc Huynh" userId="80c0383e323bd6ea" providerId="LiveId" clId="{EB6AEB1E-92B8-574A-94BB-FF82B5FA9E75}" dt="2022-01-20T06:56:50.884" v="104"/>
          <ac:spMkLst>
            <pc:docMk/>
            <pc:sldMk cId="0" sldId="292"/>
            <ac:spMk id="1749" creationId="{00000000-0000-0000-0000-000000000000}"/>
          </ac:spMkLst>
        </pc:spChg>
        <pc:spChg chg="mod">
          <ac:chgData name="Loc Huynh" userId="80c0383e323bd6ea" providerId="LiveId" clId="{EB6AEB1E-92B8-574A-94BB-FF82B5FA9E75}" dt="2022-01-20T06:56:50.884" v="104"/>
          <ac:spMkLst>
            <pc:docMk/>
            <pc:sldMk cId="0" sldId="292"/>
            <ac:spMk id="1751" creationId="{00000000-0000-0000-0000-000000000000}"/>
          </ac:spMkLst>
        </pc:spChg>
        <pc:spChg chg="mod">
          <ac:chgData name="Loc Huynh" userId="80c0383e323bd6ea" providerId="LiveId" clId="{EB6AEB1E-92B8-574A-94BB-FF82B5FA9E75}" dt="2022-01-20T06:56:50.884" v="104"/>
          <ac:spMkLst>
            <pc:docMk/>
            <pc:sldMk cId="0" sldId="292"/>
            <ac:spMk id="1752" creationId="{00000000-0000-0000-0000-000000000000}"/>
          </ac:spMkLst>
        </pc:spChg>
        <pc:spChg chg="mod">
          <ac:chgData name="Loc Huynh" userId="80c0383e323bd6ea" providerId="LiveId" clId="{EB6AEB1E-92B8-574A-94BB-FF82B5FA9E75}" dt="2022-01-20T06:56:50.884" v="104"/>
          <ac:spMkLst>
            <pc:docMk/>
            <pc:sldMk cId="0" sldId="292"/>
            <ac:spMk id="1753" creationId="{00000000-0000-0000-0000-000000000000}"/>
          </ac:spMkLst>
        </pc:spChg>
        <pc:spChg chg="mod">
          <ac:chgData name="Loc Huynh" userId="80c0383e323bd6ea" providerId="LiveId" clId="{EB6AEB1E-92B8-574A-94BB-FF82B5FA9E75}" dt="2022-01-20T06:56:50.884" v="104"/>
          <ac:spMkLst>
            <pc:docMk/>
            <pc:sldMk cId="0" sldId="292"/>
            <ac:spMk id="1754" creationId="{00000000-0000-0000-0000-000000000000}"/>
          </ac:spMkLst>
        </pc:spChg>
        <pc:grpChg chg="add">
          <ac:chgData name="Loc Huynh" userId="80c0383e323bd6ea" providerId="LiveId" clId="{EB6AEB1E-92B8-574A-94BB-FF82B5FA9E75}" dt="2022-01-20T09:19:03.631" v="1701" actId="164"/>
          <ac:grpSpMkLst>
            <pc:docMk/>
            <pc:sldMk cId="0" sldId="292"/>
            <ac:grpSpMk id="2" creationId="{A8C3EF03-2874-E043-956F-48F146709BB5}"/>
          </ac:grpSpMkLst>
        </pc:grpChg>
        <pc:grpChg chg="mod">
          <ac:chgData name="Loc Huynh" userId="80c0383e323bd6ea" providerId="LiveId" clId="{EB6AEB1E-92B8-574A-94BB-FF82B5FA9E75}" dt="2022-01-20T09:18:55.939" v="1700" actId="1076"/>
          <ac:grpSpMkLst>
            <pc:docMk/>
            <pc:sldMk cId="0" sldId="292"/>
            <ac:grpSpMk id="927" creationId="{00000000-0000-0000-0000-000000000000}"/>
          </ac:grpSpMkLst>
        </pc:grpChg>
        <pc:grpChg chg="mod">
          <ac:chgData name="Loc Huynh" userId="80c0383e323bd6ea" providerId="LiveId" clId="{EB6AEB1E-92B8-574A-94BB-FF82B5FA9E75}" dt="2022-01-20T07:21:35.508" v="608" actId="207"/>
          <ac:grpSpMkLst>
            <pc:docMk/>
            <pc:sldMk cId="0" sldId="292"/>
            <ac:grpSpMk id="940" creationId="{00000000-0000-0000-0000-000000000000}"/>
          </ac:grpSpMkLst>
        </pc:grpChg>
        <pc:grpChg chg="mod">
          <ac:chgData name="Loc Huynh" userId="80c0383e323bd6ea" providerId="LiveId" clId="{EB6AEB1E-92B8-574A-94BB-FF82B5FA9E75}" dt="2022-01-20T09:18:17.645" v="1694" actId="1076"/>
          <ac:grpSpMkLst>
            <pc:docMk/>
            <pc:sldMk cId="0" sldId="292"/>
            <ac:grpSpMk id="1211" creationId="{00000000-0000-0000-0000-000000000000}"/>
          </ac:grpSpMkLst>
        </pc:grpChg>
        <pc:grpChg chg="mod">
          <ac:chgData name="Loc Huynh" userId="80c0383e323bd6ea" providerId="LiveId" clId="{EB6AEB1E-92B8-574A-94BB-FF82B5FA9E75}" dt="2022-01-20T09:15:30.999" v="1688" actId="1076"/>
          <ac:grpSpMkLst>
            <pc:docMk/>
            <pc:sldMk cId="0" sldId="292"/>
            <ac:grpSpMk id="1222" creationId="{00000000-0000-0000-0000-000000000000}"/>
          </ac:grpSpMkLst>
        </pc:grpChg>
        <pc:grpChg chg="mod">
          <ac:chgData name="Loc Huynh" userId="80c0383e323bd6ea" providerId="LiveId" clId="{EB6AEB1E-92B8-574A-94BB-FF82B5FA9E75}" dt="2022-01-20T06:56:50.884" v="104"/>
          <ac:grpSpMkLst>
            <pc:docMk/>
            <pc:sldMk cId="0" sldId="292"/>
            <ac:grpSpMk id="1309" creationId="{00000000-0000-0000-0000-000000000000}"/>
          </ac:grpSpMkLst>
        </pc:grpChg>
        <pc:grpChg chg="mod">
          <ac:chgData name="Loc Huynh" userId="80c0383e323bd6ea" providerId="LiveId" clId="{EB6AEB1E-92B8-574A-94BB-FF82B5FA9E75}" dt="2022-01-20T06:56:50.884" v="104"/>
          <ac:grpSpMkLst>
            <pc:docMk/>
            <pc:sldMk cId="0" sldId="292"/>
            <ac:grpSpMk id="1316" creationId="{00000000-0000-0000-0000-000000000000}"/>
          </ac:grpSpMkLst>
        </pc:grpChg>
        <pc:grpChg chg="mod">
          <ac:chgData name="Loc Huynh" userId="80c0383e323bd6ea" providerId="LiveId" clId="{EB6AEB1E-92B8-574A-94BB-FF82B5FA9E75}" dt="2022-01-20T06:56:50.884" v="104"/>
          <ac:grpSpMkLst>
            <pc:docMk/>
            <pc:sldMk cId="0" sldId="292"/>
            <ac:grpSpMk id="1321" creationId="{00000000-0000-0000-0000-000000000000}"/>
          </ac:grpSpMkLst>
        </pc:grpChg>
        <pc:grpChg chg="mod">
          <ac:chgData name="Loc Huynh" userId="80c0383e323bd6ea" providerId="LiveId" clId="{EB6AEB1E-92B8-574A-94BB-FF82B5FA9E75}" dt="2022-01-20T06:56:50.884" v="104"/>
          <ac:grpSpMkLst>
            <pc:docMk/>
            <pc:sldMk cId="0" sldId="292"/>
            <ac:grpSpMk id="1325" creationId="{00000000-0000-0000-0000-000000000000}"/>
          </ac:grpSpMkLst>
        </pc:grpChg>
        <pc:grpChg chg="mod">
          <ac:chgData name="Loc Huynh" userId="80c0383e323bd6ea" providerId="LiveId" clId="{EB6AEB1E-92B8-574A-94BB-FF82B5FA9E75}" dt="2022-01-20T06:56:50.884" v="104"/>
          <ac:grpSpMkLst>
            <pc:docMk/>
            <pc:sldMk cId="0" sldId="292"/>
            <ac:grpSpMk id="1331" creationId="{00000000-0000-0000-0000-000000000000}"/>
          </ac:grpSpMkLst>
        </pc:grpChg>
        <pc:grpChg chg="mod">
          <ac:chgData name="Loc Huynh" userId="80c0383e323bd6ea" providerId="LiveId" clId="{EB6AEB1E-92B8-574A-94BB-FF82B5FA9E75}" dt="2022-01-20T06:56:50.884" v="104"/>
          <ac:grpSpMkLst>
            <pc:docMk/>
            <pc:sldMk cId="0" sldId="292"/>
            <ac:grpSpMk id="1335" creationId="{00000000-0000-0000-0000-000000000000}"/>
          </ac:grpSpMkLst>
        </pc:grpChg>
        <pc:grpChg chg="mod">
          <ac:chgData name="Loc Huynh" userId="80c0383e323bd6ea" providerId="LiveId" clId="{EB6AEB1E-92B8-574A-94BB-FF82B5FA9E75}" dt="2022-01-20T06:56:50.884" v="104"/>
          <ac:grpSpMkLst>
            <pc:docMk/>
            <pc:sldMk cId="0" sldId="292"/>
            <ac:grpSpMk id="1340" creationId="{00000000-0000-0000-0000-000000000000}"/>
          </ac:grpSpMkLst>
        </pc:grpChg>
        <pc:grpChg chg="mod">
          <ac:chgData name="Loc Huynh" userId="80c0383e323bd6ea" providerId="LiveId" clId="{EB6AEB1E-92B8-574A-94BB-FF82B5FA9E75}" dt="2022-01-20T06:56:50.884" v="104"/>
          <ac:grpSpMkLst>
            <pc:docMk/>
            <pc:sldMk cId="0" sldId="292"/>
            <ac:grpSpMk id="1346" creationId="{00000000-0000-0000-0000-000000000000}"/>
          </ac:grpSpMkLst>
        </pc:grpChg>
        <pc:grpChg chg="mod">
          <ac:chgData name="Loc Huynh" userId="80c0383e323bd6ea" providerId="LiveId" clId="{EB6AEB1E-92B8-574A-94BB-FF82B5FA9E75}" dt="2022-01-20T06:56:50.884" v="104"/>
          <ac:grpSpMkLst>
            <pc:docMk/>
            <pc:sldMk cId="0" sldId="292"/>
            <ac:grpSpMk id="1353" creationId="{00000000-0000-0000-0000-000000000000}"/>
          </ac:grpSpMkLst>
        </pc:grpChg>
        <pc:grpChg chg="mod">
          <ac:chgData name="Loc Huynh" userId="80c0383e323bd6ea" providerId="LiveId" clId="{EB6AEB1E-92B8-574A-94BB-FF82B5FA9E75}" dt="2022-01-20T06:56:50.884" v="104"/>
          <ac:grpSpMkLst>
            <pc:docMk/>
            <pc:sldMk cId="0" sldId="292"/>
            <ac:grpSpMk id="1356" creationId="{00000000-0000-0000-0000-000000000000}"/>
          </ac:grpSpMkLst>
        </pc:grpChg>
        <pc:grpChg chg="mod">
          <ac:chgData name="Loc Huynh" userId="80c0383e323bd6ea" providerId="LiveId" clId="{EB6AEB1E-92B8-574A-94BB-FF82B5FA9E75}" dt="2022-01-20T06:56:50.884" v="104"/>
          <ac:grpSpMkLst>
            <pc:docMk/>
            <pc:sldMk cId="0" sldId="292"/>
            <ac:grpSpMk id="1360" creationId="{00000000-0000-0000-0000-000000000000}"/>
          </ac:grpSpMkLst>
        </pc:grpChg>
        <pc:grpChg chg="mod">
          <ac:chgData name="Loc Huynh" userId="80c0383e323bd6ea" providerId="LiveId" clId="{EB6AEB1E-92B8-574A-94BB-FF82B5FA9E75}" dt="2022-01-20T06:56:50.884" v="104"/>
          <ac:grpSpMkLst>
            <pc:docMk/>
            <pc:sldMk cId="0" sldId="292"/>
            <ac:grpSpMk id="1367" creationId="{00000000-0000-0000-0000-000000000000}"/>
          </ac:grpSpMkLst>
        </pc:grpChg>
        <pc:grpChg chg="mod">
          <ac:chgData name="Loc Huynh" userId="80c0383e323bd6ea" providerId="LiveId" clId="{EB6AEB1E-92B8-574A-94BB-FF82B5FA9E75}" dt="2022-01-20T06:56:50.884" v="104"/>
          <ac:grpSpMkLst>
            <pc:docMk/>
            <pc:sldMk cId="0" sldId="292"/>
            <ac:grpSpMk id="1373" creationId="{00000000-0000-0000-0000-000000000000}"/>
          </ac:grpSpMkLst>
        </pc:grpChg>
        <pc:grpChg chg="mod">
          <ac:chgData name="Loc Huynh" userId="80c0383e323bd6ea" providerId="LiveId" clId="{EB6AEB1E-92B8-574A-94BB-FF82B5FA9E75}" dt="2022-01-20T06:56:50.884" v="104"/>
          <ac:grpSpMkLst>
            <pc:docMk/>
            <pc:sldMk cId="0" sldId="292"/>
            <ac:grpSpMk id="1377" creationId="{00000000-0000-0000-0000-000000000000}"/>
          </ac:grpSpMkLst>
        </pc:grpChg>
        <pc:grpChg chg="mod">
          <ac:chgData name="Loc Huynh" userId="80c0383e323bd6ea" providerId="LiveId" clId="{EB6AEB1E-92B8-574A-94BB-FF82B5FA9E75}" dt="2022-01-20T06:56:50.884" v="104"/>
          <ac:grpSpMkLst>
            <pc:docMk/>
            <pc:sldMk cId="0" sldId="292"/>
            <ac:grpSpMk id="1378" creationId="{00000000-0000-0000-0000-000000000000}"/>
          </ac:grpSpMkLst>
        </pc:grpChg>
        <pc:grpChg chg="mod">
          <ac:chgData name="Loc Huynh" userId="80c0383e323bd6ea" providerId="LiveId" clId="{EB6AEB1E-92B8-574A-94BB-FF82B5FA9E75}" dt="2022-01-20T06:56:50.884" v="104"/>
          <ac:grpSpMkLst>
            <pc:docMk/>
            <pc:sldMk cId="0" sldId="292"/>
            <ac:grpSpMk id="1395" creationId="{00000000-0000-0000-0000-000000000000}"/>
          </ac:grpSpMkLst>
        </pc:grpChg>
        <pc:grpChg chg="mod">
          <ac:chgData name="Loc Huynh" userId="80c0383e323bd6ea" providerId="LiveId" clId="{EB6AEB1E-92B8-574A-94BB-FF82B5FA9E75}" dt="2022-01-20T06:56:50.884" v="104"/>
          <ac:grpSpMkLst>
            <pc:docMk/>
            <pc:sldMk cId="0" sldId="292"/>
            <ac:grpSpMk id="1400" creationId="{00000000-0000-0000-0000-000000000000}"/>
          </ac:grpSpMkLst>
        </pc:grpChg>
        <pc:grpChg chg="mod">
          <ac:chgData name="Loc Huynh" userId="80c0383e323bd6ea" providerId="LiveId" clId="{EB6AEB1E-92B8-574A-94BB-FF82B5FA9E75}" dt="2022-01-20T06:56:50.884" v="104"/>
          <ac:grpSpMkLst>
            <pc:docMk/>
            <pc:sldMk cId="0" sldId="292"/>
            <ac:grpSpMk id="1406" creationId="{00000000-0000-0000-0000-000000000000}"/>
          </ac:grpSpMkLst>
        </pc:grpChg>
        <pc:grpChg chg="mod">
          <ac:chgData name="Loc Huynh" userId="80c0383e323bd6ea" providerId="LiveId" clId="{EB6AEB1E-92B8-574A-94BB-FF82B5FA9E75}" dt="2022-01-20T06:56:50.884" v="104"/>
          <ac:grpSpMkLst>
            <pc:docMk/>
            <pc:sldMk cId="0" sldId="292"/>
            <ac:grpSpMk id="1413" creationId="{00000000-0000-0000-0000-000000000000}"/>
          </ac:grpSpMkLst>
        </pc:grpChg>
        <pc:grpChg chg="mod">
          <ac:chgData name="Loc Huynh" userId="80c0383e323bd6ea" providerId="LiveId" clId="{EB6AEB1E-92B8-574A-94BB-FF82B5FA9E75}" dt="2022-01-20T06:56:50.884" v="104"/>
          <ac:grpSpMkLst>
            <pc:docMk/>
            <pc:sldMk cId="0" sldId="292"/>
            <ac:grpSpMk id="1418" creationId="{00000000-0000-0000-0000-000000000000}"/>
          </ac:grpSpMkLst>
        </pc:grpChg>
        <pc:grpChg chg="mod">
          <ac:chgData name="Loc Huynh" userId="80c0383e323bd6ea" providerId="LiveId" clId="{EB6AEB1E-92B8-574A-94BB-FF82B5FA9E75}" dt="2022-01-20T06:56:50.884" v="104"/>
          <ac:grpSpMkLst>
            <pc:docMk/>
            <pc:sldMk cId="0" sldId="292"/>
            <ac:grpSpMk id="1423" creationId="{00000000-0000-0000-0000-000000000000}"/>
          </ac:grpSpMkLst>
        </pc:grpChg>
        <pc:grpChg chg="mod">
          <ac:chgData name="Loc Huynh" userId="80c0383e323bd6ea" providerId="LiveId" clId="{EB6AEB1E-92B8-574A-94BB-FF82B5FA9E75}" dt="2022-01-20T06:56:50.884" v="104"/>
          <ac:grpSpMkLst>
            <pc:docMk/>
            <pc:sldMk cId="0" sldId="292"/>
            <ac:grpSpMk id="1429" creationId="{00000000-0000-0000-0000-000000000000}"/>
          </ac:grpSpMkLst>
        </pc:grpChg>
        <pc:grpChg chg="mod">
          <ac:chgData name="Loc Huynh" userId="80c0383e323bd6ea" providerId="LiveId" clId="{EB6AEB1E-92B8-574A-94BB-FF82B5FA9E75}" dt="2022-01-20T06:56:50.884" v="104"/>
          <ac:grpSpMkLst>
            <pc:docMk/>
            <pc:sldMk cId="0" sldId="292"/>
            <ac:grpSpMk id="1440" creationId="{00000000-0000-0000-0000-000000000000}"/>
          </ac:grpSpMkLst>
        </pc:grpChg>
        <pc:grpChg chg="mod">
          <ac:chgData name="Loc Huynh" userId="80c0383e323bd6ea" providerId="LiveId" clId="{EB6AEB1E-92B8-574A-94BB-FF82B5FA9E75}" dt="2022-01-20T06:56:50.884" v="104"/>
          <ac:grpSpMkLst>
            <pc:docMk/>
            <pc:sldMk cId="0" sldId="292"/>
            <ac:grpSpMk id="1444" creationId="{00000000-0000-0000-0000-000000000000}"/>
          </ac:grpSpMkLst>
        </pc:grpChg>
        <pc:grpChg chg="mod">
          <ac:chgData name="Loc Huynh" userId="80c0383e323bd6ea" providerId="LiveId" clId="{EB6AEB1E-92B8-574A-94BB-FF82B5FA9E75}" dt="2022-01-20T06:56:50.884" v="104"/>
          <ac:grpSpMkLst>
            <pc:docMk/>
            <pc:sldMk cId="0" sldId="292"/>
            <ac:grpSpMk id="1455" creationId="{00000000-0000-0000-0000-000000000000}"/>
          </ac:grpSpMkLst>
        </pc:grpChg>
        <pc:grpChg chg="mod">
          <ac:chgData name="Loc Huynh" userId="80c0383e323bd6ea" providerId="LiveId" clId="{EB6AEB1E-92B8-574A-94BB-FF82B5FA9E75}" dt="2022-01-20T06:56:50.884" v="104"/>
          <ac:grpSpMkLst>
            <pc:docMk/>
            <pc:sldMk cId="0" sldId="292"/>
            <ac:grpSpMk id="1460" creationId="{00000000-0000-0000-0000-000000000000}"/>
          </ac:grpSpMkLst>
        </pc:grpChg>
        <pc:grpChg chg="mod">
          <ac:chgData name="Loc Huynh" userId="80c0383e323bd6ea" providerId="LiveId" clId="{EB6AEB1E-92B8-574A-94BB-FF82B5FA9E75}" dt="2022-01-20T06:56:50.884" v="104"/>
          <ac:grpSpMkLst>
            <pc:docMk/>
            <pc:sldMk cId="0" sldId="292"/>
            <ac:grpSpMk id="1471" creationId="{00000000-0000-0000-0000-000000000000}"/>
          </ac:grpSpMkLst>
        </pc:grpChg>
        <pc:grpChg chg="mod">
          <ac:chgData name="Loc Huynh" userId="80c0383e323bd6ea" providerId="LiveId" clId="{EB6AEB1E-92B8-574A-94BB-FF82B5FA9E75}" dt="2022-01-20T06:56:50.884" v="104"/>
          <ac:grpSpMkLst>
            <pc:docMk/>
            <pc:sldMk cId="0" sldId="292"/>
            <ac:grpSpMk id="1479" creationId="{00000000-0000-0000-0000-000000000000}"/>
          </ac:grpSpMkLst>
        </pc:grpChg>
        <pc:grpChg chg="mod">
          <ac:chgData name="Loc Huynh" userId="80c0383e323bd6ea" providerId="LiveId" clId="{EB6AEB1E-92B8-574A-94BB-FF82B5FA9E75}" dt="2022-01-20T06:56:50.884" v="104"/>
          <ac:grpSpMkLst>
            <pc:docMk/>
            <pc:sldMk cId="0" sldId="292"/>
            <ac:grpSpMk id="1484" creationId="{00000000-0000-0000-0000-000000000000}"/>
          </ac:grpSpMkLst>
        </pc:grpChg>
        <pc:grpChg chg="mod">
          <ac:chgData name="Loc Huynh" userId="80c0383e323bd6ea" providerId="LiveId" clId="{EB6AEB1E-92B8-574A-94BB-FF82B5FA9E75}" dt="2022-01-20T06:56:50.884" v="104"/>
          <ac:grpSpMkLst>
            <pc:docMk/>
            <pc:sldMk cId="0" sldId="292"/>
            <ac:grpSpMk id="1489" creationId="{00000000-0000-0000-0000-000000000000}"/>
          </ac:grpSpMkLst>
        </pc:grpChg>
        <pc:grpChg chg="mod">
          <ac:chgData name="Loc Huynh" userId="80c0383e323bd6ea" providerId="LiveId" clId="{EB6AEB1E-92B8-574A-94BB-FF82B5FA9E75}" dt="2022-01-20T06:56:50.884" v="104"/>
          <ac:grpSpMkLst>
            <pc:docMk/>
            <pc:sldMk cId="0" sldId="292"/>
            <ac:grpSpMk id="1495" creationId="{00000000-0000-0000-0000-000000000000}"/>
          </ac:grpSpMkLst>
        </pc:grpChg>
        <pc:grpChg chg="mod">
          <ac:chgData name="Loc Huynh" userId="80c0383e323bd6ea" providerId="LiveId" clId="{EB6AEB1E-92B8-574A-94BB-FF82B5FA9E75}" dt="2022-01-20T06:56:50.884" v="104"/>
          <ac:grpSpMkLst>
            <pc:docMk/>
            <pc:sldMk cId="0" sldId="292"/>
            <ac:grpSpMk id="1502" creationId="{00000000-0000-0000-0000-000000000000}"/>
          </ac:grpSpMkLst>
        </pc:grpChg>
        <pc:grpChg chg="mod">
          <ac:chgData name="Loc Huynh" userId="80c0383e323bd6ea" providerId="LiveId" clId="{EB6AEB1E-92B8-574A-94BB-FF82B5FA9E75}" dt="2022-01-20T06:56:50.884" v="104"/>
          <ac:grpSpMkLst>
            <pc:docMk/>
            <pc:sldMk cId="0" sldId="292"/>
            <ac:grpSpMk id="1506" creationId="{00000000-0000-0000-0000-000000000000}"/>
          </ac:grpSpMkLst>
        </pc:grpChg>
        <pc:grpChg chg="mod">
          <ac:chgData name="Loc Huynh" userId="80c0383e323bd6ea" providerId="LiveId" clId="{EB6AEB1E-92B8-574A-94BB-FF82B5FA9E75}" dt="2022-01-20T06:56:50.884" v="104"/>
          <ac:grpSpMkLst>
            <pc:docMk/>
            <pc:sldMk cId="0" sldId="292"/>
            <ac:grpSpMk id="1512" creationId="{00000000-0000-0000-0000-000000000000}"/>
          </ac:grpSpMkLst>
        </pc:grpChg>
        <pc:grpChg chg="mod">
          <ac:chgData name="Loc Huynh" userId="80c0383e323bd6ea" providerId="LiveId" clId="{EB6AEB1E-92B8-574A-94BB-FF82B5FA9E75}" dt="2022-01-20T06:56:50.884" v="104"/>
          <ac:grpSpMkLst>
            <pc:docMk/>
            <pc:sldMk cId="0" sldId="292"/>
            <ac:grpSpMk id="1519" creationId="{00000000-0000-0000-0000-000000000000}"/>
          </ac:grpSpMkLst>
        </pc:grpChg>
        <pc:grpChg chg="mod">
          <ac:chgData name="Loc Huynh" userId="80c0383e323bd6ea" providerId="LiveId" clId="{EB6AEB1E-92B8-574A-94BB-FF82B5FA9E75}" dt="2022-01-20T06:56:50.884" v="104"/>
          <ac:grpSpMkLst>
            <pc:docMk/>
            <pc:sldMk cId="0" sldId="292"/>
            <ac:grpSpMk id="1523" creationId="{00000000-0000-0000-0000-000000000000}"/>
          </ac:grpSpMkLst>
        </pc:grpChg>
        <pc:grpChg chg="mod">
          <ac:chgData name="Loc Huynh" userId="80c0383e323bd6ea" providerId="LiveId" clId="{EB6AEB1E-92B8-574A-94BB-FF82B5FA9E75}" dt="2022-01-20T06:56:50.884" v="104"/>
          <ac:grpSpMkLst>
            <pc:docMk/>
            <pc:sldMk cId="0" sldId="292"/>
            <ac:grpSpMk id="1528" creationId="{00000000-0000-0000-0000-000000000000}"/>
          </ac:grpSpMkLst>
        </pc:grpChg>
        <pc:grpChg chg="mod">
          <ac:chgData name="Loc Huynh" userId="80c0383e323bd6ea" providerId="LiveId" clId="{EB6AEB1E-92B8-574A-94BB-FF82B5FA9E75}" dt="2022-01-20T06:56:50.884" v="104"/>
          <ac:grpSpMkLst>
            <pc:docMk/>
            <pc:sldMk cId="0" sldId="292"/>
            <ac:grpSpMk id="1535" creationId="{00000000-0000-0000-0000-000000000000}"/>
          </ac:grpSpMkLst>
        </pc:grpChg>
        <pc:grpChg chg="mod">
          <ac:chgData name="Loc Huynh" userId="80c0383e323bd6ea" providerId="LiveId" clId="{EB6AEB1E-92B8-574A-94BB-FF82B5FA9E75}" dt="2022-01-20T06:56:50.884" v="104"/>
          <ac:grpSpMkLst>
            <pc:docMk/>
            <pc:sldMk cId="0" sldId="292"/>
            <ac:grpSpMk id="1543" creationId="{00000000-0000-0000-0000-000000000000}"/>
          </ac:grpSpMkLst>
        </pc:grpChg>
        <pc:grpChg chg="mod">
          <ac:chgData name="Loc Huynh" userId="80c0383e323bd6ea" providerId="LiveId" clId="{EB6AEB1E-92B8-574A-94BB-FF82B5FA9E75}" dt="2022-01-20T06:56:50.884" v="104"/>
          <ac:grpSpMkLst>
            <pc:docMk/>
            <pc:sldMk cId="0" sldId="292"/>
            <ac:grpSpMk id="1548" creationId="{00000000-0000-0000-0000-000000000000}"/>
          </ac:grpSpMkLst>
        </pc:grpChg>
        <pc:grpChg chg="mod">
          <ac:chgData name="Loc Huynh" userId="80c0383e323bd6ea" providerId="LiveId" clId="{EB6AEB1E-92B8-574A-94BB-FF82B5FA9E75}" dt="2022-01-20T06:56:50.884" v="104"/>
          <ac:grpSpMkLst>
            <pc:docMk/>
            <pc:sldMk cId="0" sldId="292"/>
            <ac:grpSpMk id="1552" creationId="{00000000-0000-0000-0000-000000000000}"/>
          </ac:grpSpMkLst>
        </pc:grpChg>
        <pc:grpChg chg="mod">
          <ac:chgData name="Loc Huynh" userId="80c0383e323bd6ea" providerId="LiveId" clId="{EB6AEB1E-92B8-574A-94BB-FF82B5FA9E75}" dt="2022-01-20T06:56:50.884" v="104"/>
          <ac:grpSpMkLst>
            <pc:docMk/>
            <pc:sldMk cId="0" sldId="292"/>
            <ac:grpSpMk id="1556" creationId="{00000000-0000-0000-0000-000000000000}"/>
          </ac:grpSpMkLst>
        </pc:grpChg>
        <pc:grpChg chg="mod">
          <ac:chgData name="Loc Huynh" userId="80c0383e323bd6ea" providerId="LiveId" clId="{EB6AEB1E-92B8-574A-94BB-FF82B5FA9E75}" dt="2022-01-20T06:56:50.884" v="104"/>
          <ac:grpSpMkLst>
            <pc:docMk/>
            <pc:sldMk cId="0" sldId="292"/>
            <ac:grpSpMk id="1561" creationId="{00000000-0000-0000-0000-000000000000}"/>
          </ac:grpSpMkLst>
        </pc:grpChg>
        <pc:grpChg chg="mod">
          <ac:chgData name="Loc Huynh" userId="80c0383e323bd6ea" providerId="LiveId" clId="{EB6AEB1E-92B8-574A-94BB-FF82B5FA9E75}" dt="2022-01-20T06:56:50.884" v="104"/>
          <ac:grpSpMkLst>
            <pc:docMk/>
            <pc:sldMk cId="0" sldId="292"/>
            <ac:grpSpMk id="1566" creationId="{00000000-0000-0000-0000-000000000000}"/>
          </ac:grpSpMkLst>
        </pc:grpChg>
        <pc:grpChg chg="mod">
          <ac:chgData name="Loc Huynh" userId="80c0383e323bd6ea" providerId="LiveId" clId="{EB6AEB1E-92B8-574A-94BB-FF82B5FA9E75}" dt="2022-01-20T06:56:50.884" v="104"/>
          <ac:grpSpMkLst>
            <pc:docMk/>
            <pc:sldMk cId="0" sldId="292"/>
            <ac:grpSpMk id="1572" creationId="{00000000-0000-0000-0000-000000000000}"/>
          </ac:grpSpMkLst>
        </pc:grpChg>
        <pc:grpChg chg="mod">
          <ac:chgData name="Loc Huynh" userId="80c0383e323bd6ea" providerId="LiveId" clId="{EB6AEB1E-92B8-574A-94BB-FF82B5FA9E75}" dt="2022-01-20T06:56:50.884" v="104"/>
          <ac:grpSpMkLst>
            <pc:docMk/>
            <pc:sldMk cId="0" sldId="292"/>
            <ac:grpSpMk id="1579" creationId="{00000000-0000-0000-0000-000000000000}"/>
          </ac:grpSpMkLst>
        </pc:grpChg>
        <pc:grpChg chg="mod">
          <ac:chgData name="Loc Huynh" userId="80c0383e323bd6ea" providerId="LiveId" clId="{EB6AEB1E-92B8-574A-94BB-FF82B5FA9E75}" dt="2022-01-20T06:56:50.884" v="104"/>
          <ac:grpSpMkLst>
            <pc:docMk/>
            <pc:sldMk cId="0" sldId="292"/>
            <ac:grpSpMk id="1587" creationId="{00000000-0000-0000-0000-000000000000}"/>
          </ac:grpSpMkLst>
        </pc:grpChg>
        <pc:grpChg chg="mod">
          <ac:chgData name="Loc Huynh" userId="80c0383e323bd6ea" providerId="LiveId" clId="{EB6AEB1E-92B8-574A-94BB-FF82B5FA9E75}" dt="2022-01-20T06:56:50.884" v="104"/>
          <ac:grpSpMkLst>
            <pc:docMk/>
            <pc:sldMk cId="0" sldId="292"/>
            <ac:grpSpMk id="1600" creationId="{00000000-0000-0000-0000-000000000000}"/>
          </ac:grpSpMkLst>
        </pc:grpChg>
        <pc:grpChg chg="mod">
          <ac:chgData name="Loc Huynh" userId="80c0383e323bd6ea" providerId="LiveId" clId="{EB6AEB1E-92B8-574A-94BB-FF82B5FA9E75}" dt="2022-01-20T06:56:50.884" v="104"/>
          <ac:grpSpMkLst>
            <pc:docMk/>
            <pc:sldMk cId="0" sldId="292"/>
            <ac:grpSpMk id="1605" creationId="{00000000-0000-0000-0000-000000000000}"/>
          </ac:grpSpMkLst>
        </pc:grpChg>
        <pc:grpChg chg="mod">
          <ac:chgData name="Loc Huynh" userId="80c0383e323bd6ea" providerId="LiveId" clId="{EB6AEB1E-92B8-574A-94BB-FF82B5FA9E75}" dt="2022-01-20T06:56:50.884" v="104"/>
          <ac:grpSpMkLst>
            <pc:docMk/>
            <pc:sldMk cId="0" sldId="292"/>
            <ac:grpSpMk id="1609" creationId="{00000000-0000-0000-0000-000000000000}"/>
          </ac:grpSpMkLst>
        </pc:grpChg>
        <pc:grpChg chg="mod">
          <ac:chgData name="Loc Huynh" userId="80c0383e323bd6ea" providerId="LiveId" clId="{EB6AEB1E-92B8-574A-94BB-FF82B5FA9E75}" dt="2022-01-20T06:56:50.884" v="104"/>
          <ac:grpSpMkLst>
            <pc:docMk/>
            <pc:sldMk cId="0" sldId="292"/>
            <ac:grpSpMk id="1616" creationId="{00000000-0000-0000-0000-000000000000}"/>
          </ac:grpSpMkLst>
        </pc:grpChg>
        <pc:grpChg chg="mod">
          <ac:chgData name="Loc Huynh" userId="80c0383e323bd6ea" providerId="LiveId" clId="{EB6AEB1E-92B8-574A-94BB-FF82B5FA9E75}" dt="2022-01-20T06:56:50.884" v="104"/>
          <ac:grpSpMkLst>
            <pc:docMk/>
            <pc:sldMk cId="0" sldId="292"/>
            <ac:grpSpMk id="1625" creationId="{00000000-0000-0000-0000-000000000000}"/>
          </ac:grpSpMkLst>
        </pc:grpChg>
        <pc:grpChg chg="mod">
          <ac:chgData name="Loc Huynh" userId="80c0383e323bd6ea" providerId="LiveId" clId="{EB6AEB1E-92B8-574A-94BB-FF82B5FA9E75}" dt="2022-01-20T06:56:50.884" v="104"/>
          <ac:grpSpMkLst>
            <pc:docMk/>
            <pc:sldMk cId="0" sldId="292"/>
            <ac:grpSpMk id="1638" creationId="{00000000-0000-0000-0000-000000000000}"/>
          </ac:grpSpMkLst>
        </pc:grpChg>
        <pc:grpChg chg="mod">
          <ac:chgData name="Loc Huynh" userId="80c0383e323bd6ea" providerId="LiveId" clId="{EB6AEB1E-92B8-574A-94BB-FF82B5FA9E75}" dt="2022-01-20T06:56:50.884" v="104"/>
          <ac:grpSpMkLst>
            <pc:docMk/>
            <pc:sldMk cId="0" sldId="292"/>
            <ac:grpSpMk id="1651" creationId="{00000000-0000-0000-0000-000000000000}"/>
          </ac:grpSpMkLst>
        </pc:grpChg>
        <pc:grpChg chg="mod">
          <ac:chgData name="Loc Huynh" userId="80c0383e323bd6ea" providerId="LiveId" clId="{EB6AEB1E-92B8-574A-94BB-FF82B5FA9E75}" dt="2022-01-20T06:56:50.884" v="104"/>
          <ac:grpSpMkLst>
            <pc:docMk/>
            <pc:sldMk cId="0" sldId="292"/>
            <ac:grpSpMk id="1664" creationId="{00000000-0000-0000-0000-000000000000}"/>
          </ac:grpSpMkLst>
        </pc:grpChg>
        <pc:grpChg chg="mod">
          <ac:chgData name="Loc Huynh" userId="80c0383e323bd6ea" providerId="LiveId" clId="{EB6AEB1E-92B8-574A-94BB-FF82B5FA9E75}" dt="2022-01-20T06:56:50.884" v="104"/>
          <ac:grpSpMkLst>
            <pc:docMk/>
            <pc:sldMk cId="0" sldId="292"/>
            <ac:grpSpMk id="1671" creationId="{00000000-0000-0000-0000-000000000000}"/>
          </ac:grpSpMkLst>
        </pc:grpChg>
        <pc:grpChg chg="mod">
          <ac:chgData name="Loc Huynh" userId="80c0383e323bd6ea" providerId="LiveId" clId="{EB6AEB1E-92B8-574A-94BB-FF82B5FA9E75}" dt="2022-01-20T06:56:50.884" v="104"/>
          <ac:grpSpMkLst>
            <pc:docMk/>
            <pc:sldMk cId="0" sldId="292"/>
            <ac:grpSpMk id="1687" creationId="{00000000-0000-0000-0000-000000000000}"/>
          </ac:grpSpMkLst>
        </pc:grpChg>
        <pc:grpChg chg="mod">
          <ac:chgData name="Loc Huynh" userId="80c0383e323bd6ea" providerId="LiveId" clId="{EB6AEB1E-92B8-574A-94BB-FF82B5FA9E75}" dt="2022-01-20T06:56:50.884" v="104"/>
          <ac:grpSpMkLst>
            <pc:docMk/>
            <pc:sldMk cId="0" sldId="292"/>
            <ac:grpSpMk id="1692" creationId="{00000000-0000-0000-0000-000000000000}"/>
          </ac:grpSpMkLst>
        </pc:grpChg>
        <pc:grpChg chg="mod">
          <ac:chgData name="Loc Huynh" userId="80c0383e323bd6ea" providerId="LiveId" clId="{EB6AEB1E-92B8-574A-94BB-FF82B5FA9E75}" dt="2022-01-20T06:56:50.884" v="104"/>
          <ac:grpSpMkLst>
            <pc:docMk/>
            <pc:sldMk cId="0" sldId="292"/>
            <ac:grpSpMk id="1693" creationId="{00000000-0000-0000-0000-000000000000}"/>
          </ac:grpSpMkLst>
        </pc:grpChg>
        <pc:grpChg chg="mod">
          <ac:chgData name="Loc Huynh" userId="80c0383e323bd6ea" providerId="LiveId" clId="{EB6AEB1E-92B8-574A-94BB-FF82B5FA9E75}" dt="2022-01-20T06:56:50.884" v="104"/>
          <ac:grpSpMkLst>
            <pc:docMk/>
            <pc:sldMk cId="0" sldId="292"/>
            <ac:grpSpMk id="1697" creationId="{00000000-0000-0000-0000-000000000000}"/>
          </ac:grpSpMkLst>
        </pc:grpChg>
        <pc:grpChg chg="mod">
          <ac:chgData name="Loc Huynh" userId="80c0383e323bd6ea" providerId="LiveId" clId="{EB6AEB1E-92B8-574A-94BB-FF82B5FA9E75}" dt="2022-01-20T06:56:50.884" v="104"/>
          <ac:grpSpMkLst>
            <pc:docMk/>
            <pc:sldMk cId="0" sldId="292"/>
            <ac:grpSpMk id="1701" creationId="{00000000-0000-0000-0000-000000000000}"/>
          </ac:grpSpMkLst>
        </pc:grpChg>
        <pc:grpChg chg="mod">
          <ac:chgData name="Loc Huynh" userId="80c0383e323bd6ea" providerId="LiveId" clId="{EB6AEB1E-92B8-574A-94BB-FF82B5FA9E75}" dt="2022-01-20T06:56:50.884" v="104"/>
          <ac:grpSpMkLst>
            <pc:docMk/>
            <pc:sldMk cId="0" sldId="292"/>
            <ac:grpSpMk id="1705" creationId="{00000000-0000-0000-0000-000000000000}"/>
          </ac:grpSpMkLst>
        </pc:grpChg>
        <pc:grpChg chg="mod">
          <ac:chgData name="Loc Huynh" userId="80c0383e323bd6ea" providerId="LiveId" clId="{EB6AEB1E-92B8-574A-94BB-FF82B5FA9E75}" dt="2022-01-20T06:56:50.884" v="104"/>
          <ac:grpSpMkLst>
            <pc:docMk/>
            <pc:sldMk cId="0" sldId="292"/>
            <ac:grpSpMk id="1709" creationId="{00000000-0000-0000-0000-000000000000}"/>
          </ac:grpSpMkLst>
        </pc:grpChg>
        <pc:grpChg chg="mod">
          <ac:chgData name="Loc Huynh" userId="80c0383e323bd6ea" providerId="LiveId" clId="{EB6AEB1E-92B8-574A-94BB-FF82B5FA9E75}" dt="2022-01-20T06:56:50.884" v="104"/>
          <ac:grpSpMkLst>
            <pc:docMk/>
            <pc:sldMk cId="0" sldId="292"/>
            <ac:grpSpMk id="1718" creationId="{00000000-0000-0000-0000-000000000000}"/>
          </ac:grpSpMkLst>
        </pc:grpChg>
        <pc:grpChg chg="mod">
          <ac:chgData name="Loc Huynh" userId="80c0383e323bd6ea" providerId="LiveId" clId="{EB6AEB1E-92B8-574A-94BB-FF82B5FA9E75}" dt="2022-01-20T06:56:50.884" v="104"/>
          <ac:grpSpMkLst>
            <pc:docMk/>
            <pc:sldMk cId="0" sldId="292"/>
            <ac:grpSpMk id="1743" creationId="{00000000-0000-0000-0000-000000000000}"/>
          </ac:grpSpMkLst>
        </pc:grpChg>
        <pc:grpChg chg="mod">
          <ac:chgData name="Loc Huynh" userId="80c0383e323bd6ea" providerId="LiveId" clId="{EB6AEB1E-92B8-574A-94BB-FF82B5FA9E75}" dt="2022-01-20T06:56:50.884" v="104"/>
          <ac:grpSpMkLst>
            <pc:docMk/>
            <pc:sldMk cId="0" sldId="292"/>
            <ac:grpSpMk id="1744" creationId="{00000000-0000-0000-0000-000000000000}"/>
          </ac:grpSpMkLst>
        </pc:grpChg>
        <pc:grpChg chg="mod">
          <ac:chgData name="Loc Huynh" userId="80c0383e323bd6ea" providerId="LiveId" clId="{EB6AEB1E-92B8-574A-94BB-FF82B5FA9E75}" dt="2022-01-20T06:56:50.884" v="104"/>
          <ac:grpSpMkLst>
            <pc:docMk/>
            <pc:sldMk cId="0" sldId="292"/>
            <ac:grpSpMk id="1747" creationId="{00000000-0000-0000-0000-000000000000}"/>
          </ac:grpSpMkLst>
        </pc:grpChg>
        <pc:grpChg chg="mod">
          <ac:chgData name="Loc Huynh" userId="80c0383e323bd6ea" providerId="LiveId" clId="{EB6AEB1E-92B8-574A-94BB-FF82B5FA9E75}" dt="2022-01-20T06:56:50.884" v="104"/>
          <ac:grpSpMkLst>
            <pc:docMk/>
            <pc:sldMk cId="0" sldId="292"/>
            <ac:grpSpMk id="1750" creationId="{00000000-0000-0000-0000-000000000000}"/>
          </ac:grpSpMkLst>
        </pc:grpChg>
      </pc:sldChg>
      <pc:sldChg chg="modSp add del mod modShow modNotes">
        <pc:chgData name="Loc Huynh" userId="80c0383e323bd6ea" providerId="LiveId" clId="{EB6AEB1E-92B8-574A-94BB-FF82B5FA9E75}" dt="2022-01-22T10:47:53.787" v="17188" actId="2696"/>
        <pc:sldMkLst>
          <pc:docMk/>
          <pc:sldMk cId="0" sldId="293"/>
        </pc:sldMkLst>
        <pc:spChg chg="mod">
          <ac:chgData name="Loc Huynh" userId="80c0383e323bd6ea" providerId="LiveId" clId="{EB6AEB1E-92B8-574A-94BB-FF82B5FA9E75}" dt="2022-01-20T06:56:50.884" v="104"/>
          <ac:spMkLst>
            <pc:docMk/>
            <pc:sldMk cId="0" sldId="293"/>
            <ac:spMk id="1759" creationId="{00000000-0000-0000-0000-000000000000}"/>
          </ac:spMkLst>
        </pc:spChg>
        <pc:spChg chg="mod">
          <ac:chgData name="Loc Huynh" userId="80c0383e323bd6ea" providerId="LiveId" clId="{EB6AEB1E-92B8-574A-94BB-FF82B5FA9E75}" dt="2022-01-20T06:56:50.884" v="104"/>
          <ac:spMkLst>
            <pc:docMk/>
            <pc:sldMk cId="0" sldId="293"/>
            <ac:spMk id="1760" creationId="{00000000-0000-0000-0000-000000000000}"/>
          </ac:spMkLst>
        </pc:spChg>
        <pc:spChg chg="mod">
          <ac:chgData name="Loc Huynh" userId="80c0383e323bd6ea" providerId="LiveId" clId="{EB6AEB1E-92B8-574A-94BB-FF82B5FA9E75}" dt="2022-01-20T06:56:50.884" v="104"/>
          <ac:spMkLst>
            <pc:docMk/>
            <pc:sldMk cId="0" sldId="293"/>
            <ac:spMk id="1761" creationId="{00000000-0000-0000-0000-000000000000}"/>
          </ac:spMkLst>
        </pc:spChg>
      </pc:sldChg>
      <pc:sldChg chg="modSp add del setBg modNotes">
        <pc:chgData name="Loc Huynh" userId="80c0383e323bd6ea" providerId="LiveId" clId="{EB6AEB1E-92B8-574A-94BB-FF82B5FA9E75}" dt="2022-01-22T10:40:29.110" v="17112" actId="2696"/>
        <pc:sldMkLst>
          <pc:docMk/>
          <pc:sldMk cId="0" sldId="294"/>
        </pc:sldMkLst>
        <pc:spChg chg="mod">
          <ac:chgData name="Loc Huynh" userId="80c0383e323bd6ea" providerId="LiveId" clId="{EB6AEB1E-92B8-574A-94BB-FF82B5FA9E75}" dt="2022-01-20T06:56:50.884" v="104"/>
          <ac:spMkLst>
            <pc:docMk/>
            <pc:sldMk cId="0" sldId="294"/>
            <ac:spMk id="1767" creationId="{00000000-0000-0000-0000-000000000000}"/>
          </ac:spMkLst>
        </pc:spChg>
        <pc:spChg chg="mod">
          <ac:chgData name="Loc Huynh" userId="80c0383e323bd6ea" providerId="LiveId" clId="{EB6AEB1E-92B8-574A-94BB-FF82B5FA9E75}" dt="2022-01-20T06:56:50.884" v="104"/>
          <ac:spMkLst>
            <pc:docMk/>
            <pc:sldMk cId="0" sldId="294"/>
            <ac:spMk id="1770" creationId="{00000000-0000-0000-0000-000000000000}"/>
          </ac:spMkLst>
        </pc:spChg>
        <pc:spChg chg="mod">
          <ac:chgData name="Loc Huynh" userId="80c0383e323bd6ea" providerId="LiveId" clId="{EB6AEB1E-92B8-574A-94BB-FF82B5FA9E75}" dt="2022-01-20T06:56:50.884" v="104"/>
          <ac:spMkLst>
            <pc:docMk/>
            <pc:sldMk cId="0" sldId="294"/>
            <ac:spMk id="1771" creationId="{00000000-0000-0000-0000-000000000000}"/>
          </ac:spMkLst>
        </pc:spChg>
        <pc:spChg chg="mod">
          <ac:chgData name="Loc Huynh" userId="80c0383e323bd6ea" providerId="LiveId" clId="{EB6AEB1E-92B8-574A-94BB-FF82B5FA9E75}" dt="2022-01-20T06:56:50.884" v="104"/>
          <ac:spMkLst>
            <pc:docMk/>
            <pc:sldMk cId="0" sldId="294"/>
            <ac:spMk id="1773" creationId="{00000000-0000-0000-0000-000000000000}"/>
          </ac:spMkLst>
        </pc:spChg>
        <pc:spChg chg="mod">
          <ac:chgData name="Loc Huynh" userId="80c0383e323bd6ea" providerId="LiveId" clId="{EB6AEB1E-92B8-574A-94BB-FF82B5FA9E75}" dt="2022-01-20T06:56:50.884" v="104"/>
          <ac:spMkLst>
            <pc:docMk/>
            <pc:sldMk cId="0" sldId="294"/>
            <ac:spMk id="1774" creationId="{00000000-0000-0000-0000-000000000000}"/>
          </ac:spMkLst>
        </pc:spChg>
        <pc:spChg chg="mod">
          <ac:chgData name="Loc Huynh" userId="80c0383e323bd6ea" providerId="LiveId" clId="{EB6AEB1E-92B8-574A-94BB-FF82B5FA9E75}" dt="2022-01-20T06:56:50.884" v="104"/>
          <ac:spMkLst>
            <pc:docMk/>
            <pc:sldMk cId="0" sldId="294"/>
            <ac:spMk id="1776" creationId="{00000000-0000-0000-0000-000000000000}"/>
          </ac:spMkLst>
        </pc:spChg>
        <pc:spChg chg="mod">
          <ac:chgData name="Loc Huynh" userId="80c0383e323bd6ea" providerId="LiveId" clId="{EB6AEB1E-92B8-574A-94BB-FF82B5FA9E75}" dt="2022-01-20T06:56:50.884" v="104"/>
          <ac:spMkLst>
            <pc:docMk/>
            <pc:sldMk cId="0" sldId="294"/>
            <ac:spMk id="1777" creationId="{00000000-0000-0000-0000-000000000000}"/>
          </ac:spMkLst>
        </pc:spChg>
        <pc:spChg chg="mod">
          <ac:chgData name="Loc Huynh" userId="80c0383e323bd6ea" providerId="LiveId" clId="{EB6AEB1E-92B8-574A-94BB-FF82B5FA9E75}" dt="2022-01-20T06:56:50.884" v="104"/>
          <ac:spMkLst>
            <pc:docMk/>
            <pc:sldMk cId="0" sldId="294"/>
            <ac:spMk id="1779" creationId="{00000000-0000-0000-0000-000000000000}"/>
          </ac:spMkLst>
        </pc:spChg>
        <pc:spChg chg="mod">
          <ac:chgData name="Loc Huynh" userId="80c0383e323bd6ea" providerId="LiveId" clId="{EB6AEB1E-92B8-574A-94BB-FF82B5FA9E75}" dt="2022-01-20T06:56:50.884" v="104"/>
          <ac:spMkLst>
            <pc:docMk/>
            <pc:sldMk cId="0" sldId="294"/>
            <ac:spMk id="1780" creationId="{00000000-0000-0000-0000-000000000000}"/>
          </ac:spMkLst>
        </pc:spChg>
        <pc:grpChg chg="mod">
          <ac:chgData name="Loc Huynh" userId="80c0383e323bd6ea" providerId="LiveId" clId="{EB6AEB1E-92B8-574A-94BB-FF82B5FA9E75}" dt="2022-01-20T06:56:50.884" v="104"/>
          <ac:grpSpMkLst>
            <pc:docMk/>
            <pc:sldMk cId="0" sldId="294"/>
            <ac:grpSpMk id="1768" creationId="{00000000-0000-0000-0000-000000000000}"/>
          </ac:grpSpMkLst>
        </pc:grpChg>
        <pc:grpChg chg="mod">
          <ac:chgData name="Loc Huynh" userId="80c0383e323bd6ea" providerId="LiveId" clId="{EB6AEB1E-92B8-574A-94BB-FF82B5FA9E75}" dt="2022-01-20T06:56:50.884" v="104"/>
          <ac:grpSpMkLst>
            <pc:docMk/>
            <pc:sldMk cId="0" sldId="294"/>
            <ac:grpSpMk id="1769" creationId="{00000000-0000-0000-0000-000000000000}"/>
          </ac:grpSpMkLst>
        </pc:grpChg>
        <pc:grpChg chg="mod">
          <ac:chgData name="Loc Huynh" userId="80c0383e323bd6ea" providerId="LiveId" clId="{EB6AEB1E-92B8-574A-94BB-FF82B5FA9E75}" dt="2022-01-20T06:56:50.884" v="104"/>
          <ac:grpSpMkLst>
            <pc:docMk/>
            <pc:sldMk cId="0" sldId="294"/>
            <ac:grpSpMk id="1772" creationId="{00000000-0000-0000-0000-000000000000}"/>
          </ac:grpSpMkLst>
        </pc:grpChg>
        <pc:grpChg chg="mod">
          <ac:chgData name="Loc Huynh" userId="80c0383e323bd6ea" providerId="LiveId" clId="{EB6AEB1E-92B8-574A-94BB-FF82B5FA9E75}" dt="2022-01-20T06:56:50.884" v="104"/>
          <ac:grpSpMkLst>
            <pc:docMk/>
            <pc:sldMk cId="0" sldId="294"/>
            <ac:grpSpMk id="1775" creationId="{00000000-0000-0000-0000-000000000000}"/>
          </ac:grpSpMkLst>
        </pc:grpChg>
        <pc:grpChg chg="mod">
          <ac:chgData name="Loc Huynh" userId="80c0383e323bd6ea" providerId="LiveId" clId="{EB6AEB1E-92B8-574A-94BB-FF82B5FA9E75}" dt="2022-01-20T06:56:50.884" v="104"/>
          <ac:grpSpMkLst>
            <pc:docMk/>
            <pc:sldMk cId="0" sldId="294"/>
            <ac:grpSpMk id="1778" creationId="{00000000-0000-0000-0000-000000000000}"/>
          </ac:grpSpMkLst>
        </pc:grpChg>
        <pc:picChg chg="mod">
          <ac:chgData name="Loc Huynh" userId="80c0383e323bd6ea" providerId="LiveId" clId="{EB6AEB1E-92B8-574A-94BB-FF82B5FA9E75}" dt="2022-01-20T06:56:50.884" v="104"/>
          <ac:picMkLst>
            <pc:docMk/>
            <pc:sldMk cId="0" sldId="294"/>
            <ac:picMk id="1766" creationId="{00000000-0000-0000-0000-000000000000}"/>
          </ac:picMkLst>
        </pc:picChg>
      </pc:sldChg>
      <pc:sldChg chg="add del setBg">
        <pc:chgData name="Loc Huynh" userId="80c0383e323bd6ea" providerId="LiveId" clId="{EB6AEB1E-92B8-574A-94BB-FF82B5FA9E75}" dt="2022-01-22T10:40:24.942" v="17111" actId="2696"/>
        <pc:sldMkLst>
          <pc:docMk/>
          <pc:sldMk cId="0" sldId="295"/>
        </pc:sldMkLst>
      </pc:sldChg>
      <pc:sldChg chg="addSp delSp modSp new mod delAnim modAnim">
        <pc:chgData name="Loc Huynh" userId="80c0383e323bd6ea" providerId="LiveId" clId="{EB6AEB1E-92B8-574A-94BB-FF82B5FA9E75}" dt="2022-01-22T11:16:29.166" v="17657"/>
        <pc:sldMkLst>
          <pc:docMk/>
          <pc:sldMk cId="2897152929" sldId="296"/>
        </pc:sldMkLst>
        <pc:spChg chg="mod">
          <ac:chgData name="Loc Huynh" userId="80c0383e323bd6ea" providerId="LiveId" clId="{EB6AEB1E-92B8-574A-94BB-FF82B5FA9E75}" dt="2022-01-20T09:47:47.730" v="3851" actId="20577"/>
          <ac:spMkLst>
            <pc:docMk/>
            <pc:sldMk cId="2897152929" sldId="296"/>
            <ac:spMk id="2" creationId="{14FB75EB-42E3-C744-9CAF-7D2DB53CDAC0}"/>
          </ac:spMkLst>
        </pc:spChg>
        <pc:spChg chg="mod">
          <ac:chgData name="Loc Huynh" userId="80c0383e323bd6ea" providerId="LiveId" clId="{EB6AEB1E-92B8-574A-94BB-FF82B5FA9E75}" dt="2022-01-22T09:48:02.848" v="15206" actId="20577"/>
          <ac:spMkLst>
            <pc:docMk/>
            <pc:sldMk cId="2897152929" sldId="296"/>
            <ac:spMk id="3" creationId="{915ED961-82CE-F140-B979-1794E0DE9605}"/>
          </ac:spMkLst>
        </pc:spChg>
        <pc:spChg chg="del">
          <ac:chgData name="Loc Huynh" userId="80c0383e323bd6ea" providerId="LiveId" clId="{EB6AEB1E-92B8-574A-94BB-FF82B5FA9E75}" dt="2022-01-22T10:59:26.549" v="17614"/>
          <ac:spMkLst>
            <pc:docMk/>
            <pc:sldMk cId="2897152929" sldId="296"/>
            <ac:spMk id="4" creationId="{577036C7-7488-D74C-B844-9EC220CD06C9}"/>
          </ac:spMkLst>
        </pc:spChg>
        <pc:spChg chg="add mod">
          <ac:chgData name="Loc Huynh" userId="80c0383e323bd6ea" providerId="LiveId" clId="{EB6AEB1E-92B8-574A-94BB-FF82B5FA9E75}" dt="2022-01-22T11:16:29.166" v="17657"/>
          <ac:spMkLst>
            <pc:docMk/>
            <pc:sldMk cId="2897152929" sldId="296"/>
            <ac:spMk id="5" creationId="{6E930C6E-312A-4B41-9E15-B553A535C154}"/>
          </ac:spMkLst>
        </pc:spChg>
        <pc:spChg chg="add del mod">
          <ac:chgData name="Loc Huynh" userId="80c0383e323bd6ea" providerId="LiveId" clId="{EB6AEB1E-92B8-574A-94BB-FF82B5FA9E75}" dt="2022-01-20T08:45:44.239" v="1217" actId="21"/>
          <ac:spMkLst>
            <pc:docMk/>
            <pc:sldMk cId="2897152929" sldId="296"/>
            <ac:spMk id="6" creationId="{3675E350-545C-FA4B-8CC9-A76BBCB43E0D}"/>
          </ac:spMkLst>
        </pc:spChg>
        <pc:spChg chg="add del mod">
          <ac:chgData name="Loc Huynh" userId="80c0383e323bd6ea" providerId="LiveId" clId="{EB6AEB1E-92B8-574A-94BB-FF82B5FA9E75}" dt="2022-01-20T08:45:44.239" v="1217" actId="21"/>
          <ac:spMkLst>
            <pc:docMk/>
            <pc:sldMk cId="2897152929" sldId="296"/>
            <ac:spMk id="8" creationId="{3EE8B5E8-64CD-5044-81CF-4743A07A8D65}"/>
          </ac:spMkLst>
        </pc:spChg>
        <pc:spChg chg="add del mod">
          <ac:chgData name="Loc Huynh" userId="80c0383e323bd6ea" providerId="LiveId" clId="{EB6AEB1E-92B8-574A-94BB-FF82B5FA9E75}" dt="2022-01-20T08:45:44.239" v="1217" actId="21"/>
          <ac:spMkLst>
            <pc:docMk/>
            <pc:sldMk cId="2897152929" sldId="296"/>
            <ac:spMk id="9" creationId="{EF7FEA74-6367-ED4D-8E38-7D0E6FD2134E}"/>
          </ac:spMkLst>
        </pc:spChg>
        <pc:graphicFrameChg chg="add del mod modGraphic">
          <ac:chgData name="Loc Huynh" userId="80c0383e323bd6ea" providerId="LiveId" clId="{EB6AEB1E-92B8-574A-94BB-FF82B5FA9E75}" dt="2022-01-20T08:45:44.239" v="1217" actId="21"/>
          <ac:graphicFrameMkLst>
            <pc:docMk/>
            <pc:sldMk cId="2897152929" sldId="296"/>
            <ac:graphicFrameMk id="5" creationId="{C8057A55-9BE9-A64D-8681-4E9FDBEDC6E2}"/>
          </ac:graphicFrameMkLst>
        </pc:graphicFrameChg>
        <pc:cxnChg chg="add del mod">
          <ac:chgData name="Loc Huynh" userId="80c0383e323bd6ea" providerId="LiveId" clId="{EB6AEB1E-92B8-574A-94BB-FF82B5FA9E75}" dt="2022-01-20T08:45:44.239" v="1217" actId="21"/>
          <ac:cxnSpMkLst>
            <pc:docMk/>
            <pc:sldMk cId="2897152929" sldId="296"/>
            <ac:cxnSpMk id="7" creationId="{5A9348D7-F6B3-3E4B-AD17-0AE89E4FFED5}"/>
          </ac:cxnSpMkLst>
        </pc:cxnChg>
      </pc:sldChg>
      <pc:sldChg chg="new del">
        <pc:chgData name="Loc Huynh" userId="80c0383e323bd6ea" providerId="LiveId" clId="{EB6AEB1E-92B8-574A-94BB-FF82B5FA9E75}" dt="2022-01-20T08:24:05.462" v="623" actId="680"/>
        <pc:sldMkLst>
          <pc:docMk/>
          <pc:sldMk cId="689952151" sldId="297"/>
        </pc:sldMkLst>
      </pc:sldChg>
      <pc:sldChg chg="addSp delSp modSp add mod modAnim">
        <pc:chgData name="Loc Huynh" userId="80c0383e323bd6ea" providerId="LiveId" clId="{EB6AEB1E-92B8-574A-94BB-FF82B5FA9E75}" dt="2022-01-22T11:16:29.166" v="17657"/>
        <pc:sldMkLst>
          <pc:docMk/>
          <pc:sldMk cId="1683330150" sldId="297"/>
        </pc:sldMkLst>
        <pc:spChg chg="mod">
          <ac:chgData name="Loc Huynh" userId="80c0383e323bd6ea" providerId="LiveId" clId="{EB6AEB1E-92B8-574A-94BB-FF82B5FA9E75}" dt="2022-01-20T08:24:32.344" v="663" actId="20577"/>
          <ac:spMkLst>
            <pc:docMk/>
            <pc:sldMk cId="1683330150" sldId="297"/>
            <ac:spMk id="2" creationId="{14FB75EB-42E3-C744-9CAF-7D2DB53CDAC0}"/>
          </ac:spMkLst>
        </pc:spChg>
        <pc:spChg chg="mod">
          <ac:chgData name="Loc Huynh" userId="80c0383e323bd6ea" providerId="LiveId" clId="{EB6AEB1E-92B8-574A-94BB-FF82B5FA9E75}" dt="2022-01-20T08:31:29.519" v="946" actId="113"/>
          <ac:spMkLst>
            <pc:docMk/>
            <pc:sldMk cId="1683330150" sldId="297"/>
            <ac:spMk id="3" creationId="{915ED961-82CE-F140-B979-1794E0DE9605}"/>
          </ac:spMkLst>
        </pc:spChg>
        <pc:spChg chg="del">
          <ac:chgData name="Loc Huynh" userId="80c0383e323bd6ea" providerId="LiveId" clId="{EB6AEB1E-92B8-574A-94BB-FF82B5FA9E75}" dt="2022-01-22T10:59:26.549" v="17614"/>
          <ac:spMkLst>
            <pc:docMk/>
            <pc:sldMk cId="1683330150" sldId="297"/>
            <ac:spMk id="4" creationId="{577036C7-7488-D74C-B844-9EC220CD06C9}"/>
          </ac:spMkLst>
        </pc:spChg>
        <pc:spChg chg="add mod">
          <ac:chgData name="Loc Huynh" userId="80c0383e323bd6ea" providerId="LiveId" clId="{EB6AEB1E-92B8-574A-94BB-FF82B5FA9E75}" dt="2022-01-20T08:49:19.030" v="1262" actId="255"/>
          <ac:spMkLst>
            <pc:docMk/>
            <pc:sldMk cId="1683330150" sldId="297"/>
            <ac:spMk id="6" creationId="{4612B3A0-3A41-6F48-BE68-C6AAC891DF2A}"/>
          </ac:spMkLst>
        </pc:spChg>
        <pc:spChg chg="add mod">
          <ac:chgData name="Loc Huynh" userId="80c0383e323bd6ea" providerId="LiveId" clId="{EB6AEB1E-92B8-574A-94BB-FF82B5FA9E75}" dt="2022-01-21T05:12:25.816" v="7509" actId="14100"/>
          <ac:spMkLst>
            <pc:docMk/>
            <pc:sldMk cId="1683330150" sldId="297"/>
            <ac:spMk id="8" creationId="{1C0AF459-AEB2-734D-905E-4A6278350C3F}"/>
          </ac:spMkLst>
        </pc:spChg>
        <pc:spChg chg="add mod">
          <ac:chgData name="Loc Huynh" userId="80c0383e323bd6ea" providerId="LiveId" clId="{EB6AEB1E-92B8-574A-94BB-FF82B5FA9E75}" dt="2022-01-20T08:45:49.827" v="1225" actId="1036"/>
          <ac:spMkLst>
            <pc:docMk/>
            <pc:sldMk cId="1683330150" sldId="297"/>
            <ac:spMk id="9" creationId="{AC5EB58B-305D-6B4D-9B97-7BEED0D7EEFD}"/>
          </ac:spMkLst>
        </pc:spChg>
        <pc:spChg chg="add mod">
          <ac:chgData name="Loc Huynh" userId="80c0383e323bd6ea" providerId="LiveId" clId="{EB6AEB1E-92B8-574A-94BB-FF82B5FA9E75}" dt="2022-01-22T11:16:29.166" v="17657"/>
          <ac:spMkLst>
            <pc:docMk/>
            <pc:sldMk cId="1683330150" sldId="297"/>
            <ac:spMk id="10" creationId="{53984907-F697-DC4A-82F7-50A72F4F1C42}"/>
          </ac:spMkLst>
        </pc:spChg>
        <pc:graphicFrameChg chg="add mod modGraphic">
          <ac:chgData name="Loc Huynh" userId="80c0383e323bd6ea" providerId="LiveId" clId="{EB6AEB1E-92B8-574A-94BB-FF82B5FA9E75}" dt="2022-01-20T08:49:41.060" v="1265" actId="255"/>
          <ac:graphicFrameMkLst>
            <pc:docMk/>
            <pc:sldMk cId="1683330150" sldId="297"/>
            <ac:graphicFrameMk id="5" creationId="{C5F659C2-A30C-AA4A-AD9C-9B75A7DE6245}"/>
          </ac:graphicFrameMkLst>
        </pc:graphicFrameChg>
        <pc:cxnChg chg="add mod">
          <ac:chgData name="Loc Huynh" userId="80c0383e323bd6ea" providerId="LiveId" clId="{EB6AEB1E-92B8-574A-94BB-FF82B5FA9E75}" dt="2022-01-20T08:49:12.277" v="1259" actId="14100"/>
          <ac:cxnSpMkLst>
            <pc:docMk/>
            <pc:sldMk cId="1683330150" sldId="297"/>
            <ac:cxnSpMk id="7" creationId="{C8C5C08C-AA8B-E341-9C6E-8FE7A9784C20}"/>
          </ac:cxnSpMkLst>
        </pc:cxnChg>
      </pc:sldChg>
      <pc:sldChg chg="addSp delSp modSp add mod">
        <pc:chgData name="Loc Huynh" userId="80c0383e323bd6ea" providerId="LiveId" clId="{EB6AEB1E-92B8-574A-94BB-FF82B5FA9E75}" dt="2022-01-22T11:16:29.166" v="17657"/>
        <pc:sldMkLst>
          <pc:docMk/>
          <pc:sldMk cId="533623523" sldId="298"/>
        </pc:sldMkLst>
        <pc:spChg chg="mod">
          <ac:chgData name="Loc Huynh" userId="80c0383e323bd6ea" providerId="LiveId" clId="{EB6AEB1E-92B8-574A-94BB-FF82B5FA9E75}" dt="2022-01-21T03:41:03.867" v="5037" actId="207"/>
          <ac:spMkLst>
            <pc:docMk/>
            <pc:sldMk cId="533623523" sldId="298"/>
            <ac:spMk id="3" creationId="{915ED961-82CE-F140-B979-1794E0DE9605}"/>
          </ac:spMkLst>
        </pc:spChg>
        <pc:spChg chg="del">
          <ac:chgData name="Loc Huynh" userId="80c0383e323bd6ea" providerId="LiveId" clId="{EB6AEB1E-92B8-574A-94BB-FF82B5FA9E75}" dt="2022-01-22T10:59:26.549" v="17614"/>
          <ac:spMkLst>
            <pc:docMk/>
            <pc:sldMk cId="533623523" sldId="298"/>
            <ac:spMk id="4" creationId="{577036C7-7488-D74C-B844-9EC220CD06C9}"/>
          </ac:spMkLst>
        </pc:spChg>
        <pc:spChg chg="add mod">
          <ac:chgData name="Loc Huynh" userId="80c0383e323bd6ea" providerId="LiveId" clId="{EB6AEB1E-92B8-574A-94BB-FF82B5FA9E75}" dt="2022-01-22T11:16:29.166" v="17657"/>
          <ac:spMkLst>
            <pc:docMk/>
            <pc:sldMk cId="533623523" sldId="298"/>
            <ac:spMk id="5" creationId="{DBCDF668-4390-4E4D-80E1-F1BE596552ED}"/>
          </ac:spMkLst>
        </pc:spChg>
      </pc:sldChg>
      <pc:sldChg chg="addSp delSp modSp add mod modAnim">
        <pc:chgData name="Loc Huynh" userId="80c0383e323bd6ea" providerId="LiveId" clId="{EB6AEB1E-92B8-574A-94BB-FF82B5FA9E75}" dt="2022-01-22T11:16:29.166" v="17657"/>
        <pc:sldMkLst>
          <pc:docMk/>
          <pc:sldMk cId="3922637913" sldId="299"/>
        </pc:sldMkLst>
        <pc:spChg chg="mod">
          <ac:chgData name="Loc Huynh" userId="80c0383e323bd6ea" providerId="LiveId" clId="{EB6AEB1E-92B8-574A-94BB-FF82B5FA9E75}" dt="2022-01-20T08:47:32.539" v="1238" actId="20577"/>
          <ac:spMkLst>
            <pc:docMk/>
            <pc:sldMk cId="3922637913" sldId="299"/>
            <ac:spMk id="3" creationId="{915ED961-82CE-F140-B979-1794E0DE9605}"/>
          </ac:spMkLst>
        </pc:spChg>
        <pc:spChg chg="del">
          <ac:chgData name="Loc Huynh" userId="80c0383e323bd6ea" providerId="LiveId" clId="{EB6AEB1E-92B8-574A-94BB-FF82B5FA9E75}" dt="2022-01-22T10:59:26.549" v="17614"/>
          <ac:spMkLst>
            <pc:docMk/>
            <pc:sldMk cId="3922637913" sldId="299"/>
            <ac:spMk id="4" creationId="{577036C7-7488-D74C-B844-9EC220CD06C9}"/>
          </ac:spMkLst>
        </pc:spChg>
        <pc:spChg chg="add del mod">
          <ac:chgData name="Loc Huynh" userId="80c0383e323bd6ea" providerId="LiveId" clId="{EB6AEB1E-92B8-574A-94BB-FF82B5FA9E75}" dt="2022-01-20T08:47:58.821" v="1242"/>
          <ac:spMkLst>
            <pc:docMk/>
            <pc:sldMk cId="3922637913" sldId="299"/>
            <ac:spMk id="5" creationId="{1A21DAE0-A168-D34E-9294-415BBA1A5ADF}"/>
          </ac:spMkLst>
        </pc:spChg>
        <pc:spChg chg="add mod">
          <ac:chgData name="Loc Huynh" userId="80c0383e323bd6ea" providerId="LiveId" clId="{EB6AEB1E-92B8-574A-94BB-FF82B5FA9E75}" dt="2022-01-22T11:16:29.166" v="17657"/>
          <ac:spMkLst>
            <pc:docMk/>
            <pc:sldMk cId="3922637913" sldId="299"/>
            <ac:spMk id="5" creationId="{647D104C-D043-A742-8392-EB120890656E}"/>
          </ac:spMkLst>
        </pc:spChg>
        <pc:spChg chg="add mod">
          <ac:chgData name="Loc Huynh" userId="80c0383e323bd6ea" providerId="LiveId" clId="{EB6AEB1E-92B8-574A-94BB-FF82B5FA9E75}" dt="2022-01-21T04:13:32.174" v="5499" actId="207"/>
          <ac:spMkLst>
            <pc:docMk/>
            <pc:sldMk cId="3922637913" sldId="299"/>
            <ac:spMk id="6" creationId="{BBBFF30A-D2E7-5642-9ED6-EC25D93B8942}"/>
          </ac:spMkLst>
        </pc:spChg>
        <pc:spChg chg="add mod">
          <ac:chgData name="Loc Huynh" userId="80c0383e323bd6ea" providerId="LiveId" clId="{EB6AEB1E-92B8-574A-94BB-FF82B5FA9E75}" dt="2022-01-20T09:11:22.217" v="1661" actId="1076"/>
          <ac:spMkLst>
            <pc:docMk/>
            <pc:sldMk cId="3922637913" sldId="299"/>
            <ac:spMk id="8" creationId="{DDE5A745-A1C9-9A46-88CD-CDC1CF05D389}"/>
          </ac:spMkLst>
        </pc:spChg>
        <pc:spChg chg="add mod">
          <ac:chgData name="Loc Huynh" userId="80c0383e323bd6ea" providerId="LiveId" clId="{EB6AEB1E-92B8-574A-94BB-FF82B5FA9E75}" dt="2022-01-21T03:25:00.631" v="4516" actId="12"/>
          <ac:spMkLst>
            <pc:docMk/>
            <pc:sldMk cId="3922637913" sldId="299"/>
            <ac:spMk id="20" creationId="{2B970D70-511E-FF46-9C67-D7659A5D7311}"/>
          </ac:spMkLst>
        </pc:spChg>
        <pc:graphicFrameChg chg="add mod modGraphic">
          <ac:chgData name="Loc Huynh" userId="80c0383e323bd6ea" providerId="LiveId" clId="{EB6AEB1E-92B8-574A-94BB-FF82B5FA9E75}" dt="2022-01-20T09:11:22.217" v="1661" actId="1076"/>
          <ac:graphicFrameMkLst>
            <pc:docMk/>
            <pc:sldMk cId="3922637913" sldId="299"/>
            <ac:graphicFrameMk id="7" creationId="{566D1FA8-615B-7A43-AB07-6D1FBED94280}"/>
          </ac:graphicFrameMkLst>
        </pc:graphicFrameChg>
        <pc:cxnChg chg="add mod">
          <ac:chgData name="Loc Huynh" userId="80c0383e323bd6ea" providerId="LiveId" clId="{EB6AEB1E-92B8-574A-94BB-FF82B5FA9E75}" dt="2022-01-20T09:11:22.217" v="1661" actId="1076"/>
          <ac:cxnSpMkLst>
            <pc:docMk/>
            <pc:sldMk cId="3922637913" sldId="299"/>
            <ac:cxnSpMk id="9" creationId="{18F90E98-B941-7F46-8FAA-6E11FD0C4B3F}"/>
          </ac:cxnSpMkLst>
        </pc:cxnChg>
      </pc:sldChg>
      <pc:sldChg chg="addSp delSp modSp add mod modNotesTx">
        <pc:chgData name="Loc Huynh" userId="80c0383e323bd6ea" providerId="LiveId" clId="{EB6AEB1E-92B8-574A-94BB-FF82B5FA9E75}" dt="2022-01-22T11:16:29.166" v="17657"/>
        <pc:sldMkLst>
          <pc:docMk/>
          <pc:sldMk cId="657325403" sldId="300"/>
        </pc:sldMkLst>
        <pc:spChg chg="mod">
          <ac:chgData name="Loc Huynh" userId="80c0383e323bd6ea" providerId="LiveId" clId="{EB6AEB1E-92B8-574A-94BB-FF82B5FA9E75}" dt="2022-01-21T04:34:55.487" v="6126" actId="20577"/>
          <ac:spMkLst>
            <pc:docMk/>
            <pc:sldMk cId="657325403" sldId="300"/>
            <ac:spMk id="3" creationId="{915ED961-82CE-F140-B979-1794E0DE9605}"/>
          </ac:spMkLst>
        </pc:spChg>
        <pc:spChg chg="del">
          <ac:chgData name="Loc Huynh" userId="80c0383e323bd6ea" providerId="LiveId" clId="{EB6AEB1E-92B8-574A-94BB-FF82B5FA9E75}" dt="2022-01-22T10:59:26.549" v="17614"/>
          <ac:spMkLst>
            <pc:docMk/>
            <pc:sldMk cId="657325403" sldId="300"/>
            <ac:spMk id="4" creationId="{577036C7-7488-D74C-B844-9EC220CD06C9}"/>
          </ac:spMkLst>
        </pc:spChg>
        <pc:spChg chg="add mod">
          <ac:chgData name="Loc Huynh" userId="80c0383e323bd6ea" providerId="LiveId" clId="{EB6AEB1E-92B8-574A-94BB-FF82B5FA9E75}" dt="2022-01-22T11:16:29.166" v="17657"/>
          <ac:spMkLst>
            <pc:docMk/>
            <pc:sldMk cId="657325403" sldId="300"/>
            <ac:spMk id="5" creationId="{CDFD65CB-57AA-5F49-9FB2-0872DD615962}"/>
          </ac:spMkLst>
        </pc:spChg>
        <pc:spChg chg="del">
          <ac:chgData name="Loc Huynh" userId="80c0383e323bd6ea" providerId="LiveId" clId="{EB6AEB1E-92B8-574A-94BB-FF82B5FA9E75}" dt="2022-01-20T09:19:52.719" v="1741" actId="478"/>
          <ac:spMkLst>
            <pc:docMk/>
            <pc:sldMk cId="657325403" sldId="300"/>
            <ac:spMk id="6" creationId="{BBBFF30A-D2E7-5642-9ED6-EC25D93B8942}"/>
          </ac:spMkLst>
        </pc:spChg>
        <pc:spChg chg="del">
          <ac:chgData name="Loc Huynh" userId="80c0383e323bd6ea" providerId="LiveId" clId="{EB6AEB1E-92B8-574A-94BB-FF82B5FA9E75}" dt="2022-01-20T09:19:57.086" v="1743" actId="478"/>
          <ac:spMkLst>
            <pc:docMk/>
            <pc:sldMk cId="657325403" sldId="300"/>
            <ac:spMk id="8" creationId="{DDE5A745-A1C9-9A46-88CD-CDC1CF05D389}"/>
          </ac:spMkLst>
        </pc:spChg>
        <pc:spChg chg="del">
          <ac:chgData name="Loc Huynh" userId="80c0383e323bd6ea" providerId="LiveId" clId="{EB6AEB1E-92B8-574A-94BB-FF82B5FA9E75}" dt="2022-01-20T09:19:59.036" v="1745" actId="478"/>
          <ac:spMkLst>
            <pc:docMk/>
            <pc:sldMk cId="657325403" sldId="300"/>
            <ac:spMk id="20" creationId="{2B970D70-511E-FF46-9C67-D7659A5D7311}"/>
          </ac:spMkLst>
        </pc:spChg>
        <pc:graphicFrameChg chg="del">
          <ac:chgData name="Loc Huynh" userId="80c0383e323bd6ea" providerId="LiveId" clId="{EB6AEB1E-92B8-574A-94BB-FF82B5FA9E75}" dt="2022-01-20T09:19:54.291" v="1742" actId="478"/>
          <ac:graphicFrameMkLst>
            <pc:docMk/>
            <pc:sldMk cId="657325403" sldId="300"/>
            <ac:graphicFrameMk id="7" creationId="{566D1FA8-615B-7A43-AB07-6D1FBED94280}"/>
          </ac:graphicFrameMkLst>
        </pc:graphicFrameChg>
        <pc:cxnChg chg="del mod">
          <ac:chgData name="Loc Huynh" userId="80c0383e323bd6ea" providerId="LiveId" clId="{EB6AEB1E-92B8-574A-94BB-FF82B5FA9E75}" dt="2022-01-20T09:19:57.721" v="1744" actId="478"/>
          <ac:cxnSpMkLst>
            <pc:docMk/>
            <pc:sldMk cId="657325403" sldId="300"/>
            <ac:cxnSpMk id="9" creationId="{18F90E98-B941-7F46-8FAA-6E11FD0C4B3F}"/>
          </ac:cxnSpMkLst>
        </pc:cxnChg>
      </pc:sldChg>
      <pc:sldChg chg="addSp delSp modSp add mod delAnim modAnim">
        <pc:chgData name="Loc Huynh" userId="80c0383e323bd6ea" providerId="LiveId" clId="{EB6AEB1E-92B8-574A-94BB-FF82B5FA9E75}" dt="2022-01-22T11:16:29.166" v="17657"/>
        <pc:sldMkLst>
          <pc:docMk/>
          <pc:sldMk cId="1960630294" sldId="301"/>
        </pc:sldMkLst>
        <pc:spChg chg="mod">
          <ac:chgData name="Loc Huynh" userId="80c0383e323bd6ea" providerId="LiveId" clId="{EB6AEB1E-92B8-574A-94BB-FF82B5FA9E75}" dt="2022-01-21T02:29:55.726" v="3935" actId="20577"/>
          <ac:spMkLst>
            <pc:docMk/>
            <pc:sldMk cId="1960630294" sldId="301"/>
            <ac:spMk id="2" creationId="{14FB75EB-42E3-C744-9CAF-7D2DB53CDAC0}"/>
          </ac:spMkLst>
        </pc:spChg>
        <pc:spChg chg="mod">
          <ac:chgData name="Loc Huynh" userId="80c0383e323bd6ea" providerId="LiveId" clId="{EB6AEB1E-92B8-574A-94BB-FF82B5FA9E75}" dt="2022-01-22T03:04:01.646" v="9170" actId="207"/>
          <ac:spMkLst>
            <pc:docMk/>
            <pc:sldMk cId="1960630294" sldId="301"/>
            <ac:spMk id="3" creationId="{915ED961-82CE-F140-B979-1794E0DE9605}"/>
          </ac:spMkLst>
        </pc:spChg>
        <pc:spChg chg="del">
          <ac:chgData name="Loc Huynh" userId="80c0383e323bd6ea" providerId="LiveId" clId="{EB6AEB1E-92B8-574A-94BB-FF82B5FA9E75}" dt="2022-01-22T10:59:26.549" v="17614"/>
          <ac:spMkLst>
            <pc:docMk/>
            <pc:sldMk cId="1960630294" sldId="301"/>
            <ac:spMk id="4" creationId="{577036C7-7488-D74C-B844-9EC220CD06C9}"/>
          </ac:spMkLst>
        </pc:spChg>
        <pc:spChg chg="del">
          <ac:chgData name="Loc Huynh" userId="80c0383e323bd6ea" providerId="LiveId" clId="{EB6AEB1E-92B8-574A-94BB-FF82B5FA9E75}" dt="2022-01-21T05:38:18.489" v="7800" actId="478"/>
          <ac:spMkLst>
            <pc:docMk/>
            <pc:sldMk cId="1960630294" sldId="301"/>
            <ac:spMk id="6" creationId="{4612B3A0-3A41-6F48-BE68-C6AAC891DF2A}"/>
          </ac:spMkLst>
        </pc:spChg>
        <pc:spChg chg="add mod">
          <ac:chgData name="Loc Huynh" userId="80c0383e323bd6ea" providerId="LiveId" clId="{EB6AEB1E-92B8-574A-94BB-FF82B5FA9E75}" dt="2022-01-22T03:04:43.150" v="9175" actId="20577"/>
          <ac:spMkLst>
            <pc:docMk/>
            <pc:sldMk cId="1960630294" sldId="301"/>
            <ac:spMk id="6" creationId="{768B3B4A-D87D-A041-B584-0C3AC5F9F6EC}"/>
          </ac:spMkLst>
        </pc:spChg>
        <pc:spChg chg="add mod">
          <ac:chgData name="Loc Huynh" userId="80c0383e323bd6ea" providerId="LiveId" clId="{EB6AEB1E-92B8-574A-94BB-FF82B5FA9E75}" dt="2022-01-22T11:16:29.166" v="17657"/>
          <ac:spMkLst>
            <pc:docMk/>
            <pc:sldMk cId="1960630294" sldId="301"/>
            <ac:spMk id="7" creationId="{3D56B22B-3C5C-6B4E-BC5B-5EA8D7C4A31A}"/>
          </ac:spMkLst>
        </pc:spChg>
        <pc:spChg chg="add del mod">
          <ac:chgData name="Loc Huynh" userId="80c0383e323bd6ea" providerId="LiveId" clId="{EB6AEB1E-92B8-574A-94BB-FF82B5FA9E75}" dt="2022-01-22T03:01:51.395" v="9143"/>
          <ac:spMkLst>
            <pc:docMk/>
            <pc:sldMk cId="1960630294" sldId="301"/>
            <ac:spMk id="7" creationId="{6EFC9717-1D67-5B44-8754-16B70AF0D8C6}"/>
          </ac:spMkLst>
        </pc:spChg>
        <pc:spChg chg="del mod">
          <ac:chgData name="Loc Huynh" userId="80c0383e323bd6ea" providerId="LiveId" clId="{EB6AEB1E-92B8-574A-94BB-FF82B5FA9E75}" dt="2022-01-21T05:38:18.489" v="7800" actId="478"/>
          <ac:spMkLst>
            <pc:docMk/>
            <pc:sldMk cId="1960630294" sldId="301"/>
            <ac:spMk id="8" creationId="{1C0AF459-AEB2-734D-905E-4A6278350C3F}"/>
          </ac:spMkLst>
        </pc:spChg>
        <pc:spChg chg="add mod">
          <ac:chgData name="Loc Huynh" userId="80c0383e323bd6ea" providerId="LiveId" clId="{EB6AEB1E-92B8-574A-94BB-FF82B5FA9E75}" dt="2022-01-22T03:02:50.096" v="9154" actId="1076"/>
          <ac:spMkLst>
            <pc:docMk/>
            <pc:sldMk cId="1960630294" sldId="301"/>
            <ac:spMk id="8" creationId="{9B352475-8CB2-0E4C-A179-DBD9FF923DFB}"/>
          </ac:spMkLst>
        </pc:spChg>
        <pc:spChg chg="del mod">
          <ac:chgData name="Loc Huynh" userId="80c0383e323bd6ea" providerId="LiveId" clId="{EB6AEB1E-92B8-574A-94BB-FF82B5FA9E75}" dt="2022-01-21T05:38:18.489" v="7800" actId="478"/>
          <ac:spMkLst>
            <pc:docMk/>
            <pc:sldMk cId="1960630294" sldId="301"/>
            <ac:spMk id="9" creationId="{AC5EB58B-305D-6B4D-9B97-7BEED0D7EEFD}"/>
          </ac:spMkLst>
        </pc:spChg>
        <pc:spChg chg="add del mod">
          <ac:chgData name="Loc Huynh" userId="80c0383e323bd6ea" providerId="LiveId" clId="{EB6AEB1E-92B8-574A-94BB-FF82B5FA9E75}" dt="2022-01-21T05:38:18.489" v="7800" actId="478"/>
          <ac:spMkLst>
            <pc:docMk/>
            <pc:sldMk cId="1960630294" sldId="301"/>
            <ac:spMk id="12" creationId="{8D151A54-2A68-F941-8238-210843271DD1}"/>
          </ac:spMkLst>
        </pc:spChg>
        <pc:grpChg chg="add mod">
          <ac:chgData name="Loc Huynh" userId="80c0383e323bd6ea" providerId="LiveId" clId="{EB6AEB1E-92B8-574A-94BB-FF82B5FA9E75}" dt="2022-01-22T03:04:49.774" v="9176" actId="1076"/>
          <ac:grpSpMkLst>
            <pc:docMk/>
            <pc:sldMk cId="1960630294" sldId="301"/>
            <ac:grpSpMk id="5" creationId="{201F2821-4987-5B42-BDEF-5A4DCD5831D3}"/>
          </ac:grpSpMkLst>
        </pc:grpChg>
        <pc:graphicFrameChg chg="del mod modGraphic">
          <ac:chgData name="Loc Huynh" userId="80c0383e323bd6ea" providerId="LiveId" clId="{EB6AEB1E-92B8-574A-94BB-FF82B5FA9E75}" dt="2022-01-21T05:38:18.489" v="7800" actId="478"/>
          <ac:graphicFrameMkLst>
            <pc:docMk/>
            <pc:sldMk cId="1960630294" sldId="301"/>
            <ac:graphicFrameMk id="5" creationId="{C5F659C2-A30C-AA4A-AD9C-9B75A7DE6245}"/>
          </ac:graphicFrameMkLst>
        </pc:graphicFrameChg>
        <pc:graphicFrameChg chg="add del mod">
          <ac:chgData name="Loc Huynh" userId="80c0383e323bd6ea" providerId="LiveId" clId="{EB6AEB1E-92B8-574A-94BB-FF82B5FA9E75}" dt="2022-01-21T05:09:48.686" v="7479" actId="478"/>
          <ac:graphicFrameMkLst>
            <pc:docMk/>
            <pc:sldMk cId="1960630294" sldId="301"/>
            <ac:graphicFrameMk id="11" creationId="{F09B260C-9BD2-8D47-97EE-D05C24CA7600}"/>
          </ac:graphicFrameMkLst>
        </pc:graphicFrameChg>
        <pc:graphicFrameChg chg="add mod modGraphic">
          <ac:chgData name="Loc Huynh" userId="80c0383e323bd6ea" providerId="LiveId" clId="{EB6AEB1E-92B8-574A-94BB-FF82B5FA9E75}" dt="2022-01-22T03:03:29.137" v="9162"/>
          <ac:graphicFrameMkLst>
            <pc:docMk/>
            <pc:sldMk cId="1960630294" sldId="301"/>
            <ac:graphicFrameMk id="13" creationId="{D93F891F-19CF-D44C-8A10-92B68030A8E9}"/>
          </ac:graphicFrameMkLst>
        </pc:graphicFrameChg>
        <pc:cxnChg chg="del mod">
          <ac:chgData name="Loc Huynh" userId="80c0383e323bd6ea" providerId="LiveId" clId="{EB6AEB1E-92B8-574A-94BB-FF82B5FA9E75}" dt="2022-01-21T05:38:18.489" v="7800" actId="478"/>
          <ac:cxnSpMkLst>
            <pc:docMk/>
            <pc:sldMk cId="1960630294" sldId="301"/>
            <ac:cxnSpMk id="7" creationId="{C8C5C08C-AA8B-E341-9C6E-8FE7A9784C20}"/>
          </ac:cxnSpMkLst>
        </pc:cxnChg>
      </pc:sldChg>
      <pc:sldChg chg="modSp add del mod">
        <pc:chgData name="Loc Huynh" userId="80c0383e323bd6ea" providerId="LiveId" clId="{EB6AEB1E-92B8-574A-94BB-FF82B5FA9E75}" dt="2022-01-21T02:32:16.984" v="4059" actId="2696"/>
        <pc:sldMkLst>
          <pc:docMk/>
          <pc:sldMk cId="3935526888" sldId="302"/>
        </pc:sldMkLst>
        <pc:spChg chg="mod">
          <ac:chgData name="Loc Huynh" userId="80c0383e323bd6ea" providerId="LiveId" clId="{EB6AEB1E-92B8-574A-94BB-FF82B5FA9E75}" dt="2022-01-21T02:30:52.816" v="4026" actId="20577"/>
          <ac:spMkLst>
            <pc:docMk/>
            <pc:sldMk cId="3935526888" sldId="302"/>
            <ac:spMk id="221" creationId="{00000000-0000-0000-0000-000000000000}"/>
          </ac:spMkLst>
        </pc:spChg>
      </pc:sldChg>
      <pc:sldChg chg="addSp delSp modSp new mod">
        <pc:chgData name="Loc Huynh" userId="80c0383e323bd6ea" providerId="LiveId" clId="{EB6AEB1E-92B8-574A-94BB-FF82B5FA9E75}" dt="2022-01-22T11:16:29.166" v="17657"/>
        <pc:sldMkLst>
          <pc:docMk/>
          <pc:sldMk cId="2719431770" sldId="303"/>
        </pc:sldMkLst>
        <pc:spChg chg="mod">
          <ac:chgData name="Loc Huynh" userId="80c0383e323bd6ea" providerId="LiveId" clId="{EB6AEB1E-92B8-574A-94BB-FF82B5FA9E75}" dt="2022-01-21T02:32:10.065" v="4058" actId="20577"/>
          <ac:spMkLst>
            <pc:docMk/>
            <pc:sldMk cId="2719431770" sldId="303"/>
            <ac:spMk id="2" creationId="{8F68707A-DF9C-7442-AA8B-3854934550D4}"/>
          </ac:spMkLst>
        </pc:spChg>
        <pc:spChg chg="add mod">
          <ac:chgData name="Loc Huynh" userId="80c0383e323bd6ea" providerId="LiveId" clId="{EB6AEB1E-92B8-574A-94BB-FF82B5FA9E75}" dt="2022-01-22T11:16:29.166" v="17657"/>
          <ac:spMkLst>
            <pc:docMk/>
            <pc:sldMk cId="2719431770" sldId="303"/>
            <ac:spMk id="3" creationId="{676B9EF8-B481-D54E-AE0E-70DD944BA2FF}"/>
          </ac:spMkLst>
        </pc:spChg>
        <pc:spChg chg="del">
          <ac:chgData name="Loc Huynh" userId="80c0383e323bd6ea" providerId="LiveId" clId="{EB6AEB1E-92B8-574A-94BB-FF82B5FA9E75}" dt="2022-01-21T02:32:18.916" v="4060" actId="478"/>
          <ac:spMkLst>
            <pc:docMk/>
            <pc:sldMk cId="2719431770" sldId="303"/>
            <ac:spMk id="3" creationId="{E1A26FE4-0DE2-F242-B692-799C5107B0C6}"/>
          </ac:spMkLst>
        </pc:spChg>
        <pc:spChg chg="del">
          <ac:chgData name="Loc Huynh" userId="80c0383e323bd6ea" providerId="LiveId" clId="{EB6AEB1E-92B8-574A-94BB-FF82B5FA9E75}" dt="2022-01-22T10:59:26.549" v="17614"/>
          <ac:spMkLst>
            <pc:docMk/>
            <pc:sldMk cId="2719431770" sldId="303"/>
            <ac:spMk id="4" creationId="{DA254926-9751-8547-8B48-7F2B925F7DC0}"/>
          </ac:spMkLst>
        </pc:spChg>
        <pc:spChg chg="add mod">
          <ac:chgData name="Loc Huynh" userId="80c0383e323bd6ea" providerId="LiveId" clId="{EB6AEB1E-92B8-574A-94BB-FF82B5FA9E75}" dt="2022-01-21T02:31:59.585" v="4056"/>
          <ac:spMkLst>
            <pc:docMk/>
            <pc:sldMk cId="2719431770" sldId="303"/>
            <ac:spMk id="5" creationId="{0DE51CAE-68FF-8440-AB6F-0825A96EDEA2}"/>
          </ac:spMkLst>
        </pc:spChg>
      </pc:sldChg>
      <pc:sldChg chg="addSp delSp modSp add mod">
        <pc:chgData name="Loc Huynh" userId="80c0383e323bd6ea" providerId="LiveId" clId="{EB6AEB1E-92B8-574A-94BB-FF82B5FA9E75}" dt="2022-01-22T11:16:29.166" v="17657"/>
        <pc:sldMkLst>
          <pc:docMk/>
          <pc:sldMk cId="1504171760" sldId="304"/>
        </pc:sldMkLst>
        <pc:spChg chg="mod">
          <ac:chgData name="Loc Huynh" userId="80c0383e323bd6ea" providerId="LiveId" clId="{EB6AEB1E-92B8-574A-94BB-FF82B5FA9E75}" dt="2022-01-21T02:33:51.274" v="4107" actId="114"/>
          <ac:spMkLst>
            <pc:docMk/>
            <pc:sldMk cId="1504171760" sldId="304"/>
            <ac:spMk id="2" creationId="{8F68707A-DF9C-7442-AA8B-3854934550D4}"/>
          </ac:spMkLst>
        </pc:spChg>
        <pc:spChg chg="add del mod">
          <ac:chgData name="Loc Huynh" userId="80c0383e323bd6ea" providerId="LiveId" clId="{EB6AEB1E-92B8-574A-94BB-FF82B5FA9E75}" dt="2022-01-21T02:33:43.516" v="4106"/>
          <ac:spMkLst>
            <pc:docMk/>
            <pc:sldMk cId="1504171760" sldId="304"/>
            <ac:spMk id="3" creationId="{1F027885-70F3-D342-9372-1C776D8F0AE0}"/>
          </ac:spMkLst>
        </pc:spChg>
        <pc:spChg chg="add mod">
          <ac:chgData name="Loc Huynh" userId="80c0383e323bd6ea" providerId="LiveId" clId="{EB6AEB1E-92B8-574A-94BB-FF82B5FA9E75}" dt="2022-01-22T11:16:29.166" v="17657"/>
          <ac:spMkLst>
            <pc:docMk/>
            <pc:sldMk cId="1504171760" sldId="304"/>
            <ac:spMk id="3" creationId="{98F5EF2C-7EAC-9445-86A0-6CCB9F6E6915}"/>
          </ac:spMkLst>
        </pc:spChg>
        <pc:spChg chg="del">
          <ac:chgData name="Loc Huynh" userId="80c0383e323bd6ea" providerId="LiveId" clId="{EB6AEB1E-92B8-574A-94BB-FF82B5FA9E75}" dt="2022-01-22T10:59:26.549" v="17614"/>
          <ac:spMkLst>
            <pc:docMk/>
            <pc:sldMk cId="1504171760" sldId="304"/>
            <ac:spMk id="4" creationId="{DA254926-9751-8547-8B48-7F2B925F7DC0}"/>
          </ac:spMkLst>
        </pc:spChg>
        <pc:spChg chg="mod">
          <ac:chgData name="Loc Huynh" userId="80c0383e323bd6ea" providerId="LiveId" clId="{EB6AEB1E-92B8-574A-94BB-FF82B5FA9E75}" dt="2022-01-21T02:33:39.245" v="4103" actId="20577"/>
          <ac:spMkLst>
            <pc:docMk/>
            <pc:sldMk cId="1504171760" sldId="304"/>
            <ac:spMk id="5" creationId="{0DE51CAE-68FF-8440-AB6F-0825A96EDEA2}"/>
          </ac:spMkLst>
        </pc:spChg>
      </pc:sldChg>
      <pc:sldChg chg="addSp delSp modSp add mod ord">
        <pc:chgData name="Loc Huynh" userId="80c0383e323bd6ea" providerId="LiveId" clId="{EB6AEB1E-92B8-574A-94BB-FF82B5FA9E75}" dt="2022-01-22T11:16:29.166" v="17657"/>
        <pc:sldMkLst>
          <pc:docMk/>
          <pc:sldMk cId="1041543653" sldId="305"/>
        </pc:sldMkLst>
        <pc:spChg chg="mod">
          <ac:chgData name="Loc Huynh" userId="80c0383e323bd6ea" providerId="LiveId" clId="{EB6AEB1E-92B8-574A-94BB-FF82B5FA9E75}" dt="2022-01-21T04:12:35.722" v="5485" actId="207"/>
          <ac:spMkLst>
            <pc:docMk/>
            <pc:sldMk cId="1041543653" sldId="305"/>
            <ac:spMk id="3" creationId="{915ED961-82CE-F140-B979-1794E0DE9605}"/>
          </ac:spMkLst>
        </pc:spChg>
        <pc:spChg chg="del">
          <ac:chgData name="Loc Huynh" userId="80c0383e323bd6ea" providerId="LiveId" clId="{EB6AEB1E-92B8-574A-94BB-FF82B5FA9E75}" dt="2022-01-22T10:59:26.549" v="17614"/>
          <ac:spMkLst>
            <pc:docMk/>
            <pc:sldMk cId="1041543653" sldId="305"/>
            <ac:spMk id="4" creationId="{577036C7-7488-D74C-B844-9EC220CD06C9}"/>
          </ac:spMkLst>
        </pc:spChg>
        <pc:spChg chg="add mod">
          <ac:chgData name="Loc Huynh" userId="80c0383e323bd6ea" providerId="LiveId" clId="{EB6AEB1E-92B8-574A-94BB-FF82B5FA9E75}" dt="2022-01-22T11:16:29.166" v="17657"/>
          <ac:spMkLst>
            <pc:docMk/>
            <pc:sldMk cId="1041543653" sldId="305"/>
            <ac:spMk id="5" creationId="{807E1599-F461-CD47-8275-F9C9D8BCAA78}"/>
          </ac:spMkLst>
        </pc:spChg>
      </pc:sldChg>
      <pc:sldChg chg="addSp delSp modSp add mod ord">
        <pc:chgData name="Loc Huynh" userId="80c0383e323bd6ea" providerId="LiveId" clId="{EB6AEB1E-92B8-574A-94BB-FF82B5FA9E75}" dt="2022-01-22T11:16:29.166" v="17657"/>
        <pc:sldMkLst>
          <pc:docMk/>
          <pc:sldMk cId="1533929025" sldId="306"/>
        </pc:sldMkLst>
        <pc:spChg chg="mod">
          <ac:chgData name="Loc Huynh" userId="80c0383e323bd6ea" providerId="LiveId" clId="{EB6AEB1E-92B8-574A-94BB-FF82B5FA9E75}" dt="2022-01-21T03:32:46.019" v="4797" actId="20577"/>
          <ac:spMkLst>
            <pc:docMk/>
            <pc:sldMk cId="1533929025" sldId="306"/>
            <ac:spMk id="3" creationId="{915ED961-82CE-F140-B979-1794E0DE9605}"/>
          </ac:spMkLst>
        </pc:spChg>
        <pc:spChg chg="del">
          <ac:chgData name="Loc Huynh" userId="80c0383e323bd6ea" providerId="LiveId" clId="{EB6AEB1E-92B8-574A-94BB-FF82B5FA9E75}" dt="2022-01-22T10:59:26.549" v="17614"/>
          <ac:spMkLst>
            <pc:docMk/>
            <pc:sldMk cId="1533929025" sldId="306"/>
            <ac:spMk id="4" creationId="{577036C7-7488-D74C-B844-9EC220CD06C9}"/>
          </ac:spMkLst>
        </pc:spChg>
        <pc:spChg chg="add del mod">
          <ac:chgData name="Loc Huynh" userId="80c0383e323bd6ea" providerId="LiveId" clId="{EB6AEB1E-92B8-574A-94BB-FF82B5FA9E75}" dt="2022-01-21T03:19:04.572" v="4515" actId="1076"/>
          <ac:spMkLst>
            <pc:docMk/>
            <pc:sldMk cId="1533929025" sldId="306"/>
            <ac:spMk id="7" creationId="{6988EDF7-3C26-F945-8932-714044E5C7B3}"/>
          </ac:spMkLst>
        </pc:spChg>
        <pc:spChg chg="add mod">
          <ac:chgData name="Loc Huynh" userId="80c0383e323bd6ea" providerId="LiveId" clId="{EB6AEB1E-92B8-574A-94BB-FF82B5FA9E75}" dt="2022-01-21T03:35:20.900" v="4843" actId="1076"/>
          <ac:spMkLst>
            <pc:docMk/>
            <pc:sldMk cId="1533929025" sldId="306"/>
            <ac:spMk id="13" creationId="{C75511BF-3337-F046-8BF1-DB33E4CABCD3}"/>
          </ac:spMkLst>
        </pc:spChg>
        <pc:spChg chg="add mod">
          <ac:chgData name="Loc Huynh" userId="80c0383e323bd6ea" providerId="LiveId" clId="{EB6AEB1E-92B8-574A-94BB-FF82B5FA9E75}" dt="2022-01-21T03:35:31.442" v="4844" actId="1076"/>
          <ac:spMkLst>
            <pc:docMk/>
            <pc:sldMk cId="1533929025" sldId="306"/>
            <ac:spMk id="14" creationId="{8F537C15-F782-4C42-8AB4-219CBAD98BE5}"/>
          </ac:spMkLst>
        </pc:spChg>
        <pc:spChg chg="add mod">
          <ac:chgData name="Loc Huynh" userId="80c0383e323bd6ea" providerId="LiveId" clId="{EB6AEB1E-92B8-574A-94BB-FF82B5FA9E75}" dt="2022-01-22T11:16:29.166" v="17657"/>
          <ac:spMkLst>
            <pc:docMk/>
            <pc:sldMk cId="1533929025" sldId="306"/>
            <ac:spMk id="15" creationId="{318C85B9-BF8A-AE4C-89F9-AD43247210F0}"/>
          </ac:spMkLst>
        </pc:spChg>
        <pc:graphicFrameChg chg="add mod modGraphic">
          <ac:chgData name="Loc Huynh" userId="80c0383e323bd6ea" providerId="LiveId" clId="{EB6AEB1E-92B8-574A-94BB-FF82B5FA9E75}" dt="2022-01-21T03:16:58.321" v="4465"/>
          <ac:graphicFrameMkLst>
            <pc:docMk/>
            <pc:sldMk cId="1533929025" sldId="306"/>
            <ac:graphicFrameMk id="5" creationId="{BB71F4E9-F1E0-6E4E-B8B7-6E28C9EF284A}"/>
          </ac:graphicFrameMkLst>
        </pc:graphicFrameChg>
        <pc:cxnChg chg="add del mod">
          <ac:chgData name="Loc Huynh" userId="80c0383e323bd6ea" providerId="LiveId" clId="{EB6AEB1E-92B8-574A-94BB-FF82B5FA9E75}" dt="2022-01-21T03:18:48.446" v="4500" actId="478"/>
          <ac:cxnSpMkLst>
            <pc:docMk/>
            <pc:sldMk cId="1533929025" sldId="306"/>
            <ac:cxnSpMk id="6" creationId="{1B0E4A15-5CE9-724C-A647-A118B8C30425}"/>
          </ac:cxnSpMkLst>
        </pc:cxnChg>
        <pc:cxnChg chg="add mod">
          <ac:chgData name="Loc Huynh" userId="80c0383e323bd6ea" providerId="LiveId" clId="{EB6AEB1E-92B8-574A-94BB-FF82B5FA9E75}" dt="2022-01-21T03:17:36.147" v="4477" actId="554"/>
          <ac:cxnSpMkLst>
            <pc:docMk/>
            <pc:sldMk cId="1533929025" sldId="306"/>
            <ac:cxnSpMk id="8" creationId="{78552840-AA03-1240-8769-45FCB9936BC6}"/>
          </ac:cxnSpMkLst>
        </pc:cxnChg>
        <pc:cxnChg chg="add mod">
          <ac:chgData name="Loc Huynh" userId="80c0383e323bd6ea" providerId="LiveId" clId="{EB6AEB1E-92B8-574A-94BB-FF82B5FA9E75}" dt="2022-01-21T03:18:23.441" v="4495" actId="14100"/>
          <ac:cxnSpMkLst>
            <pc:docMk/>
            <pc:sldMk cId="1533929025" sldId="306"/>
            <ac:cxnSpMk id="9" creationId="{42517F9D-0B99-5149-9992-5C667BA40590}"/>
          </ac:cxnSpMkLst>
        </pc:cxnChg>
        <pc:cxnChg chg="add mod">
          <ac:chgData name="Loc Huynh" userId="80c0383e323bd6ea" providerId="LiveId" clId="{EB6AEB1E-92B8-574A-94BB-FF82B5FA9E75}" dt="2022-01-21T03:18:27.233" v="4496" actId="14100"/>
          <ac:cxnSpMkLst>
            <pc:docMk/>
            <pc:sldMk cId="1533929025" sldId="306"/>
            <ac:cxnSpMk id="10" creationId="{E32E4692-AC7B-E942-9521-16741D1FBB5A}"/>
          </ac:cxnSpMkLst>
        </pc:cxnChg>
        <pc:cxnChg chg="add mod">
          <ac:chgData name="Loc Huynh" userId="80c0383e323bd6ea" providerId="LiveId" clId="{EB6AEB1E-92B8-574A-94BB-FF82B5FA9E75}" dt="2022-01-21T03:17:42.693" v="4479" actId="14100"/>
          <ac:cxnSpMkLst>
            <pc:docMk/>
            <pc:sldMk cId="1533929025" sldId="306"/>
            <ac:cxnSpMk id="11" creationId="{F7550D2D-F49C-6541-8EC4-DA30BCFFF216}"/>
          </ac:cxnSpMkLst>
        </pc:cxnChg>
        <pc:cxnChg chg="add mod">
          <ac:chgData name="Loc Huynh" userId="80c0383e323bd6ea" providerId="LiveId" clId="{EB6AEB1E-92B8-574A-94BB-FF82B5FA9E75}" dt="2022-01-21T03:18:10.437" v="4489" actId="1035"/>
          <ac:cxnSpMkLst>
            <pc:docMk/>
            <pc:sldMk cId="1533929025" sldId="306"/>
            <ac:cxnSpMk id="12" creationId="{6892C7AE-734C-CF45-8D4F-AA43FAAEA654}"/>
          </ac:cxnSpMkLst>
        </pc:cxnChg>
      </pc:sldChg>
      <pc:sldChg chg="addSp delSp modSp add mod">
        <pc:chgData name="Loc Huynh" userId="80c0383e323bd6ea" providerId="LiveId" clId="{EB6AEB1E-92B8-574A-94BB-FF82B5FA9E75}" dt="2022-01-22T11:16:29.166" v="17657"/>
        <pc:sldMkLst>
          <pc:docMk/>
          <pc:sldMk cId="650321722" sldId="307"/>
        </pc:sldMkLst>
        <pc:spChg chg="mod">
          <ac:chgData name="Loc Huynh" userId="80c0383e323bd6ea" providerId="LiveId" clId="{EB6AEB1E-92B8-574A-94BB-FF82B5FA9E75}" dt="2022-01-21T04:26:51.624" v="5828" actId="20577"/>
          <ac:spMkLst>
            <pc:docMk/>
            <pc:sldMk cId="650321722" sldId="307"/>
            <ac:spMk id="3" creationId="{915ED961-82CE-F140-B979-1794E0DE9605}"/>
          </ac:spMkLst>
        </pc:spChg>
        <pc:spChg chg="del">
          <ac:chgData name="Loc Huynh" userId="80c0383e323bd6ea" providerId="LiveId" clId="{EB6AEB1E-92B8-574A-94BB-FF82B5FA9E75}" dt="2022-01-22T10:59:26.549" v="17614"/>
          <ac:spMkLst>
            <pc:docMk/>
            <pc:sldMk cId="650321722" sldId="307"/>
            <ac:spMk id="4" creationId="{577036C7-7488-D74C-B844-9EC220CD06C9}"/>
          </ac:spMkLst>
        </pc:spChg>
        <pc:spChg chg="add mod">
          <ac:chgData name="Loc Huynh" userId="80c0383e323bd6ea" providerId="LiveId" clId="{EB6AEB1E-92B8-574A-94BB-FF82B5FA9E75}" dt="2022-01-22T11:16:29.166" v="17657"/>
          <ac:spMkLst>
            <pc:docMk/>
            <pc:sldMk cId="650321722" sldId="307"/>
            <ac:spMk id="5" creationId="{5F0C6397-FE55-6948-B19A-56835684C666}"/>
          </ac:spMkLst>
        </pc:spChg>
      </pc:sldChg>
      <pc:sldChg chg="addSp delSp modSp add mod">
        <pc:chgData name="Loc Huynh" userId="80c0383e323bd6ea" providerId="LiveId" clId="{EB6AEB1E-92B8-574A-94BB-FF82B5FA9E75}" dt="2022-01-22T11:16:29.166" v="17657"/>
        <pc:sldMkLst>
          <pc:docMk/>
          <pc:sldMk cId="3501836864" sldId="308"/>
        </pc:sldMkLst>
        <pc:spChg chg="mod">
          <ac:chgData name="Loc Huynh" userId="80c0383e323bd6ea" providerId="LiveId" clId="{EB6AEB1E-92B8-574A-94BB-FF82B5FA9E75}" dt="2022-01-21T04:33:31.117" v="6084" actId="20577"/>
          <ac:spMkLst>
            <pc:docMk/>
            <pc:sldMk cId="3501836864" sldId="308"/>
            <ac:spMk id="3" creationId="{915ED961-82CE-F140-B979-1794E0DE9605}"/>
          </ac:spMkLst>
        </pc:spChg>
        <pc:spChg chg="del">
          <ac:chgData name="Loc Huynh" userId="80c0383e323bd6ea" providerId="LiveId" clId="{EB6AEB1E-92B8-574A-94BB-FF82B5FA9E75}" dt="2022-01-22T10:59:26.549" v="17614"/>
          <ac:spMkLst>
            <pc:docMk/>
            <pc:sldMk cId="3501836864" sldId="308"/>
            <ac:spMk id="4" creationId="{577036C7-7488-D74C-B844-9EC220CD06C9}"/>
          </ac:spMkLst>
        </pc:spChg>
        <pc:spChg chg="add mod">
          <ac:chgData name="Loc Huynh" userId="80c0383e323bd6ea" providerId="LiveId" clId="{EB6AEB1E-92B8-574A-94BB-FF82B5FA9E75}" dt="2022-01-22T11:16:29.166" v="17657"/>
          <ac:spMkLst>
            <pc:docMk/>
            <pc:sldMk cId="3501836864" sldId="308"/>
            <ac:spMk id="5" creationId="{968BBF66-7524-1842-977A-E99B06E9A2E4}"/>
          </ac:spMkLst>
        </pc:spChg>
      </pc:sldChg>
      <pc:sldChg chg="addSp delSp modSp add mod modNotesTx">
        <pc:chgData name="Loc Huynh" userId="80c0383e323bd6ea" providerId="LiveId" clId="{EB6AEB1E-92B8-574A-94BB-FF82B5FA9E75}" dt="2022-01-22T11:16:29.166" v="17657"/>
        <pc:sldMkLst>
          <pc:docMk/>
          <pc:sldMk cId="939005025" sldId="309"/>
        </pc:sldMkLst>
        <pc:spChg chg="mod">
          <ac:chgData name="Loc Huynh" userId="80c0383e323bd6ea" providerId="LiveId" clId="{EB6AEB1E-92B8-574A-94BB-FF82B5FA9E75}" dt="2022-01-21T04:47:46.911" v="6643" actId="20577"/>
          <ac:spMkLst>
            <pc:docMk/>
            <pc:sldMk cId="939005025" sldId="309"/>
            <ac:spMk id="3" creationId="{915ED961-82CE-F140-B979-1794E0DE9605}"/>
          </ac:spMkLst>
        </pc:spChg>
        <pc:spChg chg="del">
          <ac:chgData name="Loc Huynh" userId="80c0383e323bd6ea" providerId="LiveId" clId="{EB6AEB1E-92B8-574A-94BB-FF82B5FA9E75}" dt="2022-01-22T10:59:26.549" v="17614"/>
          <ac:spMkLst>
            <pc:docMk/>
            <pc:sldMk cId="939005025" sldId="309"/>
            <ac:spMk id="4" creationId="{577036C7-7488-D74C-B844-9EC220CD06C9}"/>
          </ac:spMkLst>
        </pc:spChg>
        <pc:spChg chg="add mod">
          <ac:chgData name="Loc Huynh" userId="80c0383e323bd6ea" providerId="LiveId" clId="{EB6AEB1E-92B8-574A-94BB-FF82B5FA9E75}" dt="2022-01-22T11:16:29.166" v="17657"/>
          <ac:spMkLst>
            <pc:docMk/>
            <pc:sldMk cId="939005025" sldId="309"/>
            <ac:spMk id="5" creationId="{9FA95CF2-CB3B-A043-93FD-EF6EC9BE1C97}"/>
          </ac:spMkLst>
        </pc:spChg>
      </pc:sldChg>
      <pc:sldChg chg="addSp delSp modSp add del mod ord modAnim">
        <pc:chgData name="Loc Huynh" userId="80c0383e323bd6ea" providerId="LiveId" clId="{EB6AEB1E-92B8-574A-94BB-FF82B5FA9E75}" dt="2022-01-22T04:36:20.055" v="11182" actId="2696"/>
        <pc:sldMkLst>
          <pc:docMk/>
          <pc:sldMk cId="3566282367" sldId="310"/>
        </pc:sldMkLst>
        <pc:spChg chg="mod">
          <ac:chgData name="Loc Huynh" userId="80c0383e323bd6ea" providerId="LiveId" clId="{EB6AEB1E-92B8-574A-94BB-FF82B5FA9E75}" dt="2022-01-22T04:33:59.352" v="11099" actId="255"/>
          <ac:spMkLst>
            <pc:docMk/>
            <pc:sldMk cId="3566282367" sldId="310"/>
            <ac:spMk id="3" creationId="{915ED961-82CE-F140-B979-1794E0DE9605}"/>
          </ac:spMkLst>
        </pc:spChg>
        <pc:spChg chg="mod">
          <ac:chgData name="Loc Huynh" userId="80c0383e323bd6ea" providerId="LiveId" clId="{EB6AEB1E-92B8-574A-94BB-FF82B5FA9E75}" dt="2022-01-22T04:32:59.637" v="11072" actId="1076"/>
          <ac:spMkLst>
            <pc:docMk/>
            <pc:sldMk cId="3566282367" sldId="310"/>
            <ac:spMk id="6" creationId="{4612B3A0-3A41-6F48-BE68-C6AAC891DF2A}"/>
          </ac:spMkLst>
        </pc:spChg>
        <pc:spChg chg="del">
          <ac:chgData name="Loc Huynh" userId="80c0383e323bd6ea" providerId="LiveId" clId="{EB6AEB1E-92B8-574A-94BB-FF82B5FA9E75}" dt="2022-01-22T04:32:03.889" v="11058" actId="478"/>
          <ac:spMkLst>
            <pc:docMk/>
            <pc:sldMk cId="3566282367" sldId="310"/>
            <ac:spMk id="8" creationId="{1C0AF459-AEB2-734D-905E-4A6278350C3F}"/>
          </ac:spMkLst>
        </pc:spChg>
        <pc:spChg chg="del">
          <ac:chgData name="Loc Huynh" userId="80c0383e323bd6ea" providerId="LiveId" clId="{EB6AEB1E-92B8-574A-94BB-FF82B5FA9E75}" dt="2022-01-22T04:32:00.985" v="11057" actId="478"/>
          <ac:spMkLst>
            <pc:docMk/>
            <pc:sldMk cId="3566282367" sldId="310"/>
            <ac:spMk id="9" creationId="{AC5EB58B-305D-6B4D-9B97-7BEED0D7EEFD}"/>
          </ac:spMkLst>
        </pc:spChg>
        <pc:spChg chg="mod">
          <ac:chgData name="Loc Huynh" userId="80c0383e323bd6ea" providerId="LiveId" clId="{EB6AEB1E-92B8-574A-94BB-FF82B5FA9E75}" dt="2022-01-22T04:32:53.070" v="11071" actId="14100"/>
          <ac:spMkLst>
            <pc:docMk/>
            <pc:sldMk cId="3566282367" sldId="310"/>
            <ac:spMk id="12" creationId="{8D151A54-2A68-F941-8238-210843271DD1}"/>
          </ac:spMkLst>
        </pc:spChg>
        <pc:spChg chg="add mod">
          <ac:chgData name="Loc Huynh" userId="80c0383e323bd6ea" providerId="LiveId" clId="{EB6AEB1E-92B8-574A-94BB-FF82B5FA9E75}" dt="2022-01-22T04:33:15.804" v="11075" actId="14100"/>
          <ac:spMkLst>
            <pc:docMk/>
            <pc:sldMk cId="3566282367" sldId="310"/>
            <ac:spMk id="14" creationId="{5604CBE2-7177-144C-9AB6-C2893E96DDB5}"/>
          </ac:spMkLst>
        </pc:spChg>
        <pc:graphicFrameChg chg="mod modGraphic">
          <ac:chgData name="Loc Huynh" userId="80c0383e323bd6ea" providerId="LiveId" clId="{EB6AEB1E-92B8-574A-94BB-FF82B5FA9E75}" dt="2022-01-22T04:32:30.365" v="11068" actId="1076"/>
          <ac:graphicFrameMkLst>
            <pc:docMk/>
            <pc:sldMk cId="3566282367" sldId="310"/>
            <ac:graphicFrameMk id="5" creationId="{C5F659C2-A30C-AA4A-AD9C-9B75A7DE6245}"/>
          </ac:graphicFrameMkLst>
        </pc:graphicFrameChg>
        <pc:cxnChg chg="mod">
          <ac:chgData name="Loc Huynh" userId="80c0383e323bd6ea" providerId="LiveId" clId="{EB6AEB1E-92B8-574A-94BB-FF82B5FA9E75}" dt="2022-01-22T04:33:06.725" v="11073" actId="14100"/>
          <ac:cxnSpMkLst>
            <pc:docMk/>
            <pc:sldMk cId="3566282367" sldId="310"/>
            <ac:cxnSpMk id="7" creationId="{C8C5C08C-AA8B-E341-9C6E-8FE7A9784C20}"/>
          </ac:cxnSpMkLst>
        </pc:cxnChg>
      </pc:sldChg>
      <pc:sldChg chg="addSp delSp modSp add mod ord delAnim modAnim">
        <pc:chgData name="Loc Huynh" userId="80c0383e323bd6ea" providerId="LiveId" clId="{EB6AEB1E-92B8-574A-94BB-FF82B5FA9E75}" dt="2022-01-22T11:16:29.166" v="17657"/>
        <pc:sldMkLst>
          <pc:docMk/>
          <pc:sldMk cId="190706261" sldId="311"/>
        </pc:sldMkLst>
        <pc:spChg chg="mod">
          <ac:chgData name="Loc Huynh" userId="80c0383e323bd6ea" providerId="LiveId" clId="{EB6AEB1E-92B8-574A-94BB-FF82B5FA9E75}" dt="2022-01-22T03:33:37.352" v="9980" actId="114"/>
          <ac:spMkLst>
            <pc:docMk/>
            <pc:sldMk cId="190706261" sldId="311"/>
            <ac:spMk id="3" creationId="{915ED961-82CE-F140-B979-1794E0DE9605}"/>
          </ac:spMkLst>
        </pc:spChg>
        <pc:spChg chg="del">
          <ac:chgData name="Loc Huynh" userId="80c0383e323bd6ea" providerId="LiveId" clId="{EB6AEB1E-92B8-574A-94BB-FF82B5FA9E75}" dt="2022-01-22T10:59:26.549" v="17614"/>
          <ac:spMkLst>
            <pc:docMk/>
            <pc:sldMk cId="190706261" sldId="311"/>
            <ac:spMk id="4" creationId="{577036C7-7488-D74C-B844-9EC220CD06C9}"/>
          </ac:spMkLst>
        </pc:spChg>
        <pc:spChg chg="mod">
          <ac:chgData name="Loc Huynh" userId="80c0383e323bd6ea" providerId="LiveId" clId="{EB6AEB1E-92B8-574A-94BB-FF82B5FA9E75}" dt="2022-01-21T09:19:02.994" v="8313" actId="255"/>
          <ac:spMkLst>
            <pc:docMk/>
            <pc:sldMk cId="190706261" sldId="311"/>
            <ac:spMk id="7" creationId="{A8328EB9-675B-8346-8A73-28341966E40E}"/>
          </ac:spMkLst>
        </pc:spChg>
        <pc:spChg chg="add mod">
          <ac:chgData name="Loc Huynh" userId="80c0383e323bd6ea" providerId="LiveId" clId="{EB6AEB1E-92B8-574A-94BB-FF82B5FA9E75}" dt="2022-01-22T11:16:29.166" v="17657"/>
          <ac:spMkLst>
            <pc:docMk/>
            <pc:sldMk cId="190706261" sldId="311"/>
            <ac:spMk id="9" creationId="{DF3CA04B-30E8-EC49-B2BB-A5A534C24AD9}"/>
          </ac:spMkLst>
        </pc:spChg>
        <pc:spChg chg="mod">
          <ac:chgData name="Loc Huynh" userId="80c0383e323bd6ea" providerId="LiveId" clId="{EB6AEB1E-92B8-574A-94BB-FF82B5FA9E75}" dt="2022-01-21T09:19:06.933" v="8314" actId="255"/>
          <ac:spMkLst>
            <pc:docMk/>
            <pc:sldMk cId="190706261" sldId="311"/>
            <ac:spMk id="11" creationId="{A349ECAD-BC25-004C-A94F-4CF968F9E1F1}"/>
          </ac:spMkLst>
        </pc:spChg>
        <pc:spChg chg="mod">
          <ac:chgData name="Loc Huynh" userId="80c0383e323bd6ea" providerId="LiveId" clId="{EB6AEB1E-92B8-574A-94BB-FF82B5FA9E75}" dt="2022-01-21T09:19:20.470" v="8323" actId="20577"/>
          <ac:spMkLst>
            <pc:docMk/>
            <pc:sldMk cId="190706261" sldId="311"/>
            <ac:spMk id="15" creationId="{BE769BF0-E454-0C44-821B-8B04A8008708}"/>
          </ac:spMkLst>
        </pc:spChg>
        <pc:spChg chg="mod">
          <ac:chgData name="Loc Huynh" userId="80c0383e323bd6ea" providerId="LiveId" clId="{EB6AEB1E-92B8-574A-94BB-FF82B5FA9E75}" dt="2022-01-22T03:15:45.478" v="9530"/>
          <ac:spMkLst>
            <pc:docMk/>
            <pc:sldMk cId="190706261" sldId="311"/>
            <ac:spMk id="18" creationId="{12D490CB-F3D4-6749-9C7F-1F2C44CEAEE0}"/>
          </ac:spMkLst>
        </pc:spChg>
        <pc:spChg chg="mod">
          <ac:chgData name="Loc Huynh" userId="80c0383e323bd6ea" providerId="LiveId" clId="{EB6AEB1E-92B8-574A-94BB-FF82B5FA9E75}" dt="2022-01-21T09:17:43.130" v="8273"/>
          <ac:spMkLst>
            <pc:docMk/>
            <pc:sldMk cId="190706261" sldId="311"/>
            <ac:spMk id="19" creationId="{625E3E22-BEC0-0F42-AFFC-4A9897228F6F}"/>
          </ac:spMkLst>
        </pc:spChg>
        <pc:spChg chg="mod">
          <ac:chgData name="Loc Huynh" userId="80c0383e323bd6ea" providerId="LiveId" clId="{EB6AEB1E-92B8-574A-94BB-FF82B5FA9E75}" dt="2022-01-22T03:15:45.478" v="9530"/>
          <ac:spMkLst>
            <pc:docMk/>
            <pc:sldMk cId="190706261" sldId="311"/>
            <ac:spMk id="19" creationId="{96E8394E-8085-5A4A-B145-B703EB57002C}"/>
          </ac:spMkLst>
        </pc:spChg>
        <pc:spChg chg="mod">
          <ac:chgData name="Loc Huynh" userId="80c0383e323bd6ea" providerId="LiveId" clId="{EB6AEB1E-92B8-574A-94BB-FF82B5FA9E75}" dt="2022-01-22T03:20:44.855" v="9611" actId="20577"/>
          <ac:spMkLst>
            <pc:docMk/>
            <pc:sldMk cId="190706261" sldId="311"/>
            <ac:spMk id="24" creationId="{E048052A-7EF4-6645-9595-9A8E4355E081}"/>
          </ac:spMkLst>
        </pc:spChg>
        <pc:spChg chg="mod">
          <ac:chgData name="Loc Huynh" userId="80c0383e323bd6ea" providerId="LiveId" clId="{EB6AEB1E-92B8-574A-94BB-FF82B5FA9E75}" dt="2022-01-22T03:20:06.102" v="9564"/>
          <ac:spMkLst>
            <pc:docMk/>
            <pc:sldMk cId="190706261" sldId="311"/>
            <ac:spMk id="25" creationId="{208504D6-653A-1446-94AA-52EA3859B5C7}"/>
          </ac:spMkLst>
        </pc:spChg>
        <pc:spChg chg="mod">
          <ac:chgData name="Loc Huynh" userId="80c0383e323bd6ea" providerId="LiveId" clId="{EB6AEB1E-92B8-574A-94BB-FF82B5FA9E75}" dt="2022-01-22T03:33:09.373" v="9937" actId="20577"/>
          <ac:spMkLst>
            <pc:docMk/>
            <pc:sldMk cId="190706261" sldId="311"/>
            <ac:spMk id="27" creationId="{EC8A7AAD-95D3-BF4E-BCA7-EADFA2523C1A}"/>
          </ac:spMkLst>
        </pc:spChg>
        <pc:spChg chg="mod">
          <ac:chgData name="Loc Huynh" userId="80c0383e323bd6ea" providerId="LiveId" clId="{EB6AEB1E-92B8-574A-94BB-FF82B5FA9E75}" dt="2022-01-22T03:33:01.870" v="9926"/>
          <ac:spMkLst>
            <pc:docMk/>
            <pc:sldMk cId="190706261" sldId="311"/>
            <ac:spMk id="28" creationId="{C79FB063-1FE4-1241-85D5-125E357EBEBD}"/>
          </ac:spMkLst>
        </pc:spChg>
        <pc:grpChg chg="add del mod">
          <ac:chgData name="Loc Huynh" userId="80c0383e323bd6ea" providerId="LiveId" clId="{EB6AEB1E-92B8-574A-94BB-FF82B5FA9E75}" dt="2022-01-22T03:35:21.512" v="9988" actId="1036"/>
          <ac:grpSpMkLst>
            <pc:docMk/>
            <pc:sldMk cId="190706261" sldId="311"/>
            <ac:grpSpMk id="6" creationId="{9B3F9ABB-7EA4-974F-AA81-16710CEBF810}"/>
          </ac:grpSpMkLst>
        </pc:grpChg>
        <pc:grpChg chg="add del mod">
          <ac:chgData name="Loc Huynh" userId="80c0383e323bd6ea" providerId="LiveId" clId="{EB6AEB1E-92B8-574A-94BB-FF82B5FA9E75}" dt="2022-01-22T03:35:21.512" v="9988" actId="1036"/>
          <ac:grpSpMkLst>
            <pc:docMk/>
            <pc:sldMk cId="190706261" sldId="311"/>
            <ac:grpSpMk id="10" creationId="{C2709458-C391-884D-9C5D-04C279D97ADC}"/>
          </ac:grpSpMkLst>
        </pc:grpChg>
        <pc:grpChg chg="add del mod">
          <ac:chgData name="Loc Huynh" userId="80c0383e323bd6ea" providerId="LiveId" clId="{EB6AEB1E-92B8-574A-94BB-FF82B5FA9E75}" dt="2022-01-22T03:35:21.512" v="9988" actId="1036"/>
          <ac:grpSpMkLst>
            <pc:docMk/>
            <pc:sldMk cId="190706261" sldId="311"/>
            <ac:grpSpMk id="14" creationId="{94925A6B-0CAC-7843-AE97-EB13F97B4089}"/>
          </ac:grpSpMkLst>
        </pc:grpChg>
        <pc:grpChg chg="add del mod">
          <ac:chgData name="Loc Huynh" userId="80c0383e323bd6ea" providerId="LiveId" clId="{EB6AEB1E-92B8-574A-94BB-FF82B5FA9E75}" dt="2022-01-22T03:20:01.171" v="9563" actId="478"/>
          <ac:grpSpMkLst>
            <pc:docMk/>
            <pc:sldMk cId="190706261" sldId="311"/>
            <ac:grpSpMk id="17" creationId="{240501B6-49B5-AD4E-AF80-CC8BCE5C3849}"/>
          </ac:grpSpMkLst>
        </pc:grpChg>
        <pc:grpChg chg="add del mod">
          <ac:chgData name="Loc Huynh" userId="80c0383e323bd6ea" providerId="LiveId" clId="{EB6AEB1E-92B8-574A-94BB-FF82B5FA9E75}" dt="2022-01-21T09:18:50.285" v="8303" actId="478"/>
          <ac:grpSpMkLst>
            <pc:docMk/>
            <pc:sldMk cId="190706261" sldId="311"/>
            <ac:grpSpMk id="18" creationId="{D5863136-3495-C746-9DCE-D040D1D9A058}"/>
          </ac:grpSpMkLst>
        </pc:grpChg>
        <pc:grpChg chg="add del mod">
          <ac:chgData name="Loc Huynh" userId="80c0383e323bd6ea" providerId="LiveId" clId="{EB6AEB1E-92B8-574A-94BB-FF82B5FA9E75}" dt="2022-01-22T03:32:52.308" v="9925" actId="478"/>
          <ac:grpSpMkLst>
            <pc:docMk/>
            <pc:sldMk cId="190706261" sldId="311"/>
            <ac:grpSpMk id="23" creationId="{23BC7EDF-0EA6-774C-BC81-186AA56374A6}"/>
          </ac:grpSpMkLst>
        </pc:grpChg>
        <pc:grpChg chg="add mod">
          <ac:chgData name="Loc Huynh" userId="80c0383e323bd6ea" providerId="LiveId" clId="{EB6AEB1E-92B8-574A-94BB-FF82B5FA9E75}" dt="2022-01-22T03:35:27.722" v="9995" actId="1036"/>
          <ac:grpSpMkLst>
            <pc:docMk/>
            <pc:sldMk cId="190706261" sldId="311"/>
            <ac:grpSpMk id="26" creationId="{93C1AE52-DB67-D14A-BABF-B33ED7833212}"/>
          </ac:grpSpMkLst>
        </pc:grpChg>
        <pc:graphicFrameChg chg="add mod modGraphic">
          <ac:chgData name="Loc Huynh" userId="80c0383e323bd6ea" providerId="LiveId" clId="{EB6AEB1E-92B8-574A-94BB-FF82B5FA9E75}" dt="2022-01-22T03:35:21.512" v="9988" actId="1036"/>
          <ac:graphicFrameMkLst>
            <pc:docMk/>
            <pc:sldMk cId="190706261" sldId="311"/>
            <ac:graphicFrameMk id="5" creationId="{C77BF5B1-31C4-E44A-8A04-E1883B70C5C1}"/>
          </ac:graphicFrameMkLst>
        </pc:graphicFrameChg>
        <pc:graphicFrameChg chg="add del mod">
          <ac:chgData name="Loc Huynh" userId="80c0383e323bd6ea" providerId="LiveId" clId="{EB6AEB1E-92B8-574A-94BB-FF82B5FA9E75}" dt="2022-01-21T09:21:10.129" v="8337" actId="478"/>
          <ac:graphicFrameMkLst>
            <pc:docMk/>
            <pc:sldMk cId="190706261" sldId="311"/>
            <ac:graphicFrameMk id="9" creationId="{1AA51631-417C-9741-95DB-2AA1C4E97BE1}"/>
          </ac:graphicFrameMkLst>
        </pc:graphicFrameChg>
        <pc:graphicFrameChg chg="add del mod modGraphic">
          <ac:chgData name="Loc Huynh" userId="80c0383e323bd6ea" providerId="LiveId" clId="{EB6AEB1E-92B8-574A-94BB-FF82B5FA9E75}" dt="2022-01-21T09:21:11.879" v="8339" actId="478"/>
          <ac:graphicFrameMkLst>
            <pc:docMk/>
            <pc:sldMk cId="190706261" sldId="311"/>
            <ac:graphicFrameMk id="13" creationId="{05EE2E02-16FB-FA4D-8628-8CFBFF659545}"/>
          </ac:graphicFrameMkLst>
        </pc:graphicFrameChg>
        <pc:graphicFrameChg chg="add del mod">
          <ac:chgData name="Loc Huynh" userId="80c0383e323bd6ea" providerId="LiveId" clId="{EB6AEB1E-92B8-574A-94BB-FF82B5FA9E75}" dt="2022-01-21T09:18:49.782" v="8302" actId="478"/>
          <ac:graphicFrameMkLst>
            <pc:docMk/>
            <pc:sldMk cId="190706261" sldId="311"/>
            <ac:graphicFrameMk id="17" creationId="{48861743-4840-4945-8FFD-8116D5A423F2}"/>
          </ac:graphicFrameMkLst>
        </pc:graphicFrameChg>
        <pc:graphicFrameChg chg="add del mod">
          <ac:chgData name="Loc Huynh" userId="80c0383e323bd6ea" providerId="LiveId" clId="{EB6AEB1E-92B8-574A-94BB-FF82B5FA9E75}" dt="2022-01-22T03:17:34.798" v="9555" actId="478"/>
          <ac:graphicFrameMkLst>
            <pc:docMk/>
            <pc:sldMk cId="190706261" sldId="311"/>
            <ac:graphicFrameMk id="20" creationId="{CCA1671E-C08E-1845-8D61-8443B17B330B}"/>
          </ac:graphicFrameMkLst>
        </pc:graphicFrameChg>
        <pc:graphicFrameChg chg="add mod modGraphic">
          <ac:chgData name="Loc Huynh" userId="80c0383e323bd6ea" providerId="LiveId" clId="{EB6AEB1E-92B8-574A-94BB-FF82B5FA9E75}" dt="2022-01-22T03:35:21.512" v="9988" actId="1036"/>
          <ac:graphicFrameMkLst>
            <pc:docMk/>
            <pc:sldMk cId="190706261" sldId="311"/>
            <ac:graphicFrameMk id="21" creationId="{5457C604-A84F-DC4F-B694-9F957CC7725E}"/>
          </ac:graphicFrameMkLst>
        </pc:graphicFrameChg>
        <pc:graphicFrameChg chg="add mod modGraphic">
          <ac:chgData name="Loc Huynh" userId="80c0383e323bd6ea" providerId="LiveId" clId="{EB6AEB1E-92B8-574A-94BB-FF82B5FA9E75}" dt="2022-01-22T03:35:21.512" v="9988" actId="1036"/>
          <ac:graphicFrameMkLst>
            <pc:docMk/>
            <pc:sldMk cId="190706261" sldId="311"/>
            <ac:graphicFrameMk id="22" creationId="{26DAF0A6-2E50-8F4A-BDE1-4C5D54CD3F33}"/>
          </ac:graphicFrameMkLst>
        </pc:graphicFrameChg>
        <pc:cxnChg chg="mod">
          <ac:chgData name="Loc Huynh" userId="80c0383e323bd6ea" providerId="LiveId" clId="{EB6AEB1E-92B8-574A-94BB-FF82B5FA9E75}" dt="2022-01-21T09:17:43.130" v="8273"/>
          <ac:cxnSpMkLst>
            <pc:docMk/>
            <pc:sldMk cId="190706261" sldId="311"/>
            <ac:cxnSpMk id="8" creationId="{D09B1C22-4EDD-F945-882D-BE78A83A76E5}"/>
          </ac:cxnSpMkLst>
        </pc:cxnChg>
        <pc:cxnChg chg="mod">
          <ac:chgData name="Loc Huynh" userId="80c0383e323bd6ea" providerId="LiveId" clId="{EB6AEB1E-92B8-574A-94BB-FF82B5FA9E75}" dt="2022-01-21T09:17:43.130" v="8273"/>
          <ac:cxnSpMkLst>
            <pc:docMk/>
            <pc:sldMk cId="190706261" sldId="311"/>
            <ac:cxnSpMk id="12" creationId="{D7983494-6FA5-5544-9339-AA10E7EE9702}"/>
          </ac:cxnSpMkLst>
        </pc:cxnChg>
        <pc:cxnChg chg="mod">
          <ac:chgData name="Loc Huynh" userId="80c0383e323bd6ea" providerId="LiveId" clId="{EB6AEB1E-92B8-574A-94BB-FF82B5FA9E75}" dt="2022-01-21T09:17:43.130" v="8273"/>
          <ac:cxnSpMkLst>
            <pc:docMk/>
            <pc:sldMk cId="190706261" sldId="311"/>
            <ac:cxnSpMk id="16" creationId="{55BF97C7-8146-A94C-9C65-1C3932D7AFB5}"/>
          </ac:cxnSpMkLst>
        </pc:cxnChg>
        <pc:cxnChg chg="mod">
          <ac:chgData name="Loc Huynh" userId="80c0383e323bd6ea" providerId="LiveId" clId="{EB6AEB1E-92B8-574A-94BB-FF82B5FA9E75}" dt="2022-01-21T09:17:43.130" v="8273"/>
          <ac:cxnSpMkLst>
            <pc:docMk/>
            <pc:sldMk cId="190706261" sldId="311"/>
            <ac:cxnSpMk id="20" creationId="{55D258CE-9334-924F-BD4E-4F300F413DEC}"/>
          </ac:cxnSpMkLst>
        </pc:cxnChg>
      </pc:sldChg>
      <pc:sldChg chg="addSp delSp modSp add mod modAnim">
        <pc:chgData name="Loc Huynh" userId="80c0383e323bd6ea" providerId="LiveId" clId="{EB6AEB1E-92B8-574A-94BB-FF82B5FA9E75}" dt="2022-01-22T11:16:29.166" v="17657"/>
        <pc:sldMkLst>
          <pc:docMk/>
          <pc:sldMk cId="1993550717" sldId="312"/>
        </pc:sldMkLst>
        <pc:spChg chg="mod">
          <ac:chgData name="Loc Huynh" userId="80c0383e323bd6ea" providerId="LiveId" clId="{EB6AEB1E-92B8-574A-94BB-FF82B5FA9E75}" dt="2022-01-22T03:33:46.767" v="9981" actId="255"/>
          <ac:spMkLst>
            <pc:docMk/>
            <pc:sldMk cId="1993550717" sldId="312"/>
            <ac:spMk id="3" creationId="{915ED961-82CE-F140-B979-1794E0DE9605}"/>
          </ac:spMkLst>
        </pc:spChg>
        <pc:spChg chg="del">
          <ac:chgData name="Loc Huynh" userId="80c0383e323bd6ea" providerId="LiveId" clId="{EB6AEB1E-92B8-574A-94BB-FF82B5FA9E75}" dt="2022-01-22T10:59:26.549" v="17614"/>
          <ac:spMkLst>
            <pc:docMk/>
            <pc:sldMk cId="1993550717" sldId="312"/>
            <ac:spMk id="4" creationId="{577036C7-7488-D74C-B844-9EC220CD06C9}"/>
          </ac:spMkLst>
        </pc:spChg>
        <pc:spChg chg="add mod">
          <ac:chgData name="Loc Huynh" userId="80c0383e323bd6ea" providerId="LiveId" clId="{EB6AEB1E-92B8-574A-94BB-FF82B5FA9E75}" dt="2022-01-21T09:14:42.253" v="8226" actId="255"/>
          <ac:spMkLst>
            <pc:docMk/>
            <pc:sldMk cId="1993550717" sldId="312"/>
            <ac:spMk id="6" creationId="{C3C475F2-F16A-9D47-BF7F-131B0ED3FFB1}"/>
          </ac:spMkLst>
        </pc:spChg>
        <pc:spChg chg="mod">
          <ac:chgData name="Loc Huynh" userId="80c0383e323bd6ea" providerId="LiveId" clId="{EB6AEB1E-92B8-574A-94BB-FF82B5FA9E75}" dt="2022-01-21T09:15:06.897" v="8233" actId="20577"/>
          <ac:spMkLst>
            <pc:docMk/>
            <pc:sldMk cId="1993550717" sldId="312"/>
            <ac:spMk id="11" creationId="{3F99C34D-B5CC-914C-BA52-7921EFCB4823}"/>
          </ac:spMkLst>
        </pc:spChg>
        <pc:spChg chg="mod">
          <ac:chgData name="Loc Huynh" userId="80c0383e323bd6ea" providerId="LiveId" clId="{EB6AEB1E-92B8-574A-94BB-FF82B5FA9E75}" dt="2022-01-21T09:15:12.173" v="8238" actId="20577"/>
          <ac:spMkLst>
            <pc:docMk/>
            <pc:sldMk cId="1993550717" sldId="312"/>
            <ac:spMk id="15" creationId="{C94C9CA6-7833-C941-A545-7EC5EAAB161F}"/>
          </ac:spMkLst>
        </pc:spChg>
        <pc:spChg chg="mod">
          <ac:chgData name="Loc Huynh" userId="80c0383e323bd6ea" providerId="LiveId" clId="{EB6AEB1E-92B8-574A-94BB-FF82B5FA9E75}" dt="2022-01-21T09:15:16.342" v="8240" actId="20577"/>
          <ac:spMkLst>
            <pc:docMk/>
            <pc:sldMk cId="1993550717" sldId="312"/>
            <ac:spMk id="19" creationId="{74950202-4A35-AA4E-9003-319679B5CAFF}"/>
          </ac:spMkLst>
        </pc:spChg>
        <pc:spChg chg="add mod topLvl">
          <ac:chgData name="Loc Huynh" userId="80c0383e323bd6ea" providerId="LiveId" clId="{EB6AEB1E-92B8-574A-94BB-FF82B5FA9E75}" dt="2022-01-22T03:30:38.603" v="9846" actId="20577"/>
          <ac:spMkLst>
            <pc:docMk/>
            <pc:sldMk cId="1993550717" sldId="312"/>
            <ac:spMk id="21" creationId="{24A3DA59-6184-5D4B-A3A3-4D56418CB4D6}"/>
          </ac:spMkLst>
        </pc:spChg>
        <pc:spChg chg="add del">
          <ac:chgData name="Loc Huynh" userId="80c0383e323bd6ea" providerId="LiveId" clId="{EB6AEB1E-92B8-574A-94BB-FF82B5FA9E75}" dt="2022-01-22T02:32:30.527" v="8377" actId="478"/>
          <ac:spMkLst>
            <pc:docMk/>
            <pc:sldMk cId="1993550717" sldId="312"/>
            <ac:spMk id="22" creationId="{6B91157B-00BE-474E-A7F3-C5DE3508611D}"/>
          </ac:spMkLst>
        </pc:spChg>
        <pc:spChg chg="add mod topLvl">
          <ac:chgData name="Loc Huynh" userId="80c0383e323bd6ea" providerId="LiveId" clId="{EB6AEB1E-92B8-574A-94BB-FF82B5FA9E75}" dt="2022-01-22T03:30:56.556" v="9848" actId="1076"/>
          <ac:spMkLst>
            <pc:docMk/>
            <pc:sldMk cId="1993550717" sldId="312"/>
            <ac:spMk id="23" creationId="{7B4FEF69-CDEF-1E4C-9E59-1F872E3EFDBD}"/>
          </ac:spMkLst>
        </pc:spChg>
        <pc:spChg chg="add mod">
          <ac:chgData name="Loc Huynh" userId="80c0383e323bd6ea" providerId="LiveId" clId="{EB6AEB1E-92B8-574A-94BB-FF82B5FA9E75}" dt="2022-01-22T11:16:29.166" v="17657"/>
          <ac:spMkLst>
            <pc:docMk/>
            <pc:sldMk cId="1993550717" sldId="312"/>
            <ac:spMk id="24" creationId="{15CD869D-1B12-5E44-84B9-13EA5CEBEAF4}"/>
          </ac:spMkLst>
        </pc:spChg>
        <pc:grpChg chg="add mod">
          <ac:chgData name="Loc Huynh" userId="80c0383e323bd6ea" providerId="LiveId" clId="{EB6AEB1E-92B8-574A-94BB-FF82B5FA9E75}" dt="2022-01-22T03:31:30.554" v="9860" actId="1037"/>
          <ac:grpSpMkLst>
            <pc:docMk/>
            <pc:sldMk cId="1993550717" sldId="312"/>
            <ac:grpSpMk id="8" creationId="{3AD1840D-A4A1-F84E-A15B-874B8D535486}"/>
          </ac:grpSpMkLst>
        </pc:grpChg>
        <pc:grpChg chg="add mod">
          <ac:chgData name="Loc Huynh" userId="80c0383e323bd6ea" providerId="LiveId" clId="{EB6AEB1E-92B8-574A-94BB-FF82B5FA9E75}" dt="2022-01-22T03:31:30.554" v="9860" actId="1037"/>
          <ac:grpSpMkLst>
            <pc:docMk/>
            <pc:sldMk cId="1993550717" sldId="312"/>
            <ac:grpSpMk id="10" creationId="{F5C03DBD-7540-1E40-BB34-F02717D14667}"/>
          </ac:grpSpMkLst>
        </pc:grpChg>
        <pc:grpChg chg="add mod">
          <ac:chgData name="Loc Huynh" userId="80c0383e323bd6ea" providerId="LiveId" clId="{EB6AEB1E-92B8-574A-94BB-FF82B5FA9E75}" dt="2022-01-22T03:31:30.554" v="9860" actId="1037"/>
          <ac:grpSpMkLst>
            <pc:docMk/>
            <pc:sldMk cId="1993550717" sldId="312"/>
            <ac:grpSpMk id="14" creationId="{B4908D96-F924-F844-8210-20A95D96DC1B}"/>
          </ac:grpSpMkLst>
        </pc:grpChg>
        <pc:grpChg chg="add mod">
          <ac:chgData name="Loc Huynh" userId="80c0383e323bd6ea" providerId="LiveId" clId="{EB6AEB1E-92B8-574A-94BB-FF82B5FA9E75}" dt="2022-01-22T03:31:30.554" v="9860" actId="1037"/>
          <ac:grpSpMkLst>
            <pc:docMk/>
            <pc:sldMk cId="1993550717" sldId="312"/>
            <ac:grpSpMk id="18" creationId="{DE8E33C3-69D3-0E4D-B5B8-6533B5F9185C}"/>
          </ac:grpSpMkLst>
        </pc:grpChg>
        <pc:grpChg chg="add mod">
          <ac:chgData name="Loc Huynh" userId="80c0383e323bd6ea" providerId="LiveId" clId="{EB6AEB1E-92B8-574A-94BB-FF82B5FA9E75}" dt="2022-01-22T03:35:33.853" v="10002" actId="1036"/>
          <ac:grpSpMkLst>
            <pc:docMk/>
            <pc:sldMk cId="1993550717" sldId="312"/>
            <ac:grpSpMk id="22" creationId="{70301F12-CD2C-464C-B43B-495F345D4FE0}"/>
          </ac:grpSpMkLst>
        </pc:grpChg>
        <pc:grpChg chg="add del">
          <ac:chgData name="Loc Huynh" userId="80c0383e323bd6ea" providerId="LiveId" clId="{EB6AEB1E-92B8-574A-94BB-FF82B5FA9E75}" dt="2022-01-22T02:36:11.609" v="8452" actId="164"/>
          <ac:grpSpMkLst>
            <pc:docMk/>
            <pc:sldMk cId="1993550717" sldId="312"/>
            <ac:grpSpMk id="24" creationId="{62876AD8-12D0-7B49-806D-BD963B717C5E}"/>
          </ac:grpSpMkLst>
        </pc:grpChg>
        <pc:graphicFrameChg chg="add mod modGraphic">
          <ac:chgData name="Loc Huynh" userId="80c0383e323bd6ea" providerId="LiveId" clId="{EB6AEB1E-92B8-574A-94BB-FF82B5FA9E75}" dt="2022-01-22T03:31:30.554" v="9860" actId="1037"/>
          <ac:graphicFrameMkLst>
            <pc:docMk/>
            <pc:sldMk cId="1993550717" sldId="312"/>
            <ac:graphicFrameMk id="5" creationId="{F4530BA7-BB31-B540-8F83-E247701A4DB3}"/>
          </ac:graphicFrameMkLst>
        </pc:graphicFrameChg>
        <pc:graphicFrameChg chg="add mod modGraphic">
          <ac:chgData name="Loc Huynh" userId="80c0383e323bd6ea" providerId="LiveId" clId="{EB6AEB1E-92B8-574A-94BB-FF82B5FA9E75}" dt="2022-01-22T03:31:30.554" v="9860" actId="1037"/>
          <ac:graphicFrameMkLst>
            <pc:docMk/>
            <pc:sldMk cId="1993550717" sldId="312"/>
            <ac:graphicFrameMk id="9" creationId="{97774FDA-F835-EE4D-A06D-46879C902DBB}"/>
          </ac:graphicFrameMkLst>
        </pc:graphicFrameChg>
        <pc:graphicFrameChg chg="add mod modGraphic">
          <ac:chgData name="Loc Huynh" userId="80c0383e323bd6ea" providerId="LiveId" clId="{EB6AEB1E-92B8-574A-94BB-FF82B5FA9E75}" dt="2022-01-22T03:31:30.554" v="9860" actId="1037"/>
          <ac:graphicFrameMkLst>
            <pc:docMk/>
            <pc:sldMk cId="1993550717" sldId="312"/>
            <ac:graphicFrameMk id="13" creationId="{21875399-B4BC-9C4F-8867-79E73C95F141}"/>
          </ac:graphicFrameMkLst>
        </pc:graphicFrameChg>
        <pc:graphicFrameChg chg="add mod modGraphic">
          <ac:chgData name="Loc Huynh" userId="80c0383e323bd6ea" providerId="LiveId" clId="{EB6AEB1E-92B8-574A-94BB-FF82B5FA9E75}" dt="2022-01-22T03:31:30.554" v="9860" actId="1037"/>
          <ac:graphicFrameMkLst>
            <pc:docMk/>
            <pc:sldMk cId="1993550717" sldId="312"/>
            <ac:graphicFrameMk id="17" creationId="{AD6BDF79-87CD-E34D-9DA1-8D57717F3712}"/>
          </ac:graphicFrameMkLst>
        </pc:graphicFrameChg>
        <pc:cxnChg chg="add mod">
          <ac:chgData name="Loc Huynh" userId="80c0383e323bd6ea" providerId="LiveId" clId="{EB6AEB1E-92B8-574A-94BB-FF82B5FA9E75}" dt="2022-01-21T08:53:14.614" v="8126"/>
          <ac:cxnSpMkLst>
            <pc:docMk/>
            <pc:sldMk cId="1993550717" sldId="312"/>
            <ac:cxnSpMk id="7" creationId="{89CE228B-323D-F04E-80C4-505DB49D0059}"/>
          </ac:cxnSpMkLst>
        </pc:cxnChg>
        <pc:cxnChg chg="mod">
          <ac:chgData name="Loc Huynh" userId="80c0383e323bd6ea" providerId="LiveId" clId="{EB6AEB1E-92B8-574A-94BB-FF82B5FA9E75}" dt="2022-01-21T09:13:17.030" v="8215"/>
          <ac:cxnSpMkLst>
            <pc:docMk/>
            <pc:sldMk cId="1993550717" sldId="312"/>
            <ac:cxnSpMk id="12" creationId="{46BDCCEE-5C43-D040-861E-E182ABC16B01}"/>
          </ac:cxnSpMkLst>
        </pc:cxnChg>
        <pc:cxnChg chg="mod">
          <ac:chgData name="Loc Huynh" userId="80c0383e323bd6ea" providerId="LiveId" clId="{EB6AEB1E-92B8-574A-94BB-FF82B5FA9E75}" dt="2022-01-21T09:13:22.372" v="8217"/>
          <ac:cxnSpMkLst>
            <pc:docMk/>
            <pc:sldMk cId="1993550717" sldId="312"/>
            <ac:cxnSpMk id="16" creationId="{5A6CF08C-81B5-794E-8F67-0AA0341DE866}"/>
          </ac:cxnSpMkLst>
        </pc:cxnChg>
        <pc:cxnChg chg="mod">
          <ac:chgData name="Loc Huynh" userId="80c0383e323bd6ea" providerId="LiveId" clId="{EB6AEB1E-92B8-574A-94BB-FF82B5FA9E75}" dt="2022-01-21T09:13:29.476" v="8219"/>
          <ac:cxnSpMkLst>
            <pc:docMk/>
            <pc:sldMk cId="1993550717" sldId="312"/>
            <ac:cxnSpMk id="20" creationId="{A48E707E-C746-624F-A007-B7C441333BB8}"/>
          </ac:cxnSpMkLst>
        </pc:cxnChg>
      </pc:sldChg>
      <pc:sldChg chg="addSp delSp modSp add mod delAnim modAnim">
        <pc:chgData name="Loc Huynh" userId="80c0383e323bd6ea" providerId="LiveId" clId="{EB6AEB1E-92B8-574A-94BB-FF82B5FA9E75}" dt="2022-01-22T11:16:29.166" v="17657"/>
        <pc:sldMkLst>
          <pc:docMk/>
          <pc:sldMk cId="1683963868" sldId="313"/>
        </pc:sldMkLst>
        <pc:spChg chg="mod">
          <ac:chgData name="Loc Huynh" userId="80c0383e323bd6ea" providerId="LiveId" clId="{EB6AEB1E-92B8-574A-94BB-FF82B5FA9E75}" dt="2022-01-22T03:50:44.511" v="10362" actId="113"/>
          <ac:spMkLst>
            <pc:docMk/>
            <pc:sldMk cId="1683963868" sldId="313"/>
            <ac:spMk id="3" creationId="{915ED961-82CE-F140-B979-1794E0DE9605}"/>
          </ac:spMkLst>
        </pc:spChg>
        <pc:spChg chg="del">
          <ac:chgData name="Loc Huynh" userId="80c0383e323bd6ea" providerId="LiveId" clId="{EB6AEB1E-92B8-574A-94BB-FF82B5FA9E75}" dt="2022-01-22T10:59:26.549" v="17614"/>
          <ac:spMkLst>
            <pc:docMk/>
            <pc:sldMk cId="1683963868" sldId="313"/>
            <ac:spMk id="4" creationId="{577036C7-7488-D74C-B844-9EC220CD06C9}"/>
          </ac:spMkLst>
        </pc:spChg>
        <pc:spChg chg="add mod">
          <ac:chgData name="Loc Huynh" userId="80c0383e323bd6ea" providerId="LiveId" clId="{EB6AEB1E-92B8-574A-94BB-FF82B5FA9E75}" dt="2022-01-22T03:52:07.184" v="10371" actId="13822"/>
          <ac:spMkLst>
            <pc:docMk/>
            <pc:sldMk cId="1683963868" sldId="313"/>
            <ac:spMk id="9" creationId="{DF8497C4-E53E-6041-84CD-2003F08FF965}"/>
          </ac:spMkLst>
        </pc:spChg>
        <pc:spChg chg="add mod">
          <ac:chgData name="Loc Huynh" userId="80c0383e323bd6ea" providerId="LiveId" clId="{EB6AEB1E-92B8-574A-94BB-FF82B5FA9E75}" dt="2022-01-22T11:16:29.166" v="17657"/>
          <ac:spMkLst>
            <pc:docMk/>
            <pc:sldMk cId="1683963868" sldId="313"/>
            <ac:spMk id="13" creationId="{C294653C-F8F7-904A-843D-4BEF94F27EFC}"/>
          </ac:spMkLst>
        </pc:spChg>
        <pc:grpChg chg="del">
          <ac:chgData name="Loc Huynh" userId="80c0383e323bd6ea" providerId="LiveId" clId="{EB6AEB1E-92B8-574A-94BB-FF82B5FA9E75}" dt="2022-01-22T03:44:21.681" v="10224" actId="478"/>
          <ac:grpSpMkLst>
            <pc:docMk/>
            <pc:sldMk cId="1683963868" sldId="313"/>
            <ac:grpSpMk id="6" creationId="{9B3F9ABB-7EA4-974F-AA81-16710CEBF810}"/>
          </ac:grpSpMkLst>
        </pc:grpChg>
        <pc:grpChg chg="del">
          <ac:chgData name="Loc Huynh" userId="80c0383e323bd6ea" providerId="LiveId" clId="{EB6AEB1E-92B8-574A-94BB-FF82B5FA9E75}" dt="2022-01-22T03:44:21.681" v="10224" actId="478"/>
          <ac:grpSpMkLst>
            <pc:docMk/>
            <pc:sldMk cId="1683963868" sldId="313"/>
            <ac:grpSpMk id="10" creationId="{C2709458-C391-884D-9C5D-04C279D97ADC}"/>
          </ac:grpSpMkLst>
        </pc:grpChg>
        <pc:grpChg chg="del">
          <ac:chgData name="Loc Huynh" userId="80c0383e323bd6ea" providerId="LiveId" clId="{EB6AEB1E-92B8-574A-94BB-FF82B5FA9E75}" dt="2022-01-22T03:44:21.681" v="10224" actId="478"/>
          <ac:grpSpMkLst>
            <pc:docMk/>
            <pc:sldMk cId="1683963868" sldId="313"/>
            <ac:grpSpMk id="14" creationId="{94925A6B-0CAC-7843-AE97-EB13F97B4089}"/>
          </ac:grpSpMkLst>
        </pc:grpChg>
        <pc:grpChg chg="del">
          <ac:chgData name="Loc Huynh" userId="80c0383e323bd6ea" providerId="LiveId" clId="{EB6AEB1E-92B8-574A-94BB-FF82B5FA9E75}" dt="2022-01-22T03:43:23.694" v="10222" actId="478"/>
          <ac:grpSpMkLst>
            <pc:docMk/>
            <pc:sldMk cId="1683963868" sldId="313"/>
            <ac:grpSpMk id="26" creationId="{93C1AE52-DB67-D14A-BABF-B33ED7833212}"/>
          </ac:grpSpMkLst>
        </pc:grpChg>
        <pc:graphicFrameChg chg="del">
          <ac:chgData name="Loc Huynh" userId="80c0383e323bd6ea" providerId="LiveId" clId="{EB6AEB1E-92B8-574A-94BB-FF82B5FA9E75}" dt="2022-01-22T03:44:21.681" v="10224" actId="478"/>
          <ac:graphicFrameMkLst>
            <pc:docMk/>
            <pc:sldMk cId="1683963868" sldId="313"/>
            <ac:graphicFrameMk id="5" creationId="{C77BF5B1-31C4-E44A-8A04-E1883B70C5C1}"/>
          </ac:graphicFrameMkLst>
        </pc:graphicFrameChg>
        <pc:graphicFrameChg chg="add mod modGraphic">
          <ac:chgData name="Loc Huynh" userId="80c0383e323bd6ea" providerId="LiveId" clId="{EB6AEB1E-92B8-574A-94BB-FF82B5FA9E75}" dt="2022-01-22T03:49:00.562" v="10342" actId="255"/>
          <ac:graphicFrameMkLst>
            <pc:docMk/>
            <pc:sldMk cId="1683963868" sldId="313"/>
            <ac:graphicFrameMk id="20" creationId="{4DCA8A3E-3096-4140-A2A9-C6897D739A5D}"/>
          </ac:graphicFrameMkLst>
        </pc:graphicFrameChg>
        <pc:graphicFrameChg chg="del">
          <ac:chgData name="Loc Huynh" userId="80c0383e323bd6ea" providerId="LiveId" clId="{EB6AEB1E-92B8-574A-94BB-FF82B5FA9E75}" dt="2022-01-22T03:44:21.681" v="10224" actId="478"/>
          <ac:graphicFrameMkLst>
            <pc:docMk/>
            <pc:sldMk cId="1683963868" sldId="313"/>
            <ac:graphicFrameMk id="21" creationId="{5457C604-A84F-DC4F-B694-9F957CC7725E}"/>
          </ac:graphicFrameMkLst>
        </pc:graphicFrameChg>
        <pc:graphicFrameChg chg="del">
          <ac:chgData name="Loc Huynh" userId="80c0383e323bd6ea" providerId="LiveId" clId="{EB6AEB1E-92B8-574A-94BB-FF82B5FA9E75}" dt="2022-01-22T03:44:21.681" v="10224" actId="478"/>
          <ac:graphicFrameMkLst>
            <pc:docMk/>
            <pc:sldMk cId="1683963868" sldId="313"/>
            <ac:graphicFrameMk id="22" creationId="{26DAF0A6-2E50-8F4A-BDE1-4C5D54CD3F33}"/>
          </ac:graphicFrameMkLst>
        </pc:graphicFrameChg>
        <pc:graphicFrameChg chg="add mod modGraphic">
          <ac:chgData name="Loc Huynh" userId="80c0383e323bd6ea" providerId="LiveId" clId="{EB6AEB1E-92B8-574A-94BB-FF82B5FA9E75}" dt="2022-01-22T03:48:52.888" v="10340" actId="255"/>
          <ac:graphicFrameMkLst>
            <pc:docMk/>
            <pc:sldMk cId="1683963868" sldId="313"/>
            <ac:graphicFrameMk id="23" creationId="{6F8F71FE-8594-0B46-9DC3-9306FABAEB00}"/>
          </ac:graphicFrameMkLst>
        </pc:graphicFrameChg>
      </pc:sldChg>
      <pc:sldChg chg="addSp delSp modSp add mod delAnim modAnim">
        <pc:chgData name="Loc Huynh" userId="80c0383e323bd6ea" providerId="LiveId" clId="{EB6AEB1E-92B8-574A-94BB-FF82B5FA9E75}" dt="2022-01-22T11:16:29.166" v="17657"/>
        <pc:sldMkLst>
          <pc:docMk/>
          <pc:sldMk cId="3369492368" sldId="314"/>
        </pc:sldMkLst>
        <pc:spChg chg="mod">
          <ac:chgData name="Loc Huynh" userId="80c0383e323bd6ea" providerId="LiveId" clId="{EB6AEB1E-92B8-574A-94BB-FF82B5FA9E75}" dt="2022-01-22T08:10:21.512" v="12110" actId="207"/>
          <ac:spMkLst>
            <pc:docMk/>
            <pc:sldMk cId="3369492368" sldId="314"/>
            <ac:spMk id="3" creationId="{915ED961-82CE-F140-B979-1794E0DE9605}"/>
          </ac:spMkLst>
        </pc:spChg>
        <pc:spChg chg="del">
          <ac:chgData name="Loc Huynh" userId="80c0383e323bd6ea" providerId="LiveId" clId="{EB6AEB1E-92B8-574A-94BB-FF82B5FA9E75}" dt="2022-01-22T10:59:26.549" v="17614"/>
          <ac:spMkLst>
            <pc:docMk/>
            <pc:sldMk cId="3369492368" sldId="314"/>
            <ac:spMk id="4" creationId="{577036C7-7488-D74C-B844-9EC220CD06C9}"/>
          </ac:spMkLst>
        </pc:spChg>
        <pc:spChg chg="add mod">
          <ac:chgData name="Loc Huynh" userId="80c0383e323bd6ea" providerId="LiveId" clId="{EB6AEB1E-92B8-574A-94BB-FF82B5FA9E75}" dt="2022-01-22T11:16:29.166" v="17657"/>
          <ac:spMkLst>
            <pc:docMk/>
            <pc:sldMk cId="3369492368" sldId="314"/>
            <ac:spMk id="5" creationId="{279D1991-2274-C647-86A8-2EE40E5BE313}"/>
          </ac:spMkLst>
        </pc:spChg>
        <pc:spChg chg="add mod">
          <ac:chgData name="Loc Huynh" userId="80c0383e323bd6ea" providerId="LiveId" clId="{EB6AEB1E-92B8-574A-94BB-FF82B5FA9E75}" dt="2022-01-22T03:52:12.316" v="10372"/>
          <ac:spMkLst>
            <pc:docMk/>
            <pc:sldMk cId="3369492368" sldId="314"/>
            <ac:spMk id="10" creationId="{6437A3FF-FF46-8640-8C98-8779370DD3BD}"/>
          </ac:spMkLst>
        </pc:spChg>
        <pc:graphicFrameChg chg="add mod modGraphic">
          <ac:chgData name="Loc Huynh" userId="80c0383e323bd6ea" providerId="LiveId" clId="{EB6AEB1E-92B8-574A-94BB-FF82B5FA9E75}" dt="2022-01-22T03:48:44.381" v="10338" actId="1076"/>
          <ac:graphicFrameMkLst>
            <pc:docMk/>
            <pc:sldMk cId="3369492368" sldId="314"/>
            <ac:graphicFrameMk id="7" creationId="{D1A42817-CD0B-5B4F-8B78-1F988787D15B}"/>
          </ac:graphicFrameMkLst>
        </pc:graphicFrameChg>
        <pc:graphicFrameChg chg="add del mod modGraphic">
          <ac:chgData name="Loc Huynh" userId="80c0383e323bd6ea" providerId="LiveId" clId="{EB6AEB1E-92B8-574A-94BB-FF82B5FA9E75}" dt="2022-01-22T03:50:29.141" v="10360" actId="478"/>
          <ac:graphicFrameMkLst>
            <pc:docMk/>
            <pc:sldMk cId="3369492368" sldId="314"/>
            <ac:graphicFrameMk id="8" creationId="{81C7D507-9A05-4D45-A195-477429505525}"/>
          </ac:graphicFrameMkLst>
        </pc:graphicFrameChg>
        <pc:graphicFrameChg chg="add mod modGraphic">
          <ac:chgData name="Loc Huynh" userId="80c0383e323bd6ea" providerId="LiveId" clId="{EB6AEB1E-92B8-574A-94BB-FF82B5FA9E75}" dt="2022-01-22T03:50:37.554" v="10361" actId="1076"/>
          <ac:graphicFrameMkLst>
            <pc:docMk/>
            <pc:sldMk cId="3369492368" sldId="314"/>
            <ac:graphicFrameMk id="9" creationId="{415434F9-770D-F440-A7E9-9A0C9ECEC5AE}"/>
          </ac:graphicFrameMkLst>
        </pc:graphicFrameChg>
        <pc:graphicFrameChg chg="del mod">
          <ac:chgData name="Loc Huynh" userId="80c0383e323bd6ea" providerId="LiveId" clId="{EB6AEB1E-92B8-574A-94BB-FF82B5FA9E75}" dt="2022-01-22T03:48:40.651" v="10337" actId="478"/>
          <ac:graphicFrameMkLst>
            <pc:docMk/>
            <pc:sldMk cId="3369492368" sldId="314"/>
            <ac:graphicFrameMk id="20" creationId="{4DCA8A3E-3096-4140-A2A9-C6897D739A5D}"/>
          </ac:graphicFrameMkLst>
        </pc:graphicFrameChg>
        <pc:graphicFrameChg chg="del">
          <ac:chgData name="Loc Huynh" userId="80c0383e323bd6ea" providerId="LiveId" clId="{EB6AEB1E-92B8-574A-94BB-FF82B5FA9E75}" dt="2022-01-22T03:49:08.971" v="10343" actId="478"/>
          <ac:graphicFrameMkLst>
            <pc:docMk/>
            <pc:sldMk cId="3369492368" sldId="314"/>
            <ac:graphicFrameMk id="23" creationId="{6F8F71FE-8594-0B46-9DC3-9306FABAEB00}"/>
          </ac:graphicFrameMkLst>
        </pc:graphicFrameChg>
      </pc:sldChg>
      <pc:sldChg chg="addSp delSp modSp add mod addAnim delAnim modAnim">
        <pc:chgData name="Loc Huynh" userId="80c0383e323bd6ea" providerId="LiveId" clId="{EB6AEB1E-92B8-574A-94BB-FF82B5FA9E75}" dt="2022-01-22T11:16:29.166" v="17657"/>
        <pc:sldMkLst>
          <pc:docMk/>
          <pc:sldMk cId="2028525360" sldId="315"/>
        </pc:sldMkLst>
        <pc:spChg chg="mod">
          <ac:chgData name="Loc Huynh" userId="80c0383e323bd6ea" providerId="LiveId" clId="{EB6AEB1E-92B8-574A-94BB-FF82B5FA9E75}" dt="2022-01-22T08:10:32.827" v="12112" actId="255"/>
          <ac:spMkLst>
            <pc:docMk/>
            <pc:sldMk cId="2028525360" sldId="315"/>
            <ac:spMk id="3" creationId="{915ED961-82CE-F140-B979-1794E0DE9605}"/>
          </ac:spMkLst>
        </pc:spChg>
        <pc:spChg chg="del">
          <ac:chgData name="Loc Huynh" userId="80c0383e323bd6ea" providerId="LiveId" clId="{EB6AEB1E-92B8-574A-94BB-FF82B5FA9E75}" dt="2022-01-22T10:59:26.549" v="17614"/>
          <ac:spMkLst>
            <pc:docMk/>
            <pc:sldMk cId="2028525360" sldId="315"/>
            <ac:spMk id="4" creationId="{577036C7-7488-D74C-B844-9EC220CD06C9}"/>
          </ac:spMkLst>
        </pc:spChg>
        <pc:spChg chg="del">
          <ac:chgData name="Loc Huynh" userId="80c0383e323bd6ea" providerId="LiveId" clId="{EB6AEB1E-92B8-574A-94BB-FF82B5FA9E75}" dt="2022-01-22T04:04:18.382" v="10572" actId="478"/>
          <ac:spMkLst>
            <pc:docMk/>
            <pc:sldMk cId="2028525360" sldId="315"/>
            <ac:spMk id="6" creationId="{4612B3A0-3A41-6F48-BE68-C6AAC891DF2A}"/>
          </ac:spMkLst>
        </pc:spChg>
        <pc:spChg chg="mod">
          <ac:chgData name="Loc Huynh" userId="80c0383e323bd6ea" providerId="LiveId" clId="{EB6AEB1E-92B8-574A-94BB-FF82B5FA9E75}" dt="2022-01-22T04:18:23.193" v="10771" actId="14100"/>
          <ac:spMkLst>
            <pc:docMk/>
            <pc:sldMk cId="2028525360" sldId="315"/>
            <ac:spMk id="8" creationId="{1C0AF459-AEB2-734D-905E-4A6278350C3F}"/>
          </ac:spMkLst>
        </pc:spChg>
        <pc:spChg chg="del mod">
          <ac:chgData name="Loc Huynh" userId="80c0383e323bd6ea" providerId="LiveId" clId="{EB6AEB1E-92B8-574A-94BB-FF82B5FA9E75}" dt="2022-01-22T04:15:06.609" v="10719" actId="478"/>
          <ac:spMkLst>
            <pc:docMk/>
            <pc:sldMk cId="2028525360" sldId="315"/>
            <ac:spMk id="9" creationId="{AC5EB58B-305D-6B4D-9B97-7BEED0D7EEFD}"/>
          </ac:spMkLst>
        </pc:spChg>
        <pc:spChg chg="add mod">
          <ac:chgData name="Loc Huynh" userId="80c0383e323bd6ea" providerId="LiveId" clId="{EB6AEB1E-92B8-574A-94BB-FF82B5FA9E75}" dt="2022-01-22T11:16:29.166" v="17657"/>
          <ac:spMkLst>
            <pc:docMk/>
            <pc:sldMk cId="2028525360" sldId="315"/>
            <ac:spMk id="10" creationId="{E0492333-E1FD-0743-A73D-1995560B0D93}"/>
          </ac:spMkLst>
        </pc:spChg>
        <pc:spChg chg="del mod">
          <ac:chgData name="Loc Huynh" userId="80c0383e323bd6ea" providerId="LiveId" clId="{EB6AEB1E-92B8-574A-94BB-FF82B5FA9E75}" dt="2022-01-22T04:13:11.572" v="10690" actId="478"/>
          <ac:spMkLst>
            <pc:docMk/>
            <pc:sldMk cId="2028525360" sldId="315"/>
            <ac:spMk id="12" creationId="{8D151A54-2A68-F941-8238-210843271DD1}"/>
          </ac:spMkLst>
        </pc:spChg>
        <pc:spChg chg="add del mod">
          <ac:chgData name="Loc Huynh" userId="80c0383e323bd6ea" providerId="LiveId" clId="{EB6AEB1E-92B8-574A-94BB-FF82B5FA9E75}" dt="2022-01-22T04:13:09.831" v="10689" actId="478"/>
          <ac:spMkLst>
            <pc:docMk/>
            <pc:sldMk cId="2028525360" sldId="315"/>
            <ac:spMk id="13" creationId="{7B31AA60-5753-1A49-9DB5-E96B042EDE1C}"/>
          </ac:spMkLst>
        </pc:spChg>
        <pc:spChg chg="add mod">
          <ac:chgData name="Loc Huynh" userId="80c0383e323bd6ea" providerId="LiveId" clId="{EB6AEB1E-92B8-574A-94BB-FF82B5FA9E75}" dt="2022-01-22T04:17:53.381" v="10766" actId="207"/>
          <ac:spMkLst>
            <pc:docMk/>
            <pc:sldMk cId="2028525360" sldId="315"/>
            <ac:spMk id="14" creationId="{84DBF87A-A163-5C4D-BB33-1CF2799DA213}"/>
          </ac:spMkLst>
        </pc:spChg>
        <pc:spChg chg="add del mod">
          <ac:chgData name="Loc Huynh" userId="80c0383e323bd6ea" providerId="LiveId" clId="{EB6AEB1E-92B8-574A-94BB-FF82B5FA9E75}" dt="2022-01-22T04:10:20.756" v="10658"/>
          <ac:spMkLst>
            <pc:docMk/>
            <pc:sldMk cId="2028525360" sldId="315"/>
            <ac:spMk id="15" creationId="{B16C010B-CA8F-6C48-B554-F3A15092D10F}"/>
          </ac:spMkLst>
        </pc:spChg>
        <pc:spChg chg="add del mod">
          <ac:chgData name="Loc Huynh" userId="80c0383e323bd6ea" providerId="LiveId" clId="{EB6AEB1E-92B8-574A-94BB-FF82B5FA9E75}" dt="2022-01-22T04:13:29.740" v="10692"/>
          <ac:spMkLst>
            <pc:docMk/>
            <pc:sldMk cId="2028525360" sldId="315"/>
            <ac:spMk id="21" creationId="{E5B1CA26-04EA-8B4A-B0B1-1FBBC0EB8CD7}"/>
          </ac:spMkLst>
        </pc:spChg>
        <pc:spChg chg="add mod">
          <ac:chgData name="Loc Huynh" userId="80c0383e323bd6ea" providerId="LiveId" clId="{EB6AEB1E-92B8-574A-94BB-FF82B5FA9E75}" dt="2022-01-22T04:17:28.348" v="10761" actId="1036"/>
          <ac:spMkLst>
            <pc:docMk/>
            <pc:sldMk cId="2028525360" sldId="315"/>
            <ac:spMk id="22" creationId="{B53974B7-C386-164E-A584-745E382B7AF6}"/>
          </ac:spMkLst>
        </pc:spChg>
        <pc:spChg chg="add mod">
          <ac:chgData name="Loc Huynh" userId="80c0383e323bd6ea" providerId="LiveId" clId="{EB6AEB1E-92B8-574A-94BB-FF82B5FA9E75}" dt="2022-01-22T04:17:56.824" v="10767" actId="207"/>
          <ac:spMkLst>
            <pc:docMk/>
            <pc:sldMk cId="2028525360" sldId="315"/>
            <ac:spMk id="23" creationId="{40A0BEE5-A74A-7446-AF21-FD086747A761}"/>
          </ac:spMkLst>
        </pc:spChg>
        <pc:graphicFrameChg chg="mod modGraphic">
          <ac:chgData name="Loc Huynh" userId="80c0383e323bd6ea" providerId="LiveId" clId="{EB6AEB1E-92B8-574A-94BB-FF82B5FA9E75}" dt="2022-01-22T04:17:28.348" v="10761" actId="1036"/>
          <ac:graphicFrameMkLst>
            <pc:docMk/>
            <pc:sldMk cId="2028525360" sldId="315"/>
            <ac:graphicFrameMk id="5" creationId="{C5F659C2-A30C-AA4A-AD9C-9B75A7DE6245}"/>
          </ac:graphicFrameMkLst>
        </pc:graphicFrameChg>
        <pc:graphicFrameChg chg="add mod modGraphic">
          <ac:chgData name="Loc Huynh" userId="80c0383e323bd6ea" providerId="LiveId" clId="{EB6AEB1E-92B8-574A-94BB-FF82B5FA9E75}" dt="2022-01-22T04:17:28.348" v="10761" actId="1036"/>
          <ac:graphicFrameMkLst>
            <pc:docMk/>
            <pc:sldMk cId="2028525360" sldId="315"/>
            <ac:graphicFrameMk id="11" creationId="{0517DF03-A9FC-D34F-9080-87CFBD50D5E0}"/>
          </ac:graphicFrameMkLst>
        </pc:graphicFrameChg>
        <pc:graphicFrameChg chg="add mod modGraphic">
          <ac:chgData name="Loc Huynh" userId="80c0383e323bd6ea" providerId="LiveId" clId="{EB6AEB1E-92B8-574A-94BB-FF82B5FA9E75}" dt="2022-01-22T04:17:28.348" v="10761" actId="1036"/>
          <ac:graphicFrameMkLst>
            <pc:docMk/>
            <pc:sldMk cId="2028525360" sldId="315"/>
            <ac:graphicFrameMk id="16" creationId="{7A1CA91C-3373-9641-AD68-E2747EE5D5AF}"/>
          </ac:graphicFrameMkLst>
        </pc:graphicFrameChg>
        <pc:graphicFrameChg chg="add del mod modGraphic">
          <ac:chgData name="Loc Huynh" userId="80c0383e323bd6ea" providerId="LiveId" clId="{EB6AEB1E-92B8-574A-94BB-FF82B5FA9E75}" dt="2022-01-22T04:17:28.348" v="10761" actId="1036"/>
          <ac:graphicFrameMkLst>
            <pc:docMk/>
            <pc:sldMk cId="2028525360" sldId="315"/>
            <ac:graphicFrameMk id="17" creationId="{D4EF342F-78B2-074D-8267-271E1815A9E5}"/>
          </ac:graphicFrameMkLst>
        </pc:graphicFrameChg>
        <pc:graphicFrameChg chg="add mod">
          <ac:chgData name="Loc Huynh" userId="80c0383e323bd6ea" providerId="LiveId" clId="{EB6AEB1E-92B8-574A-94BB-FF82B5FA9E75}" dt="2022-01-22T04:17:28.348" v="10761" actId="1036"/>
          <ac:graphicFrameMkLst>
            <pc:docMk/>
            <pc:sldMk cId="2028525360" sldId="315"/>
            <ac:graphicFrameMk id="18" creationId="{016200B1-89D1-F248-8BE5-12F88F9AFF4E}"/>
          </ac:graphicFrameMkLst>
        </pc:graphicFrameChg>
        <pc:graphicFrameChg chg="add mod">
          <ac:chgData name="Loc Huynh" userId="80c0383e323bd6ea" providerId="LiveId" clId="{EB6AEB1E-92B8-574A-94BB-FF82B5FA9E75}" dt="2022-01-22T04:17:28.348" v="10761" actId="1036"/>
          <ac:graphicFrameMkLst>
            <pc:docMk/>
            <pc:sldMk cId="2028525360" sldId="315"/>
            <ac:graphicFrameMk id="19" creationId="{17F0656B-CEEB-324A-B88C-F849077902E5}"/>
          </ac:graphicFrameMkLst>
        </pc:graphicFrameChg>
        <pc:graphicFrameChg chg="add mod">
          <ac:chgData name="Loc Huynh" userId="80c0383e323bd6ea" providerId="LiveId" clId="{EB6AEB1E-92B8-574A-94BB-FF82B5FA9E75}" dt="2022-01-22T04:17:28.348" v="10761" actId="1036"/>
          <ac:graphicFrameMkLst>
            <pc:docMk/>
            <pc:sldMk cId="2028525360" sldId="315"/>
            <ac:graphicFrameMk id="20" creationId="{EC0AF3EA-B361-694C-9133-53D05AD365E8}"/>
          </ac:graphicFrameMkLst>
        </pc:graphicFrameChg>
        <pc:cxnChg chg="del mod">
          <ac:chgData name="Loc Huynh" userId="80c0383e323bd6ea" providerId="LiveId" clId="{EB6AEB1E-92B8-574A-94BB-FF82B5FA9E75}" dt="2022-01-22T04:04:19.264" v="10573" actId="478"/>
          <ac:cxnSpMkLst>
            <pc:docMk/>
            <pc:sldMk cId="2028525360" sldId="315"/>
            <ac:cxnSpMk id="7" creationId="{C8C5C08C-AA8B-E341-9C6E-8FE7A9784C20}"/>
          </ac:cxnSpMkLst>
        </pc:cxnChg>
      </pc:sldChg>
      <pc:sldChg chg="add del">
        <pc:chgData name="Loc Huynh" userId="80c0383e323bd6ea" providerId="LiveId" clId="{EB6AEB1E-92B8-574A-94BB-FF82B5FA9E75}" dt="2022-01-22T03:46:22.713" v="10241"/>
        <pc:sldMkLst>
          <pc:docMk/>
          <pc:sldMk cId="3618925884" sldId="315"/>
        </pc:sldMkLst>
      </pc:sldChg>
      <pc:sldChg chg="addSp delSp modSp add mod">
        <pc:chgData name="Loc Huynh" userId="80c0383e323bd6ea" providerId="LiveId" clId="{EB6AEB1E-92B8-574A-94BB-FF82B5FA9E75}" dt="2022-01-22T11:16:29.166" v="17657"/>
        <pc:sldMkLst>
          <pc:docMk/>
          <pc:sldMk cId="3079771705" sldId="316"/>
        </pc:sldMkLst>
        <pc:spChg chg="mod">
          <ac:chgData name="Loc Huynh" userId="80c0383e323bd6ea" providerId="LiveId" clId="{EB6AEB1E-92B8-574A-94BB-FF82B5FA9E75}" dt="2022-01-22T08:39:49.884" v="12897" actId="207"/>
          <ac:spMkLst>
            <pc:docMk/>
            <pc:sldMk cId="3079771705" sldId="316"/>
            <ac:spMk id="3" creationId="{915ED961-82CE-F140-B979-1794E0DE9605}"/>
          </ac:spMkLst>
        </pc:spChg>
        <pc:spChg chg="del">
          <ac:chgData name="Loc Huynh" userId="80c0383e323bd6ea" providerId="LiveId" clId="{EB6AEB1E-92B8-574A-94BB-FF82B5FA9E75}" dt="2022-01-22T10:59:26.549" v="17614"/>
          <ac:spMkLst>
            <pc:docMk/>
            <pc:sldMk cId="3079771705" sldId="316"/>
            <ac:spMk id="4" creationId="{577036C7-7488-D74C-B844-9EC220CD06C9}"/>
          </ac:spMkLst>
        </pc:spChg>
        <pc:spChg chg="add mod">
          <ac:chgData name="Loc Huynh" userId="80c0383e323bd6ea" providerId="LiveId" clId="{EB6AEB1E-92B8-574A-94BB-FF82B5FA9E75}" dt="2022-01-22T11:16:29.166" v="17657"/>
          <ac:spMkLst>
            <pc:docMk/>
            <pc:sldMk cId="3079771705" sldId="316"/>
            <ac:spMk id="8" creationId="{855AFB3D-8EF7-1444-AD6E-50BF09432A89}"/>
          </ac:spMkLst>
        </pc:spChg>
        <pc:spChg chg="del">
          <ac:chgData name="Loc Huynh" userId="80c0383e323bd6ea" providerId="LiveId" clId="{EB6AEB1E-92B8-574A-94BB-FF82B5FA9E75}" dt="2022-01-22T04:36:41.715" v="11190" actId="478"/>
          <ac:spMkLst>
            <pc:docMk/>
            <pc:sldMk cId="3079771705" sldId="316"/>
            <ac:spMk id="12" creationId="{8D151A54-2A68-F941-8238-210843271DD1}"/>
          </ac:spMkLst>
        </pc:spChg>
        <pc:spChg chg="del">
          <ac:chgData name="Loc Huynh" userId="80c0383e323bd6ea" providerId="LiveId" clId="{EB6AEB1E-92B8-574A-94BB-FF82B5FA9E75}" dt="2022-01-22T04:36:39.675" v="11189" actId="478"/>
          <ac:spMkLst>
            <pc:docMk/>
            <pc:sldMk cId="3079771705" sldId="316"/>
            <ac:spMk id="14" creationId="{5604CBE2-7177-144C-9AB6-C2893E96DDB5}"/>
          </ac:spMkLst>
        </pc:spChg>
      </pc:sldChg>
      <pc:sldChg chg="addSp delSp modSp add mod modAnim">
        <pc:chgData name="Loc Huynh" userId="80c0383e323bd6ea" providerId="LiveId" clId="{EB6AEB1E-92B8-574A-94BB-FF82B5FA9E75}" dt="2022-01-22T11:16:29.166" v="17657"/>
        <pc:sldMkLst>
          <pc:docMk/>
          <pc:sldMk cId="64151477" sldId="317"/>
        </pc:sldMkLst>
        <pc:spChg chg="mod">
          <ac:chgData name="Loc Huynh" userId="80c0383e323bd6ea" providerId="LiveId" clId="{EB6AEB1E-92B8-574A-94BB-FF82B5FA9E75}" dt="2022-01-22T04:45:55.257" v="11519" actId="255"/>
          <ac:spMkLst>
            <pc:docMk/>
            <pc:sldMk cId="64151477" sldId="317"/>
            <ac:spMk id="3" creationId="{915ED961-82CE-F140-B979-1794E0DE9605}"/>
          </ac:spMkLst>
        </pc:spChg>
        <pc:spChg chg="del">
          <ac:chgData name="Loc Huynh" userId="80c0383e323bd6ea" providerId="LiveId" clId="{EB6AEB1E-92B8-574A-94BB-FF82B5FA9E75}" dt="2022-01-22T10:59:26.549" v="17614"/>
          <ac:spMkLst>
            <pc:docMk/>
            <pc:sldMk cId="64151477" sldId="317"/>
            <ac:spMk id="4" creationId="{577036C7-7488-D74C-B844-9EC220CD06C9}"/>
          </ac:spMkLst>
        </pc:spChg>
        <pc:spChg chg="add mod">
          <ac:chgData name="Loc Huynh" userId="80c0383e323bd6ea" providerId="LiveId" clId="{EB6AEB1E-92B8-574A-94BB-FF82B5FA9E75}" dt="2022-01-22T04:44:11.319" v="11513" actId="1036"/>
          <ac:spMkLst>
            <pc:docMk/>
            <pc:sldMk cId="64151477" sldId="317"/>
            <ac:spMk id="8" creationId="{17CF4244-DBD8-5F44-93E8-F5D0C62787EC}"/>
          </ac:spMkLst>
        </pc:spChg>
        <pc:spChg chg="add mod">
          <ac:chgData name="Loc Huynh" userId="80c0383e323bd6ea" providerId="LiveId" clId="{EB6AEB1E-92B8-574A-94BB-FF82B5FA9E75}" dt="2022-01-22T11:16:29.166" v="17657"/>
          <ac:spMkLst>
            <pc:docMk/>
            <pc:sldMk cId="64151477" sldId="317"/>
            <ac:spMk id="9" creationId="{5BD6264C-8291-6F49-B01A-0878170FB4D4}"/>
          </ac:spMkLst>
        </pc:spChg>
        <pc:spChg chg="add del mod">
          <ac:chgData name="Loc Huynh" userId="80c0383e323bd6ea" providerId="LiveId" clId="{EB6AEB1E-92B8-574A-94BB-FF82B5FA9E75}" dt="2022-01-22T04:42:21.226" v="11491" actId="21"/>
          <ac:spMkLst>
            <pc:docMk/>
            <pc:sldMk cId="64151477" sldId="317"/>
            <ac:spMk id="10" creationId="{F45B8B8B-BF91-AA48-A117-FD1A65BAC611}"/>
          </ac:spMkLst>
        </pc:spChg>
        <pc:spChg chg="mod">
          <ac:chgData name="Loc Huynh" userId="80c0383e323bd6ea" providerId="LiveId" clId="{EB6AEB1E-92B8-574A-94BB-FF82B5FA9E75}" dt="2022-01-22T04:46:25.919" v="11521" actId="14100"/>
          <ac:spMkLst>
            <pc:docMk/>
            <pc:sldMk cId="64151477" sldId="317"/>
            <ac:spMk id="12" creationId="{8D151A54-2A68-F941-8238-210843271DD1}"/>
          </ac:spMkLst>
        </pc:spChg>
        <pc:spChg chg="add mod">
          <ac:chgData name="Loc Huynh" userId="80c0383e323bd6ea" providerId="LiveId" clId="{EB6AEB1E-92B8-574A-94BB-FF82B5FA9E75}" dt="2022-01-22T04:42:30.066" v="11493" actId="14100"/>
          <ac:spMkLst>
            <pc:docMk/>
            <pc:sldMk cId="64151477" sldId="317"/>
            <ac:spMk id="13" creationId="{38917947-975F-874F-BBA5-2E00CAC485B6}"/>
          </ac:spMkLst>
        </pc:spChg>
        <pc:spChg chg="mod">
          <ac:chgData name="Loc Huynh" userId="80c0383e323bd6ea" providerId="LiveId" clId="{EB6AEB1E-92B8-574A-94BB-FF82B5FA9E75}" dt="2022-01-22T04:46:54.019" v="11522" actId="14100"/>
          <ac:spMkLst>
            <pc:docMk/>
            <pc:sldMk cId="64151477" sldId="317"/>
            <ac:spMk id="14" creationId="{5604CBE2-7177-144C-9AB6-C2893E96DDB5}"/>
          </ac:spMkLst>
        </pc:spChg>
      </pc:sldChg>
      <pc:sldChg chg="addSp delSp modSp add mod delAnim modAnim">
        <pc:chgData name="Loc Huynh" userId="80c0383e323bd6ea" providerId="LiveId" clId="{EB6AEB1E-92B8-574A-94BB-FF82B5FA9E75}" dt="2022-01-22T11:16:29.166" v="17657"/>
        <pc:sldMkLst>
          <pc:docMk/>
          <pc:sldMk cId="977140907" sldId="318"/>
        </pc:sldMkLst>
        <pc:spChg chg="mod">
          <ac:chgData name="Loc Huynh" userId="80c0383e323bd6ea" providerId="LiveId" clId="{EB6AEB1E-92B8-574A-94BB-FF82B5FA9E75}" dt="2022-01-22T08:19:13.946" v="12321" actId="20577"/>
          <ac:spMkLst>
            <pc:docMk/>
            <pc:sldMk cId="977140907" sldId="318"/>
            <ac:spMk id="3" creationId="{915ED961-82CE-F140-B979-1794E0DE9605}"/>
          </ac:spMkLst>
        </pc:spChg>
        <pc:spChg chg="del">
          <ac:chgData name="Loc Huynh" userId="80c0383e323bd6ea" providerId="LiveId" clId="{EB6AEB1E-92B8-574A-94BB-FF82B5FA9E75}" dt="2022-01-22T10:59:26.549" v="17614"/>
          <ac:spMkLst>
            <pc:docMk/>
            <pc:sldMk cId="977140907" sldId="318"/>
            <ac:spMk id="4" creationId="{577036C7-7488-D74C-B844-9EC220CD06C9}"/>
          </ac:spMkLst>
        </pc:spChg>
        <pc:spChg chg="add mod">
          <ac:chgData name="Loc Huynh" userId="80c0383e323bd6ea" providerId="LiveId" clId="{EB6AEB1E-92B8-574A-94BB-FF82B5FA9E75}" dt="2022-01-22T04:59:11.255" v="11705" actId="1076"/>
          <ac:spMkLst>
            <pc:docMk/>
            <pc:sldMk cId="977140907" sldId="318"/>
            <ac:spMk id="6" creationId="{53A152B5-DBA9-584A-882F-CD101DB9A791}"/>
          </ac:spMkLst>
        </pc:spChg>
        <pc:spChg chg="del">
          <ac:chgData name="Loc Huynh" userId="80c0383e323bd6ea" providerId="LiveId" clId="{EB6AEB1E-92B8-574A-94BB-FF82B5FA9E75}" dt="2022-01-22T04:50:35.361" v="11672" actId="478"/>
          <ac:spMkLst>
            <pc:docMk/>
            <pc:sldMk cId="977140907" sldId="318"/>
            <ac:spMk id="8" creationId="{1C0AF459-AEB2-734D-905E-4A6278350C3F}"/>
          </ac:spMkLst>
        </pc:spChg>
        <pc:spChg chg="mod">
          <ac:chgData name="Loc Huynh" userId="80c0383e323bd6ea" providerId="LiveId" clId="{EB6AEB1E-92B8-574A-94BB-FF82B5FA9E75}" dt="2022-01-22T08:12:09.512" v="12198" actId="1036"/>
          <ac:spMkLst>
            <pc:docMk/>
            <pc:sldMk cId="977140907" sldId="318"/>
            <ac:spMk id="14" creationId="{84DBF87A-A163-5C4D-BB33-1CF2799DA213}"/>
          </ac:spMkLst>
        </pc:spChg>
        <pc:spChg chg="add mod">
          <ac:chgData name="Loc Huynh" userId="80c0383e323bd6ea" providerId="LiveId" clId="{EB6AEB1E-92B8-574A-94BB-FF82B5FA9E75}" dt="2022-01-22T04:59:11.255" v="11705" actId="1076"/>
          <ac:spMkLst>
            <pc:docMk/>
            <pc:sldMk cId="977140907" sldId="318"/>
            <ac:spMk id="21" creationId="{00780FAE-0D11-AE45-86E9-4B1C8E55411B}"/>
          </ac:spMkLst>
        </pc:spChg>
        <pc:spChg chg="del">
          <ac:chgData name="Loc Huynh" userId="80c0383e323bd6ea" providerId="LiveId" clId="{EB6AEB1E-92B8-574A-94BB-FF82B5FA9E75}" dt="2022-01-22T04:51:00.429" v="11678" actId="478"/>
          <ac:spMkLst>
            <pc:docMk/>
            <pc:sldMk cId="977140907" sldId="318"/>
            <ac:spMk id="22" creationId="{B53974B7-C386-164E-A584-745E382B7AF6}"/>
          </ac:spMkLst>
        </pc:spChg>
        <pc:spChg chg="mod">
          <ac:chgData name="Loc Huynh" userId="80c0383e323bd6ea" providerId="LiveId" clId="{EB6AEB1E-92B8-574A-94BB-FF82B5FA9E75}" dt="2022-01-22T08:12:09.512" v="12198" actId="1036"/>
          <ac:spMkLst>
            <pc:docMk/>
            <pc:sldMk cId="977140907" sldId="318"/>
            <ac:spMk id="23" creationId="{40A0BEE5-A74A-7446-AF21-FD086747A761}"/>
          </ac:spMkLst>
        </pc:spChg>
        <pc:spChg chg="add mod">
          <ac:chgData name="Loc Huynh" userId="80c0383e323bd6ea" providerId="LiveId" clId="{EB6AEB1E-92B8-574A-94BB-FF82B5FA9E75}" dt="2022-01-22T04:59:11.255" v="11705" actId="1076"/>
          <ac:spMkLst>
            <pc:docMk/>
            <pc:sldMk cId="977140907" sldId="318"/>
            <ac:spMk id="24" creationId="{6CA51DC8-5798-CC44-8CB5-7AD395FECF54}"/>
          </ac:spMkLst>
        </pc:spChg>
        <pc:spChg chg="add mod">
          <ac:chgData name="Loc Huynh" userId="80c0383e323bd6ea" providerId="LiveId" clId="{EB6AEB1E-92B8-574A-94BB-FF82B5FA9E75}" dt="2022-01-22T04:59:11.255" v="11705" actId="1076"/>
          <ac:spMkLst>
            <pc:docMk/>
            <pc:sldMk cId="977140907" sldId="318"/>
            <ac:spMk id="25" creationId="{774ADCD9-ED54-9143-A235-F3F66A9409C3}"/>
          </ac:spMkLst>
        </pc:spChg>
        <pc:spChg chg="add mod">
          <ac:chgData name="Loc Huynh" userId="80c0383e323bd6ea" providerId="LiveId" clId="{EB6AEB1E-92B8-574A-94BB-FF82B5FA9E75}" dt="2022-01-22T04:59:55.233" v="11717" actId="1076"/>
          <ac:spMkLst>
            <pc:docMk/>
            <pc:sldMk cId="977140907" sldId="318"/>
            <ac:spMk id="26" creationId="{BCEFBD72-1AD1-7C43-8847-B17289CE80A5}"/>
          </ac:spMkLst>
        </pc:spChg>
        <pc:spChg chg="add mod">
          <ac:chgData name="Loc Huynh" userId="80c0383e323bd6ea" providerId="LiveId" clId="{EB6AEB1E-92B8-574A-94BB-FF82B5FA9E75}" dt="2022-01-22T04:59:55.233" v="11717" actId="1076"/>
          <ac:spMkLst>
            <pc:docMk/>
            <pc:sldMk cId="977140907" sldId="318"/>
            <ac:spMk id="27" creationId="{2094394C-07DE-5B4D-8E52-EACA40148A25}"/>
          </ac:spMkLst>
        </pc:spChg>
        <pc:spChg chg="add mod">
          <ac:chgData name="Loc Huynh" userId="80c0383e323bd6ea" providerId="LiveId" clId="{EB6AEB1E-92B8-574A-94BB-FF82B5FA9E75}" dt="2022-01-22T04:59:55.233" v="11717" actId="1076"/>
          <ac:spMkLst>
            <pc:docMk/>
            <pc:sldMk cId="977140907" sldId="318"/>
            <ac:spMk id="28" creationId="{43E9FCA0-B49A-E543-9EA2-9291996CC4A7}"/>
          </ac:spMkLst>
        </pc:spChg>
        <pc:spChg chg="add mod">
          <ac:chgData name="Loc Huynh" userId="80c0383e323bd6ea" providerId="LiveId" clId="{EB6AEB1E-92B8-574A-94BB-FF82B5FA9E75}" dt="2022-01-22T04:59:55.233" v="11717" actId="1076"/>
          <ac:spMkLst>
            <pc:docMk/>
            <pc:sldMk cId="977140907" sldId="318"/>
            <ac:spMk id="29" creationId="{9112D6B4-595E-184F-B077-F5664CA48CD7}"/>
          </ac:spMkLst>
        </pc:spChg>
        <pc:spChg chg="add mod">
          <ac:chgData name="Loc Huynh" userId="80c0383e323bd6ea" providerId="LiveId" clId="{EB6AEB1E-92B8-574A-94BB-FF82B5FA9E75}" dt="2022-01-22T04:59:55.233" v="11717" actId="1076"/>
          <ac:spMkLst>
            <pc:docMk/>
            <pc:sldMk cId="977140907" sldId="318"/>
            <ac:spMk id="30" creationId="{CC6A686A-9113-0344-A4D3-7045127F7405}"/>
          </ac:spMkLst>
        </pc:spChg>
        <pc:spChg chg="add mod">
          <ac:chgData name="Loc Huynh" userId="80c0383e323bd6ea" providerId="LiveId" clId="{EB6AEB1E-92B8-574A-94BB-FF82B5FA9E75}" dt="2022-01-22T04:59:55.233" v="11717" actId="1076"/>
          <ac:spMkLst>
            <pc:docMk/>
            <pc:sldMk cId="977140907" sldId="318"/>
            <ac:spMk id="31" creationId="{0E218A22-3C49-F04A-B9C7-3FD2FE1870A8}"/>
          </ac:spMkLst>
        </pc:spChg>
        <pc:spChg chg="add mod">
          <ac:chgData name="Loc Huynh" userId="80c0383e323bd6ea" providerId="LiveId" clId="{EB6AEB1E-92B8-574A-94BB-FF82B5FA9E75}" dt="2022-01-22T04:59:55.233" v="11717" actId="1076"/>
          <ac:spMkLst>
            <pc:docMk/>
            <pc:sldMk cId="977140907" sldId="318"/>
            <ac:spMk id="32" creationId="{D627207C-CDE2-6E47-B26C-3FBB449C989C}"/>
          </ac:spMkLst>
        </pc:spChg>
        <pc:spChg chg="add mod">
          <ac:chgData name="Loc Huynh" userId="80c0383e323bd6ea" providerId="LiveId" clId="{EB6AEB1E-92B8-574A-94BB-FF82B5FA9E75}" dt="2022-01-22T04:59:55.233" v="11717" actId="1076"/>
          <ac:spMkLst>
            <pc:docMk/>
            <pc:sldMk cId="977140907" sldId="318"/>
            <ac:spMk id="33" creationId="{49A86CBA-009D-9E47-A586-34B113CFE17C}"/>
          </ac:spMkLst>
        </pc:spChg>
        <pc:spChg chg="add mod">
          <ac:chgData name="Loc Huynh" userId="80c0383e323bd6ea" providerId="LiveId" clId="{EB6AEB1E-92B8-574A-94BB-FF82B5FA9E75}" dt="2022-01-22T04:59:55.233" v="11717" actId="1076"/>
          <ac:spMkLst>
            <pc:docMk/>
            <pc:sldMk cId="977140907" sldId="318"/>
            <ac:spMk id="34" creationId="{36C86448-6DD2-5F45-9BC0-BF1AA947B2E2}"/>
          </ac:spMkLst>
        </pc:spChg>
        <pc:spChg chg="add mod">
          <ac:chgData name="Loc Huynh" userId="80c0383e323bd6ea" providerId="LiveId" clId="{EB6AEB1E-92B8-574A-94BB-FF82B5FA9E75}" dt="2022-01-22T04:59:55.233" v="11717" actId="1076"/>
          <ac:spMkLst>
            <pc:docMk/>
            <pc:sldMk cId="977140907" sldId="318"/>
            <ac:spMk id="35" creationId="{9A17AE47-33F0-E44A-837F-CE5DA39DC972}"/>
          </ac:spMkLst>
        </pc:spChg>
        <pc:spChg chg="add mod">
          <ac:chgData name="Loc Huynh" userId="80c0383e323bd6ea" providerId="LiveId" clId="{EB6AEB1E-92B8-574A-94BB-FF82B5FA9E75}" dt="2022-01-22T04:59:55.233" v="11717" actId="1076"/>
          <ac:spMkLst>
            <pc:docMk/>
            <pc:sldMk cId="977140907" sldId="318"/>
            <ac:spMk id="36" creationId="{46C95E6D-CC30-1F4C-B524-BADA1DAEC18E}"/>
          </ac:spMkLst>
        </pc:spChg>
        <pc:spChg chg="add mod">
          <ac:chgData name="Loc Huynh" userId="80c0383e323bd6ea" providerId="LiveId" clId="{EB6AEB1E-92B8-574A-94BB-FF82B5FA9E75}" dt="2022-01-22T04:59:55.233" v="11717" actId="1076"/>
          <ac:spMkLst>
            <pc:docMk/>
            <pc:sldMk cId="977140907" sldId="318"/>
            <ac:spMk id="37" creationId="{6D5843F7-66FE-654F-B412-44EB0B86C7ED}"/>
          </ac:spMkLst>
        </pc:spChg>
        <pc:spChg chg="add mod">
          <ac:chgData name="Loc Huynh" userId="80c0383e323bd6ea" providerId="LiveId" clId="{EB6AEB1E-92B8-574A-94BB-FF82B5FA9E75}" dt="2022-01-22T04:59:55.233" v="11717" actId="1076"/>
          <ac:spMkLst>
            <pc:docMk/>
            <pc:sldMk cId="977140907" sldId="318"/>
            <ac:spMk id="38" creationId="{EC7D102F-909F-AF44-B35D-2057FA00F71D}"/>
          </ac:spMkLst>
        </pc:spChg>
        <pc:spChg chg="add mod">
          <ac:chgData name="Loc Huynh" userId="80c0383e323bd6ea" providerId="LiveId" clId="{EB6AEB1E-92B8-574A-94BB-FF82B5FA9E75}" dt="2022-01-22T04:59:55.233" v="11717" actId="1076"/>
          <ac:spMkLst>
            <pc:docMk/>
            <pc:sldMk cId="977140907" sldId="318"/>
            <ac:spMk id="39" creationId="{5986394B-55D8-4E41-BA10-7E5F230D8BEA}"/>
          </ac:spMkLst>
        </pc:spChg>
        <pc:spChg chg="add mod">
          <ac:chgData name="Loc Huynh" userId="80c0383e323bd6ea" providerId="LiveId" clId="{EB6AEB1E-92B8-574A-94BB-FF82B5FA9E75}" dt="2022-01-22T04:59:55.233" v="11717" actId="1076"/>
          <ac:spMkLst>
            <pc:docMk/>
            <pc:sldMk cId="977140907" sldId="318"/>
            <ac:spMk id="40" creationId="{80A9E796-B81F-EF4D-AA38-032B736DF238}"/>
          </ac:spMkLst>
        </pc:spChg>
        <pc:spChg chg="add mod">
          <ac:chgData name="Loc Huynh" userId="80c0383e323bd6ea" providerId="LiveId" clId="{EB6AEB1E-92B8-574A-94BB-FF82B5FA9E75}" dt="2022-01-22T04:59:55.233" v="11717" actId="1076"/>
          <ac:spMkLst>
            <pc:docMk/>
            <pc:sldMk cId="977140907" sldId="318"/>
            <ac:spMk id="41" creationId="{5BA20009-A405-0541-BFE0-6C2F2275EADC}"/>
          </ac:spMkLst>
        </pc:spChg>
        <pc:spChg chg="add mod">
          <ac:chgData name="Loc Huynh" userId="80c0383e323bd6ea" providerId="LiveId" clId="{EB6AEB1E-92B8-574A-94BB-FF82B5FA9E75}" dt="2022-01-22T04:59:55.233" v="11717" actId="1076"/>
          <ac:spMkLst>
            <pc:docMk/>
            <pc:sldMk cId="977140907" sldId="318"/>
            <ac:spMk id="42" creationId="{30203B78-F605-1749-A52F-3A139D7D7F36}"/>
          </ac:spMkLst>
        </pc:spChg>
        <pc:spChg chg="add mod">
          <ac:chgData name="Loc Huynh" userId="80c0383e323bd6ea" providerId="LiveId" clId="{EB6AEB1E-92B8-574A-94BB-FF82B5FA9E75}" dt="2022-01-22T04:59:55.233" v="11717" actId="1076"/>
          <ac:spMkLst>
            <pc:docMk/>
            <pc:sldMk cId="977140907" sldId="318"/>
            <ac:spMk id="43" creationId="{7C6731DD-7A0F-5F4E-A357-DF8E59F20E08}"/>
          </ac:spMkLst>
        </pc:spChg>
        <pc:spChg chg="add mod">
          <ac:chgData name="Loc Huynh" userId="80c0383e323bd6ea" providerId="LiveId" clId="{EB6AEB1E-92B8-574A-94BB-FF82B5FA9E75}" dt="2022-01-22T04:59:55.233" v="11717" actId="1076"/>
          <ac:spMkLst>
            <pc:docMk/>
            <pc:sldMk cId="977140907" sldId="318"/>
            <ac:spMk id="44" creationId="{8FFB32C6-BAD0-A349-AFC6-066324550044}"/>
          </ac:spMkLst>
        </pc:spChg>
        <pc:spChg chg="add mod">
          <ac:chgData name="Loc Huynh" userId="80c0383e323bd6ea" providerId="LiveId" clId="{EB6AEB1E-92B8-574A-94BB-FF82B5FA9E75}" dt="2022-01-22T04:59:55.233" v="11717" actId="1076"/>
          <ac:spMkLst>
            <pc:docMk/>
            <pc:sldMk cId="977140907" sldId="318"/>
            <ac:spMk id="45" creationId="{6EBC9DBB-4970-B84B-AE47-1A325930B5E1}"/>
          </ac:spMkLst>
        </pc:spChg>
        <pc:spChg chg="add del mod">
          <ac:chgData name="Loc Huynh" userId="80c0383e323bd6ea" providerId="LiveId" clId="{EB6AEB1E-92B8-574A-94BB-FF82B5FA9E75}" dt="2022-01-22T05:02:12.018" v="11740" actId="478"/>
          <ac:spMkLst>
            <pc:docMk/>
            <pc:sldMk cId="977140907" sldId="318"/>
            <ac:spMk id="46" creationId="{33283EAE-ACCC-1848-B022-29AFEA5980F5}"/>
          </ac:spMkLst>
        </pc:spChg>
        <pc:spChg chg="add del mod">
          <ac:chgData name="Loc Huynh" userId="80c0383e323bd6ea" providerId="LiveId" clId="{EB6AEB1E-92B8-574A-94BB-FF82B5FA9E75}" dt="2022-01-22T05:02:12.018" v="11740" actId="478"/>
          <ac:spMkLst>
            <pc:docMk/>
            <pc:sldMk cId="977140907" sldId="318"/>
            <ac:spMk id="47" creationId="{2D9DA5B3-F637-9141-A809-F1E85DE71EE5}"/>
          </ac:spMkLst>
        </pc:spChg>
        <pc:spChg chg="add del mod">
          <ac:chgData name="Loc Huynh" userId="80c0383e323bd6ea" providerId="LiveId" clId="{EB6AEB1E-92B8-574A-94BB-FF82B5FA9E75}" dt="2022-01-22T05:02:06.273" v="11739" actId="478"/>
          <ac:spMkLst>
            <pc:docMk/>
            <pc:sldMk cId="977140907" sldId="318"/>
            <ac:spMk id="48" creationId="{7C165DD7-7D14-454C-A93C-B5763E0C65CE}"/>
          </ac:spMkLst>
        </pc:spChg>
        <pc:spChg chg="add mod topLvl">
          <ac:chgData name="Loc Huynh" userId="80c0383e323bd6ea" providerId="LiveId" clId="{EB6AEB1E-92B8-574A-94BB-FF82B5FA9E75}" dt="2022-01-22T05:04:08.468" v="11763" actId="164"/>
          <ac:spMkLst>
            <pc:docMk/>
            <pc:sldMk cId="977140907" sldId="318"/>
            <ac:spMk id="49" creationId="{239A198E-1AEE-7B43-82CE-934C037C5BC7}"/>
          </ac:spMkLst>
        </pc:spChg>
        <pc:spChg chg="add del mod">
          <ac:chgData name="Loc Huynh" userId="80c0383e323bd6ea" providerId="LiveId" clId="{EB6AEB1E-92B8-574A-94BB-FF82B5FA9E75}" dt="2022-01-22T05:02:12.018" v="11740" actId="478"/>
          <ac:spMkLst>
            <pc:docMk/>
            <pc:sldMk cId="977140907" sldId="318"/>
            <ac:spMk id="50" creationId="{1851FCEE-2C5A-E445-A65B-515DE59216EF}"/>
          </ac:spMkLst>
        </pc:spChg>
        <pc:spChg chg="add del mod">
          <ac:chgData name="Loc Huynh" userId="80c0383e323bd6ea" providerId="LiveId" clId="{EB6AEB1E-92B8-574A-94BB-FF82B5FA9E75}" dt="2022-01-22T05:02:12.018" v="11740" actId="478"/>
          <ac:spMkLst>
            <pc:docMk/>
            <pc:sldMk cId="977140907" sldId="318"/>
            <ac:spMk id="51" creationId="{8705A793-FFA3-A149-9176-3802C238078A}"/>
          </ac:spMkLst>
        </pc:spChg>
        <pc:spChg chg="add del mod">
          <ac:chgData name="Loc Huynh" userId="80c0383e323bd6ea" providerId="LiveId" clId="{EB6AEB1E-92B8-574A-94BB-FF82B5FA9E75}" dt="2022-01-22T05:02:05.608" v="11738" actId="478"/>
          <ac:spMkLst>
            <pc:docMk/>
            <pc:sldMk cId="977140907" sldId="318"/>
            <ac:spMk id="52" creationId="{3F4CDC19-1945-D641-9C67-8436FAC22C05}"/>
          </ac:spMkLst>
        </pc:spChg>
        <pc:spChg chg="add mod topLvl">
          <ac:chgData name="Loc Huynh" userId="80c0383e323bd6ea" providerId="LiveId" clId="{EB6AEB1E-92B8-574A-94BB-FF82B5FA9E75}" dt="2022-01-22T05:04:08.468" v="11763" actId="164"/>
          <ac:spMkLst>
            <pc:docMk/>
            <pc:sldMk cId="977140907" sldId="318"/>
            <ac:spMk id="53" creationId="{C4342588-A847-0140-8E7F-F53E27B91735}"/>
          </ac:spMkLst>
        </pc:spChg>
        <pc:spChg chg="add del mod">
          <ac:chgData name="Loc Huynh" userId="80c0383e323bd6ea" providerId="LiveId" clId="{EB6AEB1E-92B8-574A-94BB-FF82B5FA9E75}" dt="2022-01-22T05:02:12.018" v="11740" actId="478"/>
          <ac:spMkLst>
            <pc:docMk/>
            <pc:sldMk cId="977140907" sldId="318"/>
            <ac:spMk id="54" creationId="{709BED41-0597-C14E-B5AD-9E74F79AAA14}"/>
          </ac:spMkLst>
        </pc:spChg>
        <pc:spChg chg="add del mod">
          <ac:chgData name="Loc Huynh" userId="80c0383e323bd6ea" providerId="LiveId" clId="{EB6AEB1E-92B8-574A-94BB-FF82B5FA9E75}" dt="2022-01-22T05:02:12.018" v="11740" actId="478"/>
          <ac:spMkLst>
            <pc:docMk/>
            <pc:sldMk cId="977140907" sldId="318"/>
            <ac:spMk id="55" creationId="{E1095E2C-E1FF-0C47-8F8A-0062B79F7FE1}"/>
          </ac:spMkLst>
        </pc:spChg>
        <pc:spChg chg="add del mod">
          <ac:chgData name="Loc Huynh" userId="80c0383e323bd6ea" providerId="LiveId" clId="{EB6AEB1E-92B8-574A-94BB-FF82B5FA9E75}" dt="2022-01-22T05:02:04.876" v="11737" actId="478"/>
          <ac:spMkLst>
            <pc:docMk/>
            <pc:sldMk cId="977140907" sldId="318"/>
            <ac:spMk id="56" creationId="{839E79F0-7CD0-4842-8ECA-95C204272A19}"/>
          </ac:spMkLst>
        </pc:spChg>
        <pc:spChg chg="add mod topLvl">
          <ac:chgData name="Loc Huynh" userId="80c0383e323bd6ea" providerId="LiveId" clId="{EB6AEB1E-92B8-574A-94BB-FF82B5FA9E75}" dt="2022-01-22T05:04:08.468" v="11763" actId="164"/>
          <ac:spMkLst>
            <pc:docMk/>
            <pc:sldMk cId="977140907" sldId="318"/>
            <ac:spMk id="57" creationId="{D434459C-23E9-D542-AEFC-D86743663599}"/>
          </ac:spMkLst>
        </pc:spChg>
        <pc:spChg chg="add del mod">
          <ac:chgData name="Loc Huynh" userId="80c0383e323bd6ea" providerId="LiveId" clId="{EB6AEB1E-92B8-574A-94BB-FF82B5FA9E75}" dt="2022-01-22T05:02:12.018" v="11740" actId="478"/>
          <ac:spMkLst>
            <pc:docMk/>
            <pc:sldMk cId="977140907" sldId="318"/>
            <ac:spMk id="58" creationId="{948D27B5-25B9-1D4E-B000-C45081DE7A61}"/>
          </ac:spMkLst>
        </pc:spChg>
        <pc:spChg chg="add del mod">
          <ac:chgData name="Loc Huynh" userId="80c0383e323bd6ea" providerId="LiveId" clId="{EB6AEB1E-92B8-574A-94BB-FF82B5FA9E75}" dt="2022-01-22T05:02:12.018" v="11740" actId="478"/>
          <ac:spMkLst>
            <pc:docMk/>
            <pc:sldMk cId="977140907" sldId="318"/>
            <ac:spMk id="59" creationId="{6ED04235-6D66-F042-8606-5989542D0DAD}"/>
          </ac:spMkLst>
        </pc:spChg>
        <pc:spChg chg="add del mod">
          <ac:chgData name="Loc Huynh" userId="80c0383e323bd6ea" providerId="LiveId" clId="{EB6AEB1E-92B8-574A-94BB-FF82B5FA9E75}" dt="2022-01-22T05:02:04.100" v="11736" actId="478"/>
          <ac:spMkLst>
            <pc:docMk/>
            <pc:sldMk cId="977140907" sldId="318"/>
            <ac:spMk id="60" creationId="{C40025F1-7A24-EA44-BA87-731BCE267526}"/>
          </ac:spMkLst>
        </pc:spChg>
        <pc:spChg chg="add mod topLvl">
          <ac:chgData name="Loc Huynh" userId="80c0383e323bd6ea" providerId="LiveId" clId="{EB6AEB1E-92B8-574A-94BB-FF82B5FA9E75}" dt="2022-01-22T05:04:08.468" v="11763" actId="164"/>
          <ac:spMkLst>
            <pc:docMk/>
            <pc:sldMk cId="977140907" sldId="318"/>
            <ac:spMk id="61" creationId="{2289A63C-5EA9-4640-9025-4DC5315F8C06}"/>
          </ac:spMkLst>
        </pc:spChg>
        <pc:spChg chg="add del mod">
          <ac:chgData name="Loc Huynh" userId="80c0383e323bd6ea" providerId="LiveId" clId="{EB6AEB1E-92B8-574A-94BB-FF82B5FA9E75}" dt="2022-01-22T05:02:12.018" v="11740" actId="478"/>
          <ac:spMkLst>
            <pc:docMk/>
            <pc:sldMk cId="977140907" sldId="318"/>
            <ac:spMk id="62" creationId="{49075B3D-CE16-1545-B0F9-F0D56F82355E}"/>
          </ac:spMkLst>
        </pc:spChg>
        <pc:spChg chg="add del mod">
          <ac:chgData name="Loc Huynh" userId="80c0383e323bd6ea" providerId="LiveId" clId="{EB6AEB1E-92B8-574A-94BB-FF82B5FA9E75}" dt="2022-01-22T05:02:12.018" v="11740" actId="478"/>
          <ac:spMkLst>
            <pc:docMk/>
            <pc:sldMk cId="977140907" sldId="318"/>
            <ac:spMk id="63" creationId="{314C78E2-EA56-DD48-B840-7FB36F81758D}"/>
          </ac:spMkLst>
        </pc:spChg>
        <pc:spChg chg="add del mod">
          <ac:chgData name="Loc Huynh" userId="80c0383e323bd6ea" providerId="LiveId" clId="{EB6AEB1E-92B8-574A-94BB-FF82B5FA9E75}" dt="2022-01-22T05:02:03.026" v="11735" actId="478"/>
          <ac:spMkLst>
            <pc:docMk/>
            <pc:sldMk cId="977140907" sldId="318"/>
            <ac:spMk id="64" creationId="{FDF97320-D17D-0342-8718-9D76351FFC71}"/>
          </ac:spMkLst>
        </pc:spChg>
        <pc:spChg chg="add mod topLvl">
          <ac:chgData name="Loc Huynh" userId="80c0383e323bd6ea" providerId="LiveId" clId="{EB6AEB1E-92B8-574A-94BB-FF82B5FA9E75}" dt="2022-01-22T05:04:08.468" v="11763" actId="164"/>
          <ac:spMkLst>
            <pc:docMk/>
            <pc:sldMk cId="977140907" sldId="318"/>
            <ac:spMk id="65" creationId="{CD623003-D877-7841-8D16-0A3252F9CBF3}"/>
          </ac:spMkLst>
        </pc:spChg>
        <pc:spChg chg="add mod topLvl">
          <ac:chgData name="Loc Huynh" userId="80c0383e323bd6ea" providerId="LiveId" clId="{EB6AEB1E-92B8-574A-94BB-FF82B5FA9E75}" dt="2022-01-22T05:04:08.468" v="11763" actId="164"/>
          <ac:spMkLst>
            <pc:docMk/>
            <pc:sldMk cId="977140907" sldId="318"/>
            <ac:spMk id="66" creationId="{658BA29D-D46D-124B-95C4-1FAF7991442A}"/>
          </ac:spMkLst>
        </pc:spChg>
        <pc:spChg chg="add mod topLvl">
          <ac:chgData name="Loc Huynh" userId="80c0383e323bd6ea" providerId="LiveId" clId="{EB6AEB1E-92B8-574A-94BB-FF82B5FA9E75}" dt="2022-01-22T05:04:08.468" v="11763" actId="164"/>
          <ac:spMkLst>
            <pc:docMk/>
            <pc:sldMk cId="977140907" sldId="318"/>
            <ac:spMk id="67" creationId="{CFDB080B-8D26-1A4B-9EE5-95978324DBE4}"/>
          </ac:spMkLst>
        </pc:spChg>
        <pc:spChg chg="add mod topLvl">
          <ac:chgData name="Loc Huynh" userId="80c0383e323bd6ea" providerId="LiveId" clId="{EB6AEB1E-92B8-574A-94BB-FF82B5FA9E75}" dt="2022-01-22T05:04:08.468" v="11763" actId="164"/>
          <ac:spMkLst>
            <pc:docMk/>
            <pc:sldMk cId="977140907" sldId="318"/>
            <ac:spMk id="68" creationId="{ACAC5726-343F-5540-BB75-AA93CA9861C5}"/>
          </ac:spMkLst>
        </pc:spChg>
        <pc:spChg chg="add mod topLvl">
          <ac:chgData name="Loc Huynh" userId="80c0383e323bd6ea" providerId="LiveId" clId="{EB6AEB1E-92B8-574A-94BB-FF82B5FA9E75}" dt="2022-01-22T05:04:08.468" v="11763" actId="164"/>
          <ac:spMkLst>
            <pc:docMk/>
            <pc:sldMk cId="977140907" sldId="318"/>
            <ac:spMk id="69" creationId="{6A1FF359-C720-B547-BA52-54E434641746}"/>
          </ac:spMkLst>
        </pc:spChg>
        <pc:spChg chg="add mod topLvl">
          <ac:chgData name="Loc Huynh" userId="80c0383e323bd6ea" providerId="LiveId" clId="{EB6AEB1E-92B8-574A-94BB-FF82B5FA9E75}" dt="2022-01-22T05:04:08.468" v="11763" actId="164"/>
          <ac:spMkLst>
            <pc:docMk/>
            <pc:sldMk cId="977140907" sldId="318"/>
            <ac:spMk id="70" creationId="{779193FC-960A-DB45-A748-DBB63F998906}"/>
          </ac:spMkLst>
        </pc:spChg>
        <pc:spChg chg="add mod topLvl">
          <ac:chgData name="Loc Huynh" userId="80c0383e323bd6ea" providerId="LiveId" clId="{EB6AEB1E-92B8-574A-94BB-FF82B5FA9E75}" dt="2022-01-22T05:04:08.468" v="11763" actId="164"/>
          <ac:spMkLst>
            <pc:docMk/>
            <pc:sldMk cId="977140907" sldId="318"/>
            <ac:spMk id="71" creationId="{B734568D-9048-CC4C-A130-EF448DB94BD6}"/>
          </ac:spMkLst>
        </pc:spChg>
        <pc:spChg chg="add mod topLvl">
          <ac:chgData name="Loc Huynh" userId="80c0383e323bd6ea" providerId="LiveId" clId="{EB6AEB1E-92B8-574A-94BB-FF82B5FA9E75}" dt="2022-01-22T05:04:08.468" v="11763" actId="164"/>
          <ac:spMkLst>
            <pc:docMk/>
            <pc:sldMk cId="977140907" sldId="318"/>
            <ac:spMk id="72" creationId="{9371EE34-CE68-4545-8B4F-8CCFF3199CCB}"/>
          </ac:spMkLst>
        </pc:spChg>
        <pc:spChg chg="add mod topLvl">
          <ac:chgData name="Loc Huynh" userId="80c0383e323bd6ea" providerId="LiveId" clId="{EB6AEB1E-92B8-574A-94BB-FF82B5FA9E75}" dt="2022-01-22T05:04:08.468" v="11763" actId="164"/>
          <ac:spMkLst>
            <pc:docMk/>
            <pc:sldMk cId="977140907" sldId="318"/>
            <ac:spMk id="73" creationId="{D1D37802-9549-F64B-91E7-4B494524E812}"/>
          </ac:spMkLst>
        </pc:spChg>
        <pc:spChg chg="add mod topLvl">
          <ac:chgData name="Loc Huynh" userId="80c0383e323bd6ea" providerId="LiveId" clId="{EB6AEB1E-92B8-574A-94BB-FF82B5FA9E75}" dt="2022-01-22T05:04:08.468" v="11763" actId="164"/>
          <ac:spMkLst>
            <pc:docMk/>
            <pc:sldMk cId="977140907" sldId="318"/>
            <ac:spMk id="74" creationId="{5B6B9AC3-ED77-1541-B8E2-EC1F786D875A}"/>
          </ac:spMkLst>
        </pc:spChg>
        <pc:spChg chg="add mod topLvl">
          <ac:chgData name="Loc Huynh" userId="80c0383e323bd6ea" providerId="LiveId" clId="{EB6AEB1E-92B8-574A-94BB-FF82B5FA9E75}" dt="2022-01-22T05:04:08.468" v="11763" actId="164"/>
          <ac:spMkLst>
            <pc:docMk/>
            <pc:sldMk cId="977140907" sldId="318"/>
            <ac:spMk id="75" creationId="{22D0594F-1254-9D42-A255-3E694FC58293}"/>
          </ac:spMkLst>
        </pc:spChg>
        <pc:spChg chg="add del mod">
          <ac:chgData name="Loc Huynh" userId="80c0383e323bd6ea" providerId="LiveId" clId="{EB6AEB1E-92B8-574A-94BB-FF82B5FA9E75}" dt="2022-01-22T05:03:17.556" v="11754" actId="478"/>
          <ac:spMkLst>
            <pc:docMk/>
            <pc:sldMk cId="977140907" sldId="318"/>
            <ac:spMk id="76" creationId="{A954B949-0F42-F249-AF15-CC8F22E9EAFC}"/>
          </ac:spMkLst>
        </pc:spChg>
        <pc:spChg chg="add del mod">
          <ac:chgData name="Loc Huynh" userId="80c0383e323bd6ea" providerId="LiveId" clId="{EB6AEB1E-92B8-574A-94BB-FF82B5FA9E75}" dt="2022-01-22T05:03:17.556" v="11754" actId="478"/>
          <ac:spMkLst>
            <pc:docMk/>
            <pc:sldMk cId="977140907" sldId="318"/>
            <ac:spMk id="77" creationId="{CC4DF26F-D91E-8847-B266-FA382A059979}"/>
          </ac:spMkLst>
        </pc:spChg>
        <pc:spChg chg="add del mod">
          <ac:chgData name="Loc Huynh" userId="80c0383e323bd6ea" providerId="LiveId" clId="{EB6AEB1E-92B8-574A-94BB-FF82B5FA9E75}" dt="2022-01-22T05:03:17.556" v="11754" actId="478"/>
          <ac:spMkLst>
            <pc:docMk/>
            <pc:sldMk cId="977140907" sldId="318"/>
            <ac:spMk id="78" creationId="{41030352-5599-614F-B67F-E962E7BEC635}"/>
          </ac:spMkLst>
        </pc:spChg>
        <pc:spChg chg="add del mod">
          <ac:chgData name="Loc Huynh" userId="80c0383e323bd6ea" providerId="LiveId" clId="{EB6AEB1E-92B8-574A-94BB-FF82B5FA9E75}" dt="2022-01-22T05:03:17.556" v="11754" actId="478"/>
          <ac:spMkLst>
            <pc:docMk/>
            <pc:sldMk cId="977140907" sldId="318"/>
            <ac:spMk id="79" creationId="{65566204-83B6-D546-A340-F7E7BD3BA9CC}"/>
          </ac:spMkLst>
        </pc:spChg>
        <pc:spChg chg="add del mod">
          <ac:chgData name="Loc Huynh" userId="80c0383e323bd6ea" providerId="LiveId" clId="{EB6AEB1E-92B8-574A-94BB-FF82B5FA9E75}" dt="2022-01-22T05:03:17.556" v="11754" actId="478"/>
          <ac:spMkLst>
            <pc:docMk/>
            <pc:sldMk cId="977140907" sldId="318"/>
            <ac:spMk id="80" creationId="{D237CF11-0C38-8046-99B9-367658DA2087}"/>
          </ac:spMkLst>
        </pc:spChg>
        <pc:spChg chg="add del mod">
          <ac:chgData name="Loc Huynh" userId="80c0383e323bd6ea" providerId="LiveId" clId="{EB6AEB1E-92B8-574A-94BB-FF82B5FA9E75}" dt="2022-01-22T05:02:33.820" v="11743" actId="478"/>
          <ac:spMkLst>
            <pc:docMk/>
            <pc:sldMk cId="977140907" sldId="318"/>
            <ac:spMk id="81" creationId="{6197AA5F-5411-1C4E-A756-3386A61FD17A}"/>
          </ac:spMkLst>
        </pc:spChg>
        <pc:spChg chg="add del mod">
          <ac:chgData name="Loc Huynh" userId="80c0383e323bd6ea" providerId="LiveId" clId="{EB6AEB1E-92B8-574A-94BB-FF82B5FA9E75}" dt="2022-01-22T05:02:33.820" v="11743" actId="478"/>
          <ac:spMkLst>
            <pc:docMk/>
            <pc:sldMk cId="977140907" sldId="318"/>
            <ac:spMk id="82" creationId="{7577D630-4125-5C4C-83E1-74553D9AFD37}"/>
          </ac:spMkLst>
        </pc:spChg>
        <pc:spChg chg="add del mod">
          <ac:chgData name="Loc Huynh" userId="80c0383e323bd6ea" providerId="LiveId" clId="{EB6AEB1E-92B8-574A-94BB-FF82B5FA9E75}" dt="2022-01-22T05:02:33.820" v="11743" actId="478"/>
          <ac:spMkLst>
            <pc:docMk/>
            <pc:sldMk cId="977140907" sldId="318"/>
            <ac:spMk id="83" creationId="{133600B6-EEA1-5441-8219-8A4B7FDA2E7F}"/>
          </ac:spMkLst>
        </pc:spChg>
        <pc:spChg chg="add del mod">
          <ac:chgData name="Loc Huynh" userId="80c0383e323bd6ea" providerId="LiveId" clId="{EB6AEB1E-92B8-574A-94BB-FF82B5FA9E75}" dt="2022-01-22T05:02:33.820" v="11743" actId="478"/>
          <ac:spMkLst>
            <pc:docMk/>
            <pc:sldMk cId="977140907" sldId="318"/>
            <ac:spMk id="84" creationId="{507EE48E-F46E-654F-BC53-71218988BED5}"/>
          </ac:spMkLst>
        </pc:spChg>
        <pc:spChg chg="add del mod">
          <ac:chgData name="Loc Huynh" userId="80c0383e323bd6ea" providerId="LiveId" clId="{EB6AEB1E-92B8-574A-94BB-FF82B5FA9E75}" dt="2022-01-22T05:02:33.820" v="11743" actId="478"/>
          <ac:spMkLst>
            <pc:docMk/>
            <pc:sldMk cId="977140907" sldId="318"/>
            <ac:spMk id="85" creationId="{1EF74432-E3C4-F842-A6D3-8B396633A092}"/>
          </ac:spMkLst>
        </pc:spChg>
        <pc:spChg chg="add del mod">
          <ac:chgData name="Loc Huynh" userId="80c0383e323bd6ea" providerId="LiveId" clId="{EB6AEB1E-92B8-574A-94BB-FF82B5FA9E75}" dt="2022-01-22T05:02:33.820" v="11743" actId="478"/>
          <ac:spMkLst>
            <pc:docMk/>
            <pc:sldMk cId="977140907" sldId="318"/>
            <ac:spMk id="86" creationId="{E239BAEE-AF8E-4E42-AE1E-65E10DCB9ABD}"/>
          </ac:spMkLst>
        </pc:spChg>
        <pc:spChg chg="add del mod">
          <ac:chgData name="Loc Huynh" userId="80c0383e323bd6ea" providerId="LiveId" clId="{EB6AEB1E-92B8-574A-94BB-FF82B5FA9E75}" dt="2022-01-22T05:02:33.820" v="11743" actId="478"/>
          <ac:spMkLst>
            <pc:docMk/>
            <pc:sldMk cId="977140907" sldId="318"/>
            <ac:spMk id="87" creationId="{B703D9E5-DF68-A14B-9E42-39DD5DDA455C}"/>
          </ac:spMkLst>
        </pc:spChg>
        <pc:spChg chg="add del mod">
          <ac:chgData name="Loc Huynh" userId="80c0383e323bd6ea" providerId="LiveId" clId="{EB6AEB1E-92B8-574A-94BB-FF82B5FA9E75}" dt="2022-01-22T05:02:33.820" v="11743" actId="478"/>
          <ac:spMkLst>
            <pc:docMk/>
            <pc:sldMk cId="977140907" sldId="318"/>
            <ac:spMk id="88" creationId="{C0AE0699-CF76-B447-9C86-EAD2DF0B94E5}"/>
          </ac:spMkLst>
        </pc:spChg>
        <pc:spChg chg="add del mod">
          <ac:chgData name="Loc Huynh" userId="80c0383e323bd6ea" providerId="LiveId" clId="{EB6AEB1E-92B8-574A-94BB-FF82B5FA9E75}" dt="2022-01-22T05:02:33.820" v="11743" actId="478"/>
          <ac:spMkLst>
            <pc:docMk/>
            <pc:sldMk cId="977140907" sldId="318"/>
            <ac:spMk id="89" creationId="{29051671-03A9-FD44-B7F9-8CBADC06074C}"/>
          </ac:spMkLst>
        </pc:spChg>
        <pc:spChg chg="add del mod">
          <ac:chgData name="Loc Huynh" userId="80c0383e323bd6ea" providerId="LiveId" clId="{EB6AEB1E-92B8-574A-94BB-FF82B5FA9E75}" dt="2022-01-22T05:02:33.820" v="11743" actId="478"/>
          <ac:spMkLst>
            <pc:docMk/>
            <pc:sldMk cId="977140907" sldId="318"/>
            <ac:spMk id="90" creationId="{1C11D66B-5132-7E43-8395-C674E21863D7}"/>
          </ac:spMkLst>
        </pc:spChg>
        <pc:spChg chg="add del mod">
          <ac:chgData name="Loc Huynh" userId="80c0383e323bd6ea" providerId="LiveId" clId="{EB6AEB1E-92B8-574A-94BB-FF82B5FA9E75}" dt="2022-01-22T05:02:33.820" v="11743" actId="478"/>
          <ac:spMkLst>
            <pc:docMk/>
            <pc:sldMk cId="977140907" sldId="318"/>
            <ac:spMk id="91" creationId="{E47694A5-66B1-F740-949B-320103E59D27}"/>
          </ac:spMkLst>
        </pc:spChg>
        <pc:spChg chg="add del mod">
          <ac:chgData name="Loc Huynh" userId="80c0383e323bd6ea" providerId="LiveId" clId="{EB6AEB1E-92B8-574A-94BB-FF82B5FA9E75}" dt="2022-01-22T05:02:33.820" v="11743" actId="478"/>
          <ac:spMkLst>
            <pc:docMk/>
            <pc:sldMk cId="977140907" sldId="318"/>
            <ac:spMk id="92" creationId="{103368AC-FC0F-8D4B-8FAD-05D48DDD3C35}"/>
          </ac:spMkLst>
        </pc:spChg>
        <pc:spChg chg="add del mod">
          <ac:chgData name="Loc Huynh" userId="80c0383e323bd6ea" providerId="LiveId" clId="{EB6AEB1E-92B8-574A-94BB-FF82B5FA9E75}" dt="2022-01-22T05:02:33.820" v="11743" actId="478"/>
          <ac:spMkLst>
            <pc:docMk/>
            <pc:sldMk cId="977140907" sldId="318"/>
            <ac:spMk id="93" creationId="{E37B28F5-28D3-7441-81BB-E5D88951C8C9}"/>
          </ac:spMkLst>
        </pc:spChg>
        <pc:spChg chg="add del mod">
          <ac:chgData name="Loc Huynh" userId="80c0383e323bd6ea" providerId="LiveId" clId="{EB6AEB1E-92B8-574A-94BB-FF82B5FA9E75}" dt="2022-01-22T05:02:33.820" v="11743" actId="478"/>
          <ac:spMkLst>
            <pc:docMk/>
            <pc:sldMk cId="977140907" sldId="318"/>
            <ac:spMk id="94" creationId="{9822EC46-ACA2-DA45-8191-536637A93829}"/>
          </ac:spMkLst>
        </pc:spChg>
        <pc:spChg chg="add del mod">
          <ac:chgData name="Loc Huynh" userId="80c0383e323bd6ea" providerId="LiveId" clId="{EB6AEB1E-92B8-574A-94BB-FF82B5FA9E75}" dt="2022-01-22T05:02:33.820" v="11743" actId="478"/>
          <ac:spMkLst>
            <pc:docMk/>
            <pc:sldMk cId="977140907" sldId="318"/>
            <ac:spMk id="95" creationId="{77C0825E-EC49-0E45-A8E3-BF984D243558}"/>
          </ac:spMkLst>
        </pc:spChg>
        <pc:spChg chg="add mod topLvl">
          <ac:chgData name="Loc Huynh" userId="80c0383e323bd6ea" providerId="LiveId" clId="{EB6AEB1E-92B8-574A-94BB-FF82B5FA9E75}" dt="2022-01-22T05:04:25.355" v="11764" actId="1076"/>
          <ac:spMkLst>
            <pc:docMk/>
            <pc:sldMk cId="977140907" sldId="318"/>
            <ac:spMk id="96" creationId="{DA91F2D6-D7CD-E044-8038-44D16EA0033F}"/>
          </ac:spMkLst>
        </pc:spChg>
        <pc:spChg chg="add mod topLvl">
          <ac:chgData name="Loc Huynh" userId="80c0383e323bd6ea" providerId="LiveId" clId="{EB6AEB1E-92B8-574A-94BB-FF82B5FA9E75}" dt="2022-01-22T05:04:25.355" v="11764" actId="1076"/>
          <ac:spMkLst>
            <pc:docMk/>
            <pc:sldMk cId="977140907" sldId="318"/>
            <ac:spMk id="97" creationId="{BBF768CF-89EC-1746-812F-11AD2C57D4B0}"/>
          </ac:spMkLst>
        </pc:spChg>
        <pc:spChg chg="add mod topLvl">
          <ac:chgData name="Loc Huynh" userId="80c0383e323bd6ea" providerId="LiveId" clId="{EB6AEB1E-92B8-574A-94BB-FF82B5FA9E75}" dt="2022-01-22T05:04:25.355" v="11764" actId="1076"/>
          <ac:spMkLst>
            <pc:docMk/>
            <pc:sldMk cId="977140907" sldId="318"/>
            <ac:spMk id="98" creationId="{E5E15E06-8929-B344-A717-116E144E2F1A}"/>
          </ac:spMkLst>
        </pc:spChg>
        <pc:spChg chg="add mod topLvl">
          <ac:chgData name="Loc Huynh" userId="80c0383e323bd6ea" providerId="LiveId" clId="{EB6AEB1E-92B8-574A-94BB-FF82B5FA9E75}" dt="2022-01-22T05:04:25.355" v="11764" actId="1076"/>
          <ac:spMkLst>
            <pc:docMk/>
            <pc:sldMk cId="977140907" sldId="318"/>
            <ac:spMk id="99" creationId="{A79B505D-42B7-994D-957A-DA40E0FFD348}"/>
          </ac:spMkLst>
        </pc:spChg>
        <pc:spChg chg="add mod topLvl">
          <ac:chgData name="Loc Huynh" userId="80c0383e323bd6ea" providerId="LiveId" clId="{EB6AEB1E-92B8-574A-94BB-FF82B5FA9E75}" dt="2022-01-22T05:04:25.355" v="11764" actId="1076"/>
          <ac:spMkLst>
            <pc:docMk/>
            <pc:sldMk cId="977140907" sldId="318"/>
            <ac:spMk id="100" creationId="{18E93EFB-09AF-7143-ABCC-E0145353E547}"/>
          </ac:spMkLst>
        </pc:spChg>
        <pc:spChg chg="add mod topLvl">
          <ac:chgData name="Loc Huynh" userId="80c0383e323bd6ea" providerId="LiveId" clId="{EB6AEB1E-92B8-574A-94BB-FF82B5FA9E75}" dt="2022-01-22T05:04:25.355" v="11764" actId="1076"/>
          <ac:spMkLst>
            <pc:docMk/>
            <pc:sldMk cId="977140907" sldId="318"/>
            <ac:spMk id="101" creationId="{083A9711-5B97-DA4E-90B6-0E8A2B83817F}"/>
          </ac:spMkLst>
        </pc:spChg>
        <pc:spChg chg="add mod topLvl">
          <ac:chgData name="Loc Huynh" userId="80c0383e323bd6ea" providerId="LiveId" clId="{EB6AEB1E-92B8-574A-94BB-FF82B5FA9E75}" dt="2022-01-22T05:04:25.355" v="11764" actId="1076"/>
          <ac:spMkLst>
            <pc:docMk/>
            <pc:sldMk cId="977140907" sldId="318"/>
            <ac:spMk id="102" creationId="{7B05F022-C02A-4949-9119-F458E1320F51}"/>
          </ac:spMkLst>
        </pc:spChg>
        <pc:spChg chg="add mod topLvl">
          <ac:chgData name="Loc Huynh" userId="80c0383e323bd6ea" providerId="LiveId" clId="{EB6AEB1E-92B8-574A-94BB-FF82B5FA9E75}" dt="2022-01-22T05:04:25.355" v="11764" actId="1076"/>
          <ac:spMkLst>
            <pc:docMk/>
            <pc:sldMk cId="977140907" sldId="318"/>
            <ac:spMk id="103" creationId="{95C26C74-A802-CD4E-B7C9-1611778DB6A9}"/>
          </ac:spMkLst>
        </pc:spChg>
        <pc:spChg chg="add mod topLvl">
          <ac:chgData name="Loc Huynh" userId="80c0383e323bd6ea" providerId="LiveId" clId="{EB6AEB1E-92B8-574A-94BB-FF82B5FA9E75}" dt="2022-01-22T05:04:25.355" v="11764" actId="1076"/>
          <ac:spMkLst>
            <pc:docMk/>
            <pc:sldMk cId="977140907" sldId="318"/>
            <ac:spMk id="104" creationId="{814625B2-6206-4449-8041-B3003F36B274}"/>
          </ac:spMkLst>
        </pc:spChg>
        <pc:spChg chg="add mod topLvl">
          <ac:chgData name="Loc Huynh" userId="80c0383e323bd6ea" providerId="LiveId" clId="{EB6AEB1E-92B8-574A-94BB-FF82B5FA9E75}" dt="2022-01-22T05:04:25.355" v="11764" actId="1076"/>
          <ac:spMkLst>
            <pc:docMk/>
            <pc:sldMk cId="977140907" sldId="318"/>
            <ac:spMk id="105" creationId="{87117498-750E-3545-95B4-63D74CD6D101}"/>
          </ac:spMkLst>
        </pc:spChg>
        <pc:spChg chg="add mod topLvl">
          <ac:chgData name="Loc Huynh" userId="80c0383e323bd6ea" providerId="LiveId" clId="{EB6AEB1E-92B8-574A-94BB-FF82B5FA9E75}" dt="2022-01-22T05:04:25.355" v="11764" actId="1076"/>
          <ac:spMkLst>
            <pc:docMk/>
            <pc:sldMk cId="977140907" sldId="318"/>
            <ac:spMk id="106" creationId="{1AAB82E2-CD16-EA4E-BB2B-ABC42E673AA5}"/>
          </ac:spMkLst>
        </pc:spChg>
        <pc:spChg chg="add mod topLvl">
          <ac:chgData name="Loc Huynh" userId="80c0383e323bd6ea" providerId="LiveId" clId="{EB6AEB1E-92B8-574A-94BB-FF82B5FA9E75}" dt="2022-01-22T05:04:25.355" v="11764" actId="1076"/>
          <ac:spMkLst>
            <pc:docMk/>
            <pc:sldMk cId="977140907" sldId="318"/>
            <ac:spMk id="107" creationId="{E864B392-E0BD-FB42-84FB-D4BD4540064C}"/>
          </ac:spMkLst>
        </pc:spChg>
        <pc:spChg chg="add mod topLvl">
          <ac:chgData name="Loc Huynh" userId="80c0383e323bd6ea" providerId="LiveId" clId="{EB6AEB1E-92B8-574A-94BB-FF82B5FA9E75}" dt="2022-01-22T05:04:25.355" v="11764" actId="1076"/>
          <ac:spMkLst>
            <pc:docMk/>
            <pc:sldMk cId="977140907" sldId="318"/>
            <ac:spMk id="108" creationId="{1B101D66-70A2-9A45-AA0A-4C4B5ACA288E}"/>
          </ac:spMkLst>
        </pc:spChg>
        <pc:spChg chg="add mod topLvl">
          <ac:chgData name="Loc Huynh" userId="80c0383e323bd6ea" providerId="LiveId" clId="{EB6AEB1E-92B8-574A-94BB-FF82B5FA9E75}" dt="2022-01-22T05:04:25.355" v="11764" actId="1076"/>
          <ac:spMkLst>
            <pc:docMk/>
            <pc:sldMk cId="977140907" sldId="318"/>
            <ac:spMk id="109" creationId="{D87A24D1-A195-FC42-8A0F-6E81A9F94BBC}"/>
          </ac:spMkLst>
        </pc:spChg>
        <pc:spChg chg="add mod topLvl">
          <ac:chgData name="Loc Huynh" userId="80c0383e323bd6ea" providerId="LiveId" clId="{EB6AEB1E-92B8-574A-94BB-FF82B5FA9E75}" dt="2022-01-22T05:04:25.355" v="11764" actId="1076"/>
          <ac:spMkLst>
            <pc:docMk/>
            <pc:sldMk cId="977140907" sldId="318"/>
            <ac:spMk id="110" creationId="{C2BE3B9C-090C-5B4B-BB01-49B01FE730FA}"/>
          </ac:spMkLst>
        </pc:spChg>
        <pc:spChg chg="add mod topLvl">
          <ac:chgData name="Loc Huynh" userId="80c0383e323bd6ea" providerId="LiveId" clId="{EB6AEB1E-92B8-574A-94BB-FF82B5FA9E75}" dt="2022-01-22T05:04:25.355" v="11764" actId="1076"/>
          <ac:spMkLst>
            <pc:docMk/>
            <pc:sldMk cId="977140907" sldId="318"/>
            <ac:spMk id="111" creationId="{31AB480E-3110-734C-B8FF-F87491A7732D}"/>
          </ac:spMkLst>
        </pc:spChg>
        <pc:spChg chg="add mod topLvl">
          <ac:chgData name="Loc Huynh" userId="80c0383e323bd6ea" providerId="LiveId" clId="{EB6AEB1E-92B8-574A-94BB-FF82B5FA9E75}" dt="2022-01-22T05:04:25.355" v="11764" actId="1076"/>
          <ac:spMkLst>
            <pc:docMk/>
            <pc:sldMk cId="977140907" sldId="318"/>
            <ac:spMk id="112" creationId="{838DE72D-DA12-F449-9AB0-337F468E270A}"/>
          </ac:spMkLst>
        </pc:spChg>
        <pc:spChg chg="add mod topLvl">
          <ac:chgData name="Loc Huynh" userId="80c0383e323bd6ea" providerId="LiveId" clId="{EB6AEB1E-92B8-574A-94BB-FF82B5FA9E75}" dt="2022-01-22T05:04:25.355" v="11764" actId="1076"/>
          <ac:spMkLst>
            <pc:docMk/>
            <pc:sldMk cId="977140907" sldId="318"/>
            <ac:spMk id="113" creationId="{185B2484-209A-E34F-8B99-CB58AD85D1ED}"/>
          </ac:spMkLst>
        </pc:spChg>
        <pc:spChg chg="add mod topLvl">
          <ac:chgData name="Loc Huynh" userId="80c0383e323bd6ea" providerId="LiveId" clId="{EB6AEB1E-92B8-574A-94BB-FF82B5FA9E75}" dt="2022-01-22T05:04:25.355" v="11764" actId="1076"/>
          <ac:spMkLst>
            <pc:docMk/>
            <pc:sldMk cId="977140907" sldId="318"/>
            <ac:spMk id="114" creationId="{26112241-5412-E24D-AA6B-74CEF03A6C24}"/>
          </ac:spMkLst>
        </pc:spChg>
        <pc:spChg chg="add mod topLvl">
          <ac:chgData name="Loc Huynh" userId="80c0383e323bd6ea" providerId="LiveId" clId="{EB6AEB1E-92B8-574A-94BB-FF82B5FA9E75}" dt="2022-01-22T05:04:25.355" v="11764" actId="1076"/>
          <ac:spMkLst>
            <pc:docMk/>
            <pc:sldMk cId="977140907" sldId="318"/>
            <ac:spMk id="115" creationId="{EBF42799-A5B3-5042-BDD9-4E59F2050B7A}"/>
          </ac:spMkLst>
        </pc:spChg>
        <pc:spChg chg="add mod topLvl">
          <ac:chgData name="Loc Huynh" userId="80c0383e323bd6ea" providerId="LiveId" clId="{EB6AEB1E-92B8-574A-94BB-FF82B5FA9E75}" dt="2022-01-22T05:04:25.355" v="11764" actId="1076"/>
          <ac:spMkLst>
            <pc:docMk/>
            <pc:sldMk cId="977140907" sldId="318"/>
            <ac:spMk id="116" creationId="{38E36E29-3894-894E-BE26-EE04CF8A7B7C}"/>
          </ac:spMkLst>
        </pc:spChg>
        <pc:spChg chg="add mod topLvl">
          <ac:chgData name="Loc Huynh" userId="80c0383e323bd6ea" providerId="LiveId" clId="{EB6AEB1E-92B8-574A-94BB-FF82B5FA9E75}" dt="2022-01-22T05:04:25.355" v="11764" actId="1076"/>
          <ac:spMkLst>
            <pc:docMk/>
            <pc:sldMk cId="977140907" sldId="318"/>
            <ac:spMk id="117" creationId="{24881272-A762-9144-827B-EC388BD440B5}"/>
          </ac:spMkLst>
        </pc:spChg>
        <pc:spChg chg="add mod topLvl">
          <ac:chgData name="Loc Huynh" userId="80c0383e323bd6ea" providerId="LiveId" clId="{EB6AEB1E-92B8-574A-94BB-FF82B5FA9E75}" dt="2022-01-22T05:04:25.355" v="11764" actId="1076"/>
          <ac:spMkLst>
            <pc:docMk/>
            <pc:sldMk cId="977140907" sldId="318"/>
            <ac:spMk id="118" creationId="{9C8A74BD-EEF1-B842-8B51-851724E31627}"/>
          </ac:spMkLst>
        </pc:spChg>
        <pc:spChg chg="add mod topLvl">
          <ac:chgData name="Loc Huynh" userId="80c0383e323bd6ea" providerId="LiveId" clId="{EB6AEB1E-92B8-574A-94BB-FF82B5FA9E75}" dt="2022-01-22T05:04:25.355" v="11764" actId="1076"/>
          <ac:spMkLst>
            <pc:docMk/>
            <pc:sldMk cId="977140907" sldId="318"/>
            <ac:spMk id="119" creationId="{56E95A18-8CD8-7B4B-BD28-A5D80FD4697D}"/>
          </ac:spMkLst>
        </pc:spChg>
        <pc:spChg chg="add mod topLvl">
          <ac:chgData name="Loc Huynh" userId="80c0383e323bd6ea" providerId="LiveId" clId="{EB6AEB1E-92B8-574A-94BB-FF82B5FA9E75}" dt="2022-01-22T05:04:25.355" v="11764" actId="1076"/>
          <ac:spMkLst>
            <pc:docMk/>
            <pc:sldMk cId="977140907" sldId="318"/>
            <ac:spMk id="120" creationId="{EC49FE1C-ABFC-174B-A1CE-D404B46F0452}"/>
          </ac:spMkLst>
        </pc:spChg>
        <pc:spChg chg="add mod topLvl">
          <ac:chgData name="Loc Huynh" userId="80c0383e323bd6ea" providerId="LiveId" clId="{EB6AEB1E-92B8-574A-94BB-FF82B5FA9E75}" dt="2022-01-22T05:04:25.355" v="11764" actId="1076"/>
          <ac:spMkLst>
            <pc:docMk/>
            <pc:sldMk cId="977140907" sldId="318"/>
            <ac:spMk id="121" creationId="{D6476FD9-89B0-2245-B54A-5507B9C027BF}"/>
          </ac:spMkLst>
        </pc:spChg>
        <pc:spChg chg="add mod topLvl">
          <ac:chgData name="Loc Huynh" userId="80c0383e323bd6ea" providerId="LiveId" clId="{EB6AEB1E-92B8-574A-94BB-FF82B5FA9E75}" dt="2022-01-22T05:04:25.355" v="11764" actId="1076"/>
          <ac:spMkLst>
            <pc:docMk/>
            <pc:sldMk cId="977140907" sldId="318"/>
            <ac:spMk id="122" creationId="{99A5B7F9-7AA0-CA4C-BBCF-CDD97D5DE00D}"/>
          </ac:spMkLst>
        </pc:spChg>
        <pc:spChg chg="add mod topLvl">
          <ac:chgData name="Loc Huynh" userId="80c0383e323bd6ea" providerId="LiveId" clId="{EB6AEB1E-92B8-574A-94BB-FF82B5FA9E75}" dt="2022-01-22T05:04:25.355" v="11764" actId="1076"/>
          <ac:spMkLst>
            <pc:docMk/>
            <pc:sldMk cId="977140907" sldId="318"/>
            <ac:spMk id="123" creationId="{A265E37C-D9AB-F64A-A698-D34C44C12C89}"/>
          </ac:spMkLst>
        </pc:spChg>
        <pc:spChg chg="add mod topLvl">
          <ac:chgData name="Loc Huynh" userId="80c0383e323bd6ea" providerId="LiveId" clId="{EB6AEB1E-92B8-574A-94BB-FF82B5FA9E75}" dt="2022-01-22T05:04:25.355" v="11764" actId="1076"/>
          <ac:spMkLst>
            <pc:docMk/>
            <pc:sldMk cId="977140907" sldId="318"/>
            <ac:spMk id="124" creationId="{F75849EC-4576-1248-A6F1-E181FAA7E80A}"/>
          </ac:spMkLst>
        </pc:spChg>
        <pc:spChg chg="add mod topLvl">
          <ac:chgData name="Loc Huynh" userId="80c0383e323bd6ea" providerId="LiveId" clId="{EB6AEB1E-92B8-574A-94BB-FF82B5FA9E75}" dt="2022-01-22T05:04:25.355" v="11764" actId="1076"/>
          <ac:spMkLst>
            <pc:docMk/>
            <pc:sldMk cId="977140907" sldId="318"/>
            <ac:spMk id="125" creationId="{E182E208-99E5-ED4A-981D-4CB52BBF996F}"/>
          </ac:spMkLst>
        </pc:spChg>
        <pc:spChg chg="add mod topLvl">
          <ac:chgData name="Loc Huynh" userId="80c0383e323bd6ea" providerId="LiveId" clId="{EB6AEB1E-92B8-574A-94BB-FF82B5FA9E75}" dt="2022-01-22T05:04:25.355" v="11764" actId="1076"/>
          <ac:spMkLst>
            <pc:docMk/>
            <pc:sldMk cId="977140907" sldId="318"/>
            <ac:spMk id="126" creationId="{7EFA976D-F54A-CF42-8127-CE95AD4AB00F}"/>
          </ac:spMkLst>
        </pc:spChg>
        <pc:spChg chg="add mod topLvl">
          <ac:chgData name="Loc Huynh" userId="80c0383e323bd6ea" providerId="LiveId" clId="{EB6AEB1E-92B8-574A-94BB-FF82B5FA9E75}" dt="2022-01-22T05:04:25.355" v="11764" actId="1076"/>
          <ac:spMkLst>
            <pc:docMk/>
            <pc:sldMk cId="977140907" sldId="318"/>
            <ac:spMk id="127" creationId="{53B780BF-FC6D-6445-A5C6-26BC750F8A3D}"/>
          </ac:spMkLst>
        </pc:spChg>
        <pc:spChg chg="add mod topLvl">
          <ac:chgData name="Loc Huynh" userId="80c0383e323bd6ea" providerId="LiveId" clId="{EB6AEB1E-92B8-574A-94BB-FF82B5FA9E75}" dt="2022-01-22T05:04:25.355" v="11764" actId="1076"/>
          <ac:spMkLst>
            <pc:docMk/>
            <pc:sldMk cId="977140907" sldId="318"/>
            <ac:spMk id="128" creationId="{7AC61A68-5B20-2645-86A5-FC364C588731}"/>
          </ac:spMkLst>
        </pc:spChg>
        <pc:spChg chg="add mod topLvl">
          <ac:chgData name="Loc Huynh" userId="80c0383e323bd6ea" providerId="LiveId" clId="{EB6AEB1E-92B8-574A-94BB-FF82B5FA9E75}" dt="2022-01-22T05:04:25.355" v="11764" actId="1076"/>
          <ac:spMkLst>
            <pc:docMk/>
            <pc:sldMk cId="977140907" sldId="318"/>
            <ac:spMk id="129" creationId="{A833544F-8D5C-964A-AB13-DFF875361B0E}"/>
          </ac:spMkLst>
        </pc:spChg>
        <pc:spChg chg="add mod topLvl">
          <ac:chgData name="Loc Huynh" userId="80c0383e323bd6ea" providerId="LiveId" clId="{EB6AEB1E-92B8-574A-94BB-FF82B5FA9E75}" dt="2022-01-22T05:04:25.355" v="11764" actId="1076"/>
          <ac:spMkLst>
            <pc:docMk/>
            <pc:sldMk cId="977140907" sldId="318"/>
            <ac:spMk id="130" creationId="{7DB4F463-A969-1D4A-BC0A-E6C98DDB03CF}"/>
          </ac:spMkLst>
        </pc:spChg>
        <pc:spChg chg="add mod topLvl">
          <ac:chgData name="Loc Huynh" userId="80c0383e323bd6ea" providerId="LiveId" clId="{EB6AEB1E-92B8-574A-94BB-FF82B5FA9E75}" dt="2022-01-22T05:04:25.355" v="11764" actId="1076"/>
          <ac:spMkLst>
            <pc:docMk/>
            <pc:sldMk cId="977140907" sldId="318"/>
            <ac:spMk id="131" creationId="{8FDA04D4-188F-A24E-B9CB-3ECD34EB4BE5}"/>
          </ac:spMkLst>
        </pc:spChg>
        <pc:spChg chg="add mod topLvl">
          <ac:chgData name="Loc Huynh" userId="80c0383e323bd6ea" providerId="LiveId" clId="{EB6AEB1E-92B8-574A-94BB-FF82B5FA9E75}" dt="2022-01-22T05:04:25.355" v="11764" actId="1076"/>
          <ac:spMkLst>
            <pc:docMk/>
            <pc:sldMk cId="977140907" sldId="318"/>
            <ac:spMk id="132" creationId="{B88DAAB7-49CF-3940-A206-6301E22DD719}"/>
          </ac:spMkLst>
        </pc:spChg>
        <pc:spChg chg="add mod topLvl">
          <ac:chgData name="Loc Huynh" userId="80c0383e323bd6ea" providerId="LiveId" clId="{EB6AEB1E-92B8-574A-94BB-FF82B5FA9E75}" dt="2022-01-22T05:04:25.355" v="11764" actId="1076"/>
          <ac:spMkLst>
            <pc:docMk/>
            <pc:sldMk cId="977140907" sldId="318"/>
            <ac:spMk id="133" creationId="{838F5373-A5AA-5C42-96B0-EB73F730410E}"/>
          </ac:spMkLst>
        </pc:spChg>
        <pc:spChg chg="add mod topLvl">
          <ac:chgData name="Loc Huynh" userId="80c0383e323bd6ea" providerId="LiveId" clId="{EB6AEB1E-92B8-574A-94BB-FF82B5FA9E75}" dt="2022-01-22T05:04:25.355" v="11764" actId="1076"/>
          <ac:spMkLst>
            <pc:docMk/>
            <pc:sldMk cId="977140907" sldId="318"/>
            <ac:spMk id="134" creationId="{8BAB514D-0D6E-EC4C-9B51-56BA133710F2}"/>
          </ac:spMkLst>
        </pc:spChg>
        <pc:spChg chg="add mod topLvl">
          <ac:chgData name="Loc Huynh" userId="80c0383e323bd6ea" providerId="LiveId" clId="{EB6AEB1E-92B8-574A-94BB-FF82B5FA9E75}" dt="2022-01-22T05:04:25.355" v="11764" actId="1076"/>
          <ac:spMkLst>
            <pc:docMk/>
            <pc:sldMk cId="977140907" sldId="318"/>
            <ac:spMk id="135" creationId="{820C44A3-475A-464F-80CB-9EEE6F1911D0}"/>
          </ac:spMkLst>
        </pc:spChg>
        <pc:spChg chg="add mod topLvl">
          <ac:chgData name="Loc Huynh" userId="80c0383e323bd6ea" providerId="LiveId" clId="{EB6AEB1E-92B8-574A-94BB-FF82B5FA9E75}" dt="2022-01-22T05:04:25.355" v="11764" actId="1076"/>
          <ac:spMkLst>
            <pc:docMk/>
            <pc:sldMk cId="977140907" sldId="318"/>
            <ac:spMk id="136" creationId="{1C2CF825-D471-094F-B245-BAE14A4EAAF8}"/>
          </ac:spMkLst>
        </pc:spChg>
        <pc:spChg chg="add mod topLvl">
          <ac:chgData name="Loc Huynh" userId="80c0383e323bd6ea" providerId="LiveId" clId="{EB6AEB1E-92B8-574A-94BB-FF82B5FA9E75}" dt="2022-01-22T05:04:25.355" v="11764" actId="1076"/>
          <ac:spMkLst>
            <pc:docMk/>
            <pc:sldMk cId="977140907" sldId="318"/>
            <ac:spMk id="137" creationId="{FCE1C16C-ACB5-6049-9467-585AFDCD0988}"/>
          </ac:spMkLst>
        </pc:spChg>
        <pc:spChg chg="add mod topLvl">
          <ac:chgData name="Loc Huynh" userId="80c0383e323bd6ea" providerId="LiveId" clId="{EB6AEB1E-92B8-574A-94BB-FF82B5FA9E75}" dt="2022-01-22T05:04:25.355" v="11764" actId="1076"/>
          <ac:spMkLst>
            <pc:docMk/>
            <pc:sldMk cId="977140907" sldId="318"/>
            <ac:spMk id="138" creationId="{0892B90C-59EC-3E46-A474-48D0FCAABEF7}"/>
          </ac:spMkLst>
        </pc:spChg>
        <pc:spChg chg="add mod topLvl">
          <ac:chgData name="Loc Huynh" userId="80c0383e323bd6ea" providerId="LiveId" clId="{EB6AEB1E-92B8-574A-94BB-FF82B5FA9E75}" dt="2022-01-22T05:04:25.355" v="11764" actId="1076"/>
          <ac:spMkLst>
            <pc:docMk/>
            <pc:sldMk cId="977140907" sldId="318"/>
            <ac:spMk id="139" creationId="{8139020F-CF5B-FC4D-806A-BB4528841CC7}"/>
          </ac:spMkLst>
        </pc:spChg>
        <pc:spChg chg="add mod topLvl">
          <ac:chgData name="Loc Huynh" userId="80c0383e323bd6ea" providerId="LiveId" clId="{EB6AEB1E-92B8-574A-94BB-FF82B5FA9E75}" dt="2022-01-22T05:04:25.355" v="11764" actId="1076"/>
          <ac:spMkLst>
            <pc:docMk/>
            <pc:sldMk cId="977140907" sldId="318"/>
            <ac:spMk id="140" creationId="{DAAA6D15-3FD0-8B4A-BB35-76044C1012B4}"/>
          </ac:spMkLst>
        </pc:spChg>
        <pc:spChg chg="add mod">
          <ac:chgData name="Loc Huynh" userId="80c0383e323bd6ea" providerId="LiveId" clId="{EB6AEB1E-92B8-574A-94BB-FF82B5FA9E75}" dt="2022-01-22T08:18:24.906" v="12300" actId="1076"/>
          <ac:spMkLst>
            <pc:docMk/>
            <pc:sldMk cId="977140907" sldId="318"/>
            <ac:spMk id="141" creationId="{97F8CBDA-3662-9849-A114-63CA3FBAE6E1}"/>
          </ac:spMkLst>
        </pc:spChg>
        <pc:spChg chg="add mod">
          <ac:chgData name="Loc Huynh" userId="80c0383e323bd6ea" providerId="LiveId" clId="{EB6AEB1E-92B8-574A-94BB-FF82B5FA9E75}" dt="2022-01-22T05:05:36.704" v="11771" actId="571"/>
          <ac:spMkLst>
            <pc:docMk/>
            <pc:sldMk cId="977140907" sldId="318"/>
            <ac:spMk id="142" creationId="{A0146643-5FCF-4447-A3E0-999833BA3EDE}"/>
          </ac:spMkLst>
        </pc:spChg>
        <pc:spChg chg="add del mod">
          <ac:chgData name="Loc Huynh" userId="80c0383e323bd6ea" providerId="LiveId" clId="{EB6AEB1E-92B8-574A-94BB-FF82B5FA9E75}" dt="2022-01-22T05:13:03.746" v="11906" actId="478"/>
          <ac:spMkLst>
            <pc:docMk/>
            <pc:sldMk cId="977140907" sldId="318"/>
            <ac:spMk id="161" creationId="{7E846B6B-6899-F54C-ADF7-29440B7FF172}"/>
          </ac:spMkLst>
        </pc:spChg>
        <pc:spChg chg="add del mod">
          <ac:chgData name="Loc Huynh" userId="80c0383e323bd6ea" providerId="LiveId" clId="{EB6AEB1E-92B8-574A-94BB-FF82B5FA9E75}" dt="2022-01-22T05:12:43.559" v="11898" actId="478"/>
          <ac:spMkLst>
            <pc:docMk/>
            <pc:sldMk cId="977140907" sldId="318"/>
            <ac:spMk id="162" creationId="{C02F4642-E441-434B-B6F5-915B590C957F}"/>
          </ac:spMkLst>
        </pc:spChg>
        <pc:spChg chg="add del mod">
          <ac:chgData name="Loc Huynh" userId="80c0383e323bd6ea" providerId="LiveId" clId="{EB6AEB1E-92B8-574A-94BB-FF82B5FA9E75}" dt="2022-01-22T08:18:07.061" v="12290" actId="478"/>
          <ac:spMkLst>
            <pc:docMk/>
            <pc:sldMk cId="977140907" sldId="318"/>
            <ac:spMk id="163" creationId="{F6D0B48E-0D64-A143-B892-6E5479E1C967}"/>
          </ac:spMkLst>
        </pc:spChg>
        <pc:spChg chg="add del mod">
          <ac:chgData name="Loc Huynh" userId="80c0383e323bd6ea" providerId="LiveId" clId="{EB6AEB1E-92B8-574A-94BB-FF82B5FA9E75}" dt="2022-01-22T08:18:06.161" v="12289" actId="478"/>
          <ac:spMkLst>
            <pc:docMk/>
            <pc:sldMk cId="977140907" sldId="318"/>
            <ac:spMk id="164" creationId="{C5E36C76-A657-DB4A-9A9D-4B7D69230E73}"/>
          </ac:spMkLst>
        </pc:spChg>
        <pc:spChg chg="add del mod">
          <ac:chgData name="Loc Huynh" userId="80c0383e323bd6ea" providerId="LiveId" clId="{EB6AEB1E-92B8-574A-94BB-FF82B5FA9E75}" dt="2022-01-22T08:18:12.365" v="12295" actId="478"/>
          <ac:spMkLst>
            <pc:docMk/>
            <pc:sldMk cId="977140907" sldId="318"/>
            <ac:spMk id="165" creationId="{09434FD9-79AF-0E47-8D82-837E1EB5ECA3}"/>
          </ac:spMkLst>
        </pc:spChg>
        <pc:spChg chg="add del mod">
          <ac:chgData name="Loc Huynh" userId="80c0383e323bd6ea" providerId="LiveId" clId="{EB6AEB1E-92B8-574A-94BB-FF82B5FA9E75}" dt="2022-01-22T08:18:15.316" v="12298" actId="478"/>
          <ac:spMkLst>
            <pc:docMk/>
            <pc:sldMk cId="977140907" sldId="318"/>
            <ac:spMk id="166" creationId="{FA934DA8-E496-A547-A897-1CA3892E9E96}"/>
          </ac:spMkLst>
        </pc:spChg>
        <pc:spChg chg="add del mod">
          <ac:chgData name="Loc Huynh" userId="80c0383e323bd6ea" providerId="LiveId" clId="{EB6AEB1E-92B8-574A-94BB-FF82B5FA9E75}" dt="2022-01-22T08:18:09.863" v="12293" actId="478"/>
          <ac:spMkLst>
            <pc:docMk/>
            <pc:sldMk cId="977140907" sldId="318"/>
            <ac:spMk id="167" creationId="{A22B899E-AB9B-3741-A0A0-6AFD786664C1}"/>
          </ac:spMkLst>
        </pc:spChg>
        <pc:spChg chg="add mod">
          <ac:chgData name="Loc Huynh" userId="80c0383e323bd6ea" providerId="LiveId" clId="{EB6AEB1E-92B8-574A-94BB-FF82B5FA9E75}" dt="2022-01-22T11:16:29.166" v="17657"/>
          <ac:spMkLst>
            <pc:docMk/>
            <pc:sldMk cId="977140907" sldId="318"/>
            <ac:spMk id="168" creationId="{73C808E0-DE86-774A-B7CC-A5D6341BD7D6}"/>
          </ac:spMkLst>
        </pc:spChg>
        <pc:grpChg chg="add mod">
          <ac:chgData name="Loc Huynh" userId="80c0383e323bd6ea" providerId="LiveId" clId="{EB6AEB1E-92B8-574A-94BB-FF82B5FA9E75}" dt="2022-01-22T08:12:09.512" v="12198" actId="1036"/>
          <ac:grpSpMkLst>
            <pc:docMk/>
            <pc:sldMk cId="977140907" sldId="318"/>
            <ac:grpSpMk id="7" creationId="{CB075D3B-77B0-3141-AC3B-9E5178B1E381}"/>
          </ac:grpSpMkLst>
        </pc:grpChg>
        <pc:grpChg chg="add mod">
          <ac:chgData name="Loc Huynh" userId="80c0383e323bd6ea" providerId="LiveId" clId="{EB6AEB1E-92B8-574A-94BB-FF82B5FA9E75}" dt="2022-01-22T08:12:09.512" v="12198" actId="1036"/>
          <ac:grpSpMkLst>
            <pc:docMk/>
            <pc:sldMk cId="977140907" sldId="318"/>
            <ac:grpSpMk id="9" creationId="{DC4499C6-104A-6C4E-90B3-F9709D801593}"/>
          </ac:grpSpMkLst>
        </pc:grpChg>
        <pc:grpChg chg="add del">
          <ac:chgData name="Loc Huynh" userId="80c0383e323bd6ea" providerId="LiveId" clId="{EB6AEB1E-92B8-574A-94BB-FF82B5FA9E75}" dt="2022-01-22T05:04:08.468" v="11763" actId="164"/>
          <ac:grpSpMkLst>
            <pc:docMk/>
            <pc:sldMk cId="977140907" sldId="318"/>
            <ac:grpSpMk id="10" creationId="{2A309538-0E57-4544-91AC-FD7CA54C9628}"/>
          </ac:grpSpMkLst>
        </pc:grpChg>
        <pc:grpChg chg="add mod">
          <ac:chgData name="Loc Huynh" userId="80c0383e323bd6ea" providerId="LiveId" clId="{EB6AEB1E-92B8-574A-94BB-FF82B5FA9E75}" dt="2022-01-22T08:12:09.512" v="12198" actId="1036"/>
          <ac:grpSpMkLst>
            <pc:docMk/>
            <pc:sldMk cId="977140907" sldId="318"/>
            <ac:grpSpMk id="12" creationId="{3699F0CA-556A-6847-B813-CC25D9C24059}"/>
          </ac:grpSpMkLst>
        </pc:grpChg>
        <pc:graphicFrameChg chg="del modGraphic">
          <ac:chgData name="Loc Huynh" userId="80c0383e323bd6ea" providerId="LiveId" clId="{EB6AEB1E-92B8-574A-94BB-FF82B5FA9E75}" dt="2022-01-22T04:51:39.595" v="11688" actId="478"/>
          <ac:graphicFrameMkLst>
            <pc:docMk/>
            <pc:sldMk cId="977140907" sldId="318"/>
            <ac:graphicFrameMk id="5" creationId="{C5F659C2-A30C-AA4A-AD9C-9B75A7DE6245}"/>
          </ac:graphicFrameMkLst>
        </pc:graphicFrameChg>
        <pc:graphicFrameChg chg="add del mod modGraphic">
          <ac:chgData name="Loc Huynh" userId="80c0383e323bd6ea" providerId="LiveId" clId="{EB6AEB1E-92B8-574A-94BB-FF82B5FA9E75}" dt="2022-01-22T04:58:43.470" v="11696" actId="478"/>
          <ac:graphicFrameMkLst>
            <pc:docMk/>
            <pc:sldMk cId="977140907" sldId="318"/>
            <ac:graphicFrameMk id="11" creationId="{0517DF03-A9FC-D34F-9080-87CFBD50D5E0}"/>
          </ac:graphicFrameMkLst>
        </pc:graphicFrameChg>
        <pc:graphicFrameChg chg="del">
          <ac:chgData name="Loc Huynh" userId="80c0383e323bd6ea" providerId="LiveId" clId="{EB6AEB1E-92B8-574A-94BB-FF82B5FA9E75}" dt="2022-01-22T04:51:03.150" v="11679" actId="478"/>
          <ac:graphicFrameMkLst>
            <pc:docMk/>
            <pc:sldMk cId="977140907" sldId="318"/>
            <ac:graphicFrameMk id="16" creationId="{7A1CA91C-3373-9641-AD68-E2747EE5D5AF}"/>
          </ac:graphicFrameMkLst>
        </pc:graphicFrameChg>
        <pc:graphicFrameChg chg="del">
          <ac:chgData name="Loc Huynh" userId="80c0383e323bd6ea" providerId="LiveId" clId="{EB6AEB1E-92B8-574A-94BB-FF82B5FA9E75}" dt="2022-01-22T04:51:34.614" v="11684" actId="478"/>
          <ac:graphicFrameMkLst>
            <pc:docMk/>
            <pc:sldMk cId="977140907" sldId="318"/>
            <ac:graphicFrameMk id="17" creationId="{D4EF342F-78B2-074D-8267-271E1815A9E5}"/>
          </ac:graphicFrameMkLst>
        </pc:graphicFrameChg>
        <pc:graphicFrameChg chg="del">
          <ac:chgData name="Loc Huynh" userId="80c0383e323bd6ea" providerId="LiveId" clId="{EB6AEB1E-92B8-574A-94BB-FF82B5FA9E75}" dt="2022-01-22T04:51:35.597" v="11685" actId="478"/>
          <ac:graphicFrameMkLst>
            <pc:docMk/>
            <pc:sldMk cId="977140907" sldId="318"/>
            <ac:graphicFrameMk id="18" creationId="{016200B1-89D1-F248-8BE5-12F88F9AFF4E}"/>
          </ac:graphicFrameMkLst>
        </pc:graphicFrameChg>
        <pc:graphicFrameChg chg="del">
          <ac:chgData name="Loc Huynh" userId="80c0383e323bd6ea" providerId="LiveId" clId="{EB6AEB1E-92B8-574A-94BB-FF82B5FA9E75}" dt="2022-01-22T04:51:37.013" v="11686" actId="478"/>
          <ac:graphicFrameMkLst>
            <pc:docMk/>
            <pc:sldMk cId="977140907" sldId="318"/>
            <ac:graphicFrameMk id="19" creationId="{17F0656B-CEEB-324A-B88C-F849077902E5}"/>
          </ac:graphicFrameMkLst>
        </pc:graphicFrameChg>
        <pc:graphicFrameChg chg="del">
          <ac:chgData name="Loc Huynh" userId="80c0383e323bd6ea" providerId="LiveId" clId="{EB6AEB1E-92B8-574A-94BB-FF82B5FA9E75}" dt="2022-01-22T04:51:38.266" v="11687" actId="478"/>
          <ac:graphicFrameMkLst>
            <pc:docMk/>
            <pc:sldMk cId="977140907" sldId="318"/>
            <ac:graphicFrameMk id="20" creationId="{EC0AF3EA-B361-694C-9133-53D05AD365E8}"/>
          </ac:graphicFrameMkLst>
        </pc:graphicFrameChg>
        <pc:cxnChg chg="add del mod">
          <ac:chgData name="Loc Huynh" userId="80c0383e323bd6ea" providerId="LiveId" clId="{EB6AEB1E-92B8-574A-94BB-FF82B5FA9E75}" dt="2022-01-22T08:18:08.940" v="12292" actId="478"/>
          <ac:cxnSpMkLst>
            <pc:docMk/>
            <pc:sldMk cId="977140907" sldId="318"/>
            <ac:cxnSpMk id="15" creationId="{E15E9035-2C52-F747-80DA-47A3CE5D0659}"/>
          </ac:cxnSpMkLst>
        </pc:cxnChg>
        <pc:cxnChg chg="add del mod">
          <ac:chgData name="Loc Huynh" userId="80c0383e323bd6ea" providerId="LiveId" clId="{EB6AEB1E-92B8-574A-94BB-FF82B5FA9E75}" dt="2022-01-22T05:08:02.815" v="11813" actId="478"/>
          <ac:cxnSpMkLst>
            <pc:docMk/>
            <pc:sldMk cId="977140907" sldId="318"/>
            <ac:cxnSpMk id="143" creationId="{354DD0B7-822C-0448-9F0E-612AB759C0E6}"/>
          </ac:cxnSpMkLst>
        </pc:cxnChg>
        <pc:cxnChg chg="add del mod">
          <ac:chgData name="Loc Huynh" userId="80c0383e323bd6ea" providerId="LiveId" clId="{EB6AEB1E-92B8-574A-94BB-FF82B5FA9E75}" dt="2022-01-22T08:18:07.626" v="12291" actId="478"/>
          <ac:cxnSpMkLst>
            <pc:docMk/>
            <pc:sldMk cId="977140907" sldId="318"/>
            <ac:cxnSpMk id="148" creationId="{5A7E22D1-D190-634C-A81F-E2D793288E57}"/>
          </ac:cxnSpMkLst>
        </pc:cxnChg>
        <pc:cxnChg chg="add del mod">
          <ac:chgData name="Loc Huynh" userId="80c0383e323bd6ea" providerId="LiveId" clId="{EB6AEB1E-92B8-574A-94BB-FF82B5FA9E75}" dt="2022-01-22T08:18:16.379" v="12299" actId="478"/>
          <ac:cxnSpMkLst>
            <pc:docMk/>
            <pc:sldMk cId="977140907" sldId="318"/>
            <ac:cxnSpMk id="151" creationId="{39F30D7E-F977-EA41-A82A-1DE99469EB13}"/>
          </ac:cxnSpMkLst>
        </pc:cxnChg>
        <pc:cxnChg chg="add del mod">
          <ac:chgData name="Loc Huynh" userId="80c0383e323bd6ea" providerId="LiveId" clId="{EB6AEB1E-92B8-574A-94BB-FF82B5FA9E75}" dt="2022-01-22T08:18:13.263" v="12296" actId="478"/>
          <ac:cxnSpMkLst>
            <pc:docMk/>
            <pc:sldMk cId="977140907" sldId="318"/>
            <ac:cxnSpMk id="152" creationId="{4249900B-03E4-3748-83BA-4156B0A4DB12}"/>
          </ac:cxnSpMkLst>
        </pc:cxnChg>
        <pc:cxnChg chg="add del mod">
          <ac:chgData name="Loc Huynh" userId="80c0383e323bd6ea" providerId="LiveId" clId="{EB6AEB1E-92B8-574A-94BB-FF82B5FA9E75}" dt="2022-01-22T08:18:14.316" v="12297" actId="478"/>
          <ac:cxnSpMkLst>
            <pc:docMk/>
            <pc:sldMk cId="977140907" sldId="318"/>
            <ac:cxnSpMk id="156" creationId="{B52DB798-F4CF-8140-88C4-A868A8D66158}"/>
          </ac:cxnSpMkLst>
        </pc:cxnChg>
      </pc:sldChg>
      <pc:sldChg chg="add del">
        <pc:chgData name="Loc Huynh" userId="80c0383e323bd6ea" providerId="LiveId" clId="{EB6AEB1E-92B8-574A-94BB-FF82B5FA9E75}" dt="2022-01-22T04:51:17.080" v="11681"/>
        <pc:sldMkLst>
          <pc:docMk/>
          <pc:sldMk cId="3352250884" sldId="319"/>
        </pc:sldMkLst>
      </pc:sldChg>
      <pc:sldChg chg="addSp delSp modSp add mod">
        <pc:chgData name="Loc Huynh" userId="80c0383e323bd6ea" providerId="LiveId" clId="{EB6AEB1E-92B8-574A-94BB-FF82B5FA9E75}" dt="2022-01-22T11:16:29.166" v="17657"/>
        <pc:sldMkLst>
          <pc:docMk/>
          <pc:sldMk cId="3783651454" sldId="319"/>
        </pc:sldMkLst>
        <pc:spChg chg="mod">
          <ac:chgData name="Loc Huynh" userId="80c0383e323bd6ea" providerId="LiveId" clId="{EB6AEB1E-92B8-574A-94BB-FF82B5FA9E75}" dt="2022-01-22T08:29:53.046" v="12644" actId="123"/>
          <ac:spMkLst>
            <pc:docMk/>
            <pc:sldMk cId="3783651454" sldId="319"/>
            <ac:spMk id="3" creationId="{915ED961-82CE-F140-B979-1794E0DE9605}"/>
          </ac:spMkLst>
        </pc:spChg>
        <pc:spChg chg="del">
          <ac:chgData name="Loc Huynh" userId="80c0383e323bd6ea" providerId="LiveId" clId="{EB6AEB1E-92B8-574A-94BB-FF82B5FA9E75}" dt="2022-01-22T10:59:26.549" v="17614"/>
          <ac:spMkLst>
            <pc:docMk/>
            <pc:sldMk cId="3783651454" sldId="319"/>
            <ac:spMk id="4" creationId="{577036C7-7488-D74C-B844-9EC220CD06C9}"/>
          </ac:spMkLst>
        </pc:spChg>
        <pc:spChg chg="add mod">
          <ac:chgData name="Loc Huynh" userId="80c0383e323bd6ea" providerId="LiveId" clId="{EB6AEB1E-92B8-574A-94BB-FF82B5FA9E75}" dt="2022-01-22T11:16:29.166" v="17657"/>
          <ac:spMkLst>
            <pc:docMk/>
            <pc:sldMk cId="3783651454" sldId="319"/>
            <ac:spMk id="5" creationId="{DAAE4966-4441-E842-AF4F-6F87C8D8353D}"/>
          </ac:spMkLst>
        </pc:spChg>
        <pc:spChg chg="mod">
          <ac:chgData name="Loc Huynh" userId="80c0383e323bd6ea" providerId="LiveId" clId="{EB6AEB1E-92B8-574A-94BB-FF82B5FA9E75}" dt="2022-01-22T08:29:38.372" v="12643" actId="1076"/>
          <ac:spMkLst>
            <pc:docMk/>
            <pc:sldMk cId="3783651454" sldId="319"/>
            <ac:spMk id="14" creationId="{84DBF87A-A163-5C4D-BB33-1CF2799DA213}"/>
          </ac:spMkLst>
        </pc:spChg>
        <pc:spChg chg="del">
          <ac:chgData name="Loc Huynh" userId="80c0383e323bd6ea" providerId="LiveId" clId="{EB6AEB1E-92B8-574A-94BB-FF82B5FA9E75}" dt="2022-01-22T08:25:45.454" v="12470" actId="478"/>
          <ac:spMkLst>
            <pc:docMk/>
            <pc:sldMk cId="3783651454" sldId="319"/>
            <ac:spMk id="23" creationId="{40A0BEE5-A74A-7446-AF21-FD086747A761}"/>
          </ac:spMkLst>
        </pc:spChg>
        <pc:spChg chg="add del">
          <ac:chgData name="Loc Huynh" userId="80c0383e323bd6ea" providerId="LiveId" clId="{EB6AEB1E-92B8-574A-94BB-FF82B5FA9E75}" dt="2022-01-22T08:26:06.844" v="12479" actId="478"/>
          <ac:spMkLst>
            <pc:docMk/>
            <pc:sldMk cId="3783651454" sldId="319"/>
            <ac:spMk id="34" creationId="{36C86448-6DD2-5F45-9BC0-BF1AA947B2E2}"/>
          </ac:spMkLst>
        </pc:spChg>
        <pc:spChg chg="del">
          <ac:chgData name="Loc Huynh" userId="80c0383e323bd6ea" providerId="LiveId" clId="{EB6AEB1E-92B8-574A-94BB-FF82B5FA9E75}" dt="2022-01-22T08:26:45.037" v="12492" actId="478"/>
          <ac:spMkLst>
            <pc:docMk/>
            <pc:sldMk cId="3783651454" sldId="319"/>
            <ac:spMk id="37" creationId="{6D5843F7-66FE-654F-B412-44EB0B86C7ED}"/>
          </ac:spMkLst>
        </pc:spChg>
        <pc:spChg chg="add del">
          <ac:chgData name="Loc Huynh" userId="80c0383e323bd6ea" providerId="LiveId" clId="{EB6AEB1E-92B8-574A-94BB-FF82B5FA9E75}" dt="2022-01-22T08:26:07.349" v="12480" actId="478"/>
          <ac:spMkLst>
            <pc:docMk/>
            <pc:sldMk cId="3783651454" sldId="319"/>
            <ac:spMk id="38" creationId="{EC7D102F-909F-AF44-B35D-2057FA00F71D}"/>
          </ac:spMkLst>
        </pc:spChg>
        <pc:spChg chg="del">
          <ac:chgData name="Loc Huynh" userId="80c0383e323bd6ea" providerId="LiveId" clId="{EB6AEB1E-92B8-574A-94BB-FF82B5FA9E75}" dt="2022-01-22T08:26:18.554" v="12486" actId="478"/>
          <ac:spMkLst>
            <pc:docMk/>
            <pc:sldMk cId="3783651454" sldId="319"/>
            <ac:spMk id="39" creationId="{5986394B-55D8-4E41-BA10-7E5F230D8BEA}"/>
          </ac:spMkLst>
        </pc:spChg>
        <pc:spChg chg="add del">
          <ac:chgData name="Loc Huynh" userId="80c0383e323bd6ea" providerId="LiveId" clId="{EB6AEB1E-92B8-574A-94BB-FF82B5FA9E75}" dt="2022-01-22T08:26:13.906" v="12482" actId="478"/>
          <ac:spMkLst>
            <pc:docMk/>
            <pc:sldMk cId="3783651454" sldId="319"/>
            <ac:spMk id="40" creationId="{80A9E796-B81F-EF4D-AA38-032B736DF238}"/>
          </ac:spMkLst>
        </pc:spChg>
        <pc:spChg chg="del">
          <ac:chgData name="Loc Huynh" userId="80c0383e323bd6ea" providerId="LiveId" clId="{EB6AEB1E-92B8-574A-94BB-FF82B5FA9E75}" dt="2022-01-22T08:26:43.797" v="12491" actId="478"/>
          <ac:spMkLst>
            <pc:docMk/>
            <pc:sldMk cId="3783651454" sldId="319"/>
            <ac:spMk id="41" creationId="{5BA20009-A405-0541-BFE0-6C2F2275EADC}"/>
          </ac:spMkLst>
        </pc:spChg>
        <pc:spChg chg="add del">
          <ac:chgData name="Loc Huynh" userId="80c0383e323bd6ea" providerId="LiveId" clId="{EB6AEB1E-92B8-574A-94BB-FF82B5FA9E75}" dt="2022-01-22T08:26:30.440" v="12488" actId="478"/>
          <ac:spMkLst>
            <pc:docMk/>
            <pc:sldMk cId="3783651454" sldId="319"/>
            <ac:spMk id="42" creationId="{30203B78-F605-1749-A52F-3A139D7D7F36}"/>
          </ac:spMkLst>
        </pc:spChg>
        <pc:spChg chg="del">
          <ac:chgData name="Loc Huynh" userId="80c0383e323bd6ea" providerId="LiveId" clId="{EB6AEB1E-92B8-574A-94BB-FF82B5FA9E75}" dt="2022-01-22T08:26:17.160" v="12485" actId="478"/>
          <ac:spMkLst>
            <pc:docMk/>
            <pc:sldMk cId="3783651454" sldId="319"/>
            <ac:spMk id="43" creationId="{7C6731DD-7A0F-5F4E-A357-DF8E59F20E08}"/>
          </ac:spMkLst>
        </pc:spChg>
        <pc:spChg chg="add del">
          <ac:chgData name="Loc Huynh" userId="80c0383e323bd6ea" providerId="LiveId" clId="{EB6AEB1E-92B8-574A-94BB-FF82B5FA9E75}" dt="2022-01-22T08:26:41.513" v="12490" actId="478"/>
          <ac:spMkLst>
            <pc:docMk/>
            <pc:sldMk cId="3783651454" sldId="319"/>
            <ac:spMk id="44" creationId="{8FFB32C6-BAD0-A349-AFC6-066324550044}"/>
          </ac:spMkLst>
        </pc:spChg>
        <pc:spChg chg="add del">
          <ac:chgData name="Loc Huynh" userId="80c0383e323bd6ea" providerId="LiveId" clId="{EB6AEB1E-92B8-574A-94BB-FF82B5FA9E75}" dt="2022-01-22T08:26:31.858" v="12489" actId="478"/>
          <ac:spMkLst>
            <pc:docMk/>
            <pc:sldMk cId="3783651454" sldId="319"/>
            <ac:spMk id="45" creationId="{6EBC9DBB-4970-B84B-AE47-1A325930B5E1}"/>
          </ac:spMkLst>
        </pc:spChg>
        <pc:spChg chg="del">
          <ac:chgData name="Loc Huynh" userId="80c0383e323bd6ea" providerId="LiveId" clId="{EB6AEB1E-92B8-574A-94BB-FF82B5FA9E75}" dt="2022-01-22T08:25:48.105" v="12472" actId="478"/>
          <ac:spMkLst>
            <pc:docMk/>
            <pc:sldMk cId="3783651454" sldId="319"/>
            <ac:spMk id="141" creationId="{97F8CBDA-3662-9849-A114-63CA3FBAE6E1}"/>
          </ac:spMkLst>
        </pc:spChg>
        <pc:grpChg chg="del">
          <ac:chgData name="Loc Huynh" userId="80c0383e323bd6ea" providerId="LiveId" clId="{EB6AEB1E-92B8-574A-94BB-FF82B5FA9E75}" dt="2022-01-22T08:25:43.897" v="12469" actId="478"/>
          <ac:grpSpMkLst>
            <pc:docMk/>
            <pc:sldMk cId="3783651454" sldId="319"/>
            <ac:grpSpMk id="7" creationId="{CB075D3B-77B0-3141-AC3B-9E5178B1E381}"/>
          </ac:grpSpMkLst>
        </pc:grpChg>
        <pc:grpChg chg="mod">
          <ac:chgData name="Loc Huynh" userId="80c0383e323bd6ea" providerId="LiveId" clId="{EB6AEB1E-92B8-574A-94BB-FF82B5FA9E75}" dt="2022-01-22T08:29:33.771" v="12642" actId="1076"/>
          <ac:grpSpMkLst>
            <pc:docMk/>
            <pc:sldMk cId="3783651454" sldId="319"/>
            <ac:grpSpMk id="9" creationId="{DC4499C6-104A-6C4E-90B3-F9709D801593}"/>
          </ac:grpSpMkLst>
        </pc:grpChg>
        <pc:grpChg chg="del">
          <ac:chgData name="Loc Huynh" userId="80c0383e323bd6ea" providerId="LiveId" clId="{EB6AEB1E-92B8-574A-94BB-FF82B5FA9E75}" dt="2022-01-22T08:25:46.595" v="12471" actId="478"/>
          <ac:grpSpMkLst>
            <pc:docMk/>
            <pc:sldMk cId="3783651454" sldId="319"/>
            <ac:grpSpMk id="12" creationId="{3699F0CA-556A-6847-B813-CC25D9C24059}"/>
          </ac:grpSpMkLst>
        </pc:grpChg>
      </pc:sldChg>
      <pc:sldChg chg="addSp delSp modSp add mod">
        <pc:chgData name="Loc Huynh" userId="80c0383e323bd6ea" providerId="LiveId" clId="{EB6AEB1E-92B8-574A-94BB-FF82B5FA9E75}" dt="2022-01-22T11:16:29.166" v="17657"/>
        <pc:sldMkLst>
          <pc:docMk/>
          <pc:sldMk cId="1056070545" sldId="320"/>
        </pc:sldMkLst>
        <pc:spChg chg="mod">
          <ac:chgData name="Loc Huynh" userId="80c0383e323bd6ea" providerId="LiveId" clId="{EB6AEB1E-92B8-574A-94BB-FF82B5FA9E75}" dt="2022-01-22T08:31:14.183" v="12659" actId="20577"/>
          <ac:spMkLst>
            <pc:docMk/>
            <pc:sldMk cId="1056070545" sldId="320"/>
            <ac:spMk id="2" creationId="{14FB75EB-42E3-C744-9CAF-7D2DB53CDAC0}"/>
          </ac:spMkLst>
        </pc:spChg>
        <pc:spChg chg="mod">
          <ac:chgData name="Loc Huynh" userId="80c0383e323bd6ea" providerId="LiveId" clId="{EB6AEB1E-92B8-574A-94BB-FF82B5FA9E75}" dt="2022-01-22T08:34:30.526" v="12777" actId="179"/>
          <ac:spMkLst>
            <pc:docMk/>
            <pc:sldMk cId="1056070545" sldId="320"/>
            <ac:spMk id="3" creationId="{915ED961-82CE-F140-B979-1794E0DE9605}"/>
          </ac:spMkLst>
        </pc:spChg>
        <pc:spChg chg="del">
          <ac:chgData name="Loc Huynh" userId="80c0383e323bd6ea" providerId="LiveId" clId="{EB6AEB1E-92B8-574A-94BB-FF82B5FA9E75}" dt="2022-01-22T10:59:26.549" v="17614"/>
          <ac:spMkLst>
            <pc:docMk/>
            <pc:sldMk cId="1056070545" sldId="320"/>
            <ac:spMk id="4" creationId="{577036C7-7488-D74C-B844-9EC220CD06C9}"/>
          </ac:spMkLst>
        </pc:spChg>
        <pc:spChg chg="add mod">
          <ac:chgData name="Loc Huynh" userId="80c0383e323bd6ea" providerId="LiveId" clId="{EB6AEB1E-92B8-574A-94BB-FF82B5FA9E75}" dt="2022-01-22T11:16:29.166" v="17657"/>
          <ac:spMkLst>
            <pc:docMk/>
            <pc:sldMk cId="1056070545" sldId="320"/>
            <ac:spMk id="5" creationId="{DFE07E64-B3C9-C648-9D8C-955333DA892B}"/>
          </ac:spMkLst>
        </pc:spChg>
      </pc:sldChg>
      <pc:sldChg chg="addSp delSp modSp add mod">
        <pc:chgData name="Loc Huynh" userId="80c0383e323bd6ea" providerId="LiveId" clId="{EB6AEB1E-92B8-574A-94BB-FF82B5FA9E75}" dt="2022-01-22T11:16:29.166" v="17657"/>
        <pc:sldMkLst>
          <pc:docMk/>
          <pc:sldMk cId="2682463669" sldId="321"/>
        </pc:sldMkLst>
        <pc:spChg chg="mod">
          <ac:chgData name="Loc Huynh" userId="80c0383e323bd6ea" providerId="LiveId" clId="{EB6AEB1E-92B8-574A-94BB-FF82B5FA9E75}" dt="2022-01-22T08:32:18.857" v="12683" actId="20577"/>
          <ac:spMkLst>
            <pc:docMk/>
            <pc:sldMk cId="2682463669" sldId="321"/>
            <ac:spMk id="2" creationId="{14FB75EB-42E3-C744-9CAF-7D2DB53CDAC0}"/>
          </ac:spMkLst>
        </pc:spChg>
        <pc:spChg chg="mod">
          <ac:chgData name="Loc Huynh" userId="80c0383e323bd6ea" providerId="LiveId" clId="{EB6AEB1E-92B8-574A-94BB-FF82B5FA9E75}" dt="2022-01-22T08:47:12.908" v="12992" actId="20577"/>
          <ac:spMkLst>
            <pc:docMk/>
            <pc:sldMk cId="2682463669" sldId="321"/>
            <ac:spMk id="3" creationId="{915ED961-82CE-F140-B979-1794E0DE9605}"/>
          </ac:spMkLst>
        </pc:spChg>
        <pc:spChg chg="del">
          <ac:chgData name="Loc Huynh" userId="80c0383e323bd6ea" providerId="LiveId" clId="{EB6AEB1E-92B8-574A-94BB-FF82B5FA9E75}" dt="2022-01-22T10:59:26.549" v="17614"/>
          <ac:spMkLst>
            <pc:docMk/>
            <pc:sldMk cId="2682463669" sldId="321"/>
            <ac:spMk id="4" creationId="{577036C7-7488-D74C-B844-9EC220CD06C9}"/>
          </ac:spMkLst>
        </pc:spChg>
        <pc:spChg chg="add mod">
          <ac:chgData name="Loc Huynh" userId="80c0383e323bd6ea" providerId="LiveId" clId="{EB6AEB1E-92B8-574A-94BB-FF82B5FA9E75}" dt="2022-01-22T11:16:29.166" v="17657"/>
          <ac:spMkLst>
            <pc:docMk/>
            <pc:sldMk cId="2682463669" sldId="321"/>
            <ac:spMk id="6" creationId="{B8D21874-9427-A74C-91FA-B1CF1FD451A4}"/>
          </ac:spMkLst>
        </pc:spChg>
        <pc:graphicFrameChg chg="add mod modGraphic">
          <ac:chgData name="Loc Huynh" userId="80c0383e323bd6ea" providerId="LiveId" clId="{EB6AEB1E-92B8-574A-94BB-FF82B5FA9E75}" dt="2022-01-22T08:47:17.119" v="12993" actId="1076"/>
          <ac:graphicFrameMkLst>
            <pc:docMk/>
            <pc:sldMk cId="2682463669" sldId="321"/>
            <ac:graphicFrameMk id="5" creationId="{0F4E2D72-AE8C-9C4E-8278-0FF19FB2B49A}"/>
          </ac:graphicFrameMkLst>
        </pc:graphicFrameChg>
      </pc:sldChg>
      <pc:sldChg chg="addSp delSp modSp add mod">
        <pc:chgData name="Loc Huynh" userId="80c0383e323bd6ea" providerId="LiveId" clId="{EB6AEB1E-92B8-574A-94BB-FF82B5FA9E75}" dt="2022-01-22T11:16:29.166" v="17657"/>
        <pc:sldMkLst>
          <pc:docMk/>
          <pc:sldMk cId="2231656809" sldId="322"/>
        </pc:sldMkLst>
        <pc:spChg chg="mod">
          <ac:chgData name="Loc Huynh" userId="80c0383e323bd6ea" providerId="LiveId" clId="{EB6AEB1E-92B8-574A-94BB-FF82B5FA9E75}" dt="2022-01-22T08:50:55.487" v="13169" actId="179"/>
          <ac:spMkLst>
            <pc:docMk/>
            <pc:sldMk cId="2231656809" sldId="322"/>
            <ac:spMk id="3" creationId="{915ED961-82CE-F140-B979-1794E0DE9605}"/>
          </ac:spMkLst>
        </pc:spChg>
        <pc:spChg chg="del">
          <ac:chgData name="Loc Huynh" userId="80c0383e323bd6ea" providerId="LiveId" clId="{EB6AEB1E-92B8-574A-94BB-FF82B5FA9E75}" dt="2022-01-22T10:59:26.549" v="17614"/>
          <ac:spMkLst>
            <pc:docMk/>
            <pc:sldMk cId="2231656809" sldId="322"/>
            <ac:spMk id="4" creationId="{577036C7-7488-D74C-B844-9EC220CD06C9}"/>
          </ac:spMkLst>
        </pc:spChg>
        <pc:spChg chg="add mod">
          <ac:chgData name="Loc Huynh" userId="80c0383e323bd6ea" providerId="LiveId" clId="{EB6AEB1E-92B8-574A-94BB-FF82B5FA9E75}" dt="2022-01-22T11:16:29.166" v="17657"/>
          <ac:spMkLst>
            <pc:docMk/>
            <pc:sldMk cId="2231656809" sldId="322"/>
            <ac:spMk id="6" creationId="{02462BCA-AF7C-2340-B092-3200C7F237E4}"/>
          </ac:spMkLst>
        </pc:spChg>
        <pc:graphicFrameChg chg="mod modGraphic">
          <ac:chgData name="Loc Huynh" userId="80c0383e323bd6ea" providerId="LiveId" clId="{EB6AEB1E-92B8-574A-94BB-FF82B5FA9E75}" dt="2022-01-22T08:51:03.579" v="13170" actId="1076"/>
          <ac:graphicFrameMkLst>
            <pc:docMk/>
            <pc:sldMk cId="2231656809" sldId="322"/>
            <ac:graphicFrameMk id="5" creationId="{0F4E2D72-AE8C-9C4E-8278-0FF19FB2B49A}"/>
          </ac:graphicFrameMkLst>
        </pc:graphicFrameChg>
      </pc:sldChg>
      <pc:sldChg chg="addSp delSp modSp add mod">
        <pc:chgData name="Loc Huynh" userId="80c0383e323bd6ea" providerId="LiveId" clId="{EB6AEB1E-92B8-574A-94BB-FF82B5FA9E75}" dt="2022-01-22T11:16:29.166" v="17657"/>
        <pc:sldMkLst>
          <pc:docMk/>
          <pc:sldMk cId="2186102946" sldId="323"/>
        </pc:sldMkLst>
        <pc:spChg chg="mod">
          <ac:chgData name="Loc Huynh" userId="80c0383e323bd6ea" providerId="LiveId" clId="{EB6AEB1E-92B8-574A-94BB-FF82B5FA9E75}" dt="2022-01-22T08:51:11.559" v="13173" actId="20577"/>
          <ac:spMkLst>
            <pc:docMk/>
            <pc:sldMk cId="2186102946" sldId="323"/>
            <ac:spMk id="3" creationId="{915ED961-82CE-F140-B979-1794E0DE9605}"/>
          </ac:spMkLst>
        </pc:spChg>
        <pc:spChg chg="del">
          <ac:chgData name="Loc Huynh" userId="80c0383e323bd6ea" providerId="LiveId" clId="{EB6AEB1E-92B8-574A-94BB-FF82B5FA9E75}" dt="2022-01-22T10:59:26.549" v="17614"/>
          <ac:spMkLst>
            <pc:docMk/>
            <pc:sldMk cId="2186102946" sldId="323"/>
            <ac:spMk id="4" creationId="{577036C7-7488-D74C-B844-9EC220CD06C9}"/>
          </ac:spMkLst>
        </pc:spChg>
        <pc:spChg chg="add mod">
          <ac:chgData name="Loc Huynh" userId="80c0383e323bd6ea" providerId="LiveId" clId="{EB6AEB1E-92B8-574A-94BB-FF82B5FA9E75}" dt="2022-01-22T11:16:29.166" v="17657"/>
          <ac:spMkLst>
            <pc:docMk/>
            <pc:sldMk cId="2186102946" sldId="323"/>
            <ac:spMk id="6" creationId="{BD75E68C-E970-474B-A456-D3E0348C5049}"/>
          </ac:spMkLst>
        </pc:spChg>
      </pc:sldChg>
      <pc:sldChg chg="addSp delSp modSp add mod">
        <pc:chgData name="Loc Huynh" userId="80c0383e323bd6ea" providerId="LiveId" clId="{EB6AEB1E-92B8-574A-94BB-FF82B5FA9E75}" dt="2022-01-22T11:16:29.166" v="17657"/>
        <pc:sldMkLst>
          <pc:docMk/>
          <pc:sldMk cId="3921799234" sldId="324"/>
        </pc:sldMkLst>
        <pc:spChg chg="mod">
          <ac:chgData name="Loc Huynh" userId="80c0383e323bd6ea" providerId="LiveId" clId="{EB6AEB1E-92B8-574A-94BB-FF82B5FA9E75}" dt="2022-01-22T08:53:45.781" v="13182" actId="20577"/>
          <ac:spMkLst>
            <pc:docMk/>
            <pc:sldMk cId="3921799234" sldId="324"/>
            <ac:spMk id="2" creationId="{14FB75EB-42E3-C744-9CAF-7D2DB53CDAC0}"/>
          </ac:spMkLst>
        </pc:spChg>
        <pc:spChg chg="mod">
          <ac:chgData name="Loc Huynh" userId="80c0383e323bd6ea" providerId="LiveId" clId="{EB6AEB1E-92B8-574A-94BB-FF82B5FA9E75}" dt="2022-01-22T09:39:00.266" v="14806" actId="20577"/>
          <ac:spMkLst>
            <pc:docMk/>
            <pc:sldMk cId="3921799234" sldId="324"/>
            <ac:spMk id="3" creationId="{915ED961-82CE-F140-B979-1794E0DE9605}"/>
          </ac:spMkLst>
        </pc:spChg>
        <pc:spChg chg="del">
          <ac:chgData name="Loc Huynh" userId="80c0383e323bd6ea" providerId="LiveId" clId="{EB6AEB1E-92B8-574A-94BB-FF82B5FA9E75}" dt="2022-01-22T10:59:26.549" v="17614"/>
          <ac:spMkLst>
            <pc:docMk/>
            <pc:sldMk cId="3921799234" sldId="324"/>
            <ac:spMk id="4" creationId="{577036C7-7488-D74C-B844-9EC220CD06C9}"/>
          </ac:spMkLst>
        </pc:spChg>
        <pc:spChg chg="add mod">
          <ac:chgData name="Loc Huynh" userId="80c0383e323bd6ea" providerId="LiveId" clId="{EB6AEB1E-92B8-574A-94BB-FF82B5FA9E75}" dt="2022-01-22T09:42:00.748" v="15051" actId="20577"/>
          <ac:spMkLst>
            <pc:docMk/>
            <pc:sldMk cId="3921799234" sldId="324"/>
            <ac:spMk id="6" creationId="{37AAECBE-76F6-954A-9AD9-C6FD0051BEAC}"/>
          </ac:spMkLst>
        </pc:spChg>
        <pc:spChg chg="add mod">
          <ac:chgData name="Loc Huynh" userId="80c0383e323bd6ea" providerId="LiveId" clId="{EB6AEB1E-92B8-574A-94BB-FF82B5FA9E75}" dt="2022-01-22T11:16:29.166" v="17657"/>
          <ac:spMkLst>
            <pc:docMk/>
            <pc:sldMk cId="3921799234" sldId="324"/>
            <ac:spMk id="7" creationId="{ACAE0518-97E0-464C-967E-4EBFD13A2C68}"/>
          </ac:spMkLst>
        </pc:spChg>
        <pc:graphicFrameChg chg="del">
          <ac:chgData name="Loc Huynh" userId="80c0383e323bd6ea" providerId="LiveId" clId="{EB6AEB1E-92B8-574A-94BB-FF82B5FA9E75}" dt="2022-01-22T08:56:55.972" v="13185" actId="478"/>
          <ac:graphicFrameMkLst>
            <pc:docMk/>
            <pc:sldMk cId="3921799234" sldId="324"/>
            <ac:graphicFrameMk id="5" creationId="{0F4E2D72-AE8C-9C4E-8278-0FF19FB2B49A}"/>
          </ac:graphicFrameMkLst>
        </pc:graphicFrameChg>
      </pc:sldChg>
      <pc:sldChg chg="addSp delSp modSp add mod">
        <pc:chgData name="Loc Huynh" userId="80c0383e323bd6ea" providerId="LiveId" clId="{EB6AEB1E-92B8-574A-94BB-FF82B5FA9E75}" dt="2022-01-22T11:16:29.166" v="17657"/>
        <pc:sldMkLst>
          <pc:docMk/>
          <pc:sldMk cId="3088458922" sldId="325"/>
        </pc:sldMkLst>
        <pc:spChg chg="mod">
          <ac:chgData name="Loc Huynh" userId="80c0383e323bd6ea" providerId="LiveId" clId="{EB6AEB1E-92B8-574A-94BB-FF82B5FA9E75}" dt="2022-01-22T09:38:57.217" v="14804" actId="20577"/>
          <ac:spMkLst>
            <pc:docMk/>
            <pc:sldMk cId="3088458922" sldId="325"/>
            <ac:spMk id="3" creationId="{915ED961-82CE-F140-B979-1794E0DE9605}"/>
          </ac:spMkLst>
        </pc:spChg>
        <pc:spChg chg="del">
          <ac:chgData name="Loc Huynh" userId="80c0383e323bd6ea" providerId="LiveId" clId="{EB6AEB1E-92B8-574A-94BB-FF82B5FA9E75}" dt="2022-01-22T10:59:26.549" v="17614"/>
          <ac:spMkLst>
            <pc:docMk/>
            <pc:sldMk cId="3088458922" sldId="325"/>
            <ac:spMk id="4" creationId="{577036C7-7488-D74C-B844-9EC220CD06C9}"/>
          </ac:spMkLst>
        </pc:spChg>
        <pc:spChg chg="add mod">
          <ac:chgData name="Loc Huynh" userId="80c0383e323bd6ea" providerId="LiveId" clId="{EB6AEB1E-92B8-574A-94BB-FF82B5FA9E75}" dt="2022-01-22T11:16:29.166" v="17657"/>
          <ac:spMkLst>
            <pc:docMk/>
            <pc:sldMk cId="3088458922" sldId="325"/>
            <ac:spMk id="5" creationId="{A4A3F627-F420-4740-A777-9ED0A89C92CF}"/>
          </ac:spMkLst>
        </pc:spChg>
        <pc:spChg chg="mod">
          <ac:chgData name="Loc Huynh" userId="80c0383e323bd6ea" providerId="LiveId" clId="{EB6AEB1E-92B8-574A-94BB-FF82B5FA9E75}" dt="2022-01-22T09:09:09.500" v="13849" actId="14100"/>
          <ac:spMkLst>
            <pc:docMk/>
            <pc:sldMk cId="3088458922" sldId="325"/>
            <ac:spMk id="6" creationId="{37AAECBE-76F6-954A-9AD9-C6FD0051BEAC}"/>
          </ac:spMkLst>
        </pc:spChg>
      </pc:sldChg>
      <pc:sldChg chg="addSp delSp modSp add mod">
        <pc:chgData name="Loc Huynh" userId="80c0383e323bd6ea" providerId="LiveId" clId="{EB6AEB1E-92B8-574A-94BB-FF82B5FA9E75}" dt="2022-01-22T11:16:29.166" v="17657"/>
        <pc:sldMkLst>
          <pc:docMk/>
          <pc:sldMk cId="3575570695" sldId="326"/>
        </pc:sldMkLst>
        <pc:spChg chg="mod">
          <ac:chgData name="Loc Huynh" userId="80c0383e323bd6ea" providerId="LiveId" clId="{EB6AEB1E-92B8-574A-94BB-FF82B5FA9E75}" dt="2022-01-22T09:21:09.315" v="14099"/>
          <ac:spMkLst>
            <pc:docMk/>
            <pc:sldMk cId="3575570695" sldId="326"/>
            <ac:spMk id="2" creationId="{14FB75EB-42E3-C744-9CAF-7D2DB53CDAC0}"/>
          </ac:spMkLst>
        </pc:spChg>
        <pc:spChg chg="mod">
          <ac:chgData name="Loc Huynh" userId="80c0383e323bd6ea" providerId="LiveId" clId="{EB6AEB1E-92B8-574A-94BB-FF82B5FA9E75}" dt="2022-01-22T09:30:50.382" v="14310" actId="20577"/>
          <ac:spMkLst>
            <pc:docMk/>
            <pc:sldMk cId="3575570695" sldId="326"/>
            <ac:spMk id="3" creationId="{915ED961-82CE-F140-B979-1794E0DE9605}"/>
          </ac:spMkLst>
        </pc:spChg>
        <pc:spChg chg="del">
          <ac:chgData name="Loc Huynh" userId="80c0383e323bd6ea" providerId="LiveId" clId="{EB6AEB1E-92B8-574A-94BB-FF82B5FA9E75}" dt="2022-01-22T10:59:26.549" v="17614"/>
          <ac:spMkLst>
            <pc:docMk/>
            <pc:sldMk cId="3575570695" sldId="326"/>
            <ac:spMk id="4" creationId="{577036C7-7488-D74C-B844-9EC220CD06C9}"/>
          </ac:spMkLst>
        </pc:spChg>
        <pc:spChg chg="add mod">
          <ac:chgData name="Loc Huynh" userId="80c0383e323bd6ea" providerId="LiveId" clId="{EB6AEB1E-92B8-574A-94BB-FF82B5FA9E75}" dt="2022-01-22T09:22:45.458" v="14105" actId="1076"/>
          <ac:spMkLst>
            <pc:docMk/>
            <pc:sldMk cId="3575570695" sldId="326"/>
            <ac:spMk id="6" creationId="{BF3162E4-8A45-7D4E-81E0-30E3C85ED897}"/>
          </ac:spMkLst>
        </pc:spChg>
        <pc:spChg chg="add mod">
          <ac:chgData name="Loc Huynh" userId="80c0383e323bd6ea" providerId="LiveId" clId="{EB6AEB1E-92B8-574A-94BB-FF82B5FA9E75}" dt="2022-01-22T09:29:45.270" v="14264" actId="1076"/>
          <ac:spMkLst>
            <pc:docMk/>
            <pc:sldMk cId="3575570695" sldId="326"/>
            <ac:spMk id="12" creationId="{E2571DAB-DD12-694A-8D0D-519D9CFD2C43}"/>
          </ac:spMkLst>
        </pc:spChg>
        <pc:spChg chg="add mod">
          <ac:chgData name="Loc Huynh" userId="80c0383e323bd6ea" providerId="LiveId" clId="{EB6AEB1E-92B8-574A-94BB-FF82B5FA9E75}" dt="2022-01-22T11:16:29.166" v="17657"/>
          <ac:spMkLst>
            <pc:docMk/>
            <pc:sldMk cId="3575570695" sldId="326"/>
            <ac:spMk id="13" creationId="{25A3455D-AB02-1945-91F7-35B24745D15B}"/>
          </ac:spMkLst>
        </pc:spChg>
        <pc:graphicFrameChg chg="add mod">
          <ac:chgData name="Loc Huynh" userId="80c0383e323bd6ea" providerId="LiveId" clId="{EB6AEB1E-92B8-574A-94BB-FF82B5FA9E75}" dt="2022-01-22T09:22:52.040" v="14106" actId="1076"/>
          <ac:graphicFrameMkLst>
            <pc:docMk/>
            <pc:sldMk cId="3575570695" sldId="326"/>
            <ac:graphicFrameMk id="5" creationId="{8C71B9AB-5652-474C-B1BC-6C8BB3C97211}"/>
          </ac:graphicFrameMkLst>
        </pc:graphicFrameChg>
        <pc:cxnChg chg="add mod">
          <ac:chgData name="Loc Huynh" userId="80c0383e323bd6ea" providerId="LiveId" clId="{EB6AEB1E-92B8-574A-94BB-FF82B5FA9E75}" dt="2022-01-22T09:22:56.450" v="14107" actId="14100"/>
          <ac:cxnSpMkLst>
            <pc:docMk/>
            <pc:sldMk cId="3575570695" sldId="326"/>
            <ac:cxnSpMk id="7" creationId="{86B8517E-A1AB-C841-B2F5-67C907C17D4E}"/>
          </ac:cxnSpMkLst>
        </pc:cxnChg>
      </pc:sldChg>
      <pc:sldChg chg="addSp delSp modSp add mod">
        <pc:chgData name="Loc Huynh" userId="80c0383e323bd6ea" providerId="LiveId" clId="{EB6AEB1E-92B8-574A-94BB-FF82B5FA9E75}" dt="2022-01-22T11:16:29.166" v="17657"/>
        <pc:sldMkLst>
          <pc:docMk/>
          <pc:sldMk cId="624493981" sldId="327"/>
        </pc:sldMkLst>
        <pc:spChg chg="mod">
          <ac:chgData name="Loc Huynh" userId="80c0383e323bd6ea" providerId="LiveId" clId="{EB6AEB1E-92B8-574A-94BB-FF82B5FA9E75}" dt="2022-01-22T09:38:52.316" v="14802" actId="20577"/>
          <ac:spMkLst>
            <pc:docMk/>
            <pc:sldMk cId="624493981" sldId="327"/>
            <ac:spMk id="3" creationId="{915ED961-82CE-F140-B979-1794E0DE9605}"/>
          </ac:spMkLst>
        </pc:spChg>
        <pc:spChg chg="del">
          <ac:chgData name="Loc Huynh" userId="80c0383e323bd6ea" providerId="LiveId" clId="{EB6AEB1E-92B8-574A-94BB-FF82B5FA9E75}" dt="2022-01-22T10:59:26.549" v="17614"/>
          <ac:spMkLst>
            <pc:docMk/>
            <pc:sldMk cId="624493981" sldId="327"/>
            <ac:spMk id="4" creationId="{577036C7-7488-D74C-B844-9EC220CD06C9}"/>
          </ac:spMkLst>
        </pc:spChg>
        <pc:spChg chg="add mod">
          <ac:chgData name="Loc Huynh" userId="80c0383e323bd6ea" providerId="LiveId" clId="{EB6AEB1E-92B8-574A-94BB-FF82B5FA9E75}" dt="2022-01-22T11:16:29.166" v="17657"/>
          <ac:spMkLst>
            <pc:docMk/>
            <pc:sldMk cId="624493981" sldId="327"/>
            <ac:spMk id="5" creationId="{1FA0B1A3-EBF1-0C40-91A3-9AB4BFF5EDE6}"/>
          </ac:spMkLst>
        </pc:spChg>
        <pc:spChg chg="mod">
          <ac:chgData name="Loc Huynh" userId="80c0383e323bd6ea" providerId="LiveId" clId="{EB6AEB1E-92B8-574A-94BB-FF82B5FA9E75}" dt="2022-01-22T09:34:18.539" v="14485" actId="14100"/>
          <ac:spMkLst>
            <pc:docMk/>
            <pc:sldMk cId="624493981" sldId="327"/>
            <ac:spMk id="6" creationId="{37AAECBE-76F6-954A-9AD9-C6FD0051BEAC}"/>
          </ac:spMkLst>
        </pc:spChg>
      </pc:sldChg>
      <pc:sldChg chg="addSp delSp modSp add mod modNotesTx">
        <pc:chgData name="Loc Huynh" userId="80c0383e323bd6ea" providerId="LiveId" clId="{EB6AEB1E-92B8-574A-94BB-FF82B5FA9E75}" dt="2022-01-22T11:16:29.166" v="17657"/>
        <pc:sldMkLst>
          <pc:docMk/>
          <pc:sldMk cId="3842317506" sldId="328"/>
        </pc:sldMkLst>
        <pc:spChg chg="mod">
          <ac:chgData name="Loc Huynh" userId="80c0383e323bd6ea" providerId="LiveId" clId="{EB6AEB1E-92B8-574A-94BB-FF82B5FA9E75}" dt="2022-01-22T09:37:15.157" v="14628" actId="114"/>
          <ac:spMkLst>
            <pc:docMk/>
            <pc:sldMk cId="3842317506" sldId="328"/>
            <ac:spMk id="3" creationId="{915ED961-82CE-F140-B979-1794E0DE9605}"/>
          </ac:spMkLst>
        </pc:spChg>
        <pc:spChg chg="del">
          <ac:chgData name="Loc Huynh" userId="80c0383e323bd6ea" providerId="LiveId" clId="{EB6AEB1E-92B8-574A-94BB-FF82B5FA9E75}" dt="2022-01-22T10:59:26.549" v="17614"/>
          <ac:spMkLst>
            <pc:docMk/>
            <pc:sldMk cId="3842317506" sldId="328"/>
            <ac:spMk id="4" creationId="{577036C7-7488-D74C-B844-9EC220CD06C9}"/>
          </ac:spMkLst>
        </pc:spChg>
        <pc:spChg chg="add mod">
          <ac:chgData name="Loc Huynh" userId="80c0383e323bd6ea" providerId="LiveId" clId="{EB6AEB1E-92B8-574A-94BB-FF82B5FA9E75}" dt="2022-01-22T11:16:29.166" v="17657"/>
          <ac:spMkLst>
            <pc:docMk/>
            <pc:sldMk cId="3842317506" sldId="328"/>
            <ac:spMk id="5" creationId="{A0C36935-912D-C44A-B198-DE80240B3441}"/>
          </ac:spMkLst>
        </pc:spChg>
        <pc:spChg chg="mod">
          <ac:chgData name="Loc Huynh" userId="80c0383e323bd6ea" providerId="LiveId" clId="{EB6AEB1E-92B8-574A-94BB-FF82B5FA9E75}" dt="2022-01-22T09:36:11.754" v="14520" actId="20577"/>
          <ac:spMkLst>
            <pc:docMk/>
            <pc:sldMk cId="3842317506" sldId="328"/>
            <ac:spMk id="6" creationId="{37AAECBE-76F6-954A-9AD9-C6FD0051BEAC}"/>
          </ac:spMkLst>
        </pc:spChg>
      </pc:sldChg>
      <pc:sldChg chg="addSp delSp modSp add mod">
        <pc:chgData name="Loc Huynh" userId="80c0383e323bd6ea" providerId="LiveId" clId="{EB6AEB1E-92B8-574A-94BB-FF82B5FA9E75}" dt="2022-01-22T11:16:29.166" v="17657"/>
        <pc:sldMkLst>
          <pc:docMk/>
          <pc:sldMk cId="1065706150" sldId="329"/>
        </pc:sldMkLst>
        <pc:spChg chg="mod">
          <ac:chgData name="Loc Huynh" userId="80c0383e323bd6ea" providerId="LiveId" clId="{EB6AEB1E-92B8-574A-94BB-FF82B5FA9E75}" dt="2022-01-22T09:38:15.532" v="14768" actId="20577"/>
          <ac:spMkLst>
            <pc:docMk/>
            <pc:sldMk cId="1065706150" sldId="329"/>
            <ac:spMk id="2" creationId="{14FB75EB-42E3-C744-9CAF-7D2DB53CDAC0}"/>
          </ac:spMkLst>
        </pc:spChg>
        <pc:spChg chg="mod">
          <ac:chgData name="Loc Huynh" userId="80c0383e323bd6ea" providerId="LiveId" clId="{EB6AEB1E-92B8-574A-94BB-FF82B5FA9E75}" dt="2022-01-22T09:39:45.567" v="14838" actId="20577"/>
          <ac:spMkLst>
            <pc:docMk/>
            <pc:sldMk cId="1065706150" sldId="329"/>
            <ac:spMk id="3" creationId="{915ED961-82CE-F140-B979-1794E0DE9605}"/>
          </ac:spMkLst>
        </pc:spChg>
        <pc:spChg chg="del">
          <ac:chgData name="Loc Huynh" userId="80c0383e323bd6ea" providerId="LiveId" clId="{EB6AEB1E-92B8-574A-94BB-FF82B5FA9E75}" dt="2022-01-22T10:59:26.549" v="17614"/>
          <ac:spMkLst>
            <pc:docMk/>
            <pc:sldMk cId="1065706150" sldId="329"/>
            <ac:spMk id="4" creationId="{577036C7-7488-D74C-B844-9EC220CD06C9}"/>
          </ac:spMkLst>
        </pc:spChg>
        <pc:spChg chg="add mod">
          <ac:chgData name="Loc Huynh" userId="80c0383e323bd6ea" providerId="LiveId" clId="{EB6AEB1E-92B8-574A-94BB-FF82B5FA9E75}" dt="2022-01-22T11:16:29.166" v="17657"/>
          <ac:spMkLst>
            <pc:docMk/>
            <pc:sldMk cId="1065706150" sldId="329"/>
            <ac:spMk id="5" creationId="{DEFDA885-BF54-4340-BB3C-B69C61213099}"/>
          </ac:spMkLst>
        </pc:spChg>
        <pc:spChg chg="mod">
          <ac:chgData name="Loc Huynh" userId="80c0383e323bd6ea" providerId="LiveId" clId="{EB6AEB1E-92B8-574A-94BB-FF82B5FA9E75}" dt="2022-01-22T09:42:20.315" v="15054" actId="108"/>
          <ac:spMkLst>
            <pc:docMk/>
            <pc:sldMk cId="1065706150" sldId="329"/>
            <ac:spMk id="6" creationId="{37AAECBE-76F6-954A-9AD9-C6FD0051BEAC}"/>
          </ac:spMkLst>
        </pc:spChg>
      </pc:sldChg>
      <pc:sldChg chg="addSp delSp modSp add mod">
        <pc:chgData name="Loc Huynh" userId="80c0383e323bd6ea" providerId="LiveId" clId="{EB6AEB1E-92B8-574A-94BB-FF82B5FA9E75}" dt="2022-01-22T11:16:29.166" v="17657"/>
        <pc:sldMkLst>
          <pc:docMk/>
          <pc:sldMk cId="3963200897" sldId="330"/>
        </pc:sldMkLst>
        <pc:spChg chg="del">
          <ac:chgData name="Loc Huynh" userId="80c0383e323bd6ea" providerId="LiveId" clId="{EB6AEB1E-92B8-574A-94BB-FF82B5FA9E75}" dt="2022-01-22T10:59:26.549" v="17614"/>
          <ac:spMkLst>
            <pc:docMk/>
            <pc:sldMk cId="3963200897" sldId="330"/>
            <ac:spMk id="4" creationId="{577036C7-7488-D74C-B844-9EC220CD06C9}"/>
          </ac:spMkLst>
        </pc:spChg>
        <pc:spChg chg="add mod">
          <ac:chgData name="Loc Huynh" userId="80c0383e323bd6ea" providerId="LiveId" clId="{EB6AEB1E-92B8-574A-94BB-FF82B5FA9E75}" dt="2022-01-22T11:16:29.166" v="17657"/>
          <ac:spMkLst>
            <pc:docMk/>
            <pc:sldMk cId="3963200897" sldId="330"/>
            <ac:spMk id="5" creationId="{D5637631-77A7-6349-A25B-1F3A9C50C5C8}"/>
          </ac:spMkLst>
        </pc:spChg>
        <pc:spChg chg="mod">
          <ac:chgData name="Loc Huynh" userId="80c0383e323bd6ea" providerId="LiveId" clId="{EB6AEB1E-92B8-574A-94BB-FF82B5FA9E75}" dt="2022-01-22T09:42:57.063" v="15068" actId="20577"/>
          <ac:spMkLst>
            <pc:docMk/>
            <pc:sldMk cId="3963200897" sldId="330"/>
            <ac:spMk id="6" creationId="{37AAECBE-76F6-954A-9AD9-C6FD0051BEAC}"/>
          </ac:spMkLst>
        </pc:spChg>
      </pc:sldChg>
      <pc:sldChg chg="addSp delSp modSp add mod">
        <pc:chgData name="Loc Huynh" userId="80c0383e323bd6ea" providerId="LiveId" clId="{EB6AEB1E-92B8-574A-94BB-FF82B5FA9E75}" dt="2022-01-22T11:16:29.166" v="17657"/>
        <pc:sldMkLst>
          <pc:docMk/>
          <pc:sldMk cId="121892149" sldId="331"/>
        </pc:sldMkLst>
        <pc:spChg chg="mod">
          <ac:chgData name="Loc Huynh" userId="80c0383e323bd6ea" providerId="LiveId" clId="{EB6AEB1E-92B8-574A-94BB-FF82B5FA9E75}" dt="2022-01-22T09:43:15.216" v="15076" actId="207"/>
          <ac:spMkLst>
            <pc:docMk/>
            <pc:sldMk cId="121892149" sldId="331"/>
            <ac:spMk id="3" creationId="{915ED961-82CE-F140-B979-1794E0DE9605}"/>
          </ac:spMkLst>
        </pc:spChg>
        <pc:spChg chg="del">
          <ac:chgData name="Loc Huynh" userId="80c0383e323bd6ea" providerId="LiveId" clId="{EB6AEB1E-92B8-574A-94BB-FF82B5FA9E75}" dt="2022-01-22T10:59:26.549" v="17614"/>
          <ac:spMkLst>
            <pc:docMk/>
            <pc:sldMk cId="121892149" sldId="331"/>
            <ac:spMk id="4" creationId="{577036C7-7488-D74C-B844-9EC220CD06C9}"/>
          </ac:spMkLst>
        </pc:spChg>
        <pc:spChg chg="add mod">
          <ac:chgData name="Loc Huynh" userId="80c0383e323bd6ea" providerId="LiveId" clId="{EB6AEB1E-92B8-574A-94BB-FF82B5FA9E75}" dt="2022-01-22T11:16:29.166" v="17657"/>
          <ac:spMkLst>
            <pc:docMk/>
            <pc:sldMk cId="121892149" sldId="331"/>
            <ac:spMk id="5" creationId="{14D1C8E1-237D-4C46-A931-DDA90A17724D}"/>
          </ac:spMkLst>
        </pc:spChg>
        <pc:spChg chg="mod">
          <ac:chgData name="Loc Huynh" userId="80c0383e323bd6ea" providerId="LiveId" clId="{EB6AEB1E-92B8-574A-94BB-FF82B5FA9E75}" dt="2022-01-22T09:43:46.013" v="15089" actId="20577"/>
          <ac:spMkLst>
            <pc:docMk/>
            <pc:sldMk cId="121892149" sldId="331"/>
            <ac:spMk id="6" creationId="{37AAECBE-76F6-954A-9AD9-C6FD0051BEAC}"/>
          </ac:spMkLst>
        </pc:spChg>
      </pc:sldChg>
      <pc:sldChg chg="addSp delSp modSp add mod">
        <pc:chgData name="Loc Huynh" userId="80c0383e323bd6ea" providerId="LiveId" clId="{EB6AEB1E-92B8-574A-94BB-FF82B5FA9E75}" dt="2022-01-22T11:16:29.166" v="17657"/>
        <pc:sldMkLst>
          <pc:docMk/>
          <pc:sldMk cId="2028159625" sldId="332"/>
        </pc:sldMkLst>
        <pc:spChg chg="mod">
          <ac:chgData name="Loc Huynh" userId="80c0383e323bd6ea" providerId="LiveId" clId="{EB6AEB1E-92B8-574A-94BB-FF82B5FA9E75}" dt="2022-01-22T09:45:30.883" v="15115" actId="20577"/>
          <ac:spMkLst>
            <pc:docMk/>
            <pc:sldMk cId="2028159625" sldId="332"/>
            <ac:spMk id="2" creationId="{8F68707A-DF9C-7442-AA8B-3854934550D4}"/>
          </ac:spMkLst>
        </pc:spChg>
        <pc:spChg chg="add mod">
          <ac:chgData name="Loc Huynh" userId="80c0383e323bd6ea" providerId="LiveId" clId="{EB6AEB1E-92B8-574A-94BB-FF82B5FA9E75}" dt="2022-01-22T11:16:29.166" v="17657"/>
          <ac:spMkLst>
            <pc:docMk/>
            <pc:sldMk cId="2028159625" sldId="332"/>
            <ac:spMk id="3" creationId="{3FA172B4-5E5B-0A46-B00A-105E404787DB}"/>
          </ac:spMkLst>
        </pc:spChg>
        <pc:spChg chg="del">
          <ac:chgData name="Loc Huynh" userId="80c0383e323bd6ea" providerId="LiveId" clId="{EB6AEB1E-92B8-574A-94BB-FF82B5FA9E75}" dt="2022-01-22T10:59:26.549" v="17614"/>
          <ac:spMkLst>
            <pc:docMk/>
            <pc:sldMk cId="2028159625" sldId="332"/>
            <ac:spMk id="4" creationId="{DA254926-9751-8547-8B48-7F2B925F7DC0}"/>
          </ac:spMkLst>
        </pc:spChg>
        <pc:spChg chg="mod">
          <ac:chgData name="Loc Huynh" userId="80c0383e323bd6ea" providerId="LiveId" clId="{EB6AEB1E-92B8-574A-94BB-FF82B5FA9E75}" dt="2022-01-22T09:45:34.776" v="15117" actId="20577"/>
          <ac:spMkLst>
            <pc:docMk/>
            <pc:sldMk cId="2028159625" sldId="332"/>
            <ac:spMk id="5" creationId="{0DE51CAE-68FF-8440-AB6F-0825A96EDEA2}"/>
          </ac:spMkLst>
        </pc:spChg>
      </pc:sldChg>
      <pc:sldChg chg="addSp delSp modSp add mod ord">
        <pc:chgData name="Loc Huynh" userId="80c0383e323bd6ea" providerId="LiveId" clId="{EB6AEB1E-92B8-574A-94BB-FF82B5FA9E75}" dt="2022-01-22T11:16:29.166" v="17657"/>
        <pc:sldMkLst>
          <pc:docMk/>
          <pc:sldMk cId="2764674992" sldId="333"/>
        </pc:sldMkLst>
        <pc:spChg chg="mod">
          <ac:chgData name="Loc Huynh" userId="80c0383e323bd6ea" providerId="LiveId" clId="{EB6AEB1E-92B8-574A-94BB-FF82B5FA9E75}" dt="2022-01-22T09:49:21.852" v="15245" actId="20577"/>
          <ac:spMkLst>
            <pc:docMk/>
            <pc:sldMk cId="2764674992" sldId="333"/>
            <ac:spMk id="2" creationId="{14FB75EB-42E3-C744-9CAF-7D2DB53CDAC0}"/>
          </ac:spMkLst>
        </pc:spChg>
        <pc:spChg chg="mod">
          <ac:chgData name="Loc Huynh" userId="80c0383e323bd6ea" providerId="LiveId" clId="{EB6AEB1E-92B8-574A-94BB-FF82B5FA9E75}" dt="2022-01-22T10:21:16.036" v="16474" actId="20577"/>
          <ac:spMkLst>
            <pc:docMk/>
            <pc:sldMk cId="2764674992" sldId="333"/>
            <ac:spMk id="3" creationId="{915ED961-82CE-F140-B979-1794E0DE9605}"/>
          </ac:spMkLst>
        </pc:spChg>
        <pc:spChg chg="del">
          <ac:chgData name="Loc Huynh" userId="80c0383e323bd6ea" providerId="LiveId" clId="{EB6AEB1E-92B8-574A-94BB-FF82B5FA9E75}" dt="2022-01-22T10:59:26.549" v="17614"/>
          <ac:spMkLst>
            <pc:docMk/>
            <pc:sldMk cId="2764674992" sldId="333"/>
            <ac:spMk id="4" creationId="{577036C7-7488-D74C-B844-9EC220CD06C9}"/>
          </ac:spMkLst>
        </pc:spChg>
        <pc:spChg chg="add mod">
          <ac:chgData name="Loc Huynh" userId="80c0383e323bd6ea" providerId="LiveId" clId="{EB6AEB1E-92B8-574A-94BB-FF82B5FA9E75}" dt="2022-01-22T11:16:29.166" v="17657"/>
          <ac:spMkLst>
            <pc:docMk/>
            <pc:sldMk cId="2764674992" sldId="333"/>
            <ac:spMk id="5" creationId="{B8968E15-87A6-484C-A372-7E1FA9F7FE6B}"/>
          </ac:spMkLst>
        </pc:spChg>
        <pc:spChg chg="del">
          <ac:chgData name="Loc Huynh" userId="80c0383e323bd6ea" providerId="LiveId" clId="{EB6AEB1E-92B8-574A-94BB-FF82B5FA9E75}" dt="2022-01-22T09:49:24.728" v="15246" actId="478"/>
          <ac:spMkLst>
            <pc:docMk/>
            <pc:sldMk cId="2764674992" sldId="333"/>
            <ac:spMk id="6" creationId="{37AAECBE-76F6-954A-9AD9-C6FD0051BEAC}"/>
          </ac:spMkLst>
        </pc:spChg>
        <pc:graphicFrameChg chg="add mod modGraphic">
          <ac:chgData name="Loc Huynh" userId="80c0383e323bd6ea" providerId="LiveId" clId="{EB6AEB1E-92B8-574A-94BB-FF82B5FA9E75}" dt="2022-01-22T10:33:09.235" v="16914" actId="2711"/>
          <ac:graphicFrameMkLst>
            <pc:docMk/>
            <pc:sldMk cId="2764674992" sldId="333"/>
            <ac:graphicFrameMk id="7" creationId="{F74408AC-6AED-D447-9164-BE4947D96313}"/>
          </ac:graphicFrameMkLst>
        </pc:graphicFrameChg>
      </pc:sldChg>
      <pc:sldChg chg="addSp delSp modSp add mod">
        <pc:chgData name="Loc Huynh" userId="80c0383e323bd6ea" providerId="LiveId" clId="{EB6AEB1E-92B8-574A-94BB-FF82B5FA9E75}" dt="2022-01-22T11:16:29.166" v="17657"/>
        <pc:sldMkLst>
          <pc:docMk/>
          <pc:sldMk cId="618754697" sldId="334"/>
        </pc:sldMkLst>
        <pc:spChg chg="mod">
          <ac:chgData name="Loc Huynh" userId="80c0383e323bd6ea" providerId="LiveId" clId="{EB6AEB1E-92B8-574A-94BB-FF82B5FA9E75}" dt="2022-01-22T10:25:33.689" v="16678" actId="20577"/>
          <ac:spMkLst>
            <pc:docMk/>
            <pc:sldMk cId="618754697" sldId="334"/>
            <ac:spMk id="3" creationId="{915ED961-82CE-F140-B979-1794E0DE9605}"/>
          </ac:spMkLst>
        </pc:spChg>
        <pc:spChg chg="del">
          <ac:chgData name="Loc Huynh" userId="80c0383e323bd6ea" providerId="LiveId" clId="{EB6AEB1E-92B8-574A-94BB-FF82B5FA9E75}" dt="2022-01-22T10:59:26.549" v="17614"/>
          <ac:spMkLst>
            <pc:docMk/>
            <pc:sldMk cId="618754697" sldId="334"/>
            <ac:spMk id="4" creationId="{577036C7-7488-D74C-B844-9EC220CD06C9}"/>
          </ac:spMkLst>
        </pc:spChg>
        <pc:spChg chg="add mod">
          <ac:chgData name="Loc Huynh" userId="80c0383e323bd6ea" providerId="LiveId" clId="{EB6AEB1E-92B8-574A-94BB-FF82B5FA9E75}" dt="2022-01-22T11:16:29.166" v="17657"/>
          <ac:spMkLst>
            <pc:docMk/>
            <pc:sldMk cId="618754697" sldId="334"/>
            <ac:spMk id="5" creationId="{E440C1F2-5D15-8543-82EE-64BE9186FE82}"/>
          </ac:spMkLst>
        </pc:spChg>
        <pc:graphicFrameChg chg="del">
          <ac:chgData name="Loc Huynh" userId="80c0383e323bd6ea" providerId="LiveId" clId="{EB6AEB1E-92B8-574A-94BB-FF82B5FA9E75}" dt="2022-01-22T09:57:40.339" v="15270" actId="478"/>
          <ac:graphicFrameMkLst>
            <pc:docMk/>
            <pc:sldMk cId="618754697" sldId="334"/>
            <ac:graphicFrameMk id="7" creationId="{F74408AC-6AED-D447-9164-BE4947D96313}"/>
          </ac:graphicFrameMkLst>
        </pc:graphicFrameChg>
      </pc:sldChg>
      <pc:sldChg chg="addSp delSp modSp add mod">
        <pc:chgData name="Loc Huynh" userId="80c0383e323bd6ea" providerId="LiveId" clId="{EB6AEB1E-92B8-574A-94BB-FF82B5FA9E75}" dt="2022-01-22T11:16:29.166" v="17657"/>
        <pc:sldMkLst>
          <pc:docMk/>
          <pc:sldMk cId="2993373331" sldId="335"/>
        </pc:sldMkLst>
        <pc:spChg chg="mod">
          <ac:chgData name="Loc Huynh" userId="80c0383e323bd6ea" providerId="LiveId" clId="{EB6AEB1E-92B8-574A-94BB-FF82B5FA9E75}" dt="2022-01-22T10:07:13.761" v="15921" actId="5793"/>
          <ac:spMkLst>
            <pc:docMk/>
            <pc:sldMk cId="2993373331" sldId="335"/>
            <ac:spMk id="3" creationId="{915ED961-82CE-F140-B979-1794E0DE9605}"/>
          </ac:spMkLst>
        </pc:spChg>
        <pc:spChg chg="del">
          <ac:chgData name="Loc Huynh" userId="80c0383e323bd6ea" providerId="LiveId" clId="{EB6AEB1E-92B8-574A-94BB-FF82B5FA9E75}" dt="2022-01-22T10:59:26.549" v="17614"/>
          <ac:spMkLst>
            <pc:docMk/>
            <pc:sldMk cId="2993373331" sldId="335"/>
            <ac:spMk id="4" creationId="{577036C7-7488-D74C-B844-9EC220CD06C9}"/>
          </ac:spMkLst>
        </pc:spChg>
        <pc:spChg chg="add mod">
          <ac:chgData name="Loc Huynh" userId="80c0383e323bd6ea" providerId="LiveId" clId="{EB6AEB1E-92B8-574A-94BB-FF82B5FA9E75}" dt="2022-01-22T11:16:29.166" v="17657"/>
          <ac:spMkLst>
            <pc:docMk/>
            <pc:sldMk cId="2993373331" sldId="335"/>
            <ac:spMk id="7" creationId="{89AA47B3-7731-C44F-BACD-CDF93A36111A}"/>
          </ac:spMkLst>
        </pc:spChg>
        <pc:graphicFrameChg chg="add mod modGraphic">
          <ac:chgData name="Loc Huynh" userId="80c0383e323bd6ea" providerId="LiveId" clId="{EB6AEB1E-92B8-574A-94BB-FF82B5FA9E75}" dt="2022-01-22T10:54:50.671" v="17562" actId="207"/>
          <ac:graphicFrameMkLst>
            <pc:docMk/>
            <pc:sldMk cId="2993373331" sldId="335"/>
            <ac:graphicFrameMk id="5" creationId="{7956CD34-86E7-6B48-A5DE-2202610483A6}"/>
          </ac:graphicFrameMkLst>
        </pc:graphicFrameChg>
        <pc:graphicFrameChg chg="add mod modGraphic">
          <ac:chgData name="Loc Huynh" userId="80c0383e323bd6ea" providerId="LiveId" clId="{EB6AEB1E-92B8-574A-94BB-FF82B5FA9E75}" dt="2022-01-22T10:54:49.026" v="17561" actId="207"/>
          <ac:graphicFrameMkLst>
            <pc:docMk/>
            <pc:sldMk cId="2993373331" sldId="335"/>
            <ac:graphicFrameMk id="6" creationId="{18D74F54-6F10-1445-8234-817DBCC16E00}"/>
          </ac:graphicFrameMkLst>
        </pc:graphicFrameChg>
      </pc:sldChg>
      <pc:sldChg chg="addSp delSp modSp add mod">
        <pc:chgData name="Loc Huynh" userId="80c0383e323bd6ea" providerId="LiveId" clId="{EB6AEB1E-92B8-574A-94BB-FF82B5FA9E75}" dt="2022-01-22T11:16:29.166" v="17657"/>
        <pc:sldMkLst>
          <pc:docMk/>
          <pc:sldMk cId="3869614655" sldId="336"/>
        </pc:sldMkLst>
        <pc:spChg chg="mod">
          <ac:chgData name="Loc Huynh" userId="80c0383e323bd6ea" providerId="LiveId" clId="{EB6AEB1E-92B8-574A-94BB-FF82B5FA9E75}" dt="2022-01-22T10:11:10.136" v="16136" actId="20577"/>
          <ac:spMkLst>
            <pc:docMk/>
            <pc:sldMk cId="3869614655" sldId="336"/>
            <ac:spMk id="3" creationId="{915ED961-82CE-F140-B979-1794E0DE9605}"/>
          </ac:spMkLst>
        </pc:spChg>
        <pc:spChg chg="del">
          <ac:chgData name="Loc Huynh" userId="80c0383e323bd6ea" providerId="LiveId" clId="{EB6AEB1E-92B8-574A-94BB-FF82B5FA9E75}" dt="2022-01-22T10:59:26.549" v="17614"/>
          <ac:spMkLst>
            <pc:docMk/>
            <pc:sldMk cId="3869614655" sldId="336"/>
            <ac:spMk id="4" creationId="{577036C7-7488-D74C-B844-9EC220CD06C9}"/>
          </ac:spMkLst>
        </pc:spChg>
        <pc:spChg chg="add mod">
          <ac:chgData name="Loc Huynh" userId="80c0383e323bd6ea" providerId="LiveId" clId="{EB6AEB1E-92B8-574A-94BB-FF82B5FA9E75}" dt="2022-01-22T11:16:29.166" v="17657"/>
          <ac:spMkLst>
            <pc:docMk/>
            <pc:sldMk cId="3869614655" sldId="336"/>
            <ac:spMk id="7" creationId="{E110732B-1AE9-B44D-9E12-FDA13194F2E2}"/>
          </ac:spMkLst>
        </pc:spChg>
        <pc:graphicFrameChg chg="add mod modGraphic">
          <ac:chgData name="Loc Huynh" userId="80c0383e323bd6ea" providerId="LiveId" clId="{EB6AEB1E-92B8-574A-94BB-FF82B5FA9E75}" dt="2022-01-22T10:32:34.661" v="16910" actId="2711"/>
          <ac:graphicFrameMkLst>
            <pc:docMk/>
            <pc:sldMk cId="3869614655" sldId="336"/>
            <ac:graphicFrameMk id="5" creationId="{746B32A9-20F1-7542-BC38-C30B259B8EDC}"/>
          </ac:graphicFrameMkLst>
        </pc:graphicFrameChg>
        <pc:graphicFrameChg chg="add mod modGraphic">
          <ac:chgData name="Loc Huynh" userId="80c0383e323bd6ea" providerId="LiveId" clId="{EB6AEB1E-92B8-574A-94BB-FF82B5FA9E75}" dt="2022-01-22T10:32:43.123" v="16911" actId="2711"/>
          <ac:graphicFrameMkLst>
            <pc:docMk/>
            <pc:sldMk cId="3869614655" sldId="336"/>
            <ac:graphicFrameMk id="6" creationId="{FC0552B9-968C-9A4A-AC63-8C7544490E8F}"/>
          </ac:graphicFrameMkLst>
        </pc:graphicFrameChg>
      </pc:sldChg>
      <pc:sldChg chg="addSp delSp modSp add mod">
        <pc:chgData name="Loc Huynh" userId="80c0383e323bd6ea" providerId="LiveId" clId="{EB6AEB1E-92B8-574A-94BB-FF82B5FA9E75}" dt="2022-01-22T11:16:29.166" v="17657"/>
        <pc:sldMkLst>
          <pc:docMk/>
          <pc:sldMk cId="561770912" sldId="337"/>
        </pc:sldMkLst>
        <pc:spChg chg="mod">
          <ac:chgData name="Loc Huynh" userId="80c0383e323bd6ea" providerId="LiveId" clId="{EB6AEB1E-92B8-574A-94BB-FF82B5FA9E75}" dt="2022-01-22T10:25:46.897" v="16683" actId="20577"/>
          <ac:spMkLst>
            <pc:docMk/>
            <pc:sldMk cId="561770912" sldId="337"/>
            <ac:spMk id="3" creationId="{915ED961-82CE-F140-B979-1794E0DE9605}"/>
          </ac:spMkLst>
        </pc:spChg>
        <pc:spChg chg="del">
          <ac:chgData name="Loc Huynh" userId="80c0383e323bd6ea" providerId="LiveId" clId="{EB6AEB1E-92B8-574A-94BB-FF82B5FA9E75}" dt="2022-01-22T10:59:26.549" v="17614"/>
          <ac:spMkLst>
            <pc:docMk/>
            <pc:sldMk cId="561770912" sldId="337"/>
            <ac:spMk id="4" creationId="{577036C7-7488-D74C-B844-9EC220CD06C9}"/>
          </ac:spMkLst>
        </pc:spChg>
        <pc:spChg chg="add mod">
          <ac:chgData name="Loc Huynh" userId="80c0383e323bd6ea" providerId="LiveId" clId="{EB6AEB1E-92B8-574A-94BB-FF82B5FA9E75}" dt="2022-01-22T11:16:29.166" v="17657"/>
          <ac:spMkLst>
            <pc:docMk/>
            <pc:sldMk cId="561770912" sldId="337"/>
            <ac:spMk id="8" creationId="{B05EFD82-F9D5-D545-B09E-2192CA0438E3}"/>
          </ac:spMkLst>
        </pc:spChg>
        <pc:graphicFrameChg chg="add mod modGraphic">
          <ac:chgData name="Loc Huynh" userId="80c0383e323bd6ea" providerId="LiveId" clId="{EB6AEB1E-92B8-574A-94BB-FF82B5FA9E75}" dt="2022-01-22T10:32:54.290" v="16912" actId="2711"/>
          <ac:graphicFrameMkLst>
            <pc:docMk/>
            <pc:sldMk cId="561770912" sldId="337"/>
            <ac:graphicFrameMk id="5" creationId="{A889BFFC-D74E-0549-99BE-E40DF5BBC2B9}"/>
          </ac:graphicFrameMkLst>
        </pc:graphicFrameChg>
        <pc:graphicFrameChg chg="add del mod">
          <ac:chgData name="Loc Huynh" userId="80c0383e323bd6ea" providerId="LiveId" clId="{EB6AEB1E-92B8-574A-94BB-FF82B5FA9E75}" dt="2022-01-22T10:15:24.909" v="16296" actId="478"/>
          <ac:graphicFrameMkLst>
            <pc:docMk/>
            <pc:sldMk cId="561770912" sldId="337"/>
            <ac:graphicFrameMk id="6" creationId="{F91AC90B-E65C-B946-B299-73977C64B8D8}"/>
          </ac:graphicFrameMkLst>
        </pc:graphicFrameChg>
        <pc:graphicFrameChg chg="add mod modGraphic">
          <ac:chgData name="Loc Huynh" userId="80c0383e323bd6ea" providerId="LiveId" clId="{EB6AEB1E-92B8-574A-94BB-FF82B5FA9E75}" dt="2022-01-22T10:32:58.408" v="16913" actId="2711"/>
          <ac:graphicFrameMkLst>
            <pc:docMk/>
            <pc:sldMk cId="561770912" sldId="337"/>
            <ac:graphicFrameMk id="7" creationId="{36414655-A382-B04A-A7DB-0B7F6DDAA2B7}"/>
          </ac:graphicFrameMkLst>
        </pc:graphicFrameChg>
      </pc:sldChg>
      <pc:sldChg chg="addSp delSp modSp add mod">
        <pc:chgData name="Loc Huynh" userId="80c0383e323bd6ea" providerId="LiveId" clId="{EB6AEB1E-92B8-574A-94BB-FF82B5FA9E75}" dt="2022-01-22T11:16:29.166" v="17657"/>
        <pc:sldMkLst>
          <pc:docMk/>
          <pc:sldMk cId="2660451787" sldId="338"/>
        </pc:sldMkLst>
        <pc:spChg chg="mod">
          <ac:chgData name="Loc Huynh" userId="80c0383e323bd6ea" providerId="LiveId" clId="{EB6AEB1E-92B8-574A-94BB-FF82B5FA9E75}" dt="2022-01-22T10:34:30.874" v="16924" actId="207"/>
          <ac:spMkLst>
            <pc:docMk/>
            <pc:sldMk cId="2660451787" sldId="338"/>
            <ac:spMk id="3" creationId="{915ED961-82CE-F140-B979-1794E0DE9605}"/>
          </ac:spMkLst>
        </pc:spChg>
        <pc:spChg chg="del">
          <ac:chgData name="Loc Huynh" userId="80c0383e323bd6ea" providerId="LiveId" clId="{EB6AEB1E-92B8-574A-94BB-FF82B5FA9E75}" dt="2022-01-22T10:59:26.549" v="17614"/>
          <ac:spMkLst>
            <pc:docMk/>
            <pc:sldMk cId="2660451787" sldId="338"/>
            <ac:spMk id="4" creationId="{577036C7-7488-D74C-B844-9EC220CD06C9}"/>
          </ac:spMkLst>
        </pc:spChg>
        <pc:spChg chg="add mod">
          <ac:chgData name="Loc Huynh" userId="80c0383e323bd6ea" providerId="LiveId" clId="{EB6AEB1E-92B8-574A-94BB-FF82B5FA9E75}" dt="2022-01-22T11:16:29.166" v="17657"/>
          <ac:spMkLst>
            <pc:docMk/>
            <pc:sldMk cId="2660451787" sldId="338"/>
            <ac:spMk id="6" creationId="{B489500B-3F38-304A-A3FC-43C81C0D3789}"/>
          </ac:spMkLst>
        </pc:spChg>
        <pc:graphicFrameChg chg="mod modGraphic">
          <ac:chgData name="Loc Huynh" userId="80c0383e323bd6ea" providerId="LiveId" clId="{EB6AEB1E-92B8-574A-94BB-FF82B5FA9E75}" dt="2022-01-22T10:33:16.966" v="16915" actId="2711"/>
          <ac:graphicFrameMkLst>
            <pc:docMk/>
            <pc:sldMk cId="2660451787" sldId="338"/>
            <ac:graphicFrameMk id="5" creationId="{A889BFFC-D74E-0549-99BE-E40DF5BBC2B9}"/>
          </ac:graphicFrameMkLst>
        </pc:graphicFrameChg>
        <pc:graphicFrameChg chg="mod modGraphic">
          <ac:chgData name="Loc Huynh" userId="80c0383e323bd6ea" providerId="LiveId" clId="{EB6AEB1E-92B8-574A-94BB-FF82B5FA9E75}" dt="2022-01-22T10:35:36.024" v="16958" actId="20577"/>
          <ac:graphicFrameMkLst>
            <pc:docMk/>
            <pc:sldMk cId="2660451787" sldId="338"/>
            <ac:graphicFrameMk id="7" creationId="{36414655-A382-B04A-A7DB-0B7F6DDAA2B7}"/>
          </ac:graphicFrameMkLst>
        </pc:graphicFrameChg>
      </pc:sldChg>
      <pc:sldChg chg="addSp delSp modSp add mod">
        <pc:chgData name="Loc Huynh" userId="80c0383e323bd6ea" providerId="LiveId" clId="{EB6AEB1E-92B8-574A-94BB-FF82B5FA9E75}" dt="2022-01-22T11:16:29.166" v="17657"/>
        <pc:sldMkLst>
          <pc:docMk/>
          <pc:sldMk cId="1967582132" sldId="339"/>
        </pc:sldMkLst>
        <pc:spChg chg="mod">
          <ac:chgData name="Loc Huynh" userId="80c0383e323bd6ea" providerId="LiveId" clId="{EB6AEB1E-92B8-574A-94BB-FF82B5FA9E75}" dt="2022-01-22T10:34:35.295" v="16925" actId="207"/>
          <ac:spMkLst>
            <pc:docMk/>
            <pc:sldMk cId="1967582132" sldId="339"/>
            <ac:spMk id="3" creationId="{915ED961-82CE-F140-B979-1794E0DE9605}"/>
          </ac:spMkLst>
        </pc:spChg>
        <pc:spChg chg="del">
          <ac:chgData name="Loc Huynh" userId="80c0383e323bd6ea" providerId="LiveId" clId="{EB6AEB1E-92B8-574A-94BB-FF82B5FA9E75}" dt="2022-01-22T10:59:26.549" v="17614"/>
          <ac:spMkLst>
            <pc:docMk/>
            <pc:sldMk cId="1967582132" sldId="339"/>
            <ac:spMk id="4" creationId="{577036C7-7488-D74C-B844-9EC220CD06C9}"/>
          </ac:spMkLst>
        </pc:spChg>
        <pc:spChg chg="add mod">
          <ac:chgData name="Loc Huynh" userId="80c0383e323bd6ea" providerId="LiveId" clId="{EB6AEB1E-92B8-574A-94BB-FF82B5FA9E75}" dt="2022-01-22T11:16:29.166" v="17657"/>
          <ac:spMkLst>
            <pc:docMk/>
            <pc:sldMk cId="1967582132" sldId="339"/>
            <ac:spMk id="6" creationId="{21EAB21E-FF7B-9E49-AFFD-32047BA16355}"/>
          </ac:spMkLst>
        </pc:spChg>
        <pc:graphicFrameChg chg="mod modGraphic">
          <ac:chgData name="Loc Huynh" userId="80c0383e323bd6ea" providerId="LiveId" clId="{EB6AEB1E-92B8-574A-94BB-FF82B5FA9E75}" dt="2022-01-22T10:33:27.747" v="16917" actId="255"/>
          <ac:graphicFrameMkLst>
            <pc:docMk/>
            <pc:sldMk cId="1967582132" sldId="339"/>
            <ac:graphicFrameMk id="5" creationId="{A889BFFC-D74E-0549-99BE-E40DF5BBC2B9}"/>
          </ac:graphicFrameMkLst>
        </pc:graphicFrameChg>
        <pc:graphicFrameChg chg="mod modGraphic">
          <ac:chgData name="Loc Huynh" userId="80c0383e323bd6ea" providerId="LiveId" clId="{EB6AEB1E-92B8-574A-94BB-FF82B5FA9E75}" dt="2022-01-22T10:35:42.689" v="16962" actId="20577"/>
          <ac:graphicFrameMkLst>
            <pc:docMk/>
            <pc:sldMk cId="1967582132" sldId="339"/>
            <ac:graphicFrameMk id="7" creationId="{36414655-A382-B04A-A7DB-0B7F6DDAA2B7}"/>
          </ac:graphicFrameMkLst>
        </pc:graphicFrameChg>
      </pc:sldChg>
      <pc:sldChg chg="addSp delSp modSp add mod">
        <pc:chgData name="Loc Huynh" userId="80c0383e323bd6ea" providerId="LiveId" clId="{EB6AEB1E-92B8-574A-94BB-FF82B5FA9E75}" dt="2022-01-22T11:16:29.166" v="17657"/>
        <pc:sldMkLst>
          <pc:docMk/>
          <pc:sldMk cId="3258949713" sldId="340"/>
        </pc:sldMkLst>
        <pc:spChg chg="mod">
          <ac:chgData name="Loc Huynh" userId="80c0383e323bd6ea" providerId="LiveId" clId="{EB6AEB1E-92B8-574A-94BB-FF82B5FA9E75}" dt="2022-01-22T10:38:45.334" v="17091" actId="20577"/>
          <ac:spMkLst>
            <pc:docMk/>
            <pc:sldMk cId="3258949713" sldId="340"/>
            <ac:spMk id="3" creationId="{915ED961-82CE-F140-B979-1794E0DE9605}"/>
          </ac:spMkLst>
        </pc:spChg>
        <pc:spChg chg="del">
          <ac:chgData name="Loc Huynh" userId="80c0383e323bd6ea" providerId="LiveId" clId="{EB6AEB1E-92B8-574A-94BB-FF82B5FA9E75}" dt="2022-01-22T10:59:26.549" v="17614"/>
          <ac:spMkLst>
            <pc:docMk/>
            <pc:sldMk cId="3258949713" sldId="340"/>
            <ac:spMk id="4" creationId="{577036C7-7488-D74C-B844-9EC220CD06C9}"/>
          </ac:spMkLst>
        </pc:spChg>
        <pc:spChg chg="add mod">
          <ac:chgData name="Loc Huynh" userId="80c0383e323bd6ea" providerId="LiveId" clId="{EB6AEB1E-92B8-574A-94BB-FF82B5FA9E75}" dt="2022-01-22T10:39:22.441" v="17104" actId="1038"/>
          <ac:spMkLst>
            <pc:docMk/>
            <pc:sldMk cId="3258949713" sldId="340"/>
            <ac:spMk id="6" creationId="{940D2264-68D8-4A4C-B4FD-6ADA8DE1F2E6}"/>
          </ac:spMkLst>
        </pc:spChg>
        <pc:spChg chg="add mod">
          <ac:chgData name="Loc Huynh" userId="80c0383e323bd6ea" providerId="LiveId" clId="{EB6AEB1E-92B8-574A-94BB-FF82B5FA9E75}" dt="2022-01-22T11:16:29.166" v="17657"/>
          <ac:spMkLst>
            <pc:docMk/>
            <pc:sldMk cId="3258949713" sldId="340"/>
            <ac:spMk id="8" creationId="{522291F2-16E3-2742-8D06-3951C5DDE564}"/>
          </ac:spMkLst>
        </pc:spChg>
        <pc:graphicFrameChg chg="modGraphic">
          <ac:chgData name="Loc Huynh" userId="80c0383e323bd6ea" providerId="LiveId" clId="{EB6AEB1E-92B8-574A-94BB-FF82B5FA9E75}" dt="2022-01-22T10:39:06.061" v="17095" actId="207"/>
          <ac:graphicFrameMkLst>
            <pc:docMk/>
            <pc:sldMk cId="3258949713" sldId="340"/>
            <ac:graphicFrameMk id="5" creationId="{A889BFFC-D74E-0549-99BE-E40DF5BBC2B9}"/>
          </ac:graphicFrameMkLst>
        </pc:graphicFrameChg>
        <pc:graphicFrameChg chg="modGraphic">
          <ac:chgData name="Loc Huynh" userId="80c0383e323bd6ea" providerId="LiveId" clId="{EB6AEB1E-92B8-574A-94BB-FF82B5FA9E75}" dt="2022-01-22T10:39:36.430" v="17110" actId="20577"/>
          <ac:graphicFrameMkLst>
            <pc:docMk/>
            <pc:sldMk cId="3258949713" sldId="340"/>
            <ac:graphicFrameMk id="7" creationId="{36414655-A382-B04A-A7DB-0B7F6DDAA2B7}"/>
          </ac:graphicFrameMkLst>
        </pc:graphicFrameChg>
      </pc:sldChg>
      <pc:sldChg chg="addSp delSp modSp add mod modNotesTx">
        <pc:chgData name="Loc Huynh" userId="80c0383e323bd6ea" providerId="LiveId" clId="{EB6AEB1E-92B8-574A-94BB-FF82B5FA9E75}" dt="2022-01-22T11:16:29.166" v="17657"/>
        <pc:sldMkLst>
          <pc:docMk/>
          <pc:sldMk cId="453288122" sldId="341"/>
        </pc:sldMkLst>
        <pc:spChg chg="mod">
          <ac:chgData name="Loc Huynh" userId="80c0383e323bd6ea" providerId="LiveId" clId="{EB6AEB1E-92B8-574A-94BB-FF82B5FA9E75}" dt="2022-01-22T10:53:44.086" v="17488" actId="207"/>
          <ac:spMkLst>
            <pc:docMk/>
            <pc:sldMk cId="453288122" sldId="341"/>
            <ac:spMk id="3" creationId="{915ED961-82CE-F140-B979-1794E0DE9605}"/>
          </ac:spMkLst>
        </pc:spChg>
        <pc:spChg chg="del">
          <ac:chgData name="Loc Huynh" userId="80c0383e323bd6ea" providerId="LiveId" clId="{EB6AEB1E-92B8-574A-94BB-FF82B5FA9E75}" dt="2022-01-22T10:59:26.549" v="17614"/>
          <ac:spMkLst>
            <pc:docMk/>
            <pc:sldMk cId="453288122" sldId="341"/>
            <ac:spMk id="4" creationId="{577036C7-7488-D74C-B844-9EC220CD06C9}"/>
          </ac:spMkLst>
        </pc:spChg>
        <pc:spChg chg="del">
          <ac:chgData name="Loc Huynh" userId="80c0383e323bd6ea" providerId="LiveId" clId="{EB6AEB1E-92B8-574A-94BB-FF82B5FA9E75}" dt="2022-01-22T10:54:02.457" v="17489" actId="478"/>
          <ac:spMkLst>
            <pc:docMk/>
            <pc:sldMk cId="453288122" sldId="341"/>
            <ac:spMk id="6" creationId="{940D2264-68D8-4A4C-B4FD-6ADA8DE1F2E6}"/>
          </ac:spMkLst>
        </pc:spChg>
        <pc:spChg chg="add mod">
          <ac:chgData name="Loc Huynh" userId="80c0383e323bd6ea" providerId="LiveId" clId="{EB6AEB1E-92B8-574A-94BB-FF82B5FA9E75}" dt="2022-01-22T11:16:29.166" v="17657"/>
          <ac:spMkLst>
            <pc:docMk/>
            <pc:sldMk cId="453288122" sldId="341"/>
            <ac:spMk id="10" creationId="{71E5D165-98D5-A045-AA03-A95320216A2B}"/>
          </ac:spMkLst>
        </pc:spChg>
        <pc:graphicFrameChg chg="del modGraphic">
          <ac:chgData name="Loc Huynh" userId="80c0383e323bd6ea" providerId="LiveId" clId="{EB6AEB1E-92B8-574A-94BB-FF82B5FA9E75}" dt="2022-01-22T10:55:00.605" v="17563" actId="478"/>
          <ac:graphicFrameMkLst>
            <pc:docMk/>
            <pc:sldMk cId="453288122" sldId="341"/>
            <ac:graphicFrameMk id="5" creationId="{A889BFFC-D74E-0549-99BE-E40DF5BBC2B9}"/>
          </ac:graphicFrameMkLst>
        </pc:graphicFrameChg>
        <pc:graphicFrameChg chg="del">
          <ac:chgData name="Loc Huynh" userId="80c0383e323bd6ea" providerId="LiveId" clId="{EB6AEB1E-92B8-574A-94BB-FF82B5FA9E75}" dt="2022-01-22T10:55:00.605" v="17563" actId="478"/>
          <ac:graphicFrameMkLst>
            <pc:docMk/>
            <pc:sldMk cId="453288122" sldId="341"/>
            <ac:graphicFrameMk id="7" creationId="{36414655-A382-B04A-A7DB-0B7F6DDAA2B7}"/>
          </ac:graphicFrameMkLst>
        </pc:graphicFrameChg>
        <pc:graphicFrameChg chg="add mod modGraphic">
          <ac:chgData name="Loc Huynh" userId="80c0383e323bd6ea" providerId="LiveId" clId="{EB6AEB1E-92B8-574A-94BB-FF82B5FA9E75}" dt="2022-01-22T10:55:52.214" v="17605" actId="14100"/>
          <ac:graphicFrameMkLst>
            <pc:docMk/>
            <pc:sldMk cId="453288122" sldId="341"/>
            <ac:graphicFrameMk id="8" creationId="{3917F252-C411-D84F-B441-F3B4CF9F4B1F}"/>
          </ac:graphicFrameMkLst>
        </pc:graphicFrameChg>
        <pc:graphicFrameChg chg="add mod modGraphic">
          <ac:chgData name="Loc Huynh" userId="80c0383e323bd6ea" providerId="LiveId" clId="{EB6AEB1E-92B8-574A-94BB-FF82B5FA9E75}" dt="2022-01-22T10:56:17.427" v="17613" actId="20577"/>
          <ac:graphicFrameMkLst>
            <pc:docMk/>
            <pc:sldMk cId="453288122" sldId="341"/>
            <ac:graphicFrameMk id="9" creationId="{99CFBA2F-B6DA-854C-A6DE-3A43C03EFA86}"/>
          </ac:graphicFrameMkLst>
        </pc:graphicFrameChg>
      </pc:sldChg>
      <pc:sldMasterChg chg="modSp addSldLayout delSldLayout modSldLayout">
        <pc:chgData name="Loc Huynh" userId="80c0383e323bd6ea" providerId="LiveId" clId="{EB6AEB1E-92B8-574A-94BB-FF82B5FA9E75}" dt="2022-01-24T02:06:35.025" v="17668" actId="1076"/>
        <pc:sldMasterMkLst>
          <pc:docMk/>
          <pc:sldMasterMk cId="0" sldId="2147483657"/>
        </pc:sldMasterMkLst>
        <pc:spChg chg="mod">
          <ac:chgData name="Loc Huynh" userId="80c0383e323bd6ea" providerId="LiveId" clId="{EB6AEB1E-92B8-574A-94BB-FF82B5FA9E75}" dt="2022-01-20T06:56:50.884" v="104"/>
          <ac:spMkLst>
            <pc:docMk/>
            <pc:sldMasterMk cId="0" sldId="2147483657"/>
            <ac:spMk id="6" creationId="{00000000-0000-0000-0000-000000000000}"/>
          </ac:spMkLst>
        </pc:spChg>
        <pc:spChg chg="mod">
          <ac:chgData name="Loc Huynh" userId="80c0383e323bd6ea" providerId="LiveId" clId="{EB6AEB1E-92B8-574A-94BB-FF82B5FA9E75}" dt="2022-01-20T06:56:50.884" v="104"/>
          <ac:spMkLst>
            <pc:docMk/>
            <pc:sldMasterMk cId="0" sldId="2147483657"/>
            <ac:spMk id="7" creationId="{00000000-0000-0000-0000-000000000000}"/>
          </ac:spMkLst>
        </pc:spChg>
        <pc:spChg chg="mod">
          <ac:chgData name="Loc Huynh" userId="80c0383e323bd6ea" providerId="LiveId" clId="{EB6AEB1E-92B8-574A-94BB-FF82B5FA9E75}" dt="2022-01-20T06:56:50.884" v="104"/>
          <ac:spMkLst>
            <pc:docMk/>
            <pc:sldMasterMk cId="0" sldId="2147483657"/>
            <ac:spMk id="8" creationId="{00000000-0000-0000-0000-000000000000}"/>
          </ac:spMkLst>
        </pc:spChg>
        <pc:sldLayoutChg chg="addSp modSp mod setBg">
          <pc:chgData name="Loc Huynh" userId="80c0383e323bd6ea" providerId="LiveId" clId="{EB6AEB1E-92B8-574A-94BB-FF82B5FA9E75}" dt="2022-01-24T02:06:24.307" v="17665" actId="1036"/>
          <pc:sldLayoutMkLst>
            <pc:docMk/>
            <pc:sldMasterMk cId="0" sldId="2147483657"/>
            <pc:sldLayoutMk cId="0" sldId="2147483648"/>
          </pc:sldLayoutMkLst>
          <pc:spChg chg="mod">
            <ac:chgData name="Loc Huynh" userId="80c0383e323bd6ea" providerId="LiveId" clId="{EB6AEB1E-92B8-574A-94BB-FF82B5FA9E75}" dt="2022-01-20T06:56:50.884" v="104"/>
            <ac:spMkLst>
              <pc:docMk/>
              <pc:sldMasterMk cId="0" sldId="2147483657"/>
              <pc:sldLayoutMk cId="0" sldId="2147483648"/>
              <ac:spMk id="10"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48"/>
              <ac:spMk id="12"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48"/>
              <ac:spMk id="13"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48"/>
              <ac:spMk id="15"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48"/>
              <ac:spMk id="16"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48"/>
              <ac:spMk id="18"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48"/>
              <ac:spMk id="20"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48"/>
              <ac:spMk id="21"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48"/>
              <ac:spMk id="22" creationId="{00000000-0000-0000-0000-000000000000}"/>
            </ac:spMkLst>
          </pc:spChg>
          <pc:spChg chg="add mod">
            <ac:chgData name="Loc Huynh" userId="80c0383e323bd6ea" providerId="LiveId" clId="{EB6AEB1E-92B8-574A-94BB-FF82B5FA9E75}" dt="2022-01-20T07:07:19.445" v="345" actId="12788"/>
            <ac:spMkLst>
              <pc:docMk/>
              <pc:sldMasterMk cId="0" sldId="2147483657"/>
              <pc:sldLayoutMk cId="0" sldId="2147483648"/>
              <ac:spMk id="24" creationId="{EAAFBAAD-3F4F-944C-90D6-C3B8A93B0F3D}"/>
            </ac:spMkLst>
          </pc:spChg>
          <pc:grpChg chg="mod">
            <ac:chgData name="Loc Huynh" userId="80c0383e323bd6ea" providerId="LiveId" clId="{EB6AEB1E-92B8-574A-94BB-FF82B5FA9E75}" dt="2022-01-20T06:56:50.884" v="104"/>
            <ac:grpSpMkLst>
              <pc:docMk/>
              <pc:sldMasterMk cId="0" sldId="2147483657"/>
              <pc:sldLayoutMk cId="0" sldId="2147483648"/>
              <ac:grpSpMk id="11" creationId="{00000000-0000-0000-0000-000000000000}"/>
            </ac:grpSpMkLst>
          </pc:grpChg>
          <pc:grpChg chg="mod">
            <ac:chgData name="Loc Huynh" userId="80c0383e323bd6ea" providerId="LiveId" clId="{EB6AEB1E-92B8-574A-94BB-FF82B5FA9E75}" dt="2022-01-20T06:56:50.884" v="104"/>
            <ac:grpSpMkLst>
              <pc:docMk/>
              <pc:sldMasterMk cId="0" sldId="2147483657"/>
              <pc:sldLayoutMk cId="0" sldId="2147483648"/>
              <ac:grpSpMk id="14" creationId="{00000000-0000-0000-0000-000000000000}"/>
            </ac:grpSpMkLst>
          </pc:grpChg>
          <pc:grpChg chg="mod">
            <ac:chgData name="Loc Huynh" userId="80c0383e323bd6ea" providerId="LiveId" clId="{EB6AEB1E-92B8-574A-94BB-FF82B5FA9E75}" dt="2022-01-20T06:56:50.884" v="104"/>
            <ac:grpSpMkLst>
              <pc:docMk/>
              <pc:sldMasterMk cId="0" sldId="2147483657"/>
              <pc:sldLayoutMk cId="0" sldId="2147483648"/>
              <ac:grpSpMk id="17" creationId="{00000000-0000-0000-0000-000000000000}"/>
            </ac:grpSpMkLst>
          </pc:grpChg>
          <pc:grpChg chg="mod">
            <ac:chgData name="Loc Huynh" userId="80c0383e323bd6ea" providerId="LiveId" clId="{EB6AEB1E-92B8-574A-94BB-FF82B5FA9E75}" dt="2022-01-20T06:56:50.884" v="104"/>
            <ac:grpSpMkLst>
              <pc:docMk/>
              <pc:sldMasterMk cId="0" sldId="2147483657"/>
              <pc:sldLayoutMk cId="0" sldId="2147483648"/>
              <ac:grpSpMk id="19" creationId="{00000000-0000-0000-0000-000000000000}"/>
            </ac:grpSpMkLst>
          </pc:grpChg>
          <pc:picChg chg="add mod">
            <ac:chgData name="Loc Huynh" userId="80c0383e323bd6ea" providerId="LiveId" clId="{EB6AEB1E-92B8-574A-94BB-FF82B5FA9E75}" dt="2022-01-24T02:06:24.307" v="17665" actId="1036"/>
            <ac:picMkLst>
              <pc:docMk/>
              <pc:sldMasterMk cId="0" sldId="2147483657"/>
              <pc:sldLayoutMk cId="0" sldId="2147483648"/>
              <ac:picMk id="23" creationId="{17C0FF32-E1ED-594A-8276-86820B40637C}"/>
            </ac:picMkLst>
          </pc:picChg>
        </pc:sldLayoutChg>
        <pc:sldLayoutChg chg="modSp add del">
          <pc:chgData name="Loc Huynh" userId="80c0383e323bd6ea" providerId="LiveId" clId="{EB6AEB1E-92B8-574A-94BB-FF82B5FA9E75}" dt="2022-01-20T07:12:51.394" v="410" actId="2696"/>
          <pc:sldLayoutMkLst>
            <pc:docMk/>
            <pc:sldMasterMk cId="0" sldId="2147483657"/>
            <pc:sldLayoutMk cId="0" sldId="2147483649"/>
          </pc:sldLayoutMkLst>
          <pc:spChg chg="mod">
            <ac:chgData name="Loc Huynh" userId="80c0383e323bd6ea" providerId="LiveId" clId="{EB6AEB1E-92B8-574A-94BB-FF82B5FA9E75}" dt="2022-01-20T06:56:50.884" v="104"/>
            <ac:spMkLst>
              <pc:docMk/>
              <pc:sldMasterMk cId="0" sldId="2147483657"/>
              <pc:sldLayoutMk cId="0" sldId="2147483649"/>
              <ac:spMk id="24"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49"/>
              <ac:spMk id="26"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49"/>
              <ac:spMk id="27"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49"/>
              <ac:spMk id="29"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49"/>
              <ac:spMk id="30"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49"/>
              <ac:spMk id="32"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49"/>
              <ac:spMk id="34"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49"/>
              <ac:spMk id="35"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49"/>
              <ac:spMk id="37"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49"/>
              <ac:spMk id="38"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49"/>
              <ac:spMk id="39"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49"/>
              <ac:spMk id="40"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49"/>
              <ac:spMk id="41" creationId="{00000000-0000-0000-0000-000000000000}"/>
            </ac:spMkLst>
          </pc:spChg>
          <pc:grpChg chg="mod">
            <ac:chgData name="Loc Huynh" userId="80c0383e323bd6ea" providerId="LiveId" clId="{EB6AEB1E-92B8-574A-94BB-FF82B5FA9E75}" dt="2022-01-20T06:56:50.884" v="104"/>
            <ac:grpSpMkLst>
              <pc:docMk/>
              <pc:sldMasterMk cId="0" sldId="2147483657"/>
              <pc:sldLayoutMk cId="0" sldId="2147483649"/>
              <ac:grpSpMk id="25" creationId="{00000000-0000-0000-0000-000000000000}"/>
            </ac:grpSpMkLst>
          </pc:grpChg>
          <pc:grpChg chg="mod">
            <ac:chgData name="Loc Huynh" userId="80c0383e323bd6ea" providerId="LiveId" clId="{EB6AEB1E-92B8-574A-94BB-FF82B5FA9E75}" dt="2022-01-20T06:56:50.884" v="104"/>
            <ac:grpSpMkLst>
              <pc:docMk/>
              <pc:sldMasterMk cId="0" sldId="2147483657"/>
              <pc:sldLayoutMk cId="0" sldId="2147483649"/>
              <ac:grpSpMk id="28" creationId="{00000000-0000-0000-0000-000000000000}"/>
            </ac:grpSpMkLst>
          </pc:grpChg>
          <pc:grpChg chg="mod">
            <ac:chgData name="Loc Huynh" userId="80c0383e323bd6ea" providerId="LiveId" clId="{EB6AEB1E-92B8-574A-94BB-FF82B5FA9E75}" dt="2022-01-20T06:56:50.884" v="104"/>
            <ac:grpSpMkLst>
              <pc:docMk/>
              <pc:sldMasterMk cId="0" sldId="2147483657"/>
              <pc:sldLayoutMk cId="0" sldId="2147483649"/>
              <ac:grpSpMk id="31" creationId="{00000000-0000-0000-0000-000000000000}"/>
            </ac:grpSpMkLst>
          </pc:grpChg>
          <pc:grpChg chg="mod">
            <ac:chgData name="Loc Huynh" userId="80c0383e323bd6ea" providerId="LiveId" clId="{EB6AEB1E-92B8-574A-94BB-FF82B5FA9E75}" dt="2022-01-20T06:56:50.884" v="104"/>
            <ac:grpSpMkLst>
              <pc:docMk/>
              <pc:sldMasterMk cId="0" sldId="2147483657"/>
              <pc:sldLayoutMk cId="0" sldId="2147483649"/>
              <ac:grpSpMk id="33" creationId="{00000000-0000-0000-0000-000000000000}"/>
            </ac:grpSpMkLst>
          </pc:grpChg>
          <pc:grpChg chg="mod">
            <ac:chgData name="Loc Huynh" userId="80c0383e323bd6ea" providerId="LiveId" clId="{EB6AEB1E-92B8-574A-94BB-FF82B5FA9E75}" dt="2022-01-20T06:56:50.884" v="104"/>
            <ac:grpSpMkLst>
              <pc:docMk/>
              <pc:sldMasterMk cId="0" sldId="2147483657"/>
              <pc:sldLayoutMk cId="0" sldId="2147483649"/>
              <ac:grpSpMk id="36" creationId="{00000000-0000-0000-0000-000000000000}"/>
            </ac:grpSpMkLst>
          </pc:grpChg>
        </pc:sldLayoutChg>
        <pc:sldLayoutChg chg="modSp del">
          <pc:chgData name="Loc Huynh" userId="80c0383e323bd6ea" providerId="LiveId" clId="{EB6AEB1E-92B8-574A-94BB-FF82B5FA9E75}" dt="2022-01-20T07:10:34.296" v="353" actId="2696"/>
          <pc:sldLayoutMkLst>
            <pc:docMk/>
            <pc:sldMasterMk cId="0" sldId="2147483657"/>
            <pc:sldLayoutMk cId="0" sldId="2147483650"/>
          </pc:sldLayoutMkLst>
          <pc:spChg chg="mod">
            <ac:chgData name="Loc Huynh" userId="80c0383e323bd6ea" providerId="LiveId" clId="{EB6AEB1E-92B8-574A-94BB-FF82B5FA9E75}" dt="2022-01-20T06:56:50.884" v="104"/>
            <ac:spMkLst>
              <pc:docMk/>
              <pc:sldMasterMk cId="0" sldId="2147483657"/>
              <pc:sldLayoutMk cId="0" sldId="2147483650"/>
              <ac:spMk id="44"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0"/>
              <ac:spMk id="46"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0"/>
              <ac:spMk id="47"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0"/>
              <ac:spMk id="49"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0"/>
              <ac:spMk id="50"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0"/>
              <ac:spMk id="51"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0"/>
              <ac:spMk id="53"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0"/>
              <ac:spMk id="54"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0"/>
              <ac:spMk id="56"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0"/>
              <ac:spMk id="57"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0"/>
              <ac:spMk id="58"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0"/>
              <ac:spMk id="59"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0"/>
              <ac:spMk id="60" creationId="{00000000-0000-0000-0000-000000000000}"/>
            </ac:spMkLst>
          </pc:spChg>
          <pc:grpChg chg="mod">
            <ac:chgData name="Loc Huynh" userId="80c0383e323bd6ea" providerId="LiveId" clId="{EB6AEB1E-92B8-574A-94BB-FF82B5FA9E75}" dt="2022-01-20T06:56:50.884" v="104"/>
            <ac:grpSpMkLst>
              <pc:docMk/>
              <pc:sldMasterMk cId="0" sldId="2147483657"/>
              <pc:sldLayoutMk cId="0" sldId="2147483650"/>
              <ac:grpSpMk id="43" creationId="{00000000-0000-0000-0000-000000000000}"/>
            </ac:grpSpMkLst>
          </pc:grpChg>
          <pc:grpChg chg="mod">
            <ac:chgData name="Loc Huynh" userId="80c0383e323bd6ea" providerId="LiveId" clId="{EB6AEB1E-92B8-574A-94BB-FF82B5FA9E75}" dt="2022-01-20T06:56:50.884" v="104"/>
            <ac:grpSpMkLst>
              <pc:docMk/>
              <pc:sldMasterMk cId="0" sldId="2147483657"/>
              <pc:sldLayoutMk cId="0" sldId="2147483650"/>
              <ac:grpSpMk id="45" creationId="{00000000-0000-0000-0000-000000000000}"/>
            </ac:grpSpMkLst>
          </pc:grpChg>
          <pc:grpChg chg="mod">
            <ac:chgData name="Loc Huynh" userId="80c0383e323bd6ea" providerId="LiveId" clId="{EB6AEB1E-92B8-574A-94BB-FF82B5FA9E75}" dt="2022-01-20T06:56:50.884" v="104"/>
            <ac:grpSpMkLst>
              <pc:docMk/>
              <pc:sldMasterMk cId="0" sldId="2147483657"/>
              <pc:sldLayoutMk cId="0" sldId="2147483650"/>
              <ac:grpSpMk id="48" creationId="{00000000-0000-0000-0000-000000000000}"/>
            </ac:grpSpMkLst>
          </pc:grpChg>
          <pc:grpChg chg="mod">
            <ac:chgData name="Loc Huynh" userId="80c0383e323bd6ea" providerId="LiveId" clId="{EB6AEB1E-92B8-574A-94BB-FF82B5FA9E75}" dt="2022-01-20T06:56:50.884" v="104"/>
            <ac:grpSpMkLst>
              <pc:docMk/>
              <pc:sldMasterMk cId="0" sldId="2147483657"/>
              <pc:sldLayoutMk cId="0" sldId="2147483650"/>
              <ac:grpSpMk id="52" creationId="{00000000-0000-0000-0000-000000000000}"/>
            </ac:grpSpMkLst>
          </pc:grpChg>
          <pc:grpChg chg="mod">
            <ac:chgData name="Loc Huynh" userId="80c0383e323bd6ea" providerId="LiveId" clId="{EB6AEB1E-92B8-574A-94BB-FF82B5FA9E75}" dt="2022-01-20T06:56:50.884" v="104"/>
            <ac:grpSpMkLst>
              <pc:docMk/>
              <pc:sldMasterMk cId="0" sldId="2147483657"/>
              <pc:sldLayoutMk cId="0" sldId="2147483650"/>
              <ac:grpSpMk id="55" creationId="{00000000-0000-0000-0000-000000000000}"/>
            </ac:grpSpMkLst>
          </pc:grpChg>
        </pc:sldLayoutChg>
        <pc:sldLayoutChg chg="addSp modSp add del mod">
          <pc:chgData name="Loc Huynh" userId="80c0383e323bd6ea" providerId="LiveId" clId="{EB6AEB1E-92B8-574A-94BB-FF82B5FA9E75}" dt="2022-01-20T07:12:51.394" v="410" actId="2696"/>
          <pc:sldLayoutMkLst>
            <pc:docMk/>
            <pc:sldMasterMk cId="0" sldId="2147483657"/>
            <pc:sldLayoutMk cId="0" sldId="2147483651"/>
          </pc:sldLayoutMkLst>
          <pc:spChg chg="mod">
            <ac:chgData name="Loc Huynh" userId="80c0383e323bd6ea" providerId="LiveId" clId="{EB6AEB1E-92B8-574A-94BB-FF82B5FA9E75}" dt="2022-01-20T06:56:50.884" v="104"/>
            <ac:spMkLst>
              <pc:docMk/>
              <pc:sldMasterMk cId="0" sldId="2147483657"/>
              <pc:sldLayoutMk cId="0" sldId="2147483651"/>
              <ac:spMk id="63"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1"/>
              <ac:spMk id="65"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1"/>
              <ac:spMk id="66"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1"/>
              <ac:spMk id="68"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1"/>
              <ac:spMk id="69"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1"/>
              <ac:spMk id="71"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1"/>
              <ac:spMk id="73"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1"/>
              <ac:spMk id="74"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1"/>
              <ac:spMk id="76"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1"/>
              <ac:spMk id="77"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1"/>
              <ac:spMk id="78" creationId="{00000000-0000-0000-0000-000000000000}"/>
            </ac:spMkLst>
          </pc:spChg>
          <pc:spChg chg="mod">
            <ac:chgData name="Loc Huynh" userId="80c0383e323bd6ea" providerId="LiveId" clId="{EB6AEB1E-92B8-574A-94BB-FF82B5FA9E75}" dt="2022-01-20T07:09:23.794" v="346" actId="242"/>
            <ac:spMkLst>
              <pc:docMk/>
              <pc:sldMasterMk cId="0" sldId="2147483657"/>
              <pc:sldLayoutMk cId="0" sldId="2147483651"/>
              <ac:spMk id="79"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1"/>
              <ac:spMk id="80" creationId="{00000000-0000-0000-0000-000000000000}"/>
            </ac:spMkLst>
          </pc:spChg>
          <pc:grpChg chg="mod">
            <ac:chgData name="Loc Huynh" userId="80c0383e323bd6ea" providerId="LiveId" clId="{EB6AEB1E-92B8-574A-94BB-FF82B5FA9E75}" dt="2022-01-20T06:56:50.884" v="104"/>
            <ac:grpSpMkLst>
              <pc:docMk/>
              <pc:sldMasterMk cId="0" sldId="2147483657"/>
              <pc:sldLayoutMk cId="0" sldId="2147483651"/>
              <ac:grpSpMk id="62" creationId="{00000000-0000-0000-0000-000000000000}"/>
            </ac:grpSpMkLst>
          </pc:grpChg>
          <pc:grpChg chg="mod">
            <ac:chgData name="Loc Huynh" userId="80c0383e323bd6ea" providerId="LiveId" clId="{EB6AEB1E-92B8-574A-94BB-FF82B5FA9E75}" dt="2022-01-20T06:56:50.884" v="104"/>
            <ac:grpSpMkLst>
              <pc:docMk/>
              <pc:sldMasterMk cId="0" sldId="2147483657"/>
              <pc:sldLayoutMk cId="0" sldId="2147483651"/>
              <ac:grpSpMk id="64" creationId="{00000000-0000-0000-0000-000000000000}"/>
            </ac:grpSpMkLst>
          </pc:grpChg>
          <pc:grpChg chg="mod">
            <ac:chgData name="Loc Huynh" userId="80c0383e323bd6ea" providerId="LiveId" clId="{EB6AEB1E-92B8-574A-94BB-FF82B5FA9E75}" dt="2022-01-20T06:56:50.884" v="104"/>
            <ac:grpSpMkLst>
              <pc:docMk/>
              <pc:sldMasterMk cId="0" sldId="2147483657"/>
              <pc:sldLayoutMk cId="0" sldId="2147483651"/>
              <ac:grpSpMk id="67" creationId="{00000000-0000-0000-0000-000000000000}"/>
            </ac:grpSpMkLst>
          </pc:grpChg>
          <pc:grpChg chg="mod">
            <ac:chgData name="Loc Huynh" userId="80c0383e323bd6ea" providerId="LiveId" clId="{EB6AEB1E-92B8-574A-94BB-FF82B5FA9E75}" dt="2022-01-20T06:56:50.884" v="104"/>
            <ac:grpSpMkLst>
              <pc:docMk/>
              <pc:sldMasterMk cId="0" sldId="2147483657"/>
              <pc:sldLayoutMk cId="0" sldId="2147483651"/>
              <ac:grpSpMk id="70" creationId="{00000000-0000-0000-0000-000000000000}"/>
            </ac:grpSpMkLst>
          </pc:grpChg>
          <pc:grpChg chg="mod">
            <ac:chgData name="Loc Huynh" userId="80c0383e323bd6ea" providerId="LiveId" clId="{EB6AEB1E-92B8-574A-94BB-FF82B5FA9E75}" dt="2022-01-20T06:56:50.884" v="104"/>
            <ac:grpSpMkLst>
              <pc:docMk/>
              <pc:sldMasterMk cId="0" sldId="2147483657"/>
              <pc:sldLayoutMk cId="0" sldId="2147483651"/>
              <ac:grpSpMk id="72" creationId="{00000000-0000-0000-0000-000000000000}"/>
            </ac:grpSpMkLst>
          </pc:grpChg>
          <pc:grpChg chg="mod">
            <ac:chgData name="Loc Huynh" userId="80c0383e323bd6ea" providerId="LiveId" clId="{EB6AEB1E-92B8-574A-94BB-FF82B5FA9E75}" dt="2022-01-20T06:56:50.884" v="104"/>
            <ac:grpSpMkLst>
              <pc:docMk/>
              <pc:sldMasterMk cId="0" sldId="2147483657"/>
              <pc:sldLayoutMk cId="0" sldId="2147483651"/>
              <ac:grpSpMk id="75" creationId="{00000000-0000-0000-0000-000000000000}"/>
            </ac:grpSpMkLst>
          </pc:grpChg>
          <pc:picChg chg="add mod">
            <ac:chgData name="Loc Huynh" userId="80c0383e323bd6ea" providerId="LiveId" clId="{EB6AEB1E-92B8-574A-94BB-FF82B5FA9E75}" dt="2022-01-20T07:10:12.303" v="349" actId="1076"/>
            <ac:picMkLst>
              <pc:docMk/>
              <pc:sldMasterMk cId="0" sldId="2147483657"/>
              <pc:sldLayoutMk cId="0" sldId="2147483651"/>
              <ac:picMk id="21" creationId="{0A229A4D-3C22-BF4C-A91D-67DE4783CD58}"/>
            </ac:picMkLst>
          </pc:picChg>
        </pc:sldLayoutChg>
        <pc:sldLayoutChg chg="modSp del">
          <pc:chgData name="Loc Huynh" userId="80c0383e323bd6ea" providerId="LiveId" clId="{EB6AEB1E-92B8-574A-94BB-FF82B5FA9E75}" dt="2022-01-20T07:10:34.739" v="356" actId="2696"/>
          <pc:sldLayoutMkLst>
            <pc:docMk/>
            <pc:sldMasterMk cId="0" sldId="2147483657"/>
            <pc:sldLayoutMk cId="0" sldId="2147483652"/>
          </pc:sldLayoutMkLst>
          <pc:spChg chg="mod">
            <ac:chgData name="Loc Huynh" userId="80c0383e323bd6ea" providerId="LiveId" clId="{EB6AEB1E-92B8-574A-94BB-FF82B5FA9E75}" dt="2022-01-20T06:56:50.884" v="104"/>
            <ac:spMkLst>
              <pc:docMk/>
              <pc:sldMasterMk cId="0" sldId="2147483657"/>
              <pc:sldLayoutMk cId="0" sldId="2147483652"/>
              <ac:spMk id="83"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2"/>
              <ac:spMk id="85"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2"/>
              <ac:spMk id="86"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2"/>
              <ac:spMk id="88"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2"/>
              <ac:spMk id="89"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2"/>
              <ac:spMk id="91"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2"/>
              <ac:spMk id="93"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2"/>
              <ac:spMk id="94"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2"/>
              <ac:spMk id="96"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2"/>
              <ac:spMk id="97"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2"/>
              <ac:spMk id="98"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2"/>
              <ac:spMk id="99"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2"/>
              <ac:spMk id="100"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2"/>
              <ac:spMk id="101" creationId="{00000000-0000-0000-0000-000000000000}"/>
            </ac:spMkLst>
          </pc:spChg>
          <pc:grpChg chg="mod">
            <ac:chgData name="Loc Huynh" userId="80c0383e323bd6ea" providerId="LiveId" clId="{EB6AEB1E-92B8-574A-94BB-FF82B5FA9E75}" dt="2022-01-20T06:56:50.884" v="104"/>
            <ac:grpSpMkLst>
              <pc:docMk/>
              <pc:sldMasterMk cId="0" sldId="2147483657"/>
              <pc:sldLayoutMk cId="0" sldId="2147483652"/>
              <ac:grpSpMk id="82" creationId="{00000000-0000-0000-0000-000000000000}"/>
            </ac:grpSpMkLst>
          </pc:grpChg>
          <pc:grpChg chg="mod">
            <ac:chgData name="Loc Huynh" userId="80c0383e323bd6ea" providerId="LiveId" clId="{EB6AEB1E-92B8-574A-94BB-FF82B5FA9E75}" dt="2022-01-20T06:56:50.884" v="104"/>
            <ac:grpSpMkLst>
              <pc:docMk/>
              <pc:sldMasterMk cId="0" sldId="2147483657"/>
              <pc:sldLayoutMk cId="0" sldId="2147483652"/>
              <ac:grpSpMk id="84" creationId="{00000000-0000-0000-0000-000000000000}"/>
            </ac:grpSpMkLst>
          </pc:grpChg>
          <pc:grpChg chg="mod">
            <ac:chgData name="Loc Huynh" userId="80c0383e323bd6ea" providerId="LiveId" clId="{EB6AEB1E-92B8-574A-94BB-FF82B5FA9E75}" dt="2022-01-20T06:56:50.884" v="104"/>
            <ac:grpSpMkLst>
              <pc:docMk/>
              <pc:sldMasterMk cId="0" sldId="2147483657"/>
              <pc:sldLayoutMk cId="0" sldId="2147483652"/>
              <ac:grpSpMk id="87" creationId="{00000000-0000-0000-0000-000000000000}"/>
            </ac:grpSpMkLst>
          </pc:grpChg>
          <pc:grpChg chg="mod">
            <ac:chgData name="Loc Huynh" userId="80c0383e323bd6ea" providerId="LiveId" clId="{EB6AEB1E-92B8-574A-94BB-FF82B5FA9E75}" dt="2022-01-20T06:56:50.884" v="104"/>
            <ac:grpSpMkLst>
              <pc:docMk/>
              <pc:sldMasterMk cId="0" sldId="2147483657"/>
              <pc:sldLayoutMk cId="0" sldId="2147483652"/>
              <ac:grpSpMk id="90" creationId="{00000000-0000-0000-0000-000000000000}"/>
            </ac:grpSpMkLst>
          </pc:grpChg>
          <pc:grpChg chg="mod">
            <ac:chgData name="Loc Huynh" userId="80c0383e323bd6ea" providerId="LiveId" clId="{EB6AEB1E-92B8-574A-94BB-FF82B5FA9E75}" dt="2022-01-20T06:56:50.884" v="104"/>
            <ac:grpSpMkLst>
              <pc:docMk/>
              <pc:sldMasterMk cId="0" sldId="2147483657"/>
              <pc:sldLayoutMk cId="0" sldId="2147483652"/>
              <ac:grpSpMk id="92" creationId="{00000000-0000-0000-0000-000000000000}"/>
            </ac:grpSpMkLst>
          </pc:grpChg>
          <pc:grpChg chg="mod">
            <ac:chgData name="Loc Huynh" userId="80c0383e323bd6ea" providerId="LiveId" clId="{EB6AEB1E-92B8-574A-94BB-FF82B5FA9E75}" dt="2022-01-20T06:56:50.884" v="104"/>
            <ac:grpSpMkLst>
              <pc:docMk/>
              <pc:sldMasterMk cId="0" sldId="2147483657"/>
              <pc:sldLayoutMk cId="0" sldId="2147483652"/>
              <ac:grpSpMk id="95" creationId="{00000000-0000-0000-0000-000000000000}"/>
            </ac:grpSpMkLst>
          </pc:grpChg>
        </pc:sldLayoutChg>
        <pc:sldLayoutChg chg="modSp del">
          <pc:chgData name="Loc Huynh" userId="80c0383e323bd6ea" providerId="LiveId" clId="{EB6AEB1E-92B8-574A-94BB-FF82B5FA9E75}" dt="2022-01-20T07:10:36.181" v="366" actId="2696"/>
          <pc:sldLayoutMkLst>
            <pc:docMk/>
            <pc:sldMasterMk cId="0" sldId="2147483657"/>
            <pc:sldLayoutMk cId="0" sldId="2147483653"/>
          </pc:sldLayoutMkLst>
          <pc:spChg chg="mod">
            <ac:chgData name="Loc Huynh" userId="80c0383e323bd6ea" providerId="LiveId" clId="{EB6AEB1E-92B8-574A-94BB-FF82B5FA9E75}" dt="2022-01-20T06:56:50.884" v="104"/>
            <ac:spMkLst>
              <pc:docMk/>
              <pc:sldMasterMk cId="0" sldId="2147483657"/>
              <pc:sldLayoutMk cId="0" sldId="2147483653"/>
              <ac:spMk id="104"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3"/>
              <ac:spMk id="106"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3"/>
              <ac:spMk id="107"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3"/>
              <ac:spMk id="109"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3"/>
              <ac:spMk id="110"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3"/>
              <ac:spMk id="112"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3"/>
              <ac:spMk id="114"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3"/>
              <ac:spMk id="115"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3"/>
              <ac:spMk id="117"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3"/>
              <ac:spMk id="118"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3"/>
              <ac:spMk id="119"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3"/>
              <ac:spMk id="120"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3"/>
              <ac:spMk id="121"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3"/>
              <ac:spMk id="122"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3"/>
              <ac:spMk id="123" creationId="{00000000-0000-0000-0000-000000000000}"/>
            </ac:spMkLst>
          </pc:spChg>
          <pc:grpChg chg="mod">
            <ac:chgData name="Loc Huynh" userId="80c0383e323bd6ea" providerId="LiveId" clId="{EB6AEB1E-92B8-574A-94BB-FF82B5FA9E75}" dt="2022-01-20T06:56:50.884" v="104"/>
            <ac:grpSpMkLst>
              <pc:docMk/>
              <pc:sldMasterMk cId="0" sldId="2147483657"/>
              <pc:sldLayoutMk cId="0" sldId="2147483653"/>
              <ac:grpSpMk id="103" creationId="{00000000-0000-0000-0000-000000000000}"/>
            </ac:grpSpMkLst>
          </pc:grpChg>
          <pc:grpChg chg="mod">
            <ac:chgData name="Loc Huynh" userId="80c0383e323bd6ea" providerId="LiveId" clId="{EB6AEB1E-92B8-574A-94BB-FF82B5FA9E75}" dt="2022-01-20T06:56:50.884" v="104"/>
            <ac:grpSpMkLst>
              <pc:docMk/>
              <pc:sldMasterMk cId="0" sldId="2147483657"/>
              <pc:sldLayoutMk cId="0" sldId="2147483653"/>
              <ac:grpSpMk id="105" creationId="{00000000-0000-0000-0000-000000000000}"/>
            </ac:grpSpMkLst>
          </pc:grpChg>
          <pc:grpChg chg="mod">
            <ac:chgData name="Loc Huynh" userId="80c0383e323bd6ea" providerId="LiveId" clId="{EB6AEB1E-92B8-574A-94BB-FF82B5FA9E75}" dt="2022-01-20T06:56:50.884" v="104"/>
            <ac:grpSpMkLst>
              <pc:docMk/>
              <pc:sldMasterMk cId="0" sldId="2147483657"/>
              <pc:sldLayoutMk cId="0" sldId="2147483653"/>
              <ac:grpSpMk id="108" creationId="{00000000-0000-0000-0000-000000000000}"/>
            </ac:grpSpMkLst>
          </pc:grpChg>
          <pc:grpChg chg="mod">
            <ac:chgData name="Loc Huynh" userId="80c0383e323bd6ea" providerId="LiveId" clId="{EB6AEB1E-92B8-574A-94BB-FF82B5FA9E75}" dt="2022-01-20T06:56:50.884" v="104"/>
            <ac:grpSpMkLst>
              <pc:docMk/>
              <pc:sldMasterMk cId="0" sldId="2147483657"/>
              <pc:sldLayoutMk cId="0" sldId="2147483653"/>
              <ac:grpSpMk id="111" creationId="{00000000-0000-0000-0000-000000000000}"/>
            </ac:grpSpMkLst>
          </pc:grpChg>
          <pc:grpChg chg="mod">
            <ac:chgData name="Loc Huynh" userId="80c0383e323bd6ea" providerId="LiveId" clId="{EB6AEB1E-92B8-574A-94BB-FF82B5FA9E75}" dt="2022-01-20T06:56:50.884" v="104"/>
            <ac:grpSpMkLst>
              <pc:docMk/>
              <pc:sldMasterMk cId="0" sldId="2147483657"/>
              <pc:sldLayoutMk cId="0" sldId="2147483653"/>
              <ac:grpSpMk id="113" creationId="{00000000-0000-0000-0000-000000000000}"/>
            </ac:grpSpMkLst>
          </pc:grpChg>
          <pc:grpChg chg="mod">
            <ac:chgData name="Loc Huynh" userId="80c0383e323bd6ea" providerId="LiveId" clId="{EB6AEB1E-92B8-574A-94BB-FF82B5FA9E75}" dt="2022-01-20T06:56:50.884" v="104"/>
            <ac:grpSpMkLst>
              <pc:docMk/>
              <pc:sldMasterMk cId="0" sldId="2147483657"/>
              <pc:sldLayoutMk cId="0" sldId="2147483653"/>
              <ac:grpSpMk id="116" creationId="{00000000-0000-0000-0000-000000000000}"/>
            </ac:grpSpMkLst>
          </pc:grpChg>
        </pc:sldLayoutChg>
        <pc:sldLayoutChg chg="modSp add del">
          <pc:chgData name="Loc Huynh" userId="80c0383e323bd6ea" providerId="LiveId" clId="{EB6AEB1E-92B8-574A-94BB-FF82B5FA9E75}" dt="2022-01-20T07:12:51.394" v="410" actId="2696"/>
          <pc:sldLayoutMkLst>
            <pc:docMk/>
            <pc:sldMasterMk cId="0" sldId="2147483657"/>
            <pc:sldLayoutMk cId="0" sldId="2147483654"/>
          </pc:sldLayoutMkLst>
          <pc:spChg chg="mod">
            <ac:chgData name="Loc Huynh" userId="80c0383e323bd6ea" providerId="LiveId" clId="{EB6AEB1E-92B8-574A-94BB-FF82B5FA9E75}" dt="2022-01-20T06:56:50.884" v="104"/>
            <ac:spMkLst>
              <pc:docMk/>
              <pc:sldMasterMk cId="0" sldId="2147483657"/>
              <pc:sldLayoutMk cId="0" sldId="2147483654"/>
              <ac:spMk id="126"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4"/>
              <ac:spMk id="128"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4"/>
              <ac:spMk id="129"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4"/>
              <ac:spMk id="131"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4"/>
              <ac:spMk id="132"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4"/>
              <ac:spMk id="134"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4"/>
              <ac:spMk id="136"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4"/>
              <ac:spMk id="137"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4"/>
              <ac:spMk id="139"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4"/>
              <ac:spMk id="140"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4"/>
              <ac:spMk id="141"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4"/>
              <ac:spMk id="142" creationId="{00000000-0000-0000-0000-000000000000}"/>
            </ac:spMkLst>
          </pc:spChg>
          <pc:grpChg chg="mod">
            <ac:chgData name="Loc Huynh" userId="80c0383e323bd6ea" providerId="LiveId" clId="{EB6AEB1E-92B8-574A-94BB-FF82B5FA9E75}" dt="2022-01-20T06:56:50.884" v="104"/>
            <ac:grpSpMkLst>
              <pc:docMk/>
              <pc:sldMasterMk cId="0" sldId="2147483657"/>
              <pc:sldLayoutMk cId="0" sldId="2147483654"/>
              <ac:grpSpMk id="125" creationId="{00000000-0000-0000-0000-000000000000}"/>
            </ac:grpSpMkLst>
          </pc:grpChg>
          <pc:grpChg chg="mod">
            <ac:chgData name="Loc Huynh" userId="80c0383e323bd6ea" providerId="LiveId" clId="{EB6AEB1E-92B8-574A-94BB-FF82B5FA9E75}" dt="2022-01-20T06:56:50.884" v="104"/>
            <ac:grpSpMkLst>
              <pc:docMk/>
              <pc:sldMasterMk cId="0" sldId="2147483657"/>
              <pc:sldLayoutMk cId="0" sldId="2147483654"/>
              <ac:grpSpMk id="127" creationId="{00000000-0000-0000-0000-000000000000}"/>
            </ac:grpSpMkLst>
          </pc:grpChg>
          <pc:grpChg chg="mod">
            <ac:chgData name="Loc Huynh" userId="80c0383e323bd6ea" providerId="LiveId" clId="{EB6AEB1E-92B8-574A-94BB-FF82B5FA9E75}" dt="2022-01-20T06:56:50.884" v="104"/>
            <ac:grpSpMkLst>
              <pc:docMk/>
              <pc:sldMasterMk cId="0" sldId="2147483657"/>
              <pc:sldLayoutMk cId="0" sldId="2147483654"/>
              <ac:grpSpMk id="130" creationId="{00000000-0000-0000-0000-000000000000}"/>
            </ac:grpSpMkLst>
          </pc:grpChg>
          <pc:grpChg chg="mod">
            <ac:chgData name="Loc Huynh" userId="80c0383e323bd6ea" providerId="LiveId" clId="{EB6AEB1E-92B8-574A-94BB-FF82B5FA9E75}" dt="2022-01-20T06:56:50.884" v="104"/>
            <ac:grpSpMkLst>
              <pc:docMk/>
              <pc:sldMasterMk cId="0" sldId="2147483657"/>
              <pc:sldLayoutMk cId="0" sldId="2147483654"/>
              <ac:grpSpMk id="133" creationId="{00000000-0000-0000-0000-000000000000}"/>
            </ac:grpSpMkLst>
          </pc:grpChg>
          <pc:grpChg chg="mod">
            <ac:chgData name="Loc Huynh" userId="80c0383e323bd6ea" providerId="LiveId" clId="{EB6AEB1E-92B8-574A-94BB-FF82B5FA9E75}" dt="2022-01-20T06:56:50.884" v="104"/>
            <ac:grpSpMkLst>
              <pc:docMk/>
              <pc:sldMasterMk cId="0" sldId="2147483657"/>
              <pc:sldLayoutMk cId="0" sldId="2147483654"/>
              <ac:grpSpMk id="135" creationId="{00000000-0000-0000-0000-000000000000}"/>
            </ac:grpSpMkLst>
          </pc:grpChg>
          <pc:grpChg chg="mod">
            <ac:chgData name="Loc Huynh" userId="80c0383e323bd6ea" providerId="LiveId" clId="{EB6AEB1E-92B8-574A-94BB-FF82B5FA9E75}" dt="2022-01-20T06:56:50.884" v="104"/>
            <ac:grpSpMkLst>
              <pc:docMk/>
              <pc:sldMasterMk cId="0" sldId="2147483657"/>
              <pc:sldLayoutMk cId="0" sldId="2147483654"/>
              <ac:grpSpMk id="138" creationId="{00000000-0000-0000-0000-000000000000}"/>
            </ac:grpSpMkLst>
          </pc:grpChg>
        </pc:sldLayoutChg>
        <pc:sldLayoutChg chg="modSp del">
          <pc:chgData name="Loc Huynh" userId="80c0383e323bd6ea" providerId="LiveId" clId="{EB6AEB1E-92B8-574A-94BB-FF82B5FA9E75}" dt="2022-01-20T07:10:36.366" v="367" actId="2696"/>
          <pc:sldLayoutMkLst>
            <pc:docMk/>
            <pc:sldMasterMk cId="0" sldId="2147483657"/>
            <pc:sldLayoutMk cId="0" sldId="2147483655"/>
          </pc:sldLayoutMkLst>
          <pc:spChg chg="mod">
            <ac:chgData name="Loc Huynh" userId="80c0383e323bd6ea" providerId="LiveId" clId="{EB6AEB1E-92B8-574A-94BB-FF82B5FA9E75}" dt="2022-01-20T06:56:50.884" v="104"/>
            <ac:spMkLst>
              <pc:docMk/>
              <pc:sldMasterMk cId="0" sldId="2147483657"/>
              <pc:sldLayoutMk cId="0" sldId="2147483655"/>
              <ac:spMk id="145"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5"/>
              <ac:spMk id="147"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5"/>
              <ac:spMk id="148"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5"/>
              <ac:spMk id="150"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5"/>
              <ac:spMk id="151"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5"/>
              <ac:spMk id="152"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5"/>
              <ac:spMk id="153"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5"/>
              <ac:spMk id="155"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5"/>
              <ac:spMk id="157"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5"/>
              <ac:spMk id="158"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5"/>
              <ac:spMk id="160"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5"/>
              <ac:spMk id="161" creationId="{00000000-0000-0000-0000-000000000000}"/>
            </ac:spMkLst>
          </pc:spChg>
          <pc:grpChg chg="mod">
            <ac:chgData name="Loc Huynh" userId="80c0383e323bd6ea" providerId="LiveId" clId="{EB6AEB1E-92B8-574A-94BB-FF82B5FA9E75}" dt="2022-01-20T06:56:50.884" v="104"/>
            <ac:grpSpMkLst>
              <pc:docMk/>
              <pc:sldMasterMk cId="0" sldId="2147483657"/>
              <pc:sldLayoutMk cId="0" sldId="2147483655"/>
              <ac:grpSpMk id="144" creationId="{00000000-0000-0000-0000-000000000000}"/>
            </ac:grpSpMkLst>
          </pc:grpChg>
          <pc:grpChg chg="mod">
            <ac:chgData name="Loc Huynh" userId="80c0383e323bd6ea" providerId="LiveId" clId="{EB6AEB1E-92B8-574A-94BB-FF82B5FA9E75}" dt="2022-01-20T06:56:50.884" v="104"/>
            <ac:grpSpMkLst>
              <pc:docMk/>
              <pc:sldMasterMk cId="0" sldId="2147483657"/>
              <pc:sldLayoutMk cId="0" sldId="2147483655"/>
              <ac:grpSpMk id="146" creationId="{00000000-0000-0000-0000-000000000000}"/>
            </ac:grpSpMkLst>
          </pc:grpChg>
          <pc:grpChg chg="mod">
            <ac:chgData name="Loc Huynh" userId="80c0383e323bd6ea" providerId="LiveId" clId="{EB6AEB1E-92B8-574A-94BB-FF82B5FA9E75}" dt="2022-01-20T06:56:50.884" v="104"/>
            <ac:grpSpMkLst>
              <pc:docMk/>
              <pc:sldMasterMk cId="0" sldId="2147483657"/>
              <pc:sldLayoutMk cId="0" sldId="2147483655"/>
              <ac:grpSpMk id="149" creationId="{00000000-0000-0000-0000-000000000000}"/>
            </ac:grpSpMkLst>
          </pc:grpChg>
          <pc:grpChg chg="mod">
            <ac:chgData name="Loc Huynh" userId="80c0383e323bd6ea" providerId="LiveId" clId="{EB6AEB1E-92B8-574A-94BB-FF82B5FA9E75}" dt="2022-01-20T06:56:50.884" v="104"/>
            <ac:grpSpMkLst>
              <pc:docMk/>
              <pc:sldMasterMk cId="0" sldId="2147483657"/>
              <pc:sldLayoutMk cId="0" sldId="2147483655"/>
              <ac:grpSpMk id="154" creationId="{00000000-0000-0000-0000-000000000000}"/>
            </ac:grpSpMkLst>
          </pc:grpChg>
          <pc:grpChg chg="mod">
            <ac:chgData name="Loc Huynh" userId="80c0383e323bd6ea" providerId="LiveId" clId="{EB6AEB1E-92B8-574A-94BB-FF82B5FA9E75}" dt="2022-01-20T06:56:50.884" v="104"/>
            <ac:grpSpMkLst>
              <pc:docMk/>
              <pc:sldMasterMk cId="0" sldId="2147483657"/>
              <pc:sldLayoutMk cId="0" sldId="2147483655"/>
              <ac:grpSpMk id="156" creationId="{00000000-0000-0000-0000-000000000000}"/>
            </ac:grpSpMkLst>
          </pc:grpChg>
          <pc:grpChg chg="mod">
            <ac:chgData name="Loc Huynh" userId="80c0383e323bd6ea" providerId="LiveId" clId="{EB6AEB1E-92B8-574A-94BB-FF82B5FA9E75}" dt="2022-01-20T06:56:50.884" v="104"/>
            <ac:grpSpMkLst>
              <pc:docMk/>
              <pc:sldMasterMk cId="0" sldId="2147483657"/>
              <pc:sldLayoutMk cId="0" sldId="2147483655"/>
              <ac:grpSpMk id="159" creationId="{00000000-0000-0000-0000-000000000000}"/>
            </ac:grpSpMkLst>
          </pc:grpChg>
        </pc:sldLayoutChg>
        <pc:sldLayoutChg chg="modSp add del">
          <pc:chgData name="Loc Huynh" userId="80c0383e323bd6ea" providerId="LiveId" clId="{EB6AEB1E-92B8-574A-94BB-FF82B5FA9E75}" dt="2022-01-20T07:12:51.394" v="410" actId="2696"/>
          <pc:sldLayoutMkLst>
            <pc:docMk/>
            <pc:sldMasterMk cId="0" sldId="2147483657"/>
            <pc:sldLayoutMk cId="0" sldId="2147483656"/>
          </pc:sldLayoutMkLst>
          <pc:spChg chg="mod">
            <ac:chgData name="Loc Huynh" userId="80c0383e323bd6ea" providerId="LiveId" clId="{EB6AEB1E-92B8-574A-94BB-FF82B5FA9E75}" dt="2022-01-20T06:56:50.884" v="104"/>
            <ac:spMkLst>
              <pc:docMk/>
              <pc:sldMasterMk cId="0" sldId="2147483657"/>
              <pc:sldLayoutMk cId="0" sldId="2147483656"/>
              <ac:spMk id="164"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6"/>
              <ac:spMk id="166"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6"/>
              <ac:spMk id="167"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6"/>
              <ac:spMk id="169"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6"/>
              <ac:spMk id="170"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6"/>
              <ac:spMk id="172"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6"/>
              <ac:spMk id="174"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6"/>
              <ac:spMk id="175"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6"/>
              <ac:spMk id="177"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6"/>
              <ac:spMk id="178" creationId="{00000000-0000-0000-0000-000000000000}"/>
            </ac:spMkLst>
          </pc:spChg>
          <pc:spChg chg="mod">
            <ac:chgData name="Loc Huynh" userId="80c0383e323bd6ea" providerId="LiveId" clId="{EB6AEB1E-92B8-574A-94BB-FF82B5FA9E75}" dt="2022-01-20T06:56:50.884" v="104"/>
            <ac:spMkLst>
              <pc:docMk/>
              <pc:sldMasterMk cId="0" sldId="2147483657"/>
              <pc:sldLayoutMk cId="0" sldId="2147483656"/>
              <ac:spMk id="179" creationId="{00000000-0000-0000-0000-000000000000}"/>
            </ac:spMkLst>
          </pc:spChg>
          <pc:grpChg chg="mod">
            <ac:chgData name="Loc Huynh" userId="80c0383e323bd6ea" providerId="LiveId" clId="{EB6AEB1E-92B8-574A-94BB-FF82B5FA9E75}" dt="2022-01-20T06:56:50.884" v="104"/>
            <ac:grpSpMkLst>
              <pc:docMk/>
              <pc:sldMasterMk cId="0" sldId="2147483657"/>
              <pc:sldLayoutMk cId="0" sldId="2147483656"/>
              <ac:grpSpMk id="163" creationId="{00000000-0000-0000-0000-000000000000}"/>
            </ac:grpSpMkLst>
          </pc:grpChg>
          <pc:grpChg chg="mod">
            <ac:chgData name="Loc Huynh" userId="80c0383e323bd6ea" providerId="LiveId" clId="{EB6AEB1E-92B8-574A-94BB-FF82B5FA9E75}" dt="2022-01-20T06:56:50.884" v="104"/>
            <ac:grpSpMkLst>
              <pc:docMk/>
              <pc:sldMasterMk cId="0" sldId="2147483657"/>
              <pc:sldLayoutMk cId="0" sldId="2147483656"/>
              <ac:grpSpMk id="165" creationId="{00000000-0000-0000-0000-000000000000}"/>
            </ac:grpSpMkLst>
          </pc:grpChg>
          <pc:grpChg chg="mod">
            <ac:chgData name="Loc Huynh" userId="80c0383e323bd6ea" providerId="LiveId" clId="{EB6AEB1E-92B8-574A-94BB-FF82B5FA9E75}" dt="2022-01-20T06:56:50.884" v="104"/>
            <ac:grpSpMkLst>
              <pc:docMk/>
              <pc:sldMasterMk cId="0" sldId="2147483657"/>
              <pc:sldLayoutMk cId="0" sldId="2147483656"/>
              <ac:grpSpMk id="168" creationId="{00000000-0000-0000-0000-000000000000}"/>
            </ac:grpSpMkLst>
          </pc:grpChg>
          <pc:grpChg chg="mod">
            <ac:chgData name="Loc Huynh" userId="80c0383e323bd6ea" providerId="LiveId" clId="{EB6AEB1E-92B8-574A-94BB-FF82B5FA9E75}" dt="2022-01-20T06:56:50.884" v="104"/>
            <ac:grpSpMkLst>
              <pc:docMk/>
              <pc:sldMasterMk cId="0" sldId="2147483657"/>
              <pc:sldLayoutMk cId="0" sldId="2147483656"/>
              <ac:grpSpMk id="171" creationId="{00000000-0000-0000-0000-000000000000}"/>
            </ac:grpSpMkLst>
          </pc:grpChg>
          <pc:grpChg chg="mod">
            <ac:chgData name="Loc Huynh" userId="80c0383e323bd6ea" providerId="LiveId" clId="{EB6AEB1E-92B8-574A-94BB-FF82B5FA9E75}" dt="2022-01-20T06:56:50.884" v="104"/>
            <ac:grpSpMkLst>
              <pc:docMk/>
              <pc:sldMasterMk cId="0" sldId="2147483657"/>
              <pc:sldLayoutMk cId="0" sldId="2147483656"/>
              <ac:grpSpMk id="173" creationId="{00000000-0000-0000-0000-000000000000}"/>
            </ac:grpSpMkLst>
          </pc:grpChg>
          <pc:grpChg chg="mod">
            <ac:chgData name="Loc Huynh" userId="80c0383e323bd6ea" providerId="LiveId" clId="{EB6AEB1E-92B8-574A-94BB-FF82B5FA9E75}" dt="2022-01-20T06:56:50.884" v="104"/>
            <ac:grpSpMkLst>
              <pc:docMk/>
              <pc:sldMasterMk cId="0" sldId="2147483657"/>
              <pc:sldLayoutMk cId="0" sldId="2147483656"/>
              <ac:grpSpMk id="176" creationId="{00000000-0000-0000-0000-000000000000}"/>
            </ac:grpSpMkLst>
          </pc:grpChg>
        </pc:sldLayoutChg>
        <pc:sldLayoutChg chg="del">
          <pc:chgData name="Loc Huynh" userId="80c0383e323bd6ea" providerId="LiveId" clId="{EB6AEB1E-92B8-574A-94BB-FF82B5FA9E75}" dt="2022-01-22T10:41:53.788" v="17144" actId="2696"/>
          <pc:sldLayoutMkLst>
            <pc:docMk/>
            <pc:sldMasterMk cId="0" sldId="2147483657"/>
            <pc:sldLayoutMk cId="1375788806" sldId="2147483658"/>
          </pc:sldLayoutMkLst>
        </pc:sldLayoutChg>
        <pc:sldLayoutChg chg="addSp modSp mod">
          <pc:chgData name="Loc Huynh" userId="80c0383e323bd6ea" providerId="LiveId" clId="{EB6AEB1E-92B8-574A-94BB-FF82B5FA9E75}" dt="2022-01-24T02:06:35.025" v="17668" actId="1076"/>
          <pc:sldLayoutMkLst>
            <pc:docMk/>
            <pc:sldMasterMk cId="0" sldId="2147483657"/>
            <pc:sldLayoutMk cId="1841950445" sldId="2147483659"/>
          </pc:sldLayoutMkLst>
          <pc:picChg chg="add mod">
            <ac:chgData name="Loc Huynh" userId="80c0383e323bd6ea" providerId="LiveId" clId="{EB6AEB1E-92B8-574A-94BB-FF82B5FA9E75}" dt="2022-01-24T02:06:35.025" v="17668" actId="1076"/>
            <ac:picMkLst>
              <pc:docMk/>
              <pc:sldMasterMk cId="0" sldId="2147483657"/>
              <pc:sldLayoutMk cId="1841950445" sldId="2147483659"/>
              <ac:picMk id="19" creationId="{188F0DD6-1D16-634B-948E-DCDFC773D37F}"/>
            </ac:picMkLst>
          </pc:picChg>
        </pc:sldLayoutChg>
        <pc:sldLayoutChg chg="modSp mod">
          <pc:chgData name="Loc Huynh" userId="80c0383e323bd6ea" providerId="LiveId" clId="{EB6AEB1E-92B8-574A-94BB-FF82B5FA9E75}" dt="2022-01-21T02:31:31.663" v="4054" actId="1036"/>
          <pc:sldLayoutMkLst>
            <pc:docMk/>
            <pc:sldMasterMk cId="0" sldId="2147483657"/>
            <pc:sldLayoutMk cId="2039446158" sldId="2147483660"/>
          </pc:sldLayoutMkLst>
          <pc:spChg chg="mod">
            <ac:chgData name="Loc Huynh" userId="80c0383e323bd6ea" providerId="LiveId" clId="{EB6AEB1E-92B8-574A-94BB-FF82B5FA9E75}" dt="2022-01-21T02:31:31.663" v="4054" actId="1036"/>
            <ac:spMkLst>
              <pc:docMk/>
              <pc:sldMasterMk cId="0" sldId="2147483657"/>
              <pc:sldLayoutMk cId="2039446158" sldId="2147483660"/>
              <ac:spMk id="39" creationId="{00000000-0000-0000-0000-000000000000}"/>
            </ac:spMkLst>
          </pc:spChg>
          <pc:spChg chg="mod">
            <ac:chgData name="Loc Huynh" userId="80c0383e323bd6ea" providerId="LiveId" clId="{EB6AEB1E-92B8-574A-94BB-FF82B5FA9E75}" dt="2022-01-21T02:31:25.381" v="4044" actId="1036"/>
            <ac:spMkLst>
              <pc:docMk/>
              <pc:sldMasterMk cId="0" sldId="2147483657"/>
              <pc:sldLayoutMk cId="2039446158" sldId="2147483660"/>
              <ac:spMk id="40" creationId="{00000000-0000-0000-0000-000000000000}"/>
            </ac:spMkLst>
          </pc:spChg>
        </pc:sldLayoutChg>
        <pc:sldLayoutChg chg="del">
          <pc:chgData name="Loc Huynh" userId="80c0383e323bd6ea" providerId="LiveId" clId="{EB6AEB1E-92B8-574A-94BB-FF82B5FA9E75}" dt="2022-01-22T10:41:22.058" v="17135" actId="2696"/>
          <pc:sldLayoutMkLst>
            <pc:docMk/>
            <pc:sldMasterMk cId="0" sldId="2147483657"/>
            <pc:sldLayoutMk cId="237230743" sldId="2147483661"/>
          </pc:sldLayoutMkLst>
        </pc:sldLayoutChg>
        <pc:sldLayoutChg chg="addSp modSp mod">
          <pc:chgData name="Loc Huynh" userId="80c0383e323bd6ea" providerId="LiveId" clId="{EB6AEB1E-92B8-574A-94BB-FF82B5FA9E75}" dt="2022-01-20T07:18:30.935" v="599" actId="12788"/>
          <pc:sldLayoutMkLst>
            <pc:docMk/>
            <pc:sldMasterMk cId="0" sldId="2147483657"/>
            <pc:sldLayoutMk cId="2074784156" sldId="2147483662"/>
          </pc:sldLayoutMkLst>
          <pc:spChg chg="mod">
            <ac:chgData name="Loc Huynh" userId="80c0383e323bd6ea" providerId="LiveId" clId="{EB6AEB1E-92B8-574A-94BB-FF82B5FA9E75}" dt="2022-01-20T07:18:30.935" v="599" actId="12788"/>
            <ac:spMkLst>
              <pc:docMk/>
              <pc:sldMasterMk cId="0" sldId="2147483657"/>
              <pc:sldLayoutMk cId="2074784156" sldId="2147483662"/>
              <ac:spMk id="79" creationId="{00000000-0000-0000-0000-000000000000}"/>
            </ac:spMkLst>
          </pc:spChg>
          <pc:picChg chg="add mod">
            <ac:chgData name="Loc Huynh" userId="80c0383e323bd6ea" providerId="LiveId" clId="{EB6AEB1E-92B8-574A-94BB-FF82B5FA9E75}" dt="2022-01-20T07:14:34.575" v="419" actId="1076"/>
            <ac:picMkLst>
              <pc:docMk/>
              <pc:sldMasterMk cId="0" sldId="2147483657"/>
              <pc:sldLayoutMk cId="2074784156" sldId="2147483662"/>
              <ac:picMk id="21" creationId="{B817C04D-5D9D-AA43-A3CA-FE72F212F327}"/>
            </ac:picMkLst>
          </pc:picChg>
        </pc:sldLayoutChg>
        <pc:sldLayoutChg chg="del">
          <pc:chgData name="Loc Huynh" userId="80c0383e323bd6ea" providerId="LiveId" clId="{EB6AEB1E-92B8-574A-94BB-FF82B5FA9E75}" dt="2022-01-22T10:41:29.947" v="17140" actId="2696"/>
          <pc:sldLayoutMkLst>
            <pc:docMk/>
            <pc:sldMasterMk cId="0" sldId="2147483657"/>
            <pc:sldLayoutMk cId="2001931119" sldId="2147483663"/>
          </pc:sldLayoutMkLst>
        </pc:sldLayoutChg>
        <pc:sldLayoutChg chg="del">
          <pc:chgData name="Loc Huynh" userId="80c0383e323bd6ea" providerId="LiveId" clId="{EB6AEB1E-92B8-574A-94BB-FF82B5FA9E75}" dt="2022-01-22T10:41:35.200" v="17143" actId="2696"/>
          <pc:sldLayoutMkLst>
            <pc:docMk/>
            <pc:sldMasterMk cId="0" sldId="2147483657"/>
            <pc:sldLayoutMk cId="3024553215" sldId="2147483664"/>
          </pc:sldLayoutMkLst>
        </pc:sldLayoutChg>
        <pc:sldLayoutChg chg="del">
          <pc:chgData name="Loc Huynh" userId="80c0383e323bd6ea" providerId="LiveId" clId="{EB6AEB1E-92B8-574A-94BB-FF82B5FA9E75}" dt="2022-01-22T10:41:09.510" v="17130" actId="2696"/>
          <pc:sldLayoutMkLst>
            <pc:docMk/>
            <pc:sldMasterMk cId="0" sldId="2147483657"/>
            <pc:sldLayoutMk cId="619587327" sldId="2147483665"/>
          </pc:sldLayoutMkLst>
        </pc:sldLayoutChg>
      </pc:sldMasterChg>
    </pc:docChg>
  </pc:docChgLst>
  <pc:docChgLst>
    <pc:chgData name="Loc Huynh" userId="80c0383e323bd6ea" providerId="LiveId" clId="{ABD84DDA-2C83-8842-8F53-91005051CD33}"/>
    <pc:docChg chg="undo custSel addSld delSld modSld sldOrd modHandout">
      <pc:chgData name="Loc Huynh" userId="80c0383e323bd6ea" providerId="LiveId" clId="{ABD84DDA-2C83-8842-8F53-91005051CD33}" dt="2022-04-04T09:54:59.931" v="14028"/>
      <pc:docMkLst>
        <pc:docMk/>
      </pc:docMkLst>
      <pc:sldChg chg="modSp mod">
        <pc:chgData name="Loc Huynh" userId="80c0383e323bd6ea" providerId="LiveId" clId="{ABD84DDA-2C83-8842-8F53-91005051CD33}" dt="2022-03-29T06:21:14.330" v="603" actId="20577"/>
        <pc:sldMkLst>
          <pc:docMk/>
          <pc:sldMk cId="0" sldId="256"/>
        </pc:sldMkLst>
        <pc:spChg chg="mod">
          <ac:chgData name="Loc Huynh" userId="80c0383e323bd6ea" providerId="LiveId" clId="{ABD84DDA-2C83-8842-8F53-91005051CD33}" dt="2022-03-29T06:21:14.330" v="603" actId="20577"/>
          <ac:spMkLst>
            <pc:docMk/>
            <pc:sldMk cId="0" sldId="256"/>
            <ac:spMk id="184" creationId="{00000000-0000-0000-0000-000000000000}"/>
          </ac:spMkLst>
        </pc:spChg>
      </pc:sldChg>
      <pc:sldChg chg="add del">
        <pc:chgData name="Loc Huynh" userId="80c0383e323bd6ea" providerId="LiveId" clId="{ABD84DDA-2C83-8842-8F53-91005051CD33}" dt="2022-03-29T07:04:03.255" v="633"/>
        <pc:sldMkLst>
          <pc:docMk/>
          <pc:sldMk cId="557392443" sldId="261"/>
        </pc:sldMkLst>
      </pc:sldChg>
      <pc:sldChg chg="add del">
        <pc:chgData name="Loc Huynh" userId="80c0383e323bd6ea" providerId="LiveId" clId="{ABD84DDA-2C83-8842-8F53-91005051CD33}" dt="2022-03-29T07:04:03.255" v="633"/>
        <pc:sldMkLst>
          <pc:docMk/>
          <pc:sldMk cId="468980418" sldId="265"/>
        </pc:sldMkLst>
      </pc:sldChg>
      <pc:sldChg chg="add del">
        <pc:chgData name="Loc Huynh" userId="80c0383e323bd6ea" providerId="LiveId" clId="{ABD84DDA-2C83-8842-8F53-91005051CD33}" dt="2022-03-29T07:04:03.255" v="633"/>
        <pc:sldMkLst>
          <pc:docMk/>
          <pc:sldMk cId="3829520948" sldId="293"/>
        </pc:sldMkLst>
      </pc:sldChg>
      <pc:sldChg chg="modSp mod">
        <pc:chgData name="Loc Huynh" userId="80c0383e323bd6ea" providerId="LiveId" clId="{ABD84DDA-2C83-8842-8F53-91005051CD33}" dt="2022-04-03T14:18:44.231" v="12179" actId="20577"/>
        <pc:sldMkLst>
          <pc:docMk/>
          <pc:sldMk cId="2897152929" sldId="296"/>
        </pc:sldMkLst>
        <pc:spChg chg="mod">
          <ac:chgData name="Loc Huynh" userId="80c0383e323bd6ea" providerId="LiveId" clId="{ABD84DDA-2C83-8842-8F53-91005051CD33}" dt="2022-04-03T14:18:44.231" v="12179" actId="20577"/>
          <ac:spMkLst>
            <pc:docMk/>
            <pc:sldMk cId="2897152929" sldId="296"/>
            <ac:spMk id="3" creationId="{915ED961-82CE-F140-B979-1794E0DE9605}"/>
          </ac:spMkLst>
        </pc:spChg>
      </pc:sldChg>
      <pc:sldChg chg="modSp add del mod modNotes">
        <pc:chgData name="Loc Huynh" userId="80c0383e323bd6ea" providerId="LiveId" clId="{ABD84DDA-2C83-8842-8F53-91005051CD33}" dt="2022-03-29T07:04:03.255" v="633"/>
        <pc:sldMkLst>
          <pc:docMk/>
          <pc:sldMk cId="1796235095" sldId="299"/>
        </pc:sldMkLst>
        <pc:spChg chg="mod">
          <ac:chgData name="Loc Huynh" userId="80c0383e323bd6ea" providerId="LiveId" clId="{ABD84DDA-2C83-8842-8F53-91005051CD33}" dt="2022-03-29T07:04:03.255" v="633"/>
          <ac:spMkLst>
            <pc:docMk/>
            <pc:sldMk cId="1796235095" sldId="299"/>
            <ac:spMk id="3" creationId="{00000000-0000-0000-0000-000000000000}"/>
          </ac:spMkLst>
        </pc:spChg>
      </pc:sldChg>
      <pc:sldChg chg="add del">
        <pc:chgData name="Loc Huynh" userId="80c0383e323bd6ea" providerId="LiveId" clId="{ABD84DDA-2C83-8842-8F53-91005051CD33}" dt="2022-03-29T07:04:03.255" v="633"/>
        <pc:sldMkLst>
          <pc:docMk/>
          <pc:sldMk cId="1641733109" sldId="301"/>
        </pc:sldMkLst>
      </pc:sldChg>
      <pc:sldChg chg="modSp mod">
        <pc:chgData name="Loc Huynh" userId="80c0383e323bd6ea" providerId="LiveId" clId="{ABD84DDA-2C83-8842-8F53-91005051CD33}" dt="2022-03-29T07:06:12.103" v="752" actId="207"/>
        <pc:sldMkLst>
          <pc:docMk/>
          <pc:sldMk cId="2719431770" sldId="303"/>
        </pc:sldMkLst>
        <pc:spChg chg="mod">
          <ac:chgData name="Loc Huynh" userId="80c0383e323bd6ea" providerId="LiveId" clId="{ABD84DDA-2C83-8842-8F53-91005051CD33}" dt="2022-03-29T07:06:12.103" v="752" actId="207"/>
          <ac:spMkLst>
            <pc:docMk/>
            <pc:sldMk cId="2719431770" sldId="303"/>
            <ac:spMk id="2" creationId="{8F68707A-DF9C-7442-AA8B-3854934550D4}"/>
          </ac:spMkLst>
        </pc:spChg>
      </pc:sldChg>
      <pc:sldChg chg="modSp del mod">
        <pc:chgData name="Loc Huynh" userId="80c0383e323bd6ea" providerId="LiveId" clId="{ABD84DDA-2C83-8842-8F53-91005051CD33}" dt="2022-04-02T08:58:00.305" v="7456" actId="2696"/>
        <pc:sldMkLst>
          <pc:docMk/>
          <pc:sldMk cId="1504171760" sldId="304"/>
        </pc:sldMkLst>
        <pc:spChg chg="mod">
          <ac:chgData name="Loc Huynh" userId="80c0383e323bd6ea" providerId="LiveId" clId="{ABD84DDA-2C83-8842-8F53-91005051CD33}" dt="2022-04-02T02:08:27.836" v="4467" actId="20577"/>
          <ac:spMkLst>
            <pc:docMk/>
            <pc:sldMk cId="1504171760" sldId="304"/>
            <ac:spMk id="2" creationId="{8F68707A-DF9C-7442-AA8B-3854934550D4}"/>
          </ac:spMkLst>
        </pc:spChg>
      </pc:sldChg>
      <pc:sldChg chg="add">
        <pc:chgData name="Loc Huynh" userId="80c0383e323bd6ea" providerId="LiveId" clId="{ABD84DDA-2C83-8842-8F53-91005051CD33}" dt="2022-04-02T08:58:06.339" v="7457"/>
        <pc:sldMkLst>
          <pc:docMk/>
          <pc:sldMk cId="2748089455" sldId="304"/>
        </pc:sldMkLst>
      </pc:sldChg>
      <pc:sldChg chg="add del">
        <pc:chgData name="Loc Huynh" userId="80c0383e323bd6ea" providerId="LiveId" clId="{ABD84DDA-2C83-8842-8F53-91005051CD33}" dt="2022-03-29T07:04:03.255" v="633"/>
        <pc:sldMkLst>
          <pc:docMk/>
          <pc:sldMk cId="242874672" sldId="306"/>
        </pc:sldMkLst>
      </pc:sldChg>
      <pc:sldChg chg="add del">
        <pc:chgData name="Loc Huynh" userId="80c0383e323bd6ea" providerId="LiveId" clId="{ABD84DDA-2C83-8842-8F53-91005051CD33}" dt="2022-03-29T07:04:03.255" v="633"/>
        <pc:sldMkLst>
          <pc:docMk/>
          <pc:sldMk cId="2227467966" sldId="307"/>
        </pc:sldMkLst>
      </pc:sldChg>
      <pc:sldChg chg="add del">
        <pc:chgData name="Loc Huynh" userId="80c0383e323bd6ea" providerId="LiveId" clId="{ABD84DDA-2C83-8842-8F53-91005051CD33}" dt="2022-03-29T07:04:03.255" v="633"/>
        <pc:sldMkLst>
          <pc:docMk/>
          <pc:sldMk cId="2376028307" sldId="308"/>
        </pc:sldMkLst>
      </pc:sldChg>
      <pc:sldChg chg="modSp mod">
        <pc:chgData name="Loc Huynh" userId="80c0383e323bd6ea" providerId="LiveId" clId="{ABD84DDA-2C83-8842-8F53-91005051CD33}" dt="2022-04-03T14:18:59.900" v="12204" actId="20577"/>
        <pc:sldMkLst>
          <pc:docMk/>
          <pc:sldMk cId="2028159625" sldId="332"/>
        </pc:sldMkLst>
        <pc:spChg chg="mod">
          <ac:chgData name="Loc Huynh" userId="80c0383e323bd6ea" providerId="LiveId" clId="{ABD84DDA-2C83-8842-8F53-91005051CD33}" dt="2022-04-03T14:18:59.900" v="12204" actId="20577"/>
          <ac:spMkLst>
            <pc:docMk/>
            <pc:sldMk cId="2028159625" sldId="332"/>
            <ac:spMk id="2" creationId="{8F68707A-DF9C-7442-AA8B-3854934550D4}"/>
          </ac:spMkLst>
        </pc:spChg>
      </pc:sldChg>
      <pc:sldChg chg="addSp delSp modSp add del mod modNotesTx">
        <pc:chgData name="Loc Huynh" userId="80c0383e323bd6ea" providerId="LiveId" clId="{ABD84DDA-2C83-8842-8F53-91005051CD33}" dt="2022-04-04T09:32:19.503" v="13489" actId="20577"/>
        <pc:sldMkLst>
          <pc:docMk/>
          <pc:sldMk cId="618754697" sldId="334"/>
        </pc:sldMkLst>
        <pc:spChg chg="mod">
          <ac:chgData name="Loc Huynh" userId="80c0383e323bd6ea" providerId="LiveId" clId="{ABD84DDA-2C83-8842-8F53-91005051CD33}" dt="2022-04-04T08:11:21.554" v="13039" actId="20577"/>
          <ac:spMkLst>
            <pc:docMk/>
            <pc:sldMk cId="618754697" sldId="334"/>
            <ac:spMk id="3" creationId="{915ED961-82CE-F140-B979-1794E0DE9605}"/>
          </ac:spMkLst>
        </pc:spChg>
        <pc:spChg chg="del">
          <ac:chgData name="Loc Huynh" userId="80c0383e323bd6ea" providerId="LiveId" clId="{ABD84DDA-2C83-8842-8F53-91005051CD33}" dt="2022-04-03T13:51:18.118" v="12126" actId="478"/>
          <ac:spMkLst>
            <pc:docMk/>
            <pc:sldMk cId="618754697" sldId="334"/>
            <ac:spMk id="9" creationId="{D77BC76F-30B6-6C40-8ED2-6E176B8504A3}"/>
          </ac:spMkLst>
        </pc:spChg>
        <pc:graphicFrameChg chg="add del mod modGraphic">
          <ac:chgData name="Loc Huynh" userId="80c0383e323bd6ea" providerId="LiveId" clId="{ABD84DDA-2C83-8842-8F53-91005051CD33}" dt="2022-04-04T09:32:08.010" v="13488" actId="478"/>
          <ac:graphicFrameMkLst>
            <pc:docMk/>
            <pc:sldMk cId="618754697" sldId="334"/>
            <ac:graphicFrameMk id="6" creationId="{BBD81430-6914-7546-805E-55091252CC7A}"/>
          </ac:graphicFrameMkLst>
        </pc:graphicFrameChg>
        <pc:picChg chg="del">
          <ac:chgData name="Loc Huynh" userId="80c0383e323bd6ea" providerId="LiveId" clId="{ABD84DDA-2C83-8842-8F53-91005051CD33}" dt="2022-04-03T13:51:15.953" v="12125" actId="478"/>
          <ac:picMkLst>
            <pc:docMk/>
            <pc:sldMk cId="618754697" sldId="334"/>
            <ac:picMk id="8" creationId="{006B3BBF-260C-1C4F-8B3D-F655A14564ED}"/>
          </ac:picMkLst>
        </pc:picChg>
      </pc:sldChg>
      <pc:sldChg chg="del">
        <pc:chgData name="Loc Huynh" userId="80c0383e323bd6ea" providerId="LiveId" clId="{ABD84DDA-2C83-8842-8F53-91005051CD33}" dt="2022-04-03T13:42:56.257" v="11905" actId="2696"/>
        <pc:sldMkLst>
          <pc:docMk/>
          <pc:sldMk cId="3869614655" sldId="336"/>
        </pc:sldMkLst>
      </pc:sldChg>
      <pc:sldChg chg="modSp del mod">
        <pc:chgData name="Loc Huynh" userId="80c0383e323bd6ea" providerId="LiveId" clId="{ABD84DDA-2C83-8842-8F53-91005051CD33}" dt="2022-04-01T01:40:11.364" v="760" actId="2696"/>
        <pc:sldMkLst>
          <pc:docMk/>
          <pc:sldMk cId="1418878203" sldId="342"/>
        </pc:sldMkLst>
        <pc:spChg chg="mod">
          <ac:chgData name="Loc Huynh" userId="80c0383e323bd6ea" providerId="LiveId" clId="{ABD84DDA-2C83-8842-8F53-91005051CD33}" dt="2022-03-29T07:12:13.668" v="757" actId="20577"/>
          <ac:spMkLst>
            <pc:docMk/>
            <pc:sldMk cId="1418878203" sldId="342"/>
            <ac:spMk id="2" creationId="{14FB75EB-42E3-C744-9CAF-7D2DB53CDAC0}"/>
          </ac:spMkLst>
        </pc:spChg>
        <pc:spChg chg="mod">
          <ac:chgData name="Loc Huynh" userId="80c0383e323bd6ea" providerId="LiveId" clId="{ABD84DDA-2C83-8842-8F53-91005051CD33}" dt="2022-04-01T01:39:55.003" v="758" actId="20577"/>
          <ac:spMkLst>
            <pc:docMk/>
            <pc:sldMk cId="1418878203" sldId="342"/>
            <ac:spMk id="3" creationId="{915ED961-82CE-F140-B979-1794E0DE9605}"/>
          </ac:spMkLst>
        </pc:spChg>
      </pc:sldChg>
      <pc:sldChg chg="delSp modSp mod">
        <pc:chgData name="Loc Huynh" userId="80c0383e323bd6ea" providerId="LiveId" clId="{ABD84DDA-2C83-8842-8F53-91005051CD33}" dt="2022-04-02T07:39:40.283" v="5093" actId="20577"/>
        <pc:sldMkLst>
          <pc:docMk/>
          <pc:sldMk cId="2905414966" sldId="344"/>
        </pc:sldMkLst>
        <pc:spChg chg="mod">
          <ac:chgData name="Loc Huynh" userId="80c0383e323bd6ea" providerId="LiveId" clId="{ABD84DDA-2C83-8842-8F53-91005051CD33}" dt="2022-04-01T01:40:53.831" v="763"/>
          <ac:spMkLst>
            <pc:docMk/>
            <pc:sldMk cId="2905414966" sldId="344"/>
            <ac:spMk id="2" creationId="{14FB75EB-42E3-C744-9CAF-7D2DB53CDAC0}"/>
          </ac:spMkLst>
        </pc:spChg>
        <pc:spChg chg="mod">
          <ac:chgData name="Loc Huynh" userId="80c0383e323bd6ea" providerId="LiveId" clId="{ABD84DDA-2C83-8842-8F53-91005051CD33}" dt="2022-04-02T07:39:40.283" v="5093" actId="20577"/>
          <ac:spMkLst>
            <pc:docMk/>
            <pc:sldMk cId="2905414966" sldId="344"/>
            <ac:spMk id="3" creationId="{915ED961-82CE-F140-B979-1794E0DE9605}"/>
          </ac:spMkLst>
        </pc:spChg>
        <pc:picChg chg="del">
          <ac:chgData name="Loc Huynh" userId="80c0383e323bd6ea" providerId="LiveId" clId="{ABD84DDA-2C83-8842-8F53-91005051CD33}" dt="2022-04-01T02:10:58.507" v="809" actId="478"/>
          <ac:picMkLst>
            <pc:docMk/>
            <pc:sldMk cId="2905414966" sldId="344"/>
            <ac:picMk id="1026" creationId="{3FA1CD16-3AC7-E24D-9546-339C6168C1FA}"/>
          </ac:picMkLst>
        </pc:picChg>
      </pc:sldChg>
      <pc:sldChg chg="modSp del mod">
        <pc:chgData name="Loc Huynh" userId="80c0383e323bd6ea" providerId="LiveId" clId="{ABD84DDA-2C83-8842-8F53-91005051CD33}" dt="2022-04-02T09:51:22.560" v="8892" actId="2696"/>
        <pc:sldMkLst>
          <pc:docMk/>
          <pc:sldMk cId="1744417963" sldId="346"/>
        </pc:sldMkLst>
        <pc:spChg chg="mod">
          <ac:chgData name="Loc Huynh" userId="80c0383e323bd6ea" providerId="LiveId" clId="{ABD84DDA-2C83-8842-8F53-91005051CD33}" dt="2022-04-02T02:08:38.106" v="4497" actId="20577"/>
          <ac:spMkLst>
            <pc:docMk/>
            <pc:sldMk cId="1744417963" sldId="346"/>
            <ac:spMk id="2" creationId="{14FB75EB-42E3-C744-9CAF-7D2DB53CDAC0}"/>
          </ac:spMkLst>
        </pc:spChg>
      </pc:sldChg>
      <pc:sldChg chg="addSp modSp add mod">
        <pc:chgData name="Loc Huynh" userId="80c0383e323bd6ea" providerId="LiveId" clId="{ABD84DDA-2C83-8842-8F53-91005051CD33}" dt="2022-04-02T07:45:02.061" v="5434" actId="20577"/>
        <pc:sldMkLst>
          <pc:docMk/>
          <pc:sldMk cId="2579791875" sldId="365"/>
        </pc:sldMkLst>
        <pc:spChg chg="mod">
          <ac:chgData name="Loc Huynh" userId="80c0383e323bd6ea" providerId="LiveId" clId="{ABD84DDA-2C83-8842-8F53-91005051CD33}" dt="2022-04-02T01:48:37.293" v="3922"/>
          <ac:spMkLst>
            <pc:docMk/>
            <pc:sldMk cId="2579791875" sldId="365"/>
            <ac:spMk id="2" creationId="{14FB75EB-42E3-C744-9CAF-7D2DB53CDAC0}"/>
          </ac:spMkLst>
        </pc:spChg>
        <pc:spChg chg="mod">
          <ac:chgData name="Loc Huynh" userId="80c0383e323bd6ea" providerId="LiveId" clId="{ABD84DDA-2C83-8842-8F53-91005051CD33}" dt="2022-04-02T01:35:53.813" v="3361" actId="20577"/>
          <ac:spMkLst>
            <pc:docMk/>
            <pc:sldMk cId="2579791875" sldId="365"/>
            <ac:spMk id="3" creationId="{915ED961-82CE-F140-B979-1794E0DE9605}"/>
          </ac:spMkLst>
        </pc:spChg>
        <pc:spChg chg="mod">
          <ac:chgData name="Loc Huynh" userId="80c0383e323bd6ea" providerId="LiveId" clId="{ABD84DDA-2C83-8842-8F53-91005051CD33}" dt="2022-04-02T07:45:02.061" v="5434" actId="20577"/>
          <ac:spMkLst>
            <pc:docMk/>
            <pc:sldMk cId="2579791875" sldId="365"/>
            <ac:spMk id="7" creationId="{515185DA-842B-EF48-A9DD-6F138E84039C}"/>
          </ac:spMkLst>
        </pc:spChg>
        <pc:spChg chg="mod">
          <ac:chgData name="Loc Huynh" userId="80c0383e323bd6ea" providerId="LiveId" clId="{ABD84DDA-2C83-8842-8F53-91005051CD33}" dt="2022-04-02T07:44:04.497" v="5359" actId="20577"/>
          <ac:spMkLst>
            <pc:docMk/>
            <pc:sldMk cId="2579791875" sldId="365"/>
            <ac:spMk id="8" creationId="{FB811D79-54FA-6642-A616-237CAD0E4D4D}"/>
          </ac:spMkLst>
        </pc:spChg>
        <pc:picChg chg="add mod">
          <ac:chgData name="Loc Huynh" userId="80c0383e323bd6ea" providerId="LiveId" clId="{ABD84DDA-2C83-8842-8F53-91005051CD33}" dt="2022-04-02T01:46:15.110" v="3921" actId="1076"/>
          <ac:picMkLst>
            <pc:docMk/>
            <pc:sldMk cId="2579791875" sldId="365"/>
            <ac:picMk id="1026" creationId="{504CE95C-8798-4A41-BDC6-A707A13644CE}"/>
          </ac:picMkLst>
        </pc:picChg>
        <pc:picChg chg="add mod">
          <ac:chgData name="Loc Huynh" userId="80c0383e323bd6ea" providerId="LiveId" clId="{ABD84DDA-2C83-8842-8F53-91005051CD33}" dt="2022-04-02T01:46:09.846" v="3920" actId="14100"/>
          <ac:picMkLst>
            <pc:docMk/>
            <pc:sldMk cId="2579791875" sldId="365"/>
            <ac:picMk id="1028" creationId="{A9CE9E45-C53A-0F46-A8A9-ED6EA4342212}"/>
          </ac:picMkLst>
        </pc:picChg>
      </pc:sldChg>
      <pc:sldChg chg="modSp del">
        <pc:chgData name="Loc Huynh" userId="80c0383e323bd6ea" providerId="LiveId" clId="{ABD84DDA-2C83-8842-8F53-91005051CD33}" dt="2022-04-01T04:21:34.777" v="1922" actId="2696"/>
        <pc:sldMkLst>
          <pc:docMk/>
          <pc:sldMk cId="2608431442" sldId="367"/>
        </pc:sldMkLst>
        <pc:spChg chg="mod">
          <ac:chgData name="Loc Huynh" userId="80c0383e323bd6ea" providerId="LiveId" clId="{ABD84DDA-2C83-8842-8F53-91005051CD33}" dt="2022-04-01T01:40:08.569" v="759"/>
          <ac:spMkLst>
            <pc:docMk/>
            <pc:sldMk cId="2608431442" sldId="367"/>
            <ac:spMk id="2" creationId="{14FB75EB-42E3-C744-9CAF-7D2DB53CDAC0}"/>
          </ac:spMkLst>
        </pc:spChg>
      </pc:sldChg>
      <pc:sldChg chg="del">
        <pc:chgData name="Loc Huynh" userId="80c0383e323bd6ea" providerId="LiveId" clId="{ABD84DDA-2C83-8842-8F53-91005051CD33}" dt="2022-04-01T01:40:35.272" v="761" actId="2696"/>
        <pc:sldMkLst>
          <pc:docMk/>
          <pc:sldMk cId="4220827881" sldId="368"/>
        </pc:sldMkLst>
      </pc:sldChg>
      <pc:sldChg chg="del">
        <pc:chgData name="Loc Huynh" userId="80c0383e323bd6ea" providerId="LiveId" clId="{ABD84DDA-2C83-8842-8F53-91005051CD33}" dt="2022-04-01T01:40:37.020" v="762" actId="2696"/>
        <pc:sldMkLst>
          <pc:docMk/>
          <pc:sldMk cId="1619937212" sldId="370"/>
        </pc:sldMkLst>
      </pc:sldChg>
      <pc:sldChg chg="modSp mod">
        <pc:chgData name="Loc Huynh" userId="80c0383e323bd6ea" providerId="LiveId" clId="{ABD84DDA-2C83-8842-8F53-91005051CD33}" dt="2022-04-01T04:15:41.678" v="1791" actId="20577"/>
        <pc:sldMkLst>
          <pc:docMk/>
          <pc:sldMk cId="3990703647" sldId="372"/>
        </pc:sldMkLst>
        <pc:spChg chg="mod">
          <ac:chgData name="Loc Huynh" userId="80c0383e323bd6ea" providerId="LiveId" clId="{ABD84DDA-2C83-8842-8F53-91005051CD33}" dt="2022-04-01T03:41:42.837" v="990"/>
          <ac:spMkLst>
            <pc:docMk/>
            <pc:sldMk cId="3990703647" sldId="372"/>
            <ac:spMk id="2" creationId="{14FB75EB-42E3-C744-9CAF-7D2DB53CDAC0}"/>
          </ac:spMkLst>
        </pc:spChg>
        <pc:spChg chg="mod">
          <ac:chgData name="Loc Huynh" userId="80c0383e323bd6ea" providerId="LiveId" clId="{ABD84DDA-2C83-8842-8F53-91005051CD33}" dt="2022-04-01T04:15:41.678" v="1791" actId="20577"/>
          <ac:spMkLst>
            <pc:docMk/>
            <pc:sldMk cId="3990703647" sldId="372"/>
            <ac:spMk id="3" creationId="{915ED961-82CE-F140-B979-1794E0DE9605}"/>
          </ac:spMkLst>
        </pc:spChg>
      </pc:sldChg>
      <pc:sldChg chg="del">
        <pc:chgData name="Loc Huynh" userId="80c0383e323bd6ea" providerId="LiveId" clId="{ABD84DDA-2C83-8842-8F53-91005051CD33}" dt="2022-04-02T02:09:50.788" v="4498" actId="2696"/>
        <pc:sldMkLst>
          <pc:docMk/>
          <pc:sldMk cId="1676870797" sldId="373"/>
        </pc:sldMkLst>
      </pc:sldChg>
      <pc:sldChg chg="del">
        <pc:chgData name="Loc Huynh" userId="80c0383e323bd6ea" providerId="LiveId" clId="{ABD84DDA-2C83-8842-8F53-91005051CD33}" dt="2022-04-02T02:09:51.068" v="4499" actId="2696"/>
        <pc:sldMkLst>
          <pc:docMk/>
          <pc:sldMk cId="1780731299" sldId="374"/>
        </pc:sldMkLst>
      </pc:sldChg>
      <pc:sldChg chg="del">
        <pc:chgData name="Loc Huynh" userId="80c0383e323bd6ea" providerId="LiveId" clId="{ABD84DDA-2C83-8842-8F53-91005051CD33}" dt="2022-04-03T13:43:02.741" v="11908" actId="2696"/>
        <pc:sldMkLst>
          <pc:docMk/>
          <pc:sldMk cId="872833629" sldId="375"/>
        </pc:sldMkLst>
      </pc:sldChg>
      <pc:sldChg chg="del">
        <pc:chgData name="Loc Huynh" userId="80c0383e323bd6ea" providerId="LiveId" clId="{ABD84DDA-2C83-8842-8F53-91005051CD33}" dt="2022-04-03T13:42:59.814" v="11907" actId="2696"/>
        <pc:sldMkLst>
          <pc:docMk/>
          <pc:sldMk cId="3259857829" sldId="376"/>
        </pc:sldMkLst>
      </pc:sldChg>
      <pc:sldChg chg="del">
        <pc:chgData name="Loc Huynh" userId="80c0383e323bd6ea" providerId="LiveId" clId="{ABD84DDA-2C83-8842-8F53-91005051CD33}" dt="2022-04-03T13:42:56.986" v="11906" actId="2696"/>
        <pc:sldMkLst>
          <pc:docMk/>
          <pc:sldMk cId="2438303241" sldId="377"/>
        </pc:sldMkLst>
      </pc:sldChg>
      <pc:sldChg chg="del">
        <pc:chgData name="Loc Huynh" userId="80c0383e323bd6ea" providerId="LiveId" clId="{ABD84DDA-2C83-8842-8F53-91005051CD33}" dt="2022-04-03T13:43:09.328" v="11912" actId="2696"/>
        <pc:sldMkLst>
          <pc:docMk/>
          <pc:sldMk cId="3053437964" sldId="378"/>
        </pc:sldMkLst>
      </pc:sldChg>
      <pc:sldChg chg="del">
        <pc:chgData name="Loc Huynh" userId="80c0383e323bd6ea" providerId="LiveId" clId="{ABD84DDA-2C83-8842-8F53-91005051CD33}" dt="2022-04-03T13:43:04.415" v="11909" actId="2696"/>
        <pc:sldMkLst>
          <pc:docMk/>
          <pc:sldMk cId="3582014063" sldId="379"/>
        </pc:sldMkLst>
      </pc:sldChg>
      <pc:sldChg chg="add del">
        <pc:chgData name="Loc Huynh" userId="80c0383e323bd6ea" providerId="LiveId" clId="{ABD84DDA-2C83-8842-8F53-91005051CD33}" dt="2022-03-29T07:04:03.255" v="633"/>
        <pc:sldMkLst>
          <pc:docMk/>
          <pc:sldMk cId="2420379206" sldId="380"/>
        </pc:sldMkLst>
      </pc:sldChg>
      <pc:sldChg chg="add del">
        <pc:chgData name="Loc Huynh" userId="80c0383e323bd6ea" providerId="LiveId" clId="{ABD84DDA-2C83-8842-8F53-91005051CD33}" dt="2022-04-01T03:44:00.023" v="1108" actId="2696"/>
        <pc:sldMkLst>
          <pc:docMk/>
          <pc:sldMk cId="3571682104" sldId="380"/>
        </pc:sldMkLst>
      </pc:sldChg>
      <pc:sldChg chg="add del">
        <pc:chgData name="Loc Huynh" userId="80c0383e323bd6ea" providerId="LiveId" clId="{ABD84DDA-2C83-8842-8F53-91005051CD33}" dt="2022-03-29T07:04:03.255" v="633"/>
        <pc:sldMkLst>
          <pc:docMk/>
          <pc:sldMk cId="3060500036" sldId="381"/>
        </pc:sldMkLst>
      </pc:sldChg>
      <pc:sldChg chg="addSp modSp add mod modAnim">
        <pc:chgData name="Loc Huynh" userId="80c0383e323bd6ea" providerId="LiveId" clId="{ABD84DDA-2C83-8842-8F53-91005051CD33}" dt="2022-04-01T04:34:13.370" v="2115" actId="207"/>
        <pc:sldMkLst>
          <pc:docMk/>
          <pc:sldMk cId="4168012050" sldId="381"/>
        </pc:sldMkLst>
        <pc:spChg chg="mod">
          <ac:chgData name="Loc Huynh" userId="80c0383e323bd6ea" providerId="LiveId" clId="{ABD84DDA-2C83-8842-8F53-91005051CD33}" dt="2022-04-01T03:44:06.114" v="1109"/>
          <ac:spMkLst>
            <pc:docMk/>
            <pc:sldMk cId="4168012050" sldId="381"/>
            <ac:spMk id="2" creationId="{14FB75EB-42E3-C744-9CAF-7D2DB53CDAC0}"/>
          </ac:spMkLst>
        </pc:spChg>
        <pc:spChg chg="mod">
          <ac:chgData name="Loc Huynh" userId="80c0383e323bd6ea" providerId="LiveId" clId="{ABD84DDA-2C83-8842-8F53-91005051CD33}" dt="2022-04-01T04:34:13.370" v="2115" actId="207"/>
          <ac:spMkLst>
            <pc:docMk/>
            <pc:sldMk cId="4168012050" sldId="381"/>
            <ac:spMk id="3" creationId="{915ED961-82CE-F140-B979-1794E0DE9605}"/>
          </ac:spMkLst>
        </pc:spChg>
        <pc:spChg chg="add mod">
          <ac:chgData name="Loc Huynh" userId="80c0383e323bd6ea" providerId="LiveId" clId="{ABD84DDA-2C83-8842-8F53-91005051CD33}" dt="2022-04-01T04:33:45.048" v="2077" actId="1076"/>
          <ac:spMkLst>
            <pc:docMk/>
            <pc:sldMk cId="4168012050" sldId="381"/>
            <ac:spMk id="4" creationId="{D66A788B-B0A7-6F4A-830A-EF5C5636EE4C}"/>
          </ac:spMkLst>
        </pc:spChg>
        <pc:spChg chg="add mod">
          <ac:chgData name="Loc Huynh" userId="80c0383e323bd6ea" providerId="LiveId" clId="{ABD84DDA-2C83-8842-8F53-91005051CD33}" dt="2022-04-01T04:25:00.308" v="2029" actId="1076"/>
          <ac:spMkLst>
            <pc:docMk/>
            <pc:sldMk cId="4168012050" sldId="381"/>
            <ac:spMk id="5" creationId="{E97A5A9B-11A3-DF4C-8FE8-682B49E41BE1}"/>
          </ac:spMkLst>
        </pc:spChg>
        <pc:spChg chg="add">
          <ac:chgData name="Loc Huynh" userId="80c0383e323bd6ea" providerId="LiveId" clId="{ABD84DDA-2C83-8842-8F53-91005051CD33}" dt="2022-04-01T04:26:08.116" v="2044" actId="11529"/>
          <ac:spMkLst>
            <pc:docMk/>
            <pc:sldMk cId="4168012050" sldId="381"/>
            <ac:spMk id="6" creationId="{5B57D295-7FB5-EC4F-BBC6-BB4F1596A6CD}"/>
          </ac:spMkLst>
        </pc:spChg>
      </pc:sldChg>
      <pc:sldChg chg="delSp modSp add mod delAnim">
        <pc:chgData name="Loc Huynh" userId="80c0383e323bd6ea" providerId="LiveId" clId="{ABD84DDA-2C83-8842-8F53-91005051CD33}" dt="2022-04-02T00:30:50.135" v="2690" actId="12"/>
        <pc:sldMkLst>
          <pc:docMk/>
          <pc:sldMk cId="3010147029" sldId="382"/>
        </pc:sldMkLst>
        <pc:spChg chg="mod">
          <ac:chgData name="Loc Huynh" userId="80c0383e323bd6ea" providerId="LiveId" clId="{ABD84DDA-2C83-8842-8F53-91005051CD33}" dt="2022-04-02T00:30:50.135" v="2690" actId="12"/>
          <ac:spMkLst>
            <pc:docMk/>
            <pc:sldMk cId="3010147029" sldId="382"/>
            <ac:spMk id="3" creationId="{915ED961-82CE-F140-B979-1794E0DE9605}"/>
          </ac:spMkLst>
        </pc:spChg>
        <pc:spChg chg="del mod">
          <ac:chgData name="Loc Huynh" userId="80c0383e323bd6ea" providerId="LiveId" clId="{ABD84DDA-2C83-8842-8F53-91005051CD33}" dt="2022-04-02T00:05:07.613" v="2426" actId="478"/>
          <ac:spMkLst>
            <pc:docMk/>
            <pc:sldMk cId="3010147029" sldId="382"/>
            <ac:spMk id="4" creationId="{D66A788B-B0A7-6F4A-830A-EF5C5636EE4C}"/>
          </ac:spMkLst>
        </pc:spChg>
        <pc:spChg chg="del mod">
          <ac:chgData name="Loc Huynh" userId="80c0383e323bd6ea" providerId="LiveId" clId="{ABD84DDA-2C83-8842-8F53-91005051CD33}" dt="2022-04-02T00:05:05.120" v="2425" actId="478"/>
          <ac:spMkLst>
            <pc:docMk/>
            <pc:sldMk cId="3010147029" sldId="382"/>
            <ac:spMk id="5" creationId="{E97A5A9B-11A3-DF4C-8FE8-682B49E41BE1}"/>
          </ac:spMkLst>
        </pc:spChg>
      </pc:sldChg>
      <pc:sldChg chg="add del">
        <pc:chgData name="Loc Huynh" userId="80c0383e323bd6ea" providerId="LiveId" clId="{ABD84DDA-2C83-8842-8F53-91005051CD33}" dt="2022-03-29T07:04:03.255" v="633"/>
        <pc:sldMkLst>
          <pc:docMk/>
          <pc:sldMk cId="3063349815" sldId="382"/>
        </pc:sldMkLst>
      </pc:sldChg>
      <pc:sldChg chg="addSp delSp modSp add mod">
        <pc:chgData name="Loc Huynh" userId="80c0383e323bd6ea" providerId="LiveId" clId="{ABD84DDA-2C83-8842-8F53-91005051CD33}" dt="2022-04-02T00:04:59.592" v="2424" actId="1076"/>
        <pc:sldMkLst>
          <pc:docMk/>
          <pc:sldMk cId="532721116" sldId="383"/>
        </pc:sldMkLst>
        <pc:spChg chg="del">
          <ac:chgData name="Loc Huynh" userId="80c0383e323bd6ea" providerId="LiveId" clId="{ABD84DDA-2C83-8842-8F53-91005051CD33}" dt="2022-04-02T00:04:37.980" v="2418" actId="478"/>
          <ac:spMkLst>
            <pc:docMk/>
            <pc:sldMk cId="532721116" sldId="383"/>
            <ac:spMk id="3" creationId="{915ED961-82CE-F140-B979-1794E0DE9605}"/>
          </ac:spMkLst>
        </pc:spChg>
        <pc:spChg chg="mod">
          <ac:chgData name="Loc Huynh" userId="80c0383e323bd6ea" providerId="LiveId" clId="{ABD84DDA-2C83-8842-8F53-91005051CD33}" dt="2022-04-02T00:04:59.592" v="2424" actId="1076"/>
          <ac:spMkLst>
            <pc:docMk/>
            <pc:sldMk cId="532721116" sldId="383"/>
            <ac:spMk id="4" creationId="{D66A788B-B0A7-6F4A-830A-EF5C5636EE4C}"/>
          </ac:spMkLst>
        </pc:spChg>
        <pc:spChg chg="mod">
          <ac:chgData name="Loc Huynh" userId="80c0383e323bd6ea" providerId="LiveId" clId="{ABD84DDA-2C83-8842-8F53-91005051CD33}" dt="2022-04-02T00:04:49.817" v="2421" actId="1076"/>
          <ac:spMkLst>
            <pc:docMk/>
            <pc:sldMk cId="532721116" sldId="383"/>
            <ac:spMk id="5" creationId="{E97A5A9B-11A3-DF4C-8FE8-682B49E41BE1}"/>
          </ac:spMkLst>
        </pc:spChg>
        <pc:spChg chg="add del mod">
          <ac:chgData name="Loc Huynh" userId="80c0383e323bd6ea" providerId="LiveId" clId="{ABD84DDA-2C83-8842-8F53-91005051CD33}" dt="2022-04-02T00:04:54.088" v="2423" actId="478"/>
          <ac:spMkLst>
            <pc:docMk/>
            <pc:sldMk cId="532721116" sldId="383"/>
            <ac:spMk id="9" creationId="{6E460D49-0406-A446-A0C6-075C58345E2E}"/>
          </ac:spMkLst>
        </pc:spChg>
      </pc:sldChg>
      <pc:sldChg chg="modSp add del mod">
        <pc:chgData name="Loc Huynh" userId="80c0383e323bd6ea" providerId="LiveId" clId="{ABD84DDA-2C83-8842-8F53-91005051CD33}" dt="2022-03-29T07:04:03.255" v="633"/>
        <pc:sldMkLst>
          <pc:docMk/>
          <pc:sldMk cId="826020910" sldId="383"/>
        </pc:sldMkLst>
        <pc:spChg chg="mod">
          <ac:chgData name="Loc Huynh" userId="80c0383e323bd6ea" providerId="LiveId" clId="{ABD84DDA-2C83-8842-8F53-91005051CD33}" dt="2022-03-29T07:04:03.255" v="633"/>
          <ac:spMkLst>
            <pc:docMk/>
            <pc:sldMk cId="826020910" sldId="383"/>
            <ac:spMk id="2" creationId="{00000000-0000-0000-0000-000000000000}"/>
          </ac:spMkLst>
        </pc:spChg>
      </pc:sldChg>
      <pc:sldChg chg="addSp modSp add mod modAnim">
        <pc:chgData name="Loc Huynh" userId="80c0383e323bd6ea" providerId="LiveId" clId="{ABD84DDA-2C83-8842-8F53-91005051CD33}" dt="2022-04-02T07:37:19.945" v="4957" actId="20577"/>
        <pc:sldMkLst>
          <pc:docMk/>
          <pc:sldMk cId="3680320577" sldId="384"/>
        </pc:sldMkLst>
        <pc:spChg chg="mod">
          <ac:chgData name="Loc Huynh" userId="80c0383e323bd6ea" providerId="LiveId" clId="{ABD84DDA-2C83-8842-8F53-91005051CD33}" dt="2022-04-02T07:37:19.945" v="4957" actId="20577"/>
          <ac:spMkLst>
            <pc:docMk/>
            <pc:sldMk cId="3680320577" sldId="384"/>
            <ac:spMk id="3" creationId="{915ED961-82CE-F140-B979-1794E0DE9605}"/>
          </ac:spMkLst>
        </pc:spChg>
        <pc:spChg chg="add mod">
          <ac:chgData name="Loc Huynh" userId="80c0383e323bd6ea" providerId="LiveId" clId="{ABD84DDA-2C83-8842-8F53-91005051CD33}" dt="2022-04-02T01:29:14.509" v="3350" actId="114"/>
          <ac:spMkLst>
            <pc:docMk/>
            <pc:sldMk cId="3680320577" sldId="384"/>
            <ac:spMk id="4" creationId="{E0C1E0A9-6329-DB4E-B03C-8FEC293AFB1D}"/>
          </ac:spMkLst>
        </pc:spChg>
        <pc:spChg chg="add mod">
          <ac:chgData name="Loc Huynh" userId="80c0383e323bd6ea" providerId="LiveId" clId="{ABD84DDA-2C83-8842-8F53-91005051CD33}" dt="2022-04-02T01:25:33.928" v="3214" actId="20577"/>
          <ac:spMkLst>
            <pc:docMk/>
            <pc:sldMk cId="3680320577" sldId="384"/>
            <ac:spMk id="8" creationId="{8F0C9D16-D3D0-364D-890D-5C8DA757A4A6}"/>
          </ac:spMkLst>
        </pc:spChg>
        <pc:spChg chg="add mod">
          <ac:chgData name="Loc Huynh" userId="80c0383e323bd6ea" providerId="LiveId" clId="{ABD84DDA-2C83-8842-8F53-91005051CD33}" dt="2022-04-02T01:26:54.688" v="3222" actId="1076"/>
          <ac:spMkLst>
            <pc:docMk/>
            <pc:sldMk cId="3680320577" sldId="384"/>
            <ac:spMk id="9" creationId="{B2F99E7E-3CAD-0F40-B182-5525746AE56E}"/>
          </ac:spMkLst>
        </pc:spChg>
        <pc:spChg chg="add mod">
          <ac:chgData name="Loc Huynh" userId="80c0383e323bd6ea" providerId="LiveId" clId="{ABD84DDA-2C83-8842-8F53-91005051CD33}" dt="2022-04-02T01:29:17.700" v="3351" actId="114"/>
          <ac:spMkLst>
            <pc:docMk/>
            <pc:sldMk cId="3680320577" sldId="384"/>
            <ac:spMk id="10" creationId="{8298E028-4BD7-BB4B-ADA6-82CAAA00D2A8}"/>
          </ac:spMkLst>
        </pc:spChg>
      </pc:sldChg>
      <pc:sldChg chg="modSp add mod">
        <pc:chgData name="Loc Huynh" userId="80c0383e323bd6ea" providerId="LiveId" clId="{ABD84DDA-2C83-8842-8F53-91005051CD33}" dt="2022-04-02T07:47:58.835" v="5442" actId="20577"/>
        <pc:sldMkLst>
          <pc:docMk/>
          <pc:sldMk cId="2252789134" sldId="385"/>
        </pc:sldMkLst>
        <pc:spChg chg="mod">
          <ac:chgData name="Loc Huynh" userId="80c0383e323bd6ea" providerId="LiveId" clId="{ABD84DDA-2C83-8842-8F53-91005051CD33}" dt="2022-04-02T07:47:58.835" v="5442" actId="20577"/>
          <ac:spMkLst>
            <pc:docMk/>
            <pc:sldMk cId="2252789134" sldId="385"/>
            <ac:spMk id="3" creationId="{915ED961-82CE-F140-B979-1794E0DE9605}"/>
          </ac:spMkLst>
        </pc:spChg>
      </pc:sldChg>
      <pc:sldChg chg="delSp modSp add mod modNotesTx">
        <pc:chgData name="Loc Huynh" userId="80c0383e323bd6ea" providerId="LiveId" clId="{ABD84DDA-2C83-8842-8F53-91005051CD33}" dt="2022-04-02T08:58:45.059" v="7458"/>
        <pc:sldMkLst>
          <pc:docMk/>
          <pc:sldMk cId="2315287970" sldId="386"/>
        </pc:sldMkLst>
        <pc:spChg chg="mod">
          <ac:chgData name="Loc Huynh" userId="80c0383e323bd6ea" providerId="LiveId" clId="{ABD84DDA-2C83-8842-8F53-91005051CD33}" dt="2022-04-02T08:58:45.059" v="7458"/>
          <ac:spMkLst>
            <pc:docMk/>
            <pc:sldMk cId="2315287970" sldId="386"/>
            <ac:spMk id="2" creationId="{14FB75EB-42E3-C744-9CAF-7D2DB53CDAC0}"/>
          </ac:spMkLst>
        </pc:spChg>
        <pc:spChg chg="mod">
          <ac:chgData name="Loc Huynh" userId="80c0383e323bd6ea" providerId="LiveId" clId="{ABD84DDA-2C83-8842-8F53-91005051CD33}" dt="2022-04-02T08:37:28.421" v="6853" actId="20577"/>
          <ac:spMkLst>
            <pc:docMk/>
            <pc:sldMk cId="2315287970" sldId="386"/>
            <ac:spMk id="3" creationId="{915ED961-82CE-F140-B979-1794E0DE9605}"/>
          </ac:spMkLst>
        </pc:spChg>
        <pc:spChg chg="del">
          <ac:chgData name="Loc Huynh" userId="80c0383e323bd6ea" providerId="LiveId" clId="{ABD84DDA-2C83-8842-8F53-91005051CD33}" dt="2022-04-02T07:25:24.714" v="4554" actId="478"/>
          <ac:spMkLst>
            <pc:docMk/>
            <pc:sldMk cId="2315287970" sldId="386"/>
            <ac:spMk id="9" creationId="{D77BC76F-30B6-6C40-8ED2-6E176B8504A3}"/>
          </ac:spMkLst>
        </pc:spChg>
        <pc:picChg chg="del">
          <ac:chgData name="Loc Huynh" userId="80c0383e323bd6ea" providerId="LiveId" clId="{ABD84DDA-2C83-8842-8F53-91005051CD33}" dt="2022-04-02T07:25:22.068" v="4553" actId="478"/>
          <ac:picMkLst>
            <pc:docMk/>
            <pc:sldMk cId="2315287970" sldId="386"/>
            <ac:picMk id="8" creationId="{006B3BBF-260C-1C4F-8B3D-F655A14564ED}"/>
          </ac:picMkLst>
        </pc:picChg>
      </pc:sldChg>
      <pc:sldChg chg="addSp modSp add mod">
        <pc:chgData name="Loc Huynh" userId="80c0383e323bd6ea" providerId="LiveId" clId="{ABD84DDA-2C83-8842-8F53-91005051CD33}" dt="2022-04-02T08:58:48.521" v="7459"/>
        <pc:sldMkLst>
          <pc:docMk/>
          <pc:sldMk cId="2994671533" sldId="387"/>
        </pc:sldMkLst>
        <pc:spChg chg="mod">
          <ac:chgData name="Loc Huynh" userId="80c0383e323bd6ea" providerId="LiveId" clId="{ABD84DDA-2C83-8842-8F53-91005051CD33}" dt="2022-04-02T08:58:48.521" v="7459"/>
          <ac:spMkLst>
            <pc:docMk/>
            <pc:sldMk cId="2994671533" sldId="387"/>
            <ac:spMk id="2" creationId="{14FB75EB-42E3-C744-9CAF-7D2DB53CDAC0}"/>
          </ac:spMkLst>
        </pc:spChg>
        <pc:spChg chg="mod">
          <ac:chgData name="Loc Huynh" userId="80c0383e323bd6ea" providerId="LiveId" clId="{ABD84DDA-2C83-8842-8F53-91005051CD33}" dt="2022-04-02T08:43:55.915" v="7114" actId="20577"/>
          <ac:spMkLst>
            <pc:docMk/>
            <pc:sldMk cId="2994671533" sldId="387"/>
            <ac:spMk id="3" creationId="{915ED961-82CE-F140-B979-1794E0DE9605}"/>
          </ac:spMkLst>
        </pc:spChg>
        <pc:picChg chg="add mod">
          <ac:chgData name="Loc Huynh" userId="80c0383e323bd6ea" providerId="LiveId" clId="{ABD84DDA-2C83-8842-8F53-91005051CD33}" dt="2022-04-02T08:06:54.532" v="6224" actId="1076"/>
          <ac:picMkLst>
            <pc:docMk/>
            <pc:sldMk cId="2994671533" sldId="387"/>
            <ac:picMk id="5" creationId="{31F393F7-6A78-6E4D-97DA-E3C07B51A7AD}"/>
          </ac:picMkLst>
        </pc:picChg>
      </pc:sldChg>
      <pc:sldChg chg="addSp delSp modSp add mod modAnim">
        <pc:chgData name="Loc Huynh" userId="80c0383e323bd6ea" providerId="LiveId" clId="{ABD84DDA-2C83-8842-8F53-91005051CD33}" dt="2022-04-02T08:58:52.420" v="7460"/>
        <pc:sldMkLst>
          <pc:docMk/>
          <pc:sldMk cId="832425554" sldId="388"/>
        </pc:sldMkLst>
        <pc:spChg chg="mod">
          <ac:chgData name="Loc Huynh" userId="80c0383e323bd6ea" providerId="LiveId" clId="{ABD84DDA-2C83-8842-8F53-91005051CD33}" dt="2022-04-02T08:58:52.420" v="7460"/>
          <ac:spMkLst>
            <pc:docMk/>
            <pc:sldMk cId="832425554" sldId="388"/>
            <ac:spMk id="2" creationId="{14FB75EB-42E3-C744-9CAF-7D2DB53CDAC0}"/>
          </ac:spMkLst>
        </pc:spChg>
        <pc:spChg chg="mod">
          <ac:chgData name="Loc Huynh" userId="80c0383e323bd6ea" providerId="LiveId" clId="{ABD84DDA-2C83-8842-8F53-91005051CD33}" dt="2022-04-02T08:40:31.985" v="6882" actId="313"/>
          <ac:spMkLst>
            <pc:docMk/>
            <pc:sldMk cId="832425554" sldId="388"/>
            <ac:spMk id="3" creationId="{915ED961-82CE-F140-B979-1794E0DE9605}"/>
          </ac:spMkLst>
        </pc:spChg>
        <pc:spChg chg="add del">
          <ac:chgData name="Loc Huynh" userId="80c0383e323bd6ea" providerId="LiveId" clId="{ABD84DDA-2C83-8842-8F53-91005051CD33}" dt="2022-04-02T08:25:16.985" v="6416" actId="478"/>
          <ac:spMkLst>
            <pc:docMk/>
            <pc:sldMk cId="832425554" sldId="388"/>
            <ac:spMk id="11" creationId="{A2B7D9BE-7C57-1948-ADF3-A4A32223F075}"/>
          </ac:spMkLst>
        </pc:spChg>
        <pc:picChg chg="del">
          <ac:chgData name="Loc Huynh" userId="80c0383e323bd6ea" providerId="LiveId" clId="{ABD84DDA-2C83-8842-8F53-91005051CD33}" dt="2022-04-02T08:12:03.775" v="6226" actId="478"/>
          <ac:picMkLst>
            <pc:docMk/>
            <pc:sldMk cId="832425554" sldId="388"/>
            <ac:picMk id="5" creationId="{31F393F7-6A78-6E4D-97DA-E3C07B51A7AD}"/>
          </ac:picMkLst>
        </pc:picChg>
        <pc:picChg chg="add mod">
          <ac:chgData name="Loc Huynh" userId="80c0383e323bd6ea" providerId="LiveId" clId="{ABD84DDA-2C83-8842-8F53-91005051CD33}" dt="2022-04-02T08:23:10.701" v="6372" actId="1076"/>
          <ac:picMkLst>
            <pc:docMk/>
            <pc:sldMk cId="832425554" sldId="388"/>
            <ac:picMk id="6" creationId="{0F72380A-6481-3247-8D62-170DD28B062F}"/>
          </ac:picMkLst>
        </pc:picChg>
        <pc:picChg chg="add del mod">
          <ac:chgData name="Loc Huynh" userId="80c0383e323bd6ea" providerId="LiveId" clId="{ABD84DDA-2C83-8842-8F53-91005051CD33}" dt="2022-04-02T08:19:56.067" v="6245" actId="478"/>
          <ac:picMkLst>
            <pc:docMk/>
            <pc:sldMk cId="832425554" sldId="388"/>
            <ac:picMk id="8" creationId="{02D5A24C-3C7A-614F-8C80-60A86B06637F}"/>
          </ac:picMkLst>
        </pc:picChg>
        <pc:picChg chg="add mod">
          <ac:chgData name="Loc Huynh" userId="80c0383e323bd6ea" providerId="LiveId" clId="{ABD84DDA-2C83-8842-8F53-91005051CD33}" dt="2022-04-02T08:23:10.701" v="6372" actId="1076"/>
          <ac:picMkLst>
            <pc:docMk/>
            <pc:sldMk cId="832425554" sldId="388"/>
            <ac:picMk id="10" creationId="{3A6A1B8A-5952-CE40-B62F-496DAB477004}"/>
          </ac:picMkLst>
        </pc:picChg>
        <pc:picChg chg="add mod">
          <ac:chgData name="Loc Huynh" userId="80c0383e323bd6ea" providerId="LiveId" clId="{ABD84DDA-2C83-8842-8F53-91005051CD33}" dt="2022-04-02T08:23:10.701" v="6372" actId="1076"/>
          <ac:picMkLst>
            <pc:docMk/>
            <pc:sldMk cId="832425554" sldId="388"/>
            <ac:picMk id="12" creationId="{F392CBDD-EB2B-CC4D-8CBD-B27051EC57C6}"/>
          </ac:picMkLst>
        </pc:picChg>
        <pc:picChg chg="add mod">
          <ac:chgData name="Loc Huynh" userId="80c0383e323bd6ea" providerId="LiveId" clId="{ABD84DDA-2C83-8842-8F53-91005051CD33}" dt="2022-04-02T08:23:10.701" v="6372" actId="1076"/>
          <ac:picMkLst>
            <pc:docMk/>
            <pc:sldMk cId="832425554" sldId="388"/>
            <ac:picMk id="13" creationId="{115D9981-01BA-3E4B-8195-6CF11929421B}"/>
          </ac:picMkLst>
        </pc:picChg>
        <pc:picChg chg="add mod">
          <ac:chgData name="Loc Huynh" userId="80c0383e323bd6ea" providerId="LiveId" clId="{ABD84DDA-2C83-8842-8F53-91005051CD33}" dt="2022-04-02T08:23:26.880" v="6374" actId="1076"/>
          <ac:picMkLst>
            <pc:docMk/>
            <pc:sldMk cId="832425554" sldId="388"/>
            <ac:picMk id="14" creationId="{37BB6162-88D6-444D-9D07-8E3D7F94D327}"/>
          </ac:picMkLst>
        </pc:picChg>
        <pc:picChg chg="add mod">
          <ac:chgData name="Loc Huynh" userId="80c0383e323bd6ea" providerId="LiveId" clId="{ABD84DDA-2C83-8842-8F53-91005051CD33}" dt="2022-04-02T08:23:23.440" v="6373" actId="1076"/>
          <ac:picMkLst>
            <pc:docMk/>
            <pc:sldMk cId="832425554" sldId="388"/>
            <ac:picMk id="15" creationId="{1DA30E68-2076-BA4B-B3C5-077130BBBC2C}"/>
          </ac:picMkLst>
        </pc:picChg>
        <pc:picChg chg="add mod">
          <ac:chgData name="Loc Huynh" userId="80c0383e323bd6ea" providerId="LiveId" clId="{ABD84DDA-2C83-8842-8F53-91005051CD33}" dt="2022-04-02T08:23:10.701" v="6372" actId="1076"/>
          <ac:picMkLst>
            <pc:docMk/>
            <pc:sldMk cId="832425554" sldId="388"/>
            <ac:picMk id="16" creationId="{26B63D78-0F20-D04F-92BD-8EF90A664212}"/>
          </ac:picMkLst>
        </pc:picChg>
        <pc:picChg chg="add mod">
          <ac:chgData name="Loc Huynh" userId="80c0383e323bd6ea" providerId="LiveId" clId="{ABD84DDA-2C83-8842-8F53-91005051CD33}" dt="2022-04-02T08:23:10.701" v="6372" actId="1076"/>
          <ac:picMkLst>
            <pc:docMk/>
            <pc:sldMk cId="832425554" sldId="388"/>
            <ac:picMk id="17" creationId="{8ECE761C-741C-5F4C-878E-AC12D4EA7490}"/>
          </ac:picMkLst>
        </pc:picChg>
        <pc:picChg chg="add mod">
          <ac:chgData name="Loc Huynh" userId="80c0383e323bd6ea" providerId="LiveId" clId="{ABD84DDA-2C83-8842-8F53-91005051CD33}" dt="2022-04-02T08:23:10.701" v="6372" actId="1076"/>
          <ac:picMkLst>
            <pc:docMk/>
            <pc:sldMk cId="832425554" sldId="388"/>
            <ac:picMk id="18" creationId="{421EC4C0-834C-464C-A5EB-502D8D73BD25}"/>
          </ac:picMkLst>
        </pc:picChg>
        <pc:picChg chg="add del mod">
          <ac:chgData name="Loc Huynh" userId="80c0383e323bd6ea" providerId="LiveId" clId="{ABD84DDA-2C83-8842-8F53-91005051CD33}" dt="2022-04-02T08:21:35.199" v="6313" actId="478"/>
          <ac:picMkLst>
            <pc:docMk/>
            <pc:sldMk cId="832425554" sldId="388"/>
            <ac:picMk id="2050" creationId="{5DCF71F1-F6AB-854A-9D58-AF7537BE0FB7}"/>
          </ac:picMkLst>
        </pc:picChg>
      </pc:sldChg>
      <pc:sldChg chg="addSp modSp add mod modAnim">
        <pc:chgData name="Loc Huynh" userId="80c0383e323bd6ea" providerId="LiveId" clId="{ABD84DDA-2C83-8842-8F53-91005051CD33}" dt="2022-04-02T08:58:56.549" v="7461"/>
        <pc:sldMkLst>
          <pc:docMk/>
          <pc:sldMk cId="1238207930" sldId="389"/>
        </pc:sldMkLst>
        <pc:spChg chg="mod">
          <ac:chgData name="Loc Huynh" userId="80c0383e323bd6ea" providerId="LiveId" clId="{ABD84DDA-2C83-8842-8F53-91005051CD33}" dt="2022-04-02T08:58:56.549" v="7461"/>
          <ac:spMkLst>
            <pc:docMk/>
            <pc:sldMk cId="1238207930" sldId="389"/>
            <ac:spMk id="2" creationId="{14FB75EB-42E3-C744-9CAF-7D2DB53CDAC0}"/>
          </ac:spMkLst>
        </pc:spChg>
        <pc:spChg chg="mod">
          <ac:chgData name="Loc Huynh" userId="80c0383e323bd6ea" providerId="LiveId" clId="{ABD84DDA-2C83-8842-8F53-91005051CD33}" dt="2022-04-02T08:44:23.772" v="7152" actId="20577"/>
          <ac:spMkLst>
            <pc:docMk/>
            <pc:sldMk cId="1238207930" sldId="389"/>
            <ac:spMk id="3" creationId="{915ED961-82CE-F140-B979-1794E0DE9605}"/>
          </ac:spMkLst>
        </pc:spChg>
        <pc:spChg chg="add mod">
          <ac:chgData name="Loc Huynh" userId="80c0383e323bd6ea" providerId="LiveId" clId="{ABD84DDA-2C83-8842-8F53-91005051CD33}" dt="2022-04-02T08:27:11.579" v="6496" actId="14100"/>
          <ac:spMkLst>
            <pc:docMk/>
            <pc:sldMk cId="1238207930" sldId="389"/>
            <ac:spMk id="19" creationId="{04900D4C-FB81-1F44-AB24-71CF23C90B68}"/>
          </ac:spMkLst>
        </pc:spChg>
        <pc:spChg chg="add mod">
          <ac:chgData name="Loc Huynh" userId="80c0383e323bd6ea" providerId="LiveId" clId="{ABD84DDA-2C83-8842-8F53-91005051CD33}" dt="2022-04-02T08:28:11.340" v="6514" actId="14100"/>
          <ac:spMkLst>
            <pc:docMk/>
            <pc:sldMk cId="1238207930" sldId="389"/>
            <ac:spMk id="20" creationId="{815F35AD-9F39-134B-AF14-BFCF7A9DE6CE}"/>
          </ac:spMkLst>
        </pc:spChg>
        <pc:spChg chg="add mod">
          <ac:chgData name="Loc Huynh" userId="80c0383e323bd6ea" providerId="LiveId" clId="{ABD84DDA-2C83-8842-8F53-91005051CD33}" dt="2022-04-02T08:27:45.838" v="6504" actId="14100"/>
          <ac:spMkLst>
            <pc:docMk/>
            <pc:sldMk cId="1238207930" sldId="389"/>
            <ac:spMk id="21" creationId="{2824B8B8-C85F-4741-A698-AC3DC73D2147}"/>
          </ac:spMkLst>
        </pc:spChg>
      </pc:sldChg>
      <pc:sldChg chg="add del">
        <pc:chgData name="Loc Huynh" userId="80c0383e323bd6ea" providerId="LiveId" clId="{ABD84DDA-2C83-8842-8F53-91005051CD33}" dt="2022-03-29T07:04:03.255" v="633"/>
        <pc:sldMkLst>
          <pc:docMk/>
          <pc:sldMk cId="2349426655" sldId="390"/>
        </pc:sldMkLst>
      </pc:sldChg>
      <pc:sldChg chg="modSp add mod modAnim">
        <pc:chgData name="Loc Huynh" userId="80c0383e323bd6ea" providerId="LiveId" clId="{ABD84DDA-2C83-8842-8F53-91005051CD33}" dt="2022-04-02T08:59:00.802" v="7462"/>
        <pc:sldMkLst>
          <pc:docMk/>
          <pc:sldMk cId="2732332052" sldId="390"/>
        </pc:sldMkLst>
        <pc:spChg chg="mod">
          <ac:chgData name="Loc Huynh" userId="80c0383e323bd6ea" providerId="LiveId" clId="{ABD84DDA-2C83-8842-8F53-91005051CD33}" dt="2022-04-02T08:59:00.802" v="7462"/>
          <ac:spMkLst>
            <pc:docMk/>
            <pc:sldMk cId="2732332052" sldId="390"/>
            <ac:spMk id="2" creationId="{14FB75EB-42E3-C744-9CAF-7D2DB53CDAC0}"/>
          </ac:spMkLst>
        </pc:spChg>
        <pc:spChg chg="mod">
          <ac:chgData name="Loc Huynh" userId="80c0383e323bd6ea" providerId="LiveId" clId="{ABD84DDA-2C83-8842-8F53-91005051CD33}" dt="2022-04-02T08:40:46.174" v="6890" actId="313"/>
          <ac:spMkLst>
            <pc:docMk/>
            <pc:sldMk cId="2732332052" sldId="390"/>
            <ac:spMk id="3" creationId="{915ED961-82CE-F140-B979-1794E0DE9605}"/>
          </ac:spMkLst>
        </pc:spChg>
        <pc:spChg chg="mod">
          <ac:chgData name="Loc Huynh" userId="80c0383e323bd6ea" providerId="LiveId" clId="{ABD84DDA-2C83-8842-8F53-91005051CD33}" dt="2022-04-02T08:33:32.532" v="6703" actId="14100"/>
          <ac:spMkLst>
            <pc:docMk/>
            <pc:sldMk cId="2732332052" sldId="390"/>
            <ac:spMk id="19" creationId="{04900D4C-FB81-1F44-AB24-71CF23C90B68}"/>
          </ac:spMkLst>
        </pc:spChg>
        <pc:spChg chg="mod">
          <ac:chgData name="Loc Huynh" userId="80c0383e323bd6ea" providerId="LiveId" clId="{ABD84DDA-2C83-8842-8F53-91005051CD33}" dt="2022-04-02T08:33:49.972" v="6708" actId="14100"/>
          <ac:spMkLst>
            <pc:docMk/>
            <pc:sldMk cId="2732332052" sldId="390"/>
            <ac:spMk id="20" creationId="{815F35AD-9F39-134B-AF14-BFCF7A9DE6CE}"/>
          </ac:spMkLst>
        </pc:spChg>
        <pc:spChg chg="mod">
          <ac:chgData name="Loc Huynh" userId="80c0383e323bd6ea" providerId="LiveId" clId="{ABD84DDA-2C83-8842-8F53-91005051CD33}" dt="2022-04-02T08:34:04.071" v="6712" actId="14100"/>
          <ac:spMkLst>
            <pc:docMk/>
            <pc:sldMk cId="2732332052" sldId="390"/>
            <ac:spMk id="21" creationId="{2824B8B8-C85F-4741-A698-AC3DC73D2147}"/>
          </ac:spMkLst>
        </pc:spChg>
      </pc:sldChg>
      <pc:sldChg chg="addSp delSp modSp add mod ord">
        <pc:chgData name="Loc Huynh" userId="80c0383e323bd6ea" providerId="LiveId" clId="{ABD84DDA-2C83-8842-8F53-91005051CD33}" dt="2022-04-02T08:59:03.696" v="7463"/>
        <pc:sldMkLst>
          <pc:docMk/>
          <pc:sldMk cId="1121651401" sldId="391"/>
        </pc:sldMkLst>
        <pc:spChg chg="mod">
          <ac:chgData name="Loc Huynh" userId="80c0383e323bd6ea" providerId="LiveId" clId="{ABD84DDA-2C83-8842-8F53-91005051CD33}" dt="2022-04-02T08:59:03.696" v="7463"/>
          <ac:spMkLst>
            <pc:docMk/>
            <pc:sldMk cId="1121651401" sldId="391"/>
            <ac:spMk id="2" creationId="{14FB75EB-42E3-C744-9CAF-7D2DB53CDAC0}"/>
          </ac:spMkLst>
        </pc:spChg>
        <pc:spChg chg="mod">
          <ac:chgData name="Loc Huynh" userId="80c0383e323bd6ea" providerId="LiveId" clId="{ABD84DDA-2C83-8842-8F53-91005051CD33}" dt="2022-04-02T08:40:55.713" v="6915" actId="313"/>
          <ac:spMkLst>
            <pc:docMk/>
            <pc:sldMk cId="1121651401" sldId="391"/>
            <ac:spMk id="3" creationId="{915ED961-82CE-F140-B979-1794E0DE9605}"/>
          </ac:spMkLst>
        </pc:spChg>
        <pc:picChg chg="del">
          <ac:chgData name="Loc Huynh" userId="80c0383e323bd6ea" providerId="LiveId" clId="{ABD84DDA-2C83-8842-8F53-91005051CD33}" dt="2022-04-02T08:40:09.272" v="6856" actId="478"/>
          <ac:picMkLst>
            <pc:docMk/>
            <pc:sldMk cId="1121651401" sldId="391"/>
            <ac:picMk id="6" creationId="{0F72380A-6481-3247-8D62-170DD28B062F}"/>
          </ac:picMkLst>
        </pc:picChg>
        <pc:picChg chg="del">
          <ac:chgData name="Loc Huynh" userId="80c0383e323bd6ea" providerId="LiveId" clId="{ABD84DDA-2C83-8842-8F53-91005051CD33}" dt="2022-04-02T08:40:09.272" v="6856" actId="478"/>
          <ac:picMkLst>
            <pc:docMk/>
            <pc:sldMk cId="1121651401" sldId="391"/>
            <ac:picMk id="10" creationId="{3A6A1B8A-5952-CE40-B62F-496DAB477004}"/>
          </ac:picMkLst>
        </pc:picChg>
        <pc:picChg chg="del">
          <ac:chgData name="Loc Huynh" userId="80c0383e323bd6ea" providerId="LiveId" clId="{ABD84DDA-2C83-8842-8F53-91005051CD33}" dt="2022-04-02T08:40:09.272" v="6856" actId="478"/>
          <ac:picMkLst>
            <pc:docMk/>
            <pc:sldMk cId="1121651401" sldId="391"/>
            <ac:picMk id="12" creationId="{F392CBDD-EB2B-CC4D-8CBD-B27051EC57C6}"/>
          </ac:picMkLst>
        </pc:picChg>
        <pc:picChg chg="del">
          <ac:chgData name="Loc Huynh" userId="80c0383e323bd6ea" providerId="LiveId" clId="{ABD84DDA-2C83-8842-8F53-91005051CD33}" dt="2022-04-02T08:40:09.272" v="6856" actId="478"/>
          <ac:picMkLst>
            <pc:docMk/>
            <pc:sldMk cId="1121651401" sldId="391"/>
            <ac:picMk id="13" creationId="{115D9981-01BA-3E4B-8195-6CF11929421B}"/>
          </ac:picMkLst>
        </pc:picChg>
        <pc:picChg chg="del">
          <ac:chgData name="Loc Huynh" userId="80c0383e323bd6ea" providerId="LiveId" clId="{ABD84DDA-2C83-8842-8F53-91005051CD33}" dt="2022-04-02T08:40:09.272" v="6856" actId="478"/>
          <ac:picMkLst>
            <pc:docMk/>
            <pc:sldMk cId="1121651401" sldId="391"/>
            <ac:picMk id="14" creationId="{37BB6162-88D6-444D-9D07-8E3D7F94D327}"/>
          </ac:picMkLst>
        </pc:picChg>
        <pc:picChg chg="del">
          <ac:chgData name="Loc Huynh" userId="80c0383e323bd6ea" providerId="LiveId" clId="{ABD84DDA-2C83-8842-8F53-91005051CD33}" dt="2022-04-02T08:40:09.272" v="6856" actId="478"/>
          <ac:picMkLst>
            <pc:docMk/>
            <pc:sldMk cId="1121651401" sldId="391"/>
            <ac:picMk id="15" creationId="{1DA30E68-2076-BA4B-B3C5-077130BBBC2C}"/>
          </ac:picMkLst>
        </pc:picChg>
        <pc:picChg chg="del">
          <ac:chgData name="Loc Huynh" userId="80c0383e323bd6ea" providerId="LiveId" clId="{ABD84DDA-2C83-8842-8F53-91005051CD33}" dt="2022-04-02T08:40:09.272" v="6856" actId="478"/>
          <ac:picMkLst>
            <pc:docMk/>
            <pc:sldMk cId="1121651401" sldId="391"/>
            <ac:picMk id="16" creationId="{26B63D78-0F20-D04F-92BD-8EF90A664212}"/>
          </ac:picMkLst>
        </pc:picChg>
        <pc:picChg chg="del">
          <ac:chgData name="Loc Huynh" userId="80c0383e323bd6ea" providerId="LiveId" clId="{ABD84DDA-2C83-8842-8F53-91005051CD33}" dt="2022-04-02T08:40:09.272" v="6856" actId="478"/>
          <ac:picMkLst>
            <pc:docMk/>
            <pc:sldMk cId="1121651401" sldId="391"/>
            <ac:picMk id="17" creationId="{8ECE761C-741C-5F4C-878E-AC12D4EA7490}"/>
          </ac:picMkLst>
        </pc:picChg>
        <pc:picChg chg="del">
          <ac:chgData name="Loc Huynh" userId="80c0383e323bd6ea" providerId="LiveId" clId="{ABD84DDA-2C83-8842-8F53-91005051CD33}" dt="2022-04-02T08:40:09.272" v="6856" actId="478"/>
          <ac:picMkLst>
            <pc:docMk/>
            <pc:sldMk cId="1121651401" sldId="391"/>
            <ac:picMk id="18" creationId="{421EC4C0-834C-464C-A5EB-502D8D73BD25}"/>
          </ac:picMkLst>
        </pc:picChg>
        <pc:picChg chg="add mod">
          <ac:chgData name="Loc Huynh" userId="80c0383e323bd6ea" providerId="LiveId" clId="{ABD84DDA-2C83-8842-8F53-91005051CD33}" dt="2022-04-02T08:40:18.115" v="6861" actId="1076"/>
          <ac:picMkLst>
            <pc:docMk/>
            <pc:sldMk cId="1121651401" sldId="391"/>
            <ac:picMk id="6146" creationId="{67983FB9-D39F-0F42-B16F-CA2998207032}"/>
          </ac:picMkLst>
        </pc:picChg>
      </pc:sldChg>
      <pc:sldChg chg="add del">
        <pc:chgData name="Loc Huynh" userId="80c0383e323bd6ea" providerId="LiveId" clId="{ABD84DDA-2C83-8842-8F53-91005051CD33}" dt="2022-03-29T07:04:03.255" v="633"/>
        <pc:sldMkLst>
          <pc:docMk/>
          <pc:sldMk cId="3612951903" sldId="391"/>
        </pc:sldMkLst>
      </pc:sldChg>
      <pc:sldChg chg="addSp delSp modSp add mod delAnim modAnim">
        <pc:chgData name="Loc Huynh" userId="80c0383e323bd6ea" providerId="LiveId" clId="{ABD84DDA-2C83-8842-8F53-91005051CD33}" dt="2022-04-02T08:59:07.283" v="7464"/>
        <pc:sldMkLst>
          <pc:docMk/>
          <pc:sldMk cId="1789778418" sldId="392"/>
        </pc:sldMkLst>
        <pc:spChg chg="mod">
          <ac:chgData name="Loc Huynh" userId="80c0383e323bd6ea" providerId="LiveId" clId="{ABD84DDA-2C83-8842-8F53-91005051CD33}" dt="2022-04-02T08:59:07.283" v="7464"/>
          <ac:spMkLst>
            <pc:docMk/>
            <pc:sldMk cId="1789778418" sldId="392"/>
            <ac:spMk id="2" creationId="{14FB75EB-42E3-C744-9CAF-7D2DB53CDAC0}"/>
          </ac:spMkLst>
        </pc:spChg>
        <pc:spChg chg="mod">
          <ac:chgData name="Loc Huynh" userId="80c0383e323bd6ea" providerId="LiveId" clId="{ABD84DDA-2C83-8842-8F53-91005051CD33}" dt="2022-04-02T08:53:11.542" v="7277" actId="20577"/>
          <ac:spMkLst>
            <pc:docMk/>
            <pc:sldMk cId="1789778418" sldId="392"/>
            <ac:spMk id="3" creationId="{915ED961-82CE-F140-B979-1794E0DE9605}"/>
          </ac:spMkLst>
        </pc:spChg>
        <pc:spChg chg="add del">
          <ac:chgData name="Loc Huynh" userId="80c0383e323bd6ea" providerId="LiveId" clId="{ABD84DDA-2C83-8842-8F53-91005051CD33}" dt="2022-04-02T08:46:40.015" v="7192" actId="478"/>
          <ac:spMkLst>
            <pc:docMk/>
            <pc:sldMk cId="1789778418" sldId="392"/>
            <ac:spMk id="4" creationId="{A357B1BC-B289-8E4C-B93C-390D8E2A3125}"/>
          </ac:spMkLst>
        </pc:spChg>
        <pc:spChg chg="add mod">
          <ac:chgData name="Loc Huynh" userId="80c0383e323bd6ea" providerId="LiveId" clId="{ABD84DDA-2C83-8842-8F53-91005051CD33}" dt="2022-04-02T08:53:16.480" v="7278" actId="14100"/>
          <ac:spMkLst>
            <pc:docMk/>
            <pc:sldMk cId="1789778418" sldId="392"/>
            <ac:spMk id="5" creationId="{8F97DD9F-F23D-B243-B715-06EFD39582C1}"/>
          </ac:spMkLst>
        </pc:spChg>
        <pc:spChg chg="add del mod">
          <ac:chgData name="Loc Huynh" userId="80c0383e323bd6ea" providerId="LiveId" clId="{ABD84DDA-2C83-8842-8F53-91005051CD33}" dt="2022-04-02T08:45:51.334" v="7188" actId="478"/>
          <ac:spMkLst>
            <pc:docMk/>
            <pc:sldMk cId="1789778418" sldId="392"/>
            <ac:spMk id="16" creationId="{EB55C84B-9C55-1146-9660-92A7E18CE564}"/>
          </ac:spMkLst>
        </pc:spChg>
        <pc:spChg chg="add mod">
          <ac:chgData name="Loc Huynh" userId="80c0383e323bd6ea" providerId="LiveId" clId="{ABD84DDA-2C83-8842-8F53-91005051CD33}" dt="2022-04-02T08:54:15.607" v="7309" actId="1076"/>
          <ac:spMkLst>
            <pc:docMk/>
            <pc:sldMk cId="1789778418" sldId="392"/>
            <ac:spMk id="27" creationId="{F74B297D-09CB-5140-B8A5-364B5C95B061}"/>
          </ac:spMkLst>
        </pc:spChg>
        <pc:picChg chg="add mod">
          <ac:chgData name="Loc Huynh" userId="80c0383e323bd6ea" providerId="LiveId" clId="{ABD84DDA-2C83-8842-8F53-91005051CD33}" dt="2022-04-02T08:47:01.998" v="7198" actId="1076"/>
          <ac:picMkLst>
            <pc:docMk/>
            <pc:sldMk cId="1789778418" sldId="392"/>
            <ac:picMk id="6" creationId="{0C54D535-AFB3-494A-B608-6D51732ABF18}"/>
          </ac:picMkLst>
        </pc:picChg>
        <pc:picChg chg="add mod">
          <ac:chgData name="Loc Huynh" userId="80c0383e323bd6ea" providerId="LiveId" clId="{ABD84DDA-2C83-8842-8F53-91005051CD33}" dt="2022-04-02T08:45:58.229" v="7189" actId="1076"/>
          <ac:picMkLst>
            <pc:docMk/>
            <pc:sldMk cId="1789778418" sldId="392"/>
            <ac:picMk id="8" creationId="{82521A46-75EE-D34D-9F50-245C7DC876FC}"/>
          </ac:picMkLst>
        </pc:picChg>
        <pc:picChg chg="add mod">
          <ac:chgData name="Loc Huynh" userId="80c0383e323bd6ea" providerId="LiveId" clId="{ABD84DDA-2C83-8842-8F53-91005051CD33}" dt="2022-04-02T08:45:58.229" v="7189" actId="1076"/>
          <ac:picMkLst>
            <pc:docMk/>
            <pc:sldMk cId="1789778418" sldId="392"/>
            <ac:picMk id="9" creationId="{0697BD63-82BC-204A-ABD1-286AACD42490}"/>
          </ac:picMkLst>
        </pc:picChg>
        <pc:picChg chg="add mod">
          <ac:chgData name="Loc Huynh" userId="80c0383e323bd6ea" providerId="LiveId" clId="{ABD84DDA-2C83-8842-8F53-91005051CD33}" dt="2022-04-02T08:45:58.229" v="7189" actId="1076"/>
          <ac:picMkLst>
            <pc:docMk/>
            <pc:sldMk cId="1789778418" sldId="392"/>
            <ac:picMk id="10" creationId="{8210F80C-B30A-9346-A980-6FEC8EE66610}"/>
          </ac:picMkLst>
        </pc:picChg>
        <pc:picChg chg="add mod">
          <ac:chgData name="Loc Huynh" userId="80c0383e323bd6ea" providerId="LiveId" clId="{ABD84DDA-2C83-8842-8F53-91005051CD33}" dt="2022-04-02T08:53:17.751" v="7279" actId="1076"/>
          <ac:picMkLst>
            <pc:docMk/>
            <pc:sldMk cId="1789778418" sldId="392"/>
            <ac:picMk id="11" creationId="{ADB88176-BF63-FB40-A550-5F12509587A4}"/>
          </ac:picMkLst>
        </pc:picChg>
        <pc:picChg chg="add mod">
          <ac:chgData name="Loc Huynh" userId="80c0383e323bd6ea" providerId="LiveId" clId="{ABD84DDA-2C83-8842-8F53-91005051CD33}" dt="2022-04-02T08:45:58.229" v="7189" actId="1076"/>
          <ac:picMkLst>
            <pc:docMk/>
            <pc:sldMk cId="1789778418" sldId="392"/>
            <ac:picMk id="12" creationId="{3E17A50A-24C3-D04D-A4AD-01D9A25C8B86}"/>
          </ac:picMkLst>
        </pc:picChg>
        <pc:picChg chg="add mod">
          <ac:chgData name="Loc Huynh" userId="80c0383e323bd6ea" providerId="LiveId" clId="{ABD84DDA-2C83-8842-8F53-91005051CD33}" dt="2022-04-02T08:45:58.229" v="7189" actId="1076"/>
          <ac:picMkLst>
            <pc:docMk/>
            <pc:sldMk cId="1789778418" sldId="392"/>
            <ac:picMk id="13" creationId="{F257394E-A810-5E4C-873E-3475C3102C50}"/>
          </ac:picMkLst>
        </pc:picChg>
        <pc:picChg chg="add mod">
          <ac:chgData name="Loc Huynh" userId="80c0383e323bd6ea" providerId="LiveId" clId="{ABD84DDA-2C83-8842-8F53-91005051CD33}" dt="2022-04-02T08:45:58.229" v="7189" actId="1076"/>
          <ac:picMkLst>
            <pc:docMk/>
            <pc:sldMk cId="1789778418" sldId="392"/>
            <ac:picMk id="14" creationId="{0F018D16-84D6-BE42-82D2-ED815B5FB596}"/>
          </ac:picMkLst>
        </pc:picChg>
        <pc:picChg chg="add mod">
          <ac:chgData name="Loc Huynh" userId="80c0383e323bd6ea" providerId="LiveId" clId="{ABD84DDA-2C83-8842-8F53-91005051CD33}" dt="2022-04-02T08:45:58.229" v="7189" actId="1076"/>
          <ac:picMkLst>
            <pc:docMk/>
            <pc:sldMk cId="1789778418" sldId="392"/>
            <ac:picMk id="15" creationId="{71B985C3-611B-9748-BDD0-F817E28CE015}"/>
          </ac:picMkLst>
        </pc:picChg>
        <pc:picChg chg="mod">
          <ac:chgData name="Loc Huynh" userId="80c0383e323bd6ea" providerId="LiveId" clId="{ABD84DDA-2C83-8842-8F53-91005051CD33}" dt="2022-04-02T08:52:36.743" v="7223" actId="1076"/>
          <ac:picMkLst>
            <pc:docMk/>
            <pc:sldMk cId="1789778418" sldId="392"/>
            <ac:picMk id="6146" creationId="{67983FB9-D39F-0F42-B16F-CA2998207032}"/>
          </ac:picMkLst>
        </pc:picChg>
        <pc:cxnChg chg="add del mod">
          <ac:chgData name="Loc Huynh" userId="80c0383e323bd6ea" providerId="LiveId" clId="{ABD84DDA-2C83-8842-8F53-91005051CD33}" dt="2022-04-02T08:50:34.676" v="7202" actId="478"/>
          <ac:cxnSpMkLst>
            <pc:docMk/>
            <pc:sldMk cId="1789778418" sldId="392"/>
            <ac:cxnSpMk id="18" creationId="{9E0F7E15-6372-A44E-B8C1-3D20521DD7F0}"/>
          </ac:cxnSpMkLst>
        </pc:cxnChg>
        <pc:cxnChg chg="add mod">
          <ac:chgData name="Loc Huynh" userId="80c0383e323bd6ea" providerId="LiveId" clId="{ABD84DDA-2C83-8842-8F53-91005051CD33}" dt="2022-04-02T08:52:34.021" v="7222" actId="14100"/>
          <ac:cxnSpMkLst>
            <pc:docMk/>
            <pc:sldMk cId="1789778418" sldId="392"/>
            <ac:cxnSpMk id="20" creationId="{E7CC2C9E-7C2D-1747-83A7-4E5EFEC40D10}"/>
          </ac:cxnSpMkLst>
        </pc:cxnChg>
      </pc:sldChg>
      <pc:sldChg chg="addSp delSp modSp add mod delAnim">
        <pc:chgData name="Loc Huynh" userId="80c0383e323bd6ea" providerId="LiveId" clId="{ABD84DDA-2C83-8842-8F53-91005051CD33}" dt="2022-04-02T08:59:10.588" v="7465"/>
        <pc:sldMkLst>
          <pc:docMk/>
          <pc:sldMk cId="2443806837" sldId="393"/>
        </pc:sldMkLst>
        <pc:spChg chg="mod">
          <ac:chgData name="Loc Huynh" userId="80c0383e323bd6ea" providerId="LiveId" clId="{ABD84DDA-2C83-8842-8F53-91005051CD33}" dt="2022-04-02T08:59:10.588" v="7465"/>
          <ac:spMkLst>
            <pc:docMk/>
            <pc:sldMk cId="2443806837" sldId="393"/>
            <ac:spMk id="2" creationId="{14FB75EB-42E3-C744-9CAF-7D2DB53CDAC0}"/>
          </ac:spMkLst>
        </pc:spChg>
        <pc:spChg chg="mod">
          <ac:chgData name="Loc Huynh" userId="80c0383e323bd6ea" providerId="LiveId" clId="{ABD84DDA-2C83-8842-8F53-91005051CD33}" dt="2022-04-02T08:55:16.689" v="7343" actId="20577"/>
          <ac:spMkLst>
            <pc:docMk/>
            <pc:sldMk cId="2443806837" sldId="393"/>
            <ac:spMk id="3" creationId="{915ED961-82CE-F140-B979-1794E0DE9605}"/>
          </ac:spMkLst>
        </pc:spChg>
        <pc:spChg chg="mod">
          <ac:chgData name="Loc Huynh" userId="80c0383e323bd6ea" providerId="LiveId" clId="{ABD84DDA-2C83-8842-8F53-91005051CD33}" dt="2022-04-02T08:56:50.822" v="7453" actId="14100"/>
          <ac:spMkLst>
            <pc:docMk/>
            <pc:sldMk cId="2443806837" sldId="393"/>
            <ac:spMk id="19" creationId="{04900D4C-FB81-1F44-AB24-71CF23C90B68}"/>
          </ac:spMkLst>
        </pc:spChg>
        <pc:spChg chg="del">
          <ac:chgData name="Loc Huynh" userId="80c0383e323bd6ea" providerId="LiveId" clId="{ABD84DDA-2C83-8842-8F53-91005051CD33}" dt="2022-04-02T08:55:22.202" v="7344" actId="478"/>
          <ac:spMkLst>
            <pc:docMk/>
            <pc:sldMk cId="2443806837" sldId="393"/>
            <ac:spMk id="20" creationId="{815F35AD-9F39-134B-AF14-BFCF7A9DE6CE}"/>
          </ac:spMkLst>
        </pc:spChg>
        <pc:spChg chg="del mod">
          <ac:chgData name="Loc Huynh" userId="80c0383e323bd6ea" providerId="LiveId" clId="{ABD84DDA-2C83-8842-8F53-91005051CD33}" dt="2022-04-02T08:55:24.388" v="7346" actId="478"/>
          <ac:spMkLst>
            <pc:docMk/>
            <pc:sldMk cId="2443806837" sldId="393"/>
            <ac:spMk id="21" creationId="{2824B8B8-C85F-4741-A698-AC3DC73D2147}"/>
          </ac:spMkLst>
        </pc:spChg>
        <pc:picChg chg="del">
          <ac:chgData name="Loc Huynh" userId="80c0383e323bd6ea" providerId="LiveId" clId="{ABD84DDA-2C83-8842-8F53-91005051CD33}" dt="2022-04-02T08:55:22.202" v="7344" actId="478"/>
          <ac:picMkLst>
            <pc:docMk/>
            <pc:sldMk cId="2443806837" sldId="393"/>
            <ac:picMk id="6" creationId="{0F72380A-6481-3247-8D62-170DD28B062F}"/>
          </ac:picMkLst>
        </pc:picChg>
        <pc:picChg chg="del">
          <ac:chgData name="Loc Huynh" userId="80c0383e323bd6ea" providerId="LiveId" clId="{ABD84DDA-2C83-8842-8F53-91005051CD33}" dt="2022-04-02T08:55:22.202" v="7344" actId="478"/>
          <ac:picMkLst>
            <pc:docMk/>
            <pc:sldMk cId="2443806837" sldId="393"/>
            <ac:picMk id="10" creationId="{3A6A1B8A-5952-CE40-B62F-496DAB477004}"/>
          </ac:picMkLst>
        </pc:picChg>
        <pc:picChg chg="del">
          <ac:chgData name="Loc Huynh" userId="80c0383e323bd6ea" providerId="LiveId" clId="{ABD84DDA-2C83-8842-8F53-91005051CD33}" dt="2022-04-02T08:55:22.202" v="7344" actId="478"/>
          <ac:picMkLst>
            <pc:docMk/>
            <pc:sldMk cId="2443806837" sldId="393"/>
            <ac:picMk id="12" creationId="{F392CBDD-EB2B-CC4D-8CBD-B27051EC57C6}"/>
          </ac:picMkLst>
        </pc:picChg>
        <pc:picChg chg="del">
          <ac:chgData name="Loc Huynh" userId="80c0383e323bd6ea" providerId="LiveId" clId="{ABD84DDA-2C83-8842-8F53-91005051CD33}" dt="2022-04-02T08:55:22.202" v="7344" actId="478"/>
          <ac:picMkLst>
            <pc:docMk/>
            <pc:sldMk cId="2443806837" sldId="393"/>
            <ac:picMk id="13" creationId="{115D9981-01BA-3E4B-8195-6CF11929421B}"/>
          </ac:picMkLst>
        </pc:picChg>
        <pc:picChg chg="del">
          <ac:chgData name="Loc Huynh" userId="80c0383e323bd6ea" providerId="LiveId" clId="{ABD84DDA-2C83-8842-8F53-91005051CD33}" dt="2022-04-02T08:55:22.202" v="7344" actId="478"/>
          <ac:picMkLst>
            <pc:docMk/>
            <pc:sldMk cId="2443806837" sldId="393"/>
            <ac:picMk id="14" creationId="{37BB6162-88D6-444D-9D07-8E3D7F94D327}"/>
          </ac:picMkLst>
        </pc:picChg>
        <pc:picChg chg="del">
          <ac:chgData name="Loc Huynh" userId="80c0383e323bd6ea" providerId="LiveId" clId="{ABD84DDA-2C83-8842-8F53-91005051CD33}" dt="2022-04-02T08:55:22.202" v="7344" actId="478"/>
          <ac:picMkLst>
            <pc:docMk/>
            <pc:sldMk cId="2443806837" sldId="393"/>
            <ac:picMk id="15" creationId="{1DA30E68-2076-BA4B-B3C5-077130BBBC2C}"/>
          </ac:picMkLst>
        </pc:picChg>
        <pc:picChg chg="del">
          <ac:chgData name="Loc Huynh" userId="80c0383e323bd6ea" providerId="LiveId" clId="{ABD84DDA-2C83-8842-8F53-91005051CD33}" dt="2022-04-02T08:55:22.202" v="7344" actId="478"/>
          <ac:picMkLst>
            <pc:docMk/>
            <pc:sldMk cId="2443806837" sldId="393"/>
            <ac:picMk id="16" creationId="{26B63D78-0F20-D04F-92BD-8EF90A664212}"/>
          </ac:picMkLst>
        </pc:picChg>
        <pc:picChg chg="del">
          <ac:chgData name="Loc Huynh" userId="80c0383e323bd6ea" providerId="LiveId" clId="{ABD84DDA-2C83-8842-8F53-91005051CD33}" dt="2022-04-02T08:55:22.202" v="7344" actId="478"/>
          <ac:picMkLst>
            <pc:docMk/>
            <pc:sldMk cId="2443806837" sldId="393"/>
            <ac:picMk id="17" creationId="{8ECE761C-741C-5F4C-878E-AC12D4EA7490}"/>
          </ac:picMkLst>
        </pc:picChg>
        <pc:picChg chg="del">
          <ac:chgData name="Loc Huynh" userId="80c0383e323bd6ea" providerId="LiveId" clId="{ABD84DDA-2C83-8842-8F53-91005051CD33}" dt="2022-04-02T08:55:22.202" v="7344" actId="478"/>
          <ac:picMkLst>
            <pc:docMk/>
            <pc:sldMk cId="2443806837" sldId="393"/>
            <ac:picMk id="18" creationId="{421EC4C0-834C-464C-A5EB-502D8D73BD25}"/>
          </ac:picMkLst>
        </pc:picChg>
        <pc:picChg chg="add mod">
          <ac:chgData name="Loc Huynh" userId="80c0383e323bd6ea" providerId="LiveId" clId="{ABD84DDA-2C83-8842-8F53-91005051CD33}" dt="2022-04-02T08:55:31.712" v="7349" actId="1076"/>
          <ac:picMkLst>
            <pc:docMk/>
            <pc:sldMk cId="2443806837" sldId="393"/>
            <ac:picMk id="22" creationId="{87A4F711-7748-8B4A-8637-024346C719C3}"/>
          </ac:picMkLst>
        </pc:picChg>
      </pc:sldChg>
      <pc:sldChg chg="add del">
        <pc:chgData name="Loc Huynh" userId="80c0383e323bd6ea" providerId="LiveId" clId="{ABD84DDA-2C83-8842-8F53-91005051CD33}" dt="2022-03-29T07:04:03.255" v="633"/>
        <pc:sldMkLst>
          <pc:docMk/>
          <pc:sldMk cId="4267935312" sldId="393"/>
        </pc:sldMkLst>
      </pc:sldChg>
      <pc:sldChg chg="modSp add del mod">
        <pc:chgData name="Loc Huynh" userId="80c0383e323bd6ea" providerId="LiveId" clId="{ABD84DDA-2C83-8842-8F53-91005051CD33}" dt="2022-03-29T07:04:03.255" v="633"/>
        <pc:sldMkLst>
          <pc:docMk/>
          <pc:sldMk cId="738042642" sldId="394"/>
        </pc:sldMkLst>
        <pc:spChg chg="mod">
          <ac:chgData name="Loc Huynh" userId="80c0383e323bd6ea" providerId="LiveId" clId="{ABD84DDA-2C83-8842-8F53-91005051CD33}" dt="2022-03-29T07:04:03.255" v="633"/>
          <ac:spMkLst>
            <pc:docMk/>
            <pc:sldMk cId="738042642" sldId="394"/>
            <ac:spMk id="2" creationId="{00000000-0000-0000-0000-000000000000}"/>
          </ac:spMkLst>
        </pc:spChg>
      </pc:sldChg>
      <pc:sldChg chg="addSp modSp add mod">
        <pc:chgData name="Loc Huynh" userId="80c0383e323bd6ea" providerId="LiveId" clId="{ABD84DDA-2C83-8842-8F53-91005051CD33}" dt="2022-04-02T09:21:25.820" v="8180" actId="13822"/>
        <pc:sldMkLst>
          <pc:docMk/>
          <pc:sldMk cId="877942138" sldId="394"/>
        </pc:sldMkLst>
        <pc:spChg chg="mod">
          <ac:chgData name="Loc Huynh" userId="80c0383e323bd6ea" providerId="LiveId" clId="{ABD84DDA-2C83-8842-8F53-91005051CD33}" dt="2022-04-02T08:57:46.411" v="7455"/>
          <ac:spMkLst>
            <pc:docMk/>
            <pc:sldMk cId="877942138" sldId="394"/>
            <ac:spMk id="2" creationId="{14FB75EB-42E3-C744-9CAF-7D2DB53CDAC0}"/>
          </ac:spMkLst>
        </pc:spChg>
        <pc:spChg chg="mod">
          <ac:chgData name="Loc Huynh" userId="80c0383e323bd6ea" providerId="LiveId" clId="{ABD84DDA-2C83-8842-8F53-91005051CD33}" dt="2022-04-02T09:21:13.736" v="8175" actId="1076"/>
          <ac:spMkLst>
            <pc:docMk/>
            <pc:sldMk cId="877942138" sldId="394"/>
            <ac:spMk id="3" creationId="{915ED961-82CE-F140-B979-1794E0DE9605}"/>
          </ac:spMkLst>
        </pc:spChg>
        <pc:spChg chg="add mod">
          <ac:chgData name="Loc Huynh" userId="80c0383e323bd6ea" providerId="LiveId" clId="{ABD84DDA-2C83-8842-8F53-91005051CD33}" dt="2022-04-02T09:20:57.830" v="8170" actId="13822"/>
          <ac:spMkLst>
            <pc:docMk/>
            <pc:sldMk cId="877942138" sldId="394"/>
            <ac:spMk id="4" creationId="{CE42BDAC-5F8D-1141-AD14-8933A4E57362}"/>
          </ac:spMkLst>
        </pc:spChg>
        <pc:spChg chg="add mod">
          <ac:chgData name="Loc Huynh" userId="80c0383e323bd6ea" providerId="LiveId" clId="{ABD84DDA-2C83-8842-8F53-91005051CD33}" dt="2022-04-02T09:20:13.363" v="8146" actId="1582"/>
          <ac:spMkLst>
            <pc:docMk/>
            <pc:sldMk cId="877942138" sldId="394"/>
            <ac:spMk id="5" creationId="{ED003F2C-4D09-1547-9C21-FB09C0133512}"/>
          </ac:spMkLst>
        </pc:spChg>
        <pc:spChg chg="add mod">
          <ac:chgData name="Loc Huynh" userId="80c0383e323bd6ea" providerId="LiveId" clId="{ABD84DDA-2C83-8842-8F53-91005051CD33}" dt="2022-04-02T09:21:25.820" v="8180" actId="13822"/>
          <ac:spMkLst>
            <pc:docMk/>
            <pc:sldMk cId="877942138" sldId="394"/>
            <ac:spMk id="6" creationId="{AB9FA736-0CA4-5949-A742-15AA1628089F}"/>
          </ac:spMkLst>
        </pc:spChg>
        <pc:spChg chg="add mod">
          <ac:chgData name="Loc Huynh" userId="80c0383e323bd6ea" providerId="LiveId" clId="{ABD84DDA-2C83-8842-8F53-91005051CD33}" dt="2022-04-02T09:21:22.161" v="8178" actId="13822"/>
          <ac:spMkLst>
            <pc:docMk/>
            <pc:sldMk cId="877942138" sldId="394"/>
            <ac:spMk id="8" creationId="{811977F4-8407-5A4A-B8B8-9961A171A12E}"/>
          </ac:spMkLst>
        </pc:spChg>
      </pc:sldChg>
      <pc:sldChg chg="add del">
        <pc:chgData name="Loc Huynh" userId="80c0383e323bd6ea" providerId="LiveId" clId="{ABD84DDA-2C83-8842-8F53-91005051CD33}" dt="2022-03-29T07:04:03.255" v="633"/>
        <pc:sldMkLst>
          <pc:docMk/>
          <pc:sldMk cId="505055553" sldId="395"/>
        </pc:sldMkLst>
      </pc:sldChg>
      <pc:sldChg chg="delSp modSp add mod modAnim">
        <pc:chgData name="Loc Huynh" userId="80c0383e323bd6ea" providerId="LiveId" clId="{ABD84DDA-2C83-8842-8F53-91005051CD33}" dt="2022-04-02T09:01:45.766" v="7799" actId="20577"/>
        <pc:sldMkLst>
          <pc:docMk/>
          <pc:sldMk cId="2280707893" sldId="395"/>
        </pc:sldMkLst>
        <pc:spChg chg="mod">
          <ac:chgData name="Loc Huynh" userId="80c0383e323bd6ea" providerId="LiveId" clId="{ABD84DDA-2C83-8842-8F53-91005051CD33}" dt="2022-04-02T09:01:45.766" v="7799" actId="20577"/>
          <ac:spMkLst>
            <pc:docMk/>
            <pc:sldMk cId="2280707893" sldId="395"/>
            <ac:spMk id="3" creationId="{915ED961-82CE-F140-B979-1794E0DE9605}"/>
          </ac:spMkLst>
        </pc:spChg>
        <pc:spChg chg="del">
          <ac:chgData name="Loc Huynh" userId="80c0383e323bd6ea" providerId="LiveId" clId="{ABD84DDA-2C83-8842-8F53-91005051CD33}" dt="2022-04-02T08:59:19.572" v="7467" actId="478"/>
          <ac:spMkLst>
            <pc:docMk/>
            <pc:sldMk cId="2280707893" sldId="395"/>
            <ac:spMk id="19" creationId="{04900D4C-FB81-1F44-AB24-71CF23C90B68}"/>
          </ac:spMkLst>
        </pc:spChg>
        <pc:picChg chg="del">
          <ac:chgData name="Loc Huynh" userId="80c0383e323bd6ea" providerId="LiveId" clId="{ABD84DDA-2C83-8842-8F53-91005051CD33}" dt="2022-04-02T08:59:19.572" v="7467" actId="478"/>
          <ac:picMkLst>
            <pc:docMk/>
            <pc:sldMk cId="2280707893" sldId="395"/>
            <ac:picMk id="22" creationId="{87A4F711-7748-8B4A-8637-024346C719C3}"/>
          </ac:picMkLst>
        </pc:picChg>
      </pc:sldChg>
      <pc:sldChg chg="delSp modSp add mod">
        <pc:chgData name="Loc Huynh" userId="80c0383e323bd6ea" providerId="LiveId" clId="{ABD84DDA-2C83-8842-8F53-91005051CD33}" dt="2022-04-03T11:42:20.016" v="9441" actId="20577"/>
        <pc:sldMkLst>
          <pc:docMk/>
          <pc:sldMk cId="337063775" sldId="396"/>
        </pc:sldMkLst>
        <pc:spChg chg="mod">
          <ac:chgData name="Loc Huynh" userId="80c0383e323bd6ea" providerId="LiveId" clId="{ABD84DDA-2C83-8842-8F53-91005051CD33}" dt="2022-04-03T11:42:20.016" v="9441" actId="20577"/>
          <ac:spMkLst>
            <pc:docMk/>
            <pc:sldMk cId="337063775" sldId="396"/>
            <ac:spMk id="3" creationId="{915ED961-82CE-F140-B979-1794E0DE9605}"/>
          </ac:spMkLst>
        </pc:spChg>
        <pc:spChg chg="del">
          <ac:chgData name="Loc Huynh" userId="80c0383e323bd6ea" providerId="LiveId" clId="{ABD84DDA-2C83-8842-8F53-91005051CD33}" dt="2022-04-02T09:43:45.843" v="8372" actId="478"/>
          <ac:spMkLst>
            <pc:docMk/>
            <pc:sldMk cId="337063775" sldId="396"/>
            <ac:spMk id="4" creationId="{CE42BDAC-5F8D-1141-AD14-8933A4E57362}"/>
          </ac:spMkLst>
        </pc:spChg>
        <pc:spChg chg="del">
          <ac:chgData name="Loc Huynh" userId="80c0383e323bd6ea" providerId="LiveId" clId="{ABD84DDA-2C83-8842-8F53-91005051CD33}" dt="2022-04-02T09:43:45.843" v="8372" actId="478"/>
          <ac:spMkLst>
            <pc:docMk/>
            <pc:sldMk cId="337063775" sldId="396"/>
            <ac:spMk id="5" creationId="{ED003F2C-4D09-1547-9C21-FB09C0133512}"/>
          </ac:spMkLst>
        </pc:spChg>
        <pc:spChg chg="del">
          <ac:chgData name="Loc Huynh" userId="80c0383e323bd6ea" providerId="LiveId" clId="{ABD84DDA-2C83-8842-8F53-91005051CD33}" dt="2022-04-02T09:43:45.843" v="8372" actId="478"/>
          <ac:spMkLst>
            <pc:docMk/>
            <pc:sldMk cId="337063775" sldId="396"/>
            <ac:spMk id="6" creationId="{AB9FA736-0CA4-5949-A742-15AA1628089F}"/>
          </ac:spMkLst>
        </pc:spChg>
        <pc:spChg chg="del">
          <ac:chgData name="Loc Huynh" userId="80c0383e323bd6ea" providerId="LiveId" clId="{ABD84DDA-2C83-8842-8F53-91005051CD33}" dt="2022-04-02T09:43:45.843" v="8372" actId="478"/>
          <ac:spMkLst>
            <pc:docMk/>
            <pc:sldMk cId="337063775" sldId="396"/>
            <ac:spMk id="8" creationId="{811977F4-8407-5A4A-B8B8-9961A171A12E}"/>
          </ac:spMkLst>
        </pc:spChg>
      </pc:sldChg>
      <pc:sldChg chg="add del">
        <pc:chgData name="Loc Huynh" userId="80c0383e323bd6ea" providerId="LiveId" clId="{ABD84DDA-2C83-8842-8F53-91005051CD33}" dt="2022-03-29T07:04:03.255" v="633"/>
        <pc:sldMkLst>
          <pc:docMk/>
          <pc:sldMk cId="2779948772" sldId="396"/>
        </pc:sldMkLst>
      </pc:sldChg>
      <pc:sldChg chg="add del">
        <pc:chgData name="Loc Huynh" userId="80c0383e323bd6ea" providerId="LiveId" clId="{ABD84DDA-2C83-8842-8F53-91005051CD33}" dt="2022-03-29T07:04:03.255" v="633"/>
        <pc:sldMkLst>
          <pc:docMk/>
          <pc:sldMk cId="2131613672" sldId="397"/>
        </pc:sldMkLst>
      </pc:sldChg>
      <pc:sldChg chg="addSp delSp modSp add mod modAnim">
        <pc:chgData name="Loc Huynh" userId="80c0383e323bd6ea" providerId="LiveId" clId="{ABD84DDA-2C83-8842-8F53-91005051CD33}" dt="2022-04-02T10:15:05.236" v="9440"/>
        <pc:sldMkLst>
          <pc:docMk/>
          <pc:sldMk cId="2207257772" sldId="397"/>
        </pc:sldMkLst>
        <pc:spChg chg="del mod">
          <ac:chgData name="Loc Huynh" userId="80c0383e323bd6ea" providerId="LiveId" clId="{ABD84DDA-2C83-8842-8F53-91005051CD33}" dt="2022-04-02T10:04:16.573" v="9176" actId="478"/>
          <ac:spMkLst>
            <pc:docMk/>
            <pc:sldMk cId="2207257772" sldId="397"/>
            <ac:spMk id="3" creationId="{915ED961-82CE-F140-B979-1794E0DE9605}"/>
          </ac:spMkLst>
        </pc:spChg>
        <pc:spChg chg="add mod">
          <ac:chgData name="Loc Huynh" userId="80c0383e323bd6ea" providerId="LiveId" clId="{ABD84DDA-2C83-8842-8F53-91005051CD33}" dt="2022-04-02T10:09:53.949" v="9376" actId="13822"/>
          <ac:spMkLst>
            <pc:docMk/>
            <pc:sldMk cId="2207257772" sldId="397"/>
            <ac:spMk id="9" creationId="{26B872C6-6409-664C-8C1B-5EF9A7D17F4A}"/>
          </ac:spMkLst>
        </pc:spChg>
        <pc:spChg chg="add mod">
          <ac:chgData name="Loc Huynh" userId="80c0383e323bd6ea" providerId="LiveId" clId="{ABD84DDA-2C83-8842-8F53-91005051CD33}" dt="2022-04-02T10:11:53.796" v="9395" actId="1076"/>
          <ac:spMkLst>
            <pc:docMk/>
            <pc:sldMk cId="2207257772" sldId="397"/>
            <ac:spMk id="11" creationId="{75DC034E-EA40-B747-B0C4-387A6824C62F}"/>
          </ac:spMkLst>
        </pc:spChg>
        <pc:spChg chg="add mod">
          <ac:chgData name="Loc Huynh" userId="80c0383e323bd6ea" providerId="LiveId" clId="{ABD84DDA-2C83-8842-8F53-91005051CD33}" dt="2022-04-02T10:11:58.203" v="9396" actId="1076"/>
          <ac:spMkLst>
            <pc:docMk/>
            <pc:sldMk cId="2207257772" sldId="397"/>
            <ac:spMk id="12" creationId="{DD233D09-251B-0847-B985-15275045A4A5}"/>
          </ac:spMkLst>
        </pc:spChg>
        <pc:spChg chg="add mod">
          <ac:chgData name="Loc Huynh" userId="80c0383e323bd6ea" providerId="LiveId" clId="{ABD84DDA-2C83-8842-8F53-91005051CD33}" dt="2022-04-02T10:13:58.699" v="9420" actId="208"/>
          <ac:spMkLst>
            <pc:docMk/>
            <pc:sldMk cId="2207257772" sldId="397"/>
            <ac:spMk id="19" creationId="{66189E19-4911-9249-94D8-48A0027FDF8B}"/>
          </ac:spMkLst>
        </pc:spChg>
        <pc:spChg chg="add mod">
          <ac:chgData name="Loc Huynh" userId="80c0383e323bd6ea" providerId="LiveId" clId="{ABD84DDA-2C83-8842-8F53-91005051CD33}" dt="2022-04-02T10:14:42.011" v="9437" actId="207"/>
          <ac:spMkLst>
            <pc:docMk/>
            <pc:sldMk cId="2207257772" sldId="397"/>
            <ac:spMk id="20" creationId="{8C5C0009-2FB5-3548-AE17-28B2B0FD4776}"/>
          </ac:spMkLst>
        </pc:spChg>
        <pc:graphicFrameChg chg="add mod modGraphic">
          <ac:chgData name="Loc Huynh" userId="80c0383e323bd6ea" providerId="LiveId" clId="{ABD84DDA-2C83-8842-8F53-91005051CD33}" dt="2022-04-02T10:04:27.089" v="9177" actId="1076"/>
          <ac:graphicFrameMkLst>
            <pc:docMk/>
            <pc:sldMk cId="2207257772" sldId="397"/>
            <ac:graphicFrameMk id="4" creationId="{5BC2BCC6-D1E1-E540-8552-A54FE9EE5F5D}"/>
          </ac:graphicFrameMkLst>
        </pc:graphicFrameChg>
        <pc:picChg chg="add mod">
          <ac:chgData name="Loc Huynh" userId="80c0383e323bd6ea" providerId="LiveId" clId="{ABD84DDA-2C83-8842-8F53-91005051CD33}" dt="2022-04-02T10:06:53.027" v="9277" actId="1076"/>
          <ac:picMkLst>
            <pc:docMk/>
            <pc:sldMk cId="2207257772" sldId="397"/>
            <ac:picMk id="6" creationId="{49C6EA64-BFD9-2246-B863-A231DC2D7266}"/>
          </ac:picMkLst>
        </pc:picChg>
        <pc:picChg chg="add mod">
          <ac:chgData name="Loc Huynh" userId="80c0383e323bd6ea" providerId="LiveId" clId="{ABD84DDA-2C83-8842-8F53-91005051CD33}" dt="2022-04-02T10:06:55.267" v="9278" actId="1076"/>
          <ac:picMkLst>
            <pc:docMk/>
            <pc:sldMk cId="2207257772" sldId="397"/>
            <ac:picMk id="7" creationId="{95F09A8E-6879-6144-BD5B-17E3465107E6}"/>
          </ac:picMkLst>
        </pc:picChg>
        <pc:picChg chg="add mod">
          <ac:chgData name="Loc Huynh" userId="80c0383e323bd6ea" providerId="LiveId" clId="{ABD84DDA-2C83-8842-8F53-91005051CD33}" dt="2022-04-02T10:06:04.001" v="9207" actId="1076"/>
          <ac:picMkLst>
            <pc:docMk/>
            <pc:sldMk cId="2207257772" sldId="397"/>
            <ac:picMk id="8" creationId="{F0A8B40E-B53F-0640-924E-4CBD4F596660}"/>
          </ac:picMkLst>
        </pc:picChg>
        <pc:cxnChg chg="add mod">
          <ac:chgData name="Loc Huynh" userId="80c0383e323bd6ea" providerId="LiveId" clId="{ABD84DDA-2C83-8842-8F53-91005051CD33}" dt="2022-04-02T10:12:15.552" v="9399" actId="208"/>
          <ac:cxnSpMkLst>
            <pc:docMk/>
            <pc:sldMk cId="2207257772" sldId="397"/>
            <ac:cxnSpMk id="13" creationId="{64BCF6E1-38CB-9242-9835-64EC3746B93F}"/>
          </ac:cxnSpMkLst>
        </pc:cxnChg>
        <pc:cxnChg chg="add mod">
          <ac:chgData name="Loc Huynh" userId="80c0383e323bd6ea" providerId="LiveId" clId="{ABD84DDA-2C83-8842-8F53-91005051CD33}" dt="2022-04-02T10:12:50.241" v="9405" actId="208"/>
          <ac:cxnSpMkLst>
            <pc:docMk/>
            <pc:sldMk cId="2207257772" sldId="397"/>
            <ac:cxnSpMk id="16" creationId="{0D598274-D0EA-F04F-BA88-362F4574D44C}"/>
          </ac:cxnSpMkLst>
        </pc:cxnChg>
        <pc:cxnChg chg="add mod">
          <ac:chgData name="Loc Huynh" userId="80c0383e323bd6ea" providerId="LiveId" clId="{ABD84DDA-2C83-8842-8F53-91005051CD33}" dt="2022-04-02T10:13:17.960" v="9411" actId="208"/>
          <ac:cxnSpMkLst>
            <pc:docMk/>
            <pc:sldMk cId="2207257772" sldId="397"/>
            <ac:cxnSpMk id="18" creationId="{2118CBA8-CB75-C843-8B40-B0DCAD118368}"/>
          </ac:cxnSpMkLst>
        </pc:cxnChg>
      </pc:sldChg>
      <pc:sldChg chg="modSp add del mod ord">
        <pc:chgData name="Loc Huynh" userId="80c0383e323bd6ea" providerId="LiveId" clId="{ABD84DDA-2C83-8842-8F53-91005051CD33}" dt="2022-04-03T14:19:13.474" v="12207" actId="2696"/>
        <pc:sldMkLst>
          <pc:docMk/>
          <pc:sldMk cId="1378109696" sldId="398"/>
        </pc:sldMkLst>
        <pc:spChg chg="mod">
          <ac:chgData name="Loc Huynh" userId="80c0383e323bd6ea" providerId="LiveId" clId="{ABD84DDA-2C83-8842-8F53-91005051CD33}" dt="2022-04-03T12:11:11.743" v="9663" actId="20577"/>
          <ac:spMkLst>
            <pc:docMk/>
            <pc:sldMk cId="1378109696" sldId="398"/>
            <ac:spMk id="2" creationId="{14FB75EB-42E3-C744-9CAF-7D2DB53CDAC0}"/>
          </ac:spMkLst>
        </pc:spChg>
        <pc:spChg chg="mod">
          <ac:chgData name="Loc Huynh" userId="80c0383e323bd6ea" providerId="LiveId" clId="{ABD84DDA-2C83-8842-8F53-91005051CD33}" dt="2022-04-03T12:28:03.403" v="10356" actId="207"/>
          <ac:spMkLst>
            <pc:docMk/>
            <pc:sldMk cId="1378109696" sldId="398"/>
            <ac:spMk id="3" creationId="{915ED961-82CE-F140-B979-1794E0DE9605}"/>
          </ac:spMkLst>
        </pc:spChg>
      </pc:sldChg>
      <pc:sldChg chg="add del">
        <pc:chgData name="Loc Huynh" userId="80c0383e323bd6ea" providerId="LiveId" clId="{ABD84DDA-2C83-8842-8F53-91005051CD33}" dt="2022-03-29T07:04:03.255" v="633"/>
        <pc:sldMkLst>
          <pc:docMk/>
          <pc:sldMk cId="1749047818" sldId="398"/>
        </pc:sldMkLst>
      </pc:sldChg>
      <pc:sldChg chg="add del">
        <pc:chgData name="Loc Huynh" userId="80c0383e323bd6ea" providerId="LiveId" clId="{ABD84DDA-2C83-8842-8F53-91005051CD33}" dt="2022-03-29T07:04:03.255" v="633"/>
        <pc:sldMkLst>
          <pc:docMk/>
          <pc:sldMk cId="1708054947" sldId="399"/>
        </pc:sldMkLst>
      </pc:sldChg>
      <pc:sldChg chg="addSp modSp add mod ord modAnim">
        <pc:chgData name="Loc Huynh" userId="80c0383e323bd6ea" providerId="LiveId" clId="{ABD84DDA-2C83-8842-8F53-91005051CD33}" dt="2022-04-03T14:19:40.498" v="12211"/>
        <pc:sldMkLst>
          <pc:docMk/>
          <pc:sldMk cId="3036385744" sldId="399"/>
        </pc:sldMkLst>
        <pc:spChg chg="mod">
          <ac:chgData name="Loc Huynh" userId="80c0383e323bd6ea" providerId="LiveId" clId="{ABD84DDA-2C83-8842-8F53-91005051CD33}" dt="2022-04-03T14:19:24.930" v="12208"/>
          <ac:spMkLst>
            <pc:docMk/>
            <pc:sldMk cId="3036385744" sldId="399"/>
            <ac:spMk id="2" creationId="{14FB75EB-42E3-C744-9CAF-7D2DB53CDAC0}"/>
          </ac:spMkLst>
        </pc:spChg>
        <pc:spChg chg="mod">
          <ac:chgData name="Loc Huynh" userId="80c0383e323bd6ea" providerId="LiveId" clId="{ABD84DDA-2C83-8842-8F53-91005051CD33}" dt="2022-04-03T12:42:44.008" v="10772" actId="207"/>
          <ac:spMkLst>
            <pc:docMk/>
            <pc:sldMk cId="3036385744" sldId="399"/>
            <ac:spMk id="3" creationId="{915ED961-82CE-F140-B979-1794E0DE9605}"/>
          </ac:spMkLst>
        </pc:spChg>
        <pc:spChg chg="add mod">
          <ac:chgData name="Loc Huynh" userId="80c0383e323bd6ea" providerId="LiveId" clId="{ABD84DDA-2C83-8842-8F53-91005051CD33}" dt="2022-04-03T12:25:29.750" v="10343" actId="207"/>
          <ac:spMkLst>
            <pc:docMk/>
            <pc:sldMk cId="3036385744" sldId="399"/>
            <ac:spMk id="6" creationId="{5F020B66-DB0C-AD41-8C63-A6F51CA21331}"/>
          </ac:spMkLst>
        </pc:spChg>
        <pc:spChg chg="add mod">
          <ac:chgData name="Loc Huynh" userId="80c0383e323bd6ea" providerId="LiveId" clId="{ABD84DDA-2C83-8842-8F53-91005051CD33}" dt="2022-04-03T12:25:36.078" v="10345" actId="207"/>
          <ac:spMkLst>
            <pc:docMk/>
            <pc:sldMk cId="3036385744" sldId="399"/>
            <ac:spMk id="7" creationId="{999C50AA-3708-F34F-8443-5AF83075B70B}"/>
          </ac:spMkLst>
        </pc:spChg>
        <pc:spChg chg="add mod">
          <ac:chgData name="Loc Huynh" userId="80c0383e323bd6ea" providerId="LiveId" clId="{ABD84DDA-2C83-8842-8F53-91005051CD33}" dt="2022-04-03T12:25:45.140" v="10348" actId="207"/>
          <ac:spMkLst>
            <pc:docMk/>
            <pc:sldMk cId="3036385744" sldId="399"/>
            <ac:spMk id="8" creationId="{C207D9F1-F6E7-C840-BB44-2C2CC7DCDA55}"/>
          </ac:spMkLst>
        </pc:spChg>
        <pc:graphicFrameChg chg="add mod modGraphic">
          <ac:chgData name="Loc Huynh" userId="80c0383e323bd6ea" providerId="LiveId" clId="{ABD84DDA-2C83-8842-8F53-91005051CD33}" dt="2022-04-03T12:24:48.746" v="10336" actId="1076"/>
          <ac:graphicFrameMkLst>
            <pc:docMk/>
            <pc:sldMk cId="3036385744" sldId="399"/>
            <ac:graphicFrameMk id="5" creationId="{903BEEA8-109E-874B-B26D-D43C368CA45A}"/>
          </ac:graphicFrameMkLst>
        </pc:graphicFrameChg>
      </pc:sldChg>
      <pc:sldChg chg="addSp delSp modSp add mod ord delAnim modAnim">
        <pc:chgData name="Loc Huynh" userId="80c0383e323bd6ea" providerId="LiveId" clId="{ABD84DDA-2C83-8842-8F53-91005051CD33}" dt="2022-04-04T09:54:55.844" v="14027"/>
        <pc:sldMkLst>
          <pc:docMk/>
          <pc:sldMk cId="658686062" sldId="400"/>
        </pc:sldMkLst>
        <pc:spChg chg="mod">
          <ac:chgData name="Loc Huynh" userId="80c0383e323bd6ea" providerId="LiveId" clId="{ABD84DDA-2C83-8842-8F53-91005051CD33}" dt="2022-04-04T09:54:55.844" v="14027"/>
          <ac:spMkLst>
            <pc:docMk/>
            <pc:sldMk cId="658686062" sldId="400"/>
            <ac:spMk id="2" creationId="{14FB75EB-42E3-C744-9CAF-7D2DB53CDAC0}"/>
          </ac:spMkLst>
        </pc:spChg>
        <pc:spChg chg="mod">
          <ac:chgData name="Loc Huynh" userId="80c0383e323bd6ea" providerId="LiveId" clId="{ABD84DDA-2C83-8842-8F53-91005051CD33}" dt="2022-04-03T12:42:41.489" v="10771" actId="207"/>
          <ac:spMkLst>
            <pc:docMk/>
            <pc:sldMk cId="658686062" sldId="400"/>
            <ac:spMk id="3" creationId="{915ED961-82CE-F140-B979-1794E0DE9605}"/>
          </ac:spMkLst>
        </pc:spChg>
        <pc:spChg chg="add del mod">
          <ac:chgData name="Loc Huynh" userId="80c0383e323bd6ea" providerId="LiveId" clId="{ABD84DDA-2C83-8842-8F53-91005051CD33}" dt="2022-04-03T12:30:35.654" v="10414" actId="478"/>
          <ac:spMkLst>
            <pc:docMk/>
            <pc:sldMk cId="658686062" sldId="400"/>
            <ac:spMk id="4" creationId="{8070F4E1-A4A8-214C-83F4-ACFA7104BE58}"/>
          </ac:spMkLst>
        </pc:spChg>
        <pc:spChg chg="del">
          <ac:chgData name="Loc Huynh" userId="80c0383e323bd6ea" providerId="LiveId" clId="{ABD84DDA-2C83-8842-8F53-91005051CD33}" dt="2022-04-03T12:30:25.659" v="10410" actId="478"/>
          <ac:spMkLst>
            <pc:docMk/>
            <pc:sldMk cId="658686062" sldId="400"/>
            <ac:spMk id="6" creationId="{5F020B66-DB0C-AD41-8C63-A6F51CA21331}"/>
          </ac:spMkLst>
        </pc:spChg>
        <pc:spChg chg="del mod">
          <ac:chgData name="Loc Huynh" userId="80c0383e323bd6ea" providerId="LiveId" clId="{ABD84DDA-2C83-8842-8F53-91005051CD33}" dt="2022-04-03T12:33:38.412" v="10528" actId="478"/>
          <ac:spMkLst>
            <pc:docMk/>
            <pc:sldMk cId="658686062" sldId="400"/>
            <ac:spMk id="7" creationId="{999C50AA-3708-F34F-8443-5AF83075B70B}"/>
          </ac:spMkLst>
        </pc:spChg>
        <pc:spChg chg="del">
          <ac:chgData name="Loc Huynh" userId="80c0383e323bd6ea" providerId="LiveId" clId="{ABD84DDA-2C83-8842-8F53-91005051CD33}" dt="2022-04-03T12:33:39.421" v="10529" actId="478"/>
          <ac:spMkLst>
            <pc:docMk/>
            <pc:sldMk cId="658686062" sldId="400"/>
            <ac:spMk id="8" creationId="{C207D9F1-F6E7-C840-BB44-2C2CC7DCDA55}"/>
          </ac:spMkLst>
        </pc:spChg>
        <pc:spChg chg="add mod">
          <ac:chgData name="Loc Huynh" userId="80c0383e323bd6ea" providerId="LiveId" clId="{ABD84DDA-2C83-8842-8F53-91005051CD33}" dt="2022-04-03T12:35:03.770" v="10545" actId="171"/>
          <ac:spMkLst>
            <pc:docMk/>
            <pc:sldMk cId="658686062" sldId="400"/>
            <ac:spMk id="11" creationId="{55264CF7-CD98-024D-808B-BB8283A4A8DD}"/>
          </ac:spMkLst>
        </pc:spChg>
        <pc:spChg chg="add mod">
          <ac:chgData name="Loc Huynh" userId="80c0383e323bd6ea" providerId="LiveId" clId="{ABD84DDA-2C83-8842-8F53-91005051CD33}" dt="2022-04-03T12:42:04.716" v="10742" actId="1582"/>
          <ac:spMkLst>
            <pc:docMk/>
            <pc:sldMk cId="658686062" sldId="400"/>
            <ac:spMk id="12" creationId="{962B78A3-535C-A647-8E3A-852E90D6E99C}"/>
          </ac:spMkLst>
        </pc:spChg>
        <pc:graphicFrameChg chg="mod">
          <ac:chgData name="Loc Huynh" userId="80c0383e323bd6ea" providerId="LiveId" clId="{ABD84DDA-2C83-8842-8F53-91005051CD33}" dt="2022-04-03T12:33:49.182" v="10530" actId="1076"/>
          <ac:graphicFrameMkLst>
            <pc:docMk/>
            <pc:sldMk cId="658686062" sldId="400"/>
            <ac:graphicFrameMk id="5" creationId="{903BEEA8-109E-874B-B26D-D43C368CA45A}"/>
          </ac:graphicFrameMkLst>
        </pc:graphicFrameChg>
        <pc:graphicFrameChg chg="add mod modGraphic">
          <ac:chgData name="Loc Huynh" userId="80c0383e323bd6ea" providerId="LiveId" clId="{ABD84DDA-2C83-8842-8F53-91005051CD33}" dt="2022-04-03T12:33:53.114" v="10531" actId="1076"/>
          <ac:graphicFrameMkLst>
            <pc:docMk/>
            <pc:sldMk cId="658686062" sldId="400"/>
            <ac:graphicFrameMk id="9" creationId="{1527069A-B33E-9D47-AB07-77BB418607DE}"/>
          </ac:graphicFrameMkLst>
        </pc:graphicFrameChg>
      </pc:sldChg>
      <pc:sldChg chg="add del">
        <pc:chgData name="Loc Huynh" userId="80c0383e323bd6ea" providerId="LiveId" clId="{ABD84DDA-2C83-8842-8F53-91005051CD33}" dt="2022-03-29T07:04:03.255" v="633"/>
        <pc:sldMkLst>
          <pc:docMk/>
          <pc:sldMk cId="3060971074" sldId="400"/>
        </pc:sldMkLst>
      </pc:sldChg>
      <pc:sldChg chg="modSp add mod ord">
        <pc:chgData name="Loc Huynh" userId="80c0383e323bd6ea" providerId="LiveId" clId="{ABD84DDA-2C83-8842-8F53-91005051CD33}" dt="2022-04-04T09:54:59.931" v="14028"/>
        <pc:sldMkLst>
          <pc:docMk/>
          <pc:sldMk cId="3783959748" sldId="401"/>
        </pc:sldMkLst>
        <pc:spChg chg="mod">
          <ac:chgData name="Loc Huynh" userId="80c0383e323bd6ea" providerId="LiveId" clId="{ABD84DDA-2C83-8842-8F53-91005051CD33}" dt="2022-04-04T09:54:59.931" v="14028"/>
          <ac:spMkLst>
            <pc:docMk/>
            <pc:sldMk cId="3783959748" sldId="401"/>
            <ac:spMk id="2" creationId="{14FB75EB-42E3-C744-9CAF-7D2DB53CDAC0}"/>
          </ac:spMkLst>
        </pc:spChg>
        <pc:spChg chg="mod">
          <ac:chgData name="Loc Huynh" userId="80c0383e323bd6ea" providerId="LiveId" clId="{ABD84DDA-2C83-8842-8F53-91005051CD33}" dt="2022-04-03T12:42:37.602" v="10770" actId="207"/>
          <ac:spMkLst>
            <pc:docMk/>
            <pc:sldMk cId="3783959748" sldId="401"/>
            <ac:spMk id="3" creationId="{915ED961-82CE-F140-B979-1794E0DE9605}"/>
          </ac:spMkLst>
        </pc:spChg>
        <pc:spChg chg="mod">
          <ac:chgData name="Loc Huynh" userId="80c0383e323bd6ea" providerId="LiveId" clId="{ABD84DDA-2C83-8842-8F53-91005051CD33}" dt="2022-04-03T12:43:04.140" v="10778" actId="14100"/>
          <ac:spMkLst>
            <pc:docMk/>
            <pc:sldMk cId="3783959748" sldId="401"/>
            <ac:spMk id="11" creationId="{55264CF7-CD98-024D-808B-BB8283A4A8DD}"/>
          </ac:spMkLst>
        </pc:spChg>
        <pc:spChg chg="mod">
          <ac:chgData name="Loc Huynh" userId="80c0383e323bd6ea" providerId="LiveId" clId="{ABD84DDA-2C83-8842-8F53-91005051CD33}" dt="2022-04-03T12:44:08.065" v="10889" actId="20577"/>
          <ac:spMkLst>
            <pc:docMk/>
            <pc:sldMk cId="3783959748" sldId="401"/>
            <ac:spMk id="12" creationId="{962B78A3-535C-A647-8E3A-852E90D6E99C}"/>
          </ac:spMkLst>
        </pc:spChg>
        <pc:graphicFrameChg chg="mod modGraphic">
          <ac:chgData name="Loc Huynh" userId="80c0383e323bd6ea" providerId="LiveId" clId="{ABD84DDA-2C83-8842-8F53-91005051CD33}" dt="2022-04-03T12:43:46.967" v="10834" actId="20577"/>
          <ac:graphicFrameMkLst>
            <pc:docMk/>
            <pc:sldMk cId="3783959748" sldId="401"/>
            <ac:graphicFrameMk id="9" creationId="{1527069A-B33E-9D47-AB07-77BB418607DE}"/>
          </ac:graphicFrameMkLst>
        </pc:graphicFrameChg>
      </pc:sldChg>
      <pc:sldChg chg="addSp delSp modSp add del mod delAnim">
        <pc:chgData name="Loc Huynh" userId="80c0383e323bd6ea" providerId="LiveId" clId="{ABD84DDA-2C83-8842-8F53-91005051CD33}" dt="2022-04-03T14:20:05.487" v="12213" actId="2696"/>
        <pc:sldMkLst>
          <pc:docMk/>
          <pc:sldMk cId="475913980" sldId="402"/>
        </pc:sldMkLst>
        <pc:spChg chg="mod">
          <ac:chgData name="Loc Huynh" userId="80c0383e323bd6ea" providerId="LiveId" clId="{ABD84DDA-2C83-8842-8F53-91005051CD33}" dt="2022-04-03T13:16:50.552" v="11730" actId="20577"/>
          <ac:spMkLst>
            <pc:docMk/>
            <pc:sldMk cId="475913980" sldId="402"/>
            <ac:spMk id="3" creationId="{915ED961-82CE-F140-B979-1794E0DE9605}"/>
          </ac:spMkLst>
        </pc:spChg>
        <pc:spChg chg="del">
          <ac:chgData name="Loc Huynh" userId="80c0383e323bd6ea" providerId="LiveId" clId="{ABD84DDA-2C83-8842-8F53-91005051CD33}" dt="2022-04-03T12:46:53.087" v="10928" actId="478"/>
          <ac:spMkLst>
            <pc:docMk/>
            <pc:sldMk cId="475913980" sldId="402"/>
            <ac:spMk id="6" creationId="{5F020B66-DB0C-AD41-8C63-A6F51CA21331}"/>
          </ac:spMkLst>
        </pc:spChg>
        <pc:spChg chg="del">
          <ac:chgData name="Loc Huynh" userId="80c0383e323bd6ea" providerId="LiveId" clId="{ABD84DDA-2C83-8842-8F53-91005051CD33}" dt="2022-04-03T12:46:54.832" v="10929" actId="478"/>
          <ac:spMkLst>
            <pc:docMk/>
            <pc:sldMk cId="475913980" sldId="402"/>
            <ac:spMk id="7" creationId="{999C50AA-3708-F34F-8443-5AF83075B70B}"/>
          </ac:spMkLst>
        </pc:spChg>
        <pc:spChg chg="del">
          <ac:chgData name="Loc Huynh" userId="80c0383e323bd6ea" providerId="LiveId" clId="{ABD84DDA-2C83-8842-8F53-91005051CD33}" dt="2022-04-03T12:46:59.971" v="10931" actId="478"/>
          <ac:spMkLst>
            <pc:docMk/>
            <pc:sldMk cId="475913980" sldId="402"/>
            <ac:spMk id="8" creationId="{C207D9F1-F6E7-C840-BB44-2C2CC7DCDA55}"/>
          </ac:spMkLst>
        </pc:spChg>
        <pc:graphicFrameChg chg="del">
          <ac:chgData name="Loc Huynh" userId="80c0383e323bd6ea" providerId="LiveId" clId="{ABD84DDA-2C83-8842-8F53-91005051CD33}" dt="2022-04-03T12:46:58.070" v="10930" actId="478"/>
          <ac:graphicFrameMkLst>
            <pc:docMk/>
            <pc:sldMk cId="475913980" sldId="402"/>
            <ac:graphicFrameMk id="5" creationId="{903BEEA8-109E-874B-B26D-D43C368CA45A}"/>
          </ac:graphicFrameMkLst>
        </pc:graphicFrameChg>
        <pc:graphicFrameChg chg="add mod modGraphic">
          <ac:chgData name="Loc Huynh" userId="80c0383e323bd6ea" providerId="LiveId" clId="{ABD84DDA-2C83-8842-8F53-91005051CD33}" dt="2022-04-03T13:07:33.579" v="11557" actId="1076"/>
          <ac:graphicFrameMkLst>
            <pc:docMk/>
            <pc:sldMk cId="475913980" sldId="402"/>
            <ac:graphicFrameMk id="9" creationId="{0B39F7B0-ECF4-6745-8DB7-DBA5B7CE71CB}"/>
          </ac:graphicFrameMkLst>
        </pc:graphicFrameChg>
        <pc:graphicFrameChg chg="add mod modGraphic">
          <ac:chgData name="Loc Huynh" userId="80c0383e323bd6ea" providerId="LiveId" clId="{ABD84DDA-2C83-8842-8F53-91005051CD33}" dt="2022-04-03T13:07:46.868" v="11559" actId="1076"/>
          <ac:graphicFrameMkLst>
            <pc:docMk/>
            <pc:sldMk cId="475913980" sldId="402"/>
            <ac:graphicFrameMk id="11" creationId="{EA9CB976-0DB6-E44D-BC9F-D622CEABEFC4}"/>
          </ac:graphicFrameMkLst>
        </pc:graphicFrameChg>
        <pc:graphicFrameChg chg="add mod modGraphic">
          <ac:chgData name="Loc Huynh" userId="80c0383e323bd6ea" providerId="LiveId" clId="{ABD84DDA-2C83-8842-8F53-91005051CD33}" dt="2022-04-03T13:18:08.404" v="11754" actId="1076"/>
          <ac:graphicFrameMkLst>
            <pc:docMk/>
            <pc:sldMk cId="475913980" sldId="402"/>
            <ac:graphicFrameMk id="12" creationId="{2569046A-92C5-B44C-AE59-08A344202E7C}"/>
          </ac:graphicFrameMkLst>
        </pc:graphicFrameChg>
        <pc:picChg chg="add mod">
          <ac:chgData name="Loc Huynh" userId="80c0383e323bd6ea" providerId="LiveId" clId="{ABD84DDA-2C83-8842-8F53-91005051CD33}" dt="2022-04-03T13:20:54.799" v="11761" actId="1076"/>
          <ac:picMkLst>
            <pc:docMk/>
            <pc:sldMk cId="475913980" sldId="402"/>
            <ac:picMk id="15" creationId="{C8BE55B5-E46C-1041-AF1D-88AFDACF0A27}"/>
          </ac:picMkLst>
        </pc:picChg>
        <pc:picChg chg="add mod">
          <ac:chgData name="Loc Huynh" userId="80c0383e323bd6ea" providerId="LiveId" clId="{ABD84DDA-2C83-8842-8F53-91005051CD33}" dt="2022-04-03T13:20:44.650" v="11758" actId="1076"/>
          <ac:picMkLst>
            <pc:docMk/>
            <pc:sldMk cId="475913980" sldId="402"/>
            <ac:picMk id="16" creationId="{E0B3332C-8D52-6841-B4CC-029ACEDAB911}"/>
          </ac:picMkLst>
        </pc:picChg>
        <pc:picChg chg="add mod">
          <ac:chgData name="Loc Huynh" userId="80c0383e323bd6ea" providerId="LiveId" clId="{ABD84DDA-2C83-8842-8F53-91005051CD33}" dt="2022-04-03T13:22:38.803" v="11766" actId="1035"/>
          <ac:picMkLst>
            <pc:docMk/>
            <pc:sldMk cId="475913980" sldId="402"/>
            <ac:picMk id="1026" creationId="{44EBAC7A-5331-B64C-9F9F-60BAFAC86075}"/>
          </ac:picMkLst>
        </pc:picChg>
        <pc:cxnChg chg="add del mod">
          <ac:chgData name="Loc Huynh" userId="80c0383e323bd6ea" providerId="LiveId" clId="{ABD84DDA-2C83-8842-8F53-91005051CD33}" dt="2022-04-03T13:17:34.025" v="11741" actId="478"/>
          <ac:cxnSpMkLst>
            <pc:docMk/>
            <pc:sldMk cId="475913980" sldId="402"/>
            <ac:cxnSpMk id="13" creationId="{42E8E27A-522D-AE45-91F1-9E878BF6BC8D}"/>
          </ac:cxnSpMkLst>
        </pc:cxnChg>
      </pc:sldChg>
      <pc:sldChg chg="modSp add mod modNotesTx">
        <pc:chgData name="Loc Huynh" userId="80c0383e323bd6ea" providerId="LiveId" clId="{ABD84DDA-2C83-8842-8F53-91005051CD33}" dt="2022-04-04T09:39:32.521" v="13602" actId="20577"/>
        <pc:sldMkLst>
          <pc:docMk/>
          <pc:sldMk cId="1177339651" sldId="402"/>
        </pc:sldMkLst>
        <pc:spChg chg="mod">
          <ac:chgData name="Loc Huynh" userId="80c0383e323bd6ea" providerId="LiveId" clId="{ABD84DDA-2C83-8842-8F53-91005051CD33}" dt="2022-04-04T09:39:32.521" v="13602" actId="20577"/>
          <ac:spMkLst>
            <pc:docMk/>
            <pc:sldMk cId="1177339651" sldId="402"/>
            <ac:spMk id="3" creationId="{915ED961-82CE-F140-B979-1794E0DE9605}"/>
          </ac:spMkLst>
        </pc:spChg>
      </pc:sldChg>
      <pc:sldChg chg="add del">
        <pc:chgData name="Loc Huynh" userId="80c0383e323bd6ea" providerId="LiveId" clId="{ABD84DDA-2C83-8842-8F53-91005051CD33}" dt="2022-03-29T07:04:03.255" v="633"/>
        <pc:sldMkLst>
          <pc:docMk/>
          <pc:sldMk cId="3695519806" sldId="402"/>
        </pc:sldMkLst>
      </pc:sldChg>
      <pc:sldChg chg="add del">
        <pc:chgData name="Loc Huynh" userId="80c0383e323bd6ea" providerId="LiveId" clId="{ABD84DDA-2C83-8842-8F53-91005051CD33}" dt="2022-04-03T13:41:35.345" v="11904" actId="2696"/>
        <pc:sldMkLst>
          <pc:docMk/>
          <pc:sldMk cId="970692167" sldId="403"/>
        </pc:sldMkLst>
      </pc:sldChg>
      <pc:sldChg chg="modSp add del mod modNotesTx">
        <pc:chgData name="Loc Huynh" userId="80c0383e323bd6ea" providerId="LiveId" clId="{ABD84DDA-2C83-8842-8F53-91005051CD33}" dt="2022-04-04T09:49:57.600" v="13675" actId="2696"/>
        <pc:sldMkLst>
          <pc:docMk/>
          <pc:sldMk cId="3659343541" sldId="403"/>
        </pc:sldMkLst>
        <pc:spChg chg="mod">
          <ac:chgData name="Loc Huynh" userId="80c0383e323bd6ea" providerId="LiveId" clId="{ABD84DDA-2C83-8842-8F53-91005051CD33}" dt="2022-04-03T14:30:27.460" v="12876" actId="20577"/>
          <ac:spMkLst>
            <pc:docMk/>
            <pc:sldMk cId="3659343541" sldId="403"/>
            <ac:spMk id="3" creationId="{915ED961-82CE-F140-B979-1794E0DE9605}"/>
          </ac:spMkLst>
        </pc:spChg>
      </pc:sldChg>
      <pc:sldChg chg="addSp delSp modSp add del mod">
        <pc:chgData name="Loc Huynh" userId="80c0383e323bd6ea" providerId="LiveId" clId="{ABD84DDA-2C83-8842-8F53-91005051CD33}" dt="2022-04-03T14:20:06.286" v="12214" actId="2696"/>
        <pc:sldMkLst>
          <pc:docMk/>
          <pc:sldMk cId="1691955787" sldId="404"/>
        </pc:sldMkLst>
        <pc:spChg chg="mod">
          <ac:chgData name="Loc Huynh" userId="80c0383e323bd6ea" providerId="LiveId" clId="{ABD84DDA-2C83-8842-8F53-91005051CD33}" dt="2022-04-03T13:36:26.024" v="11903" actId="20577"/>
          <ac:spMkLst>
            <pc:docMk/>
            <pc:sldMk cId="1691955787" sldId="404"/>
            <ac:spMk id="3" creationId="{915ED961-82CE-F140-B979-1794E0DE9605}"/>
          </ac:spMkLst>
        </pc:spChg>
        <pc:graphicFrameChg chg="modGraphic">
          <ac:chgData name="Loc Huynh" userId="80c0383e323bd6ea" providerId="LiveId" clId="{ABD84DDA-2C83-8842-8F53-91005051CD33}" dt="2022-04-03T13:48:35.601" v="12015" actId="20577"/>
          <ac:graphicFrameMkLst>
            <pc:docMk/>
            <pc:sldMk cId="1691955787" sldId="404"/>
            <ac:graphicFrameMk id="9" creationId="{0B39F7B0-ECF4-6745-8DB7-DBA5B7CE71CB}"/>
          </ac:graphicFrameMkLst>
        </pc:graphicFrameChg>
        <pc:graphicFrameChg chg="modGraphic">
          <ac:chgData name="Loc Huynh" userId="80c0383e323bd6ea" providerId="LiveId" clId="{ABD84DDA-2C83-8842-8F53-91005051CD33}" dt="2022-04-03T13:46:54.350" v="11995" actId="20577"/>
          <ac:graphicFrameMkLst>
            <pc:docMk/>
            <pc:sldMk cId="1691955787" sldId="404"/>
            <ac:graphicFrameMk id="11" creationId="{EA9CB976-0DB6-E44D-BC9F-D622CEABEFC4}"/>
          </ac:graphicFrameMkLst>
        </pc:graphicFrameChg>
        <pc:graphicFrameChg chg="modGraphic">
          <ac:chgData name="Loc Huynh" userId="80c0383e323bd6ea" providerId="LiveId" clId="{ABD84DDA-2C83-8842-8F53-91005051CD33}" dt="2022-04-03T13:48:38.057" v="12017" actId="20577"/>
          <ac:graphicFrameMkLst>
            <pc:docMk/>
            <pc:sldMk cId="1691955787" sldId="404"/>
            <ac:graphicFrameMk id="12" creationId="{2569046A-92C5-B44C-AE59-08A344202E7C}"/>
          </ac:graphicFrameMkLst>
        </pc:graphicFrameChg>
        <pc:picChg chg="add mod">
          <ac:chgData name="Loc Huynh" userId="80c0383e323bd6ea" providerId="LiveId" clId="{ABD84DDA-2C83-8842-8F53-91005051CD33}" dt="2022-04-03T13:47:27.425" v="12008" actId="1076"/>
          <ac:picMkLst>
            <pc:docMk/>
            <pc:sldMk cId="1691955787" sldId="404"/>
            <ac:picMk id="13" creationId="{66DA2A94-D752-C740-A605-E162C0DA006F}"/>
          </ac:picMkLst>
        </pc:picChg>
        <pc:picChg chg="add mod">
          <ac:chgData name="Loc Huynh" userId="80c0383e323bd6ea" providerId="LiveId" clId="{ABD84DDA-2C83-8842-8F53-91005051CD33}" dt="2022-04-03T13:47:42.562" v="12013" actId="14100"/>
          <ac:picMkLst>
            <pc:docMk/>
            <pc:sldMk cId="1691955787" sldId="404"/>
            <ac:picMk id="14" creationId="{8F934039-B831-B643-82B2-2EED3AD7E58F}"/>
          </ac:picMkLst>
        </pc:picChg>
        <pc:picChg chg="del">
          <ac:chgData name="Loc Huynh" userId="80c0383e323bd6ea" providerId="LiveId" clId="{ABD84DDA-2C83-8842-8F53-91005051CD33}" dt="2022-04-03T13:47:01.041" v="11996" actId="478"/>
          <ac:picMkLst>
            <pc:docMk/>
            <pc:sldMk cId="1691955787" sldId="404"/>
            <ac:picMk id="15" creationId="{C8BE55B5-E46C-1041-AF1D-88AFDACF0A27}"/>
          </ac:picMkLst>
        </pc:picChg>
        <pc:picChg chg="del">
          <ac:chgData name="Loc Huynh" userId="80c0383e323bd6ea" providerId="LiveId" clId="{ABD84DDA-2C83-8842-8F53-91005051CD33}" dt="2022-04-03T13:47:02.436" v="11997" actId="478"/>
          <ac:picMkLst>
            <pc:docMk/>
            <pc:sldMk cId="1691955787" sldId="404"/>
            <ac:picMk id="16" creationId="{E0B3332C-8D52-6841-B4CC-029ACEDAB911}"/>
          </ac:picMkLst>
        </pc:picChg>
        <pc:picChg chg="del">
          <ac:chgData name="Loc Huynh" userId="80c0383e323bd6ea" providerId="LiveId" clId="{ABD84DDA-2C83-8842-8F53-91005051CD33}" dt="2022-04-03T13:45:28.512" v="11920" actId="478"/>
          <ac:picMkLst>
            <pc:docMk/>
            <pc:sldMk cId="1691955787" sldId="404"/>
            <ac:picMk id="1026" creationId="{44EBAC7A-5331-B64C-9F9F-60BAFAC86075}"/>
          </ac:picMkLst>
        </pc:picChg>
        <pc:picChg chg="add mod">
          <ac:chgData name="Loc Huynh" userId="80c0383e323bd6ea" providerId="LiveId" clId="{ABD84DDA-2C83-8842-8F53-91005051CD33}" dt="2022-04-03T13:45:56.799" v="11930" actId="1076"/>
          <ac:picMkLst>
            <pc:docMk/>
            <pc:sldMk cId="1691955787" sldId="404"/>
            <ac:picMk id="2050" creationId="{62C09A72-8155-EA48-87F6-CF02EDAD7FFA}"/>
          </ac:picMkLst>
        </pc:picChg>
      </pc:sldChg>
      <pc:sldChg chg="add del">
        <pc:chgData name="Loc Huynh" userId="80c0383e323bd6ea" providerId="LiveId" clId="{ABD84DDA-2C83-8842-8F53-91005051CD33}" dt="2022-03-29T07:04:03.255" v="633"/>
        <pc:sldMkLst>
          <pc:docMk/>
          <pc:sldMk cId="2496107516" sldId="404"/>
        </pc:sldMkLst>
      </pc:sldChg>
      <pc:sldChg chg="modSp add mod modShow modNotesTx">
        <pc:chgData name="Loc Huynh" userId="80c0383e323bd6ea" providerId="LiveId" clId="{ABD84DDA-2C83-8842-8F53-91005051CD33}" dt="2022-04-04T09:33:51.005" v="13536" actId="20577"/>
        <pc:sldMkLst>
          <pc:docMk/>
          <pc:sldMk cId="3405891392" sldId="404"/>
        </pc:sldMkLst>
        <pc:spChg chg="mod">
          <ac:chgData name="Loc Huynh" userId="80c0383e323bd6ea" providerId="LiveId" clId="{ABD84DDA-2C83-8842-8F53-91005051CD33}" dt="2022-04-04T08:39:47.030" v="13211" actId="20577"/>
          <ac:spMkLst>
            <pc:docMk/>
            <pc:sldMk cId="3405891392" sldId="404"/>
            <ac:spMk id="3" creationId="{915ED961-82CE-F140-B979-1794E0DE9605}"/>
          </ac:spMkLst>
        </pc:spChg>
        <pc:graphicFrameChg chg="mod modGraphic">
          <ac:chgData name="Loc Huynh" userId="80c0383e323bd6ea" providerId="LiveId" clId="{ABD84DDA-2C83-8842-8F53-91005051CD33}" dt="2022-04-04T09:33:25.141" v="13504" actId="20577"/>
          <ac:graphicFrameMkLst>
            <pc:docMk/>
            <pc:sldMk cId="3405891392" sldId="404"/>
            <ac:graphicFrameMk id="6" creationId="{BBD81430-6914-7546-805E-55091252CC7A}"/>
          </ac:graphicFrameMkLst>
        </pc:graphicFrameChg>
      </pc:sldChg>
      <pc:sldChg chg="add del">
        <pc:chgData name="Loc Huynh" userId="80c0383e323bd6ea" providerId="LiveId" clId="{ABD84DDA-2C83-8842-8F53-91005051CD33}" dt="2022-03-29T07:04:03.255" v="633"/>
        <pc:sldMkLst>
          <pc:docMk/>
          <pc:sldMk cId="1037881469" sldId="405"/>
        </pc:sldMkLst>
      </pc:sldChg>
      <pc:sldChg chg="addSp delSp modSp add del mod">
        <pc:chgData name="Loc Huynh" userId="80c0383e323bd6ea" providerId="LiveId" clId="{ABD84DDA-2C83-8842-8F53-91005051CD33}" dt="2022-04-03T14:20:08.067" v="12215" actId="2696"/>
        <pc:sldMkLst>
          <pc:docMk/>
          <pc:sldMk cId="1728090104" sldId="405"/>
        </pc:sldMkLst>
        <pc:spChg chg="mod">
          <ac:chgData name="Loc Huynh" userId="80c0383e323bd6ea" providerId="LiveId" clId="{ABD84DDA-2C83-8842-8F53-91005051CD33}" dt="2022-04-03T13:50:41.850" v="12124" actId="14100"/>
          <ac:spMkLst>
            <pc:docMk/>
            <pc:sldMk cId="1728090104" sldId="405"/>
            <ac:spMk id="3" creationId="{915ED961-82CE-F140-B979-1794E0DE9605}"/>
          </ac:spMkLst>
        </pc:spChg>
        <pc:graphicFrameChg chg="del">
          <ac:chgData name="Loc Huynh" userId="80c0383e323bd6ea" providerId="LiveId" clId="{ABD84DDA-2C83-8842-8F53-91005051CD33}" dt="2022-04-03T13:49:27.026" v="12055" actId="478"/>
          <ac:graphicFrameMkLst>
            <pc:docMk/>
            <pc:sldMk cId="1728090104" sldId="405"/>
            <ac:graphicFrameMk id="9" creationId="{0B39F7B0-ECF4-6745-8DB7-DBA5B7CE71CB}"/>
          </ac:graphicFrameMkLst>
        </pc:graphicFrameChg>
        <pc:graphicFrameChg chg="del">
          <ac:chgData name="Loc Huynh" userId="80c0383e323bd6ea" providerId="LiveId" clId="{ABD84DDA-2C83-8842-8F53-91005051CD33}" dt="2022-04-03T13:49:24.420" v="12052" actId="478"/>
          <ac:graphicFrameMkLst>
            <pc:docMk/>
            <pc:sldMk cId="1728090104" sldId="405"/>
            <ac:graphicFrameMk id="11" creationId="{EA9CB976-0DB6-E44D-BC9F-D622CEABEFC4}"/>
          </ac:graphicFrameMkLst>
        </pc:graphicFrameChg>
        <pc:graphicFrameChg chg="del">
          <ac:chgData name="Loc Huynh" userId="80c0383e323bd6ea" providerId="LiveId" clId="{ABD84DDA-2C83-8842-8F53-91005051CD33}" dt="2022-04-03T13:49:28.047" v="12056" actId="478"/>
          <ac:graphicFrameMkLst>
            <pc:docMk/>
            <pc:sldMk cId="1728090104" sldId="405"/>
            <ac:graphicFrameMk id="12" creationId="{2569046A-92C5-B44C-AE59-08A344202E7C}"/>
          </ac:graphicFrameMkLst>
        </pc:graphicFrameChg>
        <pc:picChg chg="del">
          <ac:chgData name="Loc Huynh" userId="80c0383e323bd6ea" providerId="LiveId" clId="{ABD84DDA-2C83-8842-8F53-91005051CD33}" dt="2022-04-03T13:49:25.771" v="12054" actId="478"/>
          <ac:picMkLst>
            <pc:docMk/>
            <pc:sldMk cId="1728090104" sldId="405"/>
            <ac:picMk id="13" creationId="{66DA2A94-D752-C740-A605-E162C0DA006F}"/>
          </ac:picMkLst>
        </pc:picChg>
        <pc:picChg chg="del">
          <ac:chgData name="Loc Huynh" userId="80c0383e323bd6ea" providerId="LiveId" clId="{ABD84DDA-2C83-8842-8F53-91005051CD33}" dt="2022-04-03T13:49:25.517" v="12053" actId="478"/>
          <ac:picMkLst>
            <pc:docMk/>
            <pc:sldMk cId="1728090104" sldId="405"/>
            <ac:picMk id="14" creationId="{8F934039-B831-B643-82B2-2EED3AD7E58F}"/>
          </ac:picMkLst>
        </pc:picChg>
        <pc:picChg chg="del">
          <ac:chgData name="Loc Huynh" userId="80c0383e323bd6ea" providerId="LiveId" clId="{ABD84DDA-2C83-8842-8F53-91005051CD33}" dt="2022-04-03T13:49:29.082" v="12057" actId="478"/>
          <ac:picMkLst>
            <pc:docMk/>
            <pc:sldMk cId="1728090104" sldId="405"/>
            <ac:picMk id="2050" creationId="{62C09A72-8155-EA48-87F6-CF02EDAD7FFA}"/>
          </ac:picMkLst>
        </pc:picChg>
        <pc:picChg chg="add mod">
          <ac:chgData name="Loc Huynh" userId="80c0383e323bd6ea" providerId="LiveId" clId="{ABD84DDA-2C83-8842-8F53-91005051CD33}" dt="2022-04-03T13:50:20.810" v="12064" actId="1076"/>
          <ac:picMkLst>
            <pc:docMk/>
            <pc:sldMk cId="1728090104" sldId="405"/>
            <ac:picMk id="3074" creationId="{249C456E-61C3-4947-B4E0-EA9163C4813A}"/>
          </ac:picMkLst>
        </pc:picChg>
      </pc:sldChg>
      <pc:sldChg chg="modSp add mod modNotesTx">
        <pc:chgData name="Loc Huynh" userId="80c0383e323bd6ea" providerId="LiveId" clId="{ABD84DDA-2C83-8842-8F53-91005051CD33}" dt="2022-04-04T09:39:48.135" v="13606" actId="20577"/>
        <pc:sldMkLst>
          <pc:docMk/>
          <pc:sldMk cId="3651594443" sldId="405"/>
        </pc:sldMkLst>
        <pc:spChg chg="mod">
          <ac:chgData name="Loc Huynh" userId="80c0383e323bd6ea" providerId="LiveId" clId="{ABD84DDA-2C83-8842-8F53-91005051CD33}" dt="2022-04-04T09:39:35.949" v="13603" actId="20577"/>
          <ac:spMkLst>
            <pc:docMk/>
            <pc:sldMk cId="3651594443" sldId="405"/>
            <ac:spMk id="3" creationId="{915ED961-82CE-F140-B979-1794E0DE9605}"/>
          </ac:spMkLst>
        </pc:spChg>
        <pc:graphicFrameChg chg="mod modGraphic">
          <ac:chgData name="Loc Huynh" userId="80c0383e323bd6ea" providerId="LiveId" clId="{ABD84DDA-2C83-8842-8F53-91005051CD33}" dt="2022-04-04T09:39:48.135" v="13606" actId="20577"/>
          <ac:graphicFrameMkLst>
            <pc:docMk/>
            <pc:sldMk cId="3651594443" sldId="405"/>
            <ac:graphicFrameMk id="6" creationId="{BBD81430-6914-7546-805E-55091252CC7A}"/>
          </ac:graphicFrameMkLst>
        </pc:graphicFrameChg>
      </pc:sldChg>
      <pc:sldChg chg="add del">
        <pc:chgData name="Loc Huynh" userId="80c0383e323bd6ea" providerId="LiveId" clId="{ABD84DDA-2C83-8842-8F53-91005051CD33}" dt="2022-04-03T13:49:33.942" v="12060"/>
        <pc:sldMkLst>
          <pc:docMk/>
          <pc:sldMk cId="898186414" sldId="406"/>
        </pc:sldMkLst>
      </pc:sldChg>
      <pc:sldChg chg="modSp add del mod">
        <pc:chgData name="Loc Huynh" userId="80c0383e323bd6ea" providerId="LiveId" clId="{ABD84DDA-2C83-8842-8F53-91005051CD33}" dt="2022-03-29T07:04:03.255" v="633"/>
        <pc:sldMkLst>
          <pc:docMk/>
          <pc:sldMk cId="3641092095" sldId="406"/>
        </pc:sldMkLst>
        <pc:spChg chg="mod">
          <ac:chgData name="Loc Huynh" userId="80c0383e323bd6ea" providerId="LiveId" clId="{ABD84DDA-2C83-8842-8F53-91005051CD33}" dt="2022-03-29T07:04:03.255" v="633"/>
          <ac:spMkLst>
            <pc:docMk/>
            <pc:sldMk cId="3641092095" sldId="406"/>
            <ac:spMk id="2" creationId="{00000000-0000-0000-0000-000000000000}"/>
          </ac:spMkLst>
        </pc:spChg>
      </pc:sldChg>
      <pc:sldChg chg="modSp add mod modNotesTx">
        <pc:chgData name="Loc Huynh" userId="80c0383e323bd6ea" providerId="LiveId" clId="{ABD84DDA-2C83-8842-8F53-91005051CD33}" dt="2022-04-04T09:49:54.474" v="13674" actId="20577"/>
        <pc:sldMkLst>
          <pc:docMk/>
          <pc:sldMk cId="3877091001" sldId="406"/>
        </pc:sldMkLst>
        <pc:spChg chg="mod">
          <ac:chgData name="Loc Huynh" userId="80c0383e323bd6ea" providerId="LiveId" clId="{ABD84DDA-2C83-8842-8F53-91005051CD33}" dt="2022-04-04T09:49:54.474" v="13674" actId="20577"/>
          <ac:spMkLst>
            <pc:docMk/>
            <pc:sldMk cId="3877091001" sldId="406"/>
            <ac:spMk id="3" creationId="{915ED961-82CE-F140-B979-1794E0DE9605}"/>
          </ac:spMkLst>
        </pc:spChg>
      </pc:sldChg>
      <pc:sldChg chg="modSp add mod modNotesTx">
        <pc:chgData name="Loc Huynh" userId="80c0383e323bd6ea" providerId="LiveId" clId="{ABD84DDA-2C83-8842-8F53-91005051CD33}" dt="2022-04-04T09:54:22.347" v="14026" actId="20577"/>
        <pc:sldMkLst>
          <pc:docMk/>
          <pc:sldMk cId="2902285178" sldId="407"/>
        </pc:sldMkLst>
        <pc:spChg chg="mod">
          <ac:chgData name="Loc Huynh" userId="80c0383e323bd6ea" providerId="LiveId" clId="{ABD84DDA-2C83-8842-8F53-91005051CD33}" dt="2022-04-04T09:50:06.789" v="13689" actId="20577"/>
          <ac:spMkLst>
            <pc:docMk/>
            <pc:sldMk cId="2902285178" sldId="407"/>
            <ac:spMk id="3" creationId="{915ED961-82CE-F140-B979-1794E0DE9605}"/>
          </ac:spMkLst>
        </pc:spChg>
        <pc:graphicFrameChg chg="mod modGraphic">
          <ac:chgData name="Loc Huynh" userId="80c0383e323bd6ea" providerId="LiveId" clId="{ABD84DDA-2C83-8842-8F53-91005051CD33}" dt="2022-04-04T09:54:22.347" v="14026" actId="20577"/>
          <ac:graphicFrameMkLst>
            <pc:docMk/>
            <pc:sldMk cId="2902285178" sldId="407"/>
            <ac:graphicFrameMk id="6" creationId="{BBD81430-6914-7546-805E-55091252CC7A}"/>
          </ac:graphicFrameMkLst>
        </pc:graphicFrameChg>
      </pc:sldChg>
      <pc:sldChg chg="add del">
        <pc:chgData name="Loc Huynh" userId="80c0383e323bd6ea" providerId="LiveId" clId="{ABD84DDA-2C83-8842-8F53-91005051CD33}" dt="2022-03-29T07:04:03.255" v="633"/>
        <pc:sldMkLst>
          <pc:docMk/>
          <pc:sldMk cId="3623830144" sldId="407"/>
        </pc:sldMkLst>
      </pc:sldChg>
      <pc:sldChg chg="add del">
        <pc:chgData name="Loc Huynh" userId="80c0383e323bd6ea" providerId="LiveId" clId="{ABD84DDA-2C83-8842-8F53-91005051CD33}" dt="2022-03-29T07:04:03.255" v="633"/>
        <pc:sldMkLst>
          <pc:docMk/>
          <pc:sldMk cId="4187589062" sldId="409"/>
        </pc:sldMkLst>
      </pc:sldChg>
      <pc:sldChg chg="add del">
        <pc:chgData name="Loc Huynh" userId="80c0383e323bd6ea" providerId="LiveId" clId="{ABD84DDA-2C83-8842-8F53-91005051CD33}" dt="2022-03-29T07:04:03.255" v="633"/>
        <pc:sldMkLst>
          <pc:docMk/>
          <pc:sldMk cId="2048196227" sldId="410"/>
        </pc:sldMkLst>
      </pc:sldChg>
      <pc:sldChg chg="add del">
        <pc:chgData name="Loc Huynh" userId="80c0383e323bd6ea" providerId="LiveId" clId="{ABD84DDA-2C83-8842-8F53-91005051CD33}" dt="2022-03-29T07:04:03.255" v="633"/>
        <pc:sldMkLst>
          <pc:docMk/>
          <pc:sldMk cId="1063040939" sldId="411"/>
        </pc:sldMkLst>
      </pc:sldChg>
      <pc:sldChg chg="add del">
        <pc:chgData name="Loc Huynh" userId="80c0383e323bd6ea" providerId="LiveId" clId="{ABD84DDA-2C83-8842-8F53-91005051CD33}" dt="2022-03-29T07:04:03.255" v="633"/>
        <pc:sldMkLst>
          <pc:docMk/>
          <pc:sldMk cId="4039007756" sldId="412"/>
        </pc:sldMkLst>
      </pc:sldChg>
      <pc:sldChg chg="add del">
        <pc:chgData name="Loc Huynh" userId="80c0383e323bd6ea" providerId="LiveId" clId="{ABD84DDA-2C83-8842-8F53-91005051CD33}" dt="2022-03-29T07:04:03.255" v="633"/>
        <pc:sldMkLst>
          <pc:docMk/>
          <pc:sldMk cId="1745160420" sldId="426"/>
        </pc:sldMkLst>
      </pc:sldChg>
      <pc:sldChg chg="add del">
        <pc:chgData name="Loc Huynh" userId="80c0383e323bd6ea" providerId="LiveId" clId="{ABD84DDA-2C83-8842-8F53-91005051CD33}" dt="2022-03-29T07:04:03.255" v="633"/>
        <pc:sldMkLst>
          <pc:docMk/>
          <pc:sldMk cId="592091990" sldId="427"/>
        </pc:sldMkLst>
      </pc:sldChg>
      <pc:sldChg chg="add del">
        <pc:chgData name="Loc Huynh" userId="80c0383e323bd6ea" providerId="LiveId" clId="{ABD84DDA-2C83-8842-8F53-91005051CD33}" dt="2022-03-29T07:04:03.255" v="633"/>
        <pc:sldMkLst>
          <pc:docMk/>
          <pc:sldMk cId="3256677249" sldId="429"/>
        </pc:sldMkLst>
      </pc:sldChg>
      <pc:sldChg chg="modSp add del mod">
        <pc:chgData name="Loc Huynh" userId="80c0383e323bd6ea" providerId="LiveId" clId="{ABD84DDA-2C83-8842-8F53-91005051CD33}" dt="2022-03-29T07:04:03.255" v="633"/>
        <pc:sldMkLst>
          <pc:docMk/>
          <pc:sldMk cId="3080454417" sldId="521"/>
        </pc:sldMkLst>
        <pc:spChg chg="mod">
          <ac:chgData name="Loc Huynh" userId="80c0383e323bd6ea" providerId="LiveId" clId="{ABD84DDA-2C83-8842-8F53-91005051CD33}" dt="2022-03-29T07:04:03.255" v="633"/>
          <ac:spMkLst>
            <pc:docMk/>
            <pc:sldMk cId="3080454417" sldId="521"/>
            <ac:spMk id="3" creationId="{00000000-0000-0000-0000-000000000000}"/>
          </ac:spMkLst>
        </pc:spChg>
      </pc:sldChg>
      <pc:sldChg chg="add del">
        <pc:chgData name="Loc Huynh" userId="80c0383e323bd6ea" providerId="LiveId" clId="{ABD84DDA-2C83-8842-8F53-91005051CD33}" dt="2022-03-29T07:04:03.255" v="633"/>
        <pc:sldMkLst>
          <pc:docMk/>
          <pc:sldMk cId="3769311686" sldId="522"/>
        </pc:sldMkLst>
      </pc:sldChg>
      <pc:sldChg chg="add del">
        <pc:chgData name="Loc Huynh" userId="80c0383e323bd6ea" providerId="LiveId" clId="{ABD84DDA-2C83-8842-8F53-91005051CD33}" dt="2022-03-29T07:04:03.255" v="633"/>
        <pc:sldMkLst>
          <pc:docMk/>
          <pc:sldMk cId="3439644331" sldId="524"/>
        </pc:sldMkLst>
      </pc:sldChg>
      <pc:sldChg chg="modSp add del mod">
        <pc:chgData name="Loc Huynh" userId="80c0383e323bd6ea" providerId="LiveId" clId="{ABD84DDA-2C83-8842-8F53-91005051CD33}" dt="2022-03-29T07:04:03.255" v="633"/>
        <pc:sldMkLst>
          <pc:docMk/>
          <pc:sldMk cId="3673180582" sldId="525"/>
        </pc:sldMkLst>
        <pc:spChg chg="mod">
          <ac:chgData name="Loc Huynh" userId="80c0383e323bd6ea" providerId="LiveId" clId="{ABD84DDA-2C83-8842-8F53-91005051CD33}" dt="2022-03-29T07:04:03.255" v="633"/>
          <ac:spMkLst>
            <pc:docMk/>
            <pc:sldMk cId="3673180582" sldId="525"/>
            <ac:spMk id="3" creationId="{00000000-0000-0000-0000-000000000000}"/>
          </ac:spMkLst>
        </pc:spChg>
      </pc:sldChg>
      <pc:sldChg chg="add del">
        <pc:chgData name="Loc Huynh" userId="80c0383e323bd6ea" providerId="LiveId" clId="{ABD84DDA-2C83-8842-8F53-91005051CD33}" dt="2022-03-29T07:04:03.255" v="633"/>
        <pc:sldMkLst>
          <pc:docMk/>
          <pc:sldMk cId="3479052921" sldId="527"/>
        </pc:sldMkLst>
      </pc:sldChg>
      <pc:sldChg chg="add del">
        <pc:chgData name="Loc Huynh" userId="80c0383e323bd6ea" providerId="LiveId" clId="{ABD84DDA-2C83-8842-8F53-91005051CD33}" dt="2022-03-29T07:04:03.255" v="633"/>
        <pc:sldMkLst>
          <pc:docMk/>
          <pc:sldMk cId="928769217" sldId="528"/>
        </pc:sldMkLst>
      </pc:sldChg>
      <pc:sldChg chg="add del">
        <pc:chgData name="Loc Huynh" userId="80c0383e323bd6ea" providerId="LiveId" clId="{ABD84DDA-2C83-8842-8F53-91005051CD33}" dt="2022-03-29T07:04:03.255" v="633"/>
        <pc:sldMkLst>
          <pc:docMk/>
          <pc:sldMk cId="3196867221" sldId="530"/>
        </pc:sldMkLst>
      </pc:sldChg>
      <pc:sldChg chg="add del">
        <pc:chgData name="Loc Huynh" userId="80c0383e323bd6ea" providerId="LiveId" clId="{ABD84DDA-2C83-8842-8F53-91005051CD33}" dt="2022-03-29T07:04:03.255" v="633"/>
        <pc:sldMkLst>
          <pc:docMk/>
          <pc:sldMk cId="3704506426" sldId="531"/>
        </pc:sldMkLst>
      </pc:sldChg>
      <pc:sldChg chg="add del">
        <pc:chgData name="Loc Huynh" userId="80c0383e323bd6ea" providerId="LiveId" clId="{ABD84DDA-2C83-8842-8F53-91005051CD33}" dt="2022-03-29T07:04:03.255" v="633"/>
        <pc:sldMkLst>
          <pc:docMk/>
          <pc:sldMk cId="44114231" sldId="532"/>
        </pc:sldMkLst>
      </pc:sldChg>
      <pc:sldChg chg="modSp add del mod">
        <pc:chgData name="Loc Huynh" userId="80c0383e323bd6ea" providerId="LiveId" clId="{ABD84DDA-2C83-8842-8F53-91005051CD33}" dt="2022-03-29T07:04:03.255" v="633"/>
        <pc:sldMkLst>
          <pc:docMk/>
          <pc:sldMk cId="1294889873" sldId="533"/>
        </pc:sldMkLst>
        <pc:spChg chg="mod">
          <ac:chgData name="Loc Huynh" userId="80c0383e323bd6ea" providerId="LiveId" clId="{ABD84DDA-2C83-8842-8F53-91005051CD33}" dt="2022-03-29T07:04:03.255" v="633"/>
          <ac:spMkLst>
            <pc:docMk/>
            <pc:sldMk cId="1294889873" sldId="533"/>
            <ac:spMk id="2" creationId="{00000000-0000-0000-0000-000000000000}"/>
          </ac:spMkLst>
        </pc:spChg>
      </pc:sldChg>
      <pc:sldChg chg="add del">
        <pc:chgData name="Loc Huynh" userId="80c0383e323bd6ea" providerId="LiveId" clId="{ABD84DDA-2C83-8842-8F53-91005051CD33}" dt="2022-03-29T07:04:03.255" v="633"/>
        <pc:sldMkLst>
          <pc:docMk/>
          <pc:sldMk cId="3985146379" sldId="534"/>
        </pc:sldMkLst>
      </pc:sldChg>
      <pc:sldChg chg="add del">
        <pc:chgData name="Loc Huynh" userId="80c0383e323bd6ea" providerId="LiveId" clId="{ABD84DDA-2C83-8842-8F53-91005051CD33}" dt="2022-03-29T07:04:03.255" v="633"/>
        <pc:sldMkLst>
          <pc:docMk/>
          <pc:sldMk cId="3471023154" sldId="535"/>
        </pc:sldMkLst>
      </pc:sldChg>
      <pc:sldChg chg="add del">
        <pc:chgData name="Loc Huynh" userId="80c0383e323bd6ea" providerId="LiveId" clId="{ABD84DDA-2C83-8842-8F53-91005051CD33}" dt="2022-03-29T07:04:03.255" v="633"/>
        <pc:sldMkLst>
          <pc:docMk/>
          <pc:sldMk cId="777475155" sldId="539"/>
        </pc:sldMkLst>
      </pc:sldChg>
      <pc:sldChg chg="add del">
        <pc:chgData name="Loc Huynh" userId="80c0383e323bd6ea" providerId="LiveId" clId="{ABD84DDA-2C83-8842-8F53-91005051CD33}" dt="2022-03-29T07:04:03.255" v="633"/>
        <pc:sldMkLst>
          <pc:docMk/>
          <pc:sldMk cId="1126834973" sldId="540"/>
        </pc:sldMkLst>
      </pc:sldChg>
      <pc:sldChg chg="add del">
        <pc:chgData name="Loc Huynh" userId="80c0383e323bd6ea" providerId="LiveId" clId="{ABD84DDA-2C83-8842-8F53-91005051CD33}" dt="2022-03-29T07:04:03.255" v="633"/>
        <pc:sldMkLst>
          <pc:docMk/>
          <pc:sldMk cId="1265641457" sldId="541"/>
        </pc:sldMkLst>
      </pc:sldChg>
      <pc:sldChg chg="add del">
        <pc:chgData name="Loc Huynh" userId="80c0383e323bd6ea" providerId="LiveId" clId="{ABD84DDA-2C83-8842-8F53-91005051CD33}" dt="2022-03-29T07:04:03.255" v="633"/>
        <pc:sldMkLst>
          <pc:docMk/>
          <pc:sldMk cId="1397551034" sldId="544"/>
        </pc:sldMkLst>
      </pc:sldChg>
      <pc:sldChg chg="add del">
        <pc:chgData name="Loc Huynh" userId="80c0383e323bd6ea" providerId="LiveId" clId="{ABD84DDA-2C83-8842-8F53-91005051CD33}" dt="2022-03-29T07:04:03.255" v="633"/>
        <pc:sldMkLst>
          <pc:docMk/>
          <pc:sldMk cId="4008568927" sldId="545"/>
        </pc:sldMkLst>
      </pc:sldChg>
      <pc:sldChg chg="add del">
        <pc:chgData name="Loc Huynh" userId="80c0383e323bd6ea" providerId="LiveId" clId="{ABD84DDA-2C83-8842-8F53-91005051CD33}" dt="2022-03-29T07:04:03.255" v="633"/>
        <pc:sldMkLst>
          <pc:docMk/>
          <pc:sldMk cId="3638887425" sldId="546"/>
        </pc:sldMkLst>
      </pc:sldChg>
      <pc:sldChg chg="add del">
        <pc:chgData name="Loc Huynh" userId="80c0383e323bd6ea" providerId="LiveId" clId="{ABD84DDA-2C83-8842-8F53-91005051CD33}" dt="2022-03-29T07:04:03.255" v="633"/>
        <pc:sldMkLst>
          <pc:docMk/>
          <pc:sldMk cId="3284983030" sldId="547"/>
        </pc:sldMkLst>
      </pc:sldChg>
      <pc:sldChg chg="add del">
        <pc:chgData name="Loc Huynh" userId="80c0383e323bd6ea" providerId="LiveId" clId="{ABD84DDA-2C83-8842-8F53-91005051CD33}" dt="2022-03-29T07:04:03.255" v="633"/>
        <pc:sldMkLst>
          <pc:docMk/>
          <pc:sldMk cId="429222788" sldId="548"/>
        </pc:sldMkLst>
      </pc:sldChg>
      <pc:sldChg chg="add del">
        <pc:chgData name="Loc Huynh" userId="80c0383e323bd6ea" providerId="LiveId" clId="{ABD84DDA-2C83-8842-8F53-91005051CD33}" dt="2022-03-29T07:04:03.255" v="633"/>
        <pc:sldMkLst>
          <pc:docMk/>
          <pc:sldMk cId="1502130950" sldId="549"/>
        </pc:sldMkLst>
      </pc:sldChg>
      <pc:sldChg chg="add del">
        <pc:chgData name="Loc Huynh" userId="80c0383e323bd6ea" providerId="LiveId" clId="{ABD84DDA-2C83-8842-8F53-91005051CD33}" dt="2022-03-29T07:04:03.255" v="633"/>
        <pc:sldMkLst>
          <pc:docMk/>
          <pc:sldMk cId="1192690549" sldId="550"/>
        </pc:sldMkLst>
      </pc:sldChg>
      <pc:sldChg chg="modSp add del mod">
        <pc:chgData name="Loc Huynh" userId="80c0383e323bd6ea" providerId="LiveId" clId="{ABD84DDA-2C83-8842-8F53-91005051CD33}" dt="2022-03-29T07:04:03.255" v="633"/>
        <pc:sldMkLst>
          <pc:docMk/>
          <pc:sldMk cId="415725600" sldId="554"/>
        </pc:sldMkLst>
        <pc:spChg chg="mod">
          <ac:chgData name="Loc Huynh" userId="80c0383e323bd6ea" providerId="LiveId" clId="{ABD84DDA-2C83-8842-8F53-91005051CD33}" dt="2022-03-29T07:04:03.255" v="633"/>
          <ac:spMkLst>
            <pc:docMk/>
            <pc:sldMk cId="415725600" sldId="554"/>
            <ac:spMk id="7" creationId="{907A94B0-32FC-4D18-9BB5-ADBD8B5D2130}"/>
          </ac:spMkLst>
        </pc:spChg>
      </pc:sldChg>
      <pc:sldChg chg="add del">
        <pc:chgData name="Loc Huynh" userId="80c0383e323bd6ea" providerId="LiveId" clId="{ABD84DDA-2C83-8842-8F53-91005051CD33}" dt="2022-03-29T07:04:03.255" v="633"/>
        <pc:sldMkLst>
          <pc:docMk/>
          <pc:sldMk cId="3647527318" sldId="555"/>
        </pc:sldMkLst>
      </pc:sldChg>
      <pc:sldChg chg="add del">
        <pc:chgData name="Loc Huynh" userId="80c0383e323bd6ea" providerId="LiveId" clId="{ABD84DDA-2C83-8842-8F53-91005051CD33}" dt="2022-03-29T07:04:03.255" v="633"/>
        <pc:sldMkLst>
          <pc:docMk/>
          <pc:sldMk cId="3451590121" sldId="557"/>
        </pc:sldMkLst>
      </pc:sldChg>
      <pc:sldChg chg="add del">
        <pc:chgData name="Loc Huynh" userId="80c0383e323bd6ea" providerId="LiveId" clId="{ABD84DDA-2C83-8842-8F53-91005051CD33}" dt="2022-03-29T07:04:03.255" v="633"/>
        <pc:sldMkLst>
          <pc:docMk/>
          <pc:sldMk cId="1604274630" sldId="558"/>
        </pc:sldMkLst>
      </pc:sldChg>
      <pc:sldChg chg="add del">
        <pc:chgData name="Loc Huynh" userId="80c0383e323bd6ea" providerId="LiveId" clId="{ABD84DDA-2C83-8842-8F53-91005051CD33}" dt="2022-03-29T07:04:03.255" v="633"/>
        <pc:sldMkLst>
          <pc:docMk/>
          <pc:sldMk cId="4185118061" sldId="559"/>
        </pc:sldMkLst>
      </pc:sldChg>
      <pc:sldChg chg="add del">
        <pc:chgData name="Loc Huynh" userId="80c0383e323bd6ea" providerId="LiveId" clId="{ABD84DDA-2C83-8842-8F53-91005051CD33}" dt="2022-03-29T07:04:03.255" v="633"/>
        <pc:sldMkLst>
          <pc:docMk/>
          <pc:sldMk cId="1227356105" sldId="561"/>
        </pc:sldMkLst>
      </pc:sldChg>
      <pc:sldChg chg="add del">
        <pc:chgData name="Loc Huynh" userId="80c0383e323bd6ea" providerId="LiveId" clId="{ABD84DDA-2C83-8842-8F53-91005051CD33}" dt="2022-03-29T07:04:03.255" v="633"/>
        <pc:sldMkLst>
          <pc:docMk/>
          <pc:sldMk cId="2911409445" sldId="562"/>
        </pc:sldMkLst>
      </pc:sldChg>
      <pc:sldChg chg="add del">
        <pc:chgData name="Loc Huynh" userId="80c0383e323bd6ea" providerId="LiveId" clId="{ABD84DDA-2C83-8842-8F53-91005051CD33}" dt="2022-03-29T07:04:03.255" v="633"/>
        <pc:sldMkLst>
          <pc:docMk/>
          <pc:sldMk cId="389584826" sldId="563"/>
        </pc:sldMkLst>
      </pc:sldChg>
      <pc:sldChg chg="modSp add del mod">
        <pc:chgData name="Loc Huynh" userId="80c0383e323bd6ea" providerId="LiveId" clId="{ABD84DDA-2C83-8842-8F53-91005051CD33}" dt="2022-03-29T07:04:03.255" v="633"/>
        <pc:sldMkLst>
          <pc:docMk/>
          <pc:sldMk cId="1380165490" sldId="564"/>
        </pc:sldMkLst>
        <pc:spChg chg="mod">
          <ac:chgData name="Loc Huynh" userId="80c0383e323bd6ea" providerId="LiveId" clId="{ABD84DDA-2C83-8842-8F53-91005051CD33}" dt="2022-03-29T07:04:03.255" v="633"/>
          <ac:spMkLst>
            <pc:docMk/>
            <pc:sldMk cId="1380165490" sldId="564"/>
            <ac:spMk id="5" creationId="{2C0F3CB3-E29F-4D83-A7AC-FF539AE0183D}"/>
          </ac:spMkLst>
        </pc:spChg>
      </pc:sldChg>
      <pc:sldChg chg="add del">
        <pc:chgData name="Loc Huynh" userId="80c0383e323bd6ea" providerId="LiveId" clId="{ABD84DDA-2C83-8842-8F53-91005051CD33}" dt="2022-03-29T07:04:03.255" v="633"/>
        <pc:sldMkLst>
          <pc:docMk/>
          <pc:sldMk cId="2763825183" sldId="568"/>
        </pc:sldMkLst>
      </pc:sldChg>
      <pc:sldChg chg="add del">
        <pc:chgData name="Loc Huynh" userId="80c0383e323bd6ea" providerId="LiveId" clId="{ABD84DDA-2C83-8842-8F53-91005051CD33}" dt="2022-03-29T07:04:03.255" v="633"/>
        <pc:sldMkLst>
          <pc:docMk/>
          <pc:sldMk cId="944644484" sldId="569"/>
        </pc:sldMkLst>
      </pc:sldChg>
      <pc:sldChg chg="add del">
        <pc:chgData name="Loc Huynh" userId="80c0383e323bd6ea" providerId="LiveId" clId="{ABD84DDA-2C83-8842-8F53-91005051CD33}" dt="2022-03-29T07:04:03.255" v="633"/>
        <pc:sldMkLst>
          <pc:docMk/>
          <pc:sldMk cId="58606467" sldId="570"/>
        </pc:sldMkLst>
      </pc:sldChg>
      <pc:sldChg chg="add del">
        <pc:chgData name="Loc Huynh" userId="80c0383e323bd6ea" providerId="LiveId" clId="{ABD84DDA-2C83-8842-8F53-91005051CD33}" dt="2022-03-29T07:04:03.255" v="633"/>
        <pc:sldMkLst>
          <pc:docMk/>
          <pc:sldMk cId="1910172246" sldId="577"/>
        </pc:sldMkLst>
      </pc:sldChg>
      <pc:sldChg chg="add del">
        <pc:chgData name="Loc Huynh" userId="80c0383e323bd6ea" providerId="LiveId" clId="{ABD84DDA-2C83-8842-8F53-91005051CD33}" dt="2022-03-29T07:04:03.255" v="633"/>
        <pc:sldMkLst>
          <pc:docMk/>
          <pc:sldMk cId="4082379715" sldId="578"/>
        </pc:sldMkLst>
      </pc:sldChg>
      <pc:sldChg chg="modSp add del mod">
        <pc:chgData name="Loc Huynh" userId="80c0383e323bd6ea" providerId="LiveId" clId="{ABD84DDA-2C83-8842-8F53-91005051CD33}" dt="2022-03-29T07:04:03.255" v="633"/>
        <pc:sldMkLst>
          <pc:docMk/>
          <pc:sldMk cId="1210198206" sldId="579"/>
        </pc:sldMkLst>
        <pc:spChg chg="mod">
          <ac:chgData name="Loc Huynh" userId="80c0383e323bd6ea" providerId="LiveId" clId="{ABD84DDA-2C83-8842-8F53-91005051CD33}" dt="2022-03-29T07:04:03.255" v="633"/>
          <ac:spMkLst>
            <pc:docMk/>
            <pc:sldMk cId="1210198206" sldId="579"/>
            <ac:spMk id="3" creationId="{3445960E-8D36-804A-8728-01770B4F8A1E}"/>
          </ac:spMkLst>
        </pc:spChg>
        <pc:spChg chg="mod">
          <ac:chgData name="Loc Huynh" userId="80c0383e323bd6ea" providerId="LiveId" clId="{ABD84DDA-2C83-8842-8F53-91005051CD33}" dt="2022-03-29T07:04:03.255" v="633"/>
          <ac:spMkLst>
            <pc:docMk/>
            <pc:sldMk cId="1210198206" sldId="579"/>
            <ac:spMk id="5" creationId="{63A05CB7-CE37-D248-9AD8-06E4AB636A06}"/>
          </ac:spMkLst>
        </pc:spChg>
      </pc:sldChg>
      <pc:sldChg chg="add del">
        <pc:chgData name="Loc Huynh" userId="80c0383e323bd6ea" providerId="LiveId" clId="{ABD84DDA-2C83-8842-8F53-91005051CD33}" dt="2022-03-29T07:04:03.255" v="633"/>
        <pc:sldMkLst>
          <pc:docMk/>
          <pc:sldMk cId="318195147" sldId="580"/>
        </pc:sldMkLst>
      </pc:sldChg>
      <pc:sldChg chg="add del">
        <pc:chgData name="Loc Huynh" userId="80c0383e323bd6ea" providerId="LiveId" clId="{ABD84DDA-2C83-8842-8F53-91005051CD33}" dt="2022-03-29T07:04:03.255" v="633"/>
        <pc:sldMkLst>
          <pc:docMk/>
          <pc:sldMk cId="93344861" sldId="581"/>
        </pc:sldMkLst>
      </pc:sldChg>
      <pc:sldChg chg="add del">
        <pc:chgData name="Loc Huynh" userId="80c0383e323bd6ea" providerId="LiveId" clId="{ABD84DDA-2C83-8842-8F53-91005051CD33}" dt="2022-03-29T07:04:03.255" v="633"/>
        <pc:sldMkLst>
          <pc:docMk/>
          <pc:sldMk cId="1695506894" sldId="582"/>
        </pc:sldMkLst>
      </pc:sldChg>
      <pc:sldChg chg="add del">
        <pc:chgData name="Loc Huynh" userId="80c0383e323bd6ea" providerId="LiveId" clId="{ABD84DDA-2C83-8842-8F53-91005051CD33}" dt="2022-03-29T07:04:03.255" v="633"/>
        <pc:sldMkLst>
          <pc:docMk/>
          <pc:sldMk cId="2618917640" sldId="583"/>
        </pc:sldMkLst>
      </pc:sldChg>
      <pc:sldChg chg="add del">
        <pc:chgData name="Loc Huynh" userId="80c0383e323bd6ea" providerId="LiveId" clId="{ABD84DDA-2C83-8842-8F53-91005051CD33}" dt="2022-03-29T07:04:03.255" v="633"/>
        <pc:sldMkLst>
          <pc:docMk/>
          <pc:sldMk cId="1243080413" sldId="584"/>
        </pc:sldMkLst>
      </pc:sldChg>
      <pc:sldChg chg="add del">
        <pc:chgData name="Loc Huynh" userId="80c0383e323bd6ea" providerId="LiveId" clId="{ABD84DDA-2C83-8842-8F53-91005051CD33}" dt="2022-03-29T07:04:03.255" v="633"/>
        <pc:sldMkLst>
          <pc:docMk/>
          <pc:sldMk cId="2635198611" sldId="585"/>
        </pc:sldMkLst>
      </pc:sldChg>
      <pc:sldChg chg="add del">
        <pc:chgData name="Loc Huynh" userId="80c0383e323bd6ea" providerId="LiveId" clId="{ABD84DDA-2C83-8842-8F53-91005051CD33}" dt="2022-03-29T07:04:03.255" v="633"/>
        <pc:sldMkLst>
          <pc:docMk/>
          <pc:sldMk cId="3000604996" sldId="586"/>
        </pc:sldMkLst>
      </pc:sldChg>
      <pc:sldChg chg="add del">
        <pc:chgData name="Loc Huynh" userId="80c0383e323bd6ea" providerId="LiveId" clId="{ABD84DDA-2C83-8842-8F53-91005051CD33}" dt="2022-03-29T07:04:03.255" v="633"/>
        <pc:sldMkLst>
          <pc:docMk/>
          <pc:sldMk cId="1517853688" sldId="587"/>
        </pc:sldMkLst>
      </pc:sldChg>
      <pc:sldChg chg="add del">
        <pc:chgData name="Loc Huynh" userId="80c0383e323bd6ea" providerId="LiveId" clId="{ABD84DDA-2C83-8842-8F53-91005051CD33}" dt="2022-03-29T07:04:03.255" v="633"/>
        <pc:sldMkLst>
          <pc:docMk/>
          <pc:sldMk cId="2855389999" sldId="588"/>
        </pc:sldMkLst>
      </pc:sldChg>
      <pc:sldChg chg="add del">
        <pc:chgData name="Loc Huynh" userId="80c0383e323bd6ea" providerId="LiveId" clId="{ABD84DDA-2C83-8842-8F53-91005051CD33}" dt="2022-03-29T07:04:03.255" v="633"/>
        <pc:sldMkLst>
          <pc:docMk/>
          <pc:sldMk cId="1959734440" sldId="589"/>
        </pc:sldMkLst>
      </pc:sldChg>
      <pc:sldChg chg="add del">
        <pc:chgData name="Loc Huynh" userId="80c0383e323bd6ea" providerId="LiveId" clId="{ABD84DDA-2C83-8842-8F53-91005051CD33}" dt="2022-03-29T07:04:03.255" v="633"/>
        <pc:sldMkLst>
          <pc:docMk/>
          <pc:sldMk cId="2332320716" sldId="590"/>
        </pc:sldMkLst>
      </pc:sldChg>
      <pc:sldChg chg="add del">
        <pc:chgData name="Loc Huynh" userId="80c0383e323bd6ea" providerId="LiveId" clId="{ABD84DDA-2C83-8842-8F53-91005051CD33}" dt="2022-03-29T07:04:03.255" v="633"/>
        <pc:sldMkLst>
          <pc:docMk/>
          <pc:sldMk cId="1712416596" sldId="591"/>
        </pc:sldMkLst>
      </pc:sldChg>
      <pc:sldChg chg="add del">
        <pc:chgData name="Loc Huynh" userId="80c0383e323bd6ea" providerId="LiveId" clId="{ABD84DDA-2C83-8842-8F53-91005051CD33}" dt="2022-03-29T07:04:03.255" v="633"/>
        <pc:sldMkLst>
          <pc:docMk/>
          <pc:sldMk cId="101677919" sldId="592"/>
        </pc:sldMkLst>
      </pc:sldChg>
      <pc:sldChg chg="add del">
        <pc:chgData name="Loc Huynh" userId="80c0383e323bd6ea" providerId="LiveId" clId="{ABD84DDA-2C83-8842-8F53-91005051CD33}" dt="2022-03-29T07:04:03.255" v="633"/>
        <pc:sldMkLst>
          <pc:docMk/>
          <pc:sldMk cId="16191236" sldId="593"/>
        </pc:sldMkLst>
      </pc:sldChg>
      <pc:sldChg chg="add del">
        <pc:chgData name="Loc Huynh" userId="80c0383e323bd6ea" providerId="LiveId" clId="{ABD84DDA-2C83-8842-8F53-91005051CD33}" dt="2022-03-29T07:04:03.255" v="633"/>
        <pc:sldMkLst>
          <pc:docMk/>
          <pc:sldMk cId="3318623158" sldId="594"/>
        </pc:sldMkLst>
      </pc:sldChg>
      <pc:sldChg chg="add del">
        <pc:chgData name="Loc Huynh" userId="80c0383e323bd6ea" providerId="LiveId" clId="{ABD84DDA-2C83-8842-8F53-91005051CD33}" dt="2022-03-29T07:04:03.255" v="633"/>
        <pc:sldMkLst>
          <pc:docMk/>
          <pc:sldMk cId="3633893620" sldId="595"/>
        </pc:sldMkLst>
      </pc:sldChg>
      <pc:sldChg chg="add del">
        <pc:chgData name="Loc Huynh" userId="80c0383e323bd6ea" providerId="LiveId" clId="{ABD84DDA-2C83-8842-8F53-91005051CD33}" dt="2022-03-29T07:04:03.255" v="633"/>
        <pc:sldMkLst>
          <pc:docMk/>
          <pc:sldMk cId="3363766108" sldId="596"/>
        </pc:sldMkLst>
      </pc:sldChg>
      <pc:sldChg chg="add del">
        <pc:chgData name="Loc Huynh" userId="80c0383e323bd6ea" providerId="LiveId" clId="{ABD84DDA-2C83-8842-8F53-91005051CD33}" dt="2022-03-29T07:04:03.255" v="633"/>
        <pc:sldMkLst>
          <pc:docMk/>
          <pc:sldMk cId="3522572476" sldId="597"/>
        </pc:sldMkLst>
      </pc:sldChg>
      <pc:sldChg chg="add del">
        <pc:chgData name="Loc Huynh" userId="80c0383e323bd6ea" providerId="LiveId" clId="{ABD84DDA-2C83-8842-8F53-91005051CD33}" dt="2022-03-29T07:04:03.255" v="633"/>
        <pc:sldMkLst>
          <pc:docMk/>
          <pc:sldMk cId="657898596" sldId="598"/>
        </pc:sldMkLst>
      </pc:sldChg>
      <pc:sldChg chg="add del">
        <pc:chgData name="Loc Huynh" userId="80c0383e323bd6ea" providerId="LiveId" clId="{ABD84DDA-2C83-8842-8F53-91005051CD33}" dt="2022-03-29T07:04:03.255" v="633"/>
        <pc:sldMkLst>
          <pc:docMk/>
          <pc:sldMk cId="1306951267" sldId="599"/>
        </pc:sldMkLst>
      </pc:sldChg>
      <pc:sldChg chg="add del">
        <pc:chgData name="Loc Huynh" userId="80c0383e323bd6ea" providerId="LiveId" clId="{ABD84DDA-2C83-8842-8F53-91005051CD33}" dt="2022-03-29T07:04:03.255" v="633"/>
        <pc:sldMkLst>
          <pc:docMk/>
          <pc:sldMk cId="680790309" sldId="600"/>
        </pc:sldMkLst>
      </pc:sldChg>
      <pc:sldChg chg="add del">
        <pc:chgData name="Loc Huynh" userId="80c0383e323bd6ea" providerId="LiveId" clId="{ABD84DDA-2C83-8842-8F53-91005051CD33}" dt="2022-03-29T07:04:03.255" v="633"/>
        <pc:sldMkLst>
          <pc:docMk/>
          <pc:sldMk cId="65220898" sldId="601"/>
        </pc:sldMkLst>
      </pc:sldChg>
      <pc:sldChg chg="add del">
        <pc:chgData name="Loc Huynh" userId="80c0383e323bd6ea" providerId="LiveId" clId="{ABD84DDA-2C83-8842-8F53-91005051CD33}" dt="2022-03-29T07:04:03.255" v="633"/>
        <pc:sldMkLst>
          <pc:docMk/>
          <pc:sldMk cId="4194403479" sldId="602"/>
        </pc:sldMkLst>
      </pc:sldChg>
      <pc:sldChg chg="add del">
        <pc:chgData name="Loc Huynh" userId="80c0383e323bd6ea" providerId="LiveId" clId="{ABD84DDA-2C83-8842-8F53-91005051CD33}" dt="2022-03-29T07:04:03.255" v="633"/>
        <pc:sldMkLst>
          <pc:docMk/>
          <pc:sldMk cId="1553935291" sldId="603"/>
        </pc:sldMkLst>
      </pc:sldChg>
      <pc:sldChg chg="add del">
        <pc:chgData name="Loc Huynh" userId="80c0383e323bd6ea" providerId="LiveId" clId="{ABD84DDA-2C83-8842-8F53-91005051CD33}" dt="2022-03-29T07:04:03.255" v="633"/>
        <pc:sldMkLst>
          <pc:docMk/>
          <pc:sldMk cId="1650588651" sldId="604"/>
        </pc:sldMkLst>
      </pc:sldChg>
    </pc:docChg>
  </pc:docChgLst>
  <pc:docChgLst>
    <pc:chgData name="Loc Huynh" userId="80c0383e323bd6ea" providerId="LiveId" clId="{0AE45BB6-5B9B-5242-9E66-830EC0E01B2C}"/>
    <pc:docChg chg="undo redo custSel addSld delSld modSld sldOrd modHandout">
      <pc:chgData name="Loc Huynh" userId="80c0383e323bd6ea" providerId="LiveId" clId="{0AE45BB6-5B9B-5242-9E66-830EC0E01B2C}" dt="2022-01-26T04:52:15.851" v="12862" actId="20577"/>
      <pc:docMkLst>
        <pc:docMk/>
      </pc:docMkLst>
      <pc:sldChg chg="modSp mod">
        <pc:chgData name="Loc Huynh" userId="80c0383e323bd6ea" providerId="LiveId" clId="{0AE45BB6-5B9B-5242-9E66-830EC0E01B2C}" dt="2022-01-26T01:51:25.278" v="9256" actId="20577"/>
        <pc:sldMkLst>
          <pc:docMk/>
          <pc:sldMk cId="0" sldId="256"/>
        </pc:sldMkLst>
        <pc:spChg chg="mod">
          <ac:chgData name="Loc Huynh" userId="80c0383e323bd6ea" providerId="LiveId" clId="{0AE45BB6-5B9B-5242-9E66-830EC0E01B2C}" dt="2022-01-26T01:51:25.278" v="9256" actId="20577"/>
          <ac:spMkLst>
            <pc:docMk/>
            <pc:sldMk cId="0" sldId="256"/>
            <ac:spMk id="184" creationId="{00000000-0000-0000-0000-000000000000}"/>
          </ac:spMkLst>
        </pc:spChg>
      </pc:sldChg>
      <pc:sldChg chg="addSp delSp modSp mod">
        <pc:chgData name="Loc Huynh" userId="80c0383e323bd6ea" providerId="LiveId" clId="{0AE45BB6-5B9B-5242-9E66-830EC0E01B2C}" dt="2022-01-26T04:47:58.241" v="12848" actId="948"/>
        <pc:sldMkLst>
          <pc:docMk/>
          <pc:sldMk cId="0" sldId="279"/>
        </pc:sldMkLst>
        <pc:spChg chg="add del mod">
          <ac:chgData name="Loc Huynh" userId="80c0383e323bd6ea" providerId="LiveId" clId="{0AE45BB6-5B9B-5242-9E66-830EC0E01B2C}" dt="2022-01-26T04:47:58.241" v="12848" actId="948"/>
          <ac:spMkLst>
            <pc:docMk/>
            <pc:sldMk cId="0" sldId="279"/>
            <ac:spMk id="525" creationId="{00000000-0000-0000-0000-000000000000}"/>
          </ac:spMkLst>
        </pc:spChg>
      </pc:sldChg>
      <pc:sldChg chg="modSp mod">
        <pc:chgData name="Loc Huynh" userId="80c0383e323bd6ea" providerId="LiveId" clId="{0AE45BB6-5B9B-5242-9E66-830EC0E01B2C}" dt="2022-01-24T11:55:38.025" v="2186" actId="14100"/>
        <pc:sldMkLst>
          <pc:docMk/>
          <pc:sldMk cId="2897152929" sldId="296"/>
        </pc:sldMkLst>
        <pc:spChg chg="mod">
          <ac:chgData name="Loc Huynh" userId="80c0383e323bd6ea" providerId="LiveId" clId="{0AE45BB6-5B9B-5242-9E66-830EC0E01B2C}" dt="2022-01-24T07:50:17.086" v="52" actId="20577"/>
          <ac:spMkLst>
            <pc:docMk/>
            <pc:sldMk cId="2897152929" sldId="296"/>
            <ac:spMk id="2" creationId="{14FB75EB-42E3-C744-9CAF-7D2DB53CDAC0}"/>
          </ac:spMkLst>
        </pc:spChg>
        <pc:spChg chg="mod">
          <ac:chgData name="Loc Huynh" userId="80c0383e323bd6ea" providerId="LiveId" clId="{0AE45BB6-5B9B-5242-9E66-830EC0E01B2C}" dt="2022-01-24T11:55:38.025" v="2186" actId="14100"/>
          <ac:spMkLst>
            <pc:docMk/>
            <pc:sldMk cId="2897152929" sldId="296"/>
            <ac:spMk id="3" creationId="{915ED961-82CE-F140-B979-1794E0DE9605}"/>
          </ac:spMkLst>
        </pc:spChg>
      </pc:sldChg>
      <pc:sldChg chg="add del">
        <pc:chgData name="Loc Huynh" userId="80c0383e323bd6ea" providerId="LiveId" clId="{0AE45BB6-5B9B-5242-9E66-830EC0E01B2C}" dt="2022-01-24T09:42:57.802" v="763" actId="2696"/>
        <pc:sldMkLst>
          <pc:docMk/>
          <pc:sldMk cId="1683330150" sldId="297"/>
        </pc:sldMkLst>
      </pc:sldChg>
      <pc:sldChg chg="del">
        <pc:chgData name="Loc Huynh" userId="80c0383e323bd6ea" providerId="LiveId" clId="{0AE45BB6-5B9B-5242-9E66-830EC0E01B2C}" dt="2022-01-24T09:42:57.802" v="763" actId="2696"/>
        <pc:sldMkLst>
          <pc:docMk/>
          <pc:sldMk cId="533623523" sldId="298"/>
        </pc:sldMkLst>
      </pc:sldChg>
      <pc:sldChg chg="del">
        <pc:chgData name="Loc Huynh" userId="80c0383e323bd6ea" providerId="LiveId" clId="{0AE45BB6-5B9B-5242-9E66-830EC0E01B2C}" dt="2022-01-24T09:42:57.802" v="763" actId="2696"/>
        <pc:sldMkLst>
          <pc:docMk/>
          <pc:sldMk cId="3922637913" sldId="299"/>
        </pc:sldMkLst>
      </pc:sldChg>
      <pc:sldChg chg="del">
        <pc:chgData name="Loc Huynh" userId="80c0383e323bd6ea" providerId="LiveId" clId="{0AE45BB6-5B9B-5242-9E66-830EC0E01B2C}" dt="2022-01-24T09:42:57.802" v="763" actId="2696"/>
        <pc:sldMkLst>
          <pc:docMk/>
          <pc:sldMk cId="657325403" sldId="300"/>
        </pc:sldMkLst>
      </pc:sldChg>
      <pc:sldChg chg="del">
        <pc:chgData name="Loc Huynh" userId="80c0383e323bd6ea" providerId="LiveId" clId="{0AE45BB6-5B9B-5242-9E66-830EC0E01B2C}" dt="2022-01-25T08:37:42.897" v="6455" actId="2696"/>
        <pc:sldMkLst>
          <pc:docMk/>
          <pc:sldMk cId="1960630294" sldId="301"/>
        </pc:sldMkLst>
      </pc:sldChg>
      <pc:sldChg chg="modSp mod">
        <pc:chgData name="Loc Huynh" userId="80c0383e323bd6ea" providerId="LiveId" clId="{0AE45BB6-5B9B-5242-9E66-830EC0E01B2C}" dt="2022-01-24T07:57:59.774" v="286" actId="20577"/>
        <pc:sldMkLst>
          <pc:docMk/>
          <pc:sldMk cId="2719431770" sldId="303"/>
        </pc:sldMkLst>
        <pc:spChg chg="mod">
          <ac:chgData name="Loc Huynh" userId="80c0383e323bd6ea" providerId="LiveId" clId="{0AE45BB6-5B9B-5242-9E66-830EC0E01B2C}" dt="2022-01-24T07:57:59.774" v="286" actId="20577"/>
          <ac:spMkLst>
            <pc:docMk/>
            <pc:sldMk cId="2719431770" sldId="303"/>
            <ac:spMk id="2" creationId="{8F68707A-DF9C-7442-AA8B-3854934550D4}"/>
          </ac:spMkLst>
        </pc:spChg>
      </pc:sldChg>
      <pc:sldChg chg="modSp mod ord">
        <pc:chgData name="Loc Huynh" userId="80c0383e323bd6ea" providerId="LiveId" clId="{0AE45BB6-5B9B-5242-9E66-830EC0E01B2C}" dt="2022-01-24T11:54:15.099" v="2109" actId="14100"/>
        <pc:sldMkLst>
          <pc:docMk/>
          <pc:sldMk cId="1504171760" sldId="304"/>
        </pc:sldMkLst>
        <pc:spChg chg="mod">
          <ac:chgData name="Loc Huynh" userId="80c0383e323bd6ea" providerId="LiveId" clId="{0AE45BB6-5B9B-5242-9E66-830EC0E01B2C}" dt="2022-01-24T11:54:15.099" v="2109" actId="14100"/>
          <ac:spMkLst>
            <pc:docMk/>
            <pc:sldMk cId="1504171760" sldId="304"/>
            <ac:spMk id="2" creationId="{8F68707A-DF9C-7442-AA8B-3854934550D4}"/>
          </ac:spMkLst>
        </pc:spChg>
      </pc:sldChg>
      <pc:sldChg chg="del">
        <pc:chgData name="Loc Huynh" userId="80c0383e323bd6ea" providerId="LiveId" clId="{0AE45BB6-5B9B-5242-9E66-830EC0E01B2C}" dt="2022-01-24T09:43:02.994" v="764" actId="2696"/>
        <pc:sldMkLst>
          <pc:docMk/>
          <pc:sldMk cId="1041543653" sldId="305"/>
        </pc:sldMkLst>
      </pc:sldChg>
      <pc:sldChg chg="del">
        <pc:chgData name="Loc Huynh" userId="80c0383e323bd6ea" providerId="LiveId" clId="{0AE45BB6-5B9B-5242-9E66-830EC0E01B2C}" dt="2022-01-24T09:42:57.802" v="763" actId="2696"/>
        <pc:sldMkLst>
          <pc:docMk/>
          <pc:sldMk cId="1533929025" sldId="306"/>
        </pc:sldMkLst>
      </pc:sldChg>
      <pc:sldChg chg="del">
        <pc:chgData name="Loc Huynh" userId="80c0383e323bd6ea" providerId="LiveId" clId="{0AE45BB6-5B9B-5242-9E66-830EC0E01B2C}" dt="2022-01-24T09:43:02.994" v="764" actId="2696"/>
        <pc:sldMkLst>
          <pc:docMk/>
          <pc:sldMk cId="650321722" sldId="307"/>
        </pc:sldMkLst>
      </pc:sldChg>
      <pc:sldChg chg="del">
        <pc:chgData name="Loc Huynh" userId="80c0383e323bd6ea" providerId="LiveId" clId="{0AE45BB6-5B9B-5242-9E66-830EC0E01B2C}" dt="2022-01-24T09:43:02.994" v="764" actId="2696"/>
        <pc:sldMkLst>
          <pc:docMk/>
          <pc:sldMk cId="3501836864" sldId="308"/>
        </pc:sldMkLst>
      </pc:sldChg>
      <pc:sldChg chg="addSp delSp modSp mod modNotesTx">
        <pc:chgData name="Loc Huynh" userId="80c0383e323bd6ea" providerId="LiveId" clId="{0AE45BB6-5B9B-5242-9E66-830EC0E01B2C}" dt="2022-01-26T04:40:09.921" v="12822" actId="255"/>
        <pc:sldMkLst>
          <pc:docMk/>
          <pc:sldMk cId="939005025" sldId="309"/>
        </pc:sldMkLst>
        <pc:spChg chg="mod">
          <ac:chgData name="Loc Huynh" userId="80c0383e323bd6ea" providerId="LiveId" clId="{0AE45BB6-5B9B-5242-9E66-830EC0E01B2C}" dt="2022-01-24T12:54:55.398" v="4549"/>
          <ac:spMkLst>
            <pc:docMk/>
            <pc:sldMk cId="939005025" sldId="309"/>
            <ac:spMk id="2" creationId="{14FB75EB-42E3-C744-9CAF-7D2DB53CDAC0}"/>
          </ac:spMkLst>
        </pc:spChg>
        <pc:spChg chg="mod">
          <ac:chgData name="Loc Huynh" userId="80c0383e323bd6ea" providerId="LiveId" clId="{0AE45BB6-5B9B-5242-9E66-830EC0E01B2C}" dt="2022-01-26T04:40:09.921" v="12822" actId="255"/>
          <ac:spMkLst>
            <pc:docMk/>
            <pc:sldMk cId="939005025" sldId="309"/>
            <ac:spMk id="3" creationId="{915ED961-82CE-F140-B979-1794E0DE9605}"/>
          </ac:spMkLst>
        </pc:spChg>
        <pc:spChg chg="add del mod">
          <ac:chgData name="Loc Huynh" userId="80c0383e323bd6ea" providerId="LiveId" clId="{0AE45BB6-5B9B-5242-9E66-830EC0E01B2C}" dt="2022-01-25T02:02:40.572" v="4551" actId="478"/>
          <ac:spMkLst>
            <pc:docMk/>
            <pc:sldMk cId="939005025" sldId="309"/>
            <ac:spMk id="4" creationId="{49CB0966-5D42-4F4A-A29B-59B591AA321F}"/>
          </ac:spMkLst>
        </pc:spChg>
      </pc:sldChg>
      <pc:sldChg chg="del">
        <pc:chgData name="Loc Huynh" userId="80c0383e323bd6ea" providerId="LiveId" clId="{0AE45BB6-5B9B-5242-9E66-830EC0E01B2C}" dt="2022-01-25T08:37:48.393" v="6457" actId="2696"/>
        <pc:sldMkLst>
          <pc:docMk/>
          <pc:sldMk cId="190706261" sldId="311"/>
        </pc:sldMkLst>
      </pc:sldChg>
      <pc:sldChg chg="del">
        <pc:chgData name="Loc Huynh" userId="80c0383e323bd6ea" providerId="LiveId" clId="{0AE45BB6-5B9B-5242-9E66-830EC0E01B2C}" dt="2022-01-25T08:37:46.047" v="6456" actId="2696"/>
        <pc:sldMkLst>
          <pc:docMk/>
          <pc:sldMk cId="1993550717" sldId="312"/>
        </pc:sldMkLst>
      </pc:sldChg>
      <pc:sldChg chg="del">
        <pc:chgData name="Loc Huynh" userId="80c0383e323bd6ea" providerId="LiveId" clId="{0AE45BB6-5B9B-5242-9E66-830EC0E01B2C}" dt="2022-01-25T08:37:48.967" v="6458" actId="2696"/>
        <pc:sldMkLst>
          <pc:docMk/>
          <pc:sldMk cId="1683963868" sldId="313"/>
        </pc:sldMkLst>
      </pc:sldChg>
      <pc:sldChg chg="del">
        <pc:chgData name="Loc Huynh" userId="80c0383e323bd6ea" providerId="LiveId" clId="{0AE45BB6-5B9B-5242-9E66-830EC0E01B2C}" dt="2022-01-25T08:37:49.623" v="6459" actId="2696"/>
        <pc:sldMkLst>
          <pc:docMk/>
          <pc:sldMk cId="3369492368" sldId="314"/>
        </pc:sldMkLst>
      </pc:sldChg>
      <pc:sldChg chg="del">
        <pc:chgData name="Loc Huynh" userId="80c0383e323bd6ea" providerId="LiveId" clId="{0AE45BB6-5B9B-5242-9E66-830EC0E01B2C}" dt="2022-01-24T10:21:41.728" v="1384" actId="2696"/>
        <pc:sldMkLst>
          <pc:docMk/>
          <pc:sldMk cId="2028525360" sldId="315"/>
        </pc:sldMkLst>
      </pc:sldChg>
      <pc:sldChg chg="del">
        <pc:chgData name="Loc Huynh" userId="80c0383e323bd6ea" providerId="LiveId" clId="{0AE45BB6-5B9B-5242-9E66-830EC0E01B2C}" dt="2022-01-24T10:21:43.213" v="1385" actId="2696"/>
        <pc:sldMkLst>
          <pc:docMk/>
          <pc:sldMk cId="3079771705" sldId="316"/>
        </pc:sldMkLst>
      </pc:sldChg>
      <pc:sldChg chg="del">
        <pc:chgData name="Loc Huynh" userId="80c0383e323bd6ea" providerId="LiveId" clId="{0AE45BB6-5B9B-5242-9E66-830EC0E01B2C}" dt="2022-01-25T08:37:51.120" v="6460" actId="2696"/>
        <pc:sldMkLst>
          <pc:docMk/>
          <pc:sldMk cId="64151477" sldId="317"/>
        </pc:sldMkLst>
      </pc:sldChg>
      <pc:sldChg chg="del">
        <pc:chgData name="Loc Huynh" userId="80c0383e323bd6ea" providerId="LiveId" clId="{0AE45BB6-5B9B-5242-9E66-830EC0E01B2C}" dt="2022-01-25T08:37:57.670" v="6461" actId="2696"/>
        <pc:sldMkLst>
          <pc:docMk/>
          <pc:sldMk cId="977140907" sldId="318"/>
        </pc:sldMkLst>
      </pc:sldChg>
      <pc:sldChg chg="del">
        <pc:chgData name="Loc Huynh" userId="80c0383e323bd6ea" providerId="LiveId" clId="{0AE45BB6-5B9B-5242-9E66-830EC0E01B2C}" dt="2022-01-25T08:37:58.268" v="6462" actId="2696"/>
        <pc:sldMkLst>
          <pc:docMk/>
          <pc:sldMk cId="3783651454" sldId="319"/>
        </pc:sldMkLst>
      </pc:sldChg>
      <pc:sldChg chg="del">
        <pc:chgData name="Loc Huynh" userId="80c0383e323bd6ea" providerId="LiveId" clId="{0AE45BB6-5B9B-5242-9E66-830EC0E01B2C}" dt="2022-01-25T08:37:58.888" v="6463" actId="2696"/>
        <pc:sldMkLst>
          <pc:docMk/>
          <pc:sldMk cId="1056070545" sldId="320"/>
        </pc:sldMkLst>
      </pc:sldChg>
      <pc:sldChg chg="del">
        <pc:chgData name="Loc Huynh" userId="80c0383e323bd6ea" providerId="LiveId" clId="{0AE45BB6-5B9B-5242-9E66-830EC0E01B2C}" dt="2022-01-25T08:38:05.040" v="6464" actId="2696"/>
        <pc:sldMkLst>
          <pc:docMk/>
          <pc:sldMk cId="2682463669" sldId="321"/>
        </pc:sldMkLst>
      </pc:sldChg>
      <pc:sldChg chg="del">
        <pc:chgData name="Loc Huynh" userId="80c0383e323bd6ea" providerId="LiveId" clId="{0AE45BB6-5B9B-5242-9E66-830EC0E01B2C}" dt="2022-01-25T08:38:06.089" v="6465" actId="2696"/>
        <pc:sldMkLst>
          <pc:docMk/>
          <pc:sldMk cId="2231656809" sldId="322"/>
        </pc:sldMkLst>
      </pc:sldChg>
      <pc:sldChg chg="del">
        <pc:chgData name="Loc Huynh" userId="80c0383e323bd6ea" providerId="LiveId" clId="{0AE45BB6-5B9B-5242-9E66-830EC0E01B2C}" dt="2022-01-25T08:38:06.678" v="6466" actId="2696"/>
        <pc:sldMkLst>
          <pc:docMk/>
          <pc:sldMk cId="2186102946" sldId="323"/>
        </pc:sldMkLst>
      </pc:sldChg>
      <pc:sldChg chg="del">
        <pc:chgData name="Loc Huynh" userId="80c0383e323bd6ea" providerId="LiveId" clId="{0AE45BB6-5B9B-5242-9E66-830EC0E01B2C}" dt="2022-01-25T08:38:07.705" v="6468" actId="2696"/>
        <pc:sldMkLst>
          <pc:docMk/>
          <pc:sldMk cId="3921799234" sldId="324"/>
        </pc:sldMkLst>
      </pc:sldChg>
      <pc:sldChg chg="del">
        <pc:chgData name="Loc Huynh" userId="80c0383e323bd6ea" providerId="LiveId" clId="{0AE45BB6-5B9B-5242-9E66-830EC0E01B2C}" dt="2022-01-25T08:38:08.358" v="6469" actId="2696"/>
        <pc:sldMkLst>
          <pc:docMk/>
          <pc:sldMk cId="3088458922" sldId="325"/>
        </pc:sldMkLst>
      </pc:sldChg>
      <pc:sldChg chg="del">
        <pc:chgData name="Loc Huynh" userId="80c0383e323bd6ea" providerId="LiveId" clId="{0AE45BB6-5B9B-5242-9E66-830EC0E01B2C}" dt="2022-01-25T08:38:07.296" v="6467" actId="2696"/>
        <pc:sldMkLst>
          <pc:docMk/>
          <pc:sldMk cId="3575570695" sldId="326"/>
        </pc:sldMkLst>
      </pc:sldChg>
      <pc:sldChg chg="del">
        <pc:chgData name="Loc Huynh" userId="80c0383e323bd6ea" providerId="LiveId" clId="{0AE45BB6-5B9B-5242-9E66-830EC0E01B2C}" dt="2022-01-25T08:38:09.039" v="6470" actId="2696"/>
        <pc:sldMkLst>
          <pc:docMk/>
          <pc:sldMk cId="624493981" sldId="327"/>
        </pc:sldMkLst>
      </pc:sldChg>
      <pc:sldChg chg="del">
        <pc:chgData name="Loc Huynh" userId="80c0383e323bd6ea" providerId="LiveId" clId="{0AE45BB6-5B9B-5242-9E66-830EC0E01B2C}" dt="2022-01-25T08:38:09.688" v="6471" actId="2696"/>
        <pc:sldMkLst>
          <pc:docMk/>
          <pc:sldMk cId="3842317506" sldId="328"/>
        </pc:sldMkLst>
      </pc:sldChg>
      <pc:sldChg chg="del">
        <pc:chgData name="Loc Huynh" userId="80c0383e323bd6ea" providerId="LiveId" clId="{0AE45BB6-5B9B-5242-9E66-830EC0E01B2C}" dt="2022-01-25T08:38:10.271" v="6472" actId="2696"/>
        <pc:sldMkLst>
          <pc:docMk/>
          <pc:sldMk cId="1065706150" sldId="329"/>
        </pc:sldMkLst>
      </pc:sldChg>
      <pc:sldChg chg="del">
        <pc:chgData name="Loc Huynh" userId="80c0383e323bd6ea" providerId="LiveId" clId="{0AE45BB6-5B9B-5242-9E66-830EC0E01B2C}" dt="2022-01-25T08:38:10.921" v="6473" actId="2696"/>
        <pc:sldMkLst>
          <pc:docMk/>
          <pc:sldMk cId="3963200897" sldId="330"/>
        </pc:sldMkLst>
      </pc:sldChg>
      <pc:sldChg chg="del">
        <pc:chgData name="Loc Huynh" userId="80c0383e323bd6ea" providerId="LiveId" clId="{0AE45BB6-5B9B-5242-9E66-830EC0E01B2C}" dt="2022-01-25T08:38:11.462" v="6474" actId="2696"/>
        <pc:sldMkLst>
          <pc:docMk/>
          <pc:sldMk cId="121892149" sldId="331"/>
        </pc:sldMkLst>
      </pc:sldChg>
      <pc:sldChg chg="modSp mod">
        <pc:chgData name="Loc Huynh" userId="80c0383e323bd6ea" providerId="LiveId" clId="{0AE45BB6-5B9B-5242-9E66-830EC0E01B2C}" dt="2022-01-25T08:38:36.937" v="6476" actId="20577"/>
        <pc:sldMkLst>
          <pc:docMk/>
          <pc:sldMk cId="2028159625" sldId="332"/>
        </pc:sldMkLst>
        <pc:spChg chg="mod">
          <ac:chgData name="Loc Huynh" userId="80c0383e323bd6ea" providerId="LiveId" clId="{0AE45BB6-5B9B-5242-9E66-830EC0E01B2C}" dt="2022-01-25T08:38:36.937" v="6476" actId="20577"/>
          <ac:spMkLst>
            <pc:docMk/>
            <pc:sldMk cId="2028159625" sldId="332"/>
            <ac:spMk id="5" creationId="{0DE51CAE-68FF-8440-AB6F-0825A96EDEA2}"/>
          </ac:spMkLst>
        </pc:spChg>
      </pc:sldChg>
      <pc:sldChg chg="del">
        <pc:chgData name="Loc Huynh" userId="80c0383e323bd6ea" providerId="LiveId" clId="{0AE45BB6-5B9B-5242-9E66-830EC0E01B2C}" dt="2022-01-26T04:33:17.762" v="12608" actId="2696"/>
        <pc:sldMkLst>
          <pc:docMk/>
          <pc:sldMk cId="2764674992" sldId="333"/>
        </pc:sldMkLst>
      </pc:sldChg>
      <pc:sldChg chg="addSp delSp modSp mod">
        <pc:chgData name="Loc Huynh" userId="80c0383e323bd6ea" providerId="LiveId" clId="{0AE45BB6-5B9B-5242-9E66-830EC0E01B2C}" dt="2022-01-26T04:30:28.797" v="12605" actId="1076"/>
        <pc:sldMkLst>
          <pc:docMk/>
          <pc:sldMk cId="618754697" sldId="334"/>
        </pc:sldMkLst>
        <pc:spChg chg="mod">
          <ac:chgData name="Loc Huynh" userId="80c0383e323bd6ea" providerId="LiveId" clId="{0AE45BB6-5B9B-5242-9E66-830EC0E01B2C}" dt="2022-01-26T04:24:38.163" v="12536" actId="207"/>
          <ac:spMkLst>
            <pc:docMk/>
            <pc:sldMk cId="618754697" sldId="334"/>
            <ac:spMk id="3" creationId="{915ED961-82CE-F140-B979-1794E0DE9605}"/>
          </ac:spMkLst>
        </pc:spChg>
        <pc:graphicFrameChg chg="add mod modGraphic">
          <ac:chgData name="Loc Huynh" userId="80c0383e323bd6ea" providerId="LiveId" clId="{0AE45BB6-5B9B-5242-9E66-830EC0E01B2C}" dt="2022-01-26T04:30:14.018" v="12602" actId="14100"/>
          <ac:graphicFrameMkLst>
            <pc:docMk/>
            <pc:sldMk cId="618754697" sldId="334"/>
            <ac:graphicFrameMk id="6" creationId="{4D8383A9-CC6B-5A4C-86AA-1DCE366D97BA}"/>
          </ac:graphicFrameMkLst>
        </pc:graphicFrameChg>
        <pc:graphicFrameChg chg="add mod modGraphic">
          <ac:chgData name="Loc Huynh" userId="80c0383e323bd6ea" providerId="LiveId" clId="{0AE45BB6-5B9B-5242-9E66-830EC0E01B2C}" dt="2022-01-26T04:30:20.411" v="12604" actId="14100"/>
          <ac:graphicFrameMkLst>
            <pc:docMk/>
            <pc:sldMk cId="618754697" sldId="334"/>
            <ac:graphicFrameMk id="7" creationId="{1406845A-A1AC-2642-B44E-A1DB7399D664}"/>
          </ac:graphicFrameMkLst>
        </pc:graphicFrameChg>
        <pc:picChg chg="add del mod">
          <ac:chgData name="Loc Huynh" userId="80c0383e323bd6ea" providerId="LiveId" clId="{0AE45BB6-5B9B-5242-9E66-830EC0E01B2C}" dt="2022-01-26T04:27:46.829" v="12548" actId="478"/>
          <ac:picMkLst>
            <pc:docMk/>
            <pc:sldMk cId="618754697" sldId="334"/>
            <ac:picMk id="1026" creationId="{6B9DFC58-DEB2-3347-828C-10038182F585}"/>
          </ac:picMkLst>
        </pc:picChg>
        <pc:picChg chg="add del mod">
          <ac:chgData name="Loc Huynh" userId="80c0383e323bd6ea" providerId="LiveId" clId="{0AE45BB6-5B9B-5242-9E66-830EC0E01B2C}" dt="2022-01-26T04:29:39.240" v="12588" actId="478"/>
          <ac:picMkLst>
            <pc:docMk/>
            <pc:sldMk cId="618754697" sldId="334"/>
            <ac:picMk id="1028" creationId="{BE17B915-312C-CE48-9C8F-3E2BBDB8643B}"/>
          </ac:picMkLst>
        </pc:picChg>
        <pc:picChg chg="add mod">
          <ac:chgData name="Loc Huynh" userId="80c0383e323bd6ea" providerId="LiveId" clId="{0AE45BB6-5B9B-5242-9E66-830EC0E01B2C}" dt="2022-01-26T04:30:28.797" v="12605" actId="1076"/>
          <ac:picMkLst>
            <pc:docMk/>
            <pc:sldMk cId="618754697" sldId="334"/>
            <ac:picMk id="1030" creationId="{50C1FE38-BDD6-EB45-A9A9-F9C56F0468DA}"/>
          </ac:picMkLst>
        </pc:picChg>
      </pc:sldChg>
      <pc:sldChg chg="del">
        <pc:chgData name="Loc Huynh" userId="80c0383e323bd6ea" providerId="LiveId" clId="{0AE45BB6-5B9B-5242-9E66-830EC0E01B2C}" dt="2022-01-26T04:33:13.498" v="12606" actId="2696"/>
        <pc:sldMkLst>
          <pc:docMk/>
          <pc:sldMk cId="2993373331" sldId="335"/>
        </pc:sldMkLst>
      </pc:sldChg>
      <pc:sldChg chg="addSp delSp modSp mod">
        <pc:chgData name="Loc Huynh" userId="80c0383e323bd6ea" providerId="LiveId" clId="{0AE45BB6-5B9B-5242-9E66-830EC0E01B2C}" dt="2022-01-26T04:36:11.774" v="12738" actId="20577"/>
        <pc:sldMkLst>
          <pc:docMk/>
          <pc:sldMk cId="3869614655" sldId="336"/>
        </pc:sldMkLst>
        <pc:spChg chg="mod">
          <ac:chgData name="Loc Huynh" userId="80c0383e323bd6ea" providerId="LiveId" clId="{0AE45BB6-5B9B-5242-9E66-830EC0E01B2C}" dt="2022-01-26T04:36:11.774" v="12738" actId="20577"/>
          <ac:spMkLst>
            <pc:docMk/>
            <pc:sldMk cId="3869614655" sldId="336"/>
            <ac:spMk id="3" creationId="{915ED961-82CE-F140-B979-1794E0DE9605}"/>
          </ac:spMkLst>
        </pc:spChg>
        <pc:spChg chg="add del mod">
          <ac:chgData name="Loc Huynh" userId="80c0383e323bd6ea" providerId="LiveId" clId="{0AE45BB6-5B9B-5242-9E66-830EC0E01B2C}" dt="2022-01-26T04:35:08.277" v="12720"/>
          <ac:spMkLst>
            <pc:docMk/>
            <pc:sldMk cId="3869614655" sldId="336"/>
            <ac:spMk id="8" creationId="{04D33A82-D3FF-BC4D-B298-E9AF9C05FAD8}"/>
          </ac:spMkLst>
        </pc:spChg>
        <pc:spChg chg="add mod">
          <ac:chgData name="Loc Huynh" userId="80c0383e323bd6ea" providerId="LiveId" clId="{0AE45BB6-5B9B-5242-9E66-830EC0E01B2C}" dt="2022-01-26T04:36:04.135" v="12736" actId="1076"/>
          <ac:spMkLst>
            <pc:docMk/>
            <pc:sldMk cId="3869614655" sldId="336"/>
            <ac:spMk id="9" creationId="{0C2D8A10-F168-3F42-8ECA-2345E24222C8}"/>
          </ac:spMkLst>
        </pc:spChg>
        <pc:graphicFrameChg chg="del">
          <ac:chgData name="Loc Huynh" userId="80c0383e323bd6ea" providerId="LiveId" clId="{0AE45BB6-5B9B-5242-9E66-830EC0E01B2C}" dt="2022-01-26T04:34:41.923" v="12715" actId="478"/>
          <ac:graphicFrameMkLst>
            <pc:docMk/>
            <pc:sldMk cId="3869614655" sldId="336"/>
            <ac:graphicFrameMk id="5" creationId="{746B32A9-20F1-7542-BC38-C30B259B8EDC}"/>
          </ac:graphicFrameMkLst>
        </pc:graphicFrameChg>
        <pc:graphicFrameChg chg="del">
          <ac:chgData name="Loc Huynh" userId="80c0383e323bd6ea" providerId="LiveId" clId="{0AE45BB6-5B9B-5242-9E66-830EC0E01B2C}" dt="2022-01-26T04:34:43.006" v="12716" actId="478"/>
          <ac:graphicFrameMkLst>
            <pc:docMk/>
            <pc:sldMk cId="3869614655" sldId="336"/>
            <ac:graphicFrameMk id="6" creationId="{FC0552B9-968C-9A4A-AC63-8C7544490E8F}"/>
          </ac:graphicFrameMkLst>
        </pc:graphicFrameChg>
      </pc:sldChg>
      <pc:sldChg chg="del">
        <pc:chgData name="Loc Huynh" userId="80c0383e323bd6ea" providerId="LiveId" clId="{0AE45BB6-5B9B-5242-9E66-830EC0E01B2C}" dt="2022-01-26T04:33:17.505" v="12607" actId="2696"/>
        <pc:sldMkLst>
          <pc:docMk/>
          <pc:sldMk cId="561770912" sldId="337"/>
        </pc:sldMkLst>
      </pc:sldChg>
      <pc:sldChg chg="del">
        <pc:chgData name="Loc Huynh" userId="80c0383e323bd6ea" providerId="LiveId" clId="{0AE45BB6-5B9B-5242-9E66-830EC0E01B2C}" dt="2022-01-26T04:33:17.860" v="12609" actId="2696"/>
        <pc:sldMkLst>
          <pc:docMk/>
          <pc:sldMk cId="2660451787" sldId="338"/>
        </pc:sldMkLst>
      </pc:sldChg>
      <pc:sldChg chg="del">
        <pc:chgData name="Loc Huynh" userId="80c0383e323bd6ea" providerId="LiveId" clId="{0AE45BB6-5B9B-5242-9E66-830EC0E01B2C}" dt="2022-01-26T04:33:18.194" v="12610" actId="2696"/>
        <pc:sldMkLst>
          <pc:docMk/>
          <pc:sldMk cId="1967582132" sldId="339"/>
        </pc:sldMkLst>
      </pc:sldChg>
      <pc:sldChg chg="del">
        <pc:chgData name="Loc Huynh" userId="80c0383e323bd6ea" providerId="LiveId" clId="{0AE45BB6-5B9B-5242-9E66-830EC0E01B2C}" dt="2022-01-26T04:33:18.721" v="12611" actId="2696"/>
        <pc:sldMkLst>
          <pc:docMk/>
          <pc:sldMk cId="3258949713" sldId="340"/>
        </pc:sldMkLst>
      </pc:sldChg>
      <pc:sldChg chg="del">
        <pc:chgData name="Loc Huynh" userId="80c0383e323bd6ea" providerId="LiveId" clId="{0AE45BB6-5B9B-5242-9E66-830EC0E01B2C}" dt="2022-01-26T04:33:19.239" v="12612" actId="2696"/>
        <pc:sldMkLst>
          <pc:docMk/>
          <pc:sldMk cId="453288122" sldId="341"/>
        </pc:sldMkLst>
      </pc:sldChg>
      <pc:sldChg chg="delSp modSp add mod modAnim">
        <pc:chgData name="Loc Huynh" userId="80c0383e323bd6ea" providerId="LiveId" clId="{0AE45BB6-5B9B-5242-9E66-830EC0E01B2C}" dt="2022-01-24T11:47:00.517" v="1901"/>
        <pc:sldMkLst>
          <pc:docMk/>
          <pc:sldMk cId="1418878203" sldId="342"/>
        </pc:sldMkLst>
        <pc:spChg chg="mod">
          <ac:chgData name="Loc Huynh" userId="80c0383e323bd6ea" providerId="LiveId" clId="{0AE45BB6-5B9B-5242-9E66-830EC0E01B2C}" dt="2022-01-24T07:58:26.469" v="306" actId="20577"/>
          <ac:spMkLst>
            <pc:docMk/>
            <pc:sldMk cId="1418878203" sldId="342"/>
            <ac:spMk id="2" creationId="{14FB75EB-42E3-C744-9CAF-7D2DB53CDAC0}"/>
          </ac:spMkLst>
        </pc:spChg>
        <pc:spChg chg="mod">
          <ac:chgData name="Loc Huynh" userId="80c0383e323bd6ea" providerId="LiveId" clId="{0AE45BB6-5B9B-5242-9E66-830EC0E01B2C}" dt="2022-01-24T09:55:52.111" v="1079" actId="20577"/>
          <ac:spMkLst>
            <pc:docMk/>
            <pc:sldMk cId="1418878203" sldId="342"/>
            <ac:spMk id="3" creationId="{915ED961-82CE-F140-B979-1794E0DE9605}"/>
          </ac:spMkLst>
        </pc:spChg>
        <pc:spChg chg="mod">
          <ac:chgData name="Loc Huynh" userId="80c0383e323bd6ea" providerId="LiveId" clId="{0AE45BB6-5B9B-5242-9E66-830EC0E01B2C}" dt="2022-01-24T09:55:09.275" v="1074" actId="20577"/>
          <ac:spMkLst>
            <pc:docMk/>
            <pc:sldMk cId="1418878203" sldId="342"/>
            <ac:spMk id="6" creationId="{768B3B4A-D87D-A041-B584-0C3AC5F9F6EC}"/>
          </ac:spMkLst>
        </pc:spChg>
        <pc:grpChg chg="mod">
          <ac:chgData name="Loc Huynh" userId="80c0383e323bd6ea" providerId="LiveId" clId="{0AE45BB6-5B9B-5242-9E66-830EC0E01B2C}" dt="2022-01-24T09:39:39.735" v="759" actId="1076"/>
          <ac:grpSpMkLst>
            <pc:docMk/>
            <pc:sldMk cId="1418878203" sldId="342"/>
            <ac:grpSpMk id="5" creationId="{201F2821-4987-5B42-BDEF-5A4DCD5831D3}"/>
          </ac:grpSpMkLst>
        </pc:grpChg>
        <pc:graphicFrameChg chg="del">
          <ac:chgData name="Loc Huynh" userId="80c0383e323bd6ea" providerId="LiveId" clId="{0AE45BB6-5B9B-5242-9E66-830EC0E01B2C}" dt="2022-01-24T08:29:44.005" v="643" actId="478"/>
          <ac:graphicFrameMkLst>
            <pc:docMk/>
            <pc:sldMk cId="1418878203" sldId="342"/>
            <ac:graphicFrameMk id="13" creationId="{D93F891F-19CF-D44C-8A10-92B68030A8E9}"/>
          </ac:graphicFrameMkLst>
        </pc:graphicFrameChg>
      </pc:sldChg>
      <pc:sldChg chg="delSp modSp add del mod delAnim">
        <pc:chgData name="Loc Huynh" userId="80c0383e323bd6ea" providerId="LiveId" clId="{0AE45BB6-5B9B-5242-9E66-830EC0E01B2C}" dt="2022-01-24T09:39:42.651" v="760" actId="2696"/>
        <pc:sldMkLst>
          <pc:docMk/>
          <pc:sldMk cId="271964305" sldId="343"/>
        </pc:sldMkLst>
        <pc:spChg chg="mod">
          <ac:chgData name="Loc Huynh" userId="80c0383e323bd6ea" providerId="LiveId" clId="{0AE45BB6-5B9B-5242-9E66-830EC0E01B2C}" dt="2022-01-24T08:29:14.068" v="640" actId="20577"/>
          <ac:spMkLst>
            <pc:docMk/>
            <pc:sldMk cId="271964305" sldId="343"/>
            <ac:spMk id="3" creationId="{915ED961-82CE-F140-B979-1794E0DE9605}"/>
          </ac:spMkLst>
        </pc:spChg>
        <pc:grpChg chg="del">
          <ac:chgData name="Loc Huynh" userId="80c0383e323bd6ea" providerId="LiveId" clId="{0AE45BB6-5B9B-5242-9E66-830EC0E01B2C}" dt="2022-01-24T08:29:16.874" v="641" actId="478"/>
          <ac:grpSpMkLst>
            <pc:docMk/>
            <pc:sldMk cId="271964305" sldId="343"/>
            <ac:grpSpMk id="8" creationId="{3AD1840D-A4A1-F84E-A15B-874B8D535486}"/>
          </ac:grpSpMkLst>
        </pc:grpChg>
        <pc:grpChg chg="del">
          <ac:chgData name="Loc Huynh" userId="80c0383e323bd6ea" providerId="LiveId" clId="{0AE45BB6-5B9B-5242-9E66-830EC0E01B2C}" dt="2022-01-24T08:29:16.874" v="641" actId="478"/>
          <ac:grpSpMkLst>
            <pc:docMk/>
            <pc:sldMk cId="271964305" sldId="343"/>
            <ac:grpSpMk id="10" creationId="{F5C03DBD-7540-1E40-BB34-F02717D14667}"/>
          </ac:grpSpMkLst>
        </pc:grpChg>
        <pc:grpChg chg="del">
          <ac:chgData name="Loc Huynh" userId="80c0383e323bd6ea" providerId="LiveId" clId="{0AE45BB6-5B9B-5242-9E66-830EC0E01B2C}" dt="2022-01-24T08:29:16.874" v="641" actId="478"/>
          <ac:grpSpMkLst>
            <pc:docMk/>
            <pc:sldMk cId="271964305" sldId="343"/>
            <ac:grpSpMk id="14" creationId="{B4908D96-F924-F844-8210-20A95D96DC1B}"/>
          </ac:grpSpMkLst>
        </pc:grpChg>
        <pc:grpChg chg="del">
          <ac:chgData name="Loc Huynh" userId="80c0383e323bd6ea" providerId="LiveId" clId="{0AE45BB6-5B9B-5242-9E66-830EC0E01B2C}" dt="2022-01-24T08:29:16.874" v="641" actId="478"/>
          <ac:grpSpMkLst>
            <pc:docMk/>
            <pc:sldMk cId="271964305" sldId="343"/>
            <ac:grpSpMk id="18" creationId="{DE8E33C3-69D3-0E4D-B5B8-6533B5F9185C}"/>
          </ac:grpSpMkLst>
        </pc:grpChg>
        <pc:grpChg chg="del">
          <ac:chgData name="Loc Huynh" userId="80c0383e323bd6ea" providerId="LiveId" clId="{0AE45BB6-5B9B-5242-9E66-830EC0E01B2C}" dt="2022-01-24T08:29:19.187" v="642" actId="478"/>
          <ac:grpSpMkLst>
            <pc:docMk/>
            <pc:sldMk cId="271964305" sldId="343"/>
            <ac:grpSpMk id="22" creationId="{70301F12-CD2C-464C-B43B-495F345D4FE0}"/>
          </ac:grpSpMkLst>
        </pc:grpChg>
        <pc:graphicFrameChg chg="del">
          <ac:chgData name="Loc Huynh" userId="80c0383e323bd6ea" providerId="LiveId" clId="{0AE45BB6-5B9B-5242-9E66-830EC0E01B2C}" dt="2022-01-24T08:29:16.874" v="641" actId="478"/>
          <ac:graphicFrameMkLst>
            <pc:docMk/>
            <pc:sldMk cId="271964305" sldId="343"/>
            <ac:graphicFrameMk id="5" creationId="{F4530BA7-BB31-B540-8F83-E247701A4DB3}"/>
          </ac:graphicFrameMkLst>
        </pc:graphicFrameChg>
        <pc:graphicFrameChg chg="del">
          <ac:chgData name="Loc Huynh" userId="80c0383e323bd6ea" providerId="LiveId" clId="{0AE45BB6-5B9B-5242-9E66-830EC0E01B2C}" dt="2022-01-24T08:29:16.874" v="641" actId="478"/>
          <ac:graphicFrameMkLst>
            <pc:docMk/>
            <pc:sldMk cId="271964305" sldId="343"/>
            <ac:graphicFrameMk id="9" creationId="{97774FDA-F835-EE4D-A06D-46879C902DBB}"/>
          </ac:graphicFrameMkLst>
        </pc:graphicFrameChg>
        <pc:graphicFrameChg chg="del">
          <ac:chgData name="Loc Huynh" userId="80c0383e323bd6ea" providerId="LiveId" clId="{0AE45BB6-5B9B-5242-9E66-830EC0E01B2C}" dt="2022-01-24T08:29:16.874" v="641" actId="478"/>
          <ac:graphicFrameMkLst>
            <pc:docMk/>
            <pc:sldMk cId="271964305" sldId="343"/>
            <ac:graphicFrameMk id="13" creationId="{21875399-B4BC-9C4F-8867-79E73C95F141}"/>
          </ac:graphicFrameMkLst>
        </pc:graphicFrameChg>
        <pc:graphicFrameChg chg="del">
          <ac:chgData name="Loc Huynh" userId="80c0383e323bd6ea" providerId="LiveId" clId="{0AE45BB6-5B9B-5242-9E66-830EC0E01B2C}" dt="2022-01-24T08:29:16.874" v="641" actId="478"/>
          <ac:graphicFrameMkLst>
            <pc:docMk/>
            <pc:sldMk cId="271964305" sldId="343"/>
            <ac:graphicFrameMk id="17" creationId="{AD6BDF79-87CD-E34D-9DA1-8D57717F3712}"/>
          </ac:graphicFrameMkLst>
        </pc:graphicFrameChg>
      </pc:sldChg>
      <pc:sldChg chg="add del">
        <pc:chgData name="Loc Huynh" userId="80c0383e323bd6ea" providerId="LiveId" clId="{0AE45BB6-5B9B-5242-9E66-830EC0E01B2C}" dt="2022-01-24T09:51:30.631" v="923" actId="2696"/>
        <pc:sldMkLst>
          <pc:docMk/>
          <pc:sldMk cId="2827271615" sldId="343"/>
        </pc:sldMkLst>
      </pc:sldChg>
      <pc:sldChg chg="modSp add del mod">
        <pc:chgData name="Loc Huynh" userId="80c0383e323bd6ea" providerId="LiveId" clId="{0AE45BB6-5B9B-5242-9E66-830EC0E01B2C}" dt="2022-01-24T09:39:43.411" v="761" actId="2696"/>
        <pc:sldMkLst>
          <pc:docMk/>
          <pc:sldMk cId="2559699570" sldId="344"/>
        </pc:sldMkLst>
        <pc:spChg chg="mod">
          <ac:chgData name="Loc Huynh" userId="80c0383e323bd6ea" providerId="LiveId" clId="{0AE45BB6-5B9B-5242-9E66-830EC0E01B2C}" dt="2022-01-24T08:37:29.393" v="751" actId="20577"/>
          <ac:spMkLst>
            <pc:docMk/>
            <pc:sldMk cId="2559699570" sldId="344"/>
            <ac:spMk id="3" creationId="{915ED961-82CE-F140-B979-1794E0DE9605}"/>
          </ac:spMkLst>
        </pc:spChg>
      </pc:sldChg>
      <pc:sldChg chg="delSp modSp add mod delAnim">
        <pc:chgData name="Loc Huynh" userId="80c0383e323bd6ea" providerId="LiveId" clId="{0AE45BB6-5B9B-5242-9E66-830EC0E01B2C}" dt="2022-01-24T11:47:32.069" v="1904" actId="20577"/>
        <pc:sldMkLst>
          <pc:docMk/>
          <pc:sldMk cId="2905414966" sldId="344"/>
        </pc:sldMkLst>
        <pc:spChg chg="mod">
          <ac:chgData name="Loc Huynh" userId="80c0383e323bd6ea" providerId="LiveId" clId="{0AE45BB6-5B9B-5242-9E66-830EC0E01B2C}" dt="2022-01-24T09:43:24.396" v="789" actId="20577"/>
          <ac:spMkLst>
            <pc:docMk/>
            <pc:sldMk cId="2905414966" sldId="344"/>
            <ac:spMk id="2" creationId="{14FB75EB-42E3-C744-9CAF-7D2DB53CDAC0}"/>
          </ac:spMkLst>
        </pc:spChg>
        <pc:spChg chg="mod">
          <ac:chgData name="Loc Huynh" userId="80c0383e323bd6ea" providerId="LiveId" clId="{0AE45BB6-5B9B-5242-9E66-830EC0E01B2C}" dt="2022-01-24T11:47:32.069" v="1904" actId="20577"/>
          <ac:spMkLst>
            <pc:docMk/>
            <pc:sldMk cId="2905414966" sldId="344"/>
            <ac:spMk id="3" creationId="{915ED961-82CE-F140-B979-1794E0DE9605}"/>
          </ac:spMkLst>
        </pc:spChg>
        <pc:spChg chg="del">
          <ac:chgData name="Loc Huynh" userId="80c0383e323bd6ea" providerId="LiveId" clId="{0AE45BB6-5B9B-5242-9E66-830EC0E01B2C}" dt="2022-01-24T09:51:23.172" v="922" actId="478"/>
          <ac:spMkLst>
            <pc:docMk/>
            <pc:sldMk cId="2905414966" sldId="344"/>
            <ac:spMk id="8" creationId="{1C0AF459-AEB2-734D-905E-4A6278350C3F}"/>
          </ac:spMkLst>
        </pc:spChg>
        <pc:spChg chg="del">
          <ac:chgData name="Loc Huynh" userId="80c0383e323bd6ea" providerId="LiveId" clId="{0AE45BB6-5B9B-5242-9E66-830EC0E01B2C}" dt="2022-01-24T09:51:23.172" v="922" actId="478"/>
          <ac:spMkLst>
            <pc:docMk/>
            <pc:sldMk cId="2905414966" sldId="344"/>
            <ac:spMk id="14" creationId="{84DBF87A-A163-5C4D-BB33-1CF2799DA213}"/>
          </ac:spMkLst>
        </pc:spChg>
        <pc:spChg chg="del">
          <ac:chgData name="Loc Huynh" userId="80c0383e323bd6ea" providerId="LiveId" clId="{0AE45BB6-5B9B-5242-9E66-830EC0E01B2C}" dt="2022-01-24T09:51:23.172" v="922" actId="478"/>
          <ac:spMkLst>
            <pc:docMk/>
            <pc:sldMk cId="2905414966" sldId="344"/>
            <ac:spMk id="22" creationId="{B53974B7-C386-164E-A584-745E382B7AF6}"/>
          </ac:spMkLst>
        </pc:spChg>
        <pc:spChg chg="del">
          <ac:chgData name="Loc Huynh" userId="80c0383e323bd6ea" providerId="LiveId" clId="{0AE45BB6-5B9B-5242-9E66-830EC0E01B2C}" dt="2022-01-24T09:51:23.172" v="922" actId="478"/>
          <ac:spMkLst>
            <pc:docMk/>
            <pc:sldMk cId="2905414966" sldId="344"/>
            <ac:spMk id="23" creationId="{40A0BEE5-A74A-7446-AF21-FD086747A761}"/>
          </ac:spMkLst>
        </pc:spChg>
        <pc:graphicFrameChg chg="del">
          <ac:chgData name="Loc Huynh" userId="80c0383e323bd6ea" providerId="LiveId" clId="{0AE45BB6-5B9B-5242-9E66-830EC0E01B2C}" dt="2022-01-24T09:51:23.172" v="922" actId="478"/>
          <ac:graphicFrameMkLst>
            <pc:docMk/>
            <pc:sldMk cId="2905414966" sldId="344"/>
            <ac:graphicFrameMk id="5" creationId="{C5F659C2-A30C-AA4A-AD9C-9B75A7DE6245}"/>
          </ac:graphicFrameMkLst>
        </pc:graphicFrameChg>
        <pc:graphicFrameChg chg="del">
          <ac:chgData name="Loc Huynh" userId="80c0383e323bd6ea" providerId="LiveId" clId="{0AE45BB6-5B9B-5242-9E66-830EC0E01B2C}" dt="2022-01-24T09:51:23.172" v="922" actId="478"/>
          <ac:graphicFrameMkLst>
            <pc:docMk/>
            <pc:sldMk cId="2905414966" sldId="344"/>
            <ac:graphicFrameMk id="11" creationId="{0517DF03-A9FC-D34F-9080-87CFBD50D5E0}"/>
          </ac:graphicFrameMkLst>
        </pc:graphicFrameChg>
        <pc:graphicFrameChg chg="del">
          <ac:chgData name="Loc Huynh" userId="80c0383e323bd6ea" providerId="LiveId" clId="{0AE45BB6-5B9B-5242-9E66-830EC0E01B2C}" dt="2022-01-24T09:51:23.172" v="922" actId="478"/>
          <ac:graphicFrameMkLst>
            <pc:docMk/>
            <pc:sldMk cId="2905414966" sldId="344"/>
            <ac:graphicFrameMk id="16" creationId="{7A1CA91C-3373-9641-AD68-E2747EE5D5AF}"/>
          </ac:graphicFrameMkLst>
        </pc:graphicFrameChg>
        <pc:graphicFrameChg chg="del">
          <ac:chgData name="Loc Huynh" userId="80c0383e323bd6ea" providerId="LiveId" clId="{0AE45BB6-5B9B-5242-9E66-830EC0E01B2C}" dt="2022-01-24T09:51:23.172" v="922" actId="478"/>
          <ac:graphicFrameMkLst>
            <pc:docMk/>
            <pc:sldMk cId="2905414966" sldId="344"/>
            <ac:graphicFrameMk id="17" creationId="{D4EF342F-78B2-074D-8267-271E1815A9E5}"/>
          </ac:graphicFrameMkLst>
        </pc:graphicFrameChg>
        <pc:graphicFrameChg chg="del">
          <ac:chgData name="Loc Huynh" userId="80c0383e323bd6ea" providerId="LiveId" clId="{0AE45BB6-5B9B-5242-9E66-830EC0E01B2C}" dt="2022-01-24T09:51:23.172" v="922" actId="478"/>
          <ac:graphicFrameMkLst>
            <pc:docMk/>
            <pc:sldMk cId="2905414966" sldId="344"/>
            <ac:graphicFrameMk id="18" creationId="{016200B1-89D1-F248-8BE5-12F88F9AFF4E}"/>
          </ac:graphicFrameMkLst>
        </pc:graphicFrameChg>
        <pc:graphicFrameChg chg="del">
          <ac:chgData name="Loc Huynh" userId="80c0383e323bd6ea" providerId="LiveId" clId="{0AE45BB6-5B9B-5242-9E66-830EC0E01B2C}" dt="2022-01-24T09:51:23.172" v="922" actId="478"/>
          <ac:graphicFrameMkLst>
            <pc:docMk/>
            <pc:sldMk cId="2905414966" sldId="344"/>
            <ac:graphicFrameMk id="19" creationId="{17F0656B-CEEB-324A-B88C-F849077902E5}"/>
          </ac:graphicFrameMkLst>
        </pc:graphicFrameChg>
        <pc:graphicFrameChg chg="del">
          <ac:chgData name="Loc Huynh" userId="80c0383e323bd6ea" providerId="LiveId" clId="{0AE45BB6-5B9B-5242-9E66-830EC0E01B2C}" dt="2022-01-24T09:51:23.172" v="922" actId="478"/>
          <ac:graphicFrameMkLst>
            <pc:docMk/>
            <pc:sldMk cId="2905414966" sldId="344"/>
            <ac:graphicFrameMk id="20" creationId="{EC0AF3EA-B361-694C-9133-53D05AD365E8}"/>
          </ac:graphicFrameMkLst>
        </pc:graphicFrameChg>
      </pc:sldChg>
      <pc:sldChg chg="modSp add mod">
        <pc:chgData name="Loc Huynh" userId="80c0383e323bd6ea" providerId="LiveId" clId="{0AE45BB6-5B9B-5242-9E66-830EC0E01B2C}" dt="2022-01-24T09:52:03.540" v="969" actId="20577"/>
        <pc:sldMkLst>
          <pc:docMk/>
          <pc:sldMk cId="2022387877" sldId="345"/>
        </pc:sldMkLst>
        <pc:spChg chg="mod">
          <ac:chgData name="Loc Huynh" userId="80c0383e323bd6ea" providerId="LiveId" clId="{0AE45BB6-5B9B-5242-9E66-830EC0E01B2C}" dt="2022-01-24T09:51:59.175" v="963" actId="20577"/>
          <ac:spMkLst>
            <pc:docMk/>
            <pc:sldMk cId="2022387877" sldId="345"/>
            <ac:spMk id="2" creationId="{8F68707A-DF9C-7442-AA8B-3854934550D4}"/>
          </ac:spMkLst>
        </pc:spChg>
        <pc:spChg chg="mod">
          <ac:chgData name="Loc Huynh" userId="80c0383e323bd6ea" providerId="LiveId" clId="{0AE45BB6-5B9B-5242-9E66-830EC0E01B2C}" dt="2022-01-24T09:52:03.540" v="969" actId="20577"/>
          <ac:spMkLst>
            <pc:docMk/>
            <pc:sldMk cId="2022387877" sldId="345"/>
            <ac:spMk id="5" creationId="{0DE51CAE-68FF-8440-AB6F-0825A96EDEA2}"/>
          </ac:spMkLst>
        </pc:spChg>
      </pc:sldChg>
      <pc:sldChg chg="modSp add mod">
        <pc:chgData name="Loc Huynh" userId="80c0383e323bd6ea" providerId="LiveId" clId="{0AE45BB6-5B9B-5242-9E66-830EC0E01B2C}" dt="2022-01-24T12:22:03.134" v="3026" actId="20577"/>
        <pc:sldMkLst>
          <pc:docMk/>
          <pc:sldMk cId="1744417963" sldId="346"/>
        </pc:sldMkLst>
        <pc:spChg chg="mod">
          <ac:chgData name="Loc Huynh" userId="80c0383e323bd6ea" providerId="LiveId" clId="{0AE45BB6-5B9B-5242-9E66-830EC0E01B2C}" dt="2022-01-24T12:16:08.403" v="2928" actId="20577"/>
          <ac:spMkLst>
            <pc:docMk/>
            <pc:sldMk cId="1744417963" sldId="346"/>
            <ac:spMk id="2" creationId="{14FB75EB-42E3-C744-9CAF-7D2DB53CDAC0}"/>
          </ac:spMkLst>
        </pc:spChg>
        <pc:spChg chg="mod">
          <ac:chgData name="Loc Huynh" userId="80c0383e323bd6ea" providerId="LiveId" clId="{0AE45BB6-5B9B-5242-9E66-830EC0E01B2C}" dt="2022-01-24T12:22:03.134" v="3026" actId="20577"/>
          <ac:spMkLst>
            <pc:docMk/>
            <pc:sldMk cId="1744417963" sldId="346"/>
            <ac:spMk id="3" creationId="{915ED961-82CE-F140-B979-1794E0DE9605}"/>
          </ac:spMkLst>
        </pc:spChg>
      </pc:sldChg>
      <pc:sldChg chg="modSp add del mod">
        <pc:chgData name="Loc Huynh" userId="80c0383e323bd6ea" providerId="LiveId" clId="{0AE45BB6-5B9B-5242-9E66-830EC0E01B2C}" dt="2022-01-24T12:00:52.406" v="2498" actId="2696"/>
        <pc:sldMkLst>
          <pc:docMk/>
          <pc:sldMk cId="1660024150" sldId="347"/>
        </pc:sldMkLst>
        <pc:spChg chg="mod">
          <ac:chgData name="Loc Huynh" userId="80c0383e323bd6ea" providerId="LiveId" clId="{0AE45BB6-5B9B-5242-9E66-830EC0E01B2C}" dt="2022-01-24T12:00:15.015" v="2497" actId="20577"/>
          <ac:spMkLst>
            <pc:docMk/>
            <pc:sldMk cId="1660024150" sldId="347"/>
            <ac:spMk id="3" creationId="{915ED961-82CE-F140-B979-1794E0DE9605}"/>
          </ac:spMkLst>
        </pc:spChg>
      </pc:sldChg>
      <pc:sldChg chg="modSp add del mod">
        <pc:chgData name="Loc Huynh" userId="80c0383e323bd6ea" providerId="LiveId" clId="{0AE45BB6-5B9B-5242-9E66-830EC0E01B2C}" dt="2022-01-26T04:39:20.139" v="12821" actId="115"/>
        <pc:sldMkLst>
          <pc:docMk/>
          <pc:sldMk cId="3037548515" sldId="347"/>
        </pc:sldMkLst>
        <pc:spChg chg="mod">
          <ac:chgData name="Loc Huynh" userId="80c0383e323bd6ea" providerId="LiveId" clId="{0AE45BB6-5B9B-5242-9E66-830EC0E01B2C}" dt="2022-01-24T12:16:12.165" v="2934" actId="20577"/>
          <ac:spMkLst>
            <pc:docMk/>
            <pc:sldMk cId="3037548515" sldId="347"/>
            <ac:spMk id="2" creationId="{14FB75EB-42E3-C744-9CAF-7D2DB53CDAC0}"/>
          </ac:spMkLst>
        </pc:spChg>
        <pc:spChg chg="mod">
          <ac:chgData name="Loc Huynh" userId="80c0383e323bd6ea" providerId="LiveId" clId="{0AE45BB6-5B9B-5242-9E66-830EC0E01B2C}" dt="2022-01-26T04:39:20.139" v="12821" actId="115"/>
          <ac:spMkLst>
            <pc:docMk/>
            <pc:sldMk cId="3037548515" sldId="347"/>
            <ac:spMk id="3" creationId="{915ED961-82CE-F140-B979-1794E0DE9605}"/>
          </ac:spMkLst>
        </pc:spChg>
      </pc:sldChg>
      <pc:sldChg chg="add del">
        <pc:chgData name="Loc Huynh" userId="80c0383e323bd6ea" providerId="LiveId" clId="{0AE45BB6-5B9B-5242-9E66-830EC0E01B2C}" dt="2022-01-24T12:21:11.404" v="3003"/>
        <pc:sldMkLst>
          <pc:docMk/>
          <pc:sldMk cId="3458392191" sldId="347"/>
        </pc:sldMkLst>
      </pc:sldChg>
      <pc:sldChg chg="addSp delSp modSp add mod delAnim modAnim">
        <pc:chgData name="Loc Huynh" userId="80c0383e323bd6ea" providerId="LiveId" clId="{0AE45BB6-5B9B-5242-9E66-830EC0E01B2C}" dt="2022-01-25T08:09:51.704" v="5214" actId="14100"/>
        <pc:sldMkLst>
          <pc:docMk/>
          <pc:sldMk cId="4182261553" sldId="348"/>
        </pc:sldMkLst>
        <pc:spChg chg="mod">
          <ac:chgData name="Loc Huynh" userId="80c0383e323bd6ea" providerId="LiveId" clId="{0AE45BB6-5B9B-5242-9E66-830EC0E01B2C}" dt="2022-01-24T12:24:30.546" v="3123" actId="179"/>
          <ac:spMkLst>
            <pc:docMk/>
            <pc:sldMk cId="4182261553" sldId="348"/>
            <ac:spMk id="3" creationId="{915ED961-82CE-F140-B979-1794E0DE9605}"/>
          </ac:spMkLst>
        </pc:spChg>
        <pc:spChg chg="add mod">
          <ac:chgData name="Loc Huynh" userId="80c0383e323bd6ea" providerId="LiveId" clId="{0AE45BB6-5B9B-5242-9E66-830EC0E01B2C}" dt="2022-01-25T08:09:22.739" v="5209" actId="14100"/>
          <ac:spMkLst>
            <pc:docMk/>
            <pc:sldMk cId="4182261553" sldId="348"/>
            <ac:spMk id="5" creationId="{D71A6513-1985-5643-B384-D8231BCAB11C}"/>
          </ac:spMkLst>
        </pc:spChg>
        <pc:spChg chg="add del mod">
          <ac:chgData name="Loc Huynh" userId="80c0383e323bd6ea" providerId="LiveId" clId="{0AE45BB6-5B9B-5242-9E66-830EC0E01B2C}" dt="2022-01-24T12:23:57.573" v="3096" actId="478"/>
          <ac:spMkLst>
            <pc:docMk/>
            <pc:sldMk cId="4182261553" sldId="348"/>
            <ac:spMk id="6" creationId="{80C480FA-DCF0-EC4B-9B57-AF9A273D396B}"/>
          </ac:spMkLst>
        </pc:spChg>
        <pc:spChg chg="add mod">
          <ac:chgData name="Loc Huynh" userId="80c0383e323bd6ea" providerId="LiveId" clId="{0AE45BB6-5B9B-5242-9E66-830EC0E01B2C}" dt="2022-01-25T08:09:51.704" v="5214" actId="14100"/>
          <ac:spMkLst>
            <pc:docMk/>
            <pc:sldMk cId="4182261553" sldId="348"/>
            <ac:spMk id="7" creationId="{08CBFAFE-85AB-5644-BA6D-C6D29E878FFE}"/>
          </ac:spMkLst>
        </pc:spChg>
      </pc:sldChg>
      <pc:sldChg chg="modSp add mod ord">
        <pc:chgData name="Loc Huynh" userId="80c0383e323bd6ea" providerId="LiveId" clId="{0AE45BB6-5B9B-5242-9E66-830EC0E01B2C}" dt="2022-01-24T12:53:47.339" v="4469" actId="255"/>
        <pc:sldMkLst>
          <pc:docMk/>
          <pc:sldMk cId="3134172502" sldId="349"/>
        </pc:sldMkLst>
        <pc:spChg chg="mod">
          <ac:chgData name="Loc Huynh" userId="80c0383e323bd6ea" providerId="LiveId" clId="{0AE45BB6-5B9B-5242-9E66-830EC0E01B2C}" dt="2022-01-24T12:53:47.339" v="4469" actId="255"/>
          <ac:spMkLst>
            <pc:docMk/>
            <pc:sldMk cId="3134172502" sldId="349"/>
            <ac:spMk id="3" creationId="{915ED961-82CE-F140-B979-1794E0DE9605}"/>
          </ac:spMkLst>
        </pc:spChg>
      </pc:sldChg>
      <pc:sldChg chg="add del">
        <pc:chgData name="Loc Huynh" userId="80c0383e323bd6ea" providerId="LiveId" clId="{0AE45BB6-5B9B-5242-9E66-830EC0E01B2C}" dt="2022-01-25T07:24:35.716" v="4698" actId="2696"/>
        <pc:sldMkLst>
          <pc:docMk/>
          <pc:sldMk cId="1036053933" sldId="350"/>
        </pc:sldMkLst>
      </pc:sldChg>
      <pc:sldChg chg="addSp modSp add mod">
        <pc:chgData name="Loc Huynh" userId="80c0383e323bd6ea" providerId="LiveId" clId="{0AE45BB6-5B9B-5242-9E66-830EC0E01B2C}" dt="2022-01-26T04:40:15.578" v="12823" actId="255"/>
        <pc:sldMkLst>
          <pc:docMk/>
          <pc:sldMk cId="1863456421" sldId="350"/>
        </pc:sldMkLst>
        <pc:spChg chg="mod">
          <ac:chgData name="Loc Huynh" userId="80c0383e323bd6ea" providerId="LiveId" clId="{0AE45BB6-5B9B-5242-9E66-830EC0E01B2C}" dt="2022-01-26T04:40:15.578" v="12823" actId="255"/>
          <ac:spMkLst>
            <pc:docMk/>
            <pc:sldMk cId="1863456421" sldId="350"/>
            <ac:spMk id="3" creationId="{915ED961-82CE-F140-B979-1794E0DE9605}"/>
          </ac:spMkLst>
        </pc:spChg>
        <pc:graphicFrameChg chg="add mod modGraphic">
          <ac:chgData name="Loc Huynh" userId="80c0383e323bd6ea" providerId="LiveId" clId="{0AE45BB6-5B9B-5242-9E66-830EC0E01B2C}" dt="2022-01-25T07:40:57.567" v="5044" actId="20577"/>
          <ac:graphicFrameMkLst>
            <pc:docMk/>
            <pc:sldMk cId="1863456421" sldId="350"/>
            <ac:graphicFrameMk id="6" creationId="{AF82D75A-5DB5-A949-953A-6F04ACE4A6E8}"/>
          </ac:graphicFrameMkLst>
        </pc:graphicFrameChg>
      </pc:sldChg>
      <pc:sldChg chg="delSp modSp add mod">
        <pc:chgData name="Loc Huynh" userId="80c0383e323bd6ea" providerId="LiveId" clId="{0AE45BB6-5B9B-5242-9E66-830EC0E01B2C}" dt="2022-01-26T04:40:31.558" v="12824" actId="255"/>
        <pc:sldMkLst>
          <pc:docMk/>
          <pc:sldMk cId="4208108575" sldId="351"/>
        </pc:sldMkLst>
        <pc:spChg chg="mod">
          <ac:chgData name="Loc Huynh" userId="80c0383e323bd6ea" providerId="LiveId" clId="{0AE45BB6-5B9B-5242-9E66-830EC0E01B2C}" dt="2022-01-26T04:40:31.558" v="12824" actId="255"/>
          <ac:spMkLst>
            <pc:docMk/>
            <pc:sldMk cId="4208108575" sldId="351"/>
            <ac:spMk id="3" creationId="{915ED961-82CE-F140-B979-1794E0DE9605}"/>
          </ac:spMkLst>
        </pc:spChg>
        <pc:graphicFrameChg chg="del">
          <ac:chgData name="Loc Huynh" userId="80c0383e323bd6ea" providerId="LiveId" clId="{0AE45BB6-5B9B-5242-9E66-830EC0E01B2C}" dt="2022-01-25T07:54:27.527" v="5094" actId="478"/>
          <ac:graphicFrameMkLst>
            <pc:docMk/>
            <pc:sldMk cId="4208108575" sldId="351"/>
            <ac:graphicFrameMk id="6" creationId="{AF82D75A-5DB5-A949-953A-6F04ACE4A6E8}"/>
          </ac:graphicFrameMkLst>
        </pc:graphicFrameChg>
      </pc:sldChg>
      <pc:sldChg chg="modSp add mod">
        <pc:chgData name="Loc Huynh" userId="80c0383e323bd6ea" providerId="LiveId" clId="{0AE45BB6-5B9B-5242-9E66-830EC0E01B2C}" dt="2022-01-25T08:26:53.414" v="6150" actId="1076"/>
        <pc:sldMkLst>
          <pc:docMk/>
          <pc:sldMk cId="1151044480" sldId="352"/>
        </pc:sldMkLst>
        <pc:spChg chg="mod">
          <ac:chgData name="Loc Huynh" userId="80c0383e323bd6ea" providerId="LiveId" clId="{0AE45BB6-5B9B-5242-9E66-830EC0E01B2C}" dt="2022-01-25T08:12:03.442" v="5245" actId="20577"/>
          <ac:spMkLst>
            <pc:docMk/>
            <pc:sldMk cId="1151044480" sldId="352"/>
            <ac:spMk id="2" creationId="{14FB75EB-42E3-C744-9CAF-7D2DB53CDAC0}"/>
          </ac:spMkLst>
        </pc:spChg>
        <pc:spChg chg="mod">
          <ac:chgData name="Loc Huynh" userId="80c0383e323bd6ea" providerId="LiveId" clId="{0AE45BB6-5B9B-5242-9E66-830EC0E01B2C}" dt="2022-01-25T08:17:51.987" v="5680" actId="207"/>
          <ac:spMkLst>
            <pc:docMk/>
            <pc:sldMk cId="1151044480" sldId="352"/>
            <ac:spMk id="3" creationId="{915ED961-82CE-F140-B979-1794E0DE9605}"/>
          </ac:spMkLst>
        </pc:spChg>
        <pc:spChg chg="mod">
          <ac:chgData name="Loc Huynh" userId="80c0383e323bd6ea" providerId="LiveId" clId="{0AE45BB6-5B9B-5242-9E66-830EC0E01B2C}" dt="2022-01-25T08:26:53.414" v="6150" actId="1076"/>
          <ac:spMkLst>
            <pc:docMk/>
            <pc:sldMk cId="1151044480" sldId="352"/>
            <ac:spMk id="6" creationId="{37AAECBE-76F6-954A-9AD9-C6FD0051BEAC}"/>
          </ac:spMkLst>
        </pc:spChg>
      </pc:sldChg>
      <pc:sldChg chg="addSp delSp modSp add mod addAnim delAnim modAnim">
        <pc:chgData name="Loc Huynh" userId="80c0383e323bd6ea" providerId="LiveId" clId="{0AE45BB6-5B9B-5242-9E66-830EC0E01B2C}" dt="2022-01-25T09:38:40.695" v="8443"/>
        <pc:sldMkLst>
          <pc:docMk/>
          <pc:sldMk cId="4137404462" sldId="353"/>
        </pc:sldMkLst>
        <pc:spChg chg="mod">
          <ac:chgData name="Loc Huynh" userId="80c0383e323bd6ea" providerId="LiveId" clId="{0AE45BB6-5B9B-5242-9E66-830EC0E01B2C}" dt="2022-01-25T08:27:40.452" v="6152"/>
          <ac:spMkLst>
            <pc:docMk/>
            <pc:sldMk cId="4137404462" sldId="353"/>
            <ac:spMk id="2" creationId="{14FB75EB-42E3-C744-9CAF-7D2DB53CDAC0}"/>
          </ac:spMkLst>
        </pc:spChg>
        <pc:spChg chg="mod">
          <ac:chgData name="Loc Huynh" userId="80c0383e323bd6ea" providerId="LiveId" clId="{0AE45BB6-5B9B-5242-9E66-830EC0E01B2C}" dt="2022-01-25T08:30:30.260" v="6232" actId="20577"/>
          <ac:spMkLst>
            <pc:docMk/>
            <pc:sldMk cId="4137404462" sldId="353"/>
            <ac:spMk id="3" creationId="{915ED961-82CE-F140-B979-1794E0DE9605}"/>
          </ac:spMkLst>
        </pc:spChg>
        <pc:spChg chg="mod">
          <ac:chgData name="Loc Huynh" userId="80c0383e323bd6ea" providerId="LiveId" clId="{0AE45BB6-5B9B-5242-9E66-830EC0E01B2C}" dt="2022-01-25T08:30:56.943" v="6241" actId="14100"/>
          <ac:spMkLst>
            <pc:docMk/>
            <pc:sldMk cId="4137404462" sldId="353"/>
            <ac:spMk id="5" creationId="{D71A6513-1985-5643-B384-D8231BCAB11C}"/>
          </ac:spMkLst>
        </pc:spChg>
        <pc:spChg chg="mod">
          <ac:chgData name="Loc Huynh" userId="80c0383e323bd6ea" providerId="LiveId" clId="{0AE45BB6-5B9B-5242-9E66-830EC0E01B2C}" dt="2022-01-25T08:35:08.374" v="6298" actId="1035"/>
          <ac:spMkLst>
            <pc:docMk/>
            <pc:sldMk cId="4137404462" sldId="353"/>
            <ac:spMk id="7" creationId="{08CBFAFE-85AB-5644-BA6D-C6D29E878FFE}"/>
          </ac:spMkLst>
        </pc:spChg>
        <pc:spChg chg="add mod">
          <ac:chgData name="Loc Huynh" userId="80c0383e323bd6ea" providerId="LiveId" clId="{0AE45BB6-5B9B-5242-9E66-830EC0E01B2C}" dt="2022-01-25T08:34:55.686" v="6292" actId="1035"/>
          <ac:spMkLst>
            <pc:docMk/>
            <pc:sldMk cId="4137404462" sldId="353"/>
            <ac:spMk id="8" creationId="{536A2592-C6FD-C74E-8575-C48912F61AA9}"/>
          </ac:spMkLst>
        </pc:spChg>
        <pc:spChg chg="add mod">
          <ac:chgData name="Loc Huynh" userId="80c0383e323bd6ea" providerId="LiveId" clId="{0AE45BB6-5B9B-5242-9E66-830EC0E01B2C}" dt="2022-01-25T08:35:00.356" v="6295" actId="1035"/>
          <ac:spMkLst>
            <pc:docMk/>
            <pc:sldMk cId="4137404462" sldId="353"/>
            <ac:spMk id="9" creationId="{661223ED-EC12-444A-91C1-DE69EE9D6603}"/>
          </ac:spMkLst>
        </pc:spChg>
        <pc:spChg chg="add del mod">
          <ac:chgData name="Loc Huynh" userId="80c0383e323bd6ea" providerId="LiveId" clId="{0AE45BB6-5B9B-5242-9E66-830EC0E01B2C}" dt="2022-01-25T09:38:34.481" v="8439" actId="478"/>
          <ac:spMkLst>
            <pc:docMk/>
            <pc:sldMk cId="4137404462" sldId="353"/>
            <ac:spMk id="11" creationId="{FBE4FD91-0B6D-FB4B-82AA-D021E2A39740}"/>
          </ac:spMkLst>
        </pc:spChg>
      </pc:sldChg>
      <pc:sldChg chg="modSp add mod">
        <pc:chgData name="Loc Huynh" userId="80c0383e323bd6ea" providerId="LiveId" clId="{0AE45BB6-5B9B-5242-9E66-830EC0E01B2C}" dt="2022-01-26T04:40:57.428" v="12825" actId="255"/>
        <pc:sldMkLst>
          <pc:docMk/>
          <pc:sldMk cId="2199059508" sldId="354"/>
        </pc:sldMkLst>
        <pc:spChg chg="mod">
          <ac:chgData name="Loc Huynh" userId="80c0383e323bd6ea" providerId="LiveId" clId="{0AE45BB6-5B9B-5242-9E66-830EC0E01B2C}" dt="2022-01-26T04:40:57.428" v="12825" actId="255"/>
          <ac:spMkLst>
            <pc:docMk/>
            <pc:sldMk cId="2199059508" sldId="354"/>
            <ac:spMk id="3" creationId="{915ED961-82CE-F140-B979-1794E0DE9605}"/>
          </ac:spMkLst>
        </pc:spChg>
      </pc:sldChg>
      <pc:sldChg chg="modSp add mod ord">
        <pc:chgData name="Loc Huynh" userId="80c0383e323bd6ea" providerId="LiveId" clId="{0AE45BB6-5B9B-5242-9E66-830EC0E01B2C}" dt="2022-01-25T08:38:59.614" v="6558" actId="20578"/>
        <pc:sldMkLst>
          <pc:docMk/>
          <pc:sldMk cId="3933598865" sldId="355"/>
        </pc:sldMkLst>
        <pc:spChg chg="mod">
          <ac:chgData name="Loc Huynh" userId="80c0383e323bd6ea" providerId="LiveId" clId="{0AE45BB6-5B9B-5242-9E66-830EC0E01B2C}" dt="2022-01-25T08:38:54.960" v="6557" actId="20577"/>
          <ac:spMkLst>
            <pc:docMk/>
            <pc:sldMk cId="3933598865" sldId="355"/>
            <ac:spMk id="2" creationId="{8F68707A-DF9C-7442-AA8B-3854934550D4}"/>
          </ac:spMkLst>
        </pc:spChg>
        <pc:spChg chg="mod">
          <ac:chgData name="Loc Huynh" userId="80c0383e323bd6ea" providerId="LiveId" clId="{0AE45BB6-5B9B-5242-9E66-830EC0E01B2C}" dt="2022-01-25T08:38:41.332" v="6479" actId="20577"/>
          <ac:spMkLst>
            <pc:docMk/>
            <pc:sldMk cId="3933598865" sldId="355"/>
            <ac:spMk id="5" creationId="{0DE51CAE-68FF-8440-AB6F-0825A96EDEA2}"/>
          </ac:spMkLst>
        </pc:spChg>
      </pc:sldChg>
      <pc:sldChg chg="addSp delSp modSp add mod addAnim delAnim">
        <pc:chgData name="Loc Huynh" userId="80c0383e323bd6ea" providerId="LiveId" clId="{0AE45BB6-5B9B-5242-9E66-830EC0E01B2C}" dt="2022-01-26T01:53:26.301" v="9259" actId="207"/>
        <pc:sldMkLst>
          <pc:docMk/>
          <pc:sldMk cId="2944363157" sldId="356"/>
        </pc:sldMkLst>
        <pc:spChg chg="mod">
          <ac:chgData name="Loc Huynh" userId="80c0383e323bd6ea" providerId="LiveId" clId="{0AE45BB6-5B9B-5242-9E66-830EC0E01B2C}" dt="2022-01-25T08:40:32.525" v="6622" actId="20577"/>
          <ac:spMkLst>
            <pc:docMk/>
            <pc:sldMk cId="2944363157" sldId="356"/>
            <ac:spMk id="2" creationId="{14FB75EB-42E3-C744-9CAF-7D2DB53CDAC0}"/>
          </ac:spMkLst>
        </pc:spChg>
        <pc:spChg chg="mod">
          <ac:chgData name="Loc Huynh" userId="80c0383e323bd6ea" providerId="LiveId" clId="{0AE45BB6-5B9B-5242-9E66-830EC0E01B2C}" dt="2022-01-26T01:53:26.301" v="9259" actId="207"/>
          <ac:spMkLst>
            <pc:docMk/>
            <pc:sldMk cId="2944363157" sldId="356"/>
            <ac:spMk id="3" creationId="{915ED961-82CE-F140-B979-1794E0DE9605}"/>
          </ac:spMkLst>
        </pc:spChg>
        <pc:spChg chg="del">
          <ac:chgData name="Loc Huynh" userId="80c0383e323bd6ea" providerId="LiveId" clId="{0AE45BB6-5B9B-5242-9E66-830EC0E01B2C}" dt="2022-01-25T08:40:41.858" v="6623" actId="478"/>
          <ac:spMkLst>
            <pc:docMk/>
            <pc:sldMk cId="2944363157" sldId="356"/>
            <ac:spMk id="5" creationId="{D71A6513-1985-5643-B384-D8231BCAB11C}"/>
          </ac:spMkLst>
        </pc:spChg>
        <pc:spChg chg="del mod">
          <ac:chgData name="Loc Huynh" userId="80c0383e323bd6ea" providerId="LiveId" clId="{0AE45BB6-5B9B-5242-9E66-830EC0E01B2C}" dt="2022-01-25T08:40:44.361" v="6625" actId="478"/>
          <ac:spMkLst>
            <pc:docMk/>
            <pc:sldMk cId="2944363157" sldId="356"/>
            <ac:spMk id="7" creationId="{08CBFAFE-85AB-5644-BA6D-C6D29E878FFE}"/>
          </ac:spMkLst>
        </pc:spChg>
        <pc:spChg chg="del mod">
          <ac:chgData name="Loc Huynh" userId="80c0383e323bd6ea" providerId="LiveId" clId="{0AE45BB6-5B9B-5242-9E66-830EC0E01B2C}" dt="2022-01-25T09:01:14.004" v="7469" actId="478"/>
          <ac:spMkLst>
            <pc:docMk/>
            <pc:sldMk cId="2944363157" sldId="356"/>
            <ac:spMk id="8" creationId="{536A2592-C6FD-C74E-8575-C48912F61AA9}"/>
          </ac:spMkLst>
        </pc:spChg>
        <pc:spChg chg="add del mod">
          <ac:chgData name="Loc Huynh" userId="80c0383e323bd6ea" providerId="LiveId" clId="{0AE45BB6-5B9B-5242-9E66-830EC0E01B2C}" dt="2022-01-25T09:01:16.301" v="7470" actId="478"/>
          <ac:spMkLst>
            <pc:docMk/>
            <pc:sldMk cId="2944363157" sldId="356"/>
            <ac:spMk id="9" creationId="{661223ED-EC12-444A-91C1-DE69EE9D6603}"/>
          </ac:spMkLst>
        </pc:spChg>
        <pc:spChg chg="del">
          <ac:chgData name="Loc Huynh" userId="80c0383e323bd6ea" providerId="LiveId" clId="{0AE45BB6-5B9B-5242-9E66-830EC0E01B2C}" dt="2022-01-25T08:40:45.647" v="6626" actId="478"/>
          <ac:spMkLst>
            <pc:docMk/>
            <pc:sldMk cId="2944363157" sldId="356"/>
            <ac:spMk id="11" creationId="{FBE4FD91-0B6D-FB4B-82AA-D021E2A39740}"/>
          </ac:spMkLst>
        </pc:spChg>
        <pc:spChg chg="add del mod">
          <ac:chgData name="Loc Huynh" userId="80c0383e323bd6ea" providerId="LiveId" clId="{0AE45BB6-5B9B-5242-9E66-830EC0E01B2C}" dt="2022-01-25T08:48:21.848" v="6826" actId="478"/>
          <ac:spMkLst>
            <pc:docMk/>
            <pc:sldMk cId="2944363157" sldId="356"/>
            <ac:spMk id="12" creationId="{402CED84-C84A-8749-B983-5DD10B7F025C}"/>
          </ac:spMkLst>
        </pc:spChg>
        <pc:spChg chg="add del mod">
          <ac:chgData name="Loc Huynh" userId="80c0383e323bd6ea" providerId="LiveId" clId="{0AE45BB6-5B9B-5242-9E66-830EC0E01B2C}" dt="2022-01-25T09:01:16.301" v="7470" actId="478"/>
          <ac:spMkLst>
            <pc:docMk/>
            <pc:sldMk cId="2944363157" sldId="356"/>
            <ac:spMk id="13" creationId="{F97ED3D7-211C-A34E-9CD3-3DF84364B394}"/>
          </ac:spMkLst>
        </pc:spChg>
        <pc:spChg chg="add del mod">
          <ac:chgData name="Loc Huynh" userId="80c0383e323bd6ea" providerId="LiveId" clId="{0AE45BB6-5B9B-5242-9E66-830EC0E01B2C}" dt="2022-01-25T09:01:16.301" v="7470" actId="478"/>
          <ac:spMkLst>
            <pc:docMk/>
            <pc:sldMk cId="2944363157" sldId="356"/>
            <ac:spMk id="14" creationId="{735857E6-5A8C-2E42-95F5-DB1791A33E9F}"/>
          </ac:spMkLst>
        </pc:spChg>
        <pc:spChg chg="add del mod">
          <ac:chgData name="Loc Huynh" userId="80c0383e323bd6ea" providerId="LiveId" clId="{0AE45BB6-5B9B-5242-9E66-830EC0E01B2C}" dt="2022-01-25T09:01:16.301" v="7470" actId="478"/>
          <ac:spMkLst>
            <pc:docMk/>
            <pc:sldMk cId="2944363157" sldId="356"/>
            <ac:spMk id="15" creationId="{A29B011D-311F-334F-979C-9FCDCAA4FC7C}"/>
          </ac:spMkLst>
        </pc:spChg>
      </pc:sldChg>
      <pc:sldChg chg="addSp delSp modSp add mod ord delAnim">
        <pc:chgData name="Loc Huynh" userId="80c0383e323bd6ea" providerId="LiveId" clId="{0AE45BB6-5B9B-5242-9E66-830EC0E01B2C}" dt="2022-01-25T08:48:14.554" v="6825" actId="20578"/>
        <pc:sldMkLst>
          <pc:docMk/>
          <pc:sldMk cId="1188971547" sldId="357"/>
        </pc:sldMkLst>
        <pc:spChg chg="mod">
          <ac:chgData name="Loc Huynh" userId="80c0383e323bd6ea" providerId="LiveId" clId="{0AE45BB6-5B9B-5242-9E66-830EC0E01B2C}" dt="2022-01-25T08:47:59.964" v="6824" actId="20577"/>
          <ac:spMkLst>
            <pc:docMk/>
            <pc:sldMk cId="1188971547" sldId="357"/>
            <ac:spMk id="3" creationId="{915ED961-82CE-F140-B979-1794E0DE9605}"/>
          </ac:spMkLst>
        </pc:spChg>
        <pc:spChg chg="add del">
          <ac:chgData name="Loc Huynh" userId="80c0383e323bd6ea" providerId="LiveId" clId="{0AE45BB6-5B9B-5242-9E66-830EC0E01B2C}" dt="2022-01-25T08:45:50.480" v="6729" actId="478"/>
          <ac:spMkLst>
            <pc:docMk/>
            <pc:sldMk cId="1188971547" sldId="357"/>
            <ac:spMk id="4" creationId="{7BA5785C-D156-534A-A026-5E7202483B23}"/>
          </ac:spMkLst>
        </pc:spChg>
        <pc:spChg chg="add mod">
          <ac:chgData name="Loc Huynh" userId="80c0383e323bd6ea" providerId="LiveId" clId="{0AE45BB6-5B9B-5242-9E66-830EC0E01B2C}" dt="2022-01-25T08:47:07.227" v="6748" actId="13822"/>
          <ac:spMkLst>
            <pc:docMk/>
            <pc:sldMk cId="1188971547" sldId="357"/>
            <ac:spMk id="5" creationId="{1B5494D0-F2A5-0A4E-A4F9-AF8B1CE39C80}"/>
          </ac:spMkLst>
        </pc:spChg>
        <pc:spChg chg="del">
          <ac:chgData name="Loc Huynh" userId="80c0383e323bd6ea" providerId="LiveId" clId="{0AE45BB6-5B9B-5242-9E66-830EC0E01B2C}" dt="2022-01-25T08:44:55.875" v="6712" actId="478"/>
          <ac:spMkLst>
            <pc:docMk/>
            <pc:sldMk cId="1188971547" sldId="357"/>
            <ac:spMk id="8" creationId="{536A2592-C6FD-C74E-8575-C48912F61AA9}"/>
          </ac:spMkLst>
        </pc:spChg>
        <pc:spChg chg="del">
          <ac:chgData name="Loc Huynh" userId="80c0383e323bd6ea" providerId="LiveId" clId="{0AE45BB6-5B9B-5242-9E66-830EC0E01B2C}" dt="2022-01-25T08:44:58.492" v="6713" actId="478"/>
          <ac:spMkLst>
            <pc:docMk/>
            <pc:sldMk cId="1188971547" sldId="357"/>
            <ac:spMk id="9" creationId="{661223ED-EC12-444A-91C1-DE69EE9D6603}"/>
          </ac:spMkLst>
        </pc:spChg>
        <pc:spChg chg="mod">
          <ac:chgData name="Loc Huynh" userId="80c0383e323bd6ea" providerId="LiveId" clId="{0AE45BB6-5B9B-5242-9E66-830EC0E01B2C}" dt="2022-01-25T08:45:16.267" v="6727" actId="1076"/>
          <ac:spMkLst>
            <pc:docMk/>
            <pc:sldMk cId="1188971547" sldId="357"/>
            <ac:spMk id="12" creationId="{402CED84-C84A-8749-B983-5DD10B7F025C}"/>
          </ac:spMkLst>
        </pc:spChg>
      </pc:sldChg>
      <pc:sldChg chg="addSp modSp add mod modAnim">
        <pc:chgData name="Loc Huynh" userId="80c0383e323bd6ea" providerId="LiveId" clId="{0AE45BB6-5B9B-5242-9E66-830EC0E01B2C}" dt="2022-01-25T09:09:22.263" v="7747" actId="14100"/>
        <pc:sldMkLst>
          <pc:docMk/>
          <pc:sldMk cId="227831133" sldId="358"/>
        </pc:sldMkLst>
        <pc:spChg chg="mod">
          <ac:chgData name="Loc Huynh" userId="80c0383e323bd6ea" providerId="LiveId" clId="{0AE45BB6-5B9B-5242-9E66-830EC0E01B2C}" dt="2022-01-25T09:02:30.676" v="7633" actId="207"/>
          <ac:spMkLst>
            <pc:docMk/>
            <pc:sldMk cId="227831133" sldId="358"/>
            <ac:spMk id="3" creationId="{915ED961-82CE-F140-B979-1794E0DE9605}"/>
          </ac:spMkLst>
        </pc:spChg>
        <pc:spChg chg="mod">
          <ac:chgData name="Loc Huynh" userId="80c0383e323bd6ea" providerId="LiveId" clId="{0AE45BB6-5B9B-5242-9E66-830EC0E01B2C}" dt="2022-01-25T09:04:22.033" v="7659" actId="1076"/>
          <ac:spMkLst>
            <pc:docMk/>
            <pc:sldMk cId="227831133" sldId="358"/>
            <ac:spMk id="8" creationId="{536A2592-C6FD-C74E-8575-C48912F61AA9}"/>
          </ac:spMkLst>
        </pc:spChg>
        <pc:spChg chg="mod">
          <ac:chgData name="Loc Huynh" userId="80c0383e323bd6ea" providerId="LiveId" clId="{0AE45BB6-5B9B-5242-9E66-830EC0E01B2C}" dt="2022-01-25T09:09:22.263" v="7747" actId="14100"/>
          <ac:spMkLst>
            <pc:docMk/>
            <pc:sldMk cId="227831133" sldId="358"/>
            <ac:spMk id="9" creationId="{661223ED-EC12-444A-91C1-DE69EE9D6603}"/>
          </ac:spMkLst>
        </pc:spChg>
        <pc:spChg chg="add mod">
          <ac:chgData name="Loc Huynh" userId="80c0383e323bd6ea" providerId="LiveId" clId="{0AE45BB6-5B9B-5242-9E66-830EC0E01B2C}" dt="2022-01-25T09:09:04.818" v="7741" actId="14100"/>
          <ac:spMkLst>
            <pc:docMk/>
            <pc:sldMk cId="227831133" sldId="358"/>
            <ac:spMk id="11" creationId="{8682B3B4-187F-1B4D-A155-DEAA9ABD1609}"/>
          </ac:spMkLst>
        </pc:spChg>
        <pc:spChg chg="add mod">
          <ac:chgData name="Loc Huynh" userId="80c0383e323bd6ea" providerId="LiveId" clId="{0AE45BB6-5B9B-5242-9E66-830EC0E01B2C}" dt="2022-01-25T09:08:33.575" v="7738" actId="14100"/>
          <ac:spMkLst>
            <pc:docMk/>
            <pc:sldMk cId="227831133" sldId="358"/>
            <ac:spMk id="12" creationId="{555E53F7-F19B-874D-8CBE-CBF02FB699EB}"/>
          </ac:spMkLst>
        </pc:spChg>
        <pc:spChg chg="mod">
          <ac:chgData name="Loc Huynh" userId="80c0383e323bd6ea" providerId="LiveId" clId="{0AE45BB6-5B9B-5242-9E66-830EC0E01B2C}" dt="2022-01-25T09:05:34.453" v="7694" actId="207"/>
          <ac:spMkLst>
            <pc:docMk/>
            <pc:sldMk cId="227831133" sldId="358"/>
            <ac:spMk id="13" creationId="{F97ED3D7-211C-A34E-9CD3-3DF84364B394}"/>
          </ac:spMkLst>
        </pc:spChg>
        <pc:spChg chg="mod">
          <ac:chgData name="Loc Huynh" userId="80c0383e323bd6ea" providerId="LiveId" clId="{0AE45BB6-5B9B-5242-9E66-830EC0E01B2C}" dt="2022-01-25T09:05:28.359" v="7692" actId="207"/>
          <ac:spMkLst>
            <pc:docMk/>
            <pc:sldMk cId="227831133" sldId="358"/>
            <ac:spMk id="14" creationId="{735857E6-5A8C-2E42-95F5-DB1791A33E9F}"/>
          </ac:spMkLst>
        </pc:spChg>
        <pc:spChg chg="mod">
          <ac:chgData name="Loc Huynh" userId="80c0383e323bd6ea" providerId="LiveId" clId="{0AE45BB6-5B9B-5242-9E66-830EC0E01B2C}" dt="2022-01-25T09:05:28.359" v="7692" actId="207"/>
          <ac:spMkLst>
            <pc:docMk/>
            <pc:sldMk cId="227831133" sldId="358"/>
            <ac:spMk id="15" creationId="{A29B011D-311F-334F-979C-9FCDCAA4FC7C}"/>
          </ac:spMkLst>
        </pc:spChg>
        <pc:spChg chg="add mod">
          <ac:chgData name="Loc Huynh" userId="80c0383e323bd6ea" providerId="LiveId" clId="{0AE45BB6-5B9B-5242-9E66-830EC0E01B2C}" dt="2022-01-25T09:08:58.232" v="7740" actId="14100"/>
          <ac:spMkLst>
            <pc:docMk/>
            <pc:sldMk cId="227831133" sldId="358"/>
            <ac:spMk id="16" creationId="{59161F13-5AA3-174B-A759-9FD3BA0D8ED8}"/>
          </ac:spMkLst>
        </pc:spChg>
        <pc:grpChg chg="add mod">
          <ac:chgData name="Loc Huynh" userId="80c0383e323bd6ea" providerId="LiveId" clId="{0AE45BB6-5B9B-5242-9E66-830EC0E01B2C}" dt="2022-01-25T09:05:28.359" v="7692" actId="207"/>
          <ac:grpSpMkLst>
            <pc:docMk/>
            <pc:sldMk cId="227831133" sldId="358"/>
            <ac:grpSpMk id="4" creationId="{DB124F49-A5C4-C649-ACAA-0224D302FB2B}"/>
          </ac:grpSpMkLst>
        </pc:grpChg>
      </pc:sldChg>
      <pc:sldChg chg="addSp delSp modSp add mod">
        <pc:chgData name="Loc Huynh" userId="80c0383e323bd6ea" providerId="LiveId" clId="{0AE45BB6-5B9B-5242-9E66-830EC0E01B2C}" dt="2022-01-26T02:28:12.855" v="9488" actId="113"/>
        <pc:sldMkLst>
          <pc:docMk/>
          <pc:sldMk cId="1470623142" sldId="359"/>
        </pc:sldMkLst>
        <pc:spChg chg="mod">
          <ac:chgData name="Loc Huynh" userId="80c0383e323bd6ea" providerId="LiveId" clId="{0AE45BB6-5B9B-5242-9E66-830EC0E01B2C}" dt="2022-01-26T01:53:47.480" v="9261" actId="207"/>
          <ac:spMkLst>
            <pc:docMk/>
            <pc:sldMk cId="1470623142" sldId="359"/>
            <ac:spMk id="3" creationId="{915ED961-82CE-F140-B979-1794E0DE9605}"/>
          </ac:spMkLst>
        </pc:spChg>
        <pc:spChg chg="add del mod">
          <ac:chgData name="Loc Huynh" userId="80c0383e323bd6ea" providerId="LiveId" clId="{0AE45BB6-5B9B-5242-9E66-830EC0E01B2C}" dt="2022-01-25T09:25:35.928" v="8135" actId="478"/>
          <ac:spMkLst>
            <pc:docMk/>
            <pc:sldMk cId="1470623142" sldId="359"/>
            <ac:spMk id="5" creationId="{5A20DA62-BA48-944D-A18D-24B7F369DE0F}"/>
          </ac:spMkLst>
        </pc:spChg>
        <pc:spChg chg="add del mod">
          <ac:chgData name="Loc Huynh" userId="80c0383e323bd6ea" providerId="LiveId" clId="{0AE45BB6-5B9B-5242-9E66-830EC0E01B2C}" dt="2022-01-25T09:25:34.043" v="8134" actId="478"/>
          <ac:spMkLst>
            <pc:docMk/>
            <pc:sldMk cId="1470623142" sldId="359"/>
            <ac:spMk id="6" creationId="{A8435EE8-51CA-214D-84BB-77630E1D94A6}"/>
          </ac:spMkLst>
        </pc:spChg>
        <pc:spChg chg="add mod modVis">
          <ac:chgData name="Loc Huynh" userId="80c0383e323bd6ea" providerId="LiveId" clId="{0AE45BB6-5B9B-5242-9E66-830EC0E01B2C}" dt="2022-01-25T09:40:39.351" v="8474" actId="408"/>
          <ac:spMkLst>
            <pc:docMk/>
            <pc:sldMk cId="1470623142" sldId="359"/>
            <ac:spMk id="7" creationId="{3A241F27-8204-0F4E-8D28-0A9702F59CB9}"/>
          </ac:spMkLst>
        </pc:spChg>
        <pc:spChg chg="add mod modVis">
          <ac:chgData name="Loc Huynh" userId="80c0383e323bd6ea" providerId="LiveId" clId="{0AE45BB6-5B9B-5242-9E66-830EC0E01B2C}" dt="2022-01-25T09:41:11.968" v="8479" actId="13822"/>
          <ac:spMkLst>
            <pc:docMk/>
            <pc:sldMk cId="1470623142" sldId="359"/>
            <ac:spMk id="8" creationId="{A2C6CE34-0FB0-3E40-B5AB-A9FF2D3F70E4}"/>
          </ac:spMkLst>
        </pc:spChg>
        <pc:spChg chg="add del mod">
          <ac:chgData name="Loc Huynh" userId="80c0383e323bd6ea" providerId="LiveId" clId="{0AE45BB6-5B9B-5242-9E66-830EC0E01B2C}" dt="2022-01-25T09:46:30.863" v="8525" actId="21"/>
          <ac:spMkLst>
            <pc:docMk/>
            <pc:sldMk cId="1470623142" sldId="359"/>
            <ac:spMk id="11" creationId="{F6B4674B-6237-5C49-8B92-1DB1C160CF84}"/>
          </ac:spMkLst>
        </pc:spChg>
        <pc:spChg chg="del mod">
          <ac:chgData name="Loc Huynh" userId="80c0383e323bd6ea" providerId="LiveId" clId="{0AE45BB6-5B9B-5242-9E66-830EC0E01B2C}" dt="2022-01-25T09:46:30.863" v="8525" actId="21"/>
          <ac:spMkLst>
            <pc:docMk/>
            <pc:sldMk cId="1470623142" sldId="359"/>
            <ac:spMk id="12" creationId="{E0E44AF6-00FF-E041-BDC2-644BA2856762}"/>
          </ac:spMkLst>
        </pc:spChg>
        <pc:spChg chg="add del mod">
          <ac:chgData name="Loc Huynh" userId="80c0383e323bd6ea" providerId="LiveId" clId="{0AE45BB6-5B9B-5242-9E66-830EC0E01B2C}" dt="2022-01-25T09:46:30.863" v="8525" actId="21"/>
          <ac:spMkLst>
            <pc:docMk/>
            <pc:sldMk cId="1470623142" sldId="359"/>
            <ac:spMk id="13" creationId="{2484BE4D-609C-9244-ADFE-0360B4A4C706}"/>
          </ac:spMkLst>
        </pc:spChg>
        <pc:spChg chg="mod">
          <ac:chgData name="Loc Huynh" userId="80c0383e323bd6ea" providerId="LiveId" clId="{0AE45BB6-5B9B-5242-9E66-830EC0E01B2C}" dt="2022-01-25T09:40:39.351" v="8474" actId="408"/>
          <ac:spMkLst>
            <pc:docMk/>
            <pc:sldMk cId="1470623142" sldId="359"/>
            <ac:spMk id="14" creationId="{A9B20F50-0F4B-534E-9B06-0F7188F8EA13}"/>
          </ac:spMkLst>
        </pc:spChg>
        <pc:spChg chg="add mod modVis">
          <ac:chgData name="Loc Huynh" userId="80c0383e323bd6ea" providerId="LiveId" clId="{0AE45BB6-5B9B-5242-9E66-830EC0E01B2C}" dt="2022-01-26T02:27:54.022" v="9484" actId="2711"/>
          <ac:spMkLst>
            <pc:docMk/>
            <pc:sldMk cId="1470623142" sldId="359"/>
            <ac:spMk id="15" creationId="{9E657640-800A-C446-BED0-ED24D96D8305}"/>
          </ac:spMkLst>
        </pc:spChg>
        <pc:spChg chg="add del mod">
          <ac:chgData name="Loc Huynh" userId="80c0383e323bd6ea" providerId="LiveId" clId="{0AE45BB6-5B9B-5242-9E66-830EC0E01B2C}" dt="2022-01-25T09:26:29.751" v="8156" actId="478"/>
          <ac:spMkLst>
            <pc:docMk/>
            <pc:sldMk cId="1470623142" sldId="359"/>
            <ac:spMk id="16" creationId="{D74E6CEF-1754-004D-B3AC-F4A2E2BE120F}"/>
          </ac:spMkLst>
        </pc:spChg>
        <pc:spChg chg="add mod modVis">
          <ac:chgData name="Loc Huynh" userId="80c0383e323bd6ea" providerId="LiveId" clId="{0AE45BB6-5B9B-5242-9E66-830EC0E01B2C}" dt="2022-01-25T09:42:10.755" v="8484" actId="207"/>
          <ac:spMkLst>
            <pc:docMk/>
            <pc:sldMk cId="1470623142" sldId="359"/>
            <ac:spMk id="17" creationId="{D4C31695-ADE4-EC4E-8642-7B372B56AC1F}"/>
          </ac:spMkLst>
        </pc:spChg>
        <pc:spChg chg="del mod topLvl">
          <ac:chgData name="Loc Huynh" userId="80c0383e323bd6ea" providerId="LiveId" clId="{0AE45BB6-5B9B-5242-9E66-830EC0E01B2C}" dt="2022-01-25T09:33:58.215" v="8376" actId="478"/>
          <ac:spMkLst>
            <pc:docMk/>
            <pc:sldMk cId="1470623142" sldId="359"/>
            <ac:spMk id="19" creationId="{1239A642-4A25-C84A-A0DD-71806691D34C}"/>
          </ac:spMkLst>
        </pc:spChg>
        <pc:spChg chg="del mod topLvl">
          <ac:chgData name="Loc Huynh" userId="80c0383e323bd6ea" providerId="LiveId" clId="{0AE45BB6-5B9B-5242-9E66-830EC0E01B2C}" dt="2022-01-25T09:33:48.709" v="8373" actId="478"/>
          <ac:spMkLst>
            <pc:docMk/>
            <pc:sldMk cId="1470623142" sldId="359"/>
            <ac:spMk id="20" creationId="{F1641EE2-054C-CB48-992A-8C472C71113C}"/>
          </ac:spMkLst>
        </pc:spChg>
        <pc:spChg chg="add mod">
          <ac:chgData name="Loc Huynh" userId="80c0383e323bd6ea" providerId="LiveId" clId="{0AE45BB6-5B9B-5242-9E66-830EC0E01B2C}" dt="2022-01-25T09:44:52.455" v="8511" actId="1076"/>
          <ac:spMkLst>
            <pc:docMk/>
            <pc:sldMk cId="1470623142" sldId="359"/>
            <ac:spMk id="22" creationId="{998BCAD3-BCE3-0946-AC15-4E2D55E80E45}"/>
          </ac:spMkLst>
        </pc:spChg>
        <pc:spChg chg="add del mod">
          <ac:chgData name="Loc Huynh" userId="80c0383e323bd6ea" providerId="LiveId" clId="{0AE45BB6-5B9B-5242-9E66-830EC0E01B2C}" dt="2022-01-25T09:31:10.074" v="8310"/>
          <ac:spMkLst>
            <pc:docMk/>
            <pc:sldMk cId="1470623142" sldId="359"/>
            <ac:spMk id="23" creationId="{623A2E8D-B8FE-6247-A0E9-DE618B80B2BF}"/>
          </ac:spMkLst>
        </pc:spChg>
        <pc:spChg chg="add del mod">
          <ac:chgData name="Loc Huynh" userId="80c0383e323bd6ea" providerId="LiveId" clId="{0AE45BB6-5B9B-5242-9E66-830EC0E01B2C}" dt="2022-01-25T09:46:30.863" v="8525" actId="21"/>
          <ac:spMkLst>
            <pc:docMk/>
            <pc:sldMk cId="1470623142" sldId="359"/>
            <ac:spMk id="24" creationId="{033E9221-D8AB-A547-B78E-858F4E29699C}"/>
          </ac:spMkLst>
        </pc:spChg>
        <pc:spChg chg="add del mod">
          <ac:chgData name="Loc Huynh" userId="80c0383e323bd6ea" providerId="LiveId" clId="{0AE45BB6-5B9B-5242-9E66-830EC0E01B2C}" dt="2022-01-25T09:46:30.863" v="8525" actId="21"/>
          <ac:spMkLst>
            <pc:docMk/>
            <pc:sldMk cId="1470623142" sldId="359"/>
            <ac:spMk id="28" creationId="{C45E4193-19C0-364F-AD41-63E37A34A227}"/>
          </ac:spMkLst>
        </pc:spChg>
        <pc:spChg chg="del mod">
          <ac:chgData name="Loc Huynh" userId="80c0383e323bd6ea" providerId="LiveId" clId="{0AE45BB6-5B9B-5242-9E66-830EC0E01B2C}" dt="2022-01-25T09:46:30.863" v="8525" actId="21"/>
          <ac:spMkLst>
            <pc:docMk/>
            <pc:sldMk cId="1470623142" sldId="359"/>
            <ac:spMk id="29" creationId="{57A3D100-AAE4-BB48-898D-4B13C850074F}"/>
          </ac:spMkLst>
        </pc:spChg>
        <pc:spChg chg="mod">
          <ac:chgData name="Loc Huynh" userId="80c0383e323bd6ea" providerId="LiveId" clId="{0AE45BB6-5B9B-5242-9E66-830EC0E01B2C}" dt="2022-01-25T09:40:39.351" v="8474" actId="408"/>
          <ac:spMkLst>
            <pc:docMk/>
            <pc:sldMk cId="1470623142" sldId="359"/>
            <ac:spMk id="30" creationId="{D18D6354-2137-DA4D-8132-F3CC41D49317}"/>
          </ac:spMkLst>
        </pc:spChg>
        <pc:spChg chg="add del mod">
          <ac:chgData name="Loc Huynh" userId="80c0383e323bd6ea" providerId="LiveId" clId="{0AE45BB6-5B9B-5242-9E66-830EC0E01B2C}" dt="2022-01-25T09:46:30.863" v="8525" actId="21"/>
          <ac:spMkLst>
            <pc:docMk/>
            <pc:sldMk cId="1470623142" sldId="359"/>
            <ac:spMk id="31" creationId="{4A76C951-2217-FF4E-8EF6-E8F14964FEA6}"/>
          </ac:spMkLst>
        </pc:spChg>
        <pc:spChg chg="mod">
          <ac:chgData name="Loc Huynh" userId="80c0383e323bd6ea" providerId="LiveId" clId="{0AE45BB6-5B9B-5242-9E66-830EC0E01B2C}" dt="2022-01-25T09:40:39.351" v="8474" actId="408"/>
          <ac:spMkLst>
            <pc:docMk/>
            <pc:sldMk cId="1470623142" sldId="359"/>
            <ac:spMk id="32" creationId="{A658B548-4CB8-A444-BBFA-F86C53A82688}"/>
          </ac:spMkLst>
        </pc:spChg>
        <pc:spChg chg="add mod">
          <ac:chgData name="Loc Huynh" userId="80c0383e323bd6ea" providerId="LiveId" clId="{0AE45BB6-5B9B-5242-9E66-830EC0E01B2C}" dt="2022-01-25T09:40:39.351" v="8474" actId="408"/>
          <ac:spMkLst>
            <pc:docMk/>
            <pc:sldMk cId="1470623142" sldId="359"/>
            <ac:spMk id="34" creationId="{9967BF93-58B1-8C47-8D26-04A0549FF474}"/>
          </ac:spMkLst>
        </pc:spChg>
        <pc:spChg chg="add mod">
          <ac:chgData name="Loc Huynh" userId="80c0383e323bd6ea" providerId="LiveId" clId="{0AE45BB6-5B9B-5242-9E66-830EC0E01B2C}" dt="2022-01-25T09:40:39.351" v="8474" actId="408"/>
          <ac:spMkLst>
            <pc:docMk/>
            <pc:sldMk cId="1470623142" sldId="359"/>
            <ac:spMk id="35" creationId="{6A35F99B-EAD8-4843-AEBC-9939A9ACEF1E}"/>
          </ac:spMkLst>
        </pc:spChg>
        <pc:spChg chg="add mod">
          <ac:chgData name="Loc Huynh" userId="80c0383e323bd6ea" providerId="LiveId" clId="{0AE45BB6-5B9B-5242-9E66-830EC0E01B2C}" dt="2022-01-25T09:40:39.351" v="8474" actId="408"/>
          <ac:spMkLst>
            <pc:docMk/>
            <pc:sldMk cId="1470623142" sldId="359"/>
            <ac:spMk id="36" creationId="{CDDF15B7-0BA7-2049-B0EC-020F338C385B}"/>
          </ac:spMkLst>
        </pc:spChg>
        <pc:spChg chg="add mod">
          <ac:chgData name="Loc Huynh" userId="80c0383e323bd6ea" providerId="LiveId" clId="{0AE45BB6-5B9B-5242-9E66-830EC0E01B2C}" dt="2022-01-26T02:28:12.855" v="9488" actId="113"/>
          <ac:spMkLst>
            <pc:docMk/>
            <pc:sldMk cId="1470623142" sldId="359"/>
            <ac:spMk id="43" creationId="{7D18508A-FA4F-E944-9878-80EAEDC91F94}"/>
          </ac:spMkLst>
        </pc:spChg>
        <pc:spChg chg="add mod">
          <ac:chgData name="Loc Huynh" userId="80c0383e323bd6ea" providerId="LiveId" clId="{0AE45BB6-5B9B-5242-9E66-830EC0E01B2C}" dt="2022-01-26T02:28:10.371" v="9487" actId="113"/>
          <ac:spMkLst>
            <pc:docMk/>
            <pc:sldMk cId="1470623142" sldId="359"/>
            <ac:spMk id="44" creationId="{EF746E6A-3F51-1C42-B613-A508575D9977}"/>
          </ac:spMkLst>
        </pc:spChg>
        <pc:spChg chg="add mod">
          <ac:chgData name="Loc Huynh" userId="80c0383e323bd6ea" providerId="LiveId" clId="{0AE45BB6-5B9B-5242-9E66-830EC0E01B2C}" dt="2022-01-25T09:46:50.719" v="8550" actId="207"/>
          <ac:spMkLst>
            <pc:docMk/>
            <pc:sldMk cId="1470623142" sldId="359"/>
            <ac:spMk id="45" creationId="{2B65F558-E56E-F146-900A-F8E716FE69B8}"/>
          </ac:spMkLst>
        </pc:spChg>
        <pc:spChg chg="add del mod">
          <ac:chgData name="Loc Huynh" userId="80c0383e323bd6ea" providerId="LiveId" clId="{0AE45BB6-5B9B-5242-9E66-830EC0E01B2C}" dt="2022-01-25T09:46:39.326" v="8527"/>
          <ac:spMkLst>
            <pc:docMk/>
            <pc:sldMk cId="1470623142" sldId="359"/>
            <ac:spMk id="46" creationId="{2A2F339A-58A1-E344-9E39-D9F638882429}"/>
          </ac:spMkLst>
        </pc:spChg>
        <pc:spChg chg="add del mod">
          <ac:chgData name="Loc Huynh" userId="80c0383e323bd6ea" providerId="LiveId" clId="{0AE45BB6-5B9B-5242-9E66-830EC0E01B2C}" dt="2022-01-25T09:46:39.326" v="8527"/>
          <ac:spMkLst>
            <pc:docMk/>
            <pc:sldMk cId="1470623142" sldId="359"/>
            <ac:spMk id="47" creationId="{008E4694-7B0D-BD46-A7AE-609AF9017190}"/>
          </ac:spMkLst>
        </pc:spChg>
        <pc:spChg chg="add del mod">
          <ac:chgData name="Loc Huynh" userId="80c0383e323bd6ea" providerId="LiveId" clId="{0AE45BB6-5B9B-5242-9E66-830EC0E01B2C}" dt="2022-01-25T09:46:39.326" v="8527"/>
          <ac:spMkLst>
            <pc:docMk/>
            <pc:sldMk cId="1470623142" sldId="359"/>
            <ac:spMk id="48" creationId="{B8A56133-D433-194F-AF2F-3768A9DB33A8}"/>
          </ac:spMkLst>
        </pc:spChg>
        <pc:spChg chg="add del mod">
          <ac:chgData name="Loc Huynh" userId="80c0383e323bd6ea" providerId="LiveId" clId="{0AE45BB6-5B9B-5242-9E66-830EC0E01B2C}" dt="2022-01-25T09:46:39.326" v="8527"/>
          <ac:spMkLst>
            <pc:docMk/>
            <pc:sldMk cId="1470623142" sldId="359"/>
            <ac:spMk id="49" creationId="{1C00540E-0B4E-7248-BD7D-482B26769579}"/>
          </ac:spMkLst>
        </pc:spChg>
        <pc:spChg chg="add del mod">
          <ac:chgData name="Loc Huynh" userId="80c0383e323bd6ea" providerId="LiveId" clId="{0AE45BB6-5B9B-5242-9E66-830EC0E01B2C}" dt="2022-01-25T09:46:39.326" v="8527"/>
          <ac:spMkLst>
            <pc:docMk/>
            <pc:sldMk cId="1470623142" sldId="359"/>
            <ac:spMk id="50" creationId="{69A5B92E-CF30-2845-89F5-BED125F5CAC0}"/>
          </ac:spMkLst>
        </pc:spChg>
        <pc:spChg chg="add del mod">
          <ac:chgData name="Loc Huynh" userId="80c0383e323bd6ea" providerId="LiveId" clId="{0AE45BB6-5B9B-5242-9E66-830EC0E01B2C}" dt="2022-01-25T09:46:39.326" v="8527"/>
          <ac:spMkLst>
            <pc:docMk/>
            <pc:sldMk cId="1470623142" sldId="359"/>
            <ac:spMk id="51" creationId="{C16EEEDD-CD31-BC4C-94CD-FC5E3B469EE4}"/>
          </ac:spMkLst>
        </pc:spChg>
        <pc:spChg chg="add del mod">
          <ac:chgData name="Loc Huynh" userId="80c0383e323bd6ea" providerId="LiveId" clId="{0AE45BB6-5B9B-5242-9E66-830EC0E01B2C}" dt="2022-01-25T09:46:39.326" v="8527"/>
          <ac:spMkLst>
            <pc:docMk/>
            <pc:sldMk cId="1470623142" sldId="359"/>
            <ac:spMk id="52" creationId="{DEF2CA85-0BF8-A445-A01F-135D0F715EF2}"/>
          </ac:spMkLst>
        </pc:spChg>
        <pc:spChg chg="add mod">
          <ac:chgData name="Loc Huynh" userId="80c0383e323bd6ea" providerId="LiveId" clId="{0AE45BB6-5B9B-5242-9E66-830EC0E01B2C}" dt="2022-01-25T09:46:43.654" v="8528"/>
          <ac:spMkLst>
            <pc:docMk/>
            <pc:sldMk cId="1470623142" sldId="359"/>
            <ac:spMk id="53" creationId="{C8CFC373-402B-ED4B-84E2-774C0518BD67}"/>
          </ac:spMkLst>
        </pc:spChg>
        <pc:spChg chg="add mod">
          <ac:chgData name="Loc Huynh" userId="80c0383e323bd6ea" providerId="LiveId" clId="{0AE45BB6-5B9B-5242-9E66-830EC0E01B2C}" dt="2022-01-25T09:46:43.654" v="8528"/>
          <ac:spMkLst>
            <pc:docMk/>
            <pc:sldMk cId="1470623142" sldId="359"/>
            <ac:spMk id="54" creationId="{A1636364-DC8F-204E-B43C-CB6F3BF68B30}"/>
          </ac:spMkLst>
        </pc:spChg>
        <pc:spChg chg="add mod">
          <ac:chgData name="Loc Huynh" userId="80c0383e323bd6ea" providerId="LiveId" clId="{0AE45BB6-5B9B-5242-9E66-830EC0E01B2C}" dt="2022-01-25T09:46:43.654" v="8528"/>
          <ac:spMkLst>
            <pc:docMk/>
            <pc:sldMk cId="1470623142" sldId="359"/>
            <ac:spMk id="55" creationId="{E2677835-DB42-A14E-9AD3-A6A47E6AE928}"/>
          </ac:spMkLst>
        </pc:spChg>
        <pc:spChg chg="add mod">
          <ac:chgData name="Loc Huynh" userId="80c0383e323bd6ea" providerId="LiveId" clId="{0AE45BB6-5B9B-5242-9E66-830EC0E01B2C}" dt="2022-01-25T09:46:43.654" v="8528"/>
          <ac:spMkLst>
            <pc:docMk/>
            <pc:sldMk cId="1470623142" sldId="359"/>
            <ac:spMk id="56" creationId="{A429599E-5043-084D-AC9E-5A4D9E25D383}"/>
          </ac:spMkLst>
        </pc:spChg>
        <pc:spChg chg="add mod">
          <ac:chgData name="Loc Huynh" userId="80c0383e323bd6ea" providerId="LiveId" clId="{0AE45BB6-5B9B-5242-9E66-830EC0E01B2C}" dt="2022-01-25T09:46:43.654" v="8528"/>
          <ac:spMkLst>
            <pc:docMk/>
            <pc:sldMk cId="1470623142" sldId="359"/>
            <ac:spMk id="57" creationId="{97762231-F9EC-654F-B30D-D1D3F98C95BB}"/>
          </ac:spMkLst>
        </pc:spChg>
        <pc:spChg chg="add mod">
          <ac:chgData name="Loc Huynh" userId="80c0383e323bd6ea" providerId="LiveId" clId="{0AE45BB6-5B9B-5242-9E66-830EC0E01B2C}" dt="2022-01-25T09:46:43.654" v="8528"/>
          <ac:spMkLst>
            <pc:docMk/>
            <pc:sldMk cId="1470623142" sldId="359"/>
            <ac:spMk id="58" creationId="{4A7F121D-193B-6B4C-867A-C451E152373F}"/>
          </ac:spMkLst>
        </pc:spChg>
        <pc:spChg chg="add mod">
          <ac:chgData name="Loc Huynh" userId="80c0383e323bd6ea" providerId="LiveId" clId="{0AE45BB6-5B9B-5242-9E66-830EC0E01B2C}" dt="2022-01-25T09:46:43.654" v="8528"/>
          <ac:spMkLst>
            <pc:docMk/>
            <pc:sldMk cId="1470623142" sldId="359"/>
            <ac:spMk id="59" creationId="{F5C8924C-62DA-D24C-963D-4B6189D34470}"/>
          </ac:spMkLst>
        </pc:spChg>
        <pc:spChg chg="add mod">
          <ac:chgData name="Loc Huynh" userId="80c0383e323bd6ea" providerId="LiveId" clId="{0AE45BB6-5B9B-5242-9E66-830EC0E01B2C}" dt="2022-01-25T09:47:21.572" v="8554" actId="1076"/>
          <ac:spMkLst>
            <pc:docMk/>
            <pc:sldMk cId="1470623142" sldId="359"/>
            <ac:spMk id="60" creationId="{A3C8A096-6795-4048-BA8A-02D35DE73539}"/>
          </ac:spMkLst>
        </pc:spChg>
        <pc:grpChg chg="add del mod">
          <ac:chgData name="Loc Huynh" userId="80c0383e323bd6ea" providerId="LiveId" clId="{0AE45BB6-5B9B-5242-9E66-830EC0E01B2C}" dt="2022-01-25T09:46:30.863" v="8525" actId="21"/>
          <ac:grpSpMkLst>
            <pc:docMk/>
            <pc:sldMk cId="1470623142" sldId="359"/>
            <ac:grpSpMk id="9" creationId="{E90BB0BE-CE74-6047-AD85-1F70050D81C9}"/>
          </ac:grpSpMkLst>
        </pc:grpChg>
        <pc:grpChg chg="add del mod">
          <ac:chgData name="Loc Huynh" userId="80c0383e323bd6ea" providerId="LiveId" clId="{0AE45BB6-5B9B-5242-9E66-830EC0E01B2C}" dt="2022-01-25T09:33:48.709" v="8373" actId="478"/>
          <ac:grpSpMkLst>
            <pc:docMk/>
            <pc:sldMk cId="1470623142" sldId="359"/>
            <ac:grpSpMk id="18" creationId="{FAB30EC0-F008-3446-8FE9-7CC75DB02D8C}"/>
          </ac:grpSpMkLst>
        </pc:grpChg>
        <pc:grpChg chg="add del mod">
          <ac:chgData name="Loc Huynh" userId="80c0383e323bd6ea" providerId="LiveId" clId="{0AE45BB6-5B9B-5242-9E66-830EC0E01B2C}" dt="2022-01-25T09:46:30.863" v="8525" actId="21"/>
          <ac:grpSpMkLst>
            <pc:docMk/>
            <pc:sldMk cId="1470623142" sldId="359"/>
            <ac:grpSpMk id="25" creationId="{B9E4741B-8F73-F843-8A94-9B30D689090A}"/>
          </ac:grpSpMkLst>
        </pc:grpChg>
        <pc:grpChg chg="add del mod modVis">
          <ac:chgData name="Loc Huynh" userId="80c0383e323bd6ea" providerId="LiveId" clId="{0AE45BB6-5B9B-5242-9E66-830EC0E01B2C}" dt="2022-01-25T09:46:30.863" v="8525" actId="21"/>
          <ac:grpSpMkLst>
            <pc:docMk/>
            <pc:sldMk cId="1470623142" sldId="359"/>
            <ac:grpSpMk id="26" creationId="{83283398-DF0A-9946-B96B-D14FD3F391C1}"/>
          </ac:grpSpMkLst>
        </pc:grpChg>
        <pc:grpChg chg="mod">
          <ac:chgData name="Loc Huynh" userId="80c0383e323bd6ea" providerId="LiveId" clId="{0AE45BB6-5B9B-5242-9E66-830EC0E01B2C}" dt="2022-01-25T09:46:17.144" v="8524" actId="21"/>
          <ac:grpSpMkLst>
            <pc:docMk/>
            <pc:sldMk cId="1470623142" sldId="359"/>
            <ac:grpSpMk id="27" creationId="{1536E210-B1ED-EA4D-AA71-A32607A32507}"/>
          </ac:grpSpMkLst>
        </pc:grpChg>
        <pc:grpChg chg="add mod">
          <ac:chgData name="Loc Huynh" userId="80c0383e323bd6ea" providerId="LiveId" clId="{0AE45BB6-5B9B-5242-9E66-830EC0E01B2C}" dt="2022-01-25T09:40:39.351" v="8474" actId="408"/>
          <ac:grpSpMkLst>
            <pc:docMk/>
            <pc:sldMk cId="1470623142" sldId="359"/>
            <ac:grpSpMk id="37" creationId="{898C4495-04D2-D14B-8EE4-A810380C4214}"/>
          </ac:grpSpMkLst>
        </pc:grpChg>
        <pc:grpChg chg="add mod">
          <ac:chgData name="Loc Huynh" userId="80c0383e323bd6ea" providerId="LiveId" clId="{0AE45BB6-5B9B-5242-9E66-830EC0E01B2C}" dt="2022-01-25T09:40:39.351" v="8474" actId="408"/>
          <ac:grpSpMkLst>
            <pc:docMk/>
            <pc:sldMk cId="1470623142" sldId="359"/>
            <ac:grpSpMk id="39" creationId="{B5056DA3-D2EC-C845-AD27-2C6D062DD828}"/>
          </ac:grpSpMkLst>
        </pc:grpChg>
        <pc:grpChg chg="add mod topLvl">
          <ac:chgData name="Loc Huynh" userId="80c0383e323bd6ea" providerId="LiveId" clId="{0AE45BB6-5B9B-5242-9E66-830EC0E01B2C}" dt="2022-01-25T09:47:29.844" v="8555" actId="21"/>
          <ac:grpSpMkLst>
            <pc:docMk/>
            <pc:sldMk cId="1470623142" sldId="359"/>
            <ac:grpSpMk id="40" creationId="{EC7DE04F-2EB3-9148-B116-79B902306174}"/>
          </ac:grpSpMkLst>
        </pc:grpChg>
        <pc:grpChg chg="add del mod">
          <ac:chgData name="Loc Huynh" userId="80c0383e323bd6ea" providerId="LiveId" clId="{0AE45BB6-5B9B-5242-9E66-830EC0E01B2C}" dt="2022-01-25T09:47:29.844" v="8555" actId="21"/>
          <ac:grpSpMkLst>
            <pc:docMk/>
            <pc:sldMk cId="1470623142" sldId="359"/>
            <ac:grpSpMk id="42" creationId="{B6261A4A-A97A-B041-A660-0C7046B7DCEF}"/>
          </ac:grpSpMkLst>
        </pc:grpChg>
        <pc:cxnChg chg="add del mod">
          <ac:chgData name="Loc Huynh" userId="80c0383e323bd6ea" providerId="LiveId" clId="{0AE45BB6-5B9B-5242-9E66-830EC0E01B2C}" dt="2022-01-25T09:37:56.759" v="8430" actId="21"/>
          <ac:cxnSpMkLst>
            <pc:docMk/>
            <pc:sldMk cId="1470623142" sldId="359"/>
            <ac:cxnSpMk id="21" creationId="{7543041A-6969-A34B-82FB-2471A1C865B0}"/>
          </ac:cxnSpMkLst>
        </pc:cxnChg>
        <pc:cxnChg chg="add del mod topLvl">
          <ac:chgData name="Loc Huynh" userId="80c0383e323bd6ea" providerId="LiveId" clId="{0AE45BB6-5B9B-5242-9E66-830EC0E01B2C}" dt="2022-01-25T09:47:29.844" v="8555" actId="21"/>
          <ac:cxnSpMkLst>
            <pc:docMk/>
            <pc:sldMk cId="1470623142" sldId="359"/>
            <ac:cxnSpMk id="41" creationId="{0C2F6B0D-692F-824A-A91B-9FB90F14446E}"/>
          </ac:cxnSpMkLst>
        </pc:cxnChg>
        <pc:cxnChg chg="add mod">
          <ac:chgData name="Loc Huynh" userId="80c0383e323bd6ea" providerId="LiveId" clId="{0AE45BB6-5B9B-5242-9E66-830EC0E01B2C}" dt="2022-01-25T09:47:30.477" v="8556"/>
          <ac:cxnSpMkLst>
            <pc:docMk/>
            <pc:sldMk cId="1470623142" sldId="359"/>
            <ac:cxnSpMk id="61" creationId="{376352F7-9A60-AA4A-91FD-02EDABA70244}"/>
          </ac:cxnSpMkLst>
        </pc:cxnChg>
      </pc:sldChg>
      <pc:sldChg chg="addSp delSp add del mod">
        <pc:chgData name="Loc Huynh" userId="80c0383e323bd6ea" providerId="LiveId" clId="{0AE45BB6-5B9B-5242-9E66-830EC0E01B2C}" dt="2022-01-25T09:47:55.651" v="8557" actId="2696"/>
        <pc:sldMkLst>
          <pc:docMk/>
          <pc:sldMk cId="2606066294" sldId="360"/>
        </pc:sldMkLst>
        <pc:spChg chg="add del">
          <ac:chgData name="Loc Huynh" userId="80c0383e323bd6ea" providerId="LiveId" clId="{0AE45BB6-5B9B-5242-9E66-830EC0E01B2C}" dt="2022-01-25T09:45:16.408" v="8513" actId="478"/>
          <ac:spMkLst>
            <pc:docMk/>
            <pc:sldMk cId="2606066294" sldId="360"/>
            <ac:spMk id="22" creationId="{998BCAD3-BCE3-0946-AC15-4E2D55E80E45}"/>
          </ac:spMkLst>
        </pc:spChg>
      </pc:sldChg>
      <pc:sldChg chg="addSp delSp modSp add mod">
        <pc:chgData name="Loc Huynh" userId="80c0383e323bd6ea" providerId="LiveId" clId="{0AE45BB6-5B9B-5242-9E66-830EC0E01B2C}" dt="2022-01-26T01:53:55.442" v="9262" actId="207"/>
        <pc:sldMkLst>
          <pc:docMk/>
          <pc:sldMk cId="4016927774" sldId="360"/>
        </pc:sldMkLst>
        <pc:spChg chg="mod">
          <ac:chgData name="Loc Huynh" userId="80c0383e323bd6ea" providerId="LiveId" clId="{0AE45BB6-5B9B-5242-9E66-830EC0E01B2C}" dt="2022-01-26T01:53:55.442" v="9262" actId="207"/>
          <ac:spMkLst>
            <pc:docMk/>
            <pc:sldMk cId="4016927774" sldId="360"/>
            <ac:spMk id="3" creationId="{915ED961-82CE-F140-B979-1794E0DE9605}"/>
          </ac:spMkLst>
        </pc:spChg>
        <pc:spChg chg="add mod">
          <ac:chgData name="Loc Huynh" userId="80c0383e323bd6ea" providerId="LiveId" clId="{0AE45BB6-5B9B-5242-9E66-830EC0E01B2C}" dt="2022-01-25T10:03:23.952" v="9234" actId="207"/>
          <ac:spMkLst>
            <pc:docMk/>
            <pc:sldMk cId="4016927774" sldId="360"/>
            <ac:spMk id="5" creationId="{CD0E1580-5EC8-0E4E-9A58-0D488E6832B8}"/>
          </ac:spMkLst>
        </pc:spChg>
        <pc:spChg chg="del">
          <ac:chgData name="Loc Huynh" userId="80c0383e323bd6ea" providerId="LiveId" clId="{0AE45BB6-5B9B-5242-9E66-830EC0E01B2C}" dt="2022-01-25T09:48:10.697" v="8560" actId="478"/>
          <ac:spMkLst>
            <pc:docMk/>
            <pc:sldMk cId="4016927774" sldId="360"/>
            <ac:spMk id="22" creationId="{998BCAD3-BCE3-0946-AC15-4E2D55E80E45}"/>
          </ac:spMkLst>
        </pc:spChg>
        <pc:spChg chg="add del mod">
          <ac:chgData name="Loc Huynh" userId="80c0383e323bd6ea" providerId="LiveId" clId="{0AE45BB6-5B9B-5242-9E66-830EC0E01B2C}" dt="2022-01-25T09:57:43.495" v="9090" actId="478"/>
          <ac:spMkLst>
            <pc:docMk/>
            <pc:sldMk cId="4016927774" sldId="360"/>
            <ac:spMk id="38" creationId="{C3833BFD-7930-A248-A38D-56CA78303E25}"/>
          </ac:spMkLst>
        </pc:spChg>
        <pc:spChg chg="del">
          <ac:chgData name="Loc Huynh" userId="80c0383e323bd6ea" providerId="LiveId" clId="{0AE45BB6-5B9B-5242-9E66-830EC0E01B2C}" dt="2022-01-25T09:49:54.969" v="8711" actId="478"/>
          <ac:spMkLst>
            <pc:docMk/>
            <pc:sldMk cId="4016927774" sldId="360"/>
            <ac:spMk id="43" creationId="{7D18508A-FA4F-E944-9878-80EAEDC91F94}"/>
          </ac:spMkLst>
        </pc:spChg>
        <pc:spChg chg="del">
          <ac:chgData name="Loc Huynh" userId="80c0383e323bd6ea" providerId="LiveId" clId="{0AE45BB6-5B9B-5242-9E66-830EC0E01B2C}" dt="2022-01-25T09:49:52.851" v="8710" actId="478"/>
          <ac:spMkLst>
            <pc:docMk/>
            <pc:sldMk cId="4016927774" sldId="360"/>
            <ac:spMk id="44" creationId="{EF746E6A-3F51-1C42-B613-A508575D9977}"/>
          </ac:spMkLst>
        </pc:spChg>
        <pc:grpChg chg="add del mod">
          <ac:chgData name="Loc Huynh" userId="80c0383e323bd6ea" providerId="LiveId" clId="{0AE45BB6-5B9B-5242-9E66-830EC0E01B2C}" dt="2022-01-25T09:57:43.495" v="9090" actId="478"/>
          <ac:grpSpMkLst>
            <pc:docMk/>
            <pc:sldMk cId="4016927774" sldId="360"/>
            <ac:grpSpMk id="4" creationId="{A67B989E-9C90-D64F-ADAD-04132FF3AC13}"/>
          </ac:grpSpMkLst>
        </pc:grpChg>
        <pc:grpChg chg="mod">
          <ac:chgData name="Loc Huynh" userId="80c0383e323bd6ea" providerId="LiveId" clId="{0AE45BB6-5B9B-5242-9E66-830EC0E01B2C}" dt="2022-01-25T09:49:59.283" v="8713" actId="1076"/>
          <ac:grpSpMkLst>
            <pc:docMk/>
            <pc:sldMk cId="4016927774" sldId="360"/>
            <ac:grpSpMk id="40" creationId="{EC7DE04F-2EB3-9148-B116-79B902306174}"/>
          </ac:grpSpMkLst>
        </pc:grpChg>
        <pc:picChg chg="add mod">
          <ac:chgData name="Loc Huynh" userId="80c0383e323bd6ea" providerId="LiveId" clId="{0AE45BB6-5B9B-5242-9E66-830EC0E01B2C}" dt="2022-01-25T09:58:42.190" v="9106" actId="14100"/>
          <ac:picMkLst>
            <pc:docMk/>
            <pc:sldMk cId="4016927774" sldId="360"/>
            <ac:picMk id="9" creationId="{FB45AA33-E3F4-184A-8338-6EB120ACDC0B}"/>
          </ac:picMkLst>
        </pc:picChg>
      </pc:sldChg>
      <pc:sldChg chg="addSp delSp modSp add mod modAnim">
        <pc:chgData name="Loc Huynh" userId="80c0383e323bd6ea" providerId="LiveId" clId="{0AE45BB6-5B9B-5242-9E66-830EC0E01B2C}" dt="2022-01-26T03:00:40.031" v="9805"/>
        <pc:sldMkLst>
          <pc:docMk/>
          <pc:sldMk cId="1050507727" sldId="361"/>
        </pc:sldMkLst>
        <pc:spChg chg="mod">
          <ac:chgData name="Loc Huynh" userId="80c0383e323bd6ea" providerId="LiveId" clId="{0AE45BB6-5B9B-5242-9E66-830EC0E01B2C}" dt="2022-01-26T01:59:50.818" v="9267" actId="20577"/>
          <ac:spMkLst>
            <pc:docMk/>
            <pc:sldMk cId="1050507727" sldId="361"/>
            <ac:spMk id="3" creationId="{915ED961-82CE-F140-B979-1794E0DE9605}"/>
          </ac:spMkLst>
        </pc:spChg>
        <pc:spChg chg="del">
          <ac:chgData name="Loc Huynh" userId="80c0383e323bd6ea" providerId="LiveId" clId="{0AE45BB6-5B9B-5242-9E66-830EC0E01B2C}" dt="2022-01-26T01:59:53.329" v="9268" actId="478"/>
          <ac:spMkLst>
            <pc:docMk/>
            <pc:sldMk cId="1050507727" sldId="361"/>
            <ac:spMk id="5" creationId="{CD0E1580-5EC8-0E4E-9A58-0D488E6832B8}"/>
          </ac:spMkLst>
        </pc:spChg>
        <pc:spChg chg="add mod">
          <ac:chgData name="Loc Huynh" userId="80c0383e323bd6ea" providerId="LiveId" clId="{0AE45BB6-5B9B-5242-9E66-830EC0E01B2C}" dt="2022-01-26T02:44:17.249" v="9711" actId="1037"/>
          <ac:spMkLst>
            <pc:docMk/>
            <pc:sldMk cId="1050507727" sldId="361"/>
            <ac:spMk id="7" creationId="{6705B01C-074D-8746-A6A7-4DE53C8F4ECD}"/>
          </ac:spMkLst>
        </pc:spChg>
        <pc:spChg chg="mod">
          <ac:chgData name="Loc Huynh" userId="80c0383e323bd6ea" providerId="LiveId" clId="{0AE45BB6-5B9B-5242-9E66-830EC0E01B2C}" dt="2022-01-26T02:23:10.641" v="9418" actId="1076"/>
          <ac:spMkLst>
            <pc:docMk/>
            <pc:sldMk cId="1050507727" sldId="361"/>
            <ac:spMk id="13" creationId="{43B58EC8-7857-E34D-86C2-56065D5A1BEB}"/>
          </ac:spMkLst>
        </pc:spChg>
        <pc:spChg chg="mod">
          <ac:chgData name="Loc Huynh" userId="80c0383e323bd6ea" providerId="LiveId" clId="{0AE45BB6-5B9B-5242-9E66-830EC0E01B2C}" dt="2022-01-26T02:22:15.547" v="9399"/>
          <ac:spMkLst>
            <pc:docMk/>
            <pc:sldMk cId="1050507727" sldId="361"/>
            <ac:spMk id="14" creationId="{C53FB10F-3529-0142-A24A-108AA57CA080}"/>
          </ac:spMkLst>
        </pc:spChg>
        <pc:spChg chg="del mod">
          <ac:chgData name="Loc Huynh" userId="80c0383e323bd6ea" providerId="LiveId" clId="{0AE45BB6-5B9B-5242-9E66-830EC0E01B2C}" dt="2022-01-26T02:22:20.904" v="9401" actId="478"/>
          <ac:spMkLst>
            <pc:docMk/>
            <pc:sldMk cId="1050507727" sldId="361"/>
            <ac:spMk id="15" creationId="{7ED45D76-22B0-5340-936E-27CB59B13565}"/>
          </ac:spMkLst>
        </pc:spChg>
        <pc:spChg chg="del mod">
          <ac:chgData name="Loc Huynh" userId="80c0383e323bd6ea" providerId="LiveId" clId="{0AE45BB6-5B9B-5242-9E66-830EC0E01B2C}" dt="2022-01-26T02:22:23.097" v="9402" actId="478"/>
          <ac:spMkLst>
            <pc:docMk/>
            <pc:sldMk cId="1050507727" sldId="361"/>
            <ac:spMk id="16" creationId="{0A8F98F9-90D2-2340-BF33-BB09B59378D5}"/>
          </ac:spMkLst>
        </pc:spChg>
        <pc:spChg chg="del mod">
          <ac:chgData name="Loc Huynh" userId="80c0383e323bd6ea" providerId="LiveId" clId="{0AE45BB6-5B9B-5242-9E66-830EC0E01B2C}" dt="2022-01-26T02:22:24.343" v="9403" actId="478"/>
          <ac:spMkLst>
            <pc:docMk/>
            <pc:sldMk cId="1050507727" sldId="361"/>
            <ac:spMk id="17" creationId="{13E25C56-F4A8-D64E-AF73-3957C7393E90}"/>
          </ac:spMkLst>
        </pc:spChg>
        <pc:spChg chg="mod">
          <ac:chgData name="Loc Huynh" userId="80c0383e323bd6ea" providerId="LiveId" clId="{0AE45BB6-5B9B-5242-9E66-830EC0E01B2C}" dt="2022-01-26T02:22:15.547" v="9399"/>
          <ac:spMkLst>
            <pc:docMk/>
            <pc:sldMk cId="1050507727" sldId="361"/>
            <ac:spMk id="18" creationId="{D346F499-48FB-654F-9094-B129ADB0A33B}"/>
          </ac:spMkLst>
        </pc:spChg>
        <pc:spChg chg="mod">
          <ac:chgData name="Loc Huynh" userId="80c0383e323bd6ea" providerId="LiveId" clId="{0AE45BB6-5B9B-5242-9E66-830EC0E01B2C}" dt="2022-01-26T02:22:15.547" v="9399"/>
          <ac:spMkLst>
            <pc:docMk/>
            <pc:sldMk cId="1050507727" sldId="361"/>
            <ac:spMk id="19" creationId="{42A17D32-B337-D645-8570-37A8028C5684}"/>
          </ac:spMkLst>
        </pc:spChg>
        <pc:spChg chg="del mod">
          <ac:chgData name="Loc Huynh" userId="80c0383e323bd6ea" providerId="LiveId" clId="{0AE45BB6-5B9B-5242-9E66-830EC0E01B2C}" dt="2022-01-26T02:22:26.864" v="9404" actId="478"/>
          <ac:spMkLst>
            <pc:docMk/>
            <pc:sldMk cId="1050507727" sldId="361"/>
            <ac:spMk id="21" creationId="{562B94B2-59D0-4943-9ABF-65A230DE092C}"/>
          </ac:spMkLst>
        </pc:spChg>
        <pc:spChg chg="del mod">
          <ac:chgData name="Loc Huynh" userId="80c0383e323bd6ea" providerId="LiveId" clId="{0AE45BB6-5B9B-5242-9E66-830EC0E01B2C}" dt="2022-01-26T02:22:28.102" v="9405" actId="478"/>
          <ac:spMkLst>
            <pc:docMk/>
            <pc:sldMk cId="1050507727" sldId="361"/>
            <ac:spMk id="22" creationId="{B632E274-4F99-0B45-9DFC-37F1BB415CBA}"/>
          </ac:spMkLst>
        </pc:spChg>
        <pc:spChg chg="add del mod">
          <ac:chgData name="Loc Huynh" userId="80c0383e323bd6ea" providerId="LiveId" clId="{0AE45BB6-5B9B-5242-9E66-830EC0E01B2C}" dt="2022-01-26T02:22:41.719" v="9410" actId="478"/>
          <ac:spMkLst>
            <pc:docMk/>
            <pc:sldMk cId="1050507727" sldId="361"/>
            <ac:spMk id="23" creationId="{8AAFB616-110C-4C4C-8E72-852EE7117F8D}"/>
          </ac:spMkLst>
        </pc:spChg>
        <pc:spChg chg="add mod topLvl">
          <ac:chgData name="Loc Huynh" userId="80c0383e323bd6ea" providerId="LiveId" clId="{0AE45BB6-5B9B-5242-9E66-830EC0E01B2C}" dt="2022-01-26T02:24:07.921" v="9432" actId="1076"/>
          <ac:spMkLst>
            <pc:docMk/>
            <pc:sldMk cId="1050507727" sldId="361"/>
            <ac:spMk id="24" creationId="{7B42208F-5A65-B64F-80DE-17333E88D299}"/>
          </ac:spMkLst>
        </pc:spChg>
        <pc:spChg chg="add mod topLvl">
          <ac:chgData name="Loc Huynh" userId="80c0383e323bd6ea" providerId="LiveId" clId="{0AE45BB6-5B9B-5242-9E66-830EC0E01B2C}" dt="2022-01-26T02:35:08.478" v="9564" actId="1035"/>
          <ac:spMkLst>
            <pc:docMk/>
            <pc:sldMk cId="1050507727" sldId="361"/>
            <ac:spMk id="25" creationId="{1E9FA29A-33E4-4549-97F0-8CC82100A0D9}"/>
          </ac:spMkLst>
        </pc:spChg>
        <pc:spChg chg="add mod topLvl">
          <ac:chgData name="Loc Huynh" userId="80c0383e323bd6ea" providerId="LiveId" clId="{0AE45BB6-5B9B-5242-9E66-830EC0E01B2C}" dt="2022-01-26T02:24:18.893" v="9437" actId="1076"/>
          <ac:spMkLst>
            <pc:docMk/>
            <pc:sldMk cId="1050507727" sldId="361"/>
            <ac:spMk id="26" creationId="{D34AF7F8-39BB-AF4B-B9C5-C72B375232FF}"/>
          </ac:spMkLst>
        </pc:spChg>
        <pc:spChg chg="add del mod">
          <ac:chgData name="Loc Huynh" userId="80c0383e323bd6ea" providerId="LiveId" clId="{0AE45BB6-5B9B-5242-9E66-830EC0E01B2C}" dt="2022-01-26T02:22:50.390" v="9412" actId="478"/>
          <ac:spMkLst>
            <pc:docMk/>
            <pc:sldMk cId="1050507727" sldId="361"/>
            <ac:spMk id="27" creationId="{10BCC67D-2B8D-454F-A0F9-FB0AF1491547}"/>
          </ac:spMkLst>
        </pc:spChg>
        <pc:spChg chg="add mod">
          <ac:chgData name="Loc Huynh" userId="80c0383e323bd6ea" providerId="LiveId" clId="{0AE45BB6-5B9B-5242-9E66-830EC0E01B2C}" dt="2022-01-26T02:24:36.488" v="9442" actId="20577"/>
          <ac:spMkLst>
            <pc:docMk/>
            <pc:sldMk cId="1050507727" sldId="361"/>
            <ac:spMk id="28" creationId="{3E9130AE-51EB-E747-8C11-63CA1A6A2636}"/>
          </ac:spMkLst>
        </pc:spChg>
        <pc:spChg chg="add mod">
          <ac:chgData name="Loc Huynh" userId="80c0383e323bd6ea" providerId="LiveId" clId="{0AE45BB6-5B9B-5242-9E66-830EC0E01B2C}" dt="2022-01-26T02:44:17.249" v="9711" actId="1037"/>
          <ac:spMkLst>
            <pc:docMk/>
            <pc:sldMk cId="1050507727" sldId="361"/>
            <ac:spMk id="30" creationId="{E3486EB8-BEBF-2C4E-92F9-E63DF1F84C0A}"/>
          </ac:spMkLst>
        </pc:spChg>
        <pc:spChg chg="mod">
          <ac:chgData name="Loc Huynh" userId="80c0383e323bd6ea" providerId="LiveId" clId="{0AE45BB6-5B9B-5242-9E66-830EC0E01B2C}" dt="2022-01-26T02:25:52.282" v="9463" actId="20577"/>
          <ac:spMkLst>
            <pc:docMk/>
            <pc:sldMk cId="1050507727" sldId="361"/>
            <ac:spMk id="33" creationId="{F9491D56-6473-594C-B1F0-EB6540090863}"/>
          </ac:spMkLst>
        </pc:spChg>
        <pc:spChg chg="mod">
          <ac:chgData name="Loc Huynh" userId="80c0383e323bd6ea" providerId="LiveId" clId="{0AE45BB6-5B9B-5242-9E66-830EC0E01B2C}" dt="2022-01-26T02:25:45.619" v="9460"/>
          <ac:spMkLst>
            <pc:docMk/>
            <pc:sldMk cId="1050507727" sldId="361"/>
            <ac:spMk id="34" creationId="{711A7C26-F346-8040-85E0-98DA3ADC3212}"/>
          </ac:spMkLst>
        </pc:spChg>
        <pc:spChg chg="mod">
          <ac:chgData name="Loc Huynh" userId="80c0383e323bd6ea" providerId="LiveId" clId="{0AE45BB6-5B9B-5242-9E66-830EC0E01B2C}" dt="2022-01-26T02:25:55.767" v="9464" actId="20577"/>
          <ac:spMkLst>
            <pc:docMk/>
            <pc:sldMk cId="1050507727" sldId="361"/>
            <ac:spMk id="35" creationId="{ED89F949-451D-0148-836A-C4F9646A76BD}"/>
          </ac:spMkLst>
        </pc:spChg>
        <pc:spChg chg="mod">
          <ac:chgData name="Loc Huynh" userId="80c0383e323bd6ea" providerId="LiveId" clId="{0AE45BB6-5B9B-5242-9E66-830EC0E01B2C}" dt="2022-01-26T02:25:45.619" v="9460"/>
          <ac:spMkLst>
            <pc:docMk/>
            <pc:sldMk cId="1050507727" sldId="361"/>
            <ac:spMk id="36" creationId="{23E78A38-974E-5B48-B232-B7BADDCCD2B0}"/>
          </ac:spMkLst>
        </pc:spChg>
        <pc:spChg chg="add del mod">
          <ac:chgData name="Loc Huynh" userId="80c0383e323bd6ea" providerId="LiveId" clId="{0AE45BB6-5B9B-5242-9E66-830EC0E01B2C}" dt="2022-01-26T02:40:52.209" v="9654" actId="478"/>
          <ac:spMkLst>
            <pc:docMk/>
            <pc:sldMk cId="1050507727" sldId="361"/>
            <ac:spMk id="37" creationId="{31C80850-241E-8A42-9151-E6E1D6DCFEBD}"/>
          </ac:spMkLst>
        </pc:spChg>
        <pc:spChg chg="add mod">
          <ac:chgData name="Loc Huynh" userId="80c0383e323bd6ea" providerId="LiveId" clId="{0AE45BB6-5B9B-5242-9E66-830EC0E01B2C}" dt="2022-01-26T02:44:17.249" v="9711" actId="1037"/>
          <ac:spMkLst>
            <pc:docMk/>
            <pc:sldMk cId="1050507727" sldId="361"/>
            <ac:spMk id="38" creationId="{095A71EE-9E3D-3A42-9933-D58971518AC7}"/>
          </ac:spMkLst>
        </pc:spChg>
        <pc:spChg chg="add mod">
          <ac:chgData name="Loc Huynh" userId="80c0383e323bd6ea" providerId="LiveId" clId="{0AE45BB6-5B9B-5242-9E66-830EC0E01B2C}" dt="2022-01-26T02:44:17.249" v="9711" actId="1037"/>
          <ac:spMkLst>
            <pc:docMk/>
            <pc:sldMk cId="1050507727" sldId="361"/>
            <ac:spMk id="39" creationId="{E0BFAE31-0EA2-1246-AF6D-26A50789A3B5}"/>
          </ac:spMkLst>
        </pc:spChg>
        <pc:spChg chg="add mod">
          <ac:chgData name="Loc Huynh" userId="80c0383e323bd6ea" providerId="LiveId" clId="{0AE45BB6-5B9B-5242-9E66-830EC0E01B2C}" dt="2022-01-26T02:44:17.249" v="9711" actId="1037"/>
          <ac:spMkLst>
            <pc:docMk/>
            <pc:sldMk cId="1050507727" sldId="361"/>
            <ac:spMk id="40" creationId="{497C7F3A-D285-5045-9645-721BB7AA1047}"/>
          </ac:spMkLst>
        </pc:spChg>
        <pc:spChg chg="mod">
          <ac:chgData name="Loc Huynh" userId="80c0383e323bd6ea" providerId="LiveId" clId="{0AE45BB6-5B9B-5242-9E66-830EC0E01B2C}" dt="2022-01-26T02:31:04.782" v="9506"/>
          <ac:spMkLst>
            <pc:docMk/>
            <pc:sldMk cId="1050507727" sldId="361"/>
            <ac:spMk id="43" creationId="{FFC3B828-0564-224A-AA55-DE6549FB9D43}"/>
          </ac:spMkLst>
        </pc:spChg>
        <pc:spChg chg="mod">
          <ac:chgData name="Loc Huynh" userId="80c0383e323bd6ea" providerId="LiveId" clId="{0AE45BB6-5B9B-5242-9E66-830EC0E01B2C}" dt="2022-01-26T02:31:04.782" v="9506"/>
          <ac:spMkLst>
            <pc:docMk/>
            <pc:sldMk cId="1050507727" sldId="361"/>
            <ac:spMk id="44" creationId="{528D8122-00C6-D14E-8908-9A4933EB1156}"/>
          </ac:spMkLst>
        </pc:spChg>
        <pc:spChg chg="mod">
          <ac:chgData name="Loc Huynh" userId="80c0383e323bd6ea" providerId="LiveId" clId="{0AE45BB6-5B9B-5242-9E66-830EC0E01B2C}" dt="2022-01-26T02:35:18.682" v="9574" actId="207"/>
          <ac:spMkLst>
            <pc:docMk/>
            <pc:sldMk cId="1050507727" sldId="361"/>
            <ac:spMk id="45" creationId="{3A740051-4CED-FE41-AC80-C7A629111F4C}"/>
          </ac:spMkLst>
        </pc:spChg>
        <pc:spChg chg="mod">
          <ac:chgData name="Loc Huynh" userId="80c0383e323bd6ea" providerId="LiveId" clId="{0AE45BB6-5B9B-5242-9E66-830EC0E01B2C}" dt="2022-01-26T02:31:04.782" v="9506"/>
          <ac:spMkLst>
            <pc:docMk/>
            <pc:sldMk cId="1050507727" sldId="361"/>
            <ac:spMk id="46" creationId="{F93DF589-652D-FE42-8411-CC9220960A42}"/>
          </ac:spMkLst>
        </pc:spChg>
        <pc:spChg chg="mod">
          <ac:chgData name="Loc Huynh" userId="80c0383e323bd6ea" providerId="LiveId" clId="{0AE45BB6-5B9B-5242-9E66-830EC0E01B2C}" dt="2022-01-26T02:31:18.909" v="9508"/>
          <ac:spMkLst>
            <pc:docMk/>
            <pc:sldMk cId="1050507727" sldId="361"/>
            <ac:spMk id="49" creationId="{31047505-693C-0F47-BF9B-179574E162F3}"/>
          </ac:spMkLst>
        </pc:spChg>
        <pc:spChg chg="mod">
          <ac:chgData name="Loc Huynh" userId="80c0383e323bd6ea" providerId="LiveId" clId="{0AE45BB6-5B9B-5242-9E66-830EC0E01B2C}" dt="2022-01-26T02:31:18.909" v="9508"/>
          <ac:spMkLst>
            <pc:docMk/>
            <pc:sldMk cId="1050507727" sldId="361"/>
            <ac:spMk id="50" creationId="{87DB9F40-673A-ED4F-BD21-552FC101B264}"/>
          </ac:spMkLst>
        </pc:spChg>
        <pc:spChg chg="mod">
          <ac:chgData name="Loc Huynh" userId="80c0383e323bd6ea" providerId="LiveId" clId="{0AE45BB6-5B9B-5242-9E66-830EC0E01B2C}" dt="2022-01-26T02:35:11.751" v="9566" actId="1036"/>
          <ac:spMkLst>
            <pc:docMk/>
            <pc:sldMk cId="1050507727" sldId="361"/>
            <ac:spMk id="51" creationId="{1E97642F-AE61-834B-B171-91AB901449EF}"/>
          </ac:spMkLst>
        </pc:spChg>
        <pc:spChg chg="mod">
          <ac:chgData name="Loc Huynh" userId="80c0383e323bd6ea" providerId="LiveId" clId="{0AE45BB6-5B9B-5242-9E66-830EC0E01B2C}" dt="2022-01-26T02:31:18.909" v="9508"/>
          <ac:spMkLst>
            <pc:docMk/>
            <pc:sldMk cId="1050507727" sldId="361"/>
            <ac:spMk id="52" creationId="{007FBDD3-04D9-2246-AB33-FF39EC9C55DD}"/>
          </ac:spMkLst>
        </pc:spChg>
        <pc:spChg chg="mod">
          <ac:chgData name="Loc Huynh" userId="80c0383e323bd6ea" providerId="LiveId" clId="{0AE45BB6-5B9B-5242-9E66-830EC0E01B2C}" dt="2022-01-26T02:31:23.702" v="9510"/>
          <ac:spMkLst>
            <pc:docMk/>
            <pc:sldMk cId="1050507727" sldId="361"/>
            <ac:spMk id="55" creationId="{D7E42735-A6ED-0244-A4BB-12EA8B2EBF6E}"/>
          </ac:spMkLst>
        </pc:spChg>
        <pc:spChg chg="mod">
          <ac:chgData name="Loc Huynh" userId="80c0383e323bd6ea" providerId="LiveId" clId="{0AE45BB6-5B9B-5242-9E66-830EC0E01B2C}" dt="2022-01-26T02:31:23.702" v="9510"/>
          <ac:spMkLst>
            <pc:docMk/>
            <pc:sldMk cId="1050507727" sldId="361"/>
            <ac:spMk id="56" creationId="{287BDA86-82F7-F347-9B21-C32904A5E127}"/>
          </ac:spMkLst>
        </pc:spChg>
        <pc:spChg chg="mod">
          <ac:chgData name="Loc Huynh" userId="80c0383e323bd6ea" providerId="LiveId" clId="{0AE45BB6-5B9B-5242-9E66-830EC0E01B2C}" dt="2022-01-26T02:35:24.327" v="9582" actId="207"/>
          <ac:spMkLst>
            <pc:docMk/>
            <pc:sldMk cId="1050507727" sldId="361"/>
            <ac:spMk id="57" creationId="{386728E7-C87E-0C45-BAC5-87E78DF4795A}"/>
          </ac:spMkLst>
        </pc:spChg>
        <pc:spChg chg="mod">
          <ac:chgData name="Loc Huynh" userId="80c0383e323bd6ea" providerId="LiveId" clId="{0AE45BB6-5B9B-5242-9E66-830EC0E01B2C}" dt="2022-01-26T02:31:23.702" v="9510"/>
          <ac:spMkLst>
            <pc:docMk/>
            <pc:sldMk cId="1050507727" sldId="361"/>
            <ac:spMk id="58" creationId="{FEFB6430-FEDD-3C4F-97C6-1E45C3D5E284}"/>
          </ac:spMkLst>
        </pc:spChg>
        <pc:spChg chg="add mod">
          <ac:chgData name="Loc Huynh" userId="80c0383e323bd6ea" providerId="LiveId" clId="{0AE45BB6-5B9B-5242-9E66-830EC0E01B2C}" dt="2022-01-26T02:44:17.249" v="9711" actId="1037"/>
          <ac:spMkLst>
            <pc:docMk/>
            <pc:sldMk cId="1050507727" sldId="361"/>
            <ac:spMk id="69" creationId="{D3CA4542-693E-C54B-86CF-76BC5CDFB92C}"/>
          </ac:spMkLst>
        </pc:spChg>
        <pc:spChg chg="add mod">
          <ac:chgData name="Loc Huynh" userId="80c0383e323bd6ea" providerId="LiveId" clId="{0AE45BB6-5B9B-5242-9E66-830EC0E01B2C}" dt="2022-01-26T02:44:17.249" v="9711" actId="1037"/>
          <ac:spMkLst>
            <pc:docMk/>
            <pc:sldMk cId="1050507727" sldId="361"/>
            <ac:spMk id="70" creationId="{AE342F99-AEF3-5844-A2BF-6DF5F3B19A1F}"/>
          </ac:spMkLst>
        </pc:spChg>
        <pc:spChg chg="add mod">
          <ac:chgData name="Loc Huynh" userId="80c0383e323bd6ea" providerId="LiveId" clId="{0AE45BB6-5B9B-5242-9E66-830EC0E01B2C}" dt="2022-01-26T02:44:17.249" v="9711" actId="1037"/>
          <ac:spMkLst>
            <pc:docMk/>
            <pc:sldMk cId="1050507727" sldId="361"/>
            <ac:spMk id="71" creationId="{E4E26C26-891D-AF47-B7E2-B7841CDC18DC}"/>
          </ac:spMkLst>
        </pc:spChg>
        <pc:spChg chg="add mod">
          <ac:chgData name="Loc Huynh" userId="80c0383e323bd6ea" providerId="LiveId" clId="{0AE45BB6-5B9B-5242-9E66-830EC0E01B2C}" dt="2022-01-26T02:44:17.249" v="9711" actId="1037"/>
          <ac:spMkLst>
            <pc:docMk/>
            <pc:sldMk cId="1050507727" sldId="361"/>
            <ac:spMk id="74" creationId="{A37D0A1A-4828-8A4D-8CCC-F7974A1B4F78}"/>
          </ac:spMkLst>
        </pc:spChg>
        <pc:spChg chg="add mod">
          <ac:chgData name="Loc Huynh" userId="80c0383e323bd6ea" providerId="LiveId" clId="{0AE45BB6-5B9B-5242-9E66-830EC0E01B2C}" dt="2022-01-26T02:45:18.992" v="9727" actId="14100"/>
          <ac:spMkLst>
            <pc:docMk/>
            <pc:sldMk cId="1050507727" sldId="361"/>
            <ac:spMk id="84" creationId="{67692E42-36C1-9149-9D21-91D712AB2069}"/>
          </ac:spMkLst>
        </pc:spChg>
        <pc:spChg chg="add mod">
          <ac:chgData name="Loc Huynh" userId="80c0383e323bd6ea" providerId="LiveId" clId="{0AE45BB6-5B9B-5242-9E66-830EC0E01B2C}" dt="2022-01-26T02:45:15.717" v="9726" actId="14100"/>
          <ac:spMkLst>
            <pc:docMk/>
            <pc:sldMk cId="1050507727" sldId="361"/>
            <ac:spMk id="85" creationId="{EE5C4328-0B41-C74D-B1B3-A4DBB30100D5}"/>
          </ac:spMkLst>
        </pc:spChg>
        <pc:spChg chg="add mod">
          <ac:chgData name="Loc Huynh" userId="80c0383e323bd6ea" providerId="LiveId" clId="{0AE45BB6-5B9B-5242-9E66-830EC0E01B2C}" dt="2022-01-26T02:45:42.683" v="9731" actId="20577"/>
          <ac:spMkLst>
            <pc:docMk/>
            <pc:sldMk cId="1050507727" sldId="361"/>
            <ac:spMk id="86" creationId="{C464A5A5-9C4F-9E4F-AD45-86DA18B5C693}"/>
          </ac:spMkLst>
        </pc:spChg>
        <pc:spChg chg="add mod">
          <ac:chgData name="Loc Huynh" userId="80c0383e323bd6ea" providerId="LiveId" clId="{0AE45BB6-5B9B-5242-9E66-830EC0E01B2C}" dt="2022-01-26T02:50:22.748" v="9772" actId="1076"/>
          <ac:spMkLst>
            <pc:docMk/>
            <pc:sldMk cId="1050507727" sldId="361"/>
            <ac:spMk id="87" creationId="{48E3D3AD-3D40-AE48-BA66-D769B285A8C5}"/>
          </ac:spMkLst>
        </pc:spChg>
        <pc:grpChg chg="add del">
          <ac:chgData name="Loc Huynh" userId="80c0383e323bd6ea" providerId="LiveId" clId="{0AE45BB6-5B9B-5242-9E66-830EC0E01B2C}" dt="2022-01-26T02:23:20.023" v="9420" actId="165"/>
          <ac:grpSpMkLst>
            <pc:docMk/>
            <pc:sldMk cId="1050507727" sldId="361"/>
            <ac:grpSpMk id="4" creationId="{2C20F628-AF93-A348-AD81-7AC671640215}"/>
          </ac:grpSpMkLst>
        </pc:grpChg>
        <pc:grpChg chg="add mod">
          <ac:chgData name="Loc Huynh" userId="80c0383e323bd6ea" providerId="LiveId" clId="{0AE45BB6-5B9B-5242-9E66-830EC0E01B2C}" dt="2022-01-26T02:25:01.851" v="9447" actId="1076"/>
          <ac:grpSpMkLst>
            <pc:docMk/>
            <pc:sldMk cId="1050507727" sldId="361"/>
            <ac:grpSpMk id="6" creationId="{5A99519B-3739-784C-A7BA-B4F4199E149C}"/>
          </ac:grpSpMkLst>
        </pc:grpChg>
        <pc:grpChg chg="add del mod topLvl">
          <ac:chgData name="Loc Huynh" userId="80c0383e323bd6ea" providerId="LiveId" clId="{0AE45BB6-5B9B-5242-9E66-830EC0E01B2C}" dt="2022-01-26T02:23:37.179" v="9425" actId="165"/>
          <ac:grpSpMkLst>
            <pc:docMk/>
            <pc:sldMk cId="1050507727" sldId="361"/>
            <ac:grpSpMk id="8" creationId="{B0DEE223-C2D7-A145-8AFB-EBD00EE054DF}"/>
          </ac:grpSpMkLst>
        </pc:grpChg>
        <pc:grpChg chg="mod topLvl">
          <ac:chgData name="Loc Huynh" userId="80c0383e323bd6ea" providerId="LiveId" clId="{0AE45BB6-5B9B-5242-9E66-830EC0E01B2C}" dt="2022-01-26T02:44:17.249" v="9711" actId="1037"/>
          <ac:grpSpMkLst>
            <pc:docMk/>
            <pc:sldMk cId="1050507727" sldId="361"/>
            <ac:grpSpMk id="11" creationId="{0114776E-D350-BB45-A467-DCE63796999E}"/>
          </ac:grpSpMkLst>
        </pc:grpChg>
        <pc:grpChg chg="mod topLvl">
          <ac:chgData name="Loc Huynh" userId="80c0383e323bd6ea" providerId="LiveId" clId="{0AE45BB6-5B9B-5242-9E66-830EC0E01B2C}" dt="2022-01-26T02:44:17.249" v="9711" actId="1037"/>
          <ac:grpSpMkLst>
            <pc:docMk/>
            <pc:sldMk cId="1050507727" sldId="361"/>
            <ac:grpSpMk id="12" creationId="{6EEC6A22-FF2B-D840-B732-392C87D3CE25}"/>
          </ac:grpSpMkLst>
        </pc:grpChg>
        <pc:grpChg chg="del mod">
          <ac:chgData name="Loc Huynh" userId="80c0383e323bd6ea" providerId="LiveId" clId="{0AE45BB6-5B9B-5242-9E66-830EC0E01B2C}" dt="2022-01-26T02:22:28.102" v="9405" actId="478"/>
          <ac:grpSpMkLst>
            <pc:docMk/>
            <pc:sldMk cId="1050507727" sldId="361"/>
            <ac:grpSpMk id="20" creationId="{003E4592-A383-3446-AADF-3D90D2A1117D}"/>
          </ac:grpSpMkLst>
        </pc:grpChg>
        <pc:grpChg chg="add mod">
          <ac:chgData name="Loc Huynh" userId="80c0383e323bd6ea" providerId="LiveId" clId="{0AE45BB6-5B9B-5242-9E66-830EC0E01B2C}" dt="2022-01-26T02:44:17.249" v="9711" actId="1037"/>
          <ac:grpSpMkLst>
            <pc:docMk/>
            <pc:sldMk cId="1050507727" sldId="361"/>
            <ac:grpSpMk id="29" creationId="{06882F25-5912-8349-8760-D3994E7F4FD1}"/>
          </ac:grpSpMkLst>
        </pc:grpChg>
        <pc:grpChg chg="add mod">
          <ac:chgData name="Loc Huynh" userId="80c0383e323bd6ea" providerId="LiveId" clId="{0AE45BB6-5B9B-5242-9E66-830EC0E01B2C}" dt="2022-01-26T02:44:17.249" v="9711" actId="1037"/>
          <ac:grpSpMkLst>
            <pc:docMk/>
            <pc:sldMk cId="1050507727" sldId="361"/>
            <ac:grpSpMk id="31" creationId="{A3E09704-6B4D-3F4C-9F40-C68F578423A8}"/>
          </ac:grpSpMkLst>
        </pc:grpChg>
        <pc:grpChg chg="mod">
          <ac:chgData name="Loc Huynh" userId="80c0383e323bd6ea" providerId="LiveId" clId="{0AE45BB6-5B9B-5242-9E66-830EC0E01B2C}" dt="2022-01-26T02:25:45.619" v="9460"/>
          <ac:grpSpMkLst>
            <pc:docMk/>
            <pc:sldMk cId="1050507727" sldId="361"/>
            <ac:grpSpMk id="32" creationId="{73FB7F94-B208-A248-8750-01261BA2AB3D}"/>
          </ac:grpSpMkLst>
        </pc:grpChg>
        <pc:grpChg chg="add mod">
          <ac:chgData name="Loc Huynh" userId="80c0383e323bd6ea" providerId="LiveId" clId="{0AE45BB6-5B9B-5242-9E66-830EC0E01B2C}" dt="2022-01-26T02:44:17.249" v="9711" actId="1037"/>
          <ac:grpSpMkLst>
            <pc:docMk/>
            <pc:sldMk cId="1050507727" sldId="361"/>
            <ac:grpSpMk id="41" creationId="{3F385E04-705B-7641-9429-3AB939E098A4}"/>
          </ac:grpSpMkLst>
        </pc:grpChg>
        <pc:grpChg chg="mod">
          <ac:chgData name="Loc Huynh" userId="80c0383e323bd6ea" providerId="LiveId" clId="{0AE45BB6-5B9B-5242-9E66-830EC0E01B2C}" dt="2022-01-26T02:31:04.782" v="9506"/>
          <ac:grpSpMkLst>
            <pc:docMk/>
            <pc:sldMk cId="1050507727" sldId="361"/>
            <ac:grpSpMk id="42" creationId="{AA138C84-FBA3-8D44-BF9F-9CB90CA38BEE}"/>
          </ac:grpSpMkLst>
        </pc:grpChg>
        <pc:grpChg chg="add mod">
          <ac:chgData name="Loc Huynh" userId="80c0383e323bd6ea" providerId="LiveId" clId="{0AE45BB6-5B9B-5242-9E66-830EC0E01B2C}" dt="2022-01-26T02:44:17.249" v="9711" actId="1037"/>
          <ac:grpSpMkLst>
            <pc:docMk/>
            <pc:sldMk cId="1050507727" sldId="361"/>
            <ac:grpSpMk id="47" creationId="{1BBFFD73-F70C-A449-ACA5-37A65081948D}"/>
          </ac:grpSpMkLst>
        </pc:grpChg>
        <pc:grpChg chg="mod">
          <ac:chgData name="Loc Huynh" userId="80c0383e323bd6ea" providerId="LiveId" clId="{0AE45BB6-5B9B-5242-9E66-830EC0E01B2C}" dt="2022-01-26T02:31:18.909" v="9508"/>
          <ac:grpSpMkLst>
            <pc:docMk/>
            <pc:sldMk cId="1050507727" sldId="361"/>
            <ac:grpSpMk id="48" creationId="{75574CBF-F67A-E24A-8ADC-13E6FC237409}"/>
          </ac:grpSpMkLst>
        </pc:grpChg>
        <pc:grpChg chg="add mod">
          <ac:chgData name="Loc Huynh" userId="80c0383e323bd6ea" providerId="LiveId" clId="{0AE45BB6-5B9B-5242-9E66-830EC0E01B2C}" dt="2022-01-26T02:44:17.249" v="9711" actId="1037"/>
          <ac:grpSpMkLst>
            <pc:docMk/>
            <pc:sldMk cId="1050507727" sldId="361"/>
            <ac:grpSpMk id="53" creationId="{23985E78-8640-5B42-A09C-8450C2CC3D85}"/>
          </ac:grpSpMkLst>
        </pc:grpChg>
        <pc:grpChg chg="mod">
          <ac:chgData name="Loc Huynh" userId="80c0383e323bd6ea" providerId="LiveId" clId="{0AE45BB6-5B9B-5242-9E66-830EC0E01B2C}" dt="2022-01-26T02:31:23.702" v="9510"/>
          <ac:grpSpMkLst>
            <pc:docMk/>
            <pc:sldMk cId="1050507727" sldId="361"/>
            <ac:grpSpMk id="54" creationId="{2A0AA5AD-E868-2240-AB05-FFF6F032085A}"/>
          </ac:grpSpMkLst>
        </pc:grpChg>
        <pc:picChg chg="del">
          <ac:chgData name="Loc Huynh" userId="80c0383e323bd6ea" providerId="LiveId" clId="{0AE45BB6-5B9B-5242-9E66-830EC0E01B2C}" dt="2022-01-26T01:59:42.371" v="9264" actId="478"/>
          <ac:picMkLst>
            <pc:docMk/>
            <pc:sldMk cId="1050507727" sldId="361"/>
            <ac:picMk id="9" creationId="{FB45AA33-E3F4-184A-8338-6EB120ACDC0B}"/>
          </ac:picMkLst>
        </pc:picChg>
        <pc:cxnChg chg="add mod">
          <ac:chgData name="Loc Huynh" userId="80c0383e323bd6ea" providerId="LiveId" clId="{0AE45BB6-5B9B-5242-9E66-830EC0E01B2C}" dt="2022-01-26T02:44:17.249" v="9711" actId="1037"/>
          <ac:cxnSpMkLst>
            <pc:docMk/>
            <pc:sldMk cId="1050507727" sldId="361"/>
            <ac:cxnSpMk id="60" creationId="{5A997CA4-766C-3448-9375-733C41260C0C}"/>
          </ac:cxnSpMkLst>
        </pc:cxnChg>
        <pc:cxnChg chg="add mod">
          <ac:chgData name="Loc Huynh" userId="80c0383e323bd6ea" providerId="LiveId" clId="{0AE45BB6-5B9B-5242-9E66-830EC0E01B2C}" dt="2022-01-26T02:44:17.249" v="9711" actId="1037"/>
          <ac:cxnSpMkLst>
            <pc:docMk/>
            <pc:sldMk cId="1050507727" sldId="361"/>
            <ac:cxnSpMk id="65" creationId="{BA9F6ACF-EF46-134B-A73B-F4F645ACBD45}"/>
          </ac:cxnSpMkLst>
        </pc:cxnChg>
        <pc:cxnChg chg="add mod">
          <ac:chgData name="Loc Huynh" userId="80c0383e323bd6ea" providerId="LiveId" clId="{0AE45BB6-5B9B-5242-9E66-830EC0E01B2C}" dt="2022-01-26T02:44:17.249" v="9711" actId="1037"/>
          <ac:cxnSpMkLst>
            <pc:docMk/>
            <pc:sldMk cId="1050507727" sldId="361"/>
            <ac:cxnSpMk id="68" creationId="{820BAEB6-C639-B44D-AC9A-74D88B83DFBF}"/>
          </ac:cxnSpMkLst>
        </pc:cxnChg>
        <pc:cxnChg chg="add mod">
          <ac:chgData name="Loc Huynh" userId="80c0383e323bd6ea" providerId="LiveId" clId="{0AE45BB6-5B9B-5242-9E66-830EC0E01B2C}" dt="2022-01-26T02:44:17.249" v="9711" actId="1037"/>
          <ac:cxnSpMkLst>
            <pc:docMk/>
            <pc:sldMk cId="1050507727" sldId="361"/>
            <ac:cxnSpMk id="73" creationId="{F237E975-06AE-1C4B-9F38-13EE4B6FE18E}"/>
          </ac:cxnSpMkLst>
        </pc:cxnChg>
        <pc:cxnChg chg="add del mod">
          <ac:chgData name="Loc Huynh" userId="80c0383e323bd6ea" providerId="LiveId" clId="{0AE45BB6-5B9B-5242-9E66-830EC0E01B2C}" dt="2022-01-26T02:43:00.343" v="9677" actId="478"/>
          <ac:cxnSpMkLst>
            <pc:docMk/>
            <pc:sldMk cId="1050507727" sldId="361"/>
            <ac:cxnSpMk id="76" creationId="{0322051F-CF9E-8348-9EF9-709EAADBC157}"/>
          </ac:cxnSpMkLst>
        </pc:cxnChg>
        <pc:cxnChg chg="add mod">
          <ac:chgData name="Loc Huynh" userId="80c0383e323bd6ea" providerId="LiveId" clId="{0AE45BB6-5B9B-5242-9E66-830EC0E01B2C}" dt="2022-01-26T02:44:17.249" v="9711" actId="1037"/>
          <ac:cxnSpMkLst>
            <pc:docMk/>
            <pc:sldMk cId="1050507727" sldId="361"/>
            <ac:cxnSpMk id="77" creationId="{CDE5301E-DA54-AA4C-A317-3713BC12A438}"/>
          </ac:cxnSpMkLst>
        </pc:cxnChg>
        <pc:cxnChg chg="add mod">
          <ac:chgData name="Loc Huynh" userId="80c0383e323bd6ea" providerId="LiveId" clId="{0AE45BB6-5B9B-5242-9E66-830EC0E01B2C}" dt="2022-01-26T02:44:17.249" v="9711" actId="1037"/>
          <ac:cxnSpMkLst>
            <pc:docMk/>
            <pc:sldMk cId="1050507727" sldId="361"/>
            <ac:cxnSpMk id="81" creationId="{835B9089-E543-D141-8E03-5036F0F53D8B}"/>
          </ac:cxnSpMkLst>
        </pc:cxnChg>
        <pc:cxnChg chg="add mod">
          <ac:chgData name="Loc Huynh" userId="80c0383e323bd6ea" providerId="LiveId" clId="{0AE45BB6-5B9B-5242-9E66-830EC0E01B2C}" dt="2022-01-26T02:44:17.249" v="9711" actId="1037"/>
          <ac:cxnSpMkLst>
            <pc:docMk/>
            <pc:sldMk cId="1050507727" sldId="361"/>
            <ac:cxnSpMk id="83" creationId="{80551C8B-4CF3-7743-BF2D-342218996C78}"/>
          </ac:cxnSpMkLst>
        </pc:cxnChg>
      </pc:sldChg>
      <pc:sldChg chg="addSp delSp modSp add mod">
        <pc:chgData name="Loc Huynh" userId="80c0383e323bd6ea" providerId="LiveId" clId="{0AE45BB6-5B9B-5242-9E66-830EC0E01B2C}" dt="2022-01-26T03:29:06.212" v="10252" actId="20578"/>
        <pc:sldMkLst>
          <pc:docMk/>
          <pc:sldMk cId="1924071574" sldId="362"/>
        </pc:sldMkLst>
        <pc:spChg chg="mod">
          <ac:chgData name="Loc Huynh" userId="80c0383e323bd6ea" providerId="LiveId" clId="{0AE45BB6-5B9B-5242-9E66-830EC0E01B2C}" dt="2022-01-26T03:03:11.235" v="9807"/>
          <ac:spMkLst>
            <pc:docMk/>
            <pc:sldMk cId="1924071574" sldId="362"/>
            <ac:spMk id="2" creationId="{14FB75EB-42E3-C744-9CAF-7D2DB53CDAC0}"/>
          </ac:spMkLst>
        </pc:spChg>
        <pc:spChg chg="mod">
          <ac:chgData name="Loc Huynh" userId="80c0383e323bd6ea" providerId="LiveId" clId="{0AE45BB6-5B9B-5242-9E66-830EC0E01B2C}" dt="2022-01-26T03:29:06.212" v="10252" actId="20578"/>
          <ac:spMkLst>
            <pc:docMk/>
            <pc:sldMk cId="1924071574" sldId="362"/>
            <ac:spMk id="3" creationId="{915ED961-82CE-F140-B979-1794E0DE9605}"/>
          </ac:spMkLst>
        </pc:spChg>
        <pc:spChg chg="add del mod">
          <ac:chgData name="Loc Huynh" userId="80c0383e323bd6ea" providerId="LiveId" clId="{0AE45BB6-5B9B-5242-9E66-830EC0E01B2C}" dt="2022-01-26T03:04:04.148" v="9917"/>
          <ac:spMkLst>
            <pc:docMk/>
            <pc:sldMk cId="1924071574" sldId="362"/>
            <ac:spMk id="4" creationId="{F9FA2EB8-5860-924B-9799-89021DC4334E}"/>
          </ac:spMkLst>
        </pc:spChg>
        <pc:spChg chg="add mod">
          <ac:chgData name="Loc Huynh" userId="80c0383e323bd6ea" providerId="LiveId" clId="{0AE45BB6-5B9B-5242-9E66-830EC0E01B2C}" dt="2022-01-26T03:05:28.425" v="9928" actId="20577"/>
          <ac:spMkLst>
            <pc:docMk/>
            <pc:sldMk cId="1924071574" sldId="362"/>
            <ac:spMk id="6" creationId="{0DB3280B-B86A-6145-BBA2-3F695454142E}"/>
          </ac:spMkLst>
        </pc:spChg>
        <pc:spChg chg="add mod">
          <ac:chgData name="Loc Huynh" userId="80c0383e323bd6ea" providerId="LiveId" clId="{0AE45BB6-5B9B-5242-9E66-830EC0E01B2C}" dt="2022-01-26T03:05:44.391" v="9934" actId="207"/>
          <ac:spMkLst>
            <pc:docMk/>
            <pc:sldMk cId="1924071574" sldId="362"/>
            <ac:spMk id="7" creationId="{6F2B6BA6-9E38-E142-9942-71AF89B4F498}"/>
          </ac:spMkLst>
        </pc:spChg>
        <pc:spChg chg="add mod">
          <ac:chgData name="Loc Huynh" userId="80c0383e323bd6ea" providerId="LiveId" clId="{0AE45BB6-5B9B-5242-9E66-830EC0E01B2C}" dt="2022-01-26T03:24:42.789" v="9994" actId="1076"/>
          <ac:spMkLst>
            <pc:docMk/>
            <pc:sldMk cId="1924071574" sldId="362"/>
            <ac:spMk id="8" creationId="{194B4DF3-88CD-6F43-BFE5-7121DBD87B8F}"/>
          </ac:spMkLst>
        </pc:spChg>
        <pc:spChg chg="add mod">
          <ac:chgData name="Loc Huynh" userId="80c0383e323bd6ea" providerId="LiveId" clId="{0AE45BB6-5B9B-5242-9E66-830EC0E01B2C}" dt="2022-01-26T03:24:49.075" v="9998" actId="20577"/>
          <ac:spMkLst>
            <pc:docMk/>
            <pc:sldMk cId="1924071574" sldId="362"/>
            <ac:spMk id="9" creationId="{F66C3E78-7D75-D44E-A56E-FEFBA112DCCE}"/>
          </ac:spMkLst>
        </pc:spChg>
      </pc:sldChg>
      <pc:sldChg chg="delSp modSp add mod">
        <pc:chgData name="Loc Huynh" userId="80c0383e323bd6ea" providerId="LiveId" clId="{0AE45BB6-5B9B-5242-9E66-830EC0E01B2C}" dt="2022-01-26T03:49:06.492" v="11231" actId="20577"/>
        <pc:sldMkLst>
          <pc:docMk/>
          <pc:sldMk cId="113012024" sldId="363"/>
        </pc:sldMkLst>
        <pc:spChg chg="mod">
          <ac:chgData name="Loc Huynh" userId="80c0383e323bd6ea" providerId="LiveId" clId="{0AE45BB6-5B9B-5242-9E66-830EC0E01B2C}" dt="2022-01-26T03:49:06.492" v="11231" actId="20577"/>
          <ac:spMkLst>
            <pc:docMk/>
            <pc:sldMk cId="113012024" sldId="363"/>
            <ac:spMk id="3" creationId="{915ED961-82CE-F140-B979-1794E0DE9605}"/>
          </ac:spMkLst>
        </pc:spChg>
        <pc:spChg chg="del">
          <ac:chgData name="Loc Huynh" userId="80c0383e323bd6ea" providerId="LiveId" clId="{0AE45BB6-5B9B-5242-9E66-830EC0E01B2C}" dt="2022-01-26T03:26:11.819" v="10204" actId="478"/>
          <ac:spMkLst>
            <pc:docMk/>
            <pc:sldMk cId="113012024" sldId="363"/>
            <ac:spMk id="6" creationId="{0DB3280B-B86A-6145-BBA2-3F695454142E}"/>
          </ac:spMkLst>
        </pc:spChg>
        <pc:spChg chg="mod">
          <ac:chgData name="Loc Huynh" userId="80c0383e323bd6ea" providerId="LiveId" clId="{0AE45BB6-5B9B-5242-9E66-830EC0E01B2C}" dt="2022-01-26T03:34:20.350" v="10498" actId="1076"/>
          <ac:spMkLst>
            <pc:docMk/>
            <pc:sldMk cId="113012024" sldId="363"/>
            <ac:spMk id="7" creationId="{6F2B6BA6-9E38-E142-9942-71AF89B4F498}"/>
          </ac:spMkLst>
        </pc:spChg>
      </pc:sldChg>
      <pc:sldChg chg="delSp modSp add mod ord">
        <pc:chgData name="Loc Huynh" userId="80c0383e323bd6ea" providerId="LiveId" clId="{0AE45BB6-5B9B-5242-9E66-830EC0E01B2C}" dt="2022-01-26T03:49:29.269" v="11234" actId="20577"/>
        <pc:sldMkLst>
          <pc:docMk/>
          <pc:sldMk cId="2162903043" sldId="364"/>
        </pc:sldMkLst>
        <pc:spChg chg="mod">
          <ac:chgData name="Loc Huynh" userId="80c0383e323bd6ea" providerId="LiveId" clId="{0AE45BB6-5B9B-5242-9E66-830EC0E01B2C}" dt="2022-01-26T03:49:29.269" v="11234" actId="20577"/>
          <ac:spMkLst>
            <pc:docMk/>
            <pc:sldMk cId="2162903043" sldId="364"/>
            <ac:spMk id="3" creationId="{915ED961-82CE-F140-B979-1794E0DE9605}"/>
          </ac:spMkLst>
        </pc:spChg>
        <pc:spChg chg="del">
          <ac:chgData name="Loc Huynh" userId="80c0383e323bd6ea" providerId="LiveId" clId="{0AE45BB6-5B9B-5242-9E66-830EC0E01B2C}" dt="2022-01-26T03:37:07.665" v="10500" actId="478"/>
          <ac:spMkLst>
            <pc:docMk/>
            <pc:sldMk cId="2162903043" sldId="364"/>
            <ac:spMk id="7" creationId="{6F2B6BA6-9E38-E142-9942-71AF89B4F498}"/>
          </ac:spMkLst>
        </pc:spChg>
      </pc:sldChg>
      <pc:sldChg chg="addSp delSp modSp add mod">
        <pc:chgData name="Loc Huynh" userId="80c0383e323bd6ea" providerId="LiveId" clId="{0AE45BB6-5B9B-5242-9E66-830EC0E01B2C}" dt="2022-01-26T04:12:29.403" v="12001" actId="20577"/>
        <pc:sldMkLst>
          <pc:docMk/>
          <pc:sldMk cId="2579791875" sldId="365"/>
        </pc:sldMkLst>
        <pc:spChg chg="mod">
          <ac:chgData name="Loc Huynh" userId="80c0383e323bd6ea" providerId="LiveId" clId="{0AE45BB6-5B9B-5242-9E66-830EC0E01B2C}" dt="2022-01-26T04:08:54.248" v="11847" actId="255"/>
          <ac:spMkLst>
            <pc:docMk/>
            <pc:sldMk cId="2579791875" sldId="365"/>
            <ac:spMk id="3" creationId="{915ED961-82CE-F140-B979-1794E0DE9605}"/>
          </ac:spMkLst>
        </pc:spChg>
        <pc:spChg chg="add del mod">
          <ac:chgData name="Loc Huynh" userId="80c0383e323bd6ea" providerId="LiveId" clId="{0AE45BB6-5B9B-5242-9E66-830EC0E01B2C}" dt="2022-01-26T04:09:46.368" v="11851"/>
          <ac:spMkLst>
            <pc:docMk/>
            <pc:sldMk cId="2579791875" sldId="365"/>
            <ac:spMk id="4" creationId="{506CBEF4-2075-9F4E-A4CE-2F5162FF6F01}"/>
          </ac:spMkLst>
        </pc:spChg>
        <pc:spChg chg="add del mod">
          <ac:chgData name="Loc Huynh" userId="80c0383e323bd6ea" providerId="LiveId" clId="{0AE45BB6-5B9B-5242-9E66-830EC0E01B2C}" dt="2022-01-26T03:54:12.403" v="11304" actId="478"/>
          <ac:spMkLst>
            <pc:docMk/>
            <pc:sldMk cId="2579791875" sldId="365"/>
            <ac:spMk id="6" creationId="{0B304C08-BBE6-4247-A77C-3B233EDB0362}"/>
          </ac:spMkLst>
        </pc:spChg>
        <pc:spChg chg="add mod">
          <ac:chgData name="Loc Huynh" userId="80c0383e323bd6ea" providerId="LiveId" clId="{0AE45BB6-5B9B-5242-9E66-830EC0E01B2C}" dt="2022-01-26T04:12:17.576" v="11971" actId="20577"/>
          <ac:spMkLst>
            <pc:docMk/>
            <pc:sldMk cId="2579791875" sldId="365"/>
            <ac:spMk id="7" creationId="{515185DA-842B-EF48-A9DD-6F138E84039C}"/>
          </ac:spMkLst>
        </pc:spChg>
        <pc:spChg chg="add mod">
          <ac:chgData name="Loc Huynh" userId="80c0383e323bd6ea" providerId="LiveId" clId="{0AE45BB6-5B9B-5242-9E66-830EC0E01B2C}" dt="2022-01-26T04:12:29.403" v="12001" actId="20577"/>
          <ac:spMkLst>
            <pc:docMk/>
            <pc:sldMk cId="2579791875" sldId="365"/>
            <ac:spMk id="8" creationId="{FB811D79-54FA-6642-A616-237CAD0E4D4D}"/>
          </ac:spMkLst>
        </pc:spChg>
      </pc:sldChg>
      <pc:sldChg chg="delSp modSp add mod">
        <pc:chgData name="Loc Huynh" userId="80c0383e323bd6ea" providerId="LiveId" clId="{0AE45BB6-5B9B-5242-9E66-830EC0E01B2C}" dt="2022-01-26T04:14:28.804" v="12288" actId="20577"/>
        <pc:sldMkLst>
          <pc:docMk/>
          <pc:sldMk cId="869638347" sldId="366"/>
        </pc:sldMkLst>
        <pc:spChg chg="mod">
          <ac:chgData name="Loc Huynh" userId="80c0383e323bd6ea" providerId="LiveId" clId="{0AE45BB6-5B9B-5242-9E66-830EC0E01B2C}" dt="2022-01-26T04:14:28.804" v="12288" actId="20577"/>
          <ac:spMkLst>
            <pc:docMk/>
            <pc:sldMk cId="869638347" sldId="366"/>
            <ac:spMk id="3" creationId="{915ED961-82CE-F140-B979-1794E0DE9605}"/>
          </ac:spMkLst>
        </pc:spChg>
        <pc:spChg chg="del">
          <ac:chgData name="Loc Huynh" userId="80c0383e323bd6ea" providerId="LiveId" clId="{0AE45BB6-5B9B-5242-9E66-830EC0E01B2C}" dt="2022-01-26T04:10:02.147" v="11854" actId="478"/>
          <ac:spMkLst>
            <pc:docMk/>
            <pc:sldMk cId="869638347" sldId="366"/>
            <ac:spMk id="7" creationId="{515185DA-842B-EF48-A9DD-6F138E84039C}"/>
          </ac:spMkLst>
        </pc:spChg>
        <pc:spChg chg="del">
          <ac:chgData name="Loc Huynh" userId="80c0383e323bd6ea" providerId="LiveId" clId="{0AE45BB6-5B9B-5242-9E66-830EC0E01B2C}" dt="2022-01-26T04:10:00.732" v="11853" actId="478"/>
          <ac:spMkLst>
            <pc:docMk/>
            <pc:sldMk cId="869638347" sldId="366"/>
            <ac:spMk id="8" creationId="{FB811D79-54FA-6642-A616-237CAD0E4D4D}"/>
          </ac:spMkLst>
        </pc:spChg>
      </pc:sldChg>
    </pc:docChg>
  </pc:docChgLst>
  <pc:docChgLst>
    <pc:chgData name="Loc Huynh" userId="80c0383e323bd6ea" providerId="LiveId" clId="{C20C012F-ECD3-1149-9042-ABB73DC07C12}"/>
    <pc:docChg chg="undo custSel addSld delSld modSld sldOrd modHandout">
      <pc:chgData name="Loc Huynh" userId="80c0383e323bd6ea" providerId="LiveId" clId="{C20C012F-ECD3-1149-9042-ABB73DC07C12}" dt="2022-03-12T03:22:27.427" v="9704" actId="20577"/>
      <pc:docMkLst>
        <pc:docMk/>
      </pc:docMkLst>
      <pc:sldChg chg="modSp mod">
        <pc:chgData name="Loc Huynh" userId="80c0383e323bd6ea" providerId="LiveId" clId="{C20C012F-ECD3-1149-9042-ABB73DC07C12}" dt="2022-03-09T13:10:04.785" v="3967" actId="20577"/>
        <pc:sldMkLst>
          <pc:docMk/>
          <pc:sldMk cId="1504171760" sldId="304"/>
        </pc:sldMkLst>
        <pc:spChg chg="mod">
          <ac:chgData name="Loc Huynh" userId="80c0383e323bd6ea" providerId="LiveId" clId="{C20C012F-ECD3-1149-9042-ABB73DC07C12}" dt="2022-03-09T13:10:04.785" v="3967" actId="20577"/>
          <ac:spMkLst>
            <pc:docMk/>
            <pc:sldMk cId="1504171760" sldId="304"/>
            <ac:spMk id="2" creationId="{8F68707A-DF9C-7442-AA8B-3854934550D4}"/>
          </ac:spMkLst>
        </pc:spChg>
      </pc:sldChg>
      <pc:sldChg chg="del">
        <pc:chgData name="Loc Huynh" userId="80c0383e323bd6ea" providerId="LiveId" clId="{C20C012F-ECD3-1149-9042-ABB73DC07C12}" dt="2022-03-11T09:43:58.689" v="5179" actId="2696"/>
        <pc:sldMkLst>
          <pc:docMk/>
          <pc:sldMk cId="939005025" sldId="309"/>
        </pc:sldMkLst>
      </pc:sldChg>
      <pc:sldChg chg="modSp mod">
        <pc:chgData name="Loc Huynh" userId="80c0383e323bd6ea" providerId="LiveId" clId="{C20C012F-ECD3-1149-9042-ABB73DC07C12}" dt="2022-03-11T10:30:12.982" v="6488" actId="20577"/>
        <pc:sldMkLst>
          <pc:docMk/>
          <pc:sldMk cId="2028159625" sldId="332"/>
        </pc:sldMkLst>
        <pc:spChg chg="mod">
          <ac:chgData name="Loc Huynh" userId="80c0383e323bd6ea" providerId="LiveId" clId="{C20C012F-ECD3-1149-9042-ABB73DC07C12}" dt="2022-03-11T10:30:12.982" v="6488" actId="20577"/>
          <ac:spMkLst>
            <pc:docMk/>
            <pc:sldMk cId="2028159625" sldId="332"/>
            <ac:spMk id="5" creationId="{0DE51CAE-68FF-8440-AB6F-0825A96EDEA2}"/>
          </ac:spMkLst>
        </pc:spChg>
      </pc:sldChg>
      <pc:sldChg chg="addSp delSp modSp mod modNotesTx">
        <pc:chgData name="Loc Huynh" userId="80c0383e323bd6ea" providerId="LiveId" clId="{C20C012F-ECD3-1149-9042-ABB73DC07C12}" dt="2022-03-12T03:20:25.589" v="9690"/>
        <pc:sldMkLst>
          <pc:docMk/>
          <pc:sldMk cId="618754697" sldId="334"/>
        </pc:sldMkLst>
        <pc:spChg chg="mod">
          <ac:chgData name="Loc Huynh" userId="80c0383e323bd6ea" providerId="LiveId" clId="{C20C012F-ECD3-1149-9042-ABB73DC07C12}" dt="2022-03-12T01:48:38.906" v="8115" actId="207"/>
          <ac:spMkLst>
            <pc:docMk/>
            <pc:sldMk cId="618754697" sldId="334"/>
            <ac:spMk id="3" creationId="{915ED961-82CE-F140-B979-1794E0DE9605}"/>
          </ac:spMkLst>
        </pc:spChg>
        <pc:spChg chg="add mod">
          <ac:chgData name="Loc Huynh" userId="80c0383e323bd6ea" providerId="LiveId" clId="{C20C012F-ECD3-1149-9042-ABB73DC07C12}" dt="2022-03-12T03:20:25.589" v="9690"/>
          <ac:spMkLst>
            <pc:docMk/>
            <pc:sldMk cId="618754697" sldId="334"/>
            <ac:spMk id="9" creationId="{D77BC76F-30B6-6C40-8ED2-6E176B8504A3}"/>
          </ac:spMkLst>
        </pc:spChg>
        <pc:graphicFrameChg chg="del">
          <ac:chgData name="Loc Huynh" userId="80c0383e323bd6ea" providerId="LiveId" clId="{C20C012F-ECD3-1149-9042-ABB73DC07C12}" dt="2022-03-11T10:31:20.020" v="6621" actId="478"/>
          <ac:graphicFrameMkLst>
            <pc:docMk/>
            <pc:sldMk cId="618754697" sldId="334"/>
            <ac:graphicFrameMk id="6" creationId="{4D8383A9-CC6B-5A4C-86AA-1DCE366D97BA}"/>
          </ac:graphicFrameMkLst>
        </pc:graphicFrameChg>
        <pc:graphicFrameChg chg="del">
          <ac:chgData name="Loc Huynh" userId="80c0383e323bd6ea" providerId="LiveId" clId="{C20C012F-ECD3-1149-9042-ABB73DC07C12}" dt="2022-03-11T10:31:20.667" v="6622" actId="478"/>
          <ac:graphicFrameMkLst>
            <pc:docMk/>
            <pc:sldMk cId="618754697" sldId="334"/>
            <ac:graphicFrameMk id="7" creationId="{1406845A-A1AC-2642-B44E-A1DB7399D664}"/>
          </ac:graphicFrameMkLst>
        </pc:graphicFrameChg>
        <pc:picChg chg="add mod">
          <ac:chgData name="Loc Huynh" userId="80c0383e323bd6ea" providerId="LiveId" clId="{C20C012F-ECD3-1149-9042-ABB73DC07C12}" dt="2022-03-12T03:20:25.589" v="9690"/>
          <ac:picMkLst>
            <pc:docMk/>
            <pc:sldMk cId="618754697" sldId="334"/>
            <ac:picMk id="8" creationId="{006B3BBF-260C-1C4F-8B3D-F655A14564ED}"/>
          </ac:picMkLst>
        </pc:picChg>
        <pc:picChg chg="del">
          <ac:chgData name="Loc Huynh" userId="80c0383e323bd6ea" providerId="LiveId" clId="{C20C012F-ECD3-1149-9042-ABB73DC07C12}" dt="2022-03-11T10:31:19.153" v="6620" actId="478"/>
          <ac:picMkLst>
            <pc:docMk/>
            <pc:sldMk cId="618754697" sldId="334"/>
            <ac:picMk id="1030" creationId="{50C1FE38-BDD6-EB45-A9A9-F9C56F0468DA}"/>
          </ac:picMkLst>
        </pc:picChg>
      </pc:sldChg>
      <pc:sldChg chg="delSp modSp mod">
        <pc:chgData name="Loc Huynh" userId="80c0383e323bd6ea" providerId="LiveId" clId="{C20C012F-ECD3-1149-9042-ABB73DC07C12}" dt="2022-03-12T03:22:21.702" v="9700" actId="20577"/>
        <pc:sldMkLst>
          <pc:docMk/>
          <pc:sldMk cId="3869614655" sldId="336"/>
        </pc:sldMkLst>
        <pc:spChg chg="mod">
          <ac:chgData name="Loc Huynh" userId="80c0383e323bd6ea" providerId="LiveId" clId="{C20C012F-ECD3-1149-9042-ABB73DC07C12}" dt="2022-03-12T03:22:21.702" v="9700" actId="20577"/>
          <ac:spMkLst>
            <pc:docMk/>
            <pc:sldMk cId="3869614655" sldId="336"/>
            <ac:spMk id="3" creationId="{915ED961-82CE-F140-B979-1794E0DE9605}"/>
          </ac:spMkLst>
        </pc:spChg>
        <pc:spChg chg="del">
          <ac:chgData name="Loc Huynh" userId="80c0383e323bd6ea" providerId="LiveId" clId="{C20C012F-ECD3-1149-9042-ABB73DC07C12}" dt="2022-03-11T10:36:00.056" v="6694" actId="478"/>
          <ac:spMkLst>
            <pc:docMk/>
            <pc:sldMk cId="3869614655" sldId="336"/>
            <ac:spMk id="9" creationId="{0C2D8A10-F168-3F42-8ECA-2345E24222C8}"/>
          </ac:spMkLst>
        </pc:spChg>
      </pc:sldChg>
      <pc:sldChg chg="addSp delSp modSp mod delAnim modAnim">
        <pc:chgData name="Loc Huynh" userId="80c0383e323bd6ea" providerId="LiveId" clId="{C20C012F-ECD3-1149-9042-ABB73DC07C12}" dt="2022-03-11T10:33:30.404" v="6668" actId="1076"/>
        <pc:sldMkLst>
          <pc:docMk/>
          <pc:sldMk cId="1418878203" sldId="342"/>
        </pc:sldMkLst>
        <pc:spChg chg="mod">
          <ac:chgData name="Loc Huynh" userId="80c0383e323bd6ea" providerId="LiveId" clId="{C20C012F-ECD3-1149-9042-ABB73DC07C12}" dt="2022-03-09T10:22:28.206" v="1352" actId="113"/>
          <ac:spMkLst>
            <pc:docMk/>
            <pc:sldMk cId="1418878203" sldId="342"/>
            <ac:spMk id="3" creationId="{915ED961-82CE-F140-B979-1794E0DE9605}"/>
          </ac:spMkLst>
        </pc:spChg>
        <pc:spChg chg="add mod">
          <ac:chgData name="Loc Huynh" userId="80c0383e323bd6ea" providerId="LiveId" clId="{C20C012F-ECD3-1149-9042-ABB73DC07C12}" dt="2022-03-11T10:33:30.404" v="6668" actId="1076"/>
          <ac:spMkLst>
            <pc:docMk/>
            <pc:sldMk cId="1418878203" sldId="342"/>
            <ac:spMk id="4" creationId="{0F67E39A-264E-354C-85C4-C513A061E7EB}"/>
          </ac:spMkLst>
        </pc:spChg>
        <pc:spChg chg="add del mod">
          <ac:chgData name="Loc Huynh" userId="80c0383e323bd6ea" providerId="LiveId" clId="{C20C012F-ECD3-1149-9042-ABB73DC07C12}" dt="2022-03-09T09:05:52.009" v="399" actId="478"/>
          <ac:spMkLst>
            <pc:docMk/>
            <pc:sldMk cId="1418878203" sldId="342"/>
            <ac:spMk id="34" creationId="{BE568825-C5DD-6342-83CF-0E5A0C4FEC83}"/>
          </ac:spMkLst>
        </pc:spChg>
        <pc:grpChg chg="del">
          <ac:chgData name="Loc Huynh" userId="80c0383e323bd6ea" providerId="LiveId" clId="{C20C012F-ECD3-1149-9042-ABB73DC07C12}" dt="2022-03-09T08:35:05.354" v="141" actId="478"/>
          <ac:grpSpMkLst>
            <pc:docMk/>
            <pc:sldMk cId="1418878203" sldId="342"/>
            <ac:grpSpMk id="5" creationId="{201F2821-4987-5B42-BDEF-5A4DCD5831D3}"/>
          </ac:grpSpMkLst>
        </pc:grpChg>
        <pc:picChg chg="add mod modCrop">
          <ac:chgData name="Loc Huynh" userId="80c0383e323bd6ea" providerId="LiveId" clId="{C20C012F-ECD3-1149-9042-ABB73DC07C12}" dt="2022-03-11T10:32:51.271" v="6626" actId="732"/>
          <ac:picMkLst>
            <pc:docMk/>
            <pc:sldMk cId="1418878203" sldId="342"/>
            <ac:picMk id="9" creationId="{D4491C8D-C7B4-E44C-A4D7-DF19332E2D75}"/>
          </ac:picMkLst>
        </pc:picChg>
        <pc:picChg chg="add del">
          <ac:chgData name="Loc Huynh" userId="80c0383e323bd6ea" providerId="LiveId" clId="{C20C012F-ECD3-1149-9042-ABB73DC07C12}" dt="2022-03-09T01:42:40.330" v="127"/>
          <ac:picMkLst>
            <pc:docMk/>
            <pc:sldMk cId="1418878203" sldId="342"/>
            <ac:picMk id="1026" creationId="{DA38F03B-32C3-3B4A-B644-4D33E256DD1D}"/>
          </ac:picMkLst>
        </pc:picChg>
        <pc:picChg chg="add del">
          <ac:chgData name="Loc Huynh" userId="80c0383e323bd6ea" providerId="LiveId" clId="{C20C012F-ECD3-1149-9042-ABB73DC07C12}" dt="2022-03-09T01:42:52.695" v="130"/>
          <ac:picMkLst>
            <pc:docMk/>
            <pc:sldMk cId="1418878203" sldId="342"/>
            <ac:picMk id="1028" creationId="{0C86241C-EAFF-EA41-B18A-38DF9AACFE85}"/>
          </ac:picMkLst>
        </pc:picChg>
        <pc:cxnChg chg="add del mod">
          <ac:chgData name="Loc Huynh" userId="80c0383e323bd6ea" providerId="LiveId" clId="{C20C012F-ECD3-1149-9042-ABB73DC07C12}" dt="2022-03-09T09:05:48.155" v="397" actId="478"/>
          <ac:cxnSpMkLst>
            <pc:docMk/>
            <pc:sldMk cId="1418878203" sldId="342"/>
            <ac:cxnSpMk id="11" creationId="{BC2AED55-209C-F040-B2AF-6C8F19D1022C}"/>
          </ac:cxnSpMkLst>
        </pc:cxnChg>
        <pc:cxnChg chg="add del mod">
          <ac:chgData name="Loc Huynh" userId="80c0383e323bd6ea" providerId="LiveId" clId="{C20C012F-ECD3-1149-9042-ABB73DC07C12}" dt="2022-03-09T09:05:48.155" v="397" actId="478"/>
          <ac:cxnSpMkLst>
            <pc:docMk/>
            <pc:sldMk cId="1418878203" sldId="342"/>
            <ac:cxnSpMk id="15" creationId="{68A06B90-7247-A448-9639-6FBE4090C9DE}"/>
          </ac:cxnSpMkLst>
        </pc:cxnChg>
        <pc:cxnChg chg="add del mod">
          <ac:chgData name="Loc Huynh" userId="80c0383e323bd6ea" providerId="LiveId" clId="{C20C012F-ECD3-1149-9042-ABB73DC07C12}" dt="2022-03-09T09:05:48.155" v="397" actId="478"/>
          <ac:cxnSpMkLst>
            <pc:docMk/>
            <pc:sldMk cId="1418878203" sldId="342"/>
            <ac:cxnSpMk id="19" creationId="{9A7EE7FB-FBB5-DA45-9838-0FF1AE75C037}"/>
          </ac:cxnSpMkLst>
        </pc:cxnChg>
        <pc:cxnChg chg="add del mod">
          <ac:chgData name="Loc Huynh" userId="80c0383e323bd6ea" providerId="LiveId" clId="{C20C012F-ECD3-1149-9042-ABB73DC07C12}" dt="2022-03-09T09:05:48.155" v="397" actId="478"/>
          <ac:cxnSpMkLst>
            <pc:docMk/>
            <pc:sldMk cId="1418878203" sldId="342"/>
            <ac:cxnSpMk id="23" creationId="{4EDC49F6-D16E-F444-A980-3E97EA1C0D40}"/>
          </ac:cxnSpMkLst>
        </pc:cxnChg>
        <pc:cxnChg chg="add del mod">
          <ac:chgData name="Loc Huynh" userId="80c0383e323bd6ea" providerId="LiveId" clId="{C20C012F-ECD3-1149-9042-ABB73DC07C12}" dt="2022-03-09T09:05:48.155" v="397" actId="478"/>
          <ac:cxnSpMkLst>
            <pc:docMk/>
            <pc:sldMk cId="1418878203" sldId="342"/>
            <ac:cxnSpMk id="32" creationId="{B6157A92-54F4-A647-87A9-5A9AF4F51C73}"/>
          </ac:cxnSpMkLst>
        </pc:cxnChg>
        <pc:cxnChg chg="add del mod">
          <ac:chgData name="Loc Huynh" userId="80c0383e323bd6ea" providerId="LiveId" clId="{C20C012F-ECD3-1149-9042-ABB73DC07C12}" dt="2022-03-09T09:05:49.896" v="398" actId="478"/>
          <ac:cxnSpMkLst>
            <pc:docMk/>
            <pc:sldMk cId="1418878203" sldId="342"/>
            <ac:cxnSpMk id="35" creationId="{D79256FB-7939-DA45-A70B-A10A202E2FE3}"/>
          </ac:cxnSpMkLst>
        </pc:cxnChg>
      </pc:sldChg>
      <pc:sldChg chg="modSp mod">
        <pc:chgData name="Loc Huynh" userId="80c0383e323bd6ea" providerId="LiveId" clId="{C20C012F-ECD3-1149-9042-ABB73DC07C12}" dt="2022-03-11T09:34:08.533" v="4729" actId="20577"/>
        <pc:sldMkLst>
          <pc:docMk/>
          <pc:sldMk cId="2905414966" sldId="344"/>
        </pc:sldMkLst>
        <pc:spChg chg="mod">
          <ac:chgData name="Loc Huynh" userId="80c0383e323bd6ea" providerId="LiveId" clId="{C20C012F-ECD3-1149-9042-ABB73DC07C12}" dt="2022-03-11T09:34:08.533" v="4729" actId="20577"/>
          <ac:spMkLst>
            <pc:docMk/>
            <pc:sldMk cId="2905414966" sldId="344"/>
            <ac:spMk id="3" creationId="{915ED961-82CE-F140-B979-1794E0DE9605}"/>
          </ac:spMkLst>
        </pc:spChg>
      </pc:sldChg>
      <pc:sldChg chg="del">
        <pc:chgData name="Loc Huynh" userId="80c0383e323bd6ea" providerId="LiveId" clId="{C20C012F-ECD3-1149-9042-ABB73DC07C12}" dt="2022-03-11T09:44:02.777" v="5182" actId="2696"/>
        <pc:sldMkLst>
          <pc:docMk/>
          <pc:sldMk cId="2022387877" sldId="345"/>
        </pc:sldMkLst>
      </pc:sldChg>
      <pc:sldChg chg="addSp delSp modSp mod">
        <pc:chgData name="Loc Huynh" userId="80c0383e323bd6ea" providerId="LiveId" clId="{C20C012F-ECD3-1149-9042-ABB73DC07C12}" dt="2022-03-12T03:18:45.820" v="9685" actId="207"/>
        <pc:sldMkLst>
          <pc:docMk/>
          <pc:sldMk cId="1744417963" sldId="346"/>
        </pc:sldMkLst>
        <pc:spChg chg="mod">
          <ac:chgData name="Loc Huynh" userId="80c0383e323bd6ea" providerId="LiveId" clId="{C20C012F-ECD3-1149-9042-ABB73DC07C12}" dt="2022-03-09T13:10:46.853" v="3999" actId="20577"/>
          <ac:spMkLst>
            <pc:docMk/>
            <pc:sldMk cId="1744417963" sldId="346"/>
            <ac:spMk id="2" creationId="{14FB75EB-42E3-C744-9CAF-7D2DB53CDAC0}"/>
          </ac:spMkLst>
        </pc:spChg>
        <pc:spChg chg="mod">
          <ac:chgData name="Loc Huynh" userId="80c0383e323bd6ea" providerId="LiveId" clId="{C20C012F-ECD3-1149-9042-ABB73DC07C12}" dt="2022-03-12T03:18:45.820" v="9685" actId="207"/>
          <ac:spMkLst>
            <pc:docMk/>
            <pc:sldMk cId="1744417963" sldId="346"/>
            <ac:spMk id="3" creationId="{915ED961-82CE-F140-B979-1794E0DE9605}"/>
          </ac:spMkLst>
        </pc:spChg>
        <pc:spChg chg="add del mod">
          <ac:chgData name="Loc Huynh" userId="80c0383e323bd6ea" providerId="LiveId" clId="{C20C012F-ECD3-1149-9042-ABB73DC07C12}" dt="2022-03-11T09:27:20.196" v="4478"/>
          <ac:spMkLst>
            <pc:docMk/>
            <pc:sldMk cId="1744417963" sldId="346"/>
            <ac:spMk id="4" creationId="{A0BF0497-743E-EE46-AACC-35D964D0EB1A}"/>
          </ac:spMkLst>
        </pc:spChg>
      </pc:sldChg>
      <pc:sldChg chg="del">
        <pc:chgData name="Loc Huynh" userId="80c0383e323bd6ea" providerId="LiveId" clId="{C20C012F-ECD3-1149-9042-ABB73DC07C12}" dt="2022-03-11T09:43:53.946" v="5177" actId="2696"/>
        <pc:sldMkLst>
          <pc:docMk/>
          <pc:sldMk cId="3037548515" sldId="347"/>
        </pc:sldMkLst>
      </pc:sldChg>
      <pc:sldChg chg="del">
        <pc:chgData name="Loc Huynh" userId="80c0383e323bd6ea" providerId="LiveId" clId="{C20C012F-ECD3-1149-9042-ABB73DC07C12}" dt="2022-03-11T10:29:45.522" v="6472" actId="2696"/>
        <pc:sldMkLst>
          <pc:docMk/>
          <pc:sldMk cId="4182261553" sldId="348"/>
        </pc:sldMkLst>
      </pc:sldChg>
      <pc:sldChg chg="del">
        <pc:chgData name="Loc Huynh" userId="80c0383e323bd6ea" providerId="LiveId" clId="{C20C012F-ECD3-1149-9042-ABB73DC07C12}" dt="2022-03-11T09:43:57.368" v="5178" actId="2696"/>
        <pc:sldMkLst>
          <pc:docMk/>
          <pc:sldMk cId="3134172502" sldId="349"/>
        </pc:sldMkLst>
      </pc:sldChg>
      <pc:sldChg chg="del">
        <pc:chgData name="Loc Huynh" userId="80c0383e323bd6ea" providerId="LiveId" clId="{C20C012F-ECD3-1149-9042-ABB73DC07C12}" dt="2022-03-11T09:44:01.008" v="5180" actId="2696"/>
        <pc:sldMkLst>
          <pc:docMk/>
          <pc:sldMk cId="1863456421" sldId="350"/>
        </pc:sldMkLst>
      </pc:sldChg>
      <pc:sldChg chg="del">
        <pc:chgData name="Loc Huynh" userId="80c0383e323bd6ea" providerId="LiveId" clId="{C20C012F-ECD3-1149-9042-ABB73DC07C12}" dt="2022-03-11T09:44:01.797" v="5181" actId="2696"/>
        <pc:sldMkLst>
          <pc:docMk/>
          <pc:sldMk cId="4208108575" sldId="351"/>
        </pc:sldMkLst>
      </pc:sldChg>
      <pc:sldChg chg="add del">
        <pc:chgData name="Loc Huynh" userId="80c0383e323bd6ea" providerId="LiveId" clId="{C20C012F-ECD3-1149-9042-ABB73DC07C12}" dt="2022-03-11T10:29:47.253" v="6473" actId="2696"/>
        <pc:sldMkLst>
          <pc:docMk/>
          <pc:sldMk cId="1151044480" sldId="352"/>
        </pc:sldMkLst>
      </pc:sldChg>
      <pc:sldChg chg="del">
        <pc:chgData name="Loc Huynh" userId="80c0383e323bd6ea" providerId="LiveId" clId="{C20C012F-ECD3-1149-9042-ABB73DC07C12}" dt="2022-03-11T10:29:48.958" v="6474" actId="2696"/>
        <pc:sldMkLst>
          <pc:docMk/>
          <pc:sldMk cId="4137404462" sldId="353"/>
        </pc:sldMkLst>
      </pc:sldChg>
      <pc:sldChg chg="modSp del mod ord">
        <pc:chgData name="Loc Huynh" userId="80c0383e323bd6ea" providerId="LiveId" clId="{C20C012F-ECD3-1149-9042-ABB73DC07C12}" dt="2022-03-11T10:30:30.611" v="6497" actId="2696"/>
        <pc:sldMkLst>
          <pc:docMk/>
          <pc:sldMk cId="2199059508" sldId="354"/>
        </pc:sldMkLst>
        <pc:spChg chg="mod">
          <ac:chgData name="Loc Huynh" userId="80c0383e323bd6ea" providerId="LiveId" clId="{C20C012F-ECD3-1149-9042-ABB73DC07C12}" dt="2022-03-11T10:30:27.050" v="6496" actId="20577"/>
          <ac:spMkLst>
            <pc:docMk/>
            <pc:sldMk cId="2199059508" sldId="354"/>
            <ac:spMk id="2" creationId="{14FB75EB-42E3-C744-9CAF-7D2DB53CDAC0}"/>
          </ac:spMkLst>
        </pc:spChg>
      </pc:sldChg>
      <pc:sldChg chg="del">
        <pc:chgData name="Loc Huynh" userId="80c0383e323bd6ea" providerId="LiveId" clId="{C20C012F-ECD3-1149-9042-ABB73DC07C12}" dt="2022-03-11T10:29:53.339" v="6475" actId="2696"/>
        <pc:sldMkLst>
          <pc:docMk/>
          <pc:sldMk cId="3933598865" sldId="355"/>
        </pc:sldMkLst>
      </pc:sldChg>
      <pc:sldChg chg="del">
        <pc:chgData name="Loc Huynh" userId="80c0383e323bd6ea" providerId="LiveId" clId="{C20C012F-ECD3-1149-9042-ABB73DC07C12}" dt="2022-03-11T10:29:55.023" v="6477" actId="2696"/>
        <pc:sldMkLst>
          <pc:docMk/>
          <pc:sldMk cId="2944363157" sldId="356"/>
        </pc:sldMkLst>
      </pc:sldChg>
      <pc:sldChg chg="del">
        <pc:chgData name="Loc Huynh" userId="80c0383e323bd6ea" providerId="LiveId" clId="{C20C012F-ECD3-1149-9042-ABB73DC07C12}" dt="2022-03-11T10:29:54.417" v="6476" actId="2696"/>
        <pc:sldMkLst>
          <pc:docMk/>
          <pc:sldMk cId="1188971547" sldId="357"/>
        </pc:sldMkLst>
      </pc:sldChg>
      <pc:sldChg chg="del">
        <pc:chgData name="Loc Huynh" userId="80c0383e323bd6ea" providerId="LiveId" clId="{C20C012F-ECD3-1149-9042-ABB73DC07C12}" dt="2022-03-11T10:29:55.658" v="6478" actId="2696"/>
        <pc:sldMkLst>
          <pc:docMk/>
          <pc:sldMk cId="227831133" sldId="358"/>
        </pc:sldMkLst>
      </pc:sldChg>
      <pc:sldChg chg="del">
        <pc:chgData name="Loc Huynh" userId="80c0383e323bd6ea" providerId="LiveId" clId="{C20C012F-ECD3-1149-9042-ABB73DC07C12}" dt="2022-03-11T10:29:56.342" v="6479" actId="2696"/>
        <pc:sldMkLst>
          <pc:docMk/>
          <pc:sldMk cId="1470623142" sldId="359"/>
        </pc:sldMkLst>
      </pc:sldChg>
      <pc:sldChg chg="del">
        <pc:chgData name="Loc Huynh" userId="80c0383e323bd6ea" providerId="LiveId" clId="{C20C012F-ECD3-1149-9042-ABB73DC07C12}" dt="2022-03-11T10:29:57.541" v="6480" actId="2696"/>
        <pc:sldMkLst>
          <pc:docMk/>
          <pc:sldMk cId="4016927774" sldId="360"/>
        </pc:sldMkLst>
      </pc:sldChg>
      <pc:sldChg chg="del">
        <pc:chgData name="Loc Huynh" userId="80c0383e323bd6ea" providerId="LiveId" clId="{C20C012F-ECD3-1149-9042-ABB73DC07C12}" dt="2022-03-11T10:29:58.540" v="6481" actId="2696"/>
        <pc:sldMkLst>
          <pc:docMk/>
          <pc:sldMk cId="1050507727" sldId="361"/>
        </pc:sldMkLst>
      </pc:sldChg>
      <pc:sldChg chg="del">
        <pc:chgData name="Loc Huynh" userId="80c0383e323bd6ea" providerId="LiveId" clId="{C20C012F-ECD3-1149-9042-ABB73DC07C12}" dt="2022-03-11T10:29:59.742" v="6482" actId="2696"/>
        <pc:sldMkLst>
          <pc:docMk/>
          <pc:sldMk cId="1924071574" sldId="362"/>
        </pc:sldMkLst>
      </pc:sldChg>
      <pc:sldChg chg="del">
        <pc:chgData name="Loc Huynh" userId="80c0383e323bd6ea" providerId="LiveId" clId="{C20C012F-ECD3-1149-9042-ABB73DC07C12}" dt="2022-03-11T10:30:02.019" v="6484" actId="2696"/>
        <pc:sldMkLst>
          <pc:docMk/>
          <pc:sldMk cId="113012024" sldId="363"/>
        </pc:sldMkLst>
      </pc:sldChg>
      <pc:sldChg chg="del">
        <pc:chgData name="Loc Huynh" userId="80c0383e323bd6ea" providerId="LiveId" clId="{C20C012F-ECD3-1149-9042-ABB73DC07C12}" dt="2022-03-11T10:30:00.834" v="6483" actId="2696"/>
        <pc:sldMkLst>
          <pc:docMk/>
          <pc:sldMk cId="2162903043" sldId="364"/>
        </pc:sldMkLst>
      </pc:sldChg>
      <pc:sldChg chg="del">
        <pc:chgData name="Loc Huynh" userId="80c0383e323bd6ea" providerId="LiveId" clId="{C20C012F-ECD3-1149-9042-ABB73DC07C12}" dt="2022-03-11T10:30:03.211" v="6485" actId="2696"/>
        <pc:sldMkLst>
          <pc:docMk/>
          <pc:sldMk cId="2579791875" sldId="365"/>
        </pc:sldMkLst>
      </pc:sldChg>
      <pc:sldChg chg="del">
        <pc:chgData name="Loc Huynh" userId="80c0383e323bd6ea" providerId="LiveId" clId="{C20C012F-ECD3-1149-9042-ABB73DC07C12}" dt="2022-03-11T10:30:04.107" v="6486" actId="2696"/>
        <pc:sldMkLst>
          <pc:docMk/>
          <pc:sldMk cId="869638347" sldId="366"/>
        </pc:sldMkLst>
      </pc:sldChg>
      <pc:sldChg chg="del">
        <pc:chgData name="Loc Huynh" userId="80c0383e323bd6ea" providerId="LiveId" clId="{C20C012F-ECD3-1149-9042-ABB73DC07C12}" dt="2022-03-09T09:06:20.322" v="401" actId="2696"/>
        <pc:sldMkLst>
          <pc:docMk/>
          <pc:sldMk cId="1333134239" sldId="367"/>
        </pc:sldMkLst>
      </pc:sldChg>
      <pc:sldChg chg="delSp modSp add mod ord">
        <pc:chgData name="Loc Huynh" userId="80c0383e323bd6ea" providerId="LiveId" clId="{C20C012F-ECD3-1149-9042-ABB73DC07C12}" dt="2022-03-12T03:16:32.736" v="9682" actId="122"/>
        <pc:sldMkLst>
          <pc:docMk/>
          <pc:sldMk cId="2608431442" sldId="367"/>
        </pc:sldMkLst>
        <pc:spChg chg="mod">
          <ac:chgData name="Loc Huynh" userId="80c0383e323bd6ea" providerId="LiveId" clId="{C20C012F-ECD3-1149-9042-ABB73DC07C12}" dt="2022-03-12T03:16:32.736" v="9682" actId="122"/>
          <ac:spMkLst>
            <pc:docMk/>
            <pc:sldMk cId="2608431442" sldId="367"/>
            <ac:spMk id="3" creationId="{915ED961-82CE-F140-B979-1794E0DE9605}"/>
          </ac:spMkLst>
        </pc:spChg>
        <pc:picChg chg="del">
          <ac:chgData name="Loc Huynh" userId="80c0383e323bd6ea" providerId="LiveId" clId="{C20C012F-ECD3-1149-9042-ABB73DC07C12}" dt="2022-03-09T09:47:14.076" v="466" actId="478"/>
          <ac:picMkLst>
            <pc:docMk/>
            <pc:sldMk cId="2608431442" sldId="367"/>
            <ac:picMk id="1026" creationId="{3FA1CD16-3AC7-E24D-9546-339C6168C1FA}"/>
          </ac:picMkLst>
        </pc:picChg>
      </pc:sldChg>
      <pc:sldChg chg="modSp add mod">
        <pc:chgData name="Loc Huynh" userId="80c0383e323bd6ea" providerId="LiveId" clId="{C20C012F-ECD3-1149-9042-ABB73DC07C12}" dt="2022-03-09T12:59:21.299" v="3754" actId="12"/>
        <pc:sldMkLst>
          <pc:docMk/>
          <pc:sldMk cId="4220827881" sldId="368"/>
        </pc:sldMkLst>
        <pc:spChg chg="mod">
          <ac:chgData name="Loc Huynh" userId="80c0383e323bd6ea" providerId="LiveId" clId="{C20C012F-ECD3-1149-9042-ABB73DC07C12}" dt="2022-03-09T12:59:21.299" v="3754" actId="12"/>
          <ac:spMkLst>
            <pc:docMk/>
            <pc:sldMk cId="4220827881" sldId="368"/>
            <ac:spMk id="3" creationId="{915ED961-82CE-F140-B979-1794E0DE9605}"/>
          </ac:spMkLst>
        </pc:spChg>
      </pc:sldChg>
      <pc:sldChg chg="modSp add del mod">
        <pc:chgData name="Loc Huynh" userId="80c0383e323bd6ea" providerId="LiveId" clId="{C20C012F-ECD3-1149-9042-ABB73DC07C12}" dt="2022-03-11T09:16:37.404" v="4000" actId="2696"/>
        <pc:sldMkLst>
          <pc:docMk/>
          <pc:sldMk cId="3867772319" sldId="369"/>
        </pc:sldMkLst>
        <pc:spChg chg="mod">
          <ac:chgData name="Loc Huynh" userId="80c0383e323bd6ea" providerId="LiveId" clId="{C20C012F-ECD3-1149-9042-ABB73DC07C12}" dt="2022-03-09T12:59:47.732" v="3756" actId="12"/>
          <ac:spMkLst>
            <pc:docMk/>
            <pc:sldMk cId="3867772319" sldId="369"/>
            <ac:spMk id="3" creationId="{915ED961-82CE-F140-B979-1794E0DE9605}"/>
          </ac:spMkLst>
        </pc:spChg>
      </pc:sldChg>
      <pc:sldChg chg="modSp add mod">
        <pc:chgData name="Loc Huynh" userId="80c0383e323bd6ea" providerId="LiveId" clId="{C20C012F-ECD3-1149-9042-ABB73DC07C12}" dt="2022-03-09T12:59:35.906" v="3755" actId="12"/>
        <pc:sldMkLst>
          <pc:docMk/>
          <pc:sldMk cId="1619937212" sldId="370"/>
        </pc:sldMkLst>
        <pc:spChg chg="mod">
          <ac:chgData name="Loc Huynh" userId="80c0383e323bd6ea" providerId="LiveId" clId="{C20C012F-ECD3-1149-9042-ABB73DC07C12}" dt="2022-03-09T12:59:35.906" v="3755" actId="12"/>
          <ac:spMkLst>
            <pc:docMk/>
            <pc:sldMk cId="1619937212" sldId="370"/>
            <ac:spMk id="3" creationId="{915ED961-82CE-F140-B979-1794E0DE9605}"/>
          </ac:spMkLst>
        </pc:spChg>
      </pc:sldChg>
      <pc:sldChg chg="modSp add del mod">
        <pc:chgData name="Loc Huynh" userId="80c0383e323bd6ea" providerId="LiveId" clId="{C20C012F-ECD3-1149-9042-ABB73DC07C12}" dt="2022-03-11T09:43:51.745" v="5176" actId="2696"/>
        <pc:sldMkLst>
          <pc:docMk/>
          <pc:sldMk cId="1824879327" sldId="371"/>
        </pc:sldMkLst>
        <pc:spChg chg="mod">
          <ac:chgData name="Loc Huynh" userId="80c0383e323bd6ea" providerId="LiveId" clId="{C20C012F-ECD3-1149-9042-ABB73DC07C12}" dt="2022-03-11T09:27:37.682" v="4511" actId="20577"/>
          <ac:spMkLst>
            <pc:docMk/>
            <pc:sldMk cId="1824879327" sldId="371"/>
            <ac:spMk id="2" creationId="{14FB75EB-42E3-C744-9CAF-7D2DB53CDAC0}"/>
          </ac:spMkLst>
        </pc:spChg>
        <pc:spChg chg="mod">
          <ac:chgData name="Loc Huynh" userId="80c0383e323bd6ea" providerId="LiveId" clId="{C20C012F-ECD3-1149-9042-ABB73DC07C12}" dt="2022-03-11T09:28:41.392" v="4573" actId="20577"/>
          <ac:spMkLst>
            <pc:docMk/>
            <pc:sldMk cId="1824879327" sldId="371"/>
            <ac:spMk id="7" creationId="{515185DA-842B-EF48-A9DD-6F138E84039C}"/>
          </ac:spMkLst>
        </pc:spChg>
        <pc:spChg chg="mod">
          <ac:chgData name="Loc Huynh" userId="80c0383e323bd6ea" providerId="LiveId" clId="{C20C012F-ECD3-1149-9042-ABB73DC07C12}" dt="2022-03-11T09:28:32.766" v="4534" actId="20577"/>
          <ac:spMkLst>
            <pc:docMk/>
            <pc:sldMk cId="1824879327" sldId="371"/>
            <ac:spMk id="8" creationId="{FB811D79-54FA-6642-A616-237CAD0E4D4D}"/>
          </ac:spMkLst>
        </pc:spChg>
      </pc:sldChg>
      <pc:sldChg chg="delSp modSp add mod">
        <pc:chgData name="Loc Huynh" userId="80c0383e323bd6ea" providerId="LiveId" clId="{C20C012F-ECD3-1149-9042-ABB73DC07C12}" dt="2022-03-12T03:18:24.345" v="9684" actId="207"/>
        <pc:sldMkLst>
          <pc:docMk/>
          <pc:sldMk cId="3990703647" sldId="372"/>
        </pc:sldMkLst>
        <pc:spChg chg="mod">
          <ac:chgData name="Loc Huynh" userId="80c0383e323bd6ea" providerId="LiveId" clId="{C20C012F-ECD3-1149-9042-ABB73DC07C12}" dt="2022-03-11T09:35:52.657" v="4966" actId="20577"/>
          <ac:spMkLst>
            <pc:docMk/>
            <pc:sldMk cId="3990703647" sldId="372"/>
            <ac:spMk id="2" creationId="{14FB75EB-42E3-C744-9CAF-7D2DB53CDAC0}"/>
          </ac:spMkLst>
        </pc:spChg>
        <pc:spChg chg="mod">
          <ac:chgData name="Loc Huynh" userId="80c0383e323bd6ea" providerId="LiveId" clId="{C20C012F-ECD3-1149-9042-ABB73DC07C12}" dt="2022-03-12T03:18:24.345" v="9684" actId="207"/>
          <ac:spMkLst>
            <pc:docMk/>
            <pc:sldMk cId="3990703647" sldId="372"/>
            <ac:spMk id="3" creationId="{915ED961-82CE-F140-B979-1794E0DE9605}"/>
          </ac:spMkLst>
        </pc:spChg>
        <pc:spChg chg="del">
          <ac:chgData name="Loc Huynh" userId="80c0383e323bd6ea" providerId="LiveId" clId="{C20C012F-ECD3-1149-9042-ABB73DC07C12}" dt="2022-03-11T09:35:37.733" v="4945" actId="478"/>
          <ac:spMkLst>
            <pc:docMk/>
            <pc:sldMk cId="3990703647" sldId="372"/>
            <ac:spMk id="7" creationId="{515185DA-842B-EF48-A9DD-6F138E84039C}"/>
          </ac:spMkLst>
        </pc:spChg>
        <pc:spChg chg="del">
          <ac:chgData name="Loc Huynh" userId="80c0383e323bd6ea" providerId="LiveId" clId="{C20C012F-ECD3-1149-9042-ABB73DC07C12}" dt="2022-03-11T09:35:35.857" v="4944" actId="478"/>
          <ac:spMkLst>
            <pc:docMk/>
            <pc:sldMk cId="3990703647" sldId="372"/>
            <ac:spMk id="8" creationId="{FB811D79-54FA-6642-A616-237CAD0E4D4D}"/>
          </ac:spMkLst>
        </pc:spChg>
      </pc:sldChg>
      <pc:sldChg chg="modSp add mod">
        <pc:chgData name="Loc Huynh" userId="80c0383e323bd6ea" providerId="LiveId" clId="{C20C012F-ECD3-1149-9042-ABB73DC07C12}" dt="2022-03-12T02:08:21.926" v="8610" actId="20577"/>
        <pc:sldMkLst>
          <pc:docMk/>
          <pc:sldMk cId="1676870797" sldId="373"/>
        </pc:sldMkLst>
        <pc:spChg chg="mod">
          <ac:chgData name="Loc Huynh" userId="80c0383e323bd6ea" providerId="LiveId" clId="{C20C012F-ECD3-1149-9042-ABB73DC07C12}" dt="2022-03-11T09:44:24.510" v="5209" actId="20577"/>
          <ac:spMkLst>
            <pc:docMk/>
            <pc:sldMk cId="1676870797" sldId="373"/>
            <ac:spMk id="2" creationId="{14FB75EB-42E3-C744-9CAF-7D2DB53CDAC0}"/>
          </ac:spMkLst>
        </pc:spChg>
        <pc:spChg chg="mod">
          <ac:chgData name="Loc Huynh" userId="80c0383e323bd6ea" providerId="LiveId" clId="{C20C012F-ECD3-1149-9042-ABB73DC07C12}" dt="2022-03-11T09:50:56.367" v="5362" actId="20577"/>
          <ac:spMkLst>
            <pc:docMk/>
            <pc:sldMk cId="1676870797" sldId="373"/>
            <ac:spMk id="3" creationId="{915ED961-82CE-F140-B979-1794E0DE9605}"/>
          </ac:spMkLst>
        </pc:spChg>
        <pc:spChg chg="mod">
          <ac:chgData name="Loc Huynh" userId="80c0383e323bd6ea" providerId="LiveId" clId="{C20C012F-ECD3-1149-9042-ABB73DC07C12}" dt="2022-03-12T02:08:21.926" v="8610" actId="20577"/>
          <ac:spMkLst>
            <pc:docMk/>
            <pc:sldMk cId="1676870797" sldId="373"/>
            <ac:spMk id="6" creationId="{37AAECBE-76F6-954A-9AD9-C6FD0051BEAC}"/>
          </ac:spMkLst>
        </pc:spChg>
      </pc:sldChg>
      <pc:sldChg chg="modSp add mod">
        <pc:chgData name="Loc Huynh" userId="80c0383e323bd6ea" providerId="LiveId" clId="{C20C012F-ECD3-1149-9042-ABB73DC07C12}" dt="2022-03-12T03:20:07.843" v="9689" actId="20577"/>
        <pc:sldMkLst>
          <pc:docMk/>
          <pc:sldMk cId="1780731299" sldId="374"/>
        </pc:sldMkLst>
        <pc:spChg chg="mod">
          <ac:chgData name="Loc Huynh" userId="80c0383e323bd6ea" providerId="LiveId" clId="{C20C012F-ECD3-1149-9042-ABB73DC07C12}" dt="2022-03-12T03:20:07.843" v="9689" actId="20577"/>
          <ac:spMkLst>
            <pc:docMk/>
            <pc:sldMk cId="1780731299" sldId="374"/>
            <ac:spMk id="3" creationId="{915ED961-82CE-F140-B979-1794E0DE9605}"/>
          </ac:spMkLst>
        </pc:spChg>
      </pc:sldChg>
      <pc:sldChg chg="modSp add mod ord">
        <pc:chgData name="Loc Huynh" userId="80c0383e323bd6ea" providerId="LiveId" clId="{C20C012F-ECD3-1149-9042-ABB73DC07C12}" dt="2022-03-12T03:22:12.009" v="9696" actId="20577"/>
        <pc:sldMkLst>
          <pc:docMk/>
          <pc:sldMk cId="872833629" sldId="375"/>
        </pc:sldMkLst>
        <pc:spChg chg="mod">
          <ac:chgData name="Loc Huynh" userId="80c0383e323bd6ea" providerId="LiveId" clId="{C20C012F-ECD3-1149-9042-ABB73DC07C12}" dt="2022-03-12T03:22:12.009" v="9696" actId="20577"/>
          <ac:spMkLst>
            <pc:docMk/>
            <pc:sldMk cId="872833629" sldId="375"/>
            <ac:spMk id="3" creationId="{915ED961-82CE-F140-B979-1794E0DE9605}"/>
          </ac:spMkLst>
        </pc:spChg>
      </pc:sldChg>
      <pc:sldChg chg="modSp add mod ord">
        <pc:chgData name="Loc Huynh" userId="80c0383e323bd6ea" providerId="LiveId" clId="{C20C012F-ECD3-1149-9042-ABB73DC07C12}" dt="2022-03-12T03:22:16.715" v="9698" actId="20577"/>
        <pc:sldMkLst>
          <pc:docMk/>
          <pc:sldMk cId="3259857829" sldId="376"/>
        </pc:sldMkLst>
        <pc:spChg chg="mod">
          <ac:chgData name="Loc Huynh" userId="80c0383e323bd6ea" providerId="LiveId" clId="{C20C012F-ECD3-1149-9042-ABB73DC07C12}" dt="2022-03-12T03:22:16.715" v="9698" actId="20577"/>
          <ac:spMkLst>
            <pc:docMk/>
            <pc:sldMk cId="3259857829" sldId="376"/>
            <ac:spMk id="3" creationId="{915ED961-82CE-F140-B979-1794E0DE9605}"/>
          </ac:spMkLst>
        </pc:spChg>
      </pc:sldChg>
      <pc:sldChg chg="modSp add mod">
        <pc:chgData name="Loc Huynh" userId="80c0383e323bd6ea" providerId="LiveId" clId="{C20C012F-ECD3-1149-9042-ABB73DC07C12}" dt="2022-03-12T03:22:27.427" v="9704" actId="20577"/>
        <pc:sldMkLst>
          <pc:docMk/>
          <pc:sldMk cId="2438303241" sldId="377"/>
        </pc:sldMkLst>
        <pc:spChg chg="mod">
          <ac:chgData name="Loc Huynh" userId="80c0383e323bd6ea" providerId="LiveId" clId="{C20C012F-ECD3-1149-9042-ABB73DC07C12}" dt="2022-03-12T03:22:27.427" v="9704" actId="20577"/>
          <ac:spMkLst>
            <pc:docMk/>
            <pc:sldMk cId="2438303241" sldId="377"/>
            <ac:spMk id="3" creationId="{915ED961-82CE-F140-B979-1794E0DE9605}"/>
          </ac:spMkLst>
        </pc:spChg>
      </pc:sldChg>
      <pc:sldChg chg="modSp add mod">
        <pc:chgData name="Loc Huynh" userId="80c0383e323bd6ea" providerId="LiveId" clId="{C20C012F-ECD3-1149-9042-ABB73DC07C12}" dt="2022-03-12T03:20:42.446" v="9693" actId="12"/>
        <pc:sldMkLst>
          <pc:docMk/>
          <pc:sldMk cId="3053437964" sldId="378"/>
        </pc:sldMkLst>
        <pc:spChg chg="mod">
          <ac:chgData name="Loc Huynh" userId="80c0383e323bd6ea" providerId="LiveId" clId="{C20C012F-ECD3-1149-9042-ABB73DC07C12}" dt="2022-03-12T03:20:42.446" v="9693" actId="12"/>
          <ac:spMkLst>
            <pc:docMk/>
            <pc:sldMk cId="3053437964" sldId="378"/>
            <ac:spMk id="3" creationId="{915ED961-82CE-F140-B979-1794E0DE9605}"/>
          </ac:spMkLst>
        </pc:spChg>
      </pc:sldChg>
      <pc:sldChg chg="modSp add mod">
        <pc:chgData name="Loc Huynh" userId="80c0383e323bd6ea" providerId="LiveId" clId="{C20C012F-ECD3-1149-9042-ABB73DC07C12}" dt="2022-03-12T03:03:43.295" v="9242" actId="122"/>
        <pc:sldMkLst>
          <pc:docMk/>
          <pc:sldMk cId="3582014063" sldId="379"/>
        </pc:sldMkLst>
        <pc:spChg chg="mod">
          <ac:chgData name="Loc Huynh" userId="80c0383e323bd6ea" providerId="LiveId" clId="{C20C012F-ECD3-1149-9042-ABB73DC07C12}" dt="2022-03-12T03:03:43.295" v="9242" actId="122"/>
          <ac:spMkLst>
            <pc:docMk/>
            <pc:sldMk cId="3582014063" sldId="379"/>
            <ac:spMk id="3" creationId="{915ED961-82CE-F140-B979-1794E0DE9605}"/>
          </ac:spMkLst>
        </pc:spChg>
      </pc:sldChg>
    </pc:docChg>
  </pc:docChgLst>
  <pc:docChgLst>
    <pc:chgData name="Loc Huynh" userId="80c0383e323bd6ea" providerId="LiveId" clId="{0C020070-44CA-0940-AECA-E4A8806754B1}"/>
    <pc:docChg chg="undo custSel addSld delSld modSld sldOrd modHandout">
      <pc:chgData name="Loc Huynh" userId="80c0383e323bd6ea" providerId="LiveId" clId="{0C020070-44CA-0940-AECA-E4A8806754B1}" dt="2022-05-16T03:08:34.757" v="13599" actId="14100"/>
      <pc:docMkLst>
        <pc:docMk/>
      </pc:docMkLst>
      <pc:sldChg chg="modSp mod">
        <pc:chgData name="Loc Huynh" userId="80c0383e323bd6ea" providerId="LiveId" clId="{0C020070-44CA-0940-AECA-E4A8806754B1}" dt="2022-05-04T01:31:16.868" v="13479" actId="20577"/>
        <pc:sldMkLst>
          <pc:docMk/>
          <pc:sldMk cId="0" sldId="256"/>
        </pc:sldMkLst>
        <pc:spChg chg="mod">
          <ac:chgData name="Loc Huynh" userId="80c0383e323bd6ea" providerId="LiveId" clId="{0C020070-44CA-0940-AECA-E4A8806754B1}" dt="2022-05-04T01:31:16.868" v="13479" actId="20577"/>
          <ac:spMkLst>
            <pc:docMk/>
            <pc:sldMk cId="0" sldId="256"/>
            <ac:spMk id="184" creationId="{00000000-0000-0000-0000-000000000000}"/>
          </ac:spMkLst>
        </pc:spChg>
      </pc:sldChg>
      <pc:sldChg chg="modSp mod">
        <pc:chgData name="Loc Huynh" userId="80c0383e323bd6ea" providerId="LiveId" clId="{0C020070-44CA-0940-AECA-E4A8806754B1}" dt="2022-04-17T06:21:10.053" v="13203" actId="20577"/>
        <pc:sldMkLst>
          <pc:docMk/>
          <pc:sldMk cId="2897152929" sldId="296"/>
        </pc:sldMkLst>
        <pc:spChg chg="mod">
          <ac:chgData name="Loc Huynh" userId="80c0383e323bd6ea" providerId="LiveId" clId="{0C020070-44CA-0940-AECA-E4A8806754B1}" dt="2022-04-12T07:39:56.125" v="89" actId="20577"/>
          <ac:spMkLst>
            <pc:docMk/>
            <pc:sldMk cId="2897152929" sldId="296"/>
            <ac:spMk id="2" creationId="{14FB75EB-42E3-C744-9CAF-7D2DB53CDAC0}"/>
          </ac:spMkLst>
        </pc:spChg>
        <pc:spChg chg="mod">
          <ac:chgData name="Loc Huynh" userId="80c0383e323bd6ea" providerId="LiveId" clId="{0C020070-44CA-0940-AECA-E4A8806754B1}" dt="2022-04-17T06:21:10.053" v="13203" actId="20577"/>
          <ac:spMkLst>
            <pc:docMk/>
            <pc:sldMk cId="2897152929" sldId="296"/>
            <ac:spMk id="3" creationId="{915ED961-82CE-F140-B979-1794E0DE9605}"/>
          </ac:spMkLst>
        </pc:spChg>
      </pc:sldChg>
      <pc:sldChg chg="modSp mod">
        <pc:chgData name="Loc Huynh" userId="80c0383e323bd6ea" providerId="LiveId" clId="{0C020070-44CA-0940-AECA-E4A8806754B1}" dt="2022-04-15T00:50:30.915" v="1464" actId="242"/>
        <pc:sldMkLst>
          <pc:docMk/>
          <pc:sldMk cId="2719431770" sldId="303"/>
        </pc:sldMkLst>
        <pc:spChg chg="mod">
          <ac:chgData name="Loc Huynh" userId="80c0383e323bd6ea" providerId="LiveId" clId="{0C020070-44CA-0940-AECA-E4A8806754B1}" dt="2022-04-15T00:50:30.915" v="1464" actId="242"/>
          <ac:spMkLst>
            <pc:docMk/>
            <pc:sldMk cId="2719431770" sldId="303"/>
            <ac:spMk id="2" creationId="{8F68707A-DF9C-7442-AA8B-3854934550D4}"/>
          </ac:spMkLst>
        </pc:spChg>
      </pc:sldChg>
      <pc:sldChg chg="modSp mod">
        <pc:chgData name="Loc Huynh" userId="80c0383e323bd6ea" providerId="LiveId" clId="{0C020070-44CA-0940-AECA-E4A8806754B1}" dt="2022-04-15T00:50:16.216" v="1463" actId="20577"/>
        <pc:sldMkLst>
          <pc:docMk/>
          <pc:sldMk cId="2748089455" sldId="304"/>
        </pc:sldMkLst>
        <pc:spChg chg="mod">
          <ac:chgData name="Loc Huynh" userId="80c0383e323bd6ea" providerId="LiveId" clId="{0C020070-44CA-0940-AECA-E4A8806754B1}" dt="2022-04-15T00:50:16.216" v="1463" actId="20577"/>
          <ac:spMkLst>
            <pc:docMk/>
            <pc:sldMk cId="2748089455" sldId="304"/>
            <ac:spMk id="2" creationId="{8F68707A-DF9C-7442-AA8B-3854934550D4}"/>
          </ac:spMkLst>
        </pc:spChg>
      </pc:sldChg>
      <pc:sldChg chg="addSp modSp mod modNotesTx">
        <pc:chgData name="Loc Huynh" userId="80c0383e323bd6ea" providerId="LiveId" clId="{0C020070-44CA-0940-AECA-E4A8806754B1}" dt="2022-05-16T03:08:34.757" v="13599" actId="14100"/>
        <pc:sldMkLst>
          <pc:docMk/>
          <pc:sldMk cId="618754697" sldId="334"/>
        </pc:sldMkLst>
        <pc:spChg chg="mod">
          <ac:chgData name="Loc Huynh" userId="80c0383e323bd6ea" providerId="LiveId" clId="{0C020070-44CA-0940-AECA-E4A8806754B1}" dt="2022-04-17T06:11:07.981" v="12782" actId="20577"/>
          <ac:spMkLst>
            <pc:docMk/>
            <pc:sldMk cId="618754697" sldId="334"/>
            <ac:spMk id="3" creationId="{915ED961-82CE-F140-B979-1794E0DE9605}"/>
          </ac:spMkLst>
        </pc:spChg>
        <pc:spChg chg="add mod">
          <ac:chgData name="Loc Huynh" userId="80c0383e323bd6ea" providerId="LiveId" clId="{0C020070-44CA-0940-AECA-E4A8806754B1}" dt="2022-05-16T03:08:27.033" v="13597" actId="14100"/>
          <ac:spMkLst>
            <pc:docMk/>
            <pc:sldMk cId="618754697" sldId="334"/>
            <ac:spMk id="10" creationId="{2A5BEC2B-1548-AAA3-EAAB-879B8CC285C0}"/>
          </ac:spMkLst>
        </pc:spChg>
        <pc:spChg chg="add mod">
          <ac:chgData name="Loc Huynh" userId="80c0383e323bd6ea" providerId="LiveId" clId="{0C020070-44CA-0940-AECA-E4A8806754B1}" dt="2022-05-16T03:08:30.933" v="13598" actId="14100"/>
          <ac:spMkLst>
            <pc:docMk/>
            <pc:sldMk cId="618754697" sldId="334"/>
            <ac:spMk id="11" creationId="{3AEA174A-B257-58BA-A624-10C918CE483A}"/>
          </ac:spMkLst>
        </pc:spChg>
        <pc:spChg chg="add mod">
          <ac:chgData name="Loc Huynh" userId="80c0383e323bd6ea" providerId="LiveId" clId="{0C020070-44CA-0940-AECA-E4A8806754B1}" dt="2022-05-16T03:08:34.757" v="13599" actId="14100"/>
          <ac:spMkLst>
            <pc:docMk/>
            <pc:sldMk cId="618754697" sldId="334"/>
            <ac:spMk id="12" creationId="{8FA68138-CA9B-4189-4042-AF814CD76849}"/>
          </ac:spMkLst>
        </pc:spChg>
        <pc:spChg chg="add mod">
          <ac:chgData name="Loc Huynh" userId="80c0383e323bd6ea" providerId="LiveId" clId="{0C020070-44CA-0940-AECA-E4A8806754B1}" dt="2022-05-16T03:08:24.170" v="13596" actId="14100"/>
          <ac:spMkLst>
            <pc:docMk/>
            <pc:sldMk cId="618754697" sldId="334"/>
            <ac:spMk id="13" creationId="{92AE46CD-AB7A-0544-F4B6-09E22882E72F}"/>
          </ac:spMkLst>
        </pc:spChg>
        <pc:spChg chg="add mod">
          <ac:chgData name="Loc Huynh" userId="80c0383e323bd6ea" providerId="LiveId" clId="{0C020070-44CA-0940-AECA-E4A8806754B1}" dt="2022-04-17T06:15:57.056" v="12872" actId="14100"/>
          <ac:spMkLst>
            <pc:docMk/>
            <pc:sldMk cId="618754697" sldId="334"/>
            <ac:spMk id="14" creationId="{F3530E78-F8B0-2CD4-4F92-43E5792294C2}"/>
          </ac:spMkLst>
        </pc:spChg>
        <pc:graphicFrameChg chg="mod modGraphic">
          <ac:chgData name="Loc Huynh" userId="80c0383e323bd6ea" providerId="LiveId" clId="{0C020070-44CA-0940-AECA-E4A8806754B1}" dt="2022-05-16T03:08:15.684" v="13595" actId="1076"/>
          <ac:graphicFrameMkLst>
            <pc:docMk/>
            <pc:sldMk cId="618754697" sldId="334"/>
            <ac:graphicFrameMk id="6" creationId="{6D7265E1-5BD3-A645-9D84-92FA8AAEA24C}"/>
          </ac:graphicFrameMkLst>
        </pc:graphicFrameChg>
        <pc:graphicFrameChg chg="add mod modGraphic">
          <ac:chgData name="Loc Huynh" userId="80c0383e323bd6ea" providerId="LiveId" clId="{0C020070-44CA-0940-AECA-E4A8806754B1}" dt="2022-04-17T06:10:19.944" v="12768" actId="1076"/>
          <ac:graphicFrameMkLst>
            <pc:docMk/>
            <pc:sldMk cId="618754697" sldId="334"/>
            <ac:graphicFrameMk id="7" creationId="{E8C0AD8D-694E-959A-1D23-3B48548FD904}"/>
          </ac:graphicFrameMkLst>
        </pc:graphicFrameChg>
        <pc:cxnChg chg="add mod">
          <ac:chgData name="Loc Huynh" userId="80c0383e323bd6ea" providerId="LiveId" clId="{0C020070-44CA-0940-AECA-E4A8806754B1}" dt="2022-05-16T03:08:15.684" v="13595" actId="1076"/>
          <ac:cxnSpMkLst>
            <pc:docMk/>
            <pc:sldMk cId="618754697" sldId="334"/>
            <ac:cxnSpMk id="8" creationId="{77B97E04-A11E-FA89-29CF-E4D353F99460}"/>
          </ac:cxnSpMkLst>
        </pc:cxnChg>
      </pc:sldChg>
      <pc:sldChg chg="del">
        <pc:chgData name="Loc Huynh" userId="80c0383e323bd6ea" providerId="LiveId" clId="{0C020070-44CA-0940-AECA-E4A8806754B1}" dt="2022-04-12T07:44:43.172" v="297" actId="2696"/>
        <pc:sldMkLst>
          <pc:docMk/>
          <pc:sldMk cId="2905414966" sldId="344"/>
        </pc:sldMkLst>
      </pc:sldChg>
      <pc:sldChg chg="delSp modSp add mod">
        <pc:chgData name="Loc Huynh" userId="80c0383e323bd6ea" providerId="LiveId" clId="{0C020070-44CA-0940-AECA-E4A8806754B1}" dt="2022-04-16T15:18:59.832" v="5657" actId="20577"/>
        <pc:sldMkLst>
          <pc:docMk/>
          <pc:sldMk cId="2579791875" sldId="365"/>
        </pc:sldMkLst>
        <pc:spChg chg="mod">
          <ac:chgData name="Loc Huynh" userId="80c0383e323bd6ea" providerId="LiveId" clId="{0C020070-44CA-0940-AECA-E4A8806754B1}" dt="2022-04-16T09:52:17.941" v="1775"/>
          <ac:spMkLst>
            <pc:docMk/>
            <pc:sldMk cId="2579791875" sldId="365"/>
            <ac:spMk id="2" creationId="{14FB75EB-42E3-C744-9CAF-7D2DB53CDAC0}"/>
          </ac:spMkLst>
        </pc:spChg>
        <pc:spChg chg="mod">
          <ac:chgData name="Loc Huynh" userId="80c0383e323bd6ea" providerId="LiveId" clId="{0C020070-44CA-0940-AECA-E4A8806754B1}" dt="2022-04-16T15:16:45.977" v="5568" actId="114"/>
          <ac:spMkLst>
            <pc:docMk/>
            <pc:sldMk cId="2579791875" sldId="365"/>
            <ac:spMk id="7" creationId="{515185DA-842B-EF48-A9DD-6F138E84039C}"/>
          </ac:spMkLst>
        </pc:spChg>
        <pc:spChg chg="mod">
          <ac:chgData name="Loc Huynh" userId="80c0383e323bd6ea" providerId="LiveId" clId="{0C020070-44CA-0940-AECA-E4A8806754B1}" dt="2022-04-16T15:18:59.832" v="5657" actId="20577"/>
          <ac:spMkLst>
            <pc:docMk/>
            <pc:sldMk cId="2579791875" sldId="365"/>
            <ac:spMk id="8" creationId="{FB811D79-54FA-6642-A616-237CAD0E4D4D}"/>
          </ac:spMkLst>
        </pc:spChg>
        <pc:picChg chg="del">
          <ac:chgData name="Loc Huynh" userId="80c0383e323bd6ea" providerId="LiveId" clId="{0C020070-44CA-0940-AECA-E4A8806754B1}" dt="2022-04-16T10:02:41.447" v="2172" actId="478"/>
          <ac:picMkLst>
            <pc:docMk/>
            <pc:sldMk cId="2579791875" sldId="365"/>
            <ac:picMk id="1026" creationId="{504CE95C-8798-4A41-BDC6-A707A13644CE}"/>
          </ac:picMkLst>
        </pc:picChg>
        <pc:picChg chg="del">
          <ac:chgData name="Loc Huynh" userId="80c0383e323bd6ea" providerId="LiveId" clId="{0C020070-44CA-0940-AECA-E4A8806754B1}" dt="2022-04-16T09:53:50.035" v="2081" actId="478"/>
          <ac:picMkLst>
            <pc:docMk/>
            <pc:sldMk cId="2579791875" sldId="365"/>
            <ac:picMk id="1028" creationId="{A9CE9E45-C53A-0F46-A8A9-ED6EA4342212}"/>
          </ac:picMkLst>
        </pc:picChg>
      </pc:sldChg>
      <pc:sldChg chg="addSp delSp modSp add mod delAnim modAnim modNotesTx">
        <pc:chgData name="Loc Huynh" userId="80c0383e323bd6ea" providerId="LiveId" clId="{0C020070-44CA-0940-AECA-E4A8806754B1}" dt="2022-04-16T13:04:49.827" v="3377" actId="207"/>
        <pc:sldMkLst>
          <pc:docMk/>
          <pc:sldMk cId="3990703647" sldId="372"/>
        </pc:sldMkLst>
        <pc:spChg chg="mod">
          <ac:chgData name="Loc Huynh" userId="80c0383e323bd6ea" providerId="LiveId" clId="{0C020070-44CA-0940-AECA-E4A8806754B1}" dt="2022-04-15T01:04:04.157" v="1576"/>
          <ac:spMkLst>
            <pc:docMk/>
            <pc:sldMk cId="3990703647" sldId="372"/>
            <ac:spMk id="2" creationId="{14FB75EB-42E3-C744-9CAF-7D2DB53CDAC0}"/>
          </ac:spMkLst>
        </pc:spChg>
        <pc:spChg chg="mod">
          <ac:chgData name="Loc Huynh" userId="80c0383e323bd6ea" providerId="LiveId" clId="{0C020070-44CA-0940-AECA-E4A8806754B1}" dt="2022-04-16T09:34:07.840" v="1692" actId="20577"/>
          <ac:spMkLst>
            <pc:docMk/>
            <pc:sldMk cId="3990703647" sldId="372"/>
            <ac:spMk id="3" creationId="{915ED961-82CE-F140-B979-1794E0DE9605}"/>
          </ac:spMkLst>
        </pc:spChg>
        <pc:spChg chg="add del mod">
          <ac:chgData name="Loc Huynh" userId="80c0383e323bd6ea" providerId="LiveId" clId="{0C020070-44CA-0940-AECA-E4A8806754B1}" dt="2022-04-16T13:02:45.748" v="3277" actId="478"/>
          <ac:spMkLst>
            <pc:docMk/>
            <pc:sldMk cId="3990703647" sldId="372"/>
            <ac:spMk id="8" creationId="{8FD0AEC8-723A-C231-14B7-D2EAA4A731FC}"/>
          </ac:spMkLst>
        </pc:spChg>
        <pc:graphicFrameChg chg="add mod modGraphic">
          <ac:chgData name="Loc Huynh" userId="80c0383e323bd6ea" providerId="LiveId" clId="{0C020070-44CA-0940-AECA-E4A8806754B1}" dt="2022-04-16T13:04:49.827" v="3377" actId="207"/>
          <ac:graphicFrameMkLst>
            <pc:docMk/>
            <pc:sldMk cId="3990703647" sldId="372"/>
            <ac:graphicFrameMk id="6" creationId="{2E4A721B-2136-0140-8F1B-DD848E9B3571}"/>
          </ac:graphicFrameMkLst>
        </pc:graphicFrameChg>
        <pc:graphicFrameChg chg="add mod modGraphic">
          <ac:chgData name="Loc Huynh" userId="80c0383e323bd6ea" providerId="LiveId" clId="{0C020070-44CA-0940-AECA-E4A8806754B1}" dt="2022-04-16T13:04:47.321" v="3376" actId="207"/>
          <ac:graphicFrameMkLst>
            <pc:docMk/>
            <pc:sldMk cId="3990703647" sldId="372"/>
            <ac:graphicFrameMk id="7" creationId="{63B288DC-69CE-8BDF-E665-C15939572F63}"/>
          </ac:graphicFrameMkLst>
        </pc:graphicFrameChg>
      </pc:sldChg>
      <pc:sldChg chg="modSp add del mod modClrScheme chgLayout">
        <pc:chgData name="Loc Huynh" userId="80c0383e323bd6ea" providerId="LiveId" clId="{0C020070-44CA-0940-AECA-E4A8806754B1}" dt="2022-04-17T03:35:41.687" v="9688" actId="2696"/>
        <pc:sldMkLst>
          <pc:docMk/>
          <pc:sldMk cId="4267935312" sldId="393"/>
        </pc:sldMkLst>
        <pc:spChg chg="mod ord">
          <ac:chgData name="Loc Huynh" userId="80c0383e323bd6ea" providerId="LiveId" clId="{0C020070-44CA-0940-AECA-E4A8806754B1}" dt="2022-04-16T16:26:57.192" v="8236" actId="700"/>
          <ac:spMkLst>
            <pc:docMk/>
            <pc:sldMk cId="4267935312" sldId="393"/>
            <ac:spMk id="2" creationId="{00000000-0000-0000-0000-000000000000}"/>
          </ac:spMkLst>
        </pc:spChg>
        <pc:spChg chg="mod ord">
          <ac:chgData name="Loc Huynh" userId="80c0383e323bd6ea" providerId="LiveId" clId="{0C020070-44CA-0940-AECA-E4A8806754B1}" dt="2022-04-16T16:26:57.192" v="8236" actId="700"/>
          <ac:spMkLst>
            <pc:docMk/>
            <pc:sldMk cId="4267935312" sldId="393"/>
            <ac:spMk id="3" creationId="{00000000-0000-0000-0000-000000000000}"/>
          </ac:spMkLst>
        </pc:spChg>
        <pc:spChg chg="mod">
          <ac:chgData name="Loc Huynh" userId="80c0383e323bd6ea" providerId="LiveId" clId="{0C020070-44CA-0940-AECA-E4A8806754B1}" dt="2022-04-17T03:03:56.136" v="8867" actId="1076"/>
          <ac:spMkLst>
            <pc:docMk/>
            <pc:sldMk cId="4267935312" sldId="393"/>
            <ac:spMk id="4" creationId="{00000000-0000-0000-0000-000000000000}"/>
          </ac:spMkLst>
        </pc:spChg>
        <pc:spChg chg="mod">
          <ac:chgData name="Loc Huynh" userId="80c0383e323bd6ea" providerId="LiveId" clId="{0C020070-44CA-0940-AECA-E4A8806754B1}" dt="2022-04-17T03:03:53.530" v="8866" actId="1076"/>
          <ac:spMkLst>
            <pc:docMk/>
            <pc:sldMk cId="4267935312" sldId="393"/>
            <ac:spMk id="5" creationId="{00000000-0000-0000-0000-000000000000}"/>
          </ac:spMkLst>
        </pc:spChg>
      </pc:sldChg>
      <pc:sldChg chg="del">
        <pc:chgData name="Loc Huynh" userId="80c0383e323bd6ea" providerId="LiveId" clId="{0C020070-44CA-0940-AECA-E4A8806754B1}" dt="2022-04-15T01:00:45.713" v="1573" actId="2696"/>
        <pc:sldMkLst>
          <pc:docMk/>
          <pc:sldMk cId="877942138" sldId="394"/>
        </pc:sldMkLst>
      </pc:sldChg>
      <pc:sldChg chg="modSp del mod modNotesTx">
        <pc:chgData name="Loc Huynh" userId="80c0383e323bd6ea" providerId="LiveId" clId="{0C020070-44CA-0940-AECA-E4A8806754B1}" dt="2022-04-16T10:02:49.208" v="2173" actId="2696"/>
        <pc:sldMkLst>
          <pc:docMk/>
          <pc:sldMk cId="2280707893" sldId="395"/>
        </pc:sldMkLst>
        <pc:spChg chg="mod">
          <ac:chgData name="Loc Huynh" userId="80c0383e323bd6ea" providerId="LiveId" clId="{0C020070-44CA-0940-AECA-E4A8806754B1}" dt="2022-04-16T09:42:01.824" v="1705"/>
          <ac:spMkLst>
            <pc:docMk/>
            <pc:sldMk cId="2280707893" sldId="395"/>
            <ac:spMk id="2" creationId="{14FB75EB-42E3-C744-9CAF-7D2DB53CDAC0}"/>
          </ac:spMkLst>
        </pc:spChg>
        <pc:spChg chg="mod">
          <ac:chgData name="Loc Huynh" userId="80c0383e323bd6ea" providerId="LiveId" clId="{0C020070-44CA-0940-AECA-E4A8806754B1}" dt="2022-04-16T09:47:41.285" v="1772" actId="20577"/>
          <ac:spMkLst>
            <pc:docMk/>
            <pc:sldMk cId="2280707893" sldId="395"/>
            <ac:spMk id="3" creationId="{915ED961-82CE-F140-B979-1794E0DE9605}"/>
          </ac:spMkLst>
        </pc:spChg>
      </pc:sldChg>
      <pc:sldChg chg="del">
        <pc:chgData name="Loc Huynh" userId="80c0383e323bd6ea" providerId="LiveId" clId="{0C020070-44CA-0940-AECA-E4A8806754B1}" dt="2022-04-16T15:22:53.941" v="5692" actId="2696"/>
        <pc:sldMkLst>
          <pc:docMk/>
          <pc:sldMk cId="337063775" sldId="396"/>
        </pc:sldMkLst>
      </pc:sldChg>
      <pc:sldChg chg="modSp add del mod modClrScheme chgLayout">
        <pc:chgData name="Loc Huynh" userId="80c0383e323bd6ea" providerId="LiveId" clId="{0C020070-44CA-0940-AECA-E4A8806754B1}" dt="2022-04-17T04:01:33.917" v="10684" actId="2696"/>
        <pc:sldMkLst>
          <pc:docMk/>
          <pc:sldMk cId="3695519806" sldId="402"/>
        </pc:sldMkLst>
        <pc:spChg chg="mod ord">
          <ac:chgData name="Loc Huynh" userId="80c0383e323bd6ea" providerId="LiveId" clId="{0C020070-44CA-0940-AECA-E4A8806754B1}" dt="2022-04-16T16:26:57.192" v="8236" actId="700"/>
          <ac:spMkLst>
            <pc:docMk/>
            <pc:sldMk cId="3695519806" sldId="402"/>
            <ac:spMk id="2" creationId="{00000000-0000-0000-0000-000000000000}"/>
          </ac:spMkLst>
        </pc:spChg>
        <pc:spChg chg="mod ord">
          <ac:chgData name="Loc Huynh" userId="80c0383e323bd6ea" providerId="LiveId" clId="{0C020070-44CA-0940-AECA-E4A8806754B1}" dt="2022-04-16T16:26:57.192" v="8236" actId="700"/>
          <ac:spMkLst>
            <pc:docMk/>
            <pc:sldMk cId="3695519806" sldId="402"/>
            <ac:spMk id="3" creationId="{00000000-0000-0000-0000-000000000000}"/>
          </ac:spMkLst>
        </pc:spChg>
      </pc:sldChg>
      <pc:sldChg chg="del">
        <pc:chgData name="Loc Huynh" userId="80c0383e323bd6ea" providerId="LiveId" clId="{0C020070-44CA-0940-AECA-E4A8806754B1}" dt="2022-04-17T06:16:08.134" v="12873" actId="2696"/>
        <pc:sldMkLst>
          <pc:docMk/>
          <pc:sldMk cId="3405891392" sldId="404"/>
        </pc:sldMkLst>
      </pc:sldChg>
      <pc:sldChg chg="modSp add del mod modClrScheme chgLayout">
        <pc:chgData name="Loc Huynh" userId="80c0383e323bd6ea" providerId="LiveId" clId="{0C020070-44CA-0940-AECA-E4A8806754B1}" dt="2022-04-17T04:04:20.152" v="10855" actId="2696"/>
        <pc:sldMkLst>
          <pc:docMk/>
          <pc:sldMk cId="1037881469" sldId="405"/>
        </pc:sldMkLst>
        <pc:spChg chg="mod ord">
          <ac:chgData name="Loc Huynh" userId="80c0383e323bd6ea" providerId="LiveId" clId="{0C020070-44CA-0940-AECA-E4A8806754B1}" dt="2022-04-16T16:26:57.192" v="8236" actId="700"/>
          <ac:spMkLst>
            <pc:docMk/>
            <pc:sldMk cId="1037881469" sldId="405"/>
            <ac:spMk id="2" creationId="{00000000-0000-0000-0000-000000000000}"/>
          </ac:spMkLst>
        </pc:spChg>
        <pc:spChg chg="mod ord">
          <ac:chgData name="Loc Huynh" userId="80c0383e323bd6ea" providerId="LiveId" clId="{0C020070-44CA-0940-AECA-E4A8806754B1}" dt="2022-04-16T16:26:57.192" v="8236" actId="700"/>
          <ac:spMkLst>
            <pc:docMk/>
            <pc:sldMk cId="1037881469" sldId="405"/>
            <ac:spMk id="3" creationId="{00000000-0000-0000-0000-000000000000}"/>
          </ac:spMkLst>
        </pc:spChg>
        <pc:spChg chg="mod">
          <ac:chgData name="Loc Huynh" userId="80c0383e323bd6ea" providerId="LiveId" clId="{0C020070-44CA-0940-AECA-E4A8806754B1}" dt="2022-04-17T04:04:18.470" v="10854" actId="1076"/>
          <ac:spMkLst>
            <pc:docMk/>
            <pc:sldMk cId="1037881469" sldId="405"/>
            <ac:spMk id="4" creationId="{00000000-0000-0000-0000-000000000000}"/>
          </ac:spMkLst>
        </pc:spChg>
      </pc:sldChg>
      <pc:sldChg chg="modSp add del mod modClrScheme chgLayout">
        <pc:chgData name="Loc Huynh" userId="80c0383e323bd6ea" providerId="LiveId" clId="{0C020070-44CA-0940-AECA-E4A8806754B1}" dt="2022-04-17T03:54:47.459" v="10427" actId="2696"/>
        <pc:sldMkLst>
          <pc:docMk/>
          <pc:sldMk cId="3641092095" sldId="406"/>
        </pc:sldMkLst>
        <pc:spChg chg="mod ord">
          <ac:chgData name="Loc Huynh" userId="80c0383e323bd6ea" providerId="LiveId" clId="{0C020070-44CA-0940-AECA-E4A8806754B1}" dt="2022-04-16T16:26:57.453" v="8237" actId="27636"/>
          <ac:spMkLst>
            <pc:docMk/>
            <pc:sldMk cId="3641092095" sldId="406"/>
            <ac:spMk id="2" creationId="{00000000-0000-0000-0000-000000000000}"/>
          </ac:spMkLst>
        </pc:spChg>
        <pc:spChg chg="mod ord">
          <ac:chgData name="Loc Huynh" userId="80c0383e323bd6ea" providerId="LiveId" clId="{0C020070-44CA-0940-AECA-E4A8806754B1}" dt="2022-04-16T16:26:57.192" v="8236" actId="700"/>
          <ac:spMkLst>
            <pc:docMk/>
            <pc:sldMk cId="3641092095" sldId="406"/>
            <ac:spMk id="3" creationId="{00000000-0000-0000-0000-000000000000}"/>
          </ac:spMkLst>
        </pc:spChg>
        <pc:spChg chg="mod ord">
          <ac:chgData name="Loc Huynh" userId="80c0383e323bd6ea" providerId="LiveId" clId="{0C020070-44CA-0940-AECA-E4A8806754B1}" dt="2022-04-16T16:26:57.192" v="8236" actId="700"/>
          <ac:spMkLst>
            <pc:docMk/>
            <pc:sldMk cId="3641092095" sldId="406"/>
            <ac:spMk id="7" creationId="{00000000-0000-0000-0000-000000000000}"/>
          </ac:spMkLst>
        </pc:spChg>
      </pc:sldChg>
      <pc:sldChg chg="modSp add del mod modClrScheme chgLayout">
        <pc:chgData name="Loc Huynh" userId="80c0383e323bd6ea" providerId="LiveId" clId="{0C020070-44CA-0940-AECA-E4A8806754B1}" dt="2022-04-17T04:25:38.370" v="11569" actId="2696"/>
        <pc:sldMkLst>
          <pc:docMk/>
          <pc:sldMk cId="3623830144" sldId="407"/>
        </pc:sldMkLst>
        <pc:spChg chg="mod ord">
          <ac:chgData name="Loc Huynh" userId="80c0383e323bd6ea" providerId="LiveId" clId="{0C020070-44CA-0940-AECA-E4A8806754B1}" dt="2022-04-17T04:12:12.127" v="11311" actId="1076"/>
          <ac:spMkLst>
            <pc:docMk/>
            <pc:sldMk cId="3623830144" sldId="407"/>
            <ac:spMk id="2" creationId="{00000000-0000-0000-0000-000000000000}"/>
          </ac:spMkLst>
        </pc:spChg>
        <pc:spChg chg="mod ord">
          <ac:chgData name="Loc Huynh" userId="80c0383e323bd6ea" providerId="LiveId" clId="{0C020070-44CA-0940-AECA-E4A8806754B1}" dt="2022-04-16T16:26:57.192" v="8236" actId="700"/>
          <ac:spMkLst>
            <pc:docMk/>
            <pc:sldMk cId="3623830144" sldId="407"/>
            <ac:spMk id="3" creationId="{00000000-0000-0000-0000-000000000000}"/>
          </ac:spMkLst>
        </pc:spChg>
        <pc:spChg chg="mod">
          <ac:chgData name="Loc Huynh" userId="80c0383e323bd6ea" providerId="LiveId" clId="{0C020070-44CA-0940-AECA-E4A8806754B1}" dt="2022-04-17T04:12:07.691" v="11309" actId="1076"/>
          <ac:spMkLst>
            <pc:docMk/>
            <pc:sldMk cId="3623830144" sldId="407"/>
            <ac:spMk id="11" creationId="{00000000-0000-0000-0000-000000000000}"/>
          </ac:spMkLst>
        </pc:spChg>
      </pc:sldChg>
      <pc:sldChg chg="addSp modSp mod">
        <pc:chgData name="Loc Huynh" userId="80c0383e323bd6ea" providerId="LiveId" clId="{0C020070-44CA-0940-AECA-E4A8806754B1}" dt="2022-04-12T07:44:19.373" v="296" actId="1076"/>
        <pc:sldMkLst>
          <pc:docMk/>
          <pc:sldMk cId="2073897109" sldId="408"/>
        </pc:sldMkLst>
        <pc:spChg chg="add mod">
          <ac:chgData name="Loc Huynh" userId="80c0383e323bd6ea" providerId="LiveId" clId="{0C020070-44CA-0940-AECA-E4A8806754B1}" dt="2022-04-12T07:44:12.951" v="294" actId="1076"/>
          <ac:spMkLst>
            <pc:docMk/>
            <pc:sldMk cId="2073897109" sldId="408"/>
            <ac:spMk id="3" creationId="{89FF0A7F-E6EE-FD49-B0C6-8E1F49B3352F}"/>
          </ac:spMkLst>
        </pc:spChg>
        <pc:spChg chg="add mod">
          <ac:chgData name="Loc Huynh" userId="80c0383e323bd6ea" providerId="LiveId" clId="{0C020070-44CA-0940-AECA-E4A8806754B1}" dt="2022-04-12T07:44:19.373" v="296" actId="1076"/>
          <ac:spMkLst>
            <pc:docMk/>
            <pc:sldMk cId="2073897109" sldId="408"/>
            <ac:spMk id="6" creationId="{D3765E8E-76AE-C545-AB74-462F6AAF2B06}"/>
          </ac:spMkLst>
        </pc:spChg>
      </pc:sldChg>
      <pc:sldChg chg="addSp delSp modSp mod modAnim">
        <pc:chgData name="Loc Huynh" userId="80c0383e323bd6ea" providerId="LiveId" clId="{0C020070-44CA-0940-AECA-E4A8806754B1}" dt="2022-04-16T10:35:08.070" v="2524" actId="207"/>
        <pc:sldMkLst>
          <pc:docMk/>
          <pc:sldMk cId="821609570" sldId="409"/>
        </pc:sldMkLst>
        <pc:spChg chg="mod">
          <ac:chgData name="Loc Huynh" userId="80c0383e323bd6ea" providerId="LiveId" clId="{0C020070-44CA-0940-AECA-E4A8806754B1}" dt="2022-04-12T07:42:42.404" v="283" actId="20577"/>
          <ac:spMkLst>
            <pc:docMk/>
            <pc:sldMk cId="821609570" sldId="409"/>
            <ac:spMk id="2" creationId="{14FB75EB-42E3-C744-9CAF-7D2DB53CDAC0}"/>
          </ac:spMkLst>
        </pc:spChg>
        <pc:spChg chg="mod">
          <ac:chgData name="Loc Huynh" userId="80c0383e323bd6ea" providerId="LiveId" clId="{0C020070-44CA-0940-AECA-E4A8806754B1}" dt="2022-04-16T10:35:08.070" v="2524" actId="207"/>
          <ac:spMkLst>
            <pc:docMk/>
            <pc:sldMk cId="821609570" sldId="409"/>
            <ac:spMk id="3" creationId="{915ED961-82CE-F140-B979-1794E0DE9605}"/>
          </ac:spMkLst>
        </pc:spChg>
        <pc:spChg chg="add mod">
          <ac:chgData name="Loc Huynh" userId="80c0383e323bd6ea" providerId="LiveId" clId="{0C020070-44CA-0940-AECA-E4A8806754B1}" dt="2022-04-16T10:34:37.202" v="2520" actId="14100"/>
          <ac:spMkLst>
            <pc:docMk/>
            <pc:sldMk cId="821609570" sldId="409"/>
            <ac:spMk id="7" creationId="{CC638327-1123-CA46-8A2E-E6DA07A2C68E}"/>
          </ac:spMkLst>
        </pc:spChg>
        <pc:spChg chg="add mod">
          <ac:chgData name="Loc Huynh" userId="80c0383e323bd6ea" providerId="LiveId" clId="{0C020070-44CA-0940-AECA-E4A8806754B1}" dt="2022-04-16T10:34:08.795" v="2516" actId="1076"/>
          <ac:spMkLst>
            <pc:docMk/>
            <pc:sldMk cId="821609570" sldId="409"/>
            <ac:spMk id="8" creationId="{35D35164-2671-1742-8A49-9B712EF77582}"/>
          </ac:spMkLst>
        </pc:spChg>
        <pc:graphicFrameChg chg="add mod">
          <ac:chgData name="Loc Huynh" userId="80c0383e323bd6ea" providerId="LiveId" clId="{0C020070-44CA-0940-AECA-E4A8806754B1}" dt="2022-04-16T10:34:01.854" v="2514" actId="1076"/>
          <ac:graphicFrameMkLst>
            <pc:docMk/>
            <pc:sldMk cId="821609570" sldId="409"/>
            <ac:graphicFrameMk id="6" creationId="{B4C3FA33-A224-BD48-ACE9-52BA923756F5}"/>
          </ac:graphicFrameMkLst>
        </pc:graphicFrameChg>
        <pc:picChg chg="del">
          <ac:chgData name="Loc Huynh" userId="80c0383e323bd6ea" providerId="LiveId" clId="{0C020070-44CA-0940-AECA-E4A8806754B1}" dt="2022-04-12T07:42:12.593" v="258" actId="478"/>
          <ac:picMkLst>
            <pc:docMk/>
            <pc:sldMk cId="821609570" sldId="409"/>
            <ac:picMk id="7" creationId="{9D0EF4F8-BAFF-6F4B-B315-1FA0C507B508}"/>
          </ac:picMkLst>
        </pc:picChg>
      </pc:sldChg>
      <pc:sldChg chg="del">
        <pc:chgData name="Loc Huynh" userId="80c0383e323bd6ea" providerId="LiveId" clId="{0C020070-44CA-0940-AECA-E4A8806754B1}" dt="2022-04-12T07:46:26.617" v="302" actId="2696"/>
        <pc:sldMkLst>
          <pc:docMk/>
          <pc:sldMk cId="1664358353" sldId="410"/>
        </pc:sldMkLst>
      </pc:sldChg>
      <pc:sldChg chg="modSp add del mod modClrScheme chgLayout">
        <pc:chgData name="Loc Huynh" userId="80c0383e323bd6ea" providerId="LiveId" clId="{0C020070-44CA-0940-AECA-E4A8806754B1}" dt="2022-04-17T05:50:04.475" v="12389" actId="2696"/>
        <pc:sldMkLst>
          <pc:docMk/>
          <pc:sldMk cId="1063040939" sldId="411"/>
        </pc:sldMkLst>
        <pc:spChg chg="mod ord">
          <ac:chgData name="Loc Huynh" userId="80c0383e323bd6ea" providerId="LiveId" clId="{0C020070-44CA-0940-AECA-E4A8806754B1}" dt="2022-04-16T16:26:57.192" v="8236" actId="700"/>
          <ac:spMkLst>
            <pc:docMk/>
            <pc:sldMk cId="1063040939" sldId="411"/>
            <ac:spMk id="2" creationId="{00000000-0000-0000-0000-000000000000}"/>
          </ac:spMkLst>
        </pc:spChg>
        <pc:spChg chg="mod ord">
          <ac:chgData name="Loc Huynh" userId="80c0383e323bd6ea" providerId="LiveId" clId="{0C020070-44CA-0940-AECA-E4A8806754B1}" dt="2022-04-16T16:26:57.192" v="8236" actId="700"/>
          <ac:spMkLst>
            <pc:docMk/>
            <pc:sldMk cId="1063040939" sldId="411"/>
            <ac:spMk id="3" creationId="{00000000-0000-0000-0000-000000000000}"/>
          </ac:spMkLst>
        </pc:spChg>
      </pc:sldChg>
      <pc:sldChg chg="del">
        <pc:chgData name="Loc Huynh" userId="80c0383e323bd6ea" providerId="LiveId" clId="{0C020070-44CA-0940-AECA-E4A8806754B1}" dt="2022-04-15T01:00:46.179" v="1574" actId="2696"/>
        <pc:sldMkLst>
          <pc:docMk/>
          <pc:sldMk cId="2453387122" sldId="411"/>
        </pc:sldMkLst>
      </pc:sldChg>
      <pc:sldChg chg="del">
        <pc:chgData name="Loc Huynh" userId="80c0383e323bd6ea" providerId="LiveId" clId="{0C020070-44CA-0940-AECA-E4A8806754B1}" dt="2022-04-16T15:22:55.684" v="5693" actId="2696"/>
        <pc:sldMkLst>
          <pc:docMk/>
          <pc:sldMk cId="846541755" sldId="412"/>
        </pc:sldMkLst>
      </pc:sldChg>
      <pc:sldChg chg="modSp add del mod modClrScheme chgLayout">
        <pc:chgData name="Loc Huynh" userId="80c0383e323bd6ea" providerId="LiveId" clId="{0C020070-44CA-0940-AECA-E4A8806754B1}" dt="2022-04-17T04:25:39.323" v="11570" actId="2696"/>
        <pc:sldMkLst>
          <pc:docMk/>
          <pc:sldMk cId="4039007756" sldId="412"/>
        </pc:sldMkLst>
        <pc:spChg chg="mod ord">
          <ac:chgData name="Loc Huynh" userId="80c0383e323bd6ea" providerId="LiveId" clId="{0C020070-44CA-0940-AECA-E4A8806754B1}" dt="2022-04-16T16:26:57.192" v="8236" actId="700"/>
          <ac:spMkLst>
            <pc:docMk/>
            <pc:sldMk cId="4039007756" sldId="412"/>
            <ac:spMk id="2" creationId="{00000000-0000-0000-0000-000000000000}"/>
          </ac:spMkLst>
        </pc:spChg>
        <pc:spChg chg="mod ord">
          <ac:chgData name="Loc Huynh" userId="80c0383e323bd6ea" providerId="LiveId" clId="{0C020070-44CA-0940-AECA-E4A8806754B1}" dt="2022-04-16T16:26:57.192" v="8236" actId="700"/>
          <ac:spMkLst>
            <pc:docMk/>
            <pc:sldMk cId="4039007756" sldId="412"/>
            <ac:spMk id="3" creationId="{00000000-0000-0000-0000-000000000000}"/>
          </ac:spMkLst>
        </pc:spChg>
      </pc:sldChg>
      <pc:sldChg chg="del">
        <pc:chgData name="Loc Huynh" userId="80c0383e323bd6ea" providerId="LiveId" clId="{0C020070-44CA-0940-AECA-E4A8806754B1}" dt="2022-04-16T16:07:13.190" v="7882" actId="2696"/>
        <pc:sldMkLst>
          <pc:docMk/>
          <pc:sldMk cId="4032001480" sldId="413"/>
        </pc:sldMkLst>
      </pc:sldChg>
      <pc:sldChg chg="del">
        <pc:chgData name="Loc Huynh" userId="80c0383e323bd6ea" providerId="LiveId" clId="{0C020070-44CA-0940-AECA-E4A8806754B1}" dt="2022-04-16T16:07:17.527" v="7886" actId="2696"/>
        <pc:sldMkLst>
          <pc:docMk/>
          <pc:sldMk cId="3781898920" sldId="414"/>
        </pc:sldMkLst>
      </pc:sldChg>
      <pc:sldChg chg="del">
        <pc:chgData name="Loc Huynh" userId="80c0383e323bd6ea" providerId="LiveId" clId="{0C020070-44CA-0940-AECA-E4A8806754B1}" dt="2022-04-16T16:07:19.114" v="7887" actId="2696"/>
        <pc:sldMkLst>
          <pc:docMk/>
          <pc:sldMk cId="4235354350" sldId="416"/>
        </pc:sldMkLst>
      </pc:sldChg>
      <pc:sldChg chg="del">
        <pc:chgData name="Loc Huynh" userId="80c0383e323bd6ea" providerId="LiveId" clId="{0C020070-44CA-0940-AECA-E4A8806754B1}" dt="2022-04-16T16:07:19.795" v="7888" actId="2696"/>
        <pc:sldMkLst>
          <pc:docMk/>
          <pc:sldMk cId="1987335686" sldId="417"/>
        </pc:sldMkLst>
      </pc:sldChg>
      <pc:sldChg chg="del">
        <pc:chgData name="Loc Huynh" userId="80c0383e323bd6ea" providerId="LiveId" clId="{0C020070-44CA-0940-AECA-E4A8806754B1}" dt="2022-04-16T16:07:20.778" v="7889" actId="2696"/>
        <pc:sldMkLst>
          <pc:docMk/>
          <pc:sldMk cId="1201171861" sldId="418"/>
        </pc:sldMkLst>
      </pc:sldChg>
      <pc:sldChg chg="del">
        <pc:chgData name="Loc Huynh" userId="80c0383e323bd6ea" providerId="LiveId" clId="{0C020070-44CA-0940-AECA-E4A8806754B1}" dt="2022-04-16T15:22:57.619" v="5695" actId="2696"/>
        <pc:sldMkLst>
          <pc:docMk/>
          <pc:sldMk cId="3920092026" sldId="419"/>
        </pc:sldMkLst>
      </pc:sldChg>
      <pc:sldChg chg="del">
        <pc:chgData name="Loc Huynh" userId="80c0383e323bd6ea" providerId="LiveId" clId="{0C020070-44CA-0940-AECA-E4A8806754B1}" dt="2022-04-16T16:07:21.222" v="7890" actId="2696"/>
        <pc:sldMkLst>
          <pc:docMk/>
          <pc:sldMk cId="1594014212" sldId="420"/>
        </pc:sldMkLst>
      </pc:sldChg>
      <pc:sldChg chg="del">
        <pc:chgData name="Loc Huynh" userId="80c0383e323bd6ea" providerId="LiveId" clId="{0C020070-44CA-0940-AECA-E4A8806754B1}" dt="2022-04-16T16:07:22.536" v="7892" actId="2696"/>
        <pc:sldMkLst>
          <pc:docMk/>
          <pc:sldMk cId="2875658128" sldId="421"/>
        </pc:sldMkLst>
      </pc:sldChg>
      <pc:sldChg chg="del">
        <pc:chgData name="Loc Huynh" userId="80c0383e323bd6ea" providerId="LiveId" clId="{0C020070-44CA-0940-AECA-E4A8806754B1}" dt="2022-04-16T15:22:56.884" v="5694" actId="2696"/>
        <pc:sldMkLst>
          <pc:docMk/>
          <pc:sldMk cId="3672245141" sldId="422"/>
        </pc:sldMkLst>
      </pc:sldChg>
      <pc:sldChg chg="del">
        <pc:chgData name="Loc Huynh" userId="80c0383e323bd6ea" providerId="LiveId" clId="{0C020070-44CA-0940-AECA-E4A8806754B1}" dt="2022-04-16T16:07:21.828" v="7891" actId="2696"/>
        <pc:sldMkLst>
          <pc:docMk/>
          <pc:sldMk cId="3115617794" sldId="423"/>
        </pc:sldMkLst>
      </pc:sldChg>
      <pc:sldChg chg="del">
        <pc:chgData name="Loc Huynh" userId="80c0383e323bd6ea" providerId="LiveId" clId="{0C020070-44CA-0940-AECA-E4A8806754B1}" dt="2022-04-16T16:07:23.679" v="7893" actId="2696"/>
        <pc:sldMkLst>
          <pc:docMk/>
          <pc:sldMk cId="2023581224" sldId="424"/>
        </pc:sldMkLst>
      </pc:sldChg>
      <pc:sldChg chg="del">
        <pc:chgData name="Loc Huynh" userId="80c0383e323bd6ea" providerId="LiveId" clId="{0C020070-44CA-0940-AECA-E4A8806754B1}" dt="2022-04-16T16:07:16.111" v="7885" actId="2696"/>
        <pc:sldMkLst>
          <pc:docMk/>
          <pc:sldMk cId="1842952845" sldId="425"/>
        </pc:sldMkLst>
      </pc:sldChg>
      <pc:sldChg chg="addSp delSp modSp del mod modAnim">
        <pc:chgData name="Loc Huynh" userId="80c0383e323bd6ea" providerId="LiveId" clId="{0C020070-44CA-0940-AECA-E4A8806754B1}" dt="2022-04-16T15:38:02.083" v="6416" actId="2696"/>
        <pc:sldMkLst>
          <pc:docMk/>
          <pc:sldMk cId="2613821544" sldId="426"/>
        </pc:sldMkLst>
        <pc:spChg chg="mod">
          <ac:chgData name="Loc Huynh" userId="80c0383e323bd6ea" providerId="LiveId" clId="{0C020070-44CA-0940-AECA-E4A8806754B1}" dt="2022-04-16T15:30:55.366" v="6285" actId="20577"/>
          <ac:spMkLst>
            <pc:docMk/>
            <pc:sldMk cId="2613821544" sldId="426"/>
            <ac:spMk id="2" creationId="{14FB75EB-42E3-C744-9CAF-7D2DB53CDAC0}"/>
          </ac:spMkLst>
        </pc:spChg>
        <pc:spChg chg="add del mod">
          <ac:chgData name="Loc Huynh" userId="80c0383e323bd6ea" providerId="LiveId" clId="{0C020070-44CA-0940-AECA-E4A8806754B1}" dt="2022-04-16T15:33:34.136" v="6295"/>
          <ac:spMkLst>
            <pc:docMk/>
            <pc:sldMk cId="2613821544" sldId="426"/>
            <ac:spMk id="5" creationId="{CC600138-BE5C-5A52-8EAA-4776878988B7}"/>
          </ac:spMkLst>
        </pc:spChg>
      </pc:sldChg>
      <pc:sldChg chg="del">
        <pc:chgData name="Loc Huynh" userId="80c0383e323bd6ea" providerId="LiveId" clId="{0C020070-44CA-0940-AECA-E4A8806754B1}" dt="2022-04-16T16:07:11.369" v="7881" actId="2696"/>
        <pc:sldMkLst>
          <pc:docMk/>
          <pc:sldMk cId="2027439198" sldId="427"/>
        </pc:sldMkLst>
      </pc:sldChg>
      <pc:sldChg chg="del">
        <pc:chgData name="Loc Huynh" userId="80c0383e323bd6ea" providerId="LiveId" clId="{0C020070-44CA-0940-AECA-E4A8806754B1}" dt="2022-04-16T16:07:14.705" v="7883" actId="2696"/>
        <pc:sldMkLst>
          <pc:docMk/>
          <pc:sldMk cId="730106077" sldId="428"/>
        </pc:sldMkLst>
      </pc:sldChg>
      <pc:sldChg chg="del">
        <pc:chgData name="Loc Huynh" userId="80c0383e323bd6ea" providerId="LiveId" clId="{0C020070-44CA-0940-AECA-E4A8806754B1}" dt="2022-04-16T16:07:15.644" v="7884" actId="2696"/>
        <pc:sldMkLst>
          <pc:docMk/>
          <pc:sldMk cId="2880713986" sldId="429"/>
        </pc:sldMkLst>
      </pc:sldChg>
      <pc:sldChg chg="del">
        <pc:chgData name="Loc Huynh" userId="80c0383e323bd6ea" providerId="LiveId" clId="{0C020070-44CA-0940-AECA-E4A8806754B1}" dt="2022-04-16T16:17:26.942" v="8219" actId="2696"/>
        <pc:sldMkLst>
          <pc:docMk/>
          <pc:sldMk cId="1537189330" sldId="430"/>
        </pc:sldMkLst>
      </pc:sldChg>
      <pc:sldChg chg="del">
        <pc:chgData name="Loc Huynh" userId="80c0383e323bd6ea" providerId="LiveId" clId="{0C020070-44CA-0940-AECA-E4A8806754B1}" dt="2022-04-16T16:17:26.942" v="8219" actId="2696"/>
        <pc:sldMkLst>
          <pc:docMk/>
          <pc:sldMk cId="2067937792" sldId="431"/>
        </pc:sldMkLst>
      </pc:sldChg>
      <pc:sldChg chg="del">
        <pc:chgData name="Loc Huynh" userId="80c0383e323bd6ea" providerId="LiveId" clId="{0C020070-44CA-0940-AECA-E4A8806754B1}" dt="2022-04-16T16:17:26.942" v="8219" actId="2696"/>
        <pc:sldMkLst>
          <pc:docMk/>
          <pc:sldMk cId="389179619" sldId="432"/>
        </pc:sldMkLst>
      </pc:sldChg>
      <pc:sldChg chg="del">
        <pc:chgData name="Loc Huynh" userId="80c0383e323bd6ea" providerId="LiveId" clId="{0C020070-44CA-0940-AECA-E4A8806754B1}" dt="2022-04-16T16:17:26.942" v="8219" actId="2696"/>
        <pc:sldMkLst>
          <pc:docMk/>
          <pc:sldMk cId="1022625012" sldId="433"/>
        </pc:sldMkLst>
      </pc:sldChg>
      <pc:sldChg chg="del">
        <pc:chgData name="Loc Huynh" userId="80c0383e323bd6ea" providerId="LiveId" clId="{0C020070-44CA-0940-AECA-E4A8806754B1}" dt="2022-04-16T16:17:26.942" v="8219" actId="2696"/>
        <pc:sldMkLst>
          <pc:docMk/>
          <pc:sldMk cId="3382002868" sldId="434"/>
        </pc:sldMkLst>
      </pc:sldChg>
      <pc:sldChg chg="addSp delSp modSp add mod delAnim modAnim">
        <pc:chgData name="Loc Huynh" userId="80c0383e323bd6ea" providerId="LiveId" clId="{0C020070-44CA-0940-AECA-E4A8806754B1}" dt="2022-04-16T13:13:24.840" v="3506" actId="14100"/>
        <pc:sldMkLst>
          <pc:docMk/>
          <pc:sldMk cId="976741723" sldId="435"/>
        </pc:sldMkLst>
        <pc:spChg chg="mod">
          <ac:chgData name="Loc Huynh" userId="80c0383e323bd6ea" providerId="LiveId" clId="{0C020070-44CA-0940-AECA-E4A8806754B1}" dt="2022-04-13T03:37:42.975" v="1434" actId="207"/>
          <ac:spMkLst>
            <pc:docMk/>
            <pc:sldMk cId="976741723" sldId="435"/>
            <ac:spMk id="3" creationId="{915ED961-82CE-F140-B979-1794E0DE9605}"/>
          </ac:spMkLst>
        </pc:spChg>
        <pc:spChg chg="add del mod">
          <ac:chgData name="Loc Huynh" userId="80c0383e323bd6ea" providerId="LiveId" clId="{0C020070-44CA-0940-AECA-E4A8806754B1}" dt="2022-04-13T03:35:39.353" v="1372" actId="478"/>
          <ac:spMkLst>
            <pc:docMk/>
            <pc:sldMk cId="976741723" sldId="435"/>
            <ac:spMk id="7" creationId="{E5DB34EB-5C83-D642-ACC5-3C64A9F27D09}"/>
          </ac:spMkLst>
        </pc:spChg>
        <pc:spChg chg="add mod">
          <ac:chgData name="Loc Huynh" userId="80c0383e323bd6ea" providerId="LiveId" clId="{0C020070-44CA-0940-AECA-E4A8806754B1}" dt="2022-04-16T13:12:57.130" v="3499" actId="1076"/>
          <ac:spMkLst>
            <pc:docMk/>
            <pc:sldMk cId="976741723" sldId="435"/>
            <ac:spMk id="8" creationId="{F6A1EB41-80A2-6B4A-8651-8883BFAF0A60}"/>
          </ac:spMkLst>
        </pc:spChg>
        <pc:spChg chg="add mod">
          <ac:chgData name="Loc Huynh" userId="80c0383e323bd6ea" providerId="LiveId" clId="{0C020070-44CA-0940-AECA-E4A8806754B1}" dt="2022-04-16T13:13:16.257" v="3504" actId="14100"/>
          <ac:spMkLst>
            <pc:docMk/>
            <pc:sldMk cId="976741723" sldId="435"/>
            <ac:spMk id="9" creationId="{2CF2682C-25C7-040E-5D09-CD90AFE9EEE8}"/>
          </ac:spMkLst>
        </pc:spChg>
        <pc:spChg chg="add del mod">
          <ac:chgData name="Loc Huynh" userId="80c0383e323bd6ea" providerId="LiveId" clId="{0C020070-44CA-0940-AECA-E4A8806754B1}" dt="2022-04-13T03:36:17.191" v="1397" actId="21"/>
          <ac:spMkLst>
            <pc:docMk/>
            <pc:sldMk cId="976741723" sldId="435"/>
            <ac:spMk id="9" creationId="{4B073656-F487-B34A-AF79-C4A414B2E58C}"/>
          </ac:spMkLst>
        </pc:spChg>
        <pc:spChg chg="add mod">
          <ac:chgData name="Loc Huynh" userId="80c0383e323bd6ea" providerId="LiveId" clId="{0C020070-44CA-0940-AECA-E4A8806754B1}" dt="2022-04-16T13:13:24.840" v="3506" actId="14100"/>
          <ac:spMkLst>
            <pc:docMk/>
            <pc:sldMk cId="976741723" sldId="435"/>
            <ac:spMk id="11" creationId="{B5103348-DF2F-2C43-ADCE-E465FB773902}"/>
          </ac:spMkLst>
        </pc:spChg>
        <pc:graphicFrameChg chg="mod">
          <ac:chgData name="Loc Huynh" userId="80c0383e323bd6ea" providerId="LiveId" clId="{0C020070-44CA-0940-AECA-E4A8806754B1}" dt="2022-04-16T13:12:16.324" v="3447" actId="20577"/>
          <ac:graphicFrameMkLst>
            <pc:docMk/>
            <pc:sldMk cId="976741723" sldId="435"/>
            <ac:graphicFrameMk id="6" creationId="{B4C3FA33-A224-BD48-ACE9-52BA923756F5}"/>
          </ac:graphicFrameMkLst>
        </pc:graphicFrameChg>
      </pc:sldChg>
      <pc:sldChg chg="addSp delSp modSp add mod ord delAnim modAnim">
        <pc:chgData name="Loc Huynh" userId="80c0383e323bd6ea" providerId="LiveId" clId="{0C020070-44CA-0940-AECA-E4A8806754B1}" dt="2022-04-13T02:54:57.999" v="1265" actId="20577"/>
        <pc:sldMkLst>
          <pc:docMk/>
          <pc:sldMk cId="1079532859" sldId="436"/>
        </pc:sldMkLst>
        <pc:spChg chg="mod">
          <ac:chgData name="Loc Huynh" userId="80c0383e323bd6ea" providerId="LiveId" clId="{0C020070-44CA-0940-AECA-E4A8806754B1}" dt="2022-04-13T02:54:57.999" v="1265" actId="20577"/>
          <ac:spMkLst>
            <pc:docMk/>
            <pc:sldMk cId="1079532859" sldId="436"/>
            <ac:spMk id="3" creationId="{915ED961-82CE-F140-B979-1794E0DE9605}"/>
          </ac:spMkLst>
        </pc:spChg>
        <pc:spChg chg="add mod">
          <ac:chgData name="Loc Huynh" userId="80c0383e323bd6ea" providerId="LiveId" clId="{0C020070-44CA-0940-AECA-E4A8806754B1}" dt="2022-04-13T02:54:09.277" v="1252" actId="1076"/>
          <ac:spMkLst>
            <pc:docMk/>
            <pc:sldMk cId="1079532859" sldId="436"/>
            <ac:spMk id="4" creationId="{03C17545-0060-4F44-BBF2-148D7EF49DFF}"/>
          </ac:spMkLst>
        </pc:spChg>
        <pc:spChg chg="add mod">
          <ac:chgData name="Loc Huynh" userId="80c0383e323bd6ea" providerId="LiveId" clId="{0C020070-44CA-0940-AECA-E4A8806754B1}" dt="2022-04-13T02:52:42.033" v="1224" actId="14100"/>
          <ac:spMkLst>
            <pc:docMk/>
            <pc:sldMk cId="1079532859" sldId="436"/>
            <ac:spMk id="7" creationId="{7478762C-E642-5941-B5F9-D20823D8605C}"/>
          </ac:spMkLst>
        </pc:spChg>
        <pc:spChg chg="add mod">
          <ac:chgData name="Loc Huynh" userId="80c0383e323bd6ea" providerId="LiveId" clId="{0C020070-44CA-0940-AECA-E4A8806754B1}" dt="2022-04-13T02:54:13.508" v="1253" actId="1076"/>
          <ac:spMkLst>
            <pc:docMk/>
            <pc:sldMk cId="1079532859" sldId="436"/>
            <ac:spMk id="8" creationId="{C44B4412-53E1-5645-960B-479BC9B009F5}"/>
          </ac:spMkLst>
        </pc:spChg>
        <pc:spChg chg="add del mod">
          <ac:chgData name="Loc Huynh" userId="80c0383e323bd6ea" providerId="LiveId" clId="{0C020070-44CA-0940-AECA-E4A8806754B1}" dt="2022-04-13T02:53:21.643" v="1241" actId="478"/>
          <ac:spMkLst>
            <pc:docMk/>
            <pc:sldMk cId="1079532859" sldId="436"/>
            <ac:spMk id="9" creationId="{8818240E-E770-1B43-83D9-AB8B66AEC54C}"/>
          </ac:spMkLst>
        </pc:spChg>
        <pc:graphicFrameChg chg="mod">
          <ac:chgData name="Loc Huynh" userId="80c0383e323bd6ea" providerId="LiveId" clId="{0C020070-44CA-0940-AECA-E4A8806754B1}" dt="2022-04-13T01:43:31.268" v="947" actId="1076"/>
          <ac:graphicFrameMkLst>
            <pc:docMk/>
            <pc:sldMk cId="1079532859" sldId="436"/>
            <ac:graphicFrameMk id="6" creationId="{B4C3FA33-A224-BD48-ACE9-52BA923756F5}"/>
          </ac:graphicFrameMkLst>
        </pc:graphicFrameChg>
      </pc:sldChg>
      <pc:sldChg chg="addSp delSp modSp add mod modNotesTx">
        <pc:chgData name="Loc Huynh" userId="80c0383e323bd6ea" providerId="LiveId" clId="{0C020070-44CA-0940-AECA-E4A8806754B1}" dt="2022-04-16T14:58:35.422" v="4870" actId="20577"/>
        <pc:sldMkLst>
          <pc:docMk/>
          <pc:sldMk cId="4009682354" sldId="437"/>
        </pc:sldMkLst>
        <pc:spChg chg="mod">
          <ac:chgData name="Loc Huynh" userId="80c0383e323bd6ea" providerId="LiveId" clId="{0C020070-44CA-0940-AECA-E4A8806754B1}" dt="2022-04-15T00:53:00.542" v="1487"/>
          <ac:spMkLst>
            <pc:docMk/>
            <pc:sldMk cId="4009682354" sldId="437"/>
            <ac:spMk id="2" creationId="{14FB75EB-42E3-C744-9CAF-7D2DB53CDAC0}"/>
          </ac:spMkLst>
        </pc:spChg>
        <pc:spChg chg="add del mod">
          <ac:chgData name="Loc Huynh" userId="80c0383e323bd6ea" providerId="LiveId" clId="{0C020070-44CA-0940-AECA-E4A8806754B1}" dt="2022-04-16T14:45:14.436" v="3740" actId="478"/>
          <ac:spMkLst>
            <pc:docMk/>
            <pc:sldMk cId="4009682354" sldId="437"/>
            <ac:spMk id="4" creationId="{EB31E682-72BB-E096-5816-FB81D1C3DBE2}"/>
          </ac:spMkLst>
        </pc:spChg>
        <pc:spChg chg="del mod">
          <ac:chgData name="Loc Huynh" userId="80c0383e323bd6ea" providerId="LiveId" clId="{0C020070-44CA-0940-AECA-E4A8806754B1}" dt="2022-04-16T14:45:05.203" v="3739" actId="478"/>
          <ac:spMkLst>
            <pc:docMk/>
            <pc:sldMk cId="4009682354" sldId="437"/>
            <ac:spMk id="6" creationId="{DC2D889D-0DDE-AA45-B055-319DA7099A11}"/>
          </ac:spMkLst>
        </pc:spChg>
        <pc:spChg chg="del mod">
          <ac:chgData name="Loc Huynh" userId="80c0383e323bd6ea" providerId="LiveId" clId="{0C020070-44CA-0940-AECA-E4A8806754B1}" dt="2022-04-16T14:39:16.552" v="3530" actId="478"/>
          <ac:spMkLst>
            <pc:docMk/>
            <pc:sldMk cId="4009682354" sldId="437"/>
            <ac:spMk id="7" creationId="{85B9C350-E5A3-E04D-95DB-FCF52BEECADB}"/>
          </ac:spMkLst>
        </pc:spChg>
        <pc:spChg chg="add mod">
          <ac:chgData name="Loc Huynh" userId="80c0383e323bd6ea" providerId="LiveId" clId="{0C020070-44CA-0940-AECA-E4A8806754B1}" dt="2022-04-16T14:45:20.207" v="3741" actId="1076"/>
          <ac:spMkLst>
            <pc:docMk/>
            <pc:sldMk cId="4009682354" sldId="437"/>
            <ac:spMk id="8" creationId="{06F1F341-6005-0740-A644-D6A2036ED08B}"/>
          </ac:spMkLst>
        </pc:spChg>
      </pc:sldChg>
      <pc:sldChg chg="delSp modSp add mod ord delAnim">
        <pc:chgData name="Loc Huynh" userId="80c0383e323bd6ea" providerId="LiveId" clId="{0C020070-44CA-0940-AECA-E4A8806754B1}" dt="2022-04-16T14:50:05.277" v="3813"/>
        <pc:sldMkLst>
          <pc:docMk/>
          <pc:sldMk cId="2897966260" sldId="438"/>
        </pc:sldMkLst>
        <pc:spChg chg="mod">
          <ac:chgData name="Loc Huynh" userId="80c0383e323bd6ea" providerId="LiveId" clId="{0C020070-44CA-0940-AECA-E4A8806754B1}" dt="2022-04-16T10:45:54.840" v="2527" actId="14100"/>
          <ac:spMkLst>
            <pc:docMk/>
            <pc:sldMk cId="2897966260" sldId="438"/>
            <ac:spMk id="2" creationId="{14FB75EB-42E3-C744-9CAF-7D2DB53CDAC0}"/>
          </ac:spMkLst>
        </pc:spChg>
        <pc:spChg chg="mod">
          <ac:chgData name="Loc Huynh" userId="80c0383e323bd6ea" providerId="LiveId" clId="{0C020070-44CA-0940-AECA-E4A8806754B1}" dt="2022-04-16T14:50:05.277" v="3813"/>
          <ac:spMkLst>
            <pc:docMk/>
            <pc:sldMk cId="2897966260" sldId="438"/>
            <ac:spMk id="3" creationId="{915ED961-82CE-F140-B979-1794E0DE9605}"/>
          </ac:spMkLst>
        </pc:spChg>
        <pc:spChg chg="del">
          <ac:chgData name="Loc Huynh" userId="80c0383e323bd6ea" providerId="LiveId" clId="{0C020070-44CA-0940-AECA-E4A8806754B1}" dt="2022-04-16T10:47:17.315" v="2781" actId="478"/>
          <ac:spMkLst>
            <pc:docMk/>
            <pc:sldMk cId="2897966260" sldId="438"/>
            <ac:spMk id="8" creationId="{F6A1EB41-80A2-6B4A-8651-8883BFAF0A60}"/>
          </ac:spMkLst>
        </pc:spChg>
        <pc:spChg chg="del">
          <ac:chgData name="Loc Huynh" userId="80c0383e323bd6ea" providerId="LiveId" clId="{0C020070-44CA-0940-AECA-E4A8806754B1}" dt="2022-04-16T10:47:18.442" v="2782" actId="478"/>
          <ac:spMkLst>
            <pc:docMk/>
            <pc:sldMk cId="2897966260" sldId="438"/>
            <ac:spMk id="11" creationId="{B5103348-DF2F-2C43-ADCE-E465FB773902}"/>
          </ac:spMkLst>
        </pc:spChg>
        <pc:graphicFrameChg chg="del">
          <ac:chgData name="Loc Huynh" userId="80c0383e323bd6ea" providerId="LiveId" clId="{0C020070-44CA-0940-AECA-E4A8806754B1}" dt="2022-04-16T10:47:16.134" v="2780" actId="478"/>
          <ac:graphicFrameMkLst>
            <pc:docMk/>
            <pc:sldMk cId="2897966260" sldId="438"/>
            <ac:graphicFrameMk id="6" creationId="{B4C3FA33-A224-BD48-ACE9-52BA923756F5}"/>
          </ac:graphicFrameMkLst>
        </pc:graphicFrameChg>
      </pc:sldChg>
      <pc:sldChg chg="addSp modSp add mod">
        <pc:chgData name="Loc Huynh" userId="80c0383e323bd6ea" providerId="LiveId" clId="{0C020070-44CA-0940-AECA-E4A8806754B1}" dt="2022-04-16T14:38:27.588" v="3525" actId="1076"/>
        <pc:sldMkLst>
          <pc:docMk/>
          <pc:sldMk cId="1197523741" sldId="439"/>
        </pc:sldMkLst>
        <pc:spChg chg="mod">
          <ac:chgData name="Loc Huynh" userId="80c0383e323bd6ea" providerId="LiveId" clId="{0C020070-44CA-0940-AECA-E4A8806754B1}" dt="2022-04-16T13:04:57.740" v="3378" actId="20577"/>
          <ac:spMkLst>
            <pc:docMk/>
            <pc:sldMk cId="1197523741" sldId="439"/>
            <ac:spMk id="3" creationId="{915ED961-82CE-F140-B979-1794E0DE9605}"/>
          </ac:spMkLst>
        </pc:spChg>
        <pc:graphicFrameChg chg="mod modGraphic">
          <ac:chgData name="Loc Huynh" userId="80c0383e323bd6ea" providerId="LiveId" clId="{0C020070-44CA-0940-AECA-E4A8806754B1}" dt="2022-04-16T14:38:17.717" v="3523" actId="1076"/>
          <ac:graphicFrameMkLst>
            <pc:docMk/>
            <pc:sldMk cId="1197523741" sldId="439"/>
            <ac:graphicFrameMk id="6" creationId="{2E4A721B-2136-0140-8F1B-DD848E9B3571}"/>
          </ac:graphicFrameMkLst>
        </pc:graphicFrameChg>
        <pc:graphicFrameChg chg="mod modGraphic">
          <ac:chgData name="Loc Huynh" userId="80c0383e323bd6ea" providerId="LiveId" clId="{0C020070-44CA-0940-AECA-E4A8806754B1}" dt="2022-04-16T14:38:21.470" v="3524" actId="1076"/>
          <ac:graphicFrameMkLst>
            <pc:docMk/>
            <pc:sldMk cId="1197523741" sldId="439"/>
            <ac:graphicFrameMk id="7" creationId="{63B288DC-69CE-8BDF-E665-C15939572F63}"/>
          </ac:graphicFrameMkLst>
        </pc:graphicFrameChg>
        <pc:graphicFrameChg chg="add mod modGraphic">
          <ac:chgData name="Loc Huynh" userId="80c0383e323bd6ea" providerId="LiveId" clId="{0C020070-44CA-0940-AECA-E4A8806754B1}" dt="2022-04-16T14:38:27.588" v="3525" actId="1076"/>
          <ac:graphicFrameMkLst>
            <pc:docMk/>
            <pc:sldMk cId="1197523741" sldId="439"/>
            <ac:graphicFrameMk id="8" creationId="{FC10E90E-5399-071A-DB85-54A54848C2C5}"/>
          </ac:graphicFrameMkLst>
        </pc:graphicFrameChg>
        <pc:cxnChg chg="add mod">
          <ac:chgData name="Loc Huynh" userId="80c0383e323bd6ea" providerId="LiveId" clId="{0C020070-44CA-0940-AECA-E4A8806754B1}" dt="2022-04-16T14:38:27.588" v="3525" actId="1076"/>
          <ac:cxnSpMkLst>
            <pc:docMk/>
            <pc:sldMk cId="1197523741" sldId="439"/>
            <ac:cxnSpMk id="9" creationId="{5C24FB3B-7B92-6AAE-2BEE-5594B7AA7458}"/>
          </ac:cxnSpMkLst>
        </pc:cxnChg>
        <pc:cxnChg chg="add mod">
          <ac:chgData name="Loc Huynh" userId="80c0383e323bd6ea" providerId="LiveId" clId="{0C020070-44CA-0940-AECA-E4A8806754B1}" dt="2022-04-16T14:38:27.588" v="3525" actId="1076"/>
          <ac:cxnSpMkLst>
            <pc:docMk/>
            <pc:sldMk cId="1197523741" sldId="439"/>
            <ac:cxnSpMk id="10" creationId="{FF81C297-4A51-D067-EBB8-681FE5318982}"/>
          </ac:cxnSpMkLst>
        </pc:cxnChg>
      </pc:sldChg>
      <pc:sldChg chg="delSp add mod ord">
        <pc:chgData name="Loc Huynh" userId="80c0383e323bd6ea" providerId="LiveId" clId="{0C020070-44CA-0940-AECA-E4A8806754B1}" dt="2022-04-16T14:39:12.563" v="3529" actId="20578"/>
        <pc:sldMkLst>
          <pc:docMk/>
          <pc:sldMk cId="1366168635" sldId="440"/>
        </pc:sldMkLst>
        <pc:spChg chg="del">
          <ac:chgData name="Loc Huynh" userId="80c0383e323bd6ea" providerId="LiveId" clId="{0C020070-44CA-0940-AECA-E4A8806754B1}" dt="2022-04-16T14:39:08.953" v="3528" actId="478"/>
          <ac:spMkLst>
            <pc:docMk/>
            <pc:sldMk cId="1366168635" sldId="440"/>
            <ac:spMk id="8" creationId="{06F1F341-6005-0740-A644-D6A2036ED08B}"/>
          </ac:spMkLst>
        </pc:spChg>
      </pc:sldChg>
      <pc:sldChg chg="addSp modSp add mod modAnim modNotesTx">
        <pc:chgData name="Loc Huynh" userId="80c0383e323bd6ea" providerId="LiveId" clId="{0C020070-44CA-0940-AECA-E4A8806754B1}" dt="2022-04-16T15:22:26.984" v="5691" actId="14100"/>
        <pc:sldMkLst>
          <pc:docMk/>
          <pc:sldMk cId="623394026" sldId="441"/>
        </pc:sldMkLst>
        <pc:spChg chg="add mod">
          <ac:chgData name="Loc Huynh" userId="80c0383e323bd6ea" providerId="LiveId" clId="{0C020070-44CA-0940-AECA-E4A8806754B1}" dt="2022-04-16T15:22:26.984" v="5691" actId="14100"/>
          <ac:spMkLst>
            <pc:docMk/>
            <pc:sldMk cId="623394026" sldId="441"/>
            <ac:spMk id="5" creationId="{870C22EF-8E21-1E69-A24C-53821EE3048C}"/>
          </ac:spMkLst>
        </pc:spChg>
        <pc:spChg chg="mod">
          <ac:chgData name="Loc Huynh" userId="80c0383e323bd6ea" providerId="LiveId" clId="{0C020070-44CA-0940-AECA-E4A8806754B1}" dt="2022-04-16T15:00:49.874" v="4976"/>
          <ac:spMkLst>
            <pc:docMk/>
            <pc:sldMk cId="623394026" sldId="441"/>
            <ac:spMk id="8" creationId="{06F1F341-6005-0740-A644-D6A2036ED08B}"/>
          </ac:spMkLst>
        </pc:spChg>
      </pc:sldChg>
      <pc:sldChg chg="modSp add mod">
        <pc:chgData name="Loc Huynh" userId="80c0383e323bd6ea" providerId="LiveId" clId="{0C020070-44CA-0940-AECA-E4A8806754B1}" dt="2022-04-16T15:32:59.450" v="6292" actId="13926"/>
        <pc:sldMkLst>
          <pc:docMk/>
          <pc:sldMk cId="120660458" sldId="442"/>
        </pc:sldMkLst>
        <pc:graphicFrameChg chg="modGraphic">
          <ac:chgData name="Loc Huynh" userId="80c0383e323bd6ea" providerId="LiveId" clId="{0C020070-44CA-0940-AECA-E4A8806754B1}" dt="2022-04-16T15:32:59.450" v="6292" actId="13926"/>
          <ac:graphicFrameMkLst>
            <pc:docMk/>
            <pc:sldMk cId="120660458" sldId="442"/>
            <ac:graphicFrameMk id="8" creationId="{FC10E90E-5399-071A-DB85-54A54848C2C5}"/>
          </ac:graphicFrameMkLst>
        </pc:graphicFrameChg>
      </pc:sldChg>
      <pc:sldChg chg="addSp delSp modSp add mod delAnim modAnim modNotesTx">
        <pc:chgData name="Loc Huynh" userId="80c0383e323bd6ea" providerId="LiveId" clId="{0C020070-44CA-0940-AECA-E4A8806754B1}" dt="2022-04-16T15:21:17.097" v="5678" actId="21"/>
        <pc:sldMkLst>
          <pc:docMk/>
          <pc:sldMk cId="2627183328" sldId="443"/>
        </pc:sldMkLst>
        <pc:spChg chg="add del mod">
          <ac:chgData name="Loc Huynh" userId="80c0383e323bd6ea" providerId="LiveId" clId="{0C020070-44CA-0940-AECA-E4A8806754B1}" dt="2022-04-16T15:21:17.097" v="5678" actId="21"/>
          <ac:spMkLst>
            <pc:docMk/>
            <pc:sldMk cId="2627183328" sldId="443"/>
            <ac:spMk id="5" creationId="{33E41A26-1E60-06EA-32AA-A9CAC22706AD}"/>
          </ac:spMkLst>
        </pc:spChg>
        <pc:spChg chg="mod">
          <ac:chgData name="Loc Huynh" userId="80c0383e323bd6ea" providerId="LiveId" clId="{0C020070-44CA-0940-AECA-E4A8806754B1}" dt="2022-04-16T15:01:04.851" v="4977"/>
          <ac:spMkLst>
            <pc:docMk/>
            <pc:sldMk cId="2627183328" sldId="443"/>
            <ac:spMk id="8" creationId="{06F1F341-6005-0740-A644-D6A2036ED08B}"/>
          </ac:spMkLst>
        </pc:spChg>
      </pc:sldChg>
      <pc:sldChg chg="delSp modSp add mod delAnim">
        <pc:chgData name="Loc Huynh" userId="80c0383e323bd6ea" providerId="LiveId" clId="{0C020070-44CA-0940-AECA-E4A8806754B1}" dt="2022-04-16T15:11:20.317" v="5489"/>
        <pc:sldMkLst>
          <pc:docMk/>
          <pc:sldMk cId="2686396843" sldId="444"/>
        </pc:sldMkLst>
        <pc:spChg chg="mod">
          <ac:chgData name="Loc Huynh" userId="80c0383e323bd6ea" providerId="LiveId" clId="{0C020070-44CA-0940-AECA-E4A8806754B1}" dt="2022-04-16T15:11:20.317" v="5489"/>
          <ac:spMkLst>
            <pc:docMk/>
            <pc:sldMk cId="2686396843" sldId="444"/>
            <ac:spMk id="2" creationId="{14FB75EB-42E3-C744-9CAF-7D2DB53CDAC0}"/>
          </ac:spMkLst>
        </pc:spChg>
        <pc:spChg chg="del">
          <ac:chgData name="Loc Huynh" userId="80c0383e323bd6ea" providerId="LiveId" clId="{0C020070-44CA-0940-AECA-E4A8806754B1}" dt="2022-04-16T15:04:43.772" v="5094" actId="478"/>
          <ac:spMkLst>
            <pc:docMk/>
            <pc:sldMk cId="2686396843" sldId="444"/>
            <ac:spMk id="3" creationId="{9021BDF1-0B5D-1841-889E-BBD08AF5C550}"/>
          </ac:spMkLst>
        </pc:spChg>
        <pc:spChg chg="mod">
          <ac:chgData name="Loc Huynh" userId="80c0383e323bd6ea" providerId="LiveId" clId="{0C020070-44CA-0940-AECA-E4A8806754B1}" dt="2022-04-16T15:09:06.031" v="5293" actId="20577"/>
          <ac:spMkLst>
            <pc:docMk/>
            <pc:sldMk cId="2686396843" sldId="444"/>
            <ac:spMk id="6" creationId="{22813316-D779-6646-8B40-E29DCD9BE4D8}"/>
          </ac:spMkLst>
        </pc:spChg>
        <pc:spChg chg="mod">
          <ac:chgData name="Loc Huynh" userId="80c0383e323bd6ea" providerId="LiveId" clId="{0C020070-44CA-0940-AECA-E4A8806754B1}" dt="2022-04-16T15:11:04.179" v="5488" actId="14100"/>
          <ac:spMkLst>
            <pc:docMk/>
            <pc:sldMk cId="2686396843" sldId="444"/>
            <ac:spMk id="9" creationId="{D8D1F7F7-9F0B-F647-B7A7-AB588E9144F6}"/>
          </ac:spMkLst>
        </pc:spChg>
        <pc:spChg chg="del">
          <ac:chgData name="Loc Huynh" userId="80c0383e323bd6ea" providerId="LiveId" clId="{0C020070-44CA-0940-AECA-E4A8806754B1}" dt="2022-04-16T15:07:04.294" v="5207" actId="478"/>
          <ac:spMkLst>
            <pc:docMk/>
            <pc:sldMk cId="2686396843" sldId="444"/>
            <ac:spMk id="11" creationId="{7FBDCCB0-7F03-EE4C-832E-DF251255835B}"/>
          </ac:spMkLst>
        </pc:spChg>
        <pc:spChg chg="del">
          <ac:chgData name="Loc Huynh" userId="80c0383e323bd6ea" providerId="LiveId" clId="{0C020070-44CA-0940-AECA-E4A8806754B1}" dt="2022-04-16T15:01:55.460" v="4980" actId="478"/>
          <ac:spMkLst>
            <pc:docMk/>
            <pc:sldMk cId="2686396843" sldId="444"/>
            <ac:spMk id="16" creationId="{82AEFE52-665C-7E49-942A-34B54CC3A04E}"/>
          </ac:spMkLst>
        </pc:spChg>
        <pc:spChg chg="del">
          <ac:chgData name="Loc Huynh" userId="80c0383e323bd6ea" providerId="LiveId" clId="{0C020070-44CA-0940-AECA-E4A8806754B1}" dt="2022-04-16T15:01:56.133" v="4981" actId="478"/>
          <ac:spMkLst>
            <pc:docMk/>
            <pc:sldMk cId="2686396843" sldId="444"/>
            <ac:spMk id="17" creationId="{ECB772CB-0092-A14B-B74D-A4B4ED605A16}"/>
          </ac:spMkLst>
        </pc:spChg>
        <pc:cxnChg chg="del">
          <ac:chgData name="Loc Huynh" userId="80c0383e323bd6ea" providerId="LiveId" clId="{0C020070-44CA-0940-AECA-E4A8806754B1}" dt="2022-04-16T15:01:56.674" v="4982" actId="478"/>
          <ac:cxnSpMkLst>
            <pc:docMk/>
            <pc:sldMk cId="2686396843" sldId="444"/>
            <ac:cxnSpMk id="18" creationId="{3DCF4FA0-D4B5-5C4D-99AA-565FF718550B}"/>
          </ac:cxnSpMkLst>
        </pc:cxnChg>
      </pc:sldChg>
      <pc:sldChg chg="delSp modSp add mod delAnim">
        <pc:chgData name="Loc Huynh" userId="80c0383e323bd6ea" providerId="LiveId" clId="{0C020070-44CA-0940-AECA-E4A8806754B1}" dt="2022-05-09T00:18:22.103" v="13534" actId="114"/>
        <pc:sldMkLst>
          <pc:docMk/>
          <pc:sldMk cId="771438675" sldId="445"/>
        </pc:sldMkLst>
        <pc:spChg chg="mod">
          <ac:chgData name="Loc Huynh" userId="80c0383e323bd6ea" providerId="LiveId" clId="{0C020070-44CA-0940-AECA-E4A8806754B1}" dt="2022-04-16T15:25:02.763" v="5715" actId="20577"/>
          <ac:spMkLst>
            <pc:docMk/>
            <pc:sldMk cId="771438675" sldId="445"/>
            <ac:spMk id="2" creationId="{14FB75EB-42E3-C744-9CAF-7D2DB53CDAC0}"/>
          </ac:spMkLst>
        </pc:spChg>
        <pc:spChg chg="mod">
          <ac:chgData name="Loc Huynh" userId="80c0383e323bd6ea" providerId="LiveId" clId="{0C020070-44CA-0940-AECA-E4A8806754B1}" dt="2022-05-09T00:18:22.103" v="13534" actId="114"/>
          <ac:spMkLst>
            <pc:docMk/>
            <pc:sldMk cId="771438675" sldId="445"/>
            <ac:spMk id="3" creationId="{915ED961-82CE-F140-B979-1794E0DE9605}"/>
          </ac:spMkLst>
        </pc:spChg>
        <pc:spChg chg="del">
          <ac:chgData name="Loc Huynh" userId="80c0383e323bd6ea" providerId="LiveId" clId="{0C020070-44CA-0940-AECA-E4A8806754B1}" dt="2022-04-16T15:26:17.039" v="5891" actId="478"/>
          <ac:spMkLst>
            <pc:docMk/>
            <pc:sldMk cId="771438675" sldId="445"/>
            <ac:spMk id="7" creationId="{CC638327-1123-CA46-8A2E-E6DA07A2C68E}"/>
          </ac:spMkLst>
        </pc:spChg>
        <pc:spChg chg="del">
          <ac:chgData name="Loc Huynh" userId="80c0383e323bd6ea" providerId="LiveId" clId="{0C020070-44CA-0940-AECA-E4A8806754B1}" dt="2022-04-16T15:26:20.225" v="5893" actId="478"/>
          <ac:spMkLst>
            <pc:docMk/>
            <pc:sldMk cId="771438675" sldId="445"/>
            <ac:spMk id="8" creationId="{35D35164-2671-1742-8A49-9B712EF77582}"/>
          </ac:spMkLst>
        </pc:spChg>
        <pc:graphicFrameChg chg="del">
          <ac:chgData name="Loc Huynh" userId="80c0383e323bd6ea" providerId="LiveId" clId="{0C020070-44CA-0940-AECA-E4A8806754B1}" dt="2022-04-16T15:26:18.593" v="5892" actId="478"/>
          <ac:graphicFrameMkLst>
            <pc:docMk/>
            <pc:sldMk cId="771438675" sldId="445"/>
            <ac:graphicFrameMk id="6" creationId="{B4C3FA33-A224-BD48-ACE9-52BA923756F5}"/>
          </ac:graphicFrameMkLst>
        </pc:graphicFrameChg>
      </pc:sldChg>
      <pc:sldChg chg="addSp delSp modSp add mod modAnim">
        <pc:chgData name="Loc Huynh" userId="80c0383e323bd6ea" providerId="LiveId" clId="{0C020070-44CA-0940-AECA-E4A8806754B1}" dt="2022-04-17T06:28:59.648" v="13467" actId="14100"/>
        <pc:sldMkLst>
          <pc:docMk/>
          <pc:sldMk cId="2173003144" sldId="446"/>
        </pc:sldMkLst>
        <pc:spChg chg="del">
          <ac:chgData name="Loc Huynh" userId="80c0383e323bd6ea" providerId="LiveId" clId="{0C020070-44CA-0940-AECA-E4A8806754B1}" dt="2022-04-16T15:32:26.753" v="6287" actId="478"/>
          <ac:spMkLst>
            <pc:docMk/>
            <pc:sldMk cId="2173003144" sldId="446"/>
            <ac:spMk id="3" creationId="{915ED961-82CE-F140-B979-1794E0DE9605}"/>
          </ac:spMkLst>
        </pc:spChg>
        <pc:spChg chg="add del mod">
          <ac:chgData name="Loc Huynh" userId="80c0383e323bd6ea" providerId="LiveId" clId="{0C020070-44CA-0940-AECA-E4A8806754B1}" dt="2022-04-16T15:32:32.961" v="6291" actId="478"/>
          <ac:spMkLst>
            <pc:docMk/>
            <pc:sldMk cId="2173003144" sldId="446"/>
            <ac:spMk id="5" creationId="{C1F7EA66-0F5F-C8D4-6BAE-7893B421CCD5}"/>
          </ac:spMkLst>
        </pc:spChg>
        <pc:spChg chg="add del mod">
          <ac:chgData name="Loc Huynh" userId="80c0383e323bd6ea" providerId="LiveId" clId="{0C020070-44CA-0940-AECA-E4A8806754B1}" dt="2022-04-16T15:32:30.863" v="6290" actId="478"/>
          <ac:spMkLst>
            <pc:docMk/>
            <pc:sldMk cId="2173003144" sldId="446"/>
            <ac:spMk id="7" creationId="{43E96035-6191-795B-3C1A-6B7CC47A6507}"/>
          </ac:spMkLst>
        </pc:spChg>
        <pc:spChg chg="add mod">
          <ac:chgData name="Loc Huynh" userId="80c0383e323bd6ea" providerId="LiveId" clId="{0C020070-44CA-0940-AECA-E4A8806754B1}" dt="2022-04-16T15:34:29.059" v="6319" actId="14100"/>
          <ac:spMkLst>
            <pc:docMk/>
            <pc:sldMk cId="2173003144" sldId="446"/>
            <ac:spMk id="14" creationId="{AEE6EDDC-DB49-4D65-3A0A-A696ECD03D5E}"/>
          </ac:spMkLst>
        </pc:spChg>
        <pc:spChg chg="add mod">
          <ac:chgData name="Loc Huynh" userId="80c0383e323bd6ea" providerId="LiveId" clId="{0C020070-44CA-0940-AECA-E4A8806754B1}" dt="2022-04-17T06:28:59.648" v="13467" actId="14100"/>
          <ac:spMkLst>
            <pc:docMk/>
            <pc:sldMk cId="2173003144" sldId="446"/>
            <ac:spMk id="15" creationId="{60CF6CC5-76D3-534C-C054-E7A9800F8FD5}"/>
          </ac:spMkLst>
        </pc:spChg>
        <pc:spChg chg="add mod">
          <ac:chgData name="Loc Huynh" userId="80c0383e323bd6ea" providerId="LiveId" clId="{0C020070-44CA-0940-AECA-E4A8806754B1}" dt="2022-04-16T15:36:38.959" v="6384" actId="20577"/>
          <ac:spMkLst>
            <pc:docMk/>
            <pc:sldMk cId="2173003144" sldId="446"/>
            <ac:spMk id="16" creationId="{41866CD6-3B77-2919-2933-7DE15563AF84}"/>
          </ac:spMkLst>
        </pc:spChg>
        <pc:graphicFrameChg chg="add del mod">
          <ac:chgData name="Loc Huynh" userId="80c0383e323bd6ea" providerId="LiveId" clId="{0C020070-44CA-0940-AECA-E4A8806754B1}" dt="2022-04-16T15:32:30.863" v="6290" actId="478"/>
          <ac:graphicFrameMkLst>
            <pc:docMk/>
            <pc:sldMk cId="2173003144" sldId="446"/>
            <ac:graphicFrameMk id="8" creationId="{71D44A45-F4D9-174E-590C-69B2EB6747AE}"/>
          </ac:graphicFrameMkLst>
        </pc:graphicFrameChg>
        <pc:graphicFrameChg chg="add del mod">
          <ac:chgData name="Loc Huynh" userId="80c0383e323bd6ea" providerId="LiveId" clId="{0C020070-44CA-0940-AECA-E4A8806754B1}" dt="2022-04-16T15:32:30.863" v="6290" actId="478"/>
          <ac:graphicFrameMkLst>
            <pc:docMk/>
            <pc:sldMk cId="2173003144" sldId="446"/>
            <ac:graphicFrameMk id="9" creationId="{6887AC06-6565-E708-61C5-F6D10C32FAFC}"/>
          </ac:graphicFrameMkLst>
        </pc:graphicFrameChg>
        <pc:graphicFrameChg chg="add del mod modGraphic">
          <ac:chgData name="Loc Huynh" userId="80c0383e323bd6ea" providerId="LiveId" clId="{0C020070-44CA-0940-AECA-E4A8806754B1}" dt="2022-04-16T15:33:06.817" v="6293" actId="13926"/>
          <ac:graphicFrameMkLst>
            <pc:docMk/>
            <pc:sldMk cId="2173003144" sldId="446"/>
            <ac:graphicFrameMk id="11" creationId="{4BE4B2A1-38DE-60AC-9E84-DEF003595868}"/>
          </ac:graphicFrameMkLst>
        </pc:graphicFrameChg>
        <pc:cxnChg chg="add del mod">
          <ac:chgData name="Loc Huynh" userId="80c0383e323bd6ea" providerId="LiveId" clId="{0C020070-44CA-0940-AECA-E4A8806754B1}" dt="2022-04-16T15:32:30.863" v="6290" actId="478"/>
          <ac:cxnSpMkLst>
            <pc:docMk/>
            <pc:sldMk cId="2173003144" sldId="446"/>
            <ac:cxnSpMk id="12" creationId="{55BA5A95-CC26-7488-CDC8-2AAA122F7E0F}"/>
          </ac:cxnSpMkLst>
        </pc:cxnChg>
        <pc:cxnChg chg="add del mod">
          <ac:chgData name="Loc Huynh" userId="80c0383e323bd6ea" providerId="LiveId" clId="{0C020070-44CA-0940-AECA-E4A8806754B1}" dt="2022-04-16T15:32:30.863" v="6290" actId="478"/>
          <ac:cxnSpMkLst>
            <pc:docMk/>
            <pc:sldMk cId="2173003144" sldId="446"/>
            <ac:cxnSpMk id="13" creationId="{435F7F29-8A59-937C-CB24-921939DE1E1C}"/>
          </ac:cxnSpMkLst>
        </pc:cxnChg>
      </pc:sldChg>
      <pc:sldChg chg="modSp add mod">
        <pc:chgData name="Loc Huynh" userId="80c0383e323bd6ea" providerId="LiveId" clId="{0C020070-44CA-0940-AECA-E4A8806754B1}" dt="2022-04-17T06:28:55.413" v="13466" actId="14100"/>
        <pc:sldMkLst>
          <pc:docMk/>
          <pc:sldMk cId="749990217" sldId="447"/>
        </pc:sldMkLst>
        <pc:spChg chg="mod">
          <ac:chgData name="Loc Huynh" userId="80c0383e323bd6ea" providerId="LiveId" clId="{0C020070-44CA-0940-AECA-E4A8806754B1}" dt="2022-04-16T15:37:15.696" v="6408" actId="20577"/>
          <ac:spMkLst>
            <pc:docMk/>
            <pc:sldMk cId="749990217" sldId="447"/>
            <ac:spMk id="14" creationId="{AEE6EDDC-DB49-4D65-3A0A-A696ECD03D5E}"/>
          </ac:spMkLst>
        </pc:spChg>
        <pc:spChg chg="mod">
          <ac:chgData name="Loc Huynh" userId="80c0383e323bd6ea" providerId="LiveId" clId="{0C020070-44CA-0940-AECA-E4A8806754B1}" dt="2022-04-17T06:28:55.413" v="13466" actId="14100"/>
          <ac:spMkLst>
            <pc:docMk/>
            <pc:sldMk cId="749990217" sldId="447"/>
            <ac:spMk id="15" creationId="{60CF6CC5-76D3-534C-C054-E7A9800F8FD5}"/>
          </ac:spMkLst>
        </pc:spChg>
        <pc:spChg chg="mod">
          <ac:chgData name="Loc Huynh" userId="80c0383e323bd6ea" providerId="LiveId" clId="{0C020070-44CA-0940-AECA-E4A8806754B1}" dt="2022-04-16T15:37:48.581" v="6414" actId="14100"/>
          <ac:spMkLst>
            <pc:docMk/>
            <pc:sldMk cId="749990217" sldId="447"/>
            <ac:spMk id="16" creationId="{41866CD6-3B77-2919-2933-7DE15563AF84}"/>
          </ac:spMkLst>
        </pc:spChg>
      </pc:sldChg>
      <pc:sldChg chg="modSp add mod">
        <pc:chgData name="Loc Huynh" userId="80c0383e323bd6ea" providerId="LiveId" clId="{0C020070-44CA-0940-AECA-E4A8806754B1}" dt="2022-04-17T06:29:31.649" v="13468" actId="207"/>
        <pc:sldMkLst>
          <pc:docMk/>
          <pc:sldMk cId="2006243184" sldId="448"/>
        </pc:sldMkLst>
        <pc:spChg chg="mod">
          <ac:chgData name="Loc Huynh" userId="80c0383e323bd6ea" providerId="LiveId" clId="{0C020070-44CA-0940-AECA-E4A8806754B1}" dt="2022-04-16T15:57:41.818" v="7318"/>
          <ac:spMkLst>
            <pc:docMk/>
            <pc:sldMk cId="2006243184" sldId="448"/>
            <ac:spMk id="2" creationId="{14FB75EB-42E3-C744-9CAF-7D2DB53CDAC0}"/>
          </ac:spMkLst>
        </pc:spChg>
        <pc:spChg chg="mod">
          <ac:chgData name="Loc Huynh" userId="80c0383e323bd6ea" providerId="LiveId" clId="{0C020070-44CA-0940-AECA-E4A8806754B1}" dt="2022-04-17T06:29:31.649" v="13468" actId="207"/>
          <ac:spMkLst>
            <pc:docMk/>
            <pc:sldMk cId="2006243184" sldId="448"/>
            <ac:spMk id="3" creationId="{915ED961-82CE-F140-B979-1794E0DE9605}"/>
          </ac:spMkLst>
        </pc:spChg>
      </pc:sldChg>
      <pc:sldChg chg="addSp modSp add mod modAnim modNotesTx">
        <pc:chgData name="Loc Huynh" userId="80c0383e323bd6ea" providerId="LiveId" clId="{0C020070-44CA-0940-AECA-E4A8806754B1}" dt="2022-04-16T15:57:45.371" v="7319"/>
        <pc:sldMkLst>
          <pc:docMk/>
          <pc:sldMk cId="1157491725" sldId="449"/>
        </pc:sldMkLst>
        <pc:spChg chg="mod">
          <ac:chgData name="Loc Huynh" userId="80c0383e323bd6ea" providerId="LiveId" clId="{0C020070-44CA-0940-AECA-E4A8806754B1}" dt="2022-04-16T15:57:45.371" v="7319"/>
          <ac:spMkLst>
            <pc:docMk/>
            <pc:sldMk cId="1157491725" sldId="449"/>
            <ac:spMk id="2" creationId="{14FB75EB-42E3-C744-9CAF-7D2DB53CDAC0}"/>
          </ac:spMkLst>
        </pc:spChg>
        <pc:spChg chg="add mod">
          <ac:chgData name="Loc Huynh" userId="80c0383e323bd6ea" providerId="LiveId" clId="{0C020070-44CA-0940-AECA-E4A8806754B1}" dt="2022-04-16T15:54:06.013" v="7140" actId="1036"/>
          <ac:spMkLst>
            <pc:docMk/>
            <pc:sldMk cId="1157491725" sldId="449"/>
            <ac:spMk id="5" creationId="{EDBD7197-163C-F871-11C8-578D8479B2E7}"/>
          </ac:spMkLst>
        </pc:spChg>
        <pc:spChg chg="add mod">
          <ac:chgData name="Loc Huynh" userId="80c0383e323bd6ea" providerId="LiveId" clId="{0C020070-44CA-0940-AECA-E4A8806754B1}" dt="2022-04-16T15:54:06.013" v="7140" actId="1036"/>
          <ac:spMkLst>
            <pc:docMk/>
            <pc:sldMk cId="1157491725" sldId="449"/>
            <ac:spMk id="6" creationId="{372CE877-1C0A-1FE5-0314-9F05951BFBDA}"/>
          </ac:spMkLst>
        </pc:spChg>
        <pc:spChg chg="add mod">
          <ac:chgData name="Loc Huynh" userId="80c0383e323bd6ea" providerId="LiveId" clId="{0C020070-44CA-0940-AECA-E4A8806754B1}" dt="2022-04-16T15:56:36.177" v="7315" actId="20577"/>
          <ac:spMkLst>
            <pc:docMk/>
            <pc:sldMk cId="1157491725" sldId="449"/>
            <ac:spMk id="7" creationId="{6FF69241-B466-3E37-9229-5B5499543E1D}"/>
          </ac:spMkLst>
        </pc:spChg>
        <pc:spChg chg="mod">
          <ac:chgData name="Loc Huynh" userId="80c0383e323bd6ea" providerId="LiveId" clId="{0C020070-44CA-0940-AECA-E4A8806754B1}" dt="2022-04-16T15:54:08.905" v="7141" actId="14100"/>
          <ac:spMkLst>
            <pc:docMk/>
            <pc:sldMk cId="1157491725" sldId="449"/>
            <ac:spMk id="8" creationId="{06F1F341-6005-0740-A644-D6A2036ED08B}"/>
          </ac:spMkLst>
        </pc:spChg>
      </pc:sldChg>
      <pc:sldChg chg="addSp delSp modSp add mod delAnim">
        <pc:chgData name="Loc Huynh" userId="80c0383e323bd6ea" providerId="LiveId" clId="{0C020070-44CA-0940-AECA-E4A8806754B1}" dt="2022-04-16T16:04:18.212" v="7794" actId="478"/>
        <pc:sldMkLst>
          <pc:docMk/>
          <pc:sldMk cId="2199701194" sldId="450"/>
        </pc:sldMkLst>
        <pc:spChg chg="mod">
          <ac:chgData name="Loc Huynh" userId="80c0383e323bd6ea" providerId="LiveId" clId="{0C020070-44CA-0940-AECA-E4A8806754B1}" dt="2022-04-16T15:57:49.863" v="7320"/>
          <ac:spMkLst>
            <pc:docMk/>
            <pc:sldMk cId="2199701194" sldId="450"/>
            <ac:spMk id="2" creationId="{14FB75EB-42E3-C744-9CAF-7D2DB53CDAC0}"/>
          </ac:spMkLst>
        </pc:spChg>
        <pc:spChg chg="mod">
          <ac:chgData name="Loc Huynh" userId="80c0383e323bd6ea" providerId="LiveId" clId="{0C020070-44CA-0940-AECA-E4A8806754B1}" dt="2022-04-16T16:00:04.536" v="7707" actId="207"/>
          <ac:spMkLst>
            <pc:docMk/>
            <pc:sldMk cId="2199701194" sldId="450"/>
            <ac:spMk id="3" creationId="{915ED961-82CE-F140-B979-1794E0DE9605}"/>
          </ac:spMkLst>
        </pc:spChg>
        <pc:spChg chg="del">
          <ac:chgData name="Loc Huynh" userId="80c0383e323bd6ea" providerId="LiveId" clId="{0C020070-44CA-0940-AECA-E4A8806754B1}" dt="2022-04-16T15:58:24.730" v="7443" actId="478"/>
          <ac:spMkLst>
            <pc:docMk/>
            <pc:sldMk cId="2199701194" sldId="450"/>
            <ac:spMk id="6" creationId="{55C06FEF-785B-1D47-A08D-49CDED69A23E}"/>
          </ac:spMkLst>
        </pc:spChg>
        <pc:spChg chg="add del mod">
          <ac:chgData name="Loc Huynh" userId="80c0383e323bd6ea" providerId="LiveId" clId="{0C020070-44CA-0940-AECA-E4A8806754B1}" dt="2022-04-16T16:04:18.212" v="7794" actId="478"/>
          <ac:spMkLst>
            <pc:docMk/>
            <pc:sldMk cId="2199701194" sldId="450"/>
            <ac:spMk id="8" creationId="{8DD9CC54-AC0B-A105-BD5D-4D4BF34703FC}"/>
          </ac:spMkLst>
        </pc:spChg>
      </pc:sldChg>
      <pc:sldChg chg="addSp delSp modSp add mod">
        <pc:chgData name="Loc Huynh" userId="80c0383e323bd6ea" providerId="LiveId" clId="{0C020070-44CA-0940-AECA-E4A8806754B1}" dt="2022-04-16T16:08:16.064" v="7916" actId="14100"/>
        <pc:sldMkLst>
          <pc:docMk/>
          <pc:sldMk cId="2355331590" sldId="451"/>
        </pc:sldMkLst>
        <pc:spChg chg="del mod">
          <ac:chgData name="Loc Huynh" userId="80c0383e323bd6ea" providerId="LiveId" clId="{0C020070-44CA-0940-AECA-E4A8806754B1}" dt="2022-04-16T16:04:23.854" v="7797" actId="478"/>
          <ac:spMkLst>
            <pc:docMk/>
            <pc:sldMk cId="2355331590" sldId="451"/>
            <ac:spMk id="3" creationId="{915ED961-82CE-F140-B979-1794E0DE9605}"/>
          </ac:spMkLst>
        </pc:spChg>
        <pc:spChg chg="add del mod">
          <ac:chgData name="Loc Huynh" userId="80c0383e323bd6ea" providerId="LiveId" clId="{0C020070-44CA-0940-AECA-E4A8806754B1}" dt="2022-04-16T16:04:26.848" v="7798" actId="478"/>
          <ac:spMkLst>
            <pc:docMk/>
            <pc:sldMk cId="2355331590" sldId="451"/>
            <ac:spMk id="5" creationId="{82EC72C7-5061-8FF8-0600-195AD9550722}"/>
          </ac:spMkLst>
        </pc:spChg>
        <pc:spChg chg="mod">
          <ac:chgData name="Loc Huynh" userId="80c0383e323bd6ea" providerId="LiveId" clId="{0C020070-44CA-0940-AECA-E4A8806754B1}" dt="2022-04-16T16:08:10.804" v="7915" actId="20577"/>
          <ac:spMkLst>
            <pc:docMk/>
            <pc:sldMk cId="2355331590" sldId="451"/>
            <ac:spMk id="8" creationId="{8DD9CC54-AC0B-A105-BD5D-4D4BF34703FC}"/>
          </ac:spMkLst>
        </pc:spChg>
        <pc:spChg chg="add mod">
          <ac:chgData name="Loc Huynh" userId="80c0383e323bd6ea" providerId="LiveId" clId="{0C020070-44CA-0940-AECA-E4A8806754B1}" dt="2022-04-16T16:07:56.443" v="7910" actId="14100"/>
          <ac:spMkLst>
            <pc:docMk/>
            <pc:sldMk cId="2355331590" sldId="451"/>
            <ac:spMk id="9" creationId="{1D1E6A59-53A1-4838-9AE2-461287519188}"/>
          </ac:spMkLst>
        </pc:spChg>
        <pc:spChg chg="add mod">
          <ac:chgData name="Loc Huynh" userId="80c0383e323bd6ea" providerId="LiveId" clId="{0C020070-44CA-0940-AECA-E4A8806754B1}" dt="2022-04-16T16:08:16.064" v="7916" actId="14100"/>
          <ac:spMkLst>
            <pc:docMk/>
            <pc:sldMk cId="2355331590" sldId="451"/>
            <ac:spMk id="10" creationId="{89B5DAB1-152F-B13B-CE31-D0F002667927}"/>
          </ac:spMkLst>
        </pc:spChg>
      </pc:sldChg>
      <pc:sldChg chg="addSp modSp add mod modAnim">
        <pc:chgData name="Loc Huynh" userId="80c0383e323bd6ea" providerId="LiveId" clId="{0C020070-44CA-0940-AECA-E4A8806754B1}" dt="2022-04-17T06:30:20.381" v="13477" actId="207"/>
        <pc:sldMkLst>
          <pc:docMk/>
          <pc:sldMk cId="433202839" sldId="452"/>
        </pc:sldMkLst>
        <pc:spChg chg="mod">
          <ac:chgData name="Loc Huynh" userId="80c0383e323bd6ea" providerId="LiveId" clId="{0C020070-44CA-0940-AECA-E4A8806754B1}" dt="2022-04-17T06:30:20.381" v="13477" actId="207"/>
          <ac:spMkLst>
            <pc:docMk/>
            <pc:sldMk cId="433202839" sldId="452"/>
            <ac:spMk id="3" creationId="{915ED961-82CE-F140-B979-1794E0DE9605}"/>
          </ac:spMkLst>
        </pc:spChg>
        <pc:spChg chg="add mod">
          <ac:chgData name="Loc Huynh" userId="80c0383e323bd6ea" providerId="LiveId" clId="{0C020070-44CA-0940-AECA-E4A8806754B1}" dt="2022-04-16T16:16:37.773" v="8218" actId="1036"/>
          <ac:spMkLst>
            <pc:docMk/>
            <pc:sldMk cId="433202839" sldId="452"/>
            <ac:spMk id="5" creationId="{2189CE4D-D9C6-E1B8-3136-77CA2405FEDC}"/>
          </ac:spMkLst>
        </pc:spChg>
        <pc:spChg chg="add mod">
          <ac:chgData name="Loc Huynh" userId="80c0383e323bd6ea" providerId="LiveId" clId="{0C020070-44CA-0940-AECA-E4A8806754B1}" dt="2022-04-16T16:16:37.773" v="8218" actId="1036"/>
          <ac:spMkLst>
            <pc:docMk/>
            <pc:sldMk cId="433202839" sldId="452"/>
            <ac:spMk id="6" creationId="{903A0C48-AFE9-DB7D-1943-A496B0058267}"/>
          </ac:spMkLst>
        </pc:spChg>
      </pc:sldChg>
      <pc:sldChg chg="addSp modSp add mod">
        <pc:chgData name="Loc Huynh" userId="80c0383e323bd6ea" providerId="LiveId" clId="{0C020070-44CA-0940-AECA-E4A8806754B1}" dt="2022-04-16T16:18:04.278" v="8222" actId="1076"/>
        <pc:sldMkLst>
          <pc:docMk/>
          <pc:sldMk cId="3419257991" sldId="453"/>
        </pc:sldMkLst>
        <pc:spChg chg="add mod">
          <ac:chgData name="Loc Huynh" userId="80c0383e323bd6ea" providerId="LiveId" clId="{0C020070-44CA-0940-AECA-E4A8806754B1}" dt="2022-04-16T16:18:04.278" v="8222" actId="1076"/>
          <ac:spMkLst>
            <pc:docMk/>
            <pc:sldMk cId="3419257991" sldId="453"/>
            <ac:spMk id="7" creationId="{532F08A5-4F09-9537-8ED5-E6AC6B2D25F2}"/>
          </ac:spMkLst>
        </pc:spChg>
      </pc:sldChg>
      <pc:sldChg chg="addSp modSp add mod">
        <pc:chgData name="Loc Huynh" userId="80c0383e323bd6ea" providerId="LiveId" clId="{0C020070-44CA-0940-AECA-E4A8806754B1}" dt="2022-04-16T16:18:24.991" v="8227" actId="1076"/>
        <pc:sldMkLst>
          <pc:docMk/>
          <pc:sldMk cId="1153625537" sldId="454"/>
        </pc:sldMkLst>
        <pc:spChg chg="mod">
          <ac:chgData name="Loc Huynh" userId="80c0383e323bd6ea" providerId="LiveId" clId="{0C020070-44CA-0940-AECA-E4A8806754B1}" dt="2022-04-16T16:18:15.802" v="8225" actId="1076"/>
          <ac:spMkLst>
            <pc:docMk/>
            <pc:sldMk cId="1153625537" sldId="454"/>
            <ac:spMk id="7" creationId="{532F08A5-4F09-9537-8ED5-E6AC6B2D25F2}"/>
          </ac:spMkLst>
        </pc:spChg>
        <pc:spChg chg="add mod">
          <ac:chgData name="Loc Huynh" userId="80c0383e323bd6ea" providerId="LiveId" clId="{0C020070-44CA-0940-AECA-E4A8806754B1}" dt="2022-04-16T16:18:24.991" v="8227" actId="1076"/>
          <ac:spMkLst>
            <pc:docMk/>
            <pc:sldMk cId="1153625537" sldId="454"/>
            <ac:spMk id="8" creationId="{FE85B328-4407-B8D8-5076-D1DFE3FA0B4C}"/>
          </ac:spMkLst>
        </pc:spChg>
      </pc:sldChg>
      <pc:sldChg chg="addSp delSp modSp add del mod modClrScheme delAnim modAnim chgLayout modNotesTx">
        <pc:chgData name="Loc Huynh" userId="80c0383e323bd6ea" providerId="LiveId" clId="{0C020070-44CA-0940-AECA-E4A8806754B1}" dt="2022-04-17T03:02:49.109" v="8865"/>
        <pc:sldMkLst>
          <pc:docMk/>
          <pc:sldMk cId="1397551034" sldId="544"/>
        </pc:sldMkLst>
        <pc:spChg chg="add del mod ord">
          <ac:chgData name="Loc Huynh" userId="80c0383e323bd6ea" providerId="LiveId" clId="{0C020070-44CA-0940-AECA-E4A8806754B1}" dt="2022-04-16T16:37:58.045" v="8522" actId="478"/>
          <ac:spMkLst>
            <pc:docMk/>
            <pc:sldMk cId="1397551034" sldId="544"/>
            <ac:spMk id="2" creationId="{00000000-0000-0000-0000-000000000000}"/>
          </ac:spMkLst>
        </pc:spChg>
        <pc:spChg chg="mod ord">
          <ac:chgData name="Loc Huynh" userId="80c0383e323bd6ea" providerId="LiveId" clId="{0C020070-44CA-0940-AECA-E4A8806754B1}" dt="2022-04-16T16:26:57.192" v="8236" actId="700"/>
          <ac:spMkLst>
            <pc:docMk/>
            <pc:sldMk cId="1397551034" sldId="544"/>
            <ac:spMk id="3" creationId="{00000000-0000-0000-0000-000000000000}"/>
          </ac:spMkLst>
        </pc:spChg>
        <pc:spChg chg="add del mod">
          <ac:chgData name="Loc Huynh" userId="80c0383e323bd6ea" providerId="LiveId" clId="{0C020070-44CA-0940-AECA-E4A8806754B1}" dt="2022-04-16T16:34:13.716" v="8401" actId="478"/>
          <ac:spMkLst>
            <pc:docMk/>
            <pc:sldMk cId="1397551034" sldId="544"/>
            <ac:spMk id="5" creationId="{EC86B0FF-4B32-5862-1967-DBF51F2AA67F}"/>
          </ac:spMkLst>
        </pc:spChg>
        <pc:spChg chg="del">
          <ac:chgData name="Loc Huynh" userId="80c0383e323bd6ea" providerId="LiveId" clId="{0C020070-44CA-0940-AECA-E4A8806754B1}" dt="2022-04-16T16:37:33.058" v="8511" actId="478"/>
          <ac:spMkLst>
            <pc:docMk/>
            <pc:sldMk cId="1397551034" sldId="544"/>
            <ac:spMk id="6" creationId="{2D183A3D-1988-7E45-B86C-727625F49A4B}"/>
          </ac:spMkLst>
        </pc:spChg>
        <pc:spChg chg="del mod">
          <ac:chgData name="Loc Huynh" userId="80c0383e323bd6ea" providerId="LiveId" clId="{0C020070-44CA-0940-AECA-E4A8806754B1}" dt="2022-04-16T16:40:57.406" v="8649" actId="478"/>
          <ac:spMkLst>
            <pc:docMk/>
            <pc:sldMk cId="1397551034" sldId="544"/>
            <ac:spMk id="7" creationId="{A815B0F9-FF64-FC45-A750-070E1D8BA658}"/>
          </ac:spMkLst>
        </pc:spChg>
        <pc:spChg chg="add mod">
          <ac:chgData name="Loc Huynh" userId="80c0383e323bd6ea" providerId="LiveId" clId="{0C020070-44CA-0940-AECA-E4A8806754B1}" dt="2022-04-16T16:42:05.595" v="8669" actId="1076"/>
          <ac:spMkLst>
            <pc:docMk/>
            <pc:sldMk cId="1397551034" sldId="544"/>
            <ac:spMk id="8" creationId="{E0A8152D-B39B-8BF5-D151-5BD87A12DB44}"/>
          </ac:spMkLst>
        </pc:spChg>
        <pc:spChg chg="add del mod">
          <ac:chgData name="Loc Huynh" userId="80c0383e323bd6ea" providerId="LiveId" clId="{0C020070-44CA-0940-AECA-E4A8806754B1}" dt="2022-04-16T16:38:03.290" v="8524" actId="478"/>
          <ac:spMkLst>
            <pc:docMk/>
            <pc:sldMk cId="1397551034" sldId="544"/>
            <ac:spMk id="10" creationId="{41E5B694-A312-9AA1-5D33-F7757D9B203B}"/>
          </ac:spMkLst>
        </pc:spChg>
        <pc:spChg chg="add mod">
          <ac:chgData name="Loc Huynh" userId="80c0383e323bd6ea" providerId="LiveId" clId="{0C020070-44CA-0940-AECA-E4A8806754B1}" dt="2022-04-16T16:42:07.394" v="8670" actId="1076"/>
          <ac:spMkLst>
            <pc:docMk/>
            <pc:sldMk cId="1397551034" sldId="544"/>
            <ac:spMk id="11" creationId="{EFEA682C-1692-01FC-165A-A955140EFD58}"/>
          </ac:spMkLst>
        </pc:spChg>
        <pc:cxnChg chg="add mod">
          <ac:chgData name="Loc Huynh" userId="80c0383e323bd6ea" providerId="LiveId" clId="{0C020070-44CA-0940-AECA-E4A8806754B1}" dt="2022-04-17T03:01:18.758" v="8847" actId="14100"/>
          <ac:cxnSpMkLst>
            <pc:docMk/>
            <pc:sldMk cId="1397551034" sldId="544"/>
            <ac:cxnSpMk id="4" creationId="{93CA49B7-D82F-F7B2-9857-09F2DAD44C32}"/>
          </ac:cxnSpMkLst>
        </pc:cxnChg>
        <pc:cxnChg chg="add del mod">
          <ac:chgData name="Loc Huynh" userId="80c0383e323bd6ea" providerId="LiveId" clId="{0C020070-44CA-0940-AECA-E4A8806754B1}" dt="2022-04-17T03:02:09.930" v="8856" actId="478"/>
          <ac:cxnSpMkLst>
            <pc:docMk/>
            <pc:sldMk cId="1397551034" sldId="544"/>
            <ac:cxnSpMk id="9" creationId="{62168535-367C-814E-EDC7-575BCD71CC8D}"/>
          </ac:cxnSpMkLst>
        </pc:cxnChg>
        <pc:cxnChg chg="add del mod">
          <ac:chgData name="Loc Huynh" userId="80c0383e323bd6ea" providerId="LiveId" clId="{0C020070-44CA-0940-AECA-E4A8806754B1}" dt="2022-04-17T03:02:10.694" v="8857" actId="478"/>
          <ac:cxnSpMkLst>
            <pc:docMk/>
            <pc:sldMk cId="1397551034" sldId="544"/>
            <ac:cxnSpMk id="12" creationId="{9AD4B1CF-486F-F8BD-FB1E-C6577DACAA74}"/>
          </ac:cxnSpMkLst>
        </pc:cxnChg>
        <pc:cxnChg chg="add mod">
          <ac:chgData name="Loc Huynh" userId="80c0383e323bd6ea" providerId="LiveId" clId="{0C020070-44CA-0940-AECA-E4A8806754B1}" dt="2022-04-17T03:02:21.646" v="8860" actId="1582"/>
          <ac:cxnSpMkLst>
            <pc:docMk/>
            <pc:sldMk cId="1397551034" sldId="544"/>
            <ac:cxnSpMk id="15" creationId="{5B655A54-DEAE-53EC-825B-FD01BF3D73FD}"/>
          </ac:cxnSpMkLst>
        </pc:cxnChg>
        <pc:cxnChg chg="add mod">
          <ac:chgData name="Loc Huynh" userId="80c0383e323bd6ea" providerId="LiveId" clId="{0C020070-44CA-0940-AECA-E4A8806754B1}" dt="2022-04-17T03:02:44.653" v="8864" actId="1582"/>
          <ac:cxnSpMkLst>
            <pc:docMk/>
            <pc:sldMk cId="1397551034" sldId="544"/>
            <ac:cxnSpMk id="17" creationId="{212053B1-A5B9-4A35-09C7-3E599F7D0559}"/>
          </ac:cxnSpMkLst>
        </pc:cxnChg>
      </pc:sldChg>
      <pc:sldChg chg="addSp modSp add del mod modClrScheme chgLayout">
        <pc:chgData name="Loc Huynh" userId="80c0383e323bd6ea" providerId="LiveId" clId="{0C020070-44CA-0940-AECA-E4A8806754B1}" dt="2022-04-17T03:47:37.054" v="10256" actId="2696"/>
        <pc:sldMkLst>
          <pc:docMk/>
          <pc:sldMk cId="4008568927" sldId="545"/>
        </pc:sldMkLst>
        <pc:spChg chg="add mod ord">
          <ac:chgData name="Loc Huynh" userId="80c0383e323bd6ea" providerId="LiveId" clId="{0C020070-44CA-0940-AECA-E4A8806754B1}" dt="2022-04-16T16:26:57.192" v="8236" actId="700"/>
          <ac:spMkLst>
            <pc:docMk/>
            <pc:sldMk cId="4008568927" sldId="545"/>
            <ac:spMk id="2" creationId="{57A36C2B-D366-48D5-7E7D-B10541D046CB}"/>
          </ac:spMkLst>
        </pc:spChg>
        <pc:spChg chg="mod ord">
          <ac:chgData name="Loc Huynh" userId="80c0383e323bd6ea" providerId="LiveId" clId="{0C020070-44CA-0940-AECA-E4A8806754B1}" dt="2022-04-16T16:26:57.192" v="8236" actId="700"/>
          <ac:spMkLst>
            <pc:docMk/>
            <pc:sldMk cId="4008568927" sldId="545"/>
            <ac:spMk id="3" creationId="{00000000-0000-0000-0000-000000000000}"/>
          </ac:spMkLst>
        </pc:spChg>
      </pc:sldChg>
      <pc:sldChg chg="delSp modSp add del mod modClrScheme chgLayout">
        <pc:chgData name="Loc Huynh" userId="80c0383e323bd6ea" providerId="LiveId" clId="{0C020070-44CA-0940-AECA-E4A8806754B1}" dt="2022-04-17T04:04:12.241" v="10853" actId="2696"/>
        <pc:sldMkLst>
          <pc:docMk/>
          <pc:sldMk cId="3638887425" sldId="546"/>
        </pc:sldMkLst>
        <pc:spChg chg="mod ord">
          <ac:chgData name="Loc Huynh" userId="80c0383e323bd6ea" providerId="LiveId" clId="{0C020070-44CA-0940-AECA-E4A8806754B1}" dt="2022-04-16T16:26:57.192" v="8236" actId="700"/>
          <ac:spMkLst>
            <pc:docMk/>
            <pc:sldMk cId="3638887425" sldId="546"/>
            <ac:spMk id="2" creationId="{00000000-0000-0000-0000-000000000000}"/>
          </ac:spMkLst>
        </pc:spChg>
        <pc:spChg chg="mod ord">
          <ac:chgData name="Loc Huynh" userId="80c0383e323bd6ea" providerId="LiveId" clId="{0C020070-44CA-0940-AECA-E4A8806754B1}" dt="2022-04-16T16:26:57.192" v="8236" actId="700"/>
          <ac:spMkLst>
            <pc:docMk/>
            <pc:sldMk cId="3638887425" sldId="546"/>
            <ac:spMk id="3" creationId="{00000000-0000-0000-0000-000000000000}"/>
          </ac:spMkLst>
        </pc:spChg>
        <pc:spChg chg="del">
          <ac:chgData name="Loc Huynh" userId="80c0383e323bd6ea" providerId="LiveId" clId="{0C020070-44CA-0940-AECA-E4A8806754B1}" dt="2022-04-17T04:04:07.293" v="10852" actId="478"/>
          <ac:spMkLst>
            <pc:docMk/>
            <pc:sldMk cId="3638887425" sldId="546"/>
            <ac:spMk id="5" creationId="{00000000-0000-0000-0000-000000000000}"/>
          </ac:spMkLst>
        </pc:spChg>
      </pc:sldChg>
      <pc:sldChg chg="modSp add del mod modClrScheme chgLayout">
        <pc:chgData name="Loc Huynh" userId="80c0383e323bd6ea" providerId="LiveId" clId="{0C020070-44CA-0940-AECA-E4A8806754B1}" dt="2022-04-17T04:00:44.003" v="10609" actId="2696"/>
        <pc:sldMkLst>
          <pc:docMk/>
          <pc:sldMk cId="3284983030" sldId="547"/>
        </pc:sldMkLst>
        <pc:spChg chg="mod ord">
          <ac:chgData name="Loc Huynh" userId="80c0383e323bd6ea" providerId="LiveId" clId="{0C020070-44CA-0940-AECA-E4A8806754B1}" dt="2022-04-16T16:26:57.192" v="8236" actId="700"/>
          <ac:spMkLst>
            <pc:docMk/>
            <pc:sldMk cId="3284983030" sldId="547"/>
            <ac:spMk id="2" creationId="{00000000-0000-0000-0000-000000000000}"/>
          </ac:spMkLst>
        </pc:spChg>
        <pc:spChg chg="mod ord">
          <ac:chgData name="Loc Huynh" userId="80c0383e323bd6ea" providerId="LiveId" clId="{0C020070-44CA-0940-AECA-E4A8806754B1}" dt="2022-04-16T16:26:57.192" v="8236" actId="700"/>
          <ac:spMkLst>
            <pc:docMk/>
            <pc:sldMk cId="3284983030" sldId="547"/>
            <ac:spMk id="3" creationId="{00000000-0000-0000-0000-000000000000}"/>
          </ac:spMkLst>
        </pc:spChg>
      </pc:sldChg>
      <pc:sldChg chg="modSp add del mod modClrScheme chgLayout">
        <pc:chgData name="Loc Huynh" userId="80c0383e323bd6ea" providerId="LiveId" clId="{0C020070-44CA-0940-AECA-E4A8806754B1}" dt="2022-04-17T04:00:23.415" v="10608" actId="2696"/>
        <pc:sldMkLst>
          <pc:docMk/>
          <pc:sldMk cId="429222788" sldId="548"/>
        </pc:sldMkLst>
        <pc:spChg chg="mod ord">
          <ac:chgData name="Loc Huynh" userId="80c0383e323bd6ea" providerId="LiveId" clId="{0C020070-44CA-0940-AECA-E4A8806754B1}" dt="2022-04-16T16:26:57.192" v="8236" actId="700"/>
          <ac:spMkLst>
            <pc:docMk/>
            <pc:sldMk cId="429222788" sldId="548"/>
            <ac:spMk id="2" creationId="{00000000-0000-0000-0000-000000000000}"/>
          </ac:spMkLst>
        </pc:spChg>
        <pc:spChg chg="mod ord">
          <ac:chgData name="Loc Huynh" userId="80c0383e323bd6ea" providerId="LiveId" clId="{0C020070-44CA-0940-AECA-E4A8806754B1}" dt="2022-04-16T16:26:57.192" v="8236" actId="700"/>
          <ac:spMkLst>
            <pc:docMk/>
            <pc:sldMk cId="429222788" sldId="548"/>
            <ac:spMk id="3" creationId="{00000000-0000-0000-0000-000000000000}"/>
          </ac:spMkLst>
        </pc:spChg>
      </pc:sldChg>
      <pc:sldChg chg="delSp modSp add del mod modClrScheme delAnim chgLayout">
        <pc:chgData name="Loc Huynh" userId="80c0383e323bd6ea" providerId="LiveId" clId="{0C020070-44CA-0940-AECA-E4A8806754B1}" dt="2022-04-17T04:04:02.539" v="10851" actId="2696"/>
        <pc:sldMkLst>
          <pc:docMk/>
          <pc:sldMk cId="1502130950" sldId="549"/>
        </pc:sldMkLst>
        <pc:spChg chg="mod ord">
          <ac:chgData name="Loc Huynh" userId="80c0383e323bd6ea" providerId="LiveId" clId="{0C020070-44CA-0940-AECA-E4A8806754B1}" dt="2022-04-16T16:26:57.192" v="8236" actId="700"/>
          <ac:spMkLst>
            <pc:docMk/>
            <pc:sldMk cId="1502130950" sldId="549"/>
            <ac:spMk id="2" creationId="{00000000-0000-0000-0000-000000000000}"/>
          </ac:spMkLst>
        </pc:spChg>
        <pc:spChg chg="mod ord">
          <ac:chgData name="Loc Huynh" userId="80c0383e323bd6ea" providerId="LiveId" clId="{0C020070-44CA-0940-AECA-E4A8806754B1}" dt="2022-04-16T16:26:57.192" v="8236" actId="700"/>
          <ac:spMkLst>
            <pc:docMk/>
            <pc:sldMk cId="1502130950" sldId="549"/>
            <ac:spMk id="3" creationId="{00000000-0000-0000-0000-000000000000}"/>
          </ac:spMkLst>
        </pc:spChg>
        <pc:spChg chg="del">
          <ac:chgData name="Loc Huynh" userId="80c0383e323bd6ea" providerId="LiveId" clId="{0C020070-44CA-0940-AECA-E4A8806754B1}" dt="2022-04-17T04:01:37.854" v="10685" actId="478"/>
          <ac:spMkLst>
            <pc:docMk/>
            <pc:sldMk cId="1502130950" sldId="549"/>
            <ac:spMk id="5" creationId="{00000000-0000-0000-0000-000000000000}"/>
          </ac:spMkLst>
        </pc:spChg>
      </pc:sldChg>
      <pc:sldChg chg="modSp add del mod modClrScheme chgLayout">
        <pc:chgData name="Loc Huynh" userId="80c0383e323bd6ea" providerId="LiveId" clId="{0C020070-44CA-0940-AECA-E4A8806754B1}" dt="2022-04-17T04:54:52.350" v="12207" actId="2696"/>
        <pc:sldMkLst>
          <pc:docMk/>
          <pc:sldMk cId="1192690549" sldId="550"/>
        </pc:sldMkLst>
        <pc:spChg chg="mod ord">
          <ac:chgData name="Loc Huynh" userId="80c0383e323bd6ea" providerId="LiveId" clId="{0C020070-44CA-0940-AECA-E4A8806754B1}" dt="2022-04-16T16:26:57.192" v="8236" actId="700"/>
          <ac:spMkLst>
            <pc:docMk/>
            <pc:sldMk cId="1192690549" sldId="550"/>
            <ac:spMk id="2" creationId="{00000000-0000-0000-0000-000000000000}"/>
          </ac:spMkLst>
        </pc:spChg>
        <pc:spChg chg="mod ord">
          <ac:chgData name="Loc Huynh" userId="80c0383e323bd6ea" providerId="LiveId" clId="{0C020070-44CA-0940-AECA-E4A8806754B1}" dt="2022-04-16T16:26:57.192" v="8236" actId="700"/>
          <ac:spMkLst>
            <pc:docMk/>
            <pc:sldMk cId="1192690549" sldId="550"/>
            <ac:spMk id="3" creationId="{00000000-0000-0000-0000-000000000000}"/>
          </ac:spMkLst>
        </pc:spChg>
      </pc:sldChg>
      <pc:sldChg chg="modSp add del mod modClrScheme chgLayout">
        <pc:chgData name="Loc Huynh" userId="80c0383e323bd6ea" providerId="LiveId" clId="{0C020070-44CA-0940-AECA-E4A8806754B1}" dt="2022-04-17T03:05:20.540" v="8868" actId="2696"/>
        <pc:sldMkLst>
          <pc:docMk/>
          <pc:sldMk cId="1553935291" sldId="600"/>
        </pc:sldMkLst>
        <pc:spChg chg="mod ord">
          <ac:chgData name="Loc Huynh" userId="80c0383e323bd6ea" providerId="LiveId" clId="{0C020070-44CA-0940-AECA-E4A8806754B1}" dt="2022-04-16T16:26:57.192" v="8236" actId="700"/>
          <ac:spMkLst>
            <pc:docMk/>
            <pc:sldMk cId="1553935291" sldId="600"/>
            <ac:spMk id="2" creationId="{00000000-0000-0000-0000-000000000000}"/>
          </ac:spMkLst>
        </pc:spChg>
        <pc:spChg chg="mod ord">
          <ac:chgData name="Loc Huynh" userId="80c0383e323bd6ea" providerId="LiveId" clId="{0C020070-44CA-0940-AECA-E4A8806754B1}" dt="2022-04-16T16:26:57.192" v="8236" actId="700"/>
          <ac:spMkLst>
            <pc:docMk/>
            <pc:sldMk cId="1553935291" sldId="600"/>
            <ac:spMk id="3" creationId="{00000000-0000-0000-0000-000000000000}"/>
          </ac:spMkLst>
        </pc:spChg>
      </pc:sldChg>
      <pc:sldChg chg="modSp add del mod modClrScheme chgLayout">
        <pc:chgData name="Loc Huynh" userId="80c0383e323bd6ea" providerId="LiveId" clId="{0C020070-44CA-0940-AECA-E4A8806754B1}" dt="2022-04-17T04:10:19.392" v="11284" actId="2696"/>
        <pc:sldMkLst>
          <pc:docMk/>
          <pc:sldMk cId="2496107516" sldId="601"/>
        </pc:sldMkLst>
        <pc:spChg chg="mod ord">
          <ac:chgData name="Loc Huynh" userId="80c0383e323bd6ea" providerId="LiveId" clId="{0C020070-44CA-0940-AECA-E4A8806754B1}" dt="2022-04-16T16:26:57.192" v="8236" actId="700"/>
          <ac:spMkLst>
            <pc:docMk/>
            <pc:sldMk cId="2496107516" sldId="601"/>
            <ac:spMk id="2" creationId="{00000000-0000-0000-0000-000000000000}"/>
          </ac:spMkLst>
        </pc:spChg>
        <pc:spChg chg="mod ord">
          <ac:chgData name="Loc Huynh" userId="80c0383e323bd6ea" providerId="LiveId" clId="{0C020070-44CA-0940-AECA-E4A8806754B1}" dt="2022-04-16T16:26:57.192" v="8236" actId="700"/>
          <ac:spMkLst>
            <pc:docMk/>
            <pc:sldMk cId="2496107516" sldId="601"/>
            <ac:spMk id="3" creationId="{00000000-0000-0000-0000-000000000000}"/>
          </ac:spMkLst>
        </pc:spChg>
      </pc:sldChg>
      <pc:sldChg chg="modSp add del mod modClrScheme chgLayout">
        <pc:chgData name="Loc Huynh" userId="80c0383e323bd6ea" providerId="LiveId" clId="{0C020070-44CA-0940-AECA-E4A8806754B1}" dt="2022-04-17T05:49:56.339" v="12388" actId="2696"/>
        <pc:sldMkLst>
          <pc:docMk/>
          <pc:sldMk cId="4187589062" sldId="602"/>
        </pc:sldMkLst>
        <pc:spChg chg="mod ord">
          <ac:chgData name="Loc Huynh" userId="80c0383e323bd6ea" providerId="LiveId" clId="{0C020070-44CA-0940-AECA-E4A8806754B1}" dt="2022-04-16T16:26:57.192" v="8236" actId="700"/>
          <ac:spMkLst>
            <pc:docMk/>
            <pc:sldMk cId="4187589062" sldId="602"/>
            <ac:spMk id="2" creationId="{00000000-0000-0000-0000-000000000000}"/>
          </ac:spMkLst>
        </pc:spChg>
        <pc:spChg chg="mod ord">
          <ac:chgData name="Loc Huynh" userId="80c0383e323bd6ea" providerId="LiveId" clId="{0C020070-44CA-0940-AECA-E4A8806754B1}" dt="2022-04-16T16:26:57.192" v="8236" actId="700"/>
          <ac:spMkLst>
            <pc:docMk/>
            <pc:sldMk cId="4187589062" sldId="602"/>
            <ac:spMk id="3" creationId="{00000000-0000-0000-0000-000000000000}"/>
          </ac:spMkLst>
        </pc:spChg>
      </pc:sldChg>
      <pc:sldChg chg="modSp add mod">
        <pc:chgData name="Loc Huynh" userId="80c0383e323bd6ea" providerId="LiveId" clId="{0C020070-44CA-0940-AECA-E4A8806754B1}" dt="2022-04-16T16:33:46.493" v="8398" actId="113"/>
        <pc:sldMkLst>
          <pc:docMk/>
          <pc:sldMk cId="2076596636" sldId="603"/>
        </pc:sldMkLst>
        <pc:spChg chg="mod">
          <ac:chgData name="Loc Huynh" userId="80c0383e323bd6ea" providerId="LiveId" clId="{0C020070-44CA-0940-AECA-E4A8806754B1}" dt="2022-04-16T16:29:45.793" v="8242"/>
          <ac:spMkLst>
            <pc:docMk/>
            <pc:sldMk cId="2076596636" sldId="603"/>
            <ac:spMk id="2" creationId="{14FB75EB-42E3-C744-9CAF-7D2DB53CDAC0}"/>
          </ac:spMkLst>
        </pc:spChg>
        <pc:spChg chg="mod">
          <ac:chgData name="Loc Huynh" userId="80c0383e323bd6ea" providerId="LiveId" clId="{0C020070-44CA-0940-AECA-E4A8806754B1}" dt="2022-04-16T16:33:46.493" v="8398" actId="113"/>
          <ac:spMkLst>
            <pc:docMk/>
            <pc:sldMk cId="2076596636" sldId="603"/>
            <ac:spMk id="3" creationId="{915ED961-82CE-F140-B979-1794E0DE9605}"/>
          </ac:spMkLst>
        </pc:spChg>
      </pc:sldChg>
      <pc:sldChg chg="addSp delSp modSp add mod modAnim">
        <pc:chgData name="Loc Huynh" userId="80c0383e323bd6ea" providerId="LiveId" clId="{0C020070-44CA-0940-AECA-E4A8806754B1}" dt="2022-04-17T03:35:26.773" v="9687" actId="113"/>
        <pc:sldMkLst>
          <pc:docMk/>
          <pc:sldMk cId="4007626823" sldId="604"/>
        </pc:sldMkLst>
        <pc:spChg chg="mod">
          <ac:chgData name="Loc Huynh" userId="80c0383e323bd6ea" providerId="LiveId" clId="{0C020070-44CA-0940-AECA-E4A8806754B1}" dt="2022-04-17T03:17:07.607" v="8876"/>
          <ac:spMkLst>
            <pc:docMk/>
            <pc:sldMk cId="4007626823" sldId="604"/>
            <ac:spMk id="2" creationId="{14FB75EB-42E3-C744-9CAF-7D2DB53CDAC0}"/>
          </ac:spMkLst>
        </pc:spChg>
        <pc:spChg chg="mod">
          <ac:chgData name="Loc Huynh" userId="80c0383e323bd6ea" providerId="LiveId" clId="{0C020070-44CA-0940-AECA-E4A8806754B1}" dt="2022-04-17T03:17:22.480" v="8943" actId="20577"/>
          <ac:spMkLst>
            <pc:docMk/>
            <pc:sldMk cId="4007626823" sldId="604"/>
            <ac:spMk id="3" creationId="{915ED961-82CE-F140-B979-1794E0DE9605}"/>
          </ac:spMkLst>
        </pc:spChg>
        <pc:spChg chg="add mod">
          <ac:chgData name="Loc Huynh" userId="80c0383e323bd6ea" providerId="LiveId" clId="{0C020070-44CA-0940-AECA-E4A8806754B1}" dt="2022-04-17T03:27:40.349" v="9315" actId="14100"/>
          <ac:spMkLst>
            <pc:docMk/>
            <pc:sldMk cId="4007626823" sldId="604"/>
            <ac:spMk id="8" creationId="{E8AA87B4-7AC3-2735-A110-B7229F80ABBF}"/>
          </ac:spMkLst>
        </pc:spChg>
        <pc:spChg chg="add mod">
          <ac:chgData name="Loc Huynh" userId="80c0383e323bd6ea" providerId="LiveId" clId="{0C020070-44CA-0940-AECA-E4A8806754B1}" dt="2022-04-17T03:34:08.099" v="9675" actId="13926"/>
          <ac:spMkLst>
            <pc:docMk/>
            <pc:sldMk cId="4007626823" sldId="604"/>
            <ac:spMk id="9" creationId="{C087A023-37E1-518F-FD49-3D6A96F4306E}"/>
          </ac:spMkLst>
        </pc:spChg>
        <pc:spChg chg="add mod">
          <ac:chgData name="Loc Huynh" userId="80c0383e323bd6ea" providerId="LiveId" clId="{0C020070-44CA-0940-AECA-E4A8806754B1}" dt="2022-04-17T03:35:26.773" v="9687" actId="113"/>
          <ac:spMkLst>
            <pc:docMk/>
            <pc:sldMk cId="4007626823" sldId="604"/>
            <ac:spMk id="10" creationId="{8ADCD01B-2DC2-BA25-D5B3-509504D81D23}"/>
          </ac:spMkLst>
        </pc:spChg>
        <pc:graphicFrameChg chg="del">
          <ac:chgData name="Loc Huynh" userId="80c0383e323bd6ea" providerId="LiveId" clId="{0C020070-44CA-0940-AECA-E4A8806754B1}" dt="2022-04-17T03:17:25.121" v="8944" actId="478"/>
          <ac:graphicFrameMkLst>
            <pc:docMk/>
            <pc:sldMk cId="4007626823" sldId="604"/>
            <ac:graphicFrameMk id="6" creationId="{2E4A721B-2136-0140-8F1B-DD848E9B3571}"/>
          </ac:graphicFrameMkLst>
        </pc:graphicFrameChg>
        <pc:graphicFrameChg chg="del">
          <ac:chgData name="Loc Huynh" userId="80c0383e323bd6ea" providerId="LiveId" clId="{0C020070-44CA-0940-AECA-E4A8806754B1}" dt="2022-04-17T03:17:26.161" v="8945" actId="478"/>
          <ac:graphicFrameMkLst>
            <pc:docMk/>
            <pc:sldMk cId="4007626823" sldId="604"/>
            <ac:graphicFrameMk id="7" creationId="{63B288DC-69CE-8BDF-E665-C15939572F63}"/>
          </ac:graphicFrameMkLst>
        </pc:graphicFrameChg>
      </pc:sldChg>
      <pc:sldChg chg="add del">
        <pc:chgData name="Loc Huynh" userId="80c0383e323bd6ea" providerId="LiveId" clId="{0C020070-44CA-0940-AECA-E4A8806754B1}" dt="2022-04-17T03:31:24.477" v="9430"/>
        <pc:sldMkLst>
          <pc:docMk/>
          <pc:sldMk cId="368119719" sldId="605"/>
        </pc:sldMkLst>
      </pc:sldChg>
      <pc:sldChg chg="addSp modSp add mod">
        <pc:chgData name="Loc Huynh" userId="80c0383e323bd6ea" providerId="LiveId" clId="{0C020070-44CA-0940-AECA-E4A8806754B1}" dt="2022-04-17T03:50:33.399" v="10322" actId="1076"/>
        <pc:sldMkLst>
          <pc:docMk/>
          <pc:sldMk cId="1118606230" sldId="605"/>
        </pc:sldMkLst>
        <pc:spChg chg="mod">
          <ac:chgData name="Loc Huynh" userId="80c0383e323bd6ea" providerId="LiveId" clId="{0C020070-44CA-0940-AECA-E4A8806754B1}" dt="2022-04-17T03:36:20.909" v="9690"/>
          <ac:spMkLst>
            <pc:docMk/>
            <pc:sldMk cId="1118606230" sldId="605"/>
            <ac:spMk id="2" creationId="{14FB75EB-42E3-C744-9CAF-7D2DB53CDAC0}"/>
          </ac:spMkLst>
        </pc:spChg>
        <pc:spChg chg="mod">
          <ac:chgData name="Loc Huynh" userId="80c0383e323bd6ea" providerId="LiveId" clId="{0C020070-44CA-0940-AECA-E4A8806754B1}" dt="2022-04-17T03:46:39.219" v="10214" actId="207"/>
          <ac:spMkLst>
            <pc:docMk/>
            <pc:sldMk cId="1118606230" sldId="605"/>
            <ac:spMk id="3" creationId="{915ED961-82CE-F140-B979-1794E0DE9605}"/>
          </ac:spMkLst>
        </pc:spChg>
        <pc:spChg chg="add mod">
          <ac:chgData name="Loc Huynh" userId="80c0383e323bd6ea" providerId="LiveId" clId="{0C020070-44CA-0940-AECA-E4A8806754B1}" dt="2022-04-17T03:50:33.399" v="10322" actId="1076"/>
          <ac:spMkLst>
            <pc:docMk/>
            <pc:sldMk cId="1118606230" sldId="605"/>
            <ac:spMk id="5" creationId="{34B8B1A4-C608-0382-3F5E-53C2DCE36EE7}"/>
          </ac:spMkLst>
        </pc:spChg>
      </pc:sldChg>
      <pc:sldChg chg="delSp modSp add mod delAnim">
        <pc:chgData name="Loc Huynh" userId="80c0383e323bd6ea" providerId="LiveId" clId="{0C020070-44CA-0940-AECA-E4A8806754B1}" dt="2022-04-17T03:56:46.924" v="10516" actId="20577"/>
        <pc:sldMkLst>
          <pc:docMk/>
          <pc:sldMk cId="3076690350" sldId="606"/>
        </pc:sldMkLst>
        <pc:spChg chg="mod">
          <ac:chgData name="Loc Huynh" userId="80c0383e323bd6ea" providerId="LiveId" clId="{0C020070-44CA-0940-AECA-E4A8806754B1}" dt="2022-04-17T03:56:46.924" v="10516" actId="20577"/>
          <ac:spMkLst>
            <pc:docMk/>
            <pc:sldMk cId="3076690350" sldId="606"/>
            <ac:spMk id="3" creationId="{915ED961-82CE-F140-B979-1794E0DE9605}"/>
          </ac:spMkLst>
        </pc:spChg>
        <pc:spChg chg="mod">
          <ac:chgData name="Loc Huynh" userId="80c0383e323bd6ea" providerId="LiveId" clId="{0C020070-44CA-0940-AECA-E4A8806754B1}" dt="2022-04-17T03:54:32.746" v="10426" actId="20577"/>
          <ac:spMkLst>
            <pc:docMk/>
            <pc:sldMk cId="3076690350" sldId="606"/>
            <ac:spMk id="8" creationId="{E8AA87B4-7AC3-2735-A110-B7229F80ABBF}"/>
          </ac:spMkLst>
        </pc:spChg>
        <pc:spChg chg="mod">
          <ac:chgData name="Loc Huynh" userId="80c0383e323bd6ea" providerId="LiveId" clId="{0C020070-44CA-0940-AECA-E4A8806754B1}" dt="2022-04-17T03:53:44.018" v="10402" actId="14100"/>
          <ac:spMkLst>
            <pc:docMk/>
            <pc:sldMk cId="3076690350" sldId="606"/>
            <ac:spMk id="9" creationId="{C087A023-37E1-518F-FD49-3D6A96F4306E}"/>
          </ac:spMkLst>
        </pc:spChg>
        <pc:spChg chg="del">
          <ac:chgData name="Loc Huynh" userId="80c0383e323bd6ea" providerId="LiveId" clId="{0C020070-44CA-0940-AECA-E4A8806754B1}" dt="2022-04-17T03:53:15.994" v="10378" actId="478"/>
          <ac:spMkLst>
            <pc:docMk/>
            <pc:sldMk cId="3076690350" sldId="606"/>
            <ac:spMk id="10" creationId="{8ADCD01B-2DC2-BA25-D5B3-509504D81D23}"/>
          </ac:spMkLst>
        </pc:spChg>
      </pc:sldChg>
      <pc:sldChg chg="modSp add mod">
        <pc:chgData name="Loc Huynh" userId="80c0383e323bd6ea" providerId="LiveId" clId="{0C020070-44CA-0940-AECA-E4A8806754B1}" dt="2022-04-17T04:00:15.471" v="10607" actId="14100"/>
        <pc:sldMkLst>
          <pc:docMk/>
          <pc:sldMk cId="201335806" sldId="607"/>
        </pc:sldMkLst>
        <pc:spChg chg="mod">
          <ac:chgData name="Loc Huynh" userId="80c0383e323bd6ea" providerId="LiveId" clId="{0C020070-44CA-0940-AECA-E4A8806754B1}" dt="2022-04-17T03:56:58.065" v="10538" actId="20577"/>
          <ac:spMkLst>
            <pc:docMk/>
            <pc:sldMk cId="201335806" sldId="607"/>
            <ac:spMk id="3" creationId="{915ED961-82CE-F140-B979-1794E0DE9605}"/>
          </ac:spMkLst>
        </pc:spChg>
        <pc:spChg chg="mod">
          <ac:chgData name="Loc Huynh" userId="80c0383e323bd6ea" providerId="LiveId" clId="{0C020070-44CA-0940-AECA-E4A8806754B1}" dt="2022-04-17T03:57:52.621" v="10569" actId="14100"/>
          <ac:spMkLst>
            <pc:docMk/>
            <pc:sldMk cId="201335806" sldId="607"/>
            <ac:spMk id="8" creationId="{E8AA87B4-7AC3-2735-A110-B7229F80ABBF}"/>
          </ac:spMkLst>
        </pc:spChg>
        <pc:spChg chg="mod">
          <ac:chgData name="Loc Huynh" userId="80c0383e323bd6ea" providerId="LiveId" clId="{0C020070-44CA-0940-AECA-E4A8806754B1}" dt="2022-04-17T04:00:15.471" v="10607" actId="14100"/>
          <ac:spMkLst>
            <pc:docMk/>
            <pc:sldMk cId="201335806" sldId="607"/>
            <ac:spMk id="9" creationId="{C087A023-37E1-518F-FD49-3D6A96F4306E}"/>
          </ac:spMkLst>
        </pc:spChg>
      </pc:sldChg>
      <pc:sldChg chg="delSp modSp add mod">
        <pc:chgData name="Loc Huynh" userId="80c0383e323bd6ea" providerId="LiveId" clId="{0C020070-44CA-0940-AECA-E4A8806754B1}" dt="2022-04-17T04:03:53.129" v="10850" actId="207"/>
        <pc:sldMkLst>
          <pc:docMk/>
          <pc:sldMk cId="3717451608" sldId="608"/>
        </pc:sldMkLst>
        <pc:spChg chg="mod">
          <ac:chgData name="Loc Huynh" userId="80c0383e323bd6ea" providerId="LiveId" clId="{0C020070-44CA-0940-AECA-E4A8806754B1}" dt="2022-04-17T04:03:53.129" v="10850" actId="207"/>
          <ac:spMkLst>
            <pc:docMk/>
            <pc:sldMk cId="3717451608" sldId="608"/>
            <ac:spMk id="3" creationId="{915ED961-82CE-F140-B979-1794E0DE9605}"/>
          </ac:spMkLst>
        </pc:spChg>
        <pc:spChg chg="del">
          <ac:chgData name="Loc Huynh" userId="80c0383e323bd6ea" providerId="LiveId" clId="{0C020070-44CA-0940-AECA-E4A8806754B1}" dt="2022-04-17T04:02:25.609" v="10771" actId="478"/>
          <ac:spMkLst>
            <pc:docMk/>
            <pc:sldMk cId="3717451608" sldId="608"/>
            <ac:spMk id="5" creationId="{34B8B1A4-C608-0382-3F5E-53C2DCE36EE7}"/>
          </ac:spMkLst>
        </pc:spChg>
      </pc:sldChg>
      <pc:sldChg chg="modSp add mod">
        <pc:chgData name="Loc Huynh" userId="80c0383e323bd6ea" providerId="LiveId" clId="{0C020070-44CA-0940-AECA-E4A8806754B1}" dt="2022-04-17T04:10:49.583" v="11307" actId="20577"/>
        <pc:sldMkLst>
          <pc:docMk/>
          <pc:sldMk cId="374761031" sldId="609"/>
        </pc:sldMkLst>
        <pc:spChg chg="mod">
          <ac:chgData name="Loc Huynh" userId="80c0383e323bd6ea" providerId="LiveId" clId="{0C020070-44CA-0940-AECA-E4A8806754B1}" dt="2022-04-17T04:10:49.583" v="11307" actId="20577"/>
          <ac:spMkLst>
            <pc:docMk/>
            <pc:sldMk cId="374761031" sldId="609"/>
            <ac:spMk id="3" creationId="{915ED961-82CE-F140-B979-1794E0DE9605}"/>
          </ac:spMkLst>
        </pc:spChg>
      </pc:sldChg>
      <pc:sldChg chg="modSp add mod">
        <pc:chgData name="Loc Huynh" userId="80c0383e323bd6ea" providerId="LiveId" clId="{0C020070-44CA-0940-AECA-E4A8806754B1}" dt="2022-04-17T04:50:58.120" v="12123" actId="207"/>
        <pc:sldMkLst>
          <pc:docMk/>
          <pc:sldMk cId="3652972922" sldId="610"/>
        </pc:sldMkLst>
        <pc:spChg chg="mod">
          <ac:chgData name="Loc Huynh" userId="80c0383e323bd6ea" providerId="LiveId" clId="{0C020070-44CA-0940-AECA-E4A8806754B1}" dt="2022-04-17T04:12:53.728" v="11325" actId="20577"/>
          <ac:spMkLst>
            <pc:docMk/>
            <pc:sldMk cId="3652972922" sldId="610"/>
            <ac:spMk id="2" creationId="{14FB75EB-42E3-C744-9CAF-7D2DB53CDAC0}"/>
          </ac:spMkLst>
        </pc:spChg>
        <pc:spChg chg="mod">
          <ac:chgData name="Loc Huynh" userId="80c0383e323bd6ea" providerId="LiveId" clId="{0C020070-44CA-0940-AECA-E4A8806754B1}" dt="2022-04-17T04:50:58.120" v="12123" actId="207"/>
          <ac:spMkLst>
            <pc:docMk/>
            <pc:sldMk cId="3652972922" sldId="610"/>
            <ac:spMk id="3" creationId="{915ED961-82CE-F140-B979-1794E0DE9605}"/>
          </ac:spMkLst>
        </pc:spChg>
      </pc:sldChg>
      <pc:sldChg chg="addSp modSp add mod">
        <pc:chgData name="Loc Huynh" userId="80c0383e323bd6ea" providerId="LiveId" clId="{0C020070-44CA-0940-AECA-E4A8806754B1}" dt="2022-04-17T04:54:34.211" v="12206" actId="1076"/>
        <pc:sldMkLst>
          <pc:docMk/>
          <pc:sldMk cId="2863152342" sldId="611"/>
        </pc:sldMkLst>
        <pc:spChg chg="mod">
          <ac:chgData name="Loc Huynh" userId="80c0383e323bd6ea" providerId="LiveId" clId="{0C020070-44CA-0940-AECA-E4A8806754B1}" dt="2022-04-17T04:21:40.246" v="11470"/>
          <ac:spMkLst>
            <pc:docMk/>
            <pc:sldMk cId="2863152342" sldId="611"/>
            <ac:spMk id="2" creationId="{14FB75EB-42E3-C744-9CAF-7D2DB53CDAC0}"/>
          </ac:spMkLst>
        </pc:spChg>
        <pc:spChg chg="mod">
          <ac:chgData name="Loc Huynh" userId="80c0383e323bd6ea" providerId="LiveId" clId="{0C020070-44CA-0940-AECA-E4A8806754B1}" dt="2022-04-17T04:22:16.946" v="11498" actId="20577"/>
          <ac:spMkLst>
            <pc:docMk/>
            <pc:sldMk cId="2863152342" sldId="611"/>
            <ac:spMk id="3" creationId="{915ED961-82CE-F140-B979-1794E0DE9605}"/>
          </ac:spMkLst>
        </pc:spChg>
        <pc:spChg chg="mod">
          <ac:chgData name="Loc Huynh" userId="80c0383e323bd6ea" providerId="LiveId" clId="{0C020070-44CA-0940-AECA-E4A8806754B1}" dt="2022-04-17T04:54:34.211" v="12206" actId="1076"/>
          <ac:spMkLst>
            <pc:docMk/>
            <pc:sldMk cId="2863152342" sldId="611"/>
            <ac:spMk id="5" creationId="{34B8B1A4-C608-0382-3F5E-53C2DCE36EE7}"/>
          </ac:spMkLst>
        </pc:spChg>
        <pc:spChg chg="add mod">
          <ac:chgData name="Loc Huynh" userId="80c0383e323bd6ea" providerId="LiveId" clId="{0C020070-44CA-0940-AECA-E4A8806754B1}" dt="2022-04-17T04:54:34.211" v="12206" actId="1076"/>
          <ac:spMkLst>
            <pc:docMk/>
            <pc:sldMk cId="2863152342" sldId="611"/>
            <ac:spMk id="6" creationId="{A301151D-0911-E109-E14F-9F5F751FF7AA}"/>
          </ac:spMkLst>
        </pc:spChg>
      </pc:sldChg>
      <pc:sldChg chg="addSp delSp modSp add mod delAnim modAnim modNotesTx">
        <pc:chgData name="Loc Huynh" userId="80c0383e323bd6ea" providerId="LiveId" clId="{0C020070-44CA-0940-AECA-E4A8806754B1}" dt="2022-05-16T02:52:07.035" v="13539" actId="20577"/>
        <pc:sldMkLst>
          <pc:docMk/>
          <pc:sldMk cId="1330736121" sldId="612"/>
        </pc:sldMkLst>
        <pc:spChg chg="mod">
          <ac:chgData name="Loc Huynh" userId="80c0383e323bd6ea" providerId="LiveId" clId="{0C020070-44CA-0940-AECA-E4A8806754B1}" dt="2022-04-17T04:23:07.583" v="11502"/>
          <ac:spMkLst>
            <pc:docMk/>
            <pc:sldMk cId="1330736121" sldId="612"/>
            <ac:spMk id="2" creationId="{14FB75EB-42E3-C744-9CAF-7D2DB53CDAC0}"/>
          </ac:spMkLst>
        </pc:spChg>
        <pc:spChg chg="mod">
          <ac:chgData name="Loc Huynh" userId="80c0383e323bd6ea" providerId="LiveId" clId="{0C020070-44CA-0940-AECA-E4A8806754B1}" dt="2022-04-17T04:41:46.724" v="11822" actId="207"/>
          <ac:spMkLst>
            <pc:docMk/>
            <pc:sldMk cId="1330736121" sldId="612"/>
            <ac:spMk id="3" creationId="{915ED961-82CE-F140-B979-1794E0DE9605}"/>
          </ac:spMkLst>
        </pc:spChg>
        <pc:spChg chg="mod">
          <ac:chgData name="Loc Huynh" userId="80c0383e323bd6ea" providerId="LiveId" clId="{0C020070-44CA-0940-AECA-E4A8806754B1}" dt="2022-05-16T02:52:07.035" v="13539" actId="20577"/>
          <ac:spMkLst>
            <pc:docMk/>
            <pc:sldMk cId="1330736121" sldId="612"/>
            <ac:spMk id="8" creationId="{E8AA87B4-7AC3-2735-A110-B7229F80ABBF}"/>
          </ac:spMkLst>
        </pc:spChg>
        <pc:spChg chg="mod">
          <ac:chgData name="Loc Huynh" userId="80c0383e323bd6ea" providerId="LiveId" clId="{0C020070-44CA-0940-AECA-E4A8806754B1}" dt="2022-04-17T04:43:27.009" v="11824" actId="14100"/>
          <ac:spMkLst>
            <pc:docMk/>
            <pc:sldMk cId="1330736121" sldId="612"/>
            <ac:spMk id="9" creationId="{C087A023-37E1-518F-FD49-3D6A96F4306E}"/>
          </ac:spMkLst>
        </pc:spChg>
        <pc:spChg chg="del">
          <ac:chgData name="Loc Huynh" userId="80c0383e323bd6ea" providerId="LiveId" clId="{0C020070-44CA-0940-AECA-E4A8806754B1}" dt="2022-04-17T04:36:30.692" v="11772" actId="478"/>
          <ac:spMkLst>
            <pc:docMk/>
            <pc:sldMk cId="1330736121" sldId="612"/>
            <ac:spMk id="10" creationId="{8ADCD01B-2DC2-BA25-D5B3-509504D81D23}"/>
          </ac:spMkLst>
        </pc:spChg>
        <pc:spChg chg="add mod">
          <ac:chgData name="Loc Huynh" userId="80c0383e323bd6ea" providerId="LiveId" clId="{0C020070-44CA-0940-AECA-E4A8806754B1}" dt="2022-04-17T04:45:36.621" v="11901" actId="1076"/>
          <ac:spMkLst>
            <pc:docMk/>
            <pc:sldMk cId="1330736121" sldId="612"/>
            <ac:spMk id="11" creationId="{638F87CD-1A19-30F5-7092-70246E9EE72C}"/>
          </ac:spMkLst>
        </pc:spChg>
      </pc:sldChg>
      <pc:sldChg chg="addSp delSp modSp add mod delAnim modAnim">
        <pc:chgData name="Loc Huynh" userId="80c0383e323bd6ea" providerId="LiveId" clId="{0C020070-44CA-0940-AECA-E4A8806754B1}" dt="2022-04-17T05:49:42.167" v="12387" actId="14100"/>
        <pc:sldMkLst>
          <pc:docMk/>
          <pc:sldMk cId="1721721839" sldId="613"/>
        </pc:sldMkLst>
        <pc:spChg chg="mod">
          <ac:chgData name="Loc Huynh" userId="80c0383e323bd6ea" providerId="LiveId" clId="{0C020070-44CA-0940-AECA-E4A8806754B1}" dt="2022-04-17T05:48:05.091" v="12369" actId="20577"/>
          <ac:spMkLst>
            <pc:docMk/>
            <pc:sldMk cId="1721721839" sldId="613"/>
            <ac:spMk id="8" creationId="{E8AA87B4-7AC3-2735-A110-B7229F80ABBF}"/>
          </ac:spMkLst>
        </pc:spChg>
        <pc:spChg chg="mod">
          <ac:chgData name="Loc Huynh" userId="80c0383e323bd6ea" providerId="LiveId" clId="{0C020070-44CA-0940-AECA-E4A8806754B1}" dt="2022-04-17T05:49:37.462" v="12385" actId="1076"/>
          <ac:spMkLst>
            <pc:docMk/>
            <pc:sldMk cId="1721721839" sldId="613"/>
            <ac:spMk id="9" creationId="{C087A023-37E1-518F-FD49-3D6A96F4306E}"/>
          </ac:spMkLst>
        </pc:spChg>
        <pc:spChg chg="del">
          <ac:chgData name="Loc Huynh" userId="80c0383e323bd6ea" providerId="LiveId" clId="{0C020070-44CA-0940-AECA-E4A8806754B1}" dt="2022-04-17T05:47:52.152" v="12364" actId="478"/>
          <ac:spMkLst>
            <pc:docMk/>
            <pc:sldMk cId="1721721839" sldId="613"/>
            <ac:spMk id="11" creationId="{638F87CD-1A19-30F5-7092-70246E9EE72C}"/>
          </ac:spMkLst>
        </pc:spChg>
        <pc:cxnChg chg="add mod">
          <ac:chgData name="Loc Huynh" userId="80c0383e323bd6ea" providerId="LiveId" clId="{0C020070-44CA-0940-AECA-E4A8806754B1}" dt="2022-04-17T05:49:42.167" v="12387" actId="14100"/>
          <ac:cxnSpMkLst>
            <pc:docMk/>
            <pc:sldMk cId="1721721839" sldId="613"/>
            <ac:cxnSpMk id="6" creationId="{B6D4E404-1AC9-E85A-8A0E-5E10D46BB048}"/>
          </ac:cxnSpMkLst>
        </pc:cxnChg>
        <pc:cxnChg chg="add mod">
          <ac:chgData name="Loc Huynh" userId="80c0383e323bd6ea" providerId="LiveId" clId="{0C020070-44CA-0940-AECA-E4A8806754B1}" dt="2022-04-17T05:49:40.106" v="12386" actId="14100"/>
          <ac:cxnSpMkLst>
            <pc:docMk/>
            <pc:sldMk cId="1721721839" sldId="613"/>
            <ac:cxnSpMk id="13" creationId="{9D246C0F-D3AB-020F-8F54-C7D072C940D7}"/>
          </ac:cxnSpMkLst>
        </pc:cxnChg>
      </pc:sldChg>
      <pc:sldChg chg="add del">
        <pc:chgData name="Loc Huynh" userId="80c0383e323bd6ea" providerId="LiveId" clId="{0C020070-44CA-0940-AECA-E4A8806754B1}" dt="2022-04-17T04:22:59.907" v="11501"/>
        <pc:sldMkLst>
          <pc:docMk/>
          <pc:sldMk cId="2725710774" sldId="613"/>
        </pc:sldMkLst>
      </pc:sldChg>
      <pc:sldChg chg="delSp modSp add mod">
        <pc:chgData name="Loc Huynh" userId="80c0383e323bd6ea" providerId="LiveId" clId="{0C020070-44CA-0940-AECA-E4A8806754B1}" dt="2022-04-17T06:20:36.849" v="13202" actId="207"/>
        <pc:sldMkLst>
          <pc:docMk/>
          <pc:sldMk cId="1840366607" sldId="614"/>
        </pc:sldMkLst>
        <pc:spChg chg="mod">
          <ac:chgData name="Loc Huynh" userId="80c0383e323bd6ea" providerId="LiveId" clId="{0C020070-44CA-0940-AECA-E4A8806754B1}" dt="2022-04-17T06:20:36.849" v="13202" actId="207"/>
          <ac:spMkLst>
            <pc:docMk/>
            <pc:sldMk cId="1840366607" sldId="614"/>
            <ac:spMk id="3" creationId="{915ED961-82CE-F140-B979-1794E0DE9605}"/>
          </ac:spMkLst>
        </pc:spChg>
        <pc:spChg chg="del">
          <ac:chgData name="Loc Huynh" userId="80c0383e323bd6ea" providerId="LiveId" clId="{0C020070-44CA-0940-AECA-E4A8806754B1}" dt="2022-04-17T06:16:50.534" v="12876" actId="478"/>
          <ac:spMkLst>
            <pc:docMk/>
            <pc:sldMk cId="1840366607" sldId="614"/>
            <ac:spMk id="10" creationId="{2A5BEC2B-1548-AAA3-EAAB-879B8CC285C0}"/>
          </ac:spMkLst>
        </pc:spChg>
        <pc:spChg chg="del">
          <ac:chgData name="Loc Huynh" userId="80c0383e323bd6ea" providerId="LiveId" clId="{0C020070-44CA-0940-AECA-E4A8806754B1}" dt="2022-04-17T06:16:50.534" v="12876" actId="478"/>
          <ac:spMkLst>
            <pc:docMk/>
            <pc:sldMk cId="1840366607" sldId="614"/>
            <ac:spMk id="11" creationId="{3AEA174A-B257-58BA-A624-10C918CE483A}"/>
          </ac:spMkLst>
        </pc:spChg>
        <pc:spChg chg="del">
          <ac:chgData name="Loc Huynh" userId="80c0383e323bd6ea" providerId="LiveId" clId="{0C020070-44CA-0940-AECA-E4A8806754B1}" dt="2022-04-17T06:16:50.534" v="12876" actId="478"/>
          <ac:spMkLst>
            <pc:docMk/>
            <pc:sldMk cId="1840366607" sldId="614"/>
            <ac:spMk id="12" creationId="{8FA68138-CA9B-4189-4042-AF814CD76849}"/>
          </ac:spMkLst>
        </pc:spChg>
        <pc:spChg chg="del">
          <ac:chgData name="Loc Huynh" userId="80c0383e323bd6ea" providerId="LiveId" clId="{0C020070-44CA-0940-AECA-E4A8806754B1}" dt="2022-04-17T06:16:50.534" v="12876" actId="478"/>
          <ac:spMkLst>
            <pc:docMk/>
            <pc:sldMk cId="1840366607" sldId="614"/>
            <ac:spMk id="13" creationId="{92AE46CD-AB7A-0544-F4B6-09E22882E72F}"/>
          </ac:spMkLst>
        </pc:spChg>
        <pc:spChg chg="del">
          <ac:chgData name="Loc Huynh" userId="80c0383e323bd6ea" providerId="LiveId" clId="{0C020070-44CA-0940-AECA-E4A8806754B1}" dt="2022-04-17T06:16:50.534" v="12876" actId="478"/>
          <ac:spMkLst>
            <pc:docMk/>
            <pc:sldMk cId="1840366607" sldId="614"/>
            <ac:spMk id="14" creationId="{F3530E78-F8B0-2CD4-4F92-43E5792294C2}"/>
          </ac:spMkLst>
        </pc:spChg>
        <pc:graphicFrameChg chg="del">
          <ac:chgData name="Loc Huynh" userId="80c0383e323bd6ea" providerId="LiveId" clId="{0C020070-44CA-0940-AECA-E4A8806754B1}" dt="2022-04-17T06:16:45.165" v="12875" actId="478"/>
          <ac:graphicFrameMkLst>
            <pc:docMk/>
            <pc:sldMk cId="1840366607" sldId="614"/>
            <ac:graphicFrameMk id="6" creationId="{6D7265E1-5BD3-A645-9D84-92FA8AAEA24C}"/>
          </ac:graphicFrameMkLst>
        </pc:graphicFrameChg>
        <pc:graphicFrameChg chg="del">
          <ac:chgData name="Loc Huynh" userId="80c0383e323bd6ea" providerId="LiveId" clId="{0C020070-44CA-0940-AECA-E4A8806754B1}" dt="2022-04-17T06:16:50.534" v="12876" actId="478"/>
          <ac:graphicFrameMkLst>
            <pc:docMk/>
            <pc:sldMk cId="1840366607" sldId="614"/>
            <ac:graphicFrameMk id="7" creationId="{E8C0AD8D-694E-959A-1D23-3B48548FD904}"/>
          </ac:graphicFrameMkLst>
        </pc:graphicFrameChg>
        <pc:cxnChg chg="del mod">
          <ac:chgData name="Loc Huynh" userId="80c0383e323bd6ea" providerId="LiveId" clId="{0C020070-44CA-0940-AECA-E4A8806754B1}" dt="2022-04-17T06:16:50.534" v="12876" actId="478"/>
          <ac:cxnSpMkLst>
            <pc:docMk/>
            <pc:sldMk cId="1840366607" sldId="614"/>
            <ac:cxnSpMk id="8" creationId="{77B97E04-A11E-FA89-29CF-E4D353F99460}"/>
          </ac:cxnSpMkLst>
        </pc:cxn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3F33C6E-2BDD-3F4A-9337-D7CA4FADC1C1}" type="doc">
      <dgm:prSet loTypeId="urn:microsoft.com/office/officeart/2005/8/layout/hierarchy1" loCatId="" qsTypeId="urn:microsoft.com/office/officeart/2005/8/quickstyle/simple1" qsCatId="simple" csTypeId="urn:microsoft.com/office/officeart/2005/8/colors/colorful2" csCatId="colorful" phldr="1"/>
      <dgm:spPr/>
      <dgm:t>
        <a:bodyPr/>
        <a:lstStyle/>
        <a:p>
          <a:endParaRPr lang="en-US"/>
        </a:p>
      </dgm:t>
    </dgm:pt>
    <dgm:pt modelId="{BCC8222C-06BB-1C43-8EE3-DE558AD7FB8C}">
      <dgm:prSet phldrT="[Text]"/>
      <dgm:spPr/>
      <dgm:t>
        <a:bodyPr/>
        <a:lstStyle/>
        <a:p>
          <a:r>
            <a:rPr lang="en-US"/>
            <a:t>Person</a:t>
          </a:r>
        </a:p>
      </dgm:t>
    </dgm:pt>
    <dgm:pt modelId="{7504E7F1-5224-904F-8E73-671F0E7E8491}" type="parTrans" cxnId="{52836DE9-29FA-904B-8032-C2E980A9B942}">
      <dgm:prSet/>
      <dgm:spPr/>
      <dgm:t>
        <a:bodyPr/>
        <a:lstStyle/>
        <a:p>
          <a:endParaRPr lang="en-US"/>
        </a:p>
      </dgm:t>
    </dgm:pt>
    <dgm:pt modelId="{6A1FE325-96D4-254D-AC66-7525908BD050}" type="sibTrans" cxnId="{52836DE9-29FA-904B-8032-C2E980A9B942}">
      <dgm:prSet/>
      <dgm:spPr/>
      <dgm:t>
        <a:bodyPr/>
        <a:lstStyle/>
        <a:p>
          <a:endParaRPr lang="en-US"/>
        </a:p>
      </dgm:t>
    </dgm:pt>
    <dgm:pt modelId="{48C6D3C6-750F-D84A-8329-E6C1BE2B1244}">
      <dgm:prSet phldrT="[Text]"/>
      <dgm:spPr>
        <a:ln w="26424"/>
      </dgm:spPr>
      <dgm:t>
        <a:bodyPr/>
        <a:lstStyle/>
        <a:p>
          <a:r>
            <a:rPr lang="en-US"/>
            <a:t>Student</a:t>
          </a:r>
        </a:p>
      </dgm:t>
    </dgm:pt>
    <dgm:pt modelId="{3073A780-51D6-0E4D-85C3-47266F03B0A0}" type="parTrans" cxnId="{738971E5-3E0B-3341-A81C-64A5C3FEF4BE}">
      <dgm:prSet/>
      <dgm:spPr/>
      <dgm:t>
        <a:bodyPr/>
        <a:lstStyle/>
        <a:p>
          <a:endParaRPr lang="en-US"/>
        </a:p>
      </dgm:t>
    </dgm:pt>
    <dgm:pt modelId="{515A57EA-DFBE-9547-A0B7-43AFE44EA867}" type="sibTrans" cxnId="{738971E5-3E0B-3341-A81C-64A5C3FEF4BE}">
      <dgm:prSet/>
      <dgm:spPr/>
      <dgm:t>
        <a:bodyPr/>
        <a:lstStyle/>
        <a:p>
          <a:endParaRPr lang="en-US"/>
        </a:p>
      </dgm:t>
    </dgm:pt>
    <dgm:pt modelId="{D80C6157-1C10-604B-9D71-7CE9BDDDA356}">
      <dgm:prSet phldrT="[Text]"/>
      <dgm:spPr/>
      <dgm:t>
        <a:bodyPr/>
        <a:lstStyle/>
        <a:p>
          <a:r>
            <a:rPr lang="en-US"/>
            <a:t>Staff</a:t>
          </a:r>
        </a:p>
      </dgm:t>
    </dgm:pt>
    <dgm:pt modelId="{F945774A-2BDA-DD40-94F5-9384A0104CFE}" type="parTrans" cxnId="{7BEAA686-31A9-1C46-B2CF-1C4C14D62DEA}">
      <dgm:prSet/>
      <dgm:spPr/>
      <dgm:t>
        <a:bodyPr/>
        <a:lstStyle/>
        <a:p>
          <a:endParaRPr lang="en-US"/>
        </a:p>
      </dgm:t>
    </dgm:pt>
    <dgm:pt modelId="{0090F7EE-70C0-D243-86FD-8A8178D4C570}" type="sibTrans" cxnId="{7BEAA686-31A9-1C46-B2CF-1C4C14D62DEA}">
      <dgm:prSet/>
      <dgm:spPr/>
      <dgm:t>
        <a:bodyPr/>
        <a:lstStyle/>
        <a:p>
          <a:endParaRPr lang="en-US"/>
        </a:p>
      </dgm:t>
    </dgm:pt>
    <dgm:pt modelId="{5384E3EA-8716-3D42-BDB7-4715A721969C}" type="pres">
      <dgm:prSet presAssocID="{43F33C6E-2BDD-3F4A-9337-D7CA4FADC1C1}" presName="hierChild1" presStyleCnt="0">
        <dgm:presLayoutVars>
          <dgm:chPref val="1"/>
          <dgm:dir/>
          <dgm:animOne val="branch"/>
          <dgm:animLvl val="lvl"/>
          <dgm:resizeHandles/>
        </dgm:presLayoutVars>
      </dgm:prSet>
      <dgm:spPr/>
    </dgm:pt>
    <dgm:pt modelId="{49E042D3-C889-C24A-814B-06270DB23941}" type="pres">
      <dgm:prSet presAssocID="{BCC8222C-06BB-1C43-8EE3-DE558AD7FB8C}" presName="hierRoot1" presStyleCnt="0"/>
      <dgm:spPr/>
    </dgm:pt>
    <dgm:pt modelId="{A8040F8D-5E11-7E4A-B736-90F3DD4376CA}" type="pres">
      <dgm:prSet presAssocID="{BCC8222C-06BB-1C43-8EE3-DE558AD7FB8C}" presName="composite" presStyleCnt="0"/>
      <dgm:spPr/>
    </dgm:pt>
    <dgm:pt modelId="{F0CB5A2F-9F24-1548-86CA-80E1B7FECB66}" type="pres">
      <dgm:prSet presAssocID="{BCC8222C-06BB-1C43-8EE3-DE558AD7FB8C}" presName="background" presStyleLbl="node0" presStyleIdx="0" presStyleCnt="1"/>
      <dgm:spPr/>
    </dgm:pt>
    <dgm:pt modelId="{1207E6F9-8702-0347-8142-4D14A6A7F4AF}" type="pres">
      <dgm:prSet presAssocID="{BCC8222C-06BB-1C43-8EE3-DE558AD7FB8C}" presName="text" presStyleLbl="fgAcc0" presStyleIdx="0" presStyleCnt="1">
        <dgm:presLayoutVars>
          <dgm:chPref val="3"/>
        </dgm:presLayoutVars>
      </dgm:prSet>
      <dgm:spPr/>
    </dgm:pt>
    <dgm:pt modelId="{A79EDA22-EA67-714A-9915-F6F00D989BF6}" type="pres">
      <dgm:prSet presAssocID="{BCC8222C-06BB-1C43-8EE3-DE558AD7FB8C}" presName="hierChild2" presStyleCnt="0"/>
      <dgm:spPr/>
    </dgm:pt>
    <dgm:pt modelId="{02F8C96C-6C6D-884C-80AF-DD1050B03652}" type="pres">
      <dgm:prSet presAssocID="{3073A780-51D6-0E4D-85C3-47266F03B0A0}" presName="Name10" presStyleLbl="parChTrans1D2" presStyleIdx="0" presStyleCnt="2"/>
      <dgm:spPr/>
    </dgm:pt>
    <dgm:pt modelId="{64BCCDB6-0AFC-BA48-8B9A-58F7F846C059}" type="pres">
      <dgm:prSet presAssocID="{48C6D3C6-750F-D84A-8329-E6C1BE2B1244}" presName="hierRoot2" presStyleCnt="0"/>
      <dgm:spPr/>
    </dgm:pt>
    <dgm:pt modelId="{E7B732B2-D4BA-B848-99A3-74095785A909}" type="pres">
      <dgm:prSet presAssocID="{48C6D3C6-750F-D84A-8329-E6C1BE2B1244}" presName="composite2" presStyleCnt="0"/>
      <dgm:spPr/>
    </dgm:pt>
    <dgm:pt modelId="{8E699DFC-C6AE-8245-B02F-179DE136F156}" type="pres">
      <dgm:prSet presAssocID="{48C6D3C6-750F-D84A-8329-E6C1BE2B1244}" presName="background2" presStyleLbl="node2" presStyleIdx="0" presStyleCnt="2"/>
      <dgm:spPr/>
    </dgm:pt>
    <dgm:pt modelId="{46E60F3B-7F8F-5649-83DC-24CA889303C6}" type="pres">
      <dgm:prSet presAssocID="{48C6D3C6-750F-D84A-8329-E6C1BE2B1244}" presName="text2" presStyleLbl="fgAcc2" presStyleIdx="0" presStyleCnt="2">
        <dgm:presLayoutVars>
          <dgm:chPref val="3"/>
        </dgm:presLayoutVars>
      </dgm:prSet>
      <dgm:spPr/>
    </dgm:pt>
    <dgm:pt modelId="{90E6C022-134C-D448-B520-ECAD1F2F5D2B}" type="pres">
      <dgm:prSet presAssocID="{48C6D3C6-750F-D84A-8329-E6C1BE2B1244}" presName="hierChild3" presStyleCnt="0"/>
      <dgm:spPr/>
    </dgm:pt>
    <dgm:pt modelId="{92E949AF-2501-0C4D-BBC6-87BC793A957E}" type="pres">
      <dgm:prSet presAssocID="{F945774A-2BDA-DD40-94F5-9384A0104CFE}" presName="Name10" presStyleLbl="parChTrans1D2" presStyleIdx="1" presStyleCnt="2"/>
      <dgm:spPr/>
    </dgm:pt>
    <dgm:pt modelId="{58F7F475-F057-3D4C-8B8B-3AC16B1E06DE}" type="pres">
      <dgm:prSet presAssocID="{D80C6157-1C10-604B-9D71-7CE9BDDDA356}" presName="hierRoot2" presStyleCnt="0"/>
      <dgm:spPr/>
    </dgm:pt>
    <dgm:pt modelId="{51E753AB-31BD-D64F-83FF-85BC76459B46}" type="pres">
      <dgm:prSet presAssocID="{D80C6157-1C10-604B-9D71-7CE9BDDDA356}" presName="composite2" presStyleCnt="0"/>
      <dgm:spPr/>
    </dgm:pt>
    <dgm:pt modelId="{92D2E26D-85F5-6648-84CA-A8B7068328AD}" type="pres">
      <dgm:prSet presAssocID="{D80C6157-1C10-604B-9D71-7CE9BDDDA356}" presName="background2" presStyleLbl="node2" presStyleIdx="1" presStyleCnt="2"/>
      <dgm:spPr/>
    </dgm:pt>
    <dgm:pt modelId="{BC125CA7-5C11-4E40-A291-3ECC4388B1BE}" type="pres">
      <dgm:prSet presAssocID="{D80C6157-1C10-604B-9D71-7CE9BDDDA356}" presName="text2" presStyleLbl="fgAcc2" presStyleIdx="1" presStyleCnt="2">
        <dgm:presLayoutVars>
          <dgm:chPref val="3"/>
        </dgm:presLayoutVars>
      </dgm:prSet>
      <dgm:spPr/>
    </dgm:pt>
    <dgm:pt modelId="{5EA8E262-49B3-CB4B-A50F-A6520951FD60}" type="pres">
      <dgm:prSet presAssocID="{D80C6157-1C10-604B-9D71-7CE9BDDDA356}" presName="hierChild3" presStyleCnt="0"/>
      <dgm:spPr/>
    </dgm:pt>
  </dgm:ptLst>
  <dgm:cxnLst>
    <dgm:cxn modelId="{7AF86307-512B-314D-AD06-229D36AD5289}" type="presOf" srcId="{48C6D3C6-750F-D84A-8329-E6C1BE2B1244}" destId="{46E60F3B-7F8F-5649-83DC-24CA889303C6}" srcOrd="0" destOrd="0" presId="urn:microsoft.com/office/officeart/2005/8/layout/hierarchy1"/>
    <dgm:cxn modelId="{139FF33A-0655-6B4B-A3A4-558A01C6A2C6}" type="presOf" srcId="{43F33C6E-2BDD-3F4A-9337-D7CA4FADC1C1}" destId="{5384E3EA-8716-3D42-BDB7-4715A721969C}" srcOrd="0" destOrd="0" presId="urn:microsoft.com/office/officeart/2005/8/layout/hierarchy1"/>
    <dgm:cxn modelId="{7BEAA686-31A9-1C46-B2CF-1C4C14D62DEA}" srcId="{BCC8222C-06BB-1C43-8EE3-DE558AD7FB8C}" destId="{D80C6157-1C10-604B-9D71-7CE9BDDDA356}" srcOrd="1" destOrd="0" parTransId="{F945774A-2BDA-DD40-94F5-9384A0104CFE}" sibTransId="{0090F7EE-70C0-D243-86FD-8A8178D4C570}"/>
    <dgm:cxn modelId="{C6ECE39F-225B-F547-B9B3-83E66E1B263F}" type="presOf" srcId="{D80C6157-1C10-604B-9D71-7CE9BDDDA356}" destId="{BC125CA7-5C11-4E40-A291-3ECC4388B1BE}" srcOrd="0" destOrd="0" presId="urn:microsoft.com/office/officeart/2005/8/layout/hierarchy1"/>
    <dgm:cxn modelId="{E28DF4AF-D08A-374C-9087-A46D98338B76}" type="presOf" srcId="{3073A780-51D6-0E4D-85C3-47266F03B0A0}" destId="{02F8C96C-6C6D-884C-80AF-DD1050B03652}" srcOrd="0" destOrd="0" presId="urn:microsoft.com/office/officeart/2005/8/layout/hierarchy1"/>
    <dgm:cxn modelId="{E46778B4-7FD6-3A4E-B33B-B7C5DE3718F2}" type="presOf" srcId="{F945774A-2BDA-DD40-94F5-9384A0104CFE}" destId="{92E949AF-2501-0C4D-BBC6-87BC793A957E}" srcOrd="0" destOrd="0" presId="urn:microsoft.com/office/officeart/2005/8/layout/hierarchy1"/>
    <dgm:cxn modelId="{898D6DBD-5EB7-7A47-9BE5-144FB3EE8B98}" type="presOf" srcId="{BCC8222C-06BB-1C43-8EE3-DE558AD7FB8C}" destId="{1207E6F9-8702-0347-8142-4D14A6A7F4AF}" srcOrd="0" destOrd="0" presId="urn:microsoft.com/office/officeart/2005/8/layout/hierarchy1"/>
    <dgm:cxn modelId="{738971E5-3E0B-3341-A81C-64A5C3FEF4BE}" srcId="{BCC8222C-06BB-1C43-8EE3-DE558AD7FB8C}" destId="{48C6D3C6-750F-D84A-8329-E6C1BE2B1244}" srcOrd="0" destOrd="0" parTransId="{3073A780-51D6-0E4D-85C3-47266F03B0A0}" sibTransId="{515A57EA-DFBE-9547-A0B7-43AFE44EA867}"/>
    <dgm:cxn modelId="{52836DE9-29FA-904B-8032-C2E980A9B942}" srcId="{43F33C6E-2BDD-3F4A-9337-D7CA4FADC1C1}" destId="{BCC8222C-06BB-1C43-8EE3-DE558AD7FB8C}" srcOrd="0" destOrd="0" parTransId="{7504E7F1-5224-904F-8E73-671F0E7E8491}" sibTransId="{6A1FE325-96D4-254D-AC66-7525908BD050}"/>
    <dgm:cxn modelId="{03C8CB82-D021-8E41-BF2F-6BD113194EB7}" type="presParOf" srcId="{5384E3EA-8716-3D42-BDB7-4715A721969C}" destId="{49E042D3-C889-C24A-814B-06270DB23941}" srcOrd="0" destOrd="0" presId="urn:microsoft.com/office/officeart/2005/8/layout/hierarchy1"/>
    <dgm:cxn modelId="{0C63568F-F9CE-AB43-BA14-37D1B3567ED9}" type="presParOf" srcId="{49E042D3-C889-C24A-814B-06270DB23941}" destId="{A8040F8D-5E11-7E4A-B736-90F3DD4376CA}" srcOrd="0" destOrd="0" presId="urn:microsoft.com/office/officeart/2005/8/layout/hierarchy1"/>
    <dgm:cxn modelId="{6082228F-C98E-A24B-8263-BCAD23BC9453}" type="presParOf" srcId="{A8040F8D-5E11-7E4A-B736-90F3DD4376CA}" destId="{F0CB5A2F-9F24-1548-86CA-80E1B7FECB66}" srcOrd="0" destOrd="0" presId="urn:microsoft.com/office/officeart/2005/8/layout/hierarchy1"/>
    <dgm:cxn modelId="{3080D5E3-9D37-154D-BC05-E9DC0812450C}" type="presParOf" srcId="{A8040F8D-5E11-7E4A-B736-90F3DD4376CA}" destId="{1207E6F9-8702-0347-8142-4D14A6A7F4AF}" srcOrd="1" destOrd="0" presId="urn:microsoft.com/office/officeart/2005/8/layout/hierarchy1"/>
    <dgm:cxn modelId="{E3B4FEB5-DA16-FD41-92EE-4010D0C2B8B4}" type="presParOf" srcId="{49E042D3-C889-C24A-814B-06270DB23941}" destId="{A79EDA22-EA67-714A-9915-F6F00D989BF6}" srcOrd="1" destOrd="0" presId="urn:microsoft.com/office/officeart/2005/8/layout/hierarchy1"/>
    <dgm:cxn modelId="{B128CBD4-07EF-B248-BCC8-ED26CD1F5D5B}" type="presParOf" srcId="{A79EDA22-EA67-714A-9915-F6F00D989BF6}" destId="{02F8C96C-6C6D-884C-80AF-DD1050B03652}" srcOrd="0" destOrd="0" presId="urn:microsoft.com/office/officeart/2005/8/layout/hierarchy1"/>
    <dgm:cxn modelId="{8B45255D-DE0F-314B-99D3-0E3006435C3F}" type="presParOf" srcId="{A79EDA22-EA67-714A-9915-F6F00D989BF6}" destId="{64BCCDB6-0AFC-BA48-8B9A-58F7F846C059}" srcOrd="1" destOrd="0" presId="urn:microsoft.com/office/officeart/2005/8/layout/hierarchy1"/>
    <dgm:cxn modelId="{BD9B3C96-24F8-D64E-8EC3-2F284E3DB863}" type="presParOf" srcId="{64BCCDB6-0AFC-BA48-8B9A-58F7F846C059}" destId="{E7B732B2-D4BA-B848-99A3-74095785A909}" srcOrd="0" destOrd="0" presId="urn:microsoft.com/office/officeart/2005/8/layout/hierarchy1"/>
    <dgm:cxn modelId="{64C7F7E6-FBB3-9148-8AA6-C9596A4767EF}" type="presParOf" srcId="{E7B732B2-D4BA-B848-99A3-74095785A909}" destId="{8E699DFC-C6AE-8245-B02F-179DE136F156}" srcOrd="0" destOrd="0" presId="urn:microsoft.com/office/officeart/2005/8/layout/hierarchy1"/>
    <dgm:cxn modelId="{BCD46FA5-9217-9F4C-B891-5BA992D44A48}" type="presParOf" srcId="{E7B732B2-D4BA-B848-99A3-74095785A909}" destId="{46E60F3B-7F8F-5649-83DC-24CA889303C6}" srcOrd="1" destOrd="0" presId="urn:microsoft.com/office/officeart/2005/8/layout/hierarchy1"/>
    <dgm:cxn modelId="{238F1772-DB46-E448-9805-89C057F5BA15}" type="presParOf" srcId="{64BCCDB6-0AFC-BA48-8B9A-58F7F846C059}" destId="{90E6C022-134C-D448-B520-ECAD1F2F5D2B}" srcOrd="1" destOrd="0" presId="urn:microsoft.com/office/officeart/2005/8/layout/hierarchy1"/>
    <dgm:cxn modelId="{7B98DA95-EB81-3B43-9B2C-182ACB9E8714}" type="presParOf" srcId="{A79EDA22-EA67-714A-9915-F6F00D989BF6}" destId="{92E949AF-2501-0C4D-BBC6-87BC793A957E}" srcOrd="2" destOrd="0" presId="urn:microsoft.com/office/officeart/2005/8/layout/hierarchy1"/>
    <dgm:cxn modelId="{F5D3552F-36A5-1342-9346-8D9016209329}" type="presParOf" srcId="{A79EDA22-EA67-714A-9915-F6F00D989BF6}" destId="{58F7F475-F057-3D4C-8B8B-3AC16B1E06DE}" srcOrd="3" destOrd="0" presId="urn:microsoft.com/office/officeart/2005/8/layout/hierarchy1"/>
    <dgm:cxn modelId="{D99B715F-7F7D-5D46-AEFD-2BBC0AD8185E}" type="presParOf" srcId="{58F7F475-F057-3D4C-8B8B-3AC16B1E06DE}" destId="{51E753AB-31BD-D64F-83FF-85BC76459B46}" srcOrd="0" destOrd="0" presId="urn:microsoft.com/office/officeart/2005/8/layout/hierarchy1"/>
    <dgm:cxn modelId="{C0A5129B-3938-1F46-BFC8-AAE1E4DA4794}" type="presParOf" srcId="{51E753AB-31BD-D64F-83FF-85BC76459B46}" destId="{92D2E26D-85F5-6648-84CA-A8B7068328AD}" srcOrd="0" destOrd="0" presId="urn:microsoft.com/office/officeart/2005/8/layout/hierarchy1"/>
    <dgm:cxn modelId="{0ADB5C49-3BC0-9146-91CE-DE5155AC23E7}" type="presParOf" srcId="{51E753AB-31BD-D64F-83FF-85BC76459B46}" destId="{BC125CA7-5C11-4E40-A291-3ECC4388B1BE}" srcOrd="1" destOrd="0" presId="urn:microsoft.com/office/officeart/2005/8/layout/hierarchy1"/>
    <dgm:cxn modelId="{75E72A42-966F-8448-AD82-1C236D755132}" type="presParOf" srcId="{58F7F475-F057-3D4C-8B8B-3AC16B1E06DE}" destId="{5EA8E262-49B3-CB4B-A50F-A6520951FD60}"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3F33C6E-2BDD-3F4A-9337-D7CA4FADC1C1}" type="doc">
      <dgm:prSet loTypeId="urn:microsoft.com/office/officeart/2005/8/layout/hierarchy1" loCatId="" qsTypeId="urn:microsoft.com/office/officeart/2005/8/quickstyle/simple1" qsCatId="simple" csTypeId="urn:microsoft.com/office/officeart/2005/8/colors/colorful2" csCatId="colorful" phldr="1"/>
      <dgm:spPr/>
      <dgm:t>
        <a:bodyPr/>
        <a:lstStyle/>
        <a:p>
          <a:endParaRPr lang="en-US"/>
        </a:p>
      </dgm:t>
    </dgm:pt>
    <dgm:pt modelId="{BCC8222C-06BB-1C43-8EE3-DE558AD7FB8C}">
      <dgm:prSet phldrT="[Text]"/>
      <dgm:spPr/>
      <dgm:t>
        <a:bodyPr/>
        <a:lstStyle/>
        <a:p>
          <a:r>
            <a:rPr lang="en-US"/>
            <a:t>Person</a:t>
          </a:r>
        </a:p>
      </dgm:t>
    </dgm:pt>
    <dgm:pt modelId="{7504E7F1-5224-904F-8E73-671F0E7E8491}" type="parTrans" cxnId="{52836DE9-29FA-904B-8032-C2E980A9B942}">
      <dgm:prSet/>
      <dgm:spPr/>
      <dgm:t>
        <a:bodyPr/>
        <a:lstStyle/>
        <a:p>
          <a:endParaRPr lang="en-US"/>
        </a:p>
      </dgm:t>
    </dgm:pt>
    <dgm:pt modelId="{6A1FE325-96D4-254D-AC66-7525908BD050}" type="sibTrans" cxnId="{52836DE9-29FA-904B-8032-C2E980A9B942}">
      <dgm:prSet/>
      <dgm:spPr/>
      <dgm:t>
        <a:bodyPr/>
        <a:lstStyle/>
        <a:p>
          <a:endParaRPr lang="en-US"/>
        </a:p>
      </dgm:t>
    </dgm:pt>
    <dgm:pt modelId="{48C6D3C6-750F-D84A-8329-E6C1BE2B1244}">
      <dgm:prSet phldrT="[Text]"/>
      <dgm:spPr>
        <a:ln w="26424"/>
      </dgm:spPr>
      <dgm:t>
        <a:bodyPr/>
        <a:lstStyle/>
        <a:p>
          <a:r>
            <a:rPr lang="en-US"/>
            <a:t>Student</a:t>
          </a:r>
        </a:p>
      </dgm:t>
    </dgm:pt>
    <dgm:pt modelId="{3073A780-51D6-0E4D-85C3-47266F03B0A0}" type="parTrans" cxnId="{738971E5-3E0B-3341-A81C-64A5C3FEF4BE}">
      <dgm:prSet/>
      <dgm:spPr/>
      <dgm:t>
        <a:bodyPr/>
        <a:lstStyle/>
        <a:p>
          <a:endParaRPr lang="en-US"/>
        </a:p>
      </dgm:t>
    </dgm:pt>
    <dgm:pt modelId="{515A57EA-DFBE-9547-A0B7-43AFE44EA867}" type="sibTrans" cxnId="{738971E5-3E0B-3341-A81C-64A5C3FEF4BE}">
      <dgm:prSet/>
      <dgm:spPr/>
      <dgm:t>
        <a:bodyPr/>
        <a:lstStyle/>
        <a:p>
          <a:endParaRPr lang="en-US"/>
        </a:p>
      </dgm:t>
    </dgm:pt>
    <dgm:pt modelId="{D80C6157-1C10-604B-9D71-7CE9BDDDA356}">
      <dgm:prSet phldrT="[Text]"/>
      <dgm:spPr/>
      <dgm:t>
        <a:bodyPr/>
        <a:lstStyle/>
        <a:p>
          <a:r>
            <a:rPr lang="en-US"/>
            <a:t>Staff</a:t>
          </a:r>
        </a:p>
      </dgm:t>
    </dgm:pt>
    <dgm:pt modelId="{F945774A-2BDA-DD40-94F5-9384A0104CFE}" type="parTrans" cxnId="{7BEAA686-31A9-1C46-B2CF-1C4C14D62DEA}">
      <dgm:prSet/>
      <dgm:spPr/>
      <dgm:t>
        <a:bodyPr/>
        <a:lstStyle/>
        <a:p>
          <a:endParaRPr lang="en-US"/>
        </a:p>
      </dgm:t>
    </dgm:pt>
    <dgm:pt modelId="{0090F7EE-70C0-D243-86FD-8A8178D4C570}" type="sibTrans" cxnId="{7BEAA686-31A9-1C46-B2CF-1C4C14D62DEA}">
      <dgm:prSet/>
      <dgm:spPr/>
      <dgm:t>
        <a:bodyPr/>
        <a:lstStyle/>
        <a:p>
          <a:endParaRPr lang="en-US"/>
        </a:p>
      </dgm:t>
    </dgm:pt>
    <dgm:pt modelId="{5384E3EA-8716-3D42-BDB7-4715A721969C}" type="pres">
      <dgm:prSet presAssocID="{43F33C6E-2BDD-3F4A-9337-D7CA4FADC1C1}" presName="hierChild1" presStyleCnt="0">
        <dgm:presLayoutVars>
          <dgm:chPref val="1"/>
          <dgm:dir/>
          <dgm:animOne val="branch"/>
          <dgm:animLvl val="lvl"/>
          <dgm:resizeHandles/>
        </dgm:presLayoutVars>
      </dgm:prSet>
      <dgm:spPr/>
    </dgm:pt>
    <dgm:pt modelId="{49E042D3-C889-C24A-814B-06270DB23941}" type="pres">
      <dgm:prSet presAssocID="{BCC8222C-06BB-1C43-8EE3-DE558AD7FB8C}" presName="hierRoot1" presStyleCnt="0"/>
      <dgm:spPr/>
    </dgm:pt>
    <dgm:pt modelId="{A8040F8D-5E11-7E4A-B736-90F3DD4376CA}" type="pres">
      <dgm:prSet presAssocID="{BCC8222C-06BB-1C43-8EE3-DE558AD7FB8C}" presName="composite" presStyleCnt="0"/>
      <dgm:spPr/>
    </dgm:pt>
    <dgm:pt modelId="{F0CB5A2F-9F24-1548-86CA-80E1B7FECB66}" type="pres">
      <dgm:prSet presAssocID="{BCC8222C-06BB-1C43-8EE3-DE558AD7FB8C}" presName="background" presStyleLbl="node0" presStyleIdx="0" presStyleCnt="1"/>
      <dgm:spPr/>
    </dgm:pt>
    <dgm:pt modelId="{1207E6F9-8702-0347-8142-4D14A6A7F4AF}" type="pres">
      <dgm:prSet presAssocID="{BCC8222C-06BB-1C43-8EE3-DE558AD7FB8C}" presName="text" presStyleLbl="fgAcc0" presStyleIdx="0" presStyleCnt="1">
        <dgm:presLayoutVars>
          <dgm:chPref val="3"/>
        </dgm:presLayoutVars>
      </dgm:prSet>
      <dgm:spPr/>
    </dgm:pt>
    <dgm:pt modelId="{A79EDA22-EA67-714A-9915-F6F00D989BF6}" type="pres">
      <dgm:prSet presAssocID="{BCC8222C-06BB-1C43-8EE3-DE558AD7FB8C}" presName="hierChild2" presStyleCnt="0"/>
      <dgm:spPr/>
    </dgm:pt>
    <dgm:pt modelId="{02F8C96C-6C6D-884C-80AF-DD1050B03652}" type="pres">
      <dgm:prSet presAssocID="{3073A780-51D6-0E4D-85C3-47266F03B0A0}" presName="Name10" presStyleLbl="parChTrans1D2" presStyleIdx="0" presStyleCnt="2"/>
      <dgm:spPr/>
    </dgm:pt>
    <dgm:pt modelId="{64BCCDB6-0AFC-BA48-8B9A-58F7F846C059}" type="pres">
      <dgm:prSet presAssocID="{48C6D3C6-750F-D84A-8329-E6C1BE2B1244}" presName="hierRoot2" presStyleCnt="0"/>
      <dgm:spPr/>
    </dgm:pt>
    <dgm:pt modelId="{E7B732B2-D4BA-B848-99A3-74095785A909}" type="pres">
      <dgm:prSet presAssocID="{48C6D3C6-750F-D84A-8329-E6C1BE2B1244}" presName="composite2" presStyleCnt="0"/>
      <dgm:spPr/>
    </dgm:pt>
    <dgm:pt modelId="{8E699DFC-C6AE-8245-B02F-179DE136F156}" type="pres">
      <dgm:prSet presAssocID="{48C6D3C6-750F-D84A-8329-E6C1BE2B1244}" presName="background2" presStyleLbl="node2" presStyleIdx="0" presStyleCnt="2"/>
      <dgm:spPr/>
    </dgm:pt>
    <dgm:pt modelId="{46E60F3B-7F8F-5649-83DC-24CA889303C6}" type="pres">
      <dgm:prSet presAssocID="{48C6D3C6-750F-D84A-8329-E6C1BE2B1244}" presName="text2" presStyleLbl="fgAcc2" presStyleIdx="0" presStyleCnt="2">
        <dgm:presLayoutVars>
          <dgm:chPref val="3"/>
        </dgm:presLayoutVars>
      </dgm:prSet>
      <dgm:spPr/>
    </dgm:pt>
    <dgm:pt modelId="{90E6C022-134C-D448-B520-ECAD1F2F5D2B}" type="pres">
      <dgm:prSet presAssocID="{48C6D3C6-750F-D84A-8329-E6C1BE2B1244}" presName="hierChild3" presStyleCnt="0"/>
      <dgm:spPr/>
    </dgm:pt>
    <dgm:pt modelId="{92E949AF-2501-0C4D-BBC6-87BC793A957E}" type="pres">
      <dgm:prSet presAssocID="{F945774A-2BDA-DD40-94F5-9384A0104CFE}" presName="Name10" presStyleLbl="parChTrans1D2" presStyleIdx="1" presStyleCnt="2"/>
      <dgm:spPr/>
    </dgm:pt>
    <dgm:pt modelId="{58F7F475-F057-3D4C-8B8B-3AC16B1E06DE}" type="pres">
      <dgm:prSet presAssocID="{D80C6157-1C10-604B-9D71-7CE9BDDDA356}" presName="hierRoot2" presStyleCnt="0"/>
      <dgm:spPr/>
    </dgm:pt>
    <dgm:pt modelId="{51E753AB-31BD-D64F-83FF-85BC76459B46}" type="pres">
      <dgm:prSet presAssocID="{D80C6157-1C10-604B-9D71-7CE9BDDDA356}" presName="composite2" presStyleCnt="0"/>
      <dgm:spPr/>
    </dgm:pt>
    <dgm:pt modelId="{92D2E26D-85F5-6648-84CA-A8B7068328AD}" type="pres">
      <dgm:prSet presAssocID="{D80C6157-1C10-604B-9D71-7CE9BDDDA356}" presName="background2" presStyleLbl="node2" presStyleIdx="1" presStyleCnt="2"/>
      <dgm:spPr/>
    </dgm:pt>
    <dgm:pt modelId="{BC125CA7-5C11-4E40-A291-3ECC4388B1BE}" type="pres">
      <dgm:prSet presAssocID="{D80C6157-1C10-604B-9D71-7CE9BDDDA356}" presName="text2" presStyleLbl="fgAcc2" presStyleIdx="1" presStyleCnt="2">
        <dgm:presLayoutVars>
          <dgm:chPref val="3"/>
        </dgm:presLayoutVars>
      </dgm:prSet>
      <dgm:spPr/>
    </dgm:pt>
    <dgm:pt modelId="{5EA8E262-49B3-CB4B-A50F-A6520951FD60}" type="pres">
      <dgm:prSet presAssocID="{D80C6157-1C10-604B-9D71-7CE9BDDDA356}" presName="hierChild3" presStyleCnt="0"/>
      <dgm:spPr/>
    </dgm:pt>
  </dgm:ptLst>
  <dgm:cxnLst>
    <dgm:cxn modelId="{7AF86307-512B-314D-AD06-229D36AD5289}" type="presOf" srcId="{48C6D3C6-750F-D84A-8329-E6C1BE2B1244}" destId="{46E60F3B-7F8F-5649-83DC-24CA889303C6}" srcOrd="0" destOrd="0" presId="urn:microsoft.com/office/officeart/2005/8/layout/hierarchy1"/>
    <dgm:cxn modelId="{139FF33A-0655-6B4B-A3A4-558A01C6A2C6}" type="presOf" srcId="{43F33C6E-2BDD-3F4A-9337-D7CA4FADC1C1}" destId="{5384E3EA-8716-3D42-BDB7-4715A721969C}" srcOrd="0" destOrd="0" presId="urn:microsoft.com/office/officeart/2005/8/layout/hierarchy1"/>
    <dgm:cxn modelId="{7BEAA686-31A9-1C46-B2CF-1C4C14D62DEA}" srcId="{BCC8222C-06BB-1C43-8EE3-DE558AD7FB8C}" destId="{D80C6157-1C10-604B-9D71-7CE9BDDDA356}" srcOrd="1" destOrd="0" parTransId="{F945774A-2BDA-DD40-94F5-9384A0104CFE}" sibTransId="{0090F7EE-70C0-D243-86FD-8A8178D4C570}"/>
    <dgm:cxn modelId="{C6ECE39F-225B-F547-B9B3-83E66E1B263F}" type="presOf" srcId="{D80C6157-1C10-604B-9D71-7CE9BDDDA356}" destId="{BC125CA7-5C11-4E40-A291-3ECC4388B1BE}" srcOrd="0" destOrd="0" presId="urn:microsoft.com/office/officeart/2005/8/layout/hierarchy1"/>
    <dgm:cxn modelId="{E28DF4AF-D08A-374C-9087-A46D98338B76}" type="presOf" srcId="{3073A780-51D6-0E4D-85C3-47266F03B0A0}" destId="{02F8C96C-6C6D-884C-80AF-DD1050B03652}" srcOrd="0" destOrd="0" presId="urn:microsoft.com/office/officeart/2005/8/layout/hierarchy1"/>
    <dgm:cxn modelId="{E46778B4-7FD6-3A4E-B33B-B7C5DE3718F2}" type="presOf" srcId="{F945774A-2BDA-DD40-94F5-9384A0104CFE}" destId="{92E949AF-2501-0C4D-BBC6-87BC793A957E}" srcOrd="0" destOrd="0" presId="urn:microsoft.com/office/officeart/2005/8/layout/hierarchy1"/>
    <dgm:cxn modelId="{898D6DBD-5EB7-7A47-9BE5-144FB3EE8B98}" type="presOf" srcId="{BCC8222C-06BB-1C43-8EE3-DE558AD7FB8C}" destId="{1207E6F9-8702-0347-8142-4D14A6A7F4AF}" srcOrd="0" destOrd="0" presId="urn:microsoft.com/office/officeart/2005/8/layout/hierarchy1"/>
    <dgm:cxn modelId="{738971E5-3E0B-3341-A81C-64A5C3FEF4BE}" srcId="{BCC8222C-06BB-1C43-8EE3-DE558AD7FB8C}" destId="{48C6D3C6-750F-D84A-8329-E6C1BE2B1244}" srcOrd="0" destOrd="0" parTransId="{3073A780-51D6-0E4D-85C3-47266F03B0A0}" sibTransId="{515A57EA-DFBE-9547-A0B7-43AFE44EA867}"/>
    <dgm:cxn modelId="{52836DE9-29FA-904B-8032-C2E980A9B942}" srcId="{43F33C6E-2BDD-3F4A-9337-D7CA4FADC1C1}" destId="{BCC8222C-06BB-1C43-8EE3-DE558AD7FB8C}" srcOrd="0" destOrd="0" parTransId="{7504E7F1-5224-904F-8E73-671F0E7E8491}" sibTransId="{6A1FE325-96D4-254D-AC66-7525908BD050}"/>
    <dgm:cxn modelId="{03C8CB82-D021-8E41-BF2F-6BD113194EB7}" type="presParOf" srcId="{5384E3EA-8716-3D42-BDB7-4715A721969C}" destId="{49E042D3-C889-C24A-814B-06270DB23941}" srcOrd="0" destOrd="0" presId="urn:microsoft.com/office/officeart/2005/8/layout/hierarchy1"/>
    <dgm:cxn modelId="{0C63568F-F9CE-AB43-BA14-37D1B3567ED9}" type="presParOf" srcId="{49E042D3-C889-C24A-814B-06270DB23941}" destId="{A8040F8D-5E11-7E4A-B736-90F3DD4376CA}" srcOrd="0" destOrd="0" presId="urn:microsoft.com/office/officeart/2005/8/layout/hierarchy1"/>
    <dgm:cxn modelId="{6082228F-C98E-A24B-8263-BCAD23BC9453}" type="presParOf" srcId="{A8040F8D-5E11-7E4A-B736-90F3DD4376CA}" destId="{F0CB5A2F-9F24-1548-86CA-80E1B7FECB66}" srcOrd="0" destOrd="0" presId="urn:microsoft.com/office/officeart/2005/8/layout/hierarchy1"/>
    <dgm:cxn modelId="{3080D5E3-9D37-154D-BC05-E9DC0812450C}" type="presParOf" srcId="{A8040F8D-5E11-7E4A-B736-90F3DD4376CA}" destId="{1207E6F9-8702-0347-8142-4D14A6A7F4AF}" srcOrd="1" destOrd="0" presId="urn:microsoft.com/office/officeart/2005/8/layout/hierarchy1"/>
    <dgm:cxn modelId="{E3B4FEB5-DA16-FD41-92EE-4010D0C2B8B4}" type="presParOf" srcId="{49E042D3-C889-C24A-814B-06270DB23941}" destId="{A79EDA22-EA67-714A-9915-F6F00D989BF6}" srcOrd="1" destOrd="0" presId="urn:microsoft.com/office/officeart/2005/8/layout/hierarchy1"/>
    <dgm:cxn modelId="{B128CBD4-07EF-B248-BCC8-ED26CD1F5D5B}" type="presParOf" srcId="{A79EDA22-EA67-714A-9915-F6F00D989BF6}" destId="{02F8C96C-6C6D-884C-80AF-DD1050B03652}" srcOrd="0" destOrd="0" presId="urn:microsoft.com/office/officeart/2005/8/layout/hierarchy1"/>
    <dgm:cxn modelId="{8B45255D-DE0F-314B-99D3-0E3006435C3F}" type="presParOf" srcId="{A79EDA22-EA67-714A-9915-F6F00D989BF6}" destId="{64BCCDB6-0AFC-BA48-8B9A-58F7F846C059}" srcOrd="1" destOrd="0" presId="urn:microsoft.com/office/officeart/2005/8/layout/hierarchy1"/>
    <dgm:cxn modelId="{BD9B3C96-24F8-D64E-8EC3-2F284E3DB863}" type="presParOf" srcId="{64BCCDB6-0AFC-BA48-8B9A-58F7F846C059}" destId="{E7B732B2-D4BA-B848-99A3-74095785A909}" srcOrd="0" destOrd="0" presId="urn:microsoft.com/office/officeart/2005/8/layout/hierarchy1"/>
    <dgm:cxn modelId="{64C7F7E6-FBB3-9148-8AA6-C9596A4767EF}" type="presParOf" srcId="{E7B732B2-D4BA-B848-99A3-74095785A909}" destId="{8E699DFC-C6AE-8245-B02F-179DE136F156}" srcOrd="0" destOrd="0" presId="urn:microsoft.com/office/officeart/2005/8/layout/hierarchy1"/>
    <dgm:cxn modelId="{BCD46FA5-9217-9F4C-B891-5BA992D44A48}" type="presParOf" srcId="{E7B732B2-D4BA-B848-99A3-74095785A909}" destId="{46E60F3B-7F8F-5649-83DC-24CA889303C6}" srcOrd="1" destOrd="0" presId="urn:microsoft.com/office/officeart/2005/8/layout/hierarchy1"/>
    <dgm:cxn modelId="{238F1772-DB46-E448-9805-89C057F5BA15}" type="presParOf" srcId="{64BCCDB6-0AFC-BA48-8B9A-58F7F846C059}" destId="{90E6C022-134C-D448-B520-ECAD1F2F5D2B}" srcOrd="1" destOrd="0" presId="urn:microsoft.com/office/officeart/2005/8/layout/hierarchy1"/>
    <dgm:cxn modelId="{7B98DA95-EB81-3B43-9B2C-182ACB9E8714}" type="presParOf" srcId="{A79EDA22-EA67-714A-9915-F6F00D989BF6}" destId="{92E949AF-2501-0C4D-BBC6-87BC793A957E}" srcOrd="2" destOrd="0" presId="urn:microsoft.com/office/officeart/2005/8/layout/hierarchy1"/>
    <dgm:cxn modelId="{F5D3552F-36A5-1342-9346-8D9016209329}" type="presParOf" srcId="{A79EDA22-EA67-714A-9915-F6F00D989BF6}" destId="{58F7F475-F057-3D4C-8B8B-3AC16B1E06DE}" srcOrd="3" destOrd="0" presId="urn:microsoft.com/office/officeart/2005/8/layout/hierarchy1"/>
    <dgm:cxn modelId="{D99B715F-7F7D-5D46-AEFD-2BBC0AD8185E}" type="presParOf" srcId="{58F7F475-F057-3D4C-8B8B-3AC16B1E06DE}" destId="{51E753AB-31BD-D64F-83FF-85BC76459B46}" srcOrd="0" destOrd="0" presId="urn:microsoft.com/office/officeart/2005/8/layout/hierarchy1"/>
    <dgm:cxn modelId="{C0A5129B-3938-1F46-BFC8-AAE1E4DA4794}" type="presParOf" srcId="{51E753AB-31BD-D64F-83FF-85BC76459B46}" destId="{92D2E26D-85F5-6648-84CA-A8B7068328AD}" srcOrd="0" destOrd="0" presId="urn:microsoft.com/office/officeart/2005/8/layout/hierarchy1"/>
    <dgm:cxn modelId="{0ADB5C49-3BC0-9146-91CE-DE5155AC23E7}" type="presParOf" srcId="{51E753AB-31BD-D64F-83FF-85BC76459B46}" destId="{BC125CA7-5C11-4E40-A291-3ECC4388B1BE}" srcOrd="1" destOrd="0" presId="urn:microsoft.com/office/officeart/2005/8/layout/hierarchy1"/>
    <dgm:cxn modelId="{75E72A42-966F-8448-AD82-1C236D755132}" type="presParOf" srcId="{58F7F475-F057-3D4C-8B8B-3AC16B1E06DE}" destId="{5EA8E262-49B3-CB4B-A50F-A6520951FD60}"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3F33C6E-2BDD-3F4A-9337-D7CA4FADC1C1}" type="doc">
      <dgm:prSet loTypeId="urn:microsoft.com/office/officeart/2005/8/layout/hierarchy1" loCatId="" qsTypeId="urn:microsoft.com/office/officeart/2005/8/quickstyle/simple1" qsCatId="simple" csTypeId="urn:microsoft.com/office/officeart/2005/8/colors/colorful2" csCatId="colorful" phldr="1"/>
      <dgm:spPr/>
      <dgm:t>
        <a:bodyPr/>
        <a:lstStyle/>
        <a:p>
          <a:endParaRPr lang="en-US"/>
        </a:p>
      </dgm:t>
    </dgm:pt>
    <dgm:pt modelId="{BCC8222C-06BB-1C43-8EE3-DE558AD7FB8C}">
      <dgm:prSet phldrT="[Text]"/>
      <dgm:spPr/>
      <dgm:t>
        <a:bodyPr/>
        <a:lstStyle/>
        <a:p>
          <a:r>
            <a:rPr lang="en-US"/>
            <a:t>Person</a:t>
          </a:r>
        </a:p>
      </dgm:t>
    </dgm:pt>
    <dgm:pt modelId="{7504E7F1-5224-904F-8E73-671F0E7E8491}" type="parTrans" cxnId="{52836DE9-29FA-904B-8032-C2E980A9B942}">
      <dgm:prSet/>
      <dgm:spPr/>
      <dgm:t>
        <a:bodyPr/>
        <a:lstStyle/>
        <a:p>
          <a:endParaRPr lang="en-US"/>
        </a:p>
      </dgm:t>
    </dgm:pt>
    <dgm:pt modelId="{6A1FE325-96D4-254D-AC66-7525908BD050}" type="sibTrans" cxnId="{52836DE9-29FA-904B-8032-C2E980A9B942}">
      <dgm:prSet/>
      <dgm:spPr/>
      <dgm:t>
        <a:bodyPr/>
        <a:lstStyle/>
        <a:p>
          <a:endParaRPr lang="en-US"/>
        </a:p>
      </dgm:t>
    </dgm:pt>
    <dgm:pt modelId="{48C6D3C6-750F-D84A-8329-E6C1BE2B1244}">
      <dgm:prSet phldrT="[Text]"/>
      <dgm:spPr>
        <a:ln w="26424"/>
      </dgm:spPr>
      <dgm:t>
        <a:bodyPr/>
        <a:lstStyle/>
        <a:p>
          <a:r>
            <a:rPr lang="en-US"/>
            <a:t>Student</a:t>
          </a:r>
        </a:p>
      </dgm:t>
    </dgm:pt>
    <dgm:pt modelId="{3073A780-51D6-0E4D-85C3-47266F03B0A0}" type="parTrans" cxnId="{738971E5-3E0B-3341-A81C-64A5C3FEF4BE}">
      <dgm:prSet/>
      <dgm:spPr/>
      <dgm:t>
        <a:bodyPr/>
        <a:lstStyle/>
        <a:p>
          <a:endParaRPr lang="en-US"/>
        </a:p>
      </dgm:t>
    </dgm:pt>
    <dgm:pt modelId="{515A57EA-DFBE-9547-A0B7-43AFE44EA867}" type="sibTrans" cxnId="{738971E5-3E0B-3341-A81C-64A5C3FEF4BE}">
      <dgm:prSet/>
      <dgm:spPr/>
      <dgm:t>
        <a:bodyPr/>
        <a:lstStyle/>
        <a:p>
          <a:endParaRPr lang="en-US"/>
        </a:p>
      </dgm:t>
    </dgm:pt>
    <dgm:pt modelId="{D80C6157-1C10-604B-9D71-7CE9BDDDA356}">
      <dgm:prSet phldrT="[Text]"/>
      <dgm:spPr/>
      <dgm:t>
        <a:bodyPr/>
        <a:lstStyle/>
        <a:p>
          <a:r>
            <a:rPr lang="en-US"/>
            <a:t>Employee</a:t>
          </a:r>
        </a:p>
      </dgm:t>
    </dgm:pt>
    <dgm:pt modelId="{F945774A-2BDA-DD40-94F5-9384A0104CFE}" type="parTrans" cxnId="{7BEAA686-31A9-1C46-B2CF-1C4C14D62DEA}">
      <dgm:prSet/>
      <dgm:spPr/>
      <dgm:t>
        <a:bodyPr/>
        <a:lstStyle/>
        <a:p>
          <a:endParaRPr lang="en-US"/>
        </a:p>
      </dgm:t>
    </dgm:pt>
    <dgm:pt modelId="{0090F7EE-70C0-D243-86FD-8A8178D4C570}" type="sibTrans" cxnId="{7BEAA686-31A9-1C46-B2CF-1C4C14D62DEA}">
      <dgm:prSet/>
      <dgm:spPr/>
      <dgm:t>
        <a:bodyPr/>
        <a:lstStyle/>
        <a:p>
          <a:endParaRPr lang="en-US"/>
        </a:p>
      </dgm:t>
    </dgm:pt>
    <dgm:pt modelId="{4A1FA71C-0C03-A349-B723-87374F700E4C}">
      <dgm:prSet/>
      <dgm:spPr/>
      <dgm:t>
        <a:bodyPr/>
        <a:lstStyle/>
        <a:p>
          <a:r>
            <a:rPr lang="en-US"/>
            <a:t>Staff</a:t>
          </a:r>
        </a:p>
      </dgm:t>
    </dgm:pt>
    <dgm:pt modelId="{F8AAAC55-CC9D-934F-B3C3-E53A41A83CCB}" type="parTrans" cxnId="{9EB75B0C-779A-9D47-A354-9C9422FACE69}">
      <dgm:prSet/>
      <dgm:spPr/>
      <dgm:t>
        <a:bodyPr/>
        <a:lstStyle/>
        <a:p>
          <a:endParaRPr lang="en-US"/>
        </a:p>
      </dgm:t>
    </dgm:pt>
    <dgm:pt modelId="{D48C81FB-2839-E044-8B51-0B266CA1439F}" type="sibTrans" cxnId="{9EB75B0C-779A-9D47-A354-9C9422FACE69}">
      <dgm:prSet/>
      <dgm:spPr/>
      <dgm:t>
        <a:bodyPr/>
        <a:lstStyle/>
        <a:p>
          <a:endParaRPr lang="en-US"/>
        </a:p>
      </dgm:t>
    </dgm:pt>
    <dgm:pt modelId="{141B6300-068F-5844-9C57-7EA1C41ECD11}">
      <dgm:prSet/>
      <dgm:spPr/>
      <dgm:t>
        <a:bodyPr/>
        <a:lstStyle/>
        <a:p>
          <a:r>
            <a:rPr lang="en-US"/>
            <a:t>Faculty</a:t>
          </a:r>
        </a:p>
      </dgm:t>
    </dgm:pt>
    <dgm:pt modelId="{8A3D4157-3169-894D-93A5-F70F87A3FE3B}" type="parTrans" cxnId="{9A3647BE-35CC-0E44-845B-E3DF7D1B343D}">
      <dgm:prSet/>
      <dgm:spPr/>
      <dgm:t>
        <a:bodyPr/>
        <a:lstStyle/>
        <a:p>
          <a:endParaRPr lang="en-US"/>
        </a:p>
      </dgm:t>
    </dgm:pt>
    <dgm:pt modelId="{4D2D90AD-3F47-DB4C-A1DA-2902300949C5}" type="sibTrans" cxnId="{9A3647BE-35CC-0E44-845B-E3DF7D1B343D}">
      <dgm:prSet/>
      <dgm:spPr/>
      <dgm:t>
        <a:bodyPr/>
        <a:lstStyle/>
        <a:p>
          <a:endParaRPr lang="en-US"/>
        </a:p>
      </dgm:t>
    </dgm:pt>
    <dgm:pt modelId="{5384E3EA-8716-3D42-BDB7-4715A721969C}" type="pres">
      <dgm:prSet presAssocID="{43F33C6E-2BDD-3F4A-9337-D7CA4FADC1C1}" presName="hierChild1" presStyleCnt="0">
        <dgm:presLayoutVars>
          <dgm:chPref val="1"/>
          <dgm:dir/>
          <dgm:animOne val="branch"/>
          <dgm:animLvl val="lvl"/>
          <dgm:resizeHandles/>
        </dgm:presLayoutVars>
      </dgm:prSet>
      <dgm:spPr/>
    </dgm:pt>
    <dgm:pt modelId="{49E042D3-C889-C24A-814B-06270DB23941}" type="pres">
      <dgm:prSet presAssocID="{BCC8222C-06BB-1C43-8EE3-DE558AD7FB8C}" presName="hierRoot1" presStyleCnt="0"/>
      <dgm:spPr/>
    </dgm:pt>
    <dgm:pt modelId="{A8040F8D-5E11-7E4A-B736-90F3DD4376CA}" type="pres">
      <dgm:prSet presAssocID="{BCC8222C-06BB-1C43-8EE3-DE558AD7FB8C}" presName="composite" presStyleCnt="0"/>
      <dgm:spPr/>
    </dgm:pt>
    <dgm:pt modelId="{F0CB5A2F-9F24-1548-86CA-80E1B7FECB66}" type="pres">
      <dgm:prSet presAssocID="{BCC8222C-06BB-1C43-8EE3-DE558AD7FB8C}" presName="background" presStyleLbl="node0" presStyleIdx="0" presStyleCnt="1"/>
      <dgm:spPr/>
    </dgm:pt>
    <dgm:pt modelId="{1207E6F9-8702-0347-8142-4D14A6A7F4AF}" type="pres">
      <dgm:prSet presAssocID="{BCC8222C-06BB-1C43-8EE3-DE558AD7FB8C}" presName="text" presStyleLbl="fgAcc0" presStyleIdx="0" presStyleCnt="1">
        <dgm:presLayoutVars>
          <dgm:chPref val="3"/>
        </dgm:presLayoutVars>
      </dgm:prSet>
      <dgm:spPr/>
    </dgm:pt>
    <dgm:pt modelId="{A79EDA22-EA67-714A-9915-F6F00D989BF6}" type="pres">
      <dgm:prSet presAssocID="{BCC8222C-06BB-1C43-8EE3-DE558AD7FB8C}" presName="hierChild2" presStyleCnt="0"/>
      <dgm:spPr/>
    </dgm:pt>
    <dgm:pt modelId="{02F8C96C-6C6D-884C-80AF-DD1050B03652}" type="pres">
      <dgm:prSet presAssocID="{3073A780-51D6-0E4D-85C3-47266F03B0A0}" presName="Name10" presStyleLbl="parChTrans1D2" presStyleIdx="0" presStyleCnt="2"/>
      <dgm:spPr/>
    </dgm:pt>
    <dgm:pt modelId="{64BCCDB6-0AFC-BA48-8B9A-58F7F846C059}" type="pres">
      <dgm:prSet presAssocID="{48C6D3C6-750F-D84A-8329-E6C1BE2B1244}" presName="hierRoot2" presStyleCnt="0"/>
      <dgm:spPr/>
    </dgm:pt>
    <dgm:pt modelId="{E7B732B2-D4BA-B848-99A3-74095785A909}" type="pres">
      <dgm:prSet presAssocID="{48C6D3C6-750F-D84A-8329-E6C1BE2B1244}" presName="composite2" presStyleCnt="0"/>
      <dgm:spPr/>
    </dgm:pt>
    <dgm:pt modelId="{8E699DFC-C6AE-8245-B02F-179DE136F156}" type="pres">
      <dgm:prSet presAssocID="{48C6D3C6-750F-D84A-8329-E6C1BE2B1244}" presName="background2" presStyleLbl="node2" presStyleIdx="0" presStyleCnt="2"/>
      <dgm:spPr/>
    </dgm:pt>
    <dgm:pt modelId="{46E60F3B-7F8F-5649-83DC-24CA889303C6}" type="pres">
      <dgm:prSet presAssocID="{48C6D3C6-750F-D84A-8329-E6C1BE2B1244}" presName="text2" presStyleLbl="fgAcc2" presStyleIdx="0" presStyleCnt="2">
        <dgm:presLayoutVars>
          <dgm:chPref val="3"/>
        </dgm:presLayoutVars>
      </dgm:prSet>
      <dgm:spPr/>
    </dgm:pt>
    <dgm:pt modelId="{90E6C022-134C-D448-B520-ECAD1F2F5D2B}" type="pres">
      <dgm:prSet presAssocID="{48C6D3C6-750F-D84A-8329-E6C1BE2B1244}" presName="hierChild3" presStyleCnt="0"/>
      <dgm:spPr/>
    </dgm:pt>
    <dgm:pt modelId="{92E949AF-2501-0C4D-BBC6-87BC793A957E}" type="pres">
      <dgm:prSet presAssocID="{F945774A-2BDA-DD40-94F5-9384A0104CFE}" presName="Name10" presStyleLbl="parChTrans1D2" presStyleIdx="1" presStyleCnt="2"/>
      <dgm:spPr/>
    </dgm:pt>
    <dgm:pt modelId="{58F7F475-F057-3D4C-8B8B-3AC16B1E06DE}" type="pres">
      <dgm:prSet presAssocID="{D80C6157-1C10-604B-9D71-7CE9BDDDA356}" presName="hierRoot2" presStyleCnt="0"/>
      <dgm:spPr/>
    </dgm:pt>
    <dgm:pt modelId="{51E753AB-31BD-D64F-83FF-85BC76459B46}" type="pres">
      <dgm:prSet presAssocID="{D80C6157-1C10-604B-9D71-7CE9BDDDA356}" presName="composite2" presStyleCnt="0"/>
      <dgm:spPr/>
    </dgm:pt>
    <dgm:pt modelId="{92D2E26D-85F5-6648-84CA-A8B7068328AD}" type="pres">
      <dgm:prSet presAssocID="{D80C6157-1C10-604B-9D71-7CE9BDDDA356}" presName="background2" presStyleLbl="node2" presStyleIdx="1" presStyleCnt="2"/>
      <dgm:spPr/>
    </dgm:pt>
    <dgm:pt modelId="{BC125CA7-5C11-4E40-A291-3ECC4388B1BE}" type="pres">
      <dgm:prSet presAssocID="{D80C6157-1C10-604B-9D71-7CE9BDDDA356}" presName="text2" presStyleLbl="fgAcc2" presStyleIdx="1" presStyleCnt="2">
        <dgm:presLayoutVars>
          <dgm:chPref val="3"/>
        </dgm:presLayoutVars>
      </dgm:prSet>
      <dgm:spPr/>
    </dgm:pt>
    <dgm:pt modelId="{5EA8E262-49B3-CB4B-A50F-A6520951FD60}" type="pres">
      <dgm:prSet presAssocID="{D80C6157-1C10-604B-9D71-7CE9BDDDA356}" presName="hierChild3" presStyleCnt="0"/>
      <dgm:spPr/>
    </dgm:pt>
    <dgm:pt modelId="{8A604E9F-AE99-D440-A505-B182101D14F5}" type="pres">
      <dgm:prSet presAssocID="{F8AAAC55-CC9D-934F-B3C3-E53A41A83CCB}" presName="Name17" presStyleLbl="parChTrans1D3" presStyleIdx="0" presStyleCnt="2"/>
      <dgm:spPr/>
    </dgm:pt>
    <dgm:pt modelId="{698519B9-1A45-2D45-9AD1-3D51481EDC35}" type="pres">
      <dgm:prSet presAssocID="{4A1FA71C-0C03-A349-B723-87374F700E4C}" presName="hierRoot3" presStyleCnt="0"/>
      <dgm:spPr/>
    </dgm:pt>
    <dgm:pt modelId="{6F394AC0-59E7-0A44-9045-A85DE7326EF6}" type="pres">
      <dgm:prSet presAssocID="{4A1FA71C-0C03-A349-B723-87374F700E4C}" presName="composite3" presStyleCnt="0"/>
      <dgm:spPr/>
    </dgm:pt>
    <dgm:pt modelId="{8302B9E5-4871-524B-97B5-6C2F9EF2E011}" type="pres">
      <dgm:prSet presAssocID="{4A1FA71C-0C03-A349-B723-87374F700E4C}" presName="background3" presStyleLbl="node3" presStyleIdx="0" presStyleCnt="2"/>
      <dgm:spPr/>
    </dgm:pt>
    <dgm:pt modelId="{49C176FB-19D1-BE4B-B011-667B6A09DE3F}" type="pres">
      <dgm:prSet presAssocID="{4A1FA71C-0C03-A349-B723-87374F700E4C}" presName="text3" presStyleLbl="fgAcc3" presStyleIdx="0" presStyleCnt="2">
        <dgm:presLayoutVars>
          <dgm:chPref val="3"/>
        </dgm:presLayoutVars>
      </dgm:prSet>
      <dgm:spPr/>
    </dgm:pt>
    <dgm:pt modelId="{9F8AD689-C35C-8643-A05B-9A639BD504B0}" type="pres">
      <dgm:prSet presAssocID="{4A1FA71C-0C03-A349-B723-87374F700E4C}" presName="hierChild4" presStyleCnt="0"/>
      <dgm:spPr/>
    </dgm:pt>
    <dgm:pt modelId="{FCE5C832-818F-2847-8B4D-C5C8F3E5DFA4}" type="pres">
      <dgm:prSet presAssocID="{8A3D4157-3169-894D-93A5-F70F87A3FE3B}" presName="Name17" presStyleLbl="parChTrans1D3" presStyleIdx="1" presStyleCnt="2"/>
      <dgm:spPr/>
    </dgm:pt>
    <dgm:pt modelId="{CC8ED73A-32BB-2547-9A3D-ADAED36B5516}" type="pres">
      <dgm:prSet presAssocID="{141B6300-068F-5844-9C57-7EA1C41ECD11}" presName="hierRoot3" presStyleCnt="0"/>
      <dgm:spPr/>
    </dgm:pt>
    <dgm:pt modelId="{FEF228A8-39C1-0945-86BD-583B8ABCB982}" type="pres">
      <dgm:prSet presAssocID="{141B6300-068F-5844-9C57-7EA1C41ECD11}" presName="composite3" presStyleCnt="0"/>
      <dgm:spPr/>
    </dgm:pt>
    <dgm:pt modelId="{1C884A40-F4E0-3B4D-AC82-229C585AC0DC}" type="pres">
      <dgm:prSet presAssocID="{141B6300-068F-5844-9C57-7EA1C41ECD11}" presName="background3" presStyleLbl="node3" presStyleIdx="1" presStyleCnt="2"/>
      <dgm:spPr/>
    </dgm:pt>
    <dgm:pt modelId="{4EF82662-99D2-4640-875E-009BF03B2BA7}" type="pres">
      <dgm:prSet presAssocID="{141B6300-068F-5844-9C57-7EA1C41ECD11}" presName="text3" presStyleLbl="fgAcc3" presStyleIdx="1" presStyleCnt="2">
        <dgm:presLayoutVars>
          <dgm:chPref val="3"/>
        </dgm:presLayoutVars>
      </dgm:prSet>
      <dgm:spPr/>
    </dgm:pt>
    <dgm:pt modelId="{40523905-82EA-5747-8583-F50383DBDD54}" type="pres">
      <dgm:prSet presAssocID="{141B6300-068F-5844-9C57-7EA1C41ECD11}" presName="hierChild4" presStyleCnt="0"/>
      <dgm:spPr/>
    </dgm:pt>
  </dgm:ptLst>
  <dgm:cxnLst>
    <dgm:cxn modelId="{7AF86307-512B-314D-AD06-229D36AD5289}" type="presOf" srcId="{48C6D3C6-750F-D84A-8329-E6C1BE2B1244}" destId="{46E60F3B-7F8F-5649-83DC-24CA889303C6}" srcOrd="0" destOrd="0" presId="urn:microsoft.com/office/officeart/2005/8/layout/hierarchy1"/>
    <dgm:cxn modelId="{9EB75B0C-779A-9D47-A354-9C9422FACE69}" srcId="{D80C6157-1C10-604B-9D71-7CE9BDDDA356}" destId="{4A1FA71C-0C03-A349-B723-87374F700E4C}" srcOrd="0" destOrd="0" parTransId="{F8AAAC55-CC9D-934F-B3C3-E53A41A83CCB}" sibTransId="{D48C81FB-2839-E044-8B51-0B266CA1439F}"/>
    <dgm:cxn modelId="{69595E39-D1AF-DF4D-A48C-AF43F9E51167}" type="presOf" srcId="{4A1FA71C-0C03-A349-B723-87374F700E4C}" destId="{49C176FB-19D1-BE4B-B011-667B6A09DE3F}" srcOrd="0" destOrd="0" presId="urn:microsoft.com/office/officeart/2005/8/layout/hierarchy1"/>
    <dgm:cxn modelId="{139FF33A-0655-6B4B-A3A4-558A01C6A2C6}" type="presOf" srcId="{43F33C6E-2BDD-3F4A-9337-D7CA4FADC1C1}" destId="{5384E3EA-8716-3D42-BDB7-4715A721969C}" srcOrd="0" destOrd="0" presId="urn:microsoft.com/office/officeart/2005/8/layout/hierarchy1"/>
    <dgm:cxn modelId="{08F2474B-A9FA-D242-A6EC-E378B53D9981}" type="presOf" srcId="{141B6300-068F-5844-9C57-7EA1C41ECD11}" destId="{4EF82662-99D2-4640-875E-009BF03B2BA7}" srcOrd="0" destOrd="0" presId="urn:microsoft.com/office/officeart/2005/8/layout/hierarchy1"/>
    <dgm:cxn modelId="{7BEAA686-31A9-1C46-B2CF-1C4C14D62DEA}" srcId="{BCC8222C-06BB-1C43-8EE3-DE558AD7FB8C}" destId="{D80C6157-1C10-604B-9D71-7CE9BDDDA356}" srcOrd="1" destOrd="0" parTransId="{F945774A-2BDA-DD40-94F5-9384A0104CFE}" sibTransId="{0090F7EE-70C0-D243-86FD-8A8178D4C570}"/>
    <dgm:cxn modelId="{C6ECE39F-225B-F547-B9B3-83E66E1B263F}" type="presOf" srcId="{D80C6157-1C10-604B-9D71-7CE9BDDDA356}" destId="{BC125CA7-5C11-4E40-A291-3ECC4388B1BE}" srcOrd="0" destOrd="0" presId="urn:microsoft.com/office/officeart/2005/8/layout/hierarchy1"/>
    <dgm:cxn modelId="{71F914AD-6EAE-F041-9685-4EDFEF35C195}" type="presOf" srcId="{F8AAAC55-CC9D-934F-B3C3-E53A41A83CCB}" destId="{8A604E9F-AE99-D440-A505-B182101D14F5}" srcOrd="0" destOrd="0" presId="urn:microsoft.com/office/officeart/2005/8/layout/hierarchy1"/>
    <dgm:cxn modelId="{E28DF4AF-D08A-374C-9087-A46D98338B76}" type="presOf" srcId="{3073A780-51D6-0E4D-85C3-47266F03B0A0}" destId="{02F8C96C-6C6D-884C-80AF-DD1050B03652}" srcOrd="0" destOrd="0" presId="urn:microsoft.com/office/officeart/2005/8/layout/hierarchy1"/>
    <dgm:cxn modelId="{E46778B4-7FD6-3A4E-B33B-B7C5DE3718F2}" type="presOf" srcId="{F945774A-2BDA-DD40-94F5-9384A0104CFE}" destId="{92E949AF-2501-0C4D-BBC6-87BC793A957E}" srcOrd="0" destOrd="0" presId="urn:microsoft.com/office/officeart/2005/8/layout/hierarchy1"/>
    <dgm:cxn modelId="{898D6DBD-5EB7-7A47-9BE5-144FB3EE8B98}" type="presOf" srcId="{BCC8222C-06BB-1C43-8EE3-DE558AD7FB8C}" destId="{1207E6F9-8702-0347-8142-4D14A6A7F4AF}" srcOrd="0" destOrd="0" presId="urn:microsoft.com/office/officeart/2005/8/layout/hierarchy1"/>
    <dgm:cxn modelId="{9A3647BE-35CC-0E44-845B-E3DF7D1B343D}" srcId="{D80C6157-1C10-604B-9D71-7CE9BDDDA356}" destId="{141B6300-068F-5844-9C57-7EA1C41ECD11}" srcOrd="1" destOrd="0" parTransId="{8A3D4157-3169-894D-93A5-F70F87A3FE3B}" sibTransId="{4D2D90AD-3F47-DB4C-A1DA-2902300949C5}"/>
    <dgm:cxn modelId="{21BAE4D5-1207-1845-8C76-731BCCA47025}" type="presOf" srcId="{8A3D4157-3169-894D-93A5-F70F87A3FE3B}" destId="{FCE5C832-818F-2847-8B4D-C5C8F3E5DFA4}" srcOrd="0" destOrd="0" presId="urn:microsoft.com/office/officeart/2005/8/layout/hierarchy1"/>
    <dgm:cxn modelId="{738971E5-3E0B-3341-A81C-64A5C3FEF4BE}" srcId="{BCC8222C-06BB-1C43-8EE3-DE558AD7FB8C}" destId="{48C6D3C6-750F-D84A-8329-E6C1BE2B1244}" srcOrd="0" destOrd="0" parTransId="{3073A780-51D6-0E4D-85C3-47266F03B0A0}" sibTransId="{515A57EA-DFBE-9547-A0B7-43AFE44EA867}"/>
    <dgm:cxn modelId="{52836DE9-29FA-904B-8032-C2E980A9B942}" srcId="{43F33C6E-2BDD-3F4A-9337-D7CA4FADC1C1}" destId="{BCC8222C-06BB-1C43-8EE3-DE558AD7FB8C}" srcOrd="0" destOrd="0" parTransId="{7504E7F1-5224-904F-8E73-671F0E7E8491}" sibTransId="{6A1FE325-96D4-254D-AC66-7525908BD050}"/>
    <dgm:cxn modelId="{03C8CB82-D021-8E41-BF2F-6BD113194EB7}" type="presParOf" srcId="{5384E3EA-8716-3D42-BDB7-4715A721969C}" destId="{49E042D3-C889-C24A-814B-06270DB23941}" srcOrd="0" destOrd="0" presId="urn:microsoft.com/office/officeart/2005/8/layout/hierarchy1"/>
    <dgm:cxn modelId="{0C63568F-F9CE-AB43-BA14-37D1B3567ED9}" type="presParOf" srcId="{49E042D3-C889-C24A-814B-06270DB23941}" destId="{A8040F8D-5E11-7E4A-B736-90F3DD4376CA}" srcOrd="0" destOrd="0" presId="urn:microsoft.com/office/officeart/2005/8/layout/hierarchy1"/>
    <dgm:cxn modelId="{6082228F-C98E-A24B-8263-BCAD23BC9453}" type="presParOf" srcId="{A8040F8D-5E11-7E4A-B736-90F3DD4376CA}" destId="{F0CB5A2F-9F24-1548-86CA-80E1B7FECB66}" srcOrd="0" destOrd="0" presId="urn:microsoft.com/office/officeart/2005/8/layout/hierarchy1"/>
    <dgm:cxn modelId="{3080D5E3-9D37-154D-BC05-E9DC0812450C}" type="presParOf" srcId="{A8040F8D-5E11-7E4A-B736-90F3DD4376CA}" destId="{1207E6F9-8702-0347-8142-4D14A6A7F4AF}" srcOrd="1" destOrd="0" presId="urn:microsoft.com/office/officeart/2005/8/layout/hierarchy1"/>
    <dgm:cxn modelId="{E3B4FEB5-DA16-FD41-92EE-4010D0C2B8B4}" type="presParOf" srcId="{49E042D3-C889-C24A-814B-06270DB23941}" destId="{A79EDA22-EA67-714A-9915-F6F00D989BF6}" srcOrd="1" destOrd="0" presId="urn:microsoft.com/office/officeart/2005/8/layout/hierarchy1"/>
    <dgm:cxn modelId="{B128CBD4-07EF-B248-BCC8-ED26CD1F5D5B}" type="presParOf" srcId="{A79EDA22-EA67-714A-9915-F6F00D989BF6}" destId="{02F8C96C-6C6D-884C-80AF-DD1050B03652}" srcOrd="0" destOrd="0" presId="urn:microsoft.com/office/officeart/2005/8/layout/hierarchy1"/>
    <dgm:cxn modelId="{8B45255D-DE0F-314B-99D3-0E3006435C3F}" type="presParOf" srcId="{A79EDA22-EA67-714A-9915-F6F00D989BF6}" destId="{64BCCDB6-0AFC-BA48-8B9A-58F7F846C059}" srcOrd="1" destOrd="0" presId="urn:microsoft.com/office/officeart/2005/8/layout/hierarchy1"/>
    <dgm:cxn modelId="{BD9B3C96-24F8-D64E-8EC3-2F284E3DB863}" type="presParOf" srcId="{64BCCDB6-0AFC-BA48-8B9A-58F7F846C059}" destId="{E7B732B2-D4BA-B848-99A3-74095785A909}" srcOrd="0" destOrd="0" presId="urn:microsoft.com/office/officeart/2005/8/layout/hierarchy1"/>
    <dgm:cxn modelId="{64C7F7E6-FBB3-9148-8AA6-C9596A4767EF}" type="presParOf" srcId="{E7B732B2-D4BA-B848-99A3-74095785A909}" destId="{8E699DFC-C6AE-8245-B02F-179DE136F156}" srcOrd="0" destOrd="0" presId="urn:microsoft.com/office/officeart/2005/8/layout/hierarchy1"/>
    <dgm:cxn modelId="{BCD46FA5-9217-9F4C-B891-5BA992D44A48}" type="presParOf" srcId="{E7B732B2-D4BA-B848-99A3-74095785A909}" destId="{46E60F3B-7F8F-5649-83DC-24CA889303C6}" srcOrd="1" destOrd="0" presId="urn:microsoft.com/office/officeart/2005/8/layout/hierarchy1"/>
    <dgm:cxn modelId="{238F1772-DB46-E448-9805-89C057F5BA15}" type="presParOf" srcId="{64BCCDB6-0AFC-BA48-8B9A-58F7F846C059}" destId="{90E6C022-134C-D448-B520-ECAD1F2F5D2B}" srcOrd="1" destOrd="0" presId="urn:microsoft.com/office/officeart/2005/8/layout/hierarchy1"/>
    <dgm:cxn modelId="{7B98DA95-EB81-3B43-9B2C-182ACB9E8714}" type="presParOf" srcId="{A79EDA22-EA67-714A-9915-F6F00D989BF6}" destId="{92E949AF-2501-0C4D-BBC6-87BC793A957E}" srcOrd="2" destOrd="0" presId="urn:microsoft.com/office/officeart/2005/8/layout/hierarchy1"/>
    <dgm:cxn modelId="{F5D3552F-36A5-1342-9346-8D9016209329}" type="presParOf" srcId="{A79EDA22-EA67-714A-9915-F6F00D989BF6}" destId="{58F7F475-F057-3D4C-8B8B-3AC16B1E06DE}" srcOrd="3" destOrd="0" presId="urn:microsoft.com/office/officeart/2005/8/layout/hierarchy1"/>
    <dgm:cxn modelId="{D99B715F-7F7D-5D46-AEFD-2BBC0AD8185E}" type="presParOf" srcId="{58F7F475-F057-3D4C-8B8B-3AC16B1E06DE}" destId="{51E753AB-31BD-D64F-83FF-85BC76459B46}" srcOrd="0" destOrd="0" presId="urn:microsoft.com/office/officeart/2005/8/layout/hierarchy1"/>
    <dgm:cxn modelId="{C0A5129B-3938-1F46-BFC8-AAE1E4DA4794}" type="presParOf" srcId="{51E753AB-31BD-D64F-83FF-85BC76459B46}" destId="{92D2E26D-85F5-6648-84CA-A8B7068328AD}" srcOrd="0" destOrd="0" presId="urn:microsoft.com/office/officeart/2005/8/layout/hierarchy1"/>
    <dgm:cxn modelId="{0ADB5C49-3BC0-9146-91CE-DE5155AC23E7}" type="presParOf" srcId="{51E753AB-31BD-D64F-83FF-85BC76459B46}" destId="{BC125CA7-5C11-4E40-A291-3ECC4388B1BE}" srcOrd="1" destOrd="0" presId="urn:microsoft.com/office/officeart/2005/8/layout/hierarchy1"/>
    <dgm:cxn modelId="{75E72A42-966F-8448-AD82-1C236D755132}" type="presParOf" srcId="{58F7F475-F057-3D4C-8B8B-3AC16B1E06DE}" destId="{5EA8E262-49B3-CB4B-A50F-A6520951FD60}" srcOrd="1" destOrd="0" presId="urn:microsoft.com/office/officeart/2005/8/layout/hierarchy1"/>
    <dgm:cxn modelId="{20B03BCB-97D7-3745-A75D-559C43191BA1}" type="presParOf" srcId="{5EA8E262-49B3-CB4B-A50F-A6520951FD60}" destId="{8A604E9F-AE99-D440-A505-B182101D14F5}" srcOrd="0" destOrd="0" presId="urn:microsoft.com/office/officeart/2005/8/layout/hierarchy1"/>
    <dgm:cxn modelId="{1BBDBD8E-706B-7848-AADC-BE1FB8EE4A2D}" type="presParOf" srcId="{5EA8E262-49B3-CB4B-A50F-A6520951FD60}" destId="{698519B9-1A45-2D45-9AD1-3D51481EDC35}" srcOrd="1" destOrd="0" presId="urn:microsoft.com/office/officeart/2005/8/layout/hierarchy1"/>
    <dgm:cxn modelId="{E8A2F080-8A71-8A4C-938B-39E77402D917}" type="presParOf" srcId="{698519B9-1A45-2D45-9AD1-3D51481EDC35}" destId="{6F394AC0-59E7-0A44-9045-A85DE7326EF6}" srcOrd="0" destOrd="0" presId="urn:microsoft.com/office/officeart/2005/8/layout/hierarchy1"/>
    <dgm:cxn modelId="{30234C54-F6D5-E340-93FB-F72A05E74E74}" type="presParOf" srcId="{6F394AC0-59E7-0A44-9045-A85DE7326EF6}" destId="{8302B9E5-4871-524B-97B5-6C2F9EF2E011}" srcOrd="0" destOrd="0" presId="urn:microsoft.com/office/officeart/2005/8/layout/hierarchy1"/>
    <dgm:cxn modelId="{C16F79A4-B84A-524C-857E-81E12695A10F}" type="presParOf" srcId="{6F394AC0-59E7-0A44-9045-A85DE7326EF6}" destId="{49C176FB-19D1-BE4B-B011-667B6A09DE3F}" srcOrd="1" destOrd="0" presId="urn:microsoft.com/office/officeart/2005/8/layout/hierarchy1"/>
    <dgm:cxn modelId="{3A025D91-3A60-7543-87BC-D6FC566F7851}" type="presParOf" srcId="{698519B9-1A45-2D45-9AD1-3D51481EDC35}" destId="{9F8AD689-C35C-8643-A05B-9A639BD504B0}" srcOrd="1" destOrd="0" presId="urn:microsoft.com/office/officeart/2005/8/layout/hierarchy1"/>
    <dgm:cxn modelId="{E8269D3C-81BB-E646-8FDF-5D1659E002BA}" type="presParOf" srcId="{5EA8E262-49B3-CB4B-A50F-A6520951FD60}" destId="{FCE5C832-818F-2847-8B4D-C5C8F3E5DFA4}" srcOrd="2" destOrd="0" presId="urn:microsoft.com/office/officeart/2005/8/layout/hierarchy1"/>
    <dgm:cxn modelId="{C60F4A23-59B4-5540-BEFA-1E93CE3C17D6}" type="presParOf" srcId="{5EA8E262-49B3-CB4B-A50F-A6520951FD60}" destId="{CC8ED73A-32BB-2547-9A3D-ADAED36B5516}" srcOrd="3" destOrd="0" presId="urn:microsoft.com/office/officeart/2005/8/layout/hierarchy1"/>
    <dgm:cxn modelId="{7AF5464B-69FD-2442-BF49-FE1E06B7D20A}" type="presParOf" srcId="{CC8ED73A-32BB-2547-9A3D-ADAED36B5516}" destId="{FEF228A8-39C1-0945-86BD-583B8ABCB982}" srcOrd="0" destOrd="0" presId="urn:microsoft.com/office/officeart/2005/8/layout/hierarchy1"/>
    <dgm:cxn modelId="{6EBCE63A-2E6A-124F-AED1-EF778C50AB3B}" type="presParOf" srcId="{FEF228A8-39C1-0945-86BD-583B8ABCB982}" destId="{1C884A40-F4E0-3B4D-AC82-229C585AC0DC}" srcOrd="0" destOrd="0" presId="urn:microsoft.com/office/officeart/2005/8/layout/hierarchy1"/>
    <dgm:cxn modelId="{4ED0710E-1B9D-9C44-AB61-BE18E0266AAE}" type="presParOf" srcId="{FEF228A8-39C1-0945-86BD-583B8ABCB982}" destId="{4EF82662-99D2-4640-875E-009BF03B2BA7}" srcOrd="1" destOrd="0" presId="urn:microsoft.com/office/officeart/2005/8/layout/hierarchy1"/>
    <dgm:cxn modelId="{DB9D9609-5404-1042-B3B9-870728A05E7D}" type="presParOf" srcId="{CC8ED73A-32BB-2547-9A3D-ADAED36B5516}" destId="{40523905-82EA-5747-8583-F50383DBDD54}"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E949AF-2501-0C4D-BBC6-87BC793A957E}">
      <dsp:nvSpPr>
        <dsp:cNvPr id="0" name=""/>
        <dsp:cNvSpPr/>
      </dsp:nvSpPr>
      <dsp:spPr>
        <a:xfrm>
          <a:off x="1193712" y="738327"/>
          <a:ext cx="656373" cy="312374"/>
        </a:xfrm>
        <a:custGeom>
          <a:avLst/>
          <a:gdLst/>
          <a:ahLst/>
          <a:cxnLst/>
          <a:rect l="0" t="0" r="0" b="0"/>
          <a:pathLst>
            <a:path>
              <a:moveTo>
                <a:pt x="0" y="0"/>
              </a:moveTo>
              <a:lnTo>
                <a:pt x="0" y="212873"/>
              </a:lnTo>
              <a:lnTo>
                <a:pt x="656373" y="212873"/>
              </a:lnTo>
              <a:lnTo>
                <a:pt x="656373" y="312374"/>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2F8C96C-6C6D-884C-80AF-DD1050B03652}">
      <dsp:nvSpPr>
        <dsp:cNvPr id="0" name=""/>
        <dsp:cNvSpPr/>
      </dsp:nvSpPr>
      <dsp:spPr>
        <a:xfrm>
          <a:off x="537338" y="738327"/>
          <a:ext cx="656373" cy="312374"/>
        </a:xfrm>
        <a:custGeom>
          <a:avLst/>
          <a:gdLst/>
          <a:ahLst/>
          <a:cxnLst/>
          <a:rect l="0" t="0" r="0" b="0"/>
          <a:pathLst>
            <a:path>
              <a:moveTo>
                <a:pt x="656373" y="0"/>
              </a:moveTo>
              <a:lnTo>
                <a:pt x="656373" y="212873"/>
              </a:lnTo>
              <a:lnTo>
                <a:pt x="0" y="212873"/>
              </a:lnTo>
              <a:lnTo>
                <a:pt x="0" y="312374"/>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0CB5A2F-9F24-1548-86CA-80E1B7FECB66}">
      <dsp:nvSpPr>
        <dsp:cNvPr id="0" name=""/>
        <dsp:cNvSpPr/>
      </dsp:nvSpPr>
      <dsp:spPr>
        <a:xfrm>
          <a:off x="656679" y="56295"/>
          <a:ext cx="1074065" cy="68203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207E6F9-8702-0347-8142-4D14A6A7F4AF}">
      <dsp:nvSpPr>
        <dsp:cNvPr id="0" name=""/>
        <dsp:cNvSpPr/>
      </dsp:nvSpPr>
      <dsp:spPr>
        <a:xfrm>
          <a:off x="776020" y="169669"/>
          <a:ext cx="1074065" cy="68203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Person</a:t>
          </a:r>
        </a:p>
      </dsp:txBody>
      <dsp:txXfrm>
        <a:off x="795996" y="189645"/>
        <a:ext cx="1034113" cy="642079"/>
      </dsp:txXfrm>
    </dsp:sp>
    <dsp:sp modelId="{8E699DFC-C6AE-8245-B02F-179DE136F156}">
      <dsp:nvSpPr>
        <dsp:cNvPr id="0" name=""/>
        <dsp:cNvSpPr/>
      </dsp:nvSpPr>
      <dsp:spPr>
        <a:xfrm>
          <a:off x="306" y="1050701"/>
          <a:ext cx="1074065" cy="682031"/>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6E60F3B-7F8F-5649-83DC-24CA889303C6}">
      <dsp:nvSpPr>
        <dsp:cNvPr id="0" name=""/>
        <dsp:cNvSpPr/>
      </dsp:nvSpPr>
      <dsp:spPr>
        <a:xfrm>
          <a:off x="119646" y="1164074"/>
          <a:ext cx="1074065" cy="682031"/>
        </a:xfrm>
        <a:prstGeom prst="roundRect">
          <a:avLst>
            <a:gd name="adj" fmla="val 10000"/>
          </a:avLst>
        </a:prstGeom>
        <a:solidFill>
          <a:schemeClr val="lt1">
            <a:alpha val="90000"/>
            <a:hueOff val="0"/>
            <a:satOff val="0"/>
            <a:lumOff val="0"/>
            <a:alphaOff val="0"/>
          </a:schemeClr>
        </a:solidFill>
        <a:ln w="26424" cap="flat" cmpd="sng" algn="ctr">
          <a:solidFill>
            <a:scrgbClr r="0" g="0" b="0"/>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Student</a:t>
          </a:r>
        </a:p>
      </dsp:txBody>
      <dsp:txXfrm>
        <a:off x="139622" y="1184050"/>
        <a:ext cx="1034113" cy="642079"/>
      </dsp:txXfrm>
    </dsp:sp>
    <dsp:sp modelId="{92D2E26D-85F5-6648-84CA-A8B7068328AD}">
      <dsp:nvSpPr>
        <dsp:cNvPr id="0" name=""/>
        <dsp:cNvSpPr/>
      </dsp:nvSpPr>
      <dsp:spPr>
        <a:xfrm>
          <a:off x="1313052" y="1050701"/>
          <a:ext cx="1074065" cy="682031"/>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C125CA7-5C11-4E40-A291-3ECC4388B1BE}">
      <dsp:nvSpPr>
        <dsp:cNvPr id="0" name=""/>
        <dsp:cNvSpPr/>
      </dsp:nvSpPr>
      <dsp:spPr>
        <a:xfrm>
          <a:off x="1432393" y="1164074"/>
          <a:ext cx="1074065" cy="682031"/>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Staff</a:t>
          </a:r>
        </a:p>
      </dsp:txBody>
      <dsp:txXfrm>
        <a:off x="1452369" y="1184050"/>
        <a:ext cx="1034113" cy="64207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E949AF-2501-0C4D-BBC6-87BC793A957E}">
      <dsp:nvSpPr>
        <dsp:cNvPr id="0" name=""/>
        <dsp:cNvSpPr/>
      </dsp:nvSpPr>
      <dsp:spPr>
        <a:xfrm>
          <a:off x="1298699" y="831796"/>
          <a:ext cx="714101" cy="339847"/>
        </a:xfrm>
        <a:custGeom>
          <a:avLst/>
          <a:gdLst/>
          <a:ahLst/>
          <a:cxnLst/>
          <a:rect l="0" t="0" r="0" b="0"/>
          <a:pathLst>
            <a:path>
              <a:moveTo>
                <a:pt x="0" y="0"/>
              </a:moveTo>
              <a:lnTo>
                <a:pt x="0" y="231596"/>
              </a:lnTo>
              <a:lnTo>
                <a:pt x="714101" y="231596"/>
              </a:lnTo>
              <a:lnTo>
                <a:pt x="714101" y="339847"/>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2F8C96C-6C6D-884C-80AF-DD1050B03652}">
      <dsp:nvSpPr>
        <dsp:cNvPr id="0" name=""/>
        <dsp:cNvSpPr/>
      </dsp:nvSpPr>
      <dsp:spPr>
        <a:xfrm>
          <a:off x="584597" y="831796"/>
          <a:ext cx="714101" cy="339847"/>
        </a:xfrm>
        <a:custGeom>
          <a:avLst/>
          <a:gdLst/>
          <a:ahLst/>
          <a:cxnLst/>
          <a:rect l="0" t="0" r="0" b="0"/>
          <a:pathLst>
            <a:path>
              <a:moveTo>
                <a:pt x="714101" y="0"/>
              </a:moveTo>
              <a:lnTo>
                <a:pt x="714101" y="231596"/>
              </a:lnTo>
              <a:lnTo>
                <a:pt x="0" y="231596"/>
              </a:lnTo>
              <a:lnTo>
                <a:pt x="0" y="339847"/>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0CB5A2F-9F24-1548-86CA-80E1B7FECB66}">
      <dsp:nvSpPr>
        <dsp:cNvPr id="0" name=""/>
        <dsp:cNvSpPr/>
      </dsp:nvSpPr>
      <dsp:spPr>
        <a:xfrm>
          <a:off x="714434" y="89780"/>
          <a:ext cx="1168529" cy="74201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207E6F9-8702-0347-8142-4D14A6A7F4AF}">
      <dsp:nvSpPr>
        <dsp:cNvPr id="0" name=""/>
        <dsp:cNvSpPr/>
      </dsp:nvSpPr>
      <dsp:spPr>
        <a:xfrm>
          <a:off x="844270" y="213124"/>
          <a:ext cx="1168529" cy="742016"/>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Person</a:t>
          </a:r>
        </a:p>
      </dsp:txBody>
      <dsp:txXfrm>
        <a:off x="866003" y="234857"/>
        <a:ext cx="1125063" cy="698550"/>
      </dsp:txXfrm>
    </dsp:sp>
    <dsp:sp modelId="{8E699DFC-C6AE-8245-B02F-179DE136F156}">
      <dsp:nvSpPr>
        <dsp:cNvPr id="0" name=""/>
        <dsp:cNvSpPr/>
      </dsp:nvSpPr>
      <dsp:spPr>
        <a:xfrm>
          <a:off x="332" y="1171643"/>
          <a:ext cx="1168529" cy="742016"/>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6E60F3B-7F8F-5649-83DC-24CA889303C6}">
      <dsp:nvSpPr>
        <dsp:cNvPr id="0" name=""/>
        <dsp:cNvSpPr/>
      </dsp:nvSpPr>
      <dsp:spPr>
        <a:xfrm>
          <a:off x="130169" y="1294988"/>
          <a:ext cx="1168529" cy="742016"/>
        </a:xfrm>
        <a:prstGeom prst="roundRect">
          <a:avLst>
            <a:gd name="adj" fmla="val 10000"/>
          </a:avLst>
        </a:prstGeom>
        <a:solidFill>
          <a:schemeClr val="lt1">
            <a:alpha val="90000"/>
            <a:hueOff val="0"/>
            <a:satOff val="0"/>
            <a:lumOff val="0"/>
            <a:alphaOff val="0"/>
          </a:schemeClr>
        </a:solidFill>
        <a:ln w="26424" cap="flat" cmpd="sng" algn="ctr">
          <a:solidFill>
            <a:scrgbClr r="0" g="0" b="0"/>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Student</a:t>
          </a:r>
        </a:p>
      </dsp:txBody>
      <dsp:txXfrm>
        <a:off x="151902" y="1316721"/>
        <a:ext cx="1125063" cy="698550"/>
      </dsp:txXfrm>
    </dsp:sp>
    <dsp:sp modelId="{92D2E26D-85F5-6648-84CA-A8B7068328AD}">
      <dsp:nvSpPr>
        <dsp:cNvPr id="0" name=""/>
        <dsp:cNvSpPr/>
      </dsp:nvSpPr>
      <dsp:spPr>
        <a:xfrm>
          <a:off x="1428535" y="1171643"/>
          <a:ext cx="1168529" cy="742016"/>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C125CA7-5C11-4E40-A291-3ECC4388B1BE}">
      <dsp:nvSpPr>
        <dsp:cNvPr id="0" name=""/>
        <dsp:cNvSpPr/>
      </dsp:nvSpPr>
      <dsp:spPr>
        <a:xfrm>
          <a:off x="1558372" y="1294988"/>
          <a:ext cx="1168529" cy="742016"/>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Staff</a:t>
          </a:r>
        </a:p>
      </dsp:txBody>
      <dsp:txXfrm>
        <a:off x="1580105" y="1316721"/>
        <a:ext cx="1125063" cy="69855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E5C832-818F-2847-8B4D-C5C8F3E5DFA4}">
      <dsp:nvSpPr>
        <dsp:cNvPr id="0" name=""/>
        <dsp:cNvSpPr/>
      </dsp:nvSpPr>
      <dsp:spPr>
        <a:xfrm>
          <a:off x="1568559" y="1280403"/>
          <a:ext cx="500969" cy="238416"/>
        </a:xfrm>
        <a:custGeom>
          <a:avLst/>
          <a:gdLst/>
          <a:ahLst/>
          <a:cxnLst/>
          <a:rect l="0" t="0" r="0" b="0"/>
          <a:pathLst>
            <a:path>
              <a:moveTo>
                <a:pt x="0" y="0"/>
              </a:moveTo>
              <a:lnTo>
                <a:pt x="0" y="162473"/>
              </a:lnTo>
              <a:lnTo>
                <a:pt x="500969" y="162473"/>
              </a:lnTo>
              <a:lnTo>
                <a:pt x="500969" y="238416"/>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A604E9F-AE99-D440-A505-B182101D14F5}">
      <dsp:nvSpPr>
        <dsp:cNvPr id="0" name=""/>
        <dsp:cNvSpPr/>
      </dsp:nvSpPr>
      <dsp:spPr>
        <a:xfrm>
          <a:off x="1067589" y="1280403"/>
          <a:ext cx="500969" cy="238416"/>
        </a:xfrm>
        <a:custGeom>
          <a:avLst/>
          <a:gdLst/>
          <a:ahLst/>
          <a:cxnLst/>
          <a:rect l="0" t="0" r="0" b="0"/>
          <a:pathLst>
            <a:path>
              <a:moveTo>
                <a:pt x="500969" y="0"/>
              </a:moveTo>
              <a:lnTo>
                <a:pt x="500969" y="162473"/>
              </a:lnTo>
              <a:lnTo>
                <a:pt x="0" y="162473"/>
              </a:lnTo>
              <a:lnTo>
                <a:pt x="0" y="238416"/>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2E949AF-2501-0C4D-BBC6-87BC793A957E}">
      <dsp:nvSpPr>
        <dsp:cNvPr id="0" name=""/>
        <dsp:cNvSpPr/>
      </dsp:nvSpPr>
      <dsp:spPr>
        <a:xfrm>
          <a:off x="1067589" y="521434"/>
          <a:ext cx="500969" cy="238416"/>
        </a:xfrm>
        <a:custGeom>
          <a:avLst/>
          <a:gdLst/>
          <a:ahLst/>
          <a:cxnLst/>
          <a:rect l="0" t="0" r="0" b="0"/>
          <a:pathLst>
            <a:path>
              <a:moveTo>
                <a:pt x="0" y="0"/>
              </a:moveTo>
              <a:lnTo>
                <a:pt x="0" y="162473"/>
              </a:lnTo>
              <a:lnTo>
                <a:pt x="500969" y="162473"/>
              </a:lnTo>
              <a:lnTo>
                <a:pt x="500969" y="238416"/>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2F8C96C-6C6D-884C-80AF-DD1050B03652}">
      <dsp:nvSpPr>
        <dsp:cNvPr id="0" name=""/>
        <dsp:cNvSpPr/>
      </dsp:nvSpPr>
      <dsp:spPr>
        <a:xfrm>
          <a:off x="566620" y="521434"/>
          <a:ext cx="500969" cy="238416"/>
        </a:xfrm>
        <a:custGeom>
          <a:avLst/>
          <a:gdLst/>
          <a:ahLst/>
          <a:cxnLst/>
          <a:rect l="0" t="0" r="0" b="0"/>
          <a:pathLst>
            <a:path>
              <a:moveTo>
                <a:pt x="500969" y="0"/>
              </a:moveTo>
              <a:lnTo>
                <a:pt x="500969" y="162473"/>
              </a:lnTo>
              <a:lnTo>
                <a:pt x="0" y="162473"/>
              </a:lnTo>
              <a:lnTo>
                <a:pt x="0" y="238416"/>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0CB5A2F-9F24-1548-86CA-80E1B7FECB66}">
      <dsp:nvSpPr>
        <dsp:cNvPr id="0" name=""/>
        <dsp:cNvSpPr/>
      </dsp:nvSpPr>
      <dsp:spPr>
        <a:xfrm>
          <a:off x="657705" y="881"/>
          <a:ext cx="819768" cy="52055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207E6F9-8702-0347-8142-4D14A6A7F4AF}">
      <dsp:nvSpPr>
        <dsp:cNvPr id="0" name=""/>
        <dsp:cNvSpPr/>
      </dsp:nvSpPr>
      <dsp:spPr>
        <a:xfrm>
          <a:off x="748791" y="87412"/>
          <a:ext cx="819768" cy="52055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t>Person</a:t>
          </a:r>
        </a:p>
      </dsp:txBody>
      <dsp:txXfrm>
        <a:off x="764037" y="102658"/>
        <a:ext cx="789276" cy="490060"/>
      </dsp:txXfrm>
    </dsp:sp>
    <dsp:sp modelId="{8E699DFC-C6AE-8245-B02F-179DE136F156}">
      <dsp:nvSpPr>
        <dsp:cNvPr id="0" name=""/>
        <dsp:cNvSpPr/>
      </dsp:nvSpPr>
      <dsp:spPr>
        <a:xfrm>
          <a:off x="156736" y="759850"/>
          <a:ext cx="819768" cy="520552"/>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6E60F3B-7F8F-5649-83DC-24CA889303C6}">
      <dsp:nvSpPr>
        <dsp:cNvPr id="0" name=""/>
        <dsp:cNvSpPr/>
      </dsp:nvSpPr>
      <dsp:spPr>
        <a:xfrm>
          <a:off x="247821" y="846381"/>
          <a:ext cx="819768" cy="520552"/>
        </a:xfrm>
        <a:prstGeom prst="roundRect">
          <a:avLst>
            <a:gd name="adj" fmla="val 10000"/>
          </a:avLst>
        </a:prstGeom>
        <a:solidFill>
          <a:schemeClr val="lt1">
            <a:alpha val="90000"/>
            <a:hueOff val="0"/>
            <a:satOff val="0"/>
            <a:lumOff val="0"/>
            <a:alphaOff val="0"/>
          </a:schemeClr>
        </a:solidFill>
        <a:ln w="26424" cap="flat" cmpd="sng" algn="ctr">
          <a:solidFill>
            <a:scrgbClr r="0" g="0" b="0"/>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t>Student</a:t>
          </a:r>
        </a:p>
      </dsp:txBody>
      <dsp:txXfrm>
        <a:off x="263067" y="861627"/>
        <a:ext cx="789276" cy="490060"/>
      </dsp:txXfrm>
    </dsp:sp>
    <dsp:sp modelId="{92D2E26D-85F5-6648-84CA-A8B7068328AD}">
      <dsp:nvSpPr>
        <dsp:cNvPr id="0" name=""/>
        <dsp:cNvSpPr/>
      </dsp:nvSpPr>
      <dsp:spPr>
        <a:xfrm>
          <a:off x="1158675" y="759850"/>
          <a:ext cx="819768" cy="520552"/>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C125CA7-5C11-4E40-A291-3ECC4388B1BE}">
      <dsp:nvSpPr>
        <dsp:cNvPr id="0" name=""/>
        <dsp:cNvSpPr/>
      </dsp:nvSpPr>
      <dsp:spPr>
        <a:xfrm>
          <a:off x="1249760" y="846381"/>
          <a:ext cx="819768" cy="520552"/>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t>Employee</a:t>
          </a:r>
        </a:p>
      </dsp:txBody>
      <dsp:txXfrm>
        <a:off x="1265006" y="861627"/>
        <a:ext cx="789276" cy="490060"/>
      </dsp:txXfrm>
    </dsp:sp>
    <dsp:sp modelId="{8302B9E5-4871-524B-97B5-6C2F9EF2E011}">
      <dsp:nvSpPr>
        <dsp:cNvPr id="0" name=""/>
        <dsp:cNvSpPr/>
      </dsp:nvSpPr>
      <dsp:spPr>
        <a:xfrm>
          <a:off x="657705" y="1518819"/>
          <a:ext cx="819768" cy="520552"/>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9C176FB-19D1-BE4B-B011-667B6A09DE3F}">
      <dsp:nvSpPr>
        <dsp:cNvPr id="0" name=""/>
        <dsp:cNvSpPr/>
      </dsp:nvSpPr>
      <dsp:spPr>
        <a:xfrm>
          <a:off x="748791" y="1605350"/>
          <a:ext cx="819768" cy="520552"/>
        </a:xfrm>
        <a:prstGeom prst="roundRect">
          <a:avLst>
            <a:gd name="adj" fmla="val 10000"/>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t>Staff</a:t>
          </a:r>
        </a:p>
      </dsp:txBody>
      <dsp:txXfrm>
        <a:off x="764037" y="1620596"/>
        <a:ext cx="789276" cy="490060"/>
      </dsp:txXfrm>
    </dsp:sp>
    <dsp:sp modelId="{1C884A40-F4E0-3B4D-AC82-229C585AC0DC}">
      <dsp:nvSpPr>
        <dsp:cNvPr id="0" name=""/>
        <dsp:cNvSpPr/>
      </dsp:nvSpPr>
      <dsp:spPr>
        <a:xfrm>
          <a:off x="1659645" y="1518819"/>
          <a:ext cx="819768" cy="520552"/>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EF82662-99D2-4640-875E-009BF03B2BA7}">
      <dsp:nvSpPr>
        <dsp:cNvPr id="0" name=""/>
        <dsp:cNvSpPr/>
      </dsp:nvSpPr>
      <dsp:spPr>
        <a:xfrm>
          <a:off x="1750730" y="1605350"/>
          <a:ext cx="819768" cy="520552"/>
        </a:xfrm>
        <a:prstGeom prst="roundRect">
          <a:avLst>
            <a:gd name="adj" fmla="val 10000"/>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t>Faculty</a:t>
          </a:r>
        </a:p>
      </dsp:txBody>
      <dsp:txXfrm>
        <a:off x="1765976" y="1620596"/>
        <a:ext cx="789276" cy="490060"/>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2A605BD-976D-2247-BC83-21CE46977A90}"/>
              </a:ext>
            </a:extLst>
          </p:cNvPr>
          <p:cNvSpPr>
            <a:spLocks noGrp="1"/>
          </p:cNvSpPr>
          <p:nvPr>
            <p:ph type="hdr" sz="quarter"/>
          </p:nvPr>
        </p:nvSpPr>
        <p:spPr>
          <a:xfrm>
            <a:off x="594361" y="285038"/>
            <a:ext cx="3169920" cy="285036"/>
          </a:xfrm>
          <a:prstGeom prst="rect">
            <a:avLst/>
          </a:prstGeom>
        </p:spPr>
        <p:txBody>
          <a:bodyPr vert="horz" lIns="96661" tIns="48331" rIns="96661" bIns="48331" rtlCol="0"/>
          <a:lstStyle>
            <a:lvl1pPr algn="l">
              <a:defRPr sz="1300"/>
            </a:lvl1pPr>
          </a:lstStyle>
          <a:p>
            <a:r>
              <a:rPr lang="en-US">
                <a:latin typeface="Roboto" panose="02000000000000000000" pitchFamily="2" charset="0"/>
                <a:ea typeface="Roboto" panose="02000000000000000000" pitchFamily="2" charset="0"/>
              </a:rPr>
              <a:t>1250074 - Kỹ thuật lập trình</a:t>
            </a:r>
            <a:endParaRPr lang="en-VN">
              <a:latin typeface="Roboto" panose="02000000000000000000" pitchFamily="2" charset="0"/>
              <a:ea typeface="Roboto" panose="02000000000000000000" pitchFamily="2" charset="0"/>
            </a:endParaRPr>
          </a:p>
        </p:txBody>
      </p:sp>
      <p:sp>
        <p:nvSpPr>
          <p:cNvPr id="4" name="Footer Placeholder 3">
            <a:extLst>
              <a:ext uri="{FF2B5EF4-FFF2-40B4-BE49-F238E27FC236}">
                <a16:creationId xmlns:a16="http://schemas.microsoft.com/office/drawing/2014/main" id="{8C33DA35-860A-624D-BC4B-8F6DC87FB55E}"/>
              </a:ext>
            </a:extLst>
          </p:cNvPr>
          <p:cNvSpPr>
            <a:spLocks noGrp="1"/>
          </p:cNvSpPr>
          <p:nvPr>
            <p:ph type="ftr" sz="quarter" idx="2"/>
          </p:nvPr>
        </p:nvSpPr>
        <p:spPr>
          <a:xfrm>
            <a:off x="594361" y="9121142"/>
            <a:ext cx="5013958" cy="240029"/>
          </a:xfrm>
          <a:prstGeom prst="rect">
            <a:avLst/>
          </a:prstGeom>
        </p:spPr>
        <p:txBody>
          <a:bodyPr vert="horz" lIns="96661" tIns="48331" rIns="96661" bIns="48331" rtlCol="0" anchor="b"/>
          <a:lstStyle>
            <a:lvl1pPr algn="l">
              <a:defRPr sz="1300"/>
            </a:lvl1pPr>
          </a:lstStyle>
          <a:p>
            <a:r>
              <a:rPr lang="en-US" i="1">
                <a:latin typeface="Roboto" panose="02000000000000000000" pitchFamily="2" charset="0"/>
                <a:ea typeface="Roboto" panose="02000000000000000000" pitchFamily="2" charset="0"/>
              </a:rPr>
              <a:t>Biên soạn: ThS. Huỳnh Thành Lộc</a:t>
            </a:r>
            <a:endParaRPr lang="en-VN" i="1">
              <a:latin typeface="Roboto" panose="02000000000000000000" pitchFamily="2" charset="0"/>
              <a:ea typeface="Roboto" panose="02000000000000000000" pitchFamily="2" charset="0"/>
            </a:endParaRPr>
          </a:p>
        </p:txBody>
      </p:sp>
      <p:sp>
        <p:nvSpPr>
          <p:cNvPr id="5" name="Slide Number Placeholder 4">
            <a:extLst>
              <a:ext uri="{FF2B5EF4-FFF2-40B4-BE49-F238E27FC236}">
                <a16:creationId xmlns:a16="http://schemas.microsoft.com/office/drawing/2014/main" id="{CB9388AE-1A28-6647-81E9-D7384175D290}"/>
              </a:ext>
            </a:extLst>
          </p:cNvPr>
          <p:cNvSpPr>
            <a:spLocks noGrp="1"/>
          </p:cNvSpPr>
          <p:nvPr>
            <p:ph type="sldNum" sz="quarter" idx="3"/>
          </p:nvPr>
        </p:nvSpPr>
        <p:spPr>
          <a:xfrm>
            <a:off x="5608319" y="9121142"/>
            <a:ext cx="1325881" cy="285036"/>
          </a:xfrm>
          <a:prstGeom prst="rect">
            <a:avLst/>
          </a:prstGeom>
        </p:spPr>
        <p:txBody>
          <a:bodyPr vert="horz" lIns="96661" tIns="48331" rIns="96661" bIns="48331" rtlCol="0" anchor="b"/>
          <a:lstStyle>
            <a:lvl1pPr algn="r">
              <a:defRPr sz="1300"/>
            </a:lvl1pPr>
          </a:lstStyle>
          <a:p>
            <a:fld id="{D9FDF274-4040-0F4C-92AE-37C3050AFA28}" type="slidenum">
              <a:t>‹#›</a:t>
            </a:fld>
            <a:endParaRPr lang="en-VN"/>
          </a:p>
        </p:txBody>
      </p:sp>
    </p:spTree>
    <p:extLst>
      <p:ext uri="{BB962C8B-B14F-4D97-AF65-F5344CB8AC3E}">
        <p14:creationId xmlns:p14="http://schemas.microsoft.com/office/powerpoint/2010/main" val="899483913"/>
      </p:ext>
    </p:extLst>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731520" y="4560570"/>
            <a:ext cx="5852160" cy="4320540"/>
          </a:xfrm>
          <a:prstGeom prst="rect">
            <a:avLst/>
          </a:prstGeom>
          <a:noFill/>
          <a:ln>
            <a:noFill/>
          </a:ln>
        </p:spPr>
        <p:txBody>
          <a:bodyPr spcFirstLastPara="1" wrap="square" lIns="96645" tIns="96645" rIns="96645" bIns="9664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hf dt="0"/>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35f391192_00: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2" name="Google Shape;182;g35f391192_00: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pPr marL="0" indent="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VN"/>
          </a:p>
        </p:txBody>
      </p:sp>
    </p:spTree>
    <p:extLst>
      <p:ext uri="{BB962C8B-B14F-4D97-AF65-F5344CB8AC3E}">
        <p14:creationId xmlns:p14="http://schemas.microsoft.com/office/powerpoint/2010/main" val="9215463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VN"/>
          </a:p>
        </p:txBody>
      </p:sp>
    </p:spTree>
    <p:extLst>
      <p:ext uri="{BB962C8B-B14F-4D97-AF65-F5344CB8AC3E}">
        <p14:creationId xmlns:p14="http://schemas.microsoft.com/office/powerpoint/2010/main" val="9592289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VN"/>
          </a:p>
        </p:txBody>
      </p:sp>
    </p:spTree>
    <p:extLst>
      <p:ext uri="{BB962C8B-B14F-4D97-AF65-F5344CB8AC3E}">
        <p14:creationId xmlns:p14="http://schemas.microsoft.com/office/powerpoint/2010/main" val="12901408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a:t>p</a:t>
                </a:r>
                <a:r>
                  <a:rPr lang="en-VN"/>
                  <a:t>rogram: ngành học</a:t>
                </a:r>
              </a:p>
              <a:p>
                <a:r>
                  <a:rPr lang="en-VN"/>
                  <a:t>year: sv năm thứ mấy</a:t>
                </a:r>
              </a:p>
            </p:txBody>
          </p:sp>
        </mc:Choice>
        <mc:Fallback xmlns="">
          <p:sp>
            <p:nvSpPr>
              <p:cNvPr id="3" name="Notes Placeholder 2"/>
              <p:cNvSpPr>
                <a:spLocks noGrp="1"/>
              </p:cNvSpPr>
              <p:nvPr>
                <p:ph type="body" idx="1"/>
              </p:nvPr>
            </p:nvSpPr>
            <p:spPr/>
            <p:txBody>
              <a:bodyPr/>
              <a:lstStyle/>
              <a:p>
                <a:r>
                  <a:rPr lang="en-US" sz="1100" b="1" i="0">
                    <a:solidFill>
                      <a:srgbClr val="00B050"/>
                    </a:solidFill>
                    <a:latin typeface="Cambria Math" panose="02040503050406030204" pitchFamily="18" charset="0"/>
                  </a:rPr>
                  <a:t>𝒂^𝒏</a:t>
                </a:r>
                <a:r>
                  <a:rPr lang="en-US" sz="1100" b="0" i="0">
                    <a:solidFill>
                      <a:schemeClr val="tx1"/>
                    </a:solidFill>
                    <a:latin typeface="Cambria Math" panose="02040503050406030204" pitchFamily="18" charset="0"/>
                  </a:rPr>
                  <a:t>={■8(1                &amp;𝑛ế𝑢 𝑛</a:t>
                </a:r>
                <a:r>
                  <a:rPr lang="en-US" sz="1100" b="0" i="0">
                    <a:solidFill>
                      <a:schemeClr val="tx1"/>
                    </a:solidFill>
                    <a:latin typeface="Cambria Math" panose="02040503050406030204" pitchFamily="18" charset="0"/>
                    <a:ea typeface="Cambria Math" panose="02040503050406030204" pitchFamily="18" charset="0"/>
                  </a:rPr>
                  <a:t>=0@</a:t>
                </a:r>
                <a:r>
                  <a:rPr lang="en-US" sz="1100" b="1" i="0">
                    <a:solidFill>
                      <a:srgbClr val="00B050"/>
                    </a:solidFill>
                    <a:latin typeface="Cambria Math" panose="02040503050406030204" pitchFamily="18" charset="0"/>
                  </a:rPr>
                  <a:t>𝒂^(𝒏−𝟏)</a:t>
                </a:r>
                <a:r>
                  <a:rPr lang="en-US" sz="1100" b="0" i="0">
                    <a:solidFill>
                      <a:schemeClr val="tx1"/>
                    </a:solidFill>
                    <a:latin typeface="Cambria Math" panose="02040503050406030204" pitchFamily="18" charset="0"/>
                  </a:rPr>
                  <a:t>  </a:t>
                </a:r>
                <a:r>
                  <a:rPr lang="en-US" sz="1100" b="0" i="0">
                    <a:solidFill>
                      <a:schemeClr val="tx1"/>
                    </a:solidFill>
                    <a:latin typeface="Cambria Math" panose="02040503050406030204" pitchFamily="18" charset="0"/>
                    <a:ea typeface="Cambria Math" panose="02040503050406030204" pitchFamily="18" charset="0"/>
                  </a:rPr>
                  <a:t>×𝑎&amp;</a:t>
                </a:r>
                <a:r>
                  <a:rPr lang="en-US" sz="1100" b="0" i="0">
                    <a:solidFill>
                      <a:schemeClr val="tx1"/>
                    </a:solidFill>
                    <a:latin typeface="Cambria Math" panose="02040503050406030204" pitchFamily="18" charset="0"/>
                  </a:rPr>
                  <a:t>𝑛ế𝑢 𝑛</a:t>
                </a:r>
                <a:r>
                  <a:rPr lang="en-US" sz="1100" b="0" i="0">
                    <a:solidFill>
                      <a:schemeClr val="tx1"/>
                    </a:solidFill>
                    <a:latin typeface="Cambria Math" panose="02040503050406030204" pitchFamily="18" charset="0"/>
                    <a:ea typeface="Cambria Math" panose="02040503050406030204" pitchFamily="18" charset="0"/>
                  </a:rPr>
                  <a:t>&gt;0)┤</a:t>
                </a:r>
                <a:endParaRPr lang="en-VN"/>
              </a:p>
              <a:p>
                <a:r>
                  <a:rPr lang="en-US" sz="1100" b="1" i="0">
                    <a:solidFill>
                      <a:srgbClr val="00B050"/>
                    </a:solidFill>
                    <a:latin typeface="Cambria Math" panose="02040503050406030204" pitchFamily="18" charset="0"/>
                  </a:rPr>
                  <a:t>𝒂^𝒏</a:t>
                </a:r>
                <a:r>
                  <a:rPr lang="en-US" sz="1100" b="0" i="0">
                    <a:solidFill>
                      <a:schemeClr val="tx1"/>
                    </a:solidFill>
                    <a:latin typeface="Cambria Math" panose="02040503050406030204" pitchFamily="18" charset="0"/>
                  </a:rPr>
                  <a:t>={■8(1                                           &amp;𝑛ế𝑢 𝑛</a:t>
                </a:r>
                <a:r>
                  <a:rPr lang="en-US" sz="1100" b="0" i="0">
                    <a:solidFill>
                      <a:schemeClr val="tx1"/>
                    </a:solidFill>
                    <a:latin typeface="Cambria Math" panose="02040503050406030204" pitchFamily="18" charset="0"/>
                    <a:ea typeface="Cambria Math" panose="02040503050406030204" pitchFamily="18" charset="0"/>
                  </a:rPr>
                  <a:t>=0                    @</a:t>
                </a:r>
                <a:r>
                  <a:rPr lang="en-US" sz="1100" i="0">
                    <a:solidFill>
                      <a:srgbClr val="00B050"/>
                    </a:solidFill>
                    <a:latin typeface="Cambria Math" panose="02040503050406030204" pitchFamily="18" charset="0"/>
                  </a:rPr>
                  <a:t>𝒂^(𝒏</a:t>
                </a:r>
                <a:r>
                  <a:rPr lang="en-US" sz="1100" b="1" i="0">
                    <a:solidFill>
                      <a:srgbClr val="00B050"/>
                    </a:solidFill>
                    <a:latin typeface="Cambria Math" panose="02040503050406030204" pitchFamily="18" charset="0"/>
                  </a:rPr>
                  <a:t>/𝟐)</a:t>
                </a:r>
                <a:r>
                  <a:rPr lang="en-US" sz="1100" b="0" i="0">
                    <a:solidFill>
                      <a:schemeClr val="tx1"/>
                    </a:solidFill>
                    <a:latin typeface="Cambria Math" panose="02040503050406030204" pitchFamily="18" charset="0"/>
                  </a:rPr>
                  <a:t>  </a:t>
                </a:r>
                <a:r>
                  <a:rPr lang="en-US" sz="1100" b="0" i="0">
                    <a:solidFill>
                      <a:schemeClr val="tx1"/>
                    </a:solidFill>
                    <a:latin typeface="Cambria Math" panose="02040503050406030204" pitchFamily="18" charset="0"/>
                    <a:ea typeface="Cambria Math" panose="02040503050406030204" pitchFamily="18" charset="0"/>
                  </a:rPr>
                  <a:t>×</a:t>
                </a:r>
                <a:r>
                  <a:rPr lang="en-US" sz="1100" i="0">
                    <a:solidFill>
                      <a:srgbClr val="00B050"/>
                    </a:solidFill>
                    <a:latin typeface="Cambria Math" panose="02040503050406030204" pitchFamily="18" charset="0"/>
                  </a:rPr>
                  <a:t>𝒂^(𝒏/𝟐)</a:t>
                </a:r>
                <a:r>
                  <a:rPr lang="en-US" sz="1100" b="1" i="0">
                    <a:solidFill>
                      <a:srgbClr val="00B050"/>
                    </a:solidFill>
                    <a:latin typeface="Cambria Math" panose="02040503050406030204" pitchFamily="18" charset="0"/>
                  </a:rPr>
                  <a:t>                      &amp;</a:t>
                </a:r>
                <a:r>
                  <a:rPr lang="en-US" sz="1100" b="0" i="0">
                    <a:solidFill>
                      <a:schemeClr val="tx1"/>
                    </a:solidFill>
                    <a:latin typeface="Cambria Math" panose="02040503050406030204" pitchFamily="18" charset="0"/>
                  </a:rPr>
                  <a:t>𝑛ế𝑢 𝑛</a:t>
                </a:r>
                <a:r>
                  <a:rPr lang="en-US" sz="1100" b="0" i="0">
                    <a:solidFill>
                      <a:schemeClr val="tx1"/>
                    </a:solidFill>
                    <a:latin typeface="Cambria Math" panose="02040503050406030204" pitchFamily="18" charset="0"/>
                    <a:ea typeface="Cambria Math" panose="02040503050406030204" pitchFamily="18" charset="0"/>
                  </a:rPr>
                  <a:t>&gt;0 𝑣à 𝑛 𝑐ℎẵ𝑛@</a:t>
                </a:r>
                <a:r>
                  <a:rPr lang="en-US" sz="1100" i="0">
                    <a:solidFill>
                      <a:srgbClr val="00B050"/>
                    </a:solidFill>
                    <a:latin typeface="Cambria Math" panose="02040503050406030204" pitchFamily="18" charset="0"/>
                  </a:rPr>
                  <a:t>𝒂^(</a:t>
                </a:r>
                <a:r>
                  <a:rPr lang="en-US" sz="1100" b="1" i="0">
                    <a:solidFill>
                      <a:srgbClr val="00B050"/>
                    </a:solidFill>
                    <a:latin typeface="Cambria Math" panose="02040503050406030204" pitchFamily="18" charset="0"/>
                  </a:rPr>
                  <a:t>(</a:t>
                </a:r>
                <a:r>
                  <a:rPr lang="en-US" sz="1100" i="0">
                    <a:solidFill>
                      <a:srgbClr val="00B050"/>
                    </a:solidFill>
                    <a:latin typeface="Cambria Math" panose="02040503050406030204" pitchFamily="18" charset="0"/>
                  </a:rPr>
                  <a:t>𝒏−𝟏</a:t>
                </a:r>
                <a:r>
                  <a:rPr lang="en-US" sz="1100" b="1" i="0">
                    <a:solidFill>
                      <a:srgbClr val="00B050"/>
                    </a:solidFill>
                    <a:latin typeface="Cambria Math" panose="02040503050406030204" pitchFamily="18" charset="0"/>
                  </a:rPr>
                  <a:t>)/𝟐)</a:t>
                </a:r>
                <a:r>
                  <a:rPr lang="en-US" sz="1100" b="0" i="0">
                    <a:solidFill>
                      <a:schemeClr val="tx1"/>
                    </a:solidFill>
                    <a:latin typeface="Cambria Math" panose="02040503050406030204" pitchFamily="18" charset="0"/>
                  </a:rPr>
                  <a:t>  </a:t>
                </a:r>
                <a:r>
                  <a:rPr lang="en-US" sz="1100" b="0" i="0">
                    <a:solidFill>
                      <a:schemeClr val="tx1"/>
                    </a:solidFill>
                    <a:latin typeface="Cambria Math" panose="02040503050406030204" pitchFamily="18" charset="0"/>
                    <a:ea typeface="Cambria Math" panose="02040503050406030204" pitchFamily="18" charset="0"/>
                  </a:rPr>
                  <a:t>×</a:t>
                </a:r>
                <a:r>
                  <a:rPr lang="en-US" sz="1100" i="0">
                    <a:solidFill>
                      <a:srgbClr val="00B050"/>
                    </a:solidFill>
                    <a:latin typeface="Cambria Math" panose="02040503050406030204" pitchFamily="18" charset="0"/>
                  </a:rPr>
                  <a:t>𝒂^((𝒏−𝟏)/𝟐)</a:t>
                </a:r>
                <a:r>
                  <a:rPr lang="en-US" sz="1100" b="0" i="0">
                    <a:solidFill>
                      <a:srgbClr val="FF0000"/>
                    </a:solidFill>
                    <a:latin typeface="Cambria Math" panose="02040503050406030204" pitchFamily="18" charset="0"/>
                    <a:ea typeface="Cambria Math" panose="02040503050406030204" pitchFamily="18" charset="0"/>
                  </a:rPr>
                  <a:t>×𝑎&amp;</a:t>
                </a:r>
                <a:r>
                  <a:rPr lang="en-US" sz="1100" b="0" i="0">
                    <a:solidFill>
                      <a:schemeClr val="tx1"/>
                    </a:solidFill>
                    <a:latin typeface="Cambria Math" panose="02040503050406030204" pitchFamily="18" charset="0"/>
                  </a:rPr>
                  <a:t>𝑛ế𝑢 𝑛</a:t>
                </a:r>
                <a:r>
                  <a:rPr lang="en-US" sz="1100" b="0" i="0">
                    <a:solidFill>
                      <a:schemeClr val="tx1"/>
                    </a:solidFill>
                    <a:latin typeface="Cambria Math" panose="02040503050406030204" pitchFamily="18" charset="0"/>
                    <a:ea typeface="Cambria Math" panose="02040503050406030204" pitchFamily="18" charset="0"/>
                  </a:rPr>
                  <a:t>&gt;0 𝑣à 𝑛 𝑙ẻ      )┤</a:t>
                </a:r>
                <a:endParaRPr lang="en-VN"/>
              </a:p>
            </p:txBody>
          </p:sp>
        </mc:Fallback>
      </mc:AlternateContent>
    </p:spTree>
    <p:extLst>
      <p:ext uri="{BB962C8B-B14F-4D97-AF65-F5344CB8AC3E}">
        <p14:creationId xmlns:p14="http://schemas.microsoft.com/office/powerpoint/2010/main" val="36164938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a:t>p</a:t>
                </a:r>
                <a:r>
                  <a:rPr lang="en-VN"/>
                  <a:t>rogram: ngành học</a:t>
                </a:r>
              </a:p>
              <a:p>
                <a:r>
                  <a:rPr lang="en-VN"/>
                  <a:t>year: sv năm thứ mấy</a:t>
                </a:r>
              </a:p>
            </p:txBody>
          </p:sp>
        </mc:Choice>
        <mc:Fallback xmlns="">
          <p:sp>
            <p:nvSpPr>
              <p:cNvPr id="3" name="Notes Placeholder 2"/>
              <p:cNvSpPr>
                <a:spLocks noGrp="1"/>
              </p:cNvSpPr>
              <p:nvPr>
                <p:ph type="body" idx="1"/>
              </p:nvPr>
            </p:nvSpPr>
            <p:spPr/>
            <p:txBody>
              <a:bodyPr/>
              <a:lstStyle/>
              <a:p>
                <a:r>
                  <a:rPr lang="en-US" sz="1100" b="1" i="0">
                    <a:solidFill>
                      <a:srgbClr val="00B050"/>
                    </a:solidFill>
                    <a:latin typeface="Cambria Math" panose="02040503050406030204" pitchFamily="18" charset="0"/>
                  </a:rPr>
                  <a:t>𝒂^𝒏</a:t>
                </a:r>
                <a:r>
                  <a:rPr lang="en-US" sz="1100" b="0" i="0">
                    <a:solidFill>
                      <a:schemeClr val="tx1"/>
                    </a:solidFill>
                    <a:latin typeface="Cambria Math" panose="02040503050406030204" pitchFamily="18" charset="0"/>
                  </a:rPr>
                  <a:t>={■8(1                &amp;𝑛ế𝑢 𝑛</a:t>
                </a:r>
                <a:r>
                  <a:rPr lang="en-US" sz="1100" b="0" i="0">
                    <a:solidFill>
                      <a:schemeClr val="tx1"/>
                    </a:solidFill>
                    <a:latin typeface="Cambria Math" panose="02040503050406030204" pitchFamily="18" charset="0"/>
                    <a:ea typeface="Cambria Math" panose="02040503050406030204" pitchFamily="18" charset="0"/>
                  </a:rPr>
                  <a:t>=0@</a:t>
                </a:r>
                <a:r>
                  <a:rPr lang="en-US" sz="1100" b="1" i="0">
                    <a:solidFill>
                      <a:srgbClr val="00B050"/>
                    </a:solidFill>
                    <a:latin typeface="Cambria Math" panose="02040503050406030204" pitchFamily="18" charset="0"/>
                  </a:rPr>
                  <a:t>𝒂^(𝒏−𝟏)</a:t>
                </a:r>
                <a:r>
                  <a:rPr lang="en-US" sz="1100" b="0" i="0">
                    <a:solidFill>
                      <a:schemeClr val="tx1"/>
                    </a:solidFill>
                    <a:latin typeface="Cambria Math" panose="02040503050406030204" pitchFamily="18" charset="0"/>
                  </a:rPr>
                  <a:t>  </a:t>
                </a:r>
                <a:r>
                  <a:rPr lang="en-US" sz="1100" b="0" i="0">
                    <a:solidFill>
                      <a:schemeClr val="tx1"/>
                    </a:solidFill>
                    <a:latin typeface="Cambria Math" panose="02040503050406030204" pitchFamily="18" charset="0"/>
                    <a:ea typeface="Cambria Math" panose="02040503050406030204" pitchFamily="18" charset="0"/>
                  </a:rPr>
                  <a:t>×𝑎&amp;</a:t>
                </a:r>
                <a:r>
                  <a:rPr lang="en-US" sz="1100" b="0" i="0">
                    <a:solidFill>
                      <a:schemeClr val="tx1"/>
                    </a:solidFill>
                    <a:latin typeface="Cambria Math" panose="02040503050406030204" pitchFamily="18" charset="0"/>
                  </a:rPr>
                  <a:t>𝑛ế𝑢 𝑛</a:t>
                </a:r>
                <a:r>
                  <a:rPr lang="en-US" sz="1100" b="0" i="0">
                    <a:solidFill>
                      <a:schemeClr val="tx1"/>
                    </a:solidFill>
                    <a:latin typeface="Cambria Math" panose="02040503050406030204" pitchFamily="18" charset="0"/>
                    <a:ea typeface="Cambria Math" panose="02040503050406030204" pitchFamily="18" charset="0"/>
                  </a:rPr>
                  <a:t>&gt;0)┤</a:t>
                </a:r>
                <a:endParaRPr lang="en-VN"/>
              </a:p>
              <a:p>
                <a:r>
                  <a:rPr lang="en-US" sz="1100" b="1" i="0">
                    <a:solidFill>
                      <a:srgbClr val="00B050"/>
                    </a:solidFill>
                    <a:latin typeface="Cambria Math" panose="02040503050406030204" pitchFamily="18" charset="0"/>
                  </a:rPr>
                  <a:t>𝒂^𝒏</a:t>
                </a:r>
                <a:r>
                  <a:rPr lang="en-US" sz="1100" b="0" i="0">
                    <a:solidFill>
                      <a:schemeClr val="tx1"/>
                    </a:solidFill>
                    <a:latin typeface="Cambria Math" panose="02040503050406030204" pitchFamily="18" charset="0"/>
                  </a:rPr>
                  <a:t>={■8(1                                           &amp;𝑛ế𝑢 𝑛</a:t>
                </a:r>
                <a:r>
                  <a:rPr lang="en-US" sz="1100" b="0" i="0">
                    <a:solidFill>
                      <a:schemeClr val="tx1"/>
                    </a:solidFill>
                    <a:latin typeface="Cambria Math" panose="02040503050406030204" pitchFamily="18" charset="0"/>
                    <a:ea typeface="Cambria Math" panose="02040503050406030204" pitchFamily="18" charset="0"/>
                  </a:rPr>
                  <a:t>=0                    @</a:t>
                </a:r>
                <a:r>
                  <a:rPr lang="en-US" sz="1100" i="0">
                    <a:solidFill>
                      <a:srgbClr val="00B050"/>
                    </a:solidFill>
                    <a:latin typeface="Cambria Math" panose="02040503050406030204" pitchFamily="18" charset="0"/>
                  </a:rPr>
                  <a:t>𝒂^(𝒏</a:t>
                </a:r>
                <a:r>
                  <a:rPr lang="en-US" sz="1100" b="1" i="0">
                    <a:solidFill>
                      <a:srgbClr val="00B050"/>
                    </a:solidFill>
                    <a:latin typeface="Cambria Math" panose="02040503050406030204" pitchFamily="18" charset="0"/>
                  </a:rPr>
                  <a:t>/𝟐)</a:t>
                </a:r>
                <a:r>
                  <a:rPr lang="en-US" sz="1100" b="0" i="0">
                    <a:solidFill>
                      <a:schemeClr val="tx1"/>
                    </a:solidFill>
                    <a:latin typeface="Cambria Math" panose="02040503050406030204" pitchFamily="18" charset="0"/>
                  </a:rPr>
                  <a:t>  </a:t>
                </a:r>
                <a:r>
                  <a:rPr lang="en-US" sz="1100" b="0" i="0">
                    <a:solidFill>
                      <a:schemeClr val="tx1"/>
                    </a:solidFill>
                    <a:latin typeface="Cambria Math" panose="02040503050406030204" pitchFamily="18" charset="0"/>
                    <a:ea typeface="Cambria Math" panose="02040503050406030204" pitchFamily="18" charset="0"/>
                  </a:rPr>
                  <a:t>×</a:t>
                </a:r>
                <a:r>
                  <a:rPr lang="en-US" sz="1100" i="0">
                    <a:solidFill>
                      <a:srgbClr val="00B050"/>
                    </a:solidFill>
                    <a:latin typeface="Cambria Math" panose="02040503050406030204" pitchFamily="18" charset="0"/>
                  </a:rPr>
                  <a:t>𝒂^(𝒏/𝟐)</a:t>
                </a:r>
                <a:r>
                  <a:rPr lang="en-US" sz="1100" b="1" i="0">
                    <a:solidFill>
                      <a:srgbClr val="00B050"/>
                    </a:solidFill>
                    <a:latin typeface="Cambria Math" panose="02040503050406030204" pitchFamily="18" charset="0"/>
                  </a:rPr>
                  <a:t>                      &amp;</a:t>
                </a:r>
                <a:r>
                  <a:rPr lang="en-US" sz="1100" b="0" i="0">
                    <a:solidFill>
                      <a:schemeClr val="tx1"/>
                    </a:solidFill>
                    <a:latin typeface="Cambria Math" panose="02040503050406030204" pitchFamily="18" charset="0"/>
                  </a:rPr>
                  <a:t>𝑛ế𝑢 𝑛</a:t>
                </a:r>
                <a:r>
                  <a:rPr lang="en-US" sz="1100" b="0" i="0">
                    <a:solidFill>
                      <a:schemeClr val="tx1"/>
                    </a:solidFill>
                    <a:latin typeface="Cambria Math" panose="02040503050406030204" pitchFamily="18" charset="0"/>
                    <a:ea typeface="Cambria Math" panose="02040503050406030204" pitchFamily="18" charset="0"/>
                  </a:rPr>
                  <a:t>&gt;0 𝑣à 𝑛 𝑐ℎẵ𝑛@</a:t>
                </a:r>
                <a:r>
                  <a:rPr lang="en-US" sz="1100" i="0">
                    <a:solidFill>
                      <a:srgbClr val="00B050"/>
                    </a:solidFill>
                    <a:latin typeface="Cambria Math" panose="02040503050406030204" pitchFamily="18" charset="0"/>
                  </a:rPr>
                  <a:t>𝒂^(</a:t>
                </a:r>
                <a:r>
                  <a:rPr lang="en-US" sz="1100" b="1" i="0">
                    <a:solidFill>
                      <a:srgbClr val="00B050"/>
                    </a:solidFill>
                    <a:latin typeface="Cambria Math" panose="02040503050406030204" pitchFamily="18" charset="0"/>
                  </a:rPr>
                  <a:t>(</a:t>
                </a:r>
                <a:r>
                  <a:rPr lang="en-US" sz="1100" i="0">
                    <a:solidFill>
                      <a:srgbClr val="00B050"/>
                    </a:solidFill>
                    <a:latin typeface="Cambria Math" panose="02040503050406030204" pitchFamily="18" charset="0"/>
                  </a:rPr>
                  <a:t>𝒏−𝟏</a:t>
                </a:r>
                <a:r>
                  <a:rPr lang="en-US" sz="1100" b="1" i="0">
                    <a:solidFill>
                      <a:srgbClr val="00B050"/>
                    </a:solidFill>
                    <a:latin typeface="Cambria Math" panose="02040503050406030204" pitchFamily="18" charset="0"/>
                  </a:rPr>
                  <a:t>)/𝟐)</a:t>
                </a:r>
                <a:r>
                  <a:rPr lang="en-US" sz="1100" b="0" i="0">
                    <a:solidFill>
                      <a:schemeClr val="tx1"/>
                    </a:solidFill>
                    <a:latin typeface="Cambria Math" panose="02040503050406030204" pitchFamily="18" charset="0"/>
                  </a:rPr>
                  <a:t>  </a:t>
                </a:r>
                <a:r>
                  <a:rPr lang="en-US" sz="1100" b="0" i="0">
                    <a:solidFill>
                      <a:schemeClr val="tx1"/>
                    </a:solidFill>
                    <a:latin typeface="Cambria Math" panose="02040503050406030204" pitchFamily="18" charset="0"/>
                    <a:ea typeface="Cambria Math" panose="02040503050406030204" pitchFamily="18" charset="0"/>
                  </a:rPr>
                  <a:t>×</a:t>
                </a:r>
                <a:r>
                  <a:rPr lang="en-US" sz="1100" i="0">
                    <a:solidFill>
                      <a:srgbClr val="00B050"/>
                    </a:solidFill>
                    <a:latin typeface="Cambria Math" panose="02040503050406030204" pitchFamily="18" charset="0"/>
                  </a:rPr>
                  <a:t>𝒂^((𝒏−𝟏)/𝟐)</a:t>
                </a:r>
                <a:r>
                  <a:rPr lang="en-US" sz="1100" b="0" i="0">
                    <a:solidFill>
                      <a:srgbClr val="FF0000"/>
                    </a:solidFill>
                    <a:latin typeface="Cambria Math" panose="02040503050406030204" pitchFamily="18" charset="0"/>
                    <a:ea typeface="Cambria Math" panose="02040503050406030204" pitchFamily="18" charset="0"/>
                  </a:rPr>
                  <a:t>×𝑎&amp;</a:t>
                </a:r>
                <a:r>
                  <a:rPr lang="en-US" sz="1100" b="0" i="0">
                    <a:solidFill>
                      <a:schemeClr val="tx1"/>
                    </a:solidFill>
                    <a:latin typeface="Cambria Math" panose="02040503050406030204" pitchFamily="18" charset="0"/>
                  </a:rPr>
                  <a:t>𝑛ế𝑢 𝑛</a:t>
                </a:r>
                <a:r>
                  <a:rPr lang="en-US" sz="1100" b="0" i="0">
                    <a:solidFill>
                      <a:schemeClr val="tx1"/>
                    </a:solidFill>
                    <a:latin typeface="Cambria Math" panose="02040503050406030204" pitchFamily="18" charset="0"/>
                    <a:ea typeface="Cambria Math" panose="02040503050406030204" pitchFamily="18" charset="0"/>
                  </a:rPr>
                  <a:t>&gt;0 𝑣à 𝑛 𝑙ẻ      )┤</a:t>
                </a:r>
                <a:endParaRPr lang="en-VN"/>
              </a:p>
            </p:txBody>
          </p:sp>
        </mc:Fallback>
      </mc:AlternateContent>
    </p:spTree>
    <p:extLst>
      <p:ext uri="{BB962C8B-B14F-4D97-AF65-F5344CB8AC3E}">
        <p14:creationId xmlns:p14="http://schemas.microsoft.com/office/powerpoint/2010/main" val="35149450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VN"/>
          </a:p>
        </p:txBody>
      </p:sp>
    </p:spTree>
    <p:extLst>
      <p:ext uri="{BB962C8B-B14F-4D97-AF65-F5344CB8AC3E}">
        <p14:creationId xmlns:p14="http://schemas.microsoft.com/office/powerpoint/2010/main" val="10195335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VN"/>
          </a:p>
        </p:txBody>
      </p:sp>
    </p:spTree>
    <p:extLst>
      <p:ext uri="{BB962C8B-B14F-4D97-AF65-F5344CB8AC3E}">
        <p14:creationId xmlns:p14="http://schemas.microsoft.com/office/powerpoint/2010/main" val="19923447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VN"/>
          </a:p>
        </p:txBody>
      </p:sp>
    </p:spTree>
    <p:extLst>
      <p:ext uri="{BB962C8B-B14F-4D97-AF65-F5344CB8AC3E}">
        <p14:creationId xmlns:p14="http://schemas.microsoft.com/office/powerpoint/2010/main" val="27679169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VN"/>
          </a:p>
        </p:txBody>
      </p:sp>
    </p:spTree>
    <p:extLst>
      <p:ext uri="{BB962C8B-B14F-4D97-AF65-F5344CB8AC3E}">
        <p14:creationId xmlns:p14="http://schemas.microsoft.com/office/powerpoint/2010/main" val="24188171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a:t>p</a:t>
                </a:r>
                <a:r>
                  <a:rPr lang="en-VN"/>
                  <a:t>rogram: ngành học</a:t>
                </a:r>
              </a:p>
              <a:p>
                <a:r>
                  <a:rPr lang="en-VN"/>
                  <a:t>year: sv năm thứ mấy</a:t>
                </a:r>
              </a:p>
            </p:txBody>
          </p:sp>
        </mc:Choice>
        <mc:Fallback xmlns="">
          <p:sp>
            <p:nvSpPr>
              <p:cNvPr id="3" name="Notes Placeholder 2"/>
              <p:cNvSpPr>
                <a:spLocks noGrp="1"/>
              </p:cNvSpPr>
              <p:nvPr>
                <p:ph type="body" idx="1"/>
              </p:nvPr>
            </p:nvSpPr>
            <p:spPr/>
            <p:txBody>
              <a:bodyPr/>
              <a:lstStyle/>
              <a:p>
                <a:r>
                  <a:rPr lang="en-US" sz="1100" b="1" i="0">
                    <a:solidFill>
                      <a:srgbClr val="00B050"/>
                    </a:solidFill>
                    <a:latin typeface="Cambria Math" panose="02040503050406030204" pitchFamily="18" charset="0"/>
                  </a:rPr>
                  <a:t>𝒂^𝒏</a:t>
                </a:r>
                <a:r>
                  <a:rPr lang="en-US" sz="1100" b="0" i="0">
                    <a:solidFill>
                      <a:schemeClr val="tx1"/>
                    </a:solidFill>
                    <a:latin typeface="Cambria Math" panose="02040503050406030204" pitchFamily="18" charset="0"/>
                  </a:rPr>
                  <a:t>={■8(1                &amp;𝑛ế𝑢 𝑛</a:t>
                </a:r>
                <a:r>
                  <a:rPr lang="en-US" sz="1100" b="0" i="0">
                    <a:solidFill>
                      <a:schemeClr val="tx1"/>
                    </a:solidFill>
                    <a:latin typeface="Cambria Math" panose="02040503050406030204" pitchFamily="18" charset="0"/>
                    <a:ea typeface="Cambria Math" panose="02040503050406030204" pitchFamily="18" charset="0"/>
                  </a:rPr>
                  <a:t>=0@</a:t>
                </a:r>
                <a:r>
                  <a:rPr lang="en-US" sz="1100" b="1" i="0">
                    <a:solidFill>
                      <a:srgbClr val="00B050"/>
                    </a:solidFill>
                    <a:latin typeface="Cambria Math" panose="02040503050406030204" pitchFamily="18" charset="0"/>
                  </a:rPr>
                  <a:t>𝒂^(𝒏−𝟏)</a:t>
                </a:r>
                <a:r>
                  <a:rPr lang="en-US" sz="1100" b="0" i="0">
                    <a:solidFill>
                      <a:schemeClr val="tx1"/>
                    </a:solidFill>
                    <a:latin typeface="Cambria Math" panose="02040503050406030204" pitchFamily="18" charset="0"/>
                  </a:rPr>
                  <a:t>  </a:t>
                </a:r>
                <a:r>
                  <a:rPr lang="en-US" sz="1100" b="0" i="0">
                    <a:solidFill>
                      <a:schemeClr val="tx1"/>
                    </a:solidFill>
                    <a:latin typeface="Cambria Math" panose="02040503050406030204" pitchFamily="18" charset="0"/>
                    <a:ea typeface="Cambria Math" panose="02040503050406030204" pitchFamily="18" charset="0"/>
                  </a:rPr>
                  <a:t>×𝑎&amp;</a:t>
                </a:r>
                <a:r>
                  <a:rPr lang="en-US" sz="1100" b="0" i="0">
                    <a:solidFill>
                      <a:schemeClr val="tx1"/>
                    </a:solidFill>
                    <a:latin typeface="Cambria Math" panose="02040503050406030204" pitchFamily="18" charset="0"/>
                  </a:rPr>
                  <a:t>𝑛ế𝑢 𝑛</a:t>
                </a:r>
                <a:r>
                  <a:rPr lang="en-US" sz="1100" b="0" i="0">
                    <a:solidFill>
                      <a:schemeClr val="tx1"/>
                    </a:solidFill>
                    <a:latin typeface="Cambria Math" panose="02040503050406030204" pitchFamily="18" charset="0"/>
                    <a:ea typeface="Cambria Math" panose="02040503050406030204" pitchFamily="18" charset="0"/>
                  </a:rPr>
                  <a:t>&gt;0)┤</a:t>
                </a:r>
                <a:endParaRPr lang="en-VN"/>
              </a:p>
              <a:p>
                <a:r>
                  <a:rPr lang="en-US" sz="1100" b="1" i="0">
                    <a:solidFill>
                      <a:srgbClr val="00B050"/>
                    </a:solidFill>
                    <a:latin typeface="Cambria Math" panose="02040503050406030204" pitchFamily="18" charset="0"/>
                  </a:rPr>
                  <a:t>𝒂^𝒏</a:t>
                </a:r>
                <a:r>
                  <a:rPr lang="en-US" sz="1100" b="0" i="0">
                    <a:solidFill>
                      <a:schemeClr val="tx1"/>
                    </a:solidFill>
                    <a:latin typeface="Cambria Math" panose="02040503050406030204" pitchFamily="18" charset="0"/>
                  </a:rPr>
                  <a:t>={■8(1                                           &amp;𝑛ế𝑢 𝑛</a:t>
                </a:r>
                <a:r>
                  <a:rPr lang="en-US" sz="1100" b="0" i="0">
                    <a:solidFill>
                      <a:schemeClr val="tx1"/>
                    </a:solidFill>
                    <a:latin typeface="Cambria Math" panose="02040503050406030204" pitchFamily="18" charset="0"/>
                    <a:ea typeface="Cambria Math" panose="02040503050406030204" pitchFamily="18" charset="0"/>
                  </a:rPr>
                  <a:t>=0                    @</a:t>
                </a:r>
                <a:r>
                  <a:rPr lang="en-US" sz="1100" i="0">
                    <a:solidFill>
                      <a:srgbClr val="00B050"/>
                    </a:solidFill>
                    <a:latin typeface="Cambria Math" panose="02040503050406030204" pitchFamily="18" charset="0"/>
                  </a:rPr>
                  <a:t>𝒂^(𝒏</a:t>
                </a:r>
                <a:r>
                  <a:rPr lang="en-US" sz="1100" b="1" i="0">
                    <a:solidFill>
                      <a:srgbClr val="00B050"/>
                    </a:solidFill>
                    <a:latin typeface="Cambria Math" panose="02040503050406030204" pitchFamily="18" charset="0"/>
                  </a:rPr>
                  <a:t>/𝟐)</a:t>
                </a:r>
                <a:r>
                  <a:rPr lang="en-US" sz="1100" b="0" i="0">
                    <a:solidFill>
                      <a:schemeClr val="tx1"/>
                    </a:solidFill>
                    <a:latin typeface="Cambria Math" panose="02040503050406030204" pitchFamily="18" charset="0"/>
                  </a:rPr>
                  <a:t>  </a:t>
                </a:r>
                <a:r>
                  <a:rPr lang="en-US" sz="1100" b="0" i="0">
                    <a:solidFill>
                      <a:schemeClr val="tx1"/>
                    </a:solidFill>
                    <a:latin typeface="Cambria Math" panose="02040503050406030204" pitchFamily="18" charset="0"/>
                    <a:ea typeface="Cambria Math" panose="02040503050406030204" pitchFamily="18" charset="0"/>
                  </a:rPr>
                  <a:t>×</a:t>
                </a:r>
                <a:r>
                  <a:rPr lang="en-US" sz="1100" i="0">
                    <a:solidFill>
                      <a:srgbClr val="00B050"/>
                    </a:solidFill>
                    <a:latin typeface="Cambria Math" panose="02040503050406030204" pitchFamily="18" charset="0"/>
                  </a:rPr>
                  <a:t>𝒂^(𝒏/𝟐)</a:t>
                </a:r>
                <a:r>
                  <a:rPr lang="en-US" sz="1100" b="1" i="0">
                    <a:solidFill>
                      <a:srgbClr val="00B050"/>
                    </a:solidFill>
                    <a:latin typeface="Cambria Math" panose="02040503050406030204" pitchFamily="18" charset="0"/>
                  </a:rPr>
                  <a:t>                      &amp;</a:t>
                </a:r>
                <a:r>
                  <a:rPr lang="en-US" sz="1100" b="0" i="0">
                    <a:solidFill>
                      <a:schemeClr val="tx1"/>
                    </a:solidFill>
                    <a:latin typeface="Cambria Math" panose="02040503050406030204" pitchFamily="18" charset="0"/>
                  </a:rPr>
                  <a:t>𝑛ế𝑢 𝑛</a:t>
                </a:r>
                <a:r>
                  <a:rPr lang="en-US" sz="1100" b="0" i="0">
                    <a:solidFill>
                      <a:schemeClr val="tx1"/>
                    </a:solidFill>
                    <a:latin typeface="Cambria Math" panose="02040503050406030204" pitchFamily="18" charset="0"/>
                    <a:ea typeface="Cambria Math" panose="02040503050406030204" pitchFamily="18" charset="0"/>
                  </a:rPr>
                  <a:t>&gt;0 𝑣à 𝑛 𝑐ℎẵ𝑛@</a:t>
                </a:r>
                <a:r>
                  <a:rPr lang="en-US" sz="1100" i="0">
                    <a:solidFill>
                      <a:srgbClr val="00B050"/>
                    </a:solidFill>
                    <a:latin typeface="Cambria Math" panose="02040503050406030204" pitchFamily="18" charset="0"/>
                  </a:rPr>
                  <a:t>𝒂^(</a:t>
                </a:r>
                <a:r>
                  <a:rPr lang="en-US" sz="1100" b="1" i="0">
                    <a:solidFill>
                      <a:srgbClr val="00B050"/>
                    </a:solidFill>
                    <a:latin typeface="Cambria Math" panose="02040503050406030204" pitchFamily="18" charset="0"/>
                  </a:rPr>
                  <a:t>(</a:t>
                </a:r>
                <a:r>
                  <a:rPr lang="en-US" sz="1100" i="0">
                    <a:solidFill>
                      <a:srgbClr val="00B050"/>
                    </a:solidFill>
                    <a:latin typeface="Cambria Math" panose="02040503050406030204" pitchFamily="18" charset="0"/>
                  </a:rPr>
                  <a:t>𝒏−𝟏</a:t>
                </a:r>
                <a:r>
                  <a:rPr lang="en-US" sz="1100" b="1" i="0">
                    <a:solidFill>
                      <a:srgbClr val="00B050"/>
                    </a:solidFill>
                    <a:latin typeface="Cambria Math" panose="02040503050406030204" pitchFamily="18" charset="0"/>
                  </a:rPr>
                  <a:t>)/𝟐)</a:t>
                </a:r>
                <a:r>
                  <a:rPr lang="en-US" sz="1100" b="0" i="0">
                    <a:solidFill>
                      <a:schemeClr val="tx1"/>
                    </a:solidFill>
                    <a:latin typeface="Cambria Math" panose="02040503050406030204" pitchFamily="18" charset="0"/>
                  </a:rPr>
                  <a:t>  </a:t>
                </a:r>
                <a:r>
                  <a:rPr lang="en-US" sz="1100" b="0" i="0">
                    <a:solidFill>
                      <a:schemeClr val="tx1"/>
                    </a:solidFill>
                    <a:latin typeface="Cambria Math" panose="02040503050406030204" pitchFamily="18" charset="0"/>
                    <a:ea typeface="Cambria Math" panose="02040503050406030204" pitchFamily="18" charset="0"/>
                  </a:rPr>
                  <a:t>×</a:t>
                </a:r>
                <a:r>
                  <a:rPr lang="en-US" sz="1100" i="0">
                    <a:solidFill>
                      <a:srgbClr val="00B050"/>
                    </a:solidFill>
                    <a:latin typeface="Cambria Math" panose="02040503050406030204" pitchFamily="18" charset="0"/>
                  </a:rPr>
                  <a:t>𝒂^((𝒏−𝟏)/𝟐)</a:t>
                </a:r>
                <a:r>
                  <a:rPr lang="en-US" sz="1100" b="0" i="0">
                    <a:solidFill>
                      <a:srgbClr val="FF0000"/>
                    </a:solidFill>
                    <a:latin typeface="Cambria Math" panose="02040503050406030204" pitchFamily="18" charset="0"/>
                    <a:ea typeface="Cambria Math" panose="02040503050406030204" pitchFamily="18" charset="0"/>
                  </a:rPr>
                  <a:t>×𝑎&amp;</a:t>
                </a:r>
                <a:r>
                  <a:rPr lang="en-US" sz="1100" b="0" i="0">
                    <a:solidFill>
                      <a:schemeClr val="tx1"/>
                    </a:solidFill>
                    <a:latin typeface="Cambria Math" panose="02040503050406030204" pitchFamily="18" charset="0"/>
                  </a:rPr>
                  <a:t>𝑛ế𝑢 𝑛</a:t>
                </a:r>
                <a:r>
                  <a:rPr lang="en-US" sz="1100" b="0" i="0">
                    <a:solidFill>
                      <a:schemeClr val="tx1"/>
                    </a:solidFill>
                    <a:latin typeface="Cambria Math" panose="02040503050406030204" pitchFamily="18" charset="0"/>
                    <a:ea typeface="Cambria Math" panose="02040503050406030204" pitchFamily="18" charset="0"/>
                  </a:rPr>
                  <a:t>&gt;0 𝑣à 𝑛 𝑙ẻ      )┤</a:t>
                </a:r>
                <a:endParaRPr lang="en-VN"/>
              </a:p>
            </p:txBody>
          </p:sp>
        </mc:Fallback>
      </mc:AlternateContent>
    </p:spTree>
    <p:extLst>
      <p:ext uri="{BB962C8B-B14F-4D97-AF65-F5344CB8AC3E}">
        <p14:creationId xmlns:p14="http://schemas.microsoft.com/office/powerpoint/2010/main" val="6220905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VN"/>
          </a:p>
        </p:txBody>
      </p:sp>
    </p:spTree>
    <p:extLst>
      <p:ext uri="{BB962C8B-B14F-4D97-AF65-F5344CB8AC3E}">
        <p14:creationId xmlns:p14="http://schemas.microsoft.com/office/powerpoint/2010/main" val="2126375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VN"/>
              <a:t>GV có thể từng bước hiện thực chương trình và giải thích các vấn đề liên quan để SV hiểu rõ hơn các nội dung lý thuyết về Tính Kế thừa đã đề cập ở các slide trước</a:t>
            </a:r>
          </a:p>
        </p:txBody>
      </p:sp>
    </p:spTree>
    <p:extLst>
      <p:ext uri="{BB962C8B-B14F-4D97-AF65-F5344CB8AC3E}">
        <p14:creationId xmlns:p14="http://schemas.microsoft.com/office/powerpoint/2010/main" val="29204903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VN"/>
              <a:t>Cú pháp khai báo 1 lớp kế thừa</a:t>
            </a:r>
          </a:p>
          <a:p>
            <a:r>
              <a:rPr lang="en-VN"/>
              <a:t>Giải thích việc gọi constructor của lớp cơ sở </a:t>
            </a:r>
            <a:r>
              <a:rPr lang="en-VN">
                <a:sym typeface="Wingdings" pitchFamily="2" charset="2"/>
              </a:rPr>
              <a:t> Từ khóa base</a:t>
            </a:r>
            <a:endParaRPr lang="en-VN"/>
          </a:p>
          <a:p>
            <a:r>
              <a:rPr lang="en-VN"/>
              <a:t>Minh họa tạo một đối tượng Student có thể gọi các phương thức của lớp Person dù không có định nghĩa ở lớp Student: Input(), ToString(), GetAge()</a:t>
            </a:r>
          </a:p>
          <a:p>
            <a:r>
              <a:rPr lang="en-VN"/>
              <a:t>Tuy nhiên, Input()và ToString() không xử lý đầy đủ các Attribute của Studen </a:t>
            </a:r>
            <a:r>
              <a:rPr lang="en-VN">
                <a:sym typeface="Wingdings" pitchFamily="2" charset="2"/>
              </a:rPr>
              <a:t> Sẽ giải quyết vấn đề khi nói về Tính Đa hình</a:t>
            </a:r>
            <a:endParaRPr lang="en-VN"/>
          </a:p>
        </p:txBody>
      </p:sp>
    </p:spTree>
    <p:extLst>
      <p:ext uri="{BB962C8B-B14F-4D97-AF65-F5344CB8AC3E}">
        <p14:creationId xmlns:p14="http://schemas.microsoft.com/office/powerpoint/2010/main" val="3057452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VN"/>
          </a:p>
        </p:txBody>
      </p:sp>
    </p:spTree>
    <p:extLst>
      <p:ext uri="{BB962C8B-B14F-4D97-AF65-F5344CB8AC3E}">
        <p14:creationId xmlns:p14="http://schemas.microsoft.com/office/powerpoint/2010/main" val="16409311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VN"/>
          </a:p>
        </p:txBody>
      </p:sp>
    </p:spTree>
    <p:extLst>
      <p:ext uri="{BB962C8B-B14F-4D97-AF65-F5344CB8AC3E}">
        <p14:creationId xmlns:p14="http://schemas.microsoft.com/office/powerpoint/2010/main" val="30772568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endParaRPr lang="en-VN"/>
              </a:p>
            </p:txBody>
          </p:sp>
        </mc:Choice>
        <mc:Fallback xmlns="">
          <p:sp>
            <p:nvSpPr>
              <p:cNvPr id="3" name="Notes Placeholder 2"/>
              <p:cNvSpPr>
                <a:spLocks noGrp="1"/>
              </p:cNvSpPr>
              <p:nvPr>
                <p:ph type="body" idx="1"/>
              </p:nvPr>
            </p:nvSpPr>
            <p:spPr/>
            <p:txBody>
              <a:bodyPr/>
              <a:lstStyle/>
              <a:p>
                <a:r>
                  <a:rPr lang="en-US" sz="1100" b="1" i="0">
                    <a:solidFill>
                      <a:srgbClr val="00B050"/>
                    </a:solidFill>
                    <a:latin typeface="Cambria Math" panose="02040503050406030204" pitchFamily="18" charset="0"/>
                  </a:rPr>
                  <a:t>𝒂^𝒏</a:t>
                </a:r>
                <a:r>
                  <a:rPr lang="en-US" sz="1100" b="0" i="0">
                    <a:solidFill>
                      <a:schemeClr val="tx1"/>
                    </a:solidFill>
                    <a:latin typeface="Cambria Math" panose="02040503050406030204" pitchFamily="18" charset="0"/>
                  </a:rPr>
                  <a:t>={■8(1                &amp;𝑛ế𝑢 𝑛</a:t>
                </a:r>
                <a:r>
                  <a:rPr lang="en-US" sz="1100" b="0" i="0">
                    <a:solidFill>
                      <a:schemeClr val="tx1"/>
                    </a:solidFill>
                    <a:latin typeface="Cambria Math" panose="02040503050406030204" pitchFamily="18" charset="0"/>
                    <a:ea typeface="Cambria Math" panose="02040503050406030204" pitchFamily="18" charset="0"/>
                  </a:rPr>
                  <a:t>=0@</a:t>
                </a:r>
                <a:r>
                  <a:rPr lang="en-US" sz="1100" b="1" i="0">
                    <a:solidFill>
                      <a:srgbClr val="00B050"/>
                    </a:solidFill>
                    <a:latin typeface="Cambria Math" panose="02040503050406030204" pitchFamily="18" charset="0"/>
                  </a:rPr>
                  <a:t>𝒂^(𝒏−𝟏)</a:t>
                </a:r>
                <a:r>
                  <a:rPr lang="en-US" sz="1100" b="0" i="0">
                    <a:solidFill>
                      <a:schemeClr val="tx1"/>
                    </a:solidFill>
                    <a:latin typeface="Cambria Math" panose="02040503050406030204" pitchFamily="18" charset="0"/>
                  </a:rPr>
                  <a:t>  </a:t>
                </a:r>
                <a:r>
                  <a:rPr lang="en-US" sz="1100" b="0" i="0">
                    <a:solidFill>
                      <a:schemeClr val="tx1"/>
                    </a:solidFill>
                    <a:latin typeface="Cambria Math" panose="02040503050406030204" pitchFamily="18" charset="0"/>
                    <a:ea typeface="Cambria Math" panose="02040503050406030204" pitchFamily="18" charset="0"/>
                  </a:rPr>
                  <a:t>×𝑎&amp;</a:t>
                </a:r>
                <a:r>
                  <a:rPr lang="en-US" sz="1100" b="0" i="0">
                    <a:solidFill>
                      <a:schemeClr val="tx1"/>
                    </a:solidFill>
                    <a:latin typeface="Cambria Math" panose="02040503050406030204" pitchFamily="18" charset="0"/>
                  </a:rPr>
                  <a:t>𝑛ế𝑢 𝑛</a:t>
                </a:r>
                <a:r>
                  <a:rPr lang="en-US" sz="1100" b="0" i="0">
                    <a:solidFill>
                      <a:schemeClr val="tx1"/>
                    </a:solidFill>
                    <a:latin typeface="Cambria Math" panose="02040503050406030204" pitchFamily="18" charset="0"/>
                    <a:ea typeface="Cambria Math" panose="02040503050406030204" pitchFamily="18" charset="0"/>
                  </a:rPr>
                  <a:t>&gt;0)┤</a:t>
                </a:r>
                <a:endParaRPr lang="en-VN"/>
              </a:p>
              <a:p>
                <a:r>
                  <a:rPr lang="en-US" sz="1100" b="1" i="0">
                    <a:solidFill>
                      <a:srgbClr val="00B050"/>
                    </a:solidFill>
                    <a:latin typeface="Cambria Math" panose="02040503050406030204" pitchFamily="18" charset="0"/>
                  </a:rPr>
                  <a:t>𝒂^𝒏</a:t>
                </a:r>
                <a:r>
                  <a:rPr lang="en-US" sz="1100" b="0" i="0">
                    <a:solidFill>
                      <a:schemeClr val="tx1"/>
                    </a:solidFill>
                    <a:latin typeface="Cambria Math" panose="02040503050406030204" pitchFamily="18" charset="0"/>
                  </a:rPr>
                  <a:t>={■8(1                                           &amp;𝑛ế𝑢 𝑛</a:t>
                </a:r>
                <a:r>
                  <a:rPr lang="en-US" sz="1100" b="0" i="0">
                    <a:solidFill>
                      <a:schemeClr val="tx1"/>
                    </a:solidFill>
                    <a:latin typeface="Cambria Math" panose="02040503050406030204" pitchFamily="18" charset="0"/>
                    <a:ea typeface="Cambria Math" panose="02040503050406030204" pitchFamily="18" charset="0"/>
                  </a:rPr>
                  <a:t>=0                    @</a:t>
                </a:r>
                <a:r>
                  <a:rPr lang="en-US" sz="1100" i="0">
                    <a:solidFill>
                      <a:srgbClr val="00B050"/>
                    </a:solidFill>
                    <a:latin typeface="Cambria Math" panose="02040503050406030204" pitchFamily="18" charset="0"/>
                  </a:rPr>
                  <a:t>𝒂^(𝒏</a:t>
                </a:r>
                <a:r>
                  <a:rPr lang="en-US" sz="1100" b="1" i="0">
                    <a:solidFill>
                      <a:srgbClr val="00B050"/>
                    </a:solidFill>
                    <a:latin typeface="Cambria Math" panose="02040503050406030204" pitchFamily="18" charset="0"/>
                  </a:rPr>
                  <a:t>/𝟐)</a:t>
                </a:r>
                <a:r>
                  <a:rPr lang="en-US" sz="1100" b="0" i="0">
                    <a:solidFill>
                      <a:schemeClr val="tx1"/>
                    </a:solidFill>
                    <a:latin typeface="Cambria Math" panose="02040503050406030204" pitchFamily="18" charset="0"/>
                  </a:rPr>
                  <a:t>  </a:t>
                </a:r>
                <a:r>
                  <a:rPr lang="en-US" sz="1100" b="0" i="0">
                    <a:solidFill>
                      <a:schemeClr val="tx1"/>
                    </a:solidFill>
                    <a:latin typeface="Cambria Math" panose="02040503050406030204" pitchFamily="18" charset="0"/>
                    <a:ea typeface="Cambria Math" panose="02040503050406030204" pitchFamily="18" charset="0"/>
                  </a:rPr>
                  <a:t>×</a:t>
                </a:r>
                <a:r>
                  <a:rPr lang="en-US" sz="1100" i="0">
                    <a:solidFill>
                      <a:srgbClr val="00B050"/>
                    </a:solidFill>
                    <a:latin typeface="Cambria Math" panose="02040503050406030204" pitchFamily="18" charset="0"/>
                  </a:rPr>
                  <a:t>𝒂^(𝒏/𝟐)</a:t>
                </a:r>
                <a:r>
                  <a:rPr lang="en-US" sz="1100" b="1" i="0">
                    <a:solidFill>
                      <a:srgbClr val="00B050"/>
                    </a:solidFill>
                    <a:latin typeface="Cambria Math" panose="02040503050406030204" pitchFamily="18" charset="0"/>
                  </a:rPr>
                  <a:t>                      &amp;</a:t>
                </a:r>
                <a:r>
                  <a:rPr lang="en-US" sz="1100" b="0" i="0">
                    <a:solidFill>
                      <a:schemeClr val="tx1"/>
                    </a:solidFill>
                    <a:latin typeface="Cambria Math" panose="02040503050406030204" pitchFamily="18" charset="0"/>
                  </a:rPr>
                  <a:t>𝑛ế𝑢 𝑛</a:t>
                </a:r>
                <a:r>
                  <a:rPr lang="en-US" sz="1100" b="0" i="0">
                    <a:solidFill>
                      <a:schemeClr val="tx1"/>
                    </a:solidFill>
                    <a:latin typeface="Cambria Math" panose="02040503050406030204" pitchFamily="18" charset="0"/>
                    <a:ea typeface="Cambria Math" panose="02040503050406030204" pitchFamily="18" charset="0"/>
                  </a:rPr>
                  <a:t>&gt;0 𝑣à 𝑛 𝑐ℎẵ𝑛@</a:t>
                </a:r>
                <a:r>
                  <a:rPr lang="en-US" sz="1100" i="0">
                    <a:solidFill>
                      <a:srgbClr val="00B050"/>
                    </a:solidFill>
                    <a:latin typeface="Cambria Math" panose="02040503050406030204" pitchFamily="18" charset="0"/>
                  </a:rPr>
                  <a:t>𝒂^(</a:t>
                </a:r>
                <a:r>
                  <a:rPr lang="en-US" sz="1100" b="1" i="0">
                    <a:solidFill>
                      <a:srgbClr val="00B050"/>
                    </a:solidFill>
                    <a:latin typeface="Cambria Math" panose="02040503050406030204" pitchFamily="18" charset="0"/>
                  </a:rPr>
                  <a:t>(</a:t>
                </a:r>
                <a:r>
                  <a:rPr lang="en-US" sz="1100" i="0">
                    <a:solidFill>
                      <a:srgbClr val="00B050"/>
                    </a:solidFill>
                    <a:latin typeface="Cambria Math" panose="02040503050406030204" pitchFamily="18" charset="0"/>
                  </a:rPr>
                  <a:t>𝒏−𝟏</a:t>
                </a:r>
                <a:r>
                  <a:rPr lang="en-US" sz="1100" b="1" i="0">
                    <a:solidFill>
                      <a:srgbClr val="00B050"/>
                    </a:solidFill>
                    <a:latin typeface="Cambria Math" panose="02040503050406030204" pitchFamily="18" charset="0"/>
                  </a:rPr>
                  <a:t>)/𝟐)</a:t>
                </a:r>
                <a:r>
                  <a:rPr lang="en-US" sz="1100" b="0" i="0">
                    <a:solidFill>
                      <a:schemeClr val="tx1"/>
                    </a:solidFill>
                    <a:latin typeface="Cambria Math" panose="02040503050406030204" pitchFamily="18" charset="0"/>
                  </a:rPr>
                  <a:t>  </a:t>
                </a:r>
                <a:r>
                  <a:rPr lang="en-US" sz="1100" b="0" i="0">
                    <a:solidFill>
                      <a:schemeClr val="tx1"/>
                    </a:solidFill>
                    <a:latin typeface="Cambria Math" panose="02040503050406030204" pitchFamily="18" charset="0"/>
                    <a:ea typeface="Cambria Math" panose="02040503050406030204" pitchFamily="18" charset="0"/>
                  </a:rPr>
                  <a:t>×</a:t>
                </a:r>
                <a:r>
                  <a:rPr lang="en-US" sz="1100" i="0">
                    <a:solidFill>
                      <a:srgbClr val="00B050"/>
                    </a:solidFill>
                    <a:latin typeface="Cambria Math" panose="02040503050406030204" pitchFamily="18" charset="0"/>
                  </a:rPr>
                  <a:t>𝒂^((𝒏−𝟏)/𝟐)</a:t>
                </a:r>
                <a:r>
                  <a:rPr lang="en-US" sz="1100" b="0" i="0">
                    <a:solidFill>
                      <a:srgbClr val="FF0000"/>
                    </a:solidFill>
                    <a:latin typeface="Cambria Math" panose="02040503050406030204" pitchFamily="18" charset="0"/>
                    <a:ea typeface="Cambria Math" panose="02040503050406030204" pitchFamily="18" charset="0"/>
                  </a:rPr>
                  <a:t>×𝑎&amp;</a:t>
                </a:r>
                <a:r>
                  <a:rPr lang="en-US" sz="1100" b="0" i="0">
                    <a:solidFill>
                      <a:schemeClr val="tx1"/>
                    </a:solidFill>
                    <a:latin typeface="Cambria Math" panose="02040503050406030204" pitchFamily="18" charset="0"/>
                  </a:rPr>
                  <a:t>𝑛ế𝑢 𝑛</a:t>
                </a:r>
                <a:r>
                  <a:rPr lang="en-US" sz="1100" b="0" i="0">
                    <a:solidFill>
                      <a:schemeClr val="tx1"/>
                    </a:solidFill>
                    <a:latin typeface="Cambria Math" panose="02040503050406030204" pitchFamily="18" charset="0"/>
                    <a:ea typeface="Cambria Math" panose="02040503050406030204" pitchFamily="18" charset="0"/>
                  </a:rPr>
                  <a:t>&gt;0 𝑣à 𝑛 𝑙ẻ      )┤</a:t>
                </a:r>
                <a:endParaRPr lang="en-VN"/>
              </a:p>
            </p:txBody>
          </p:sp>
        </mc:Fallback>
      </mc:AlternateContent>
    </p:spTree>
    <p:extLst>
      <p:ext uri="{BB962C8B-B14F-4D97-AF65-F5344CB8AC3E}">
        <p14:creationId xmlns:p14="http://schemas.microsoft.com/office/powerpoint/2010/main" val="7610359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VN"/>
          </a:p>
        </p:txBody>
      </p:sp>
    </p:spTree>
    <p:extLst>
      <p:ext uri="{BB962C8B-B14F-4D97-AF65-F5344CB8AC3E}">
        <p14:creationId xmlns:p14="http://schemas.microsoft.com/office/powerpoint/2010/main" val="38851339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VN"/>
          </a:p>
        </p:txBody>
      </p:sp>
    </p:spTree>
    <p:extLst>
      <p:ext uri="{BB962C8B-B14F-4D97-AF65-F5344CB8AC3E}">
        <p14:creationId xmlns:p14="http://schemas.microsoft.com/office/powerpoint/2010/main" val="20542669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VN"/>
          </a:p>
        </p:txBody>
      </p:sp>
    </p:spTree>
    <p:extLst>
      <p:ext uri="{BB962C8B-B14F-4D97-AF65-F5344CB8AC3E}">
        <p14:creationId xmlns:p14="http://schemas.microsoft.com/office/powerpoint/2010/main" val="33275048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VN"/>
          </a:p>
        </p:txBody>
      </p:sp>
    </p:spTree>
    <p:extLst>
      <p:ext uri="{BB962C8B-B14F-4D97-AF65-F5344CB8AC3E}">
        <p14:creationId xmlns:p14="http://schemas.microsoft.com/office/powerpoint/2010/main" val="12855743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VN"/>
          </a:p>
        </p:txBody>
      </p:sp>
    </p:spTree>
    <p:extLst>
      <p:ext uri="{BB962C8B-B14F-4D97-AF65-F5344CB8AC3E}">
        <p14:creationId xmlns:p14="http://schemas.microsoft.com/office/powerpoint/2010/main" val="15883728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VN"/>
          </a:p>
        </p:txBody>
      </p:sp>
    </p:spTree>
    <p:extLst>
      <p:ext uri="{BB962C8B-B14F-4D97-AF65-F5344CB8AC3E}">
        <p14:creationId xmlns:p14="http://schemas.microsoft.com/office/powerpoint/2010/main" val="21543670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VN"/>
          </a:p>
        </p:txBody>
      </p:sp>
    </p:spTree>
    <p:extLst>
      <p:ext uri="{BB962C8B-B14F-4D97-AF65-F5344CB8AC3E}">
        <p14:creationId xmlns:p14="http://schemas.microsoft.com/office/powerpoint/2010/main" val="32797999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VN"/>
          </a:p>
        </p:txBody>
      </p:sp>
    </p:spTree>
    <p:extLst>
      <p:ext uri="{BB962C8B-B14F-4D97-AF65-F5344CB8AC3E}">
        <p14:creationId xmlns:p14="http://schemas.microsoft.com/office/powerpoint/2010/main" val="27166227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VN"/>
          </a:p>
        </p:txBody>
      </p:sp>
    </p:spTree>
    <p:extLst>
      <p:ext uri="{BB962C8B-B14F-4D97-AF65-F5344CB8AC3E}">
        <p14:creationId xmlns:p14="http://schemas.microsoft.com/office/powerpoint/2010/main" val="148199432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VN"/>
          </a:p>
        </p:txBody>
      </p:sp>
    </p:spTree>
    <p:extLst>
      <p:ext uri="{BB962C8B-B14F-4D97-AF65-F5344CB8AC3E}">
        <p14:creationId xmlns:p14="http://schemas.microsoft.com/office/powerpoint/2010/main" val="6269032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VN"/>
          </a:p>
        </p:txBody>
      </p:sp>
    </p:spTree>
    <p:extLst>
      <p:ext uri="{BB962C8B-B14F-4D97-AF65-F5344CB8AC3E}">
        <p14:creationId xmlns:p14="http://schemas.microsoft.com/office/powerpoint/2010/main" val="356679670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VN"/>
              <a:t>Khi chạy chương trình, tùy thuộc vào cách truyền tham số mà phương thức tương ứng sẽ được thực thi</a:t>
            </a:r>
          </a:p>
        </p:txBody>
      </p:sp>
    </p:spTree>
    <p:extLst>
      <p:ext uri="{BB962C8B-B14F-4D97-AF65-F5344CB8AC3E}">
        <p14:creationId xmlns:p14="http://schemas.microsoft.com/office/powerpoint/2010/main" val="81353083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a:t>p</a:t>
                </a:r>
                <a:r>
                  <a:rPr lang="en-VN"/>
                  <a:t>rogram: ngành học</a:t>
                </a:r>
              </a:p>
              <a:p>
                <a:r>
                  <a:rPr lang="en-VN"/>
                  <a:t>year: sv năm thứ mấy</a:t>
                </a:r>
              </a:p>
            </p:txBody>
          </p:sp>
        </mc:Choice>
        <mc:Fallback xmlns="">
          <p:sp>
            <p:nvSpPr>
              <p:cNvPr id="3" name="Notes Placeholder 2"/>
              <p:cNvSpPr>
                <a:spLocks noGrp="1"/>
              </p:cNvSpPr>
              <p:nvPr>
                <p:ph type="body" idx="1"/>
              </p:nvPr>
            </p:nvSpPr>
            <p:spPr/>
            <p:txBody>
              <a:bodyPr/>
              <a:lstStyle/>
              <a:p>
                <a:r>
                  <a:rPr lang="en-US" sz="1100" b="1" i="0">
                    <a:solidFill>
                      <a:srgbClr val="00B050"/>
                    </a:solidFill>
                    <a:latin typeface="Cambria Math" panose="02040503050406030204" pitchFamily="18" charset="0"/>
                  </a:rPr>
                  <a:t>𝒂^𝒏</a:t>
                </a:r>
                <a:r>
                  <a:rPr lang="en-US" sz="1100" b="0" i="0">
                    <a:solidFill>
                      <a:schemeClr val="tx1"/>
                    </a:solidFill>
                    <a:latin typeface="Cambria Math" panose="02040503050406030204" pitchFamily="18" charset="0"/>
                  </a:rPr>
                  <a:t>={■8(1                &amp;𝑛ế𝑢 𝑛</a:t>
                </a:r>
                <a:r>
                  <a:rPr lang="en-US" sz="1100" b="0" i="0">
                    <a:solidFill>
                      <a:schemeClr val="tx1"/>
                    </a:solidFill>
                    <a:latin typeface="Cambria Math" panose="02040503050406030204" pitchFamily="18" charset="0"/>
                    <a:ea typeface="Cambria Math" panose="02040503050406030204" pitchFamily="18" charset="0"/>
                  </a:rPr>
                  <a:t>=0@</a:t>
                </a:r>
                <a:r>
                  <a:rPr lang="en-US" sz="1100" b="1" i="0">
                    <a:solidFill>
                      <a:srgbClr val="00B050"/>
                    </a:solidFill>
                    <a:latin typeface="Cambria Math" panose="02040503050406030204" pitchFamily="18" charset="0"/>
                  </a:rPr>
                  <a:t>𝒂^(𝒏−𝟏)</a:t>
                </a:r>
                <a:r>
                  <a:rPr lang="en-US" sz="1100" b="0" i="0">
                    <a:solidFill>
                      <a:schemeClr val="tx1"/>
                    </a:solidFill>
                    <a:latin typeface="Cambria Math" panose="02040503050406030204" pitchFamily="18" charset="0"/>
                  </a:rPr>
                  <a:t>  </a:t>
                </a:r>
                <a:r>
                  <a:rPr lang="en-US" sz="1100" b="0" i="0">
                    <a:solidFill>
                      <a:schemeClr val="tx1"/>
                    </a:solidFill>
                    <a:latin typeface="Cambria Math" panose="02040503050406030204" pitchFamily="18" charset="0"/>
                    <a:ea typeface="Cambria Math" panose="02040503050406030204" pitchFamily="18" charset="0"/>
                  </a:rPr>
                  <a:t>×𝑎&amp;</a:t>
                </a:r>
                <a:r>
                  <a:rPr lang="en-US" sz="1100" b="0" i="0">
                    <a:solidFill>
                      <a:schemeClr val="tx1"/>
                    </a:solidFill>
                    <a:latin typeface="Cambria Math" panose="02040503050406030204" pitchFamily="18" charset="0"/>
                  </a:rPr>
                  <a:t>𝑛ế𝑢 𝑛</a:t>
                </a:r>
                <a:r>
                  <a:rPr lang="en-US" sz="1100" b="0" i="0">
                    <a:solidFill>
                      <a:schemeClr val="tx1"/>
                    </a:solidFill>
                    <a:latin typeface="Cambria Math" panose="02040503050406030204" pitchFamily="18" charset="0"/>
                    <a:ea typeface="Cambria Math" panose="02040503050406030204" pitchFamily="18" charset="0"/>
                  </a:rPr>
                  <a:t>&gt;0)┤</a:t>
                </a:r>
                <a:endParaRPr lang="en-VN"/>
              </a:p>
              <a:p>
                <a:r>
                  <a:rPr lang="en-US" sz="1100" b="1" i="0">
                    <a:solidFill>
                      <a:srgbClr val="00B050"/>
                    </a:solidFill>
                    <a:latin typeface="Cambria Math" panose="02040503050406030204" pitchFamily="18" charset="0"/>
                  </a:rPr>
                  <a:t>𝒂^𝒏</a:t>
                </a:r>
                <a:r>
                  <a:rPr lang="en-US" sz="1100" b="0" i="0">
                    <a:solidFill>
                      <a:schemeClr val="tx1"/>
                    </a:solidFill>
                    <a:latin typeface="Cambria Math" panose="02040503050406030204" pitchFamily="18" charset="0"/>
                  </a:rPr>
                  <a:t>={■8(1                                           &amp;𝑛ế𝑢 𝑛</a:t>
                </a:r>
                <a:r>
                  <a:rPr lang="en-US" sz="1100" b="0" i="0">
                    <a:solidFill>
                      <a:schemeClr val="tx1"/>
                    </a:solidFill>
                    <a:latin typeface="Cambria Math" panose="02040503050406030204" pitchFamily="18" charset="0"/>
                    <a:ea typeface="Cambria Math" panose="02040503050406030204" pitchFamily="18" charset="0"/>
                  </a:rPr>
                  <a:t>=0                    @</a:t>
                </a:r>
                <a:r>
                  <a:rPr lang="en-US" sz="1100" i="0">
                    <a:solidFill>
                      <a:srgbClr val="00B050"/>
                    </a:solidFill>
                    <a:latin typeface="Cambria Math" panose="02040503050406030204" pitchFamily="18" charset="0"/>
                  </a:rPr>
                  <a:t>𝒂^(𝒏</a:t>
                </a:r>
                <a:r>
                  <a:rPr lang="en-US" sz="1100" b="1" i="0">
                    <a:solidFill>
                      <a:srgbClr val="00B050"/>
                    </a:solidFill>
                    <a:latin typeface="Cambria Math" panose="02040503050406030204" pitchFamily="18" charset="0"/>
                  </a:rPr>
                  <a:t>/𝟐)</a:t>
                </a:r>
                <a:r>
                  <a:rPr lang="en-US" sz="1100" b="0" i="0">
                    <a:solidFill>
                      <a:schemeClr val="tx1"/>
                    </a:solidFill>
                    <a:latin typeface="Cambria Math" panose="02040503050406030204" pitchFamily="18" charset="0"/>
                  </a:rPr>
                  <a:t>  </a:t>
                </a:r>
                <a:r>
                  <a:rPr lang="en-US" sz="1100" b="0" i="0">
                    <a:solidFill>
                      <a:schemeClr val="tx1"/>
                    </a:solidFill>
                    <a:latin typeface="Cambria Math" panose="02040503050406030204" pitchFamily="18" charset="0"/>
                    <a:ea typeface="Cambria Math" panose="02040503050406030204" pitchFamily="18" charset="0"/>
                  </a:rPr>
                  <a:t>×</a:t>
                </a:r>
                <a:r>
                  <a:rPr lang="en-US" sz="1100" i="0">
                    <a:solidFill>
                      <a:srgbClr val="00B050"/>
                    </a:solidFill>
                    <a:latin typeface="Cambria Math" panose="02040503050406030204" pitchFamily="18" charset="0"/>
                  </a:rPr>
                  <a:t>𝒂^(𝒏/𝟐)</a:t>
                </a:r>
                <a:r>
                  <a:rPr lang="en-US" sz="1100" b="1" i="0">
                    <a:solidFill>
                      <a:srgbClr val="00B050"/>
                    </a:solidFill>
                    <a:latin typeface="Cambria Math" panose="02040503050406030204" pitchFamily="18" charset="0"/>
                  </a:rPr>
                  <a:t>                      &amp;</a:t>
                </a:r>
                <a:r>
                  <a:rPr lang="en-US" sz="1100" b="0" i="0">
                    <a:solidFill>
                      <a:schemeClr val="tx1"/>
                    </a:solidFill>
                    <a:latin typeface="Cambria Math" panose="02040503050406030204" pitchFamily="18" charset="0"/>
                  </a:rPr>
                  <a:t>𝑛ế𝑢 𝑛</a:t>
                </a:r>
                <a:r>
                  <a:rPr lang="en-US" sz="1100" b="0" i="0">
                    <a:solidFill>
                      <a:schemeClr val="tx1"/>
                    </a:solidFill>
                    <a:latin typeface="Cambria Math" panose="02040503050406030204" pitchFamily="18" charset="0"/>
                    <a:ea typeface="Cambria Math" panose="02040503050406030204" pitchFamily="18" charset="0"/>
                  </a:rPr>
                  <a:t>&gt;0 𝑣à 𝑛 𝑐ℎẵ𝑛@</a:t>
                </a:r>
                <a:r>
                  <a:rPr lang="en-US" sz="1100" i="0">
                    <a:solidFill>
                      <a:srgbClr val="00B050"/>
                    </a:solidFill>
                    <a:latin typeface="Cambria Math" panose="02040503050406030204" pitchFamily="18" charset="0"/>
                  </a:rPr>
                  <a:t>𝒂^(</a:t>
                </a:r>
                <a:r>
                  <a:rPr lang="en-US" sz="1100" b="1" i="0">
                    <a:solidFill>
                      <a:srgbClr val="00B050"/>
                    </a:solidFill>
                    <a:latin typeface="Cambria Math" panose="02040503050406030204" pitchFamily="18" charset="0"/>
                  </a:rPr>
                  <a:t>(</a:t>
                </a:r>
                <a:r>
                  <a:rPr lang="en-US" sz="1100" i="0">
                    <a:solidFill>
                      <a:srgbClr val="00B050"/>
                    </a:solidFill>
                    <a:latin typeface="Cambria Math" panose="02040503050406030204" pitchFamily="18" charset="0"/>
                  </a:rPr>
                  <a:t>𝒏−𝟏</a:t>
                </a:r>
                <a:r>
                  <a:rPr lang="en-US" sz="1100" b="1" i="0">
                    <a:solidFill>
                      <a:srgbClr val="00B050"/>
                    </a:solidFill>
                    <a:latin typeface="Cambria Math" panose="02040503050406030204" pitchFamily="18" charset="0"/>
                  </a:rPr>
                  <a:t>)/𝟐)</a:t>
                </a:r>
                <a:r>
                  <a:rPr lang="en-US" sz="1100" b="0" i="0">
                    <a:solidFill>
                      <a:schemeClr val="tx1"/>
                    </a:solidFill>
                    <a:latin typeface="Cambria Math" panose="02040503050406030204" pitchFamily="18" charset="0"/>
                  </a:rPr>
                  <a:t>  </a:t>
                </a:r>
                <a:r>
                  <a:rPr lang="en-US" sz="1100" b="0" i="0">
                    <a:solidFill>
                      <a:schemeClr val="tx1"/>
                    </a:solidFill>
                    <a:latin typeface="Cambria Math" panose="02040503050406030204" pitchFamily="18" charset="0"/>
                    <a:ea typeface="Cambria Math" panose="02040503050406030204" pitchFamily="18" charset="0"/>
                  </a:rPr>
                  <a:t>×</a:t>
                </a:r>
                <a:r>
                  <a:rPr lang="en-US" sz="1100" i="0">
                    <a:solidFill>
                      <a:srgbClr val="00B050"/>
                    </a:solidFill>
                    <a:latin typeface="Cambria Math" panose="02040503050406030204" pitchFamily="18" charset="0"/>
                  </a:rPr>
                  <a:t>𝒂^((𝒏−𝟏)/𝟐)</a:t>
                </a:r>
                <a:r>
                  <a:rPr lang="en-US" sz="1100" b="0" i="0">
                    <a:solidFill>
                      <a:srgbClr val="FF0000"/>
                    </a:solidFill>
                    <a:latin typeface="Cambria Math" panose="02040503050406030204" pitchFamily="18" charset="0"/>
                    <a:ea typeface="Cambria Math" panose="02040503050406030204" pitchFamily="18" charset="0"/>
                  </a:rPr>
                  <a:t>×𝑎&amp;</a:t>
                </a:r>
                <a:r>
                  <a:rPr lang="en-US" sz="1100" b="0" i="0">
                    <a:solidFill>
                      <a:schemeClr val="tx1"/>
                    </a:solidFill>
                    <a:latin typeface="Cambria Math" panose="02040503050406030204" pitchFamily="18" charset="0"/>
                  </a:rPr>
                  <a:t>𝑛ế𝑢 𝑛</a:t>
                </a:r>
                <a:r>
                  <a:rPr lang="en-US" sz="1100" b="0" i="0">
                    <a:solidFill>
                      <a:schemeClr val="tx1"/>
                    </a:solidFill>
                    <a:latin typeface="Cambria Math" panose="02040503050406030204" pitchFamily="18" charset="0"/>
                    <a:ea typeface="Cambria Math" panose="02040503050406030204" pitchFamily="18" charset="0"/>
                  </a:rPr>
                  <a:t>&gt;0 𝑣à 𝑛 𝑙ẻ      )┤</a:t>
                </a:r>
                <a:endParaRPr lang="en-VN"/>
              </a:p>
            </p:txBody>
          </p:sp>
        </mc:Fallback>
      </mc:AlternateContent>
    </p:spTree>
    <p:extLst>
      <p:ext uri="{BB962C8B-B14F-4D97-AF65-F5344CB8AC3E}">
        <p14:creationId xmlns:p14="http://schemas.microsoft.com/office/powerpoint/2010/main" val="235057057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VN"/>
          </a:p>
        </p:txBody>
      </p:sp>
    </p:spTree>
    <p:extLst>
      <p:ext uri="{BB962C8B-B14F-4D97-AF65-F5344CB8AC3E}">
        <p14:creationId xmlns:p14="http://schemas.microsoft.com/office/powerpoint/2010/main" val="58224000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a:t>p</a:t>
                </a:r>
                <a:r>
                  <a:rPr lang="en-VN"/>
                  <a:t>rogram: ngành học</a:t>
                </a:r>
              </a:p>
              <a:p>
                <a:r>
                  <a:rPr lang="en-VN"/>
                  <a:t>year: sv năm thứ mấy</a:t>
                </a:r>
              </a:p>
            </p:txBody>
          </p:sp>
        </mc:Choice>
        <mc:Fallback xmlns="">
          <p:sp>
            <p:nvSpPr>
              <p:cNvPr id="3" name="Notes Placeholder 2"/>
              <p:cNvSpPr>
                <a:spLocks noGrp="1"/>
              </p:cNvSpPr>
              <p:nvPr>
                <p:ph type="body" idx="1"/>
              </p:nvPr>
            </p:nvSpPr>
            <p:spPr/>
            <p:txBody>
              <a:bodyPr/>
              <a:lstStyle/>
              <a:p>
                <a:r>
                  <a:rPr lang="en-US" sz="1100" b="1" i="0">
                    <a:solidFill>
                      <a:srgbClr val="00B050"/>
                    </a:solidFill>
                    <a:latin typeface="Cambria Math" panose="02040503050406030204" pitchFamily="18" charset="0"/>
                  </a:rPr>
                  <a:t>𝒂^𝒏</a:t>
                </a:r>
                <a:r>
                  <a:rPr lang="en-US" sz="1100" b="0" i="0">
                    <a:solidFill>
                      <a:schemeClr val="tx1"/>
                    </a:solidFill>
                    <a:latin typeface="Cambria Math" panose="02040503050406030204" pitchFamily="18" charset="0"/>
                  </a:rPr>
                  <a:t>={■8(1                &amp;𝑛ế𝑢 𝑛</a:t>
                </a:r>
                <a:r>
                  <a:rPr lang="en-US" sz="1100" b="0" i="0">
                    <a:solidFill>
                      <a:schemeClr val="tx1"/>
                    </a:solidFill>
                    <a:latin typeface="Cambria Math" panose="02040503050406030204" pitchFamily="18" charset="0"/>
                    <a:ea typeface="Cambria Math" panose="02040503050406030204" pitchFamily="18" charset="0"/>
                  </a:rPr>
                  <a:t>=0@</a:t>
                </a:r>
                <a:r>
                  <a:rPr lang="en-US" sz="1100" b="1" i="0">
                    <a:solidFill>
                      <a:srgbClr val="00B050"/>
                    </a:solidFill>
                    <a:latin typeface="Cambria Math" panose="02040503050406030204" pitchFamily="18" charset="0"/>
                  </a:rPr>
                  <a:t>𝒂^(𝒏−𝟏)</a:t>
                </a:r>
                <a:r>
                  <a:rPr lang="en-US" sz="1100" b="0" i="0">
                    <a:solidFill>
                      <a:schemeClr val="tx1"/>
                    </a:solidFill>
                    <a:latin typeface="Cambria Math" panose="02040503050406030204" pitchFamily="18" charset="0"/>
                  </a:rPr>
                  <a:t>  </a:t>
                </a:r>
                <a:r>
                  <a:rPr lang="en-US" sz="1100" b="0" i="0">
                    <a:solidFill>
                      <a:schemeClr val="tx1"/>
                    </a:solidFill>
                    <a:latin typeface="Cambria Math" panose="02040503050406030204" pitchFamily="18" charset="0"/>
                    <a:ea typeface="Cambria Math" panose="02040503050406030204" pitchFamily="18" charset="0"/>
                  </a:rPr>
                  <a:t>×𝑎&amp;</a:t>
                </a:r>
                <a:r>
                  <a:rPr lang="en-US" sz="1100" b="0" i="0">
                    <a:solidFill>
                      <a:schemeClr val="tx1"/>
                    </a:solidFill>
                    <a:latin typeface="Cambria Math" panose="02040503050406030204" pitchFamily="18" charset="0"/>
                  </a:rPr>
                  <a:t>𝑛ế𝑢 𝑛</a:t>
                </a:r>
                <a:r>
                  <a:rPr lang="en-US" sz="1100" b="0" i="0">
                    <a:solidFill>
                      <a:schemeClr val="tx1"/>
                    </a:solidFill>
                    <a:latin typeface="Cambria Math" panose="02040503050406030204" pitchFamily="18" charset="0"/>
                    <a:ea typeface="Cambria Math" panose="02040503050406030204" pitchFamily="18" charset="0"/>
                  </a:rPr>
                  <a:t>&gt;0)┤</a:t>
                </a:r>
                <a:endParaRPr lang="en-VN"/>
              </a:p>
              <a:p>
                <a:r>
                  <a:rPr lang="en-US" sz="1100" b="1" i="0">
                    <a:solidFill>
                      <a:srgbClr val="00B050"/>
                    </a:solidFill>
                    <a:latin typeface="Cambria Math" panose="02040503050406030204" pitchFamily="18" charset="0"/>
                  </a:rPr>
                  <a:t>𝒂^𝒏</a:t>
                </a:r>
                <a:r>
                  <a:rPr lang="en-US" sz="1100" b="0" i="0">
                    <a:solidFill>
                      <a:schemeClr val="tx1"/>
                    </a:solidFill>
                    <a:latin typeface="Cambria Math" panose="02040503050406030204" pitchFamily="18" charset="0"/>
                  </a:rPr>
                  <a:t>={■8(1                                           &amp;𝑛ế𝑢 𝑛</a:t>
                </a:r>
                <a:r>
                  <a:rPr lang="en-US" sz="1100" b="0" i="0">
                    <a:solidFill>
                      <a:schemeClr val="tx1"/>
                    </a:solidFill>
                    <a:latin typeface="Cambria Math" panose="02040503050406030204" pitchFamily="18" charset="0"/>
                    <a:ea typeface="Cambria Math" panose="02040503050406030204" pitchFamily="18" charset="0"/>
                  </a:rPr>
                  <a:t>=0                    @</a:t>
                </a:r>
                <a:r>
                  <a:rPr lang="en-US" sz="1100" i="0">
                    <a:solidFill>
                      <a:srgbClr val="00B050"/>
                    </a:solidFill>
                    <a:latin typeface="Cambria Math" panose="02040503050406030204" pitchFamily="18" charset="0"/>
                  </a:rPr>
                  <a:t>𝒂^(𝒏</a:t>
                </a:r>
                <a:r>
                  <a:rPr lang="en-US" sz="1100" b="1" i="0">
                    <a:solidFill>
                      <a:srgbClr val="00B050"/>
                    </a:solidFill>
                    <a:latin typeface="Cambria Math" panose="02040503050406030204" pitchFamily="18" charset="0"/>
                  </a:rPr>
                  <a:t>/𝟐)</a:t>
                </a:r>
                <a:r>
                  <a:rPr lang="en-US" sz="1100" b="0" i="0">
                    <a:solidFill>
                      <a:schemeClr val="tx1"/>
                    </a:solidFill>
                    <a:latin typeface="Cambria Math" panose="02040503050406030204" pitchFamily="18" charset="0"/>
                  </a:rPr>
                  <a:t>  </a:t>
                </a:r>
                <a:r>
                  <a:rPr lang="en-US" sz="1100" b="0" i="0">
                    <a:solidFill>
                      <a:schemeClr val="tx1"/>
                    </a:solidFill>
                    <a:latin typeface="Cambria Math" panose="02040503050406030204" pitchFamily="18" charset="0"/>
                    <a:ea typeface="Cambria Math" panose="02040503050406030204" pitchFamily="18" charset="0"/>
                  </a:rPr>
                  <a:t>×</a:t>
                </a:r>
                <a:r>
                  <a:rPr lang="en-US" sz="1100" i="0">
                    <a:solidFill>
                      <a:srgbClr val="00B050"/>
                    </a:solidFill>
                    <a:latin typeface="Cambria Math" panose="02040503050406030204" pitchFamily="18" charset="0"/>
                  </a:rPr>
                  <a:t>𝒂^(𝒏/𝟐)</a:t>
                </a:r>
                <a:r>
                  <a:rPr lang="en-US" sz="1100" b="1" i="0">
                    <a:solidFill>
                      <a:srgbClr val="00B050"/>
                    </a:solidFill>
                    <a:latin typeface="Cambria Math" panose="02040503050406030204" pitchFamily="18" charset="0"/>
                  </a:rPr>
                  <a:t>                      &amp;</a:t>
                </a:r>
                <a:r>
                  <a:rPr lang="en-US" sz="1100" b="0" i="0">
                    <a:solidFill>
                      <a:schemeClr val="tx1"/>
                    </a:solidFill>
                    <a:latin typeface="Cambria Math" panose="02040503050406030204" pitchFamily="18" charset="0"/>
                  </a:rPr>
                  <a:t>𝑛ế𝑢 𝑛</a:t>
                </a:r>
                <a:r>
                  <a:rPr lang="en-US" sz="1100" b="0" i="0">
                    <a:solidFill>
                      <a:schemeClr val="tx1"/>
                    </a:solidFill>
                    <a:latin typeface="Cambria Math" panose="02040503050406030204" pitchFamily="18" charset="0"/>
                    <a:ea typeface="Cambria Math" panose="02040503050406030204" pitchFamily="18" charset="0"/>
                  </a:rPr>
                  <a:t>&gt;0 𝑣à 𝑛 𝑐ℎẵ𝑛@</a:t>
                </a:r>
                <a:r>
                  <a:rPr lang="en-US" sz="1100" i="0">
                    <a:solidFill>
                      <a:srgbClr val="00B050"/>
                    </a:solidFill>
                    <a:latin typeface="Cambria Math" panose="02040503050406030204" pitchFamily="18" charset="0"/>
                  </a:rPr>
                  <a:t>𝒂^(</a:t>
                </a:r>
                <a:r>
                  <a:rPr lang="en-US" sz="1100" b="1" i="0">
                    <a:solidFill>
                      <a:srgbClr val="00B050"/>
                    </a:solidFill>
                    <a:latin typeface="Cambria Math" panose="02040503050406030204" pitchFamily="18" charset="0"/>
                  </a:rPr>
                  <a:t>(</a:t>
                </a:r>
                <a:r>
                  <a:rPr lang="en-US" sz="1100" i="0">
                    <a:solidFill>
                      <a:srgbClr val="00B050"/>
                    </a:solidFill>
                    <a:latin typeface="Cambria Math" panose="02040503050406030204" pitchFamily="18" charset="0"/>
                  </a:rPr>
                  <a:t>𝒏−𝟏</a:t>
                </a:r>
                <a:r>
                  <a:rPr lang="en-US" sz="1100" b="1" i="0">
                    <a:solidFill>
                      <a:srgbClr val="00B050"/>
                    </a:solidFill>
                    <a:latin typeface="Cambria Math" panose="02040503050406030204" pitchFamily="18" charset="0"/>
                  </a:rPr>
                  <a:t>)/𝟐)</a:t>
                </a:r>
                <a:r>
                  <a:rPr lang="en-US" sz="1100" b="0" i="0">
                    <a:solidFill>
                      <a:schemeClr val="tx1"/>
                    </a:solidFill>
                    <a:latin typeface="Cambria Math" panose="02040503050406030204" pitchFamily="18" charset="0"/>
                  </a:rPr>
                  <a:t>  </a:t>
                </a:r>
                <a:r>
                  <a:rPr lang="en-US" sz="1100" b="0" i="0">
                    <a:solidFill>
                      <a:schemeClr val="tx1"/>
                    </a:solidFill>
                    <a:latin typeface="Cambria Math" panose="02040503050406030204" pitchFamily="18" charset="0"/>
                    <a:ea typeface="Cambria Math" panose="02040503050406030204" pitchFamily="18" charset="0"/>
                  </a:rPr>
                  <a:t>×</a:t>
                </a:r>
                <a:r>
                  <a:rPr lang="en-US" sz="1100" i="0">
                    <a:solidFill>
                      <a:srgbClr val="00B050"/>
                    </a:solidFill>
                    <a:latin typeface="Cambria Math" panose="02040503050406030204" pitchFamily="18" charset="0"/>
                  </a:rPr>
                  <a:t>𝒂^((𝒏−𝟏)/𝟐)</a:t>
                </a:r>
                <a:r>
                  <a:rPr lang="en-US" sz="1100" b="0" i="0">
                    <a:solidFill>
                      <a:srgbClr val="FF0000"/>
                    </a:solidFill>
                    <a:latin typeface="Cambria Math" panose="02040503050406030204" pitchFamily="18" charset="0"/>
                    <a:ea typeface="Cambria Math" panose="02040503050406030204" pitchFamily="18" charset="0"/>
                  </a:rPr>
                  <a:t>×𝑎&amp;</a:t>
                </a:r>
                <a:r>
                  <a:rPr lang="en-US" sz="1100" b="0" i="0">
                    <a:solidFill>
                      <a:schemeClr val="tx1"/>
                    </a:solidFill>
                    <a:latin typeface="Cambria Math" panose="02040503050406030204" pitchFamily="18" charset="0"/>
                  </a:rPr>
                  <a:t>𝑛ế𝑢 𝑛</a:t>
                </a:r>
                <a:r>
                  <a:rPr lang="en-US" sz="1100" b="0" i="0">
                    <a:solidFill>
                      <a:schemeClr val="tx1"/>
                    </a:solidFill>
                    <a:latin typeface="Cambria Math" panose="02040503050406030204" pitchFamily="18" charset="0"/>
                    <a:ea typeface="Cambria Math" panose="02040503050406030204" pitchFamily="18" charset="0"/>
                  </a:rPr>
                  <a:t>&gt;0 𝑣à 𝑛 𝑙ẻ      )┤</a:t>
                </a:r>
                <a:endParaRPr lang="en-VN"/>
              </a:p>
            </p:txBody>
          </p:sp>
        </mc:Fallback>
      </mc:AlternateContent>
    </p:spTree>
    <p:extLst>
      <p:ext uri="{BB962C8B-B14F-4D97-AF65-F5344CB8AC3E}">
        <p14:creationId xmlns:p14="http://schemas.microsoft.com/office/powerpoint/2010/main" val="325862816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a:t>p</a:t>
                </a:r>
                <a:r>
                  <a:rPr lang="en-VN"/>
                  <a:t>rogram: ngành học</a:t>
                </a:r>
              </a:p>
              <a:p>
                <a:r>
                  <a:rPr lang="en-VN"/>
                  <a:t>year: sv năm thứ mấy</a:t>
                </a:r>
              </a:p>
            </p:txBody>
          </p:sp>
        </mc:Choice>
        <mc:Fallback xmlns="">
          <p:sp>
            <p:nvSpPr>
              <p:cNvPr id="3" name="Notes Placeholder 2"/>
              <p:cNvSpPr>
                <a:spLocks noGrp="1"/>
              </p:cNvSpPr>
              <p:nvPr>
                <p:ph type="body" idx="1"/>
              </p:nvPr>
            </p:nvSpPr>
            <p:spPr/>
            <p:txBody>
              <a:bodyPr/>
              <a:lstStyle/>
              <a:p>
                <a:r>
                  <a:rPr lang="en-US" sz="1100" b="1" i="0">
                    <a:solidFill>
                      <a:srgbClr val="00B050"/>
                    </a:solidFill>
                    <a:latin typeface="Cambria Math" panose="02040503050406030204" pitchFamily="18" charset="0"/>
                  </a:rPr>
                  <a:t>𝒂^𝒏</a:t>
                </a:r>
                <a:r>
                  <a:rPr lang="en-US" sz="1100" b="0" i="0">
                    <a:solidFill>
                      <a:schemeClr val="tx1"/>
                    </a:solidFill>
                    <a:latin typeface="Cambria Math" panose="02040503050406030204" pitchFamily="18" charset="0"/>
                  </a:rPr>
                  <a:t>={■8(1                &amp;𝑛ế𝑢 𝑛</a:t>
                </a:r>
                <a:r>
                  <a:rPr lang="en-US" sz="1100" b="0" i="0">
                    <a:solidFill>
                      <a:schemeClr val="tx1"/>
                    </a:solidFill>
                    <a:latin typeface="Cambria Math" panose="02040503050406030204" pitchFamily="18" charset="0"/>
                    <a:ea typeface="Cambria Math" panose="02040503050406030204" pitchFamily="18" charset="0"/>
                  </a:rPr>
                  <a:t>=0@</a:t>
                </a:r>
                <a:r>
                  <a:rPr lang="en-US" sz="1100" b="1" i="0">
                    <a:solidFill>
                      <a:srgbClr val="00B050"/>
                    </a:solidFill>
                    <a:latin typeface="Cambria Math" panose="02040503050406030204" pitchFamily="18" charset="0"/>
                  </a:rPr>
                  <a:t>𝒂^(𝒏−𝟏)</a:t>
                </a:r>
                <a:r>
                  <a:rPr lang="en-US" sz="1100" b="0" i="0">
                    <a:solidFill>
                      <a:schemeClr val="tx1"/>
                    </a:solidFill>
                    <a:latin typeface="Cambria Math" panose="02040503050406030204" pitchFamily="18" charset="0"/>
                  </a:rPr>
                  <a:t>  </a:t>
                </a:r>
                <a:r>
                  <a:rPr lang="en-US" sz="1100" b="0" i="0">
                    <a:solidFill>
                      <a:schemeClr val="tx1"/>
                    </a:solidFill>
                    <a:latin typeface="Cambria Math" panose="02040503050406030204" pitchFamily="18" charset="0"/>
                    <a:ea typeface="Cambria Math" panose="02040503050406030204" pitchFamily="18" charset="0"/>
                  </a:rPr>
                  <a:t>×𝑎&amp;</a:t>
                </a:r>
                <a:r>
                  <a:rPr lang="en-US" sz="1100" b="0" i="0">
                    <a:solidFill>
                      <a:schemeClr val="tx1"/>
                    </a:solidFill>
                    <a:latin typeface="Cambria Math" panose="02040503050406030204" pitchFamily="18" charset="0"/>
                  </a:rPr>
                  <a:t>𝑛ế𝑢 𝑛</a:t>
                </a:r>
                <a:r>
                  <a:rPr lang="en-US" sz="1100" b="0" i="0">
                    <a:solidFill>
                      <a:schemeClr val="tx1"/>
                    </a:solidFill>
                    <a:latin typeface="Cambria Math" panose="02040503050406030204" pitchFamily="18" charset="0"/>
                    <a:ea typeface="Cambria Math" panose="02040503050406030204" pitchFamily="18" charset="0"/>
                  </a:rPr>
                  <a:t>&gt;0)┤</a:t>
                </a:r>
                <a:endParaRPr lang="en-VN"/>
              </a:p>
              <a:p>
                <a:r>
                  <a:rPr lang="en-US" sz="1100" b="1" i="0">
                    <a:solidFill>
                      <a:srgbClr val="00B050"/>
                    </a:solidFill>
                    <a:latin typeface="Cambria Math" panose="02040503050406030204" pitchFamily="18" charset="0"/>
                  </a:rPr>
                  <a:t>𝒂^𝒏</a:t>
                </a:r>
                <a:r>
                  <a:rPr lang="en-US" sz="1100" b="0" i="0">
                    <a:solidFill>
                      <a:schemeClr val="tx1"/>
                    </a:solidFill>
                    <a:latin typeface="Cambria Math" panose="02040503050406030204" pitchFamily="18" charset="0"/>
                  </a:rPr>
                  <a:t>={■8(1                                           &amp;𝑛ế𝑢 𝑛</a:t>
                </a:r>
                <a:r>
                  <a:rPr lang="en-US" sz="1100" b="0" i="0">
                    <a:solidFill>
                      <a:schemeClr val="tx1"/>
                    </a:solidFill>
                    <a:latin typeface="Cambria Math" panose="02040503050406030204" pitchFamily="18" charset="0"/>
                    <a:ea typeface="Cambria Math" panose="02040503050406030204" pitchFamily="18" charset="0"/>
                  </a:rPr>
                  <a:t>=0                    @</a:t>
                </a:r>
                <a:r>
                  <a:rPr lang="en-US" sz="1100" i="0">
                    <a:solidFill>
                      <a:srgbClr val="00B050"/>
                    </a:solidFill>
                    <a:latin typeface="Cambria Math" panose="02040503050406030204" pitchFamily="18" charset="0"/>
                  </a:rPr>
                  <a:t>𝒂^(𝒏</a:t>
                </a:r>
                <a:r>
                  <a:rPr lang="en-US" sz="1100" b="1" i="0">
                    <a:solidFill>
                      <a:srgbClr val="00B050"/>
                    </a:solidFill>
                    <a:latin typeface="Cambria Math" panose="02040503050406030204" pitchFamily="18" charset="0"/>
                  </a:rPr>
                  <a:t>/𝟐)</a:t>
                </a:r>
                <a:r>
                  <a:rPr lang="en-US" sz="1100" b="0" i="0">
                    <a:solidFill>
                      <a:schemeClr val="tx1"/>
                    </a:solidFill>
                    <a:latin typeface="Cambria Math" panose="02040503050406030204" pitchFamily="18" charset="0"/>
                  </a:rPr>
                  <a:t>  </a:t>
                </a:r>
                <a:r>
                  <a:rPr lang="en-US" sz="1100" b="0" i="0">
                    <a:solidFill>
                      <a:schemeClr val="tx1"/>
                    </a:solidFill>
                    <a:latin typeface="Cambria Math" panose="02040503050406030204" pitchFamily="18" charset="0"/>
                    <a:ea typeface="Cambria Math" panose="02040503050406030204" pitchFamily="18" charset="0"/>
                  </a:rPr>
                  <a:t>×</a:t>
                </a:r>
                <a:r>
                  <a:rPr lang="en-US" sz="1100" i="0">
                    <a:solidFill>
                      <a:srgbClr val="00B050"/>
                    </a:solidFill>
                    <a:latin typeface="Cambria Math" panose="02040503050406030204" pitchFamily="18" charset="0"/>
                  </a:rPr>
                  <a:t>𝒂^(𝒏/𝟐)</a:t>
                </a:r>
                <a:r>
                  <a:rPr lang="en-US" sz="1100" b="1" i="0">
                    <a:solidFill>
                      <a:srgbClr val="00B050"/>
                    </a:solidFill>
                    <a:latin typeface="Cambria Math" panose="02040503050406030204" pitchFamily="18" charset="0"/>
                  </a:rPr>
                  <a:t>                      &amp;</a:t>
                </a:r>
                <a:r>
                  <a:rPr lang="en-US" sz="1100" b="0" i="0">
                    <a:solidFill>
                      <a:schemeClr val="tx1"/>
                    </a:solidFill>
                    <a:latin typeface="Cambria Math" panose="02040503050406030204" pitchFamily="18" charset="0"/>
                  </a:rPr>
                  <a:t>𝑛ế𝑢 𝑛</a:t>
                </a:r>
                <a:r>
                  <a:rPr lang="en-US" sz="1100" b="0" i="0">
                    <a:solidFill>
                      <a:schemeClr val="tx1"/>
                    </a:solidFill>
                    <a:latin typeface="Cambria Math" panose="02040503050406030204" pitchFamily="18" charset="0"/>
                    <a:ea typeface="Cambria Math" panose="02040503050406030204" pitchFamily="18" charset="0"/>
                  </a:rPr>
                  <a:t>&gt;0 𝑣à 𝑛 𝑐ℎẵ𝑛@</a:t>
                </a:r>
                <a:r>
                  <a:rPr lang="en-US" sz="1100" i="0">
                    <a:solidFill>
                      <a:srgbClr val="00B050"/>
                    </a:solidFill>
                    <a:latin typeface="Cambria Math" panose="02040503050406030204" pitchFamily="18" charset="0"/>
                  </a:rPr>
                  <a:t>𝒂^(</a:t>
                </a:r>
                <a:r>
                  <a:rPr lang="en-US" sz="1100" b="1" i="0">
                    <a:solidFill>
                      <a:srgbClr val="00B050"/>
                    </a:solidFill>
                    <a:latin typeface="Cambria Math" panose="02040503050406030204" pitchFamily="18" charset="0"/>
                  </a:rPr>
                  <a:t>(</a:t>
                </a:r>
                <a:r>
                  <a:rPr lang="en-US" sz="1100" i="0">
                    <a:solidFill>
                      <a:srgbClr val="00B050"/>
                    </a:solidFill>
                    <a:latin typeface="Cambria Math" panose="02040503050406030204" pitchFamily="18" charset="0"/>
                  </a:rPr>
                  <a:t>𝒏−𝟏</a:t>
                </a:r>
                <a:r>
                  <a:rPr lang="en-US" sz="1100" b="1" i="0">
                    <a:solidFill>
                      <a:srgbClr val="00B050"/>
                    </a:solidFill>
                    <a:latin typeface="Cambria Math" panose="02040503050406030204" pitchFamily="18" charset="0"/>
                  </a:rPr>
                  <a:t>)/𝟐)</a:t>
                </a:r>
                <a:r>
                  <a:rPr lang="en-US" sz="1100" b="0" i="0">
                    <a:solidFill>
                      <a:schemeClr val="tx1"/>
                    </a:solidFill>
                    <a:latin typeface="Cambria Math" panose="02040503050406030204" pitchFamily="18" charset="0"/>
                  </a:rPr>
                  <a:t>  </a:t>
                </a:r>
                <a:r>
                  <a:rPr lang="en-US" sz="1100" b="0" i="0">
                    <a:solidFill>
                      <a:schemeClr val="tx1"/>
                    </a:solidFill>
                    <a:latin typeface="Cambria Math" panose="02040503050406030204" pitchFamily="18" charset="0"/>
                    <a:ea typeface="Cambria Math" panose="02040503050406030204" pitchFamily="18" charset="0"/>
                  </a:rPr>
                  <a:t>×</a:t>
                </a:r>
                <a:r>
                  <a:rPr lang="en-US" sz="1100" i="0">
                    <a:solidFill>
                      <a:srgbClr val="00B050"/>
                    </a:solidFill>
                    <a:latin typeface="Cambria Math" panose="02040503050406030204" pitchFamily="18" charset="0"/>
                  </a:rPr>
                  <a:t>𝒂^((𝒏−𝟏)/𝟐)</a:t>
                </a:r>
                <a:r>
                  <a:rPr lang="en-US" sz="1100" b="0" i="0">
                    <a:solidFill>
                      <a:srgbClr val="FF0000"/>
                    </a:solidFill>
                    <a:latin typeface="Cambria Math" panose="02040503050406030204" pitchFamily="18" charset="0"/>
                    <a:ea typeface="Cambria Math" panose="02040503050406030204" pitchFamily="18" charset="0"/>
                  </a:rPr>
                  <a:t>×𝑎&amp;</a:t>
                </a:r>
                <a:r>
                  <a:rPr lang="en-US" sz="1100" b="0" i="0">
                    <a:solidFill>
                      <a:schemeClr val="tx1"/>
                    </a:solidFill>
                    <a:latin typeface="Cambria Math" panose="02040503050406030204" pitchFamily="18" charset="0"/>
                  </a:rPr>
                  <a:t>𝑛ế𝑢 𝑛</a:t>
                </a:r>
                <a:r>
                  <a:rPr lang="en-US" sz="1100" b="0" i="0">
                    <a:solidFill>
                      <a:schemeClr val="tx1"/>
                    </a:solidFill>
                    <a:latin typeface="Cambria Math" panose="02040503050406030204" pitchFamily="18" charset="0"/>
                    <a:ea typeface="Cambria Math" panose="02040503050406030204" pitchFamily="18" charset="0"/>
                  </a:rPr>
                  <a:t>&gt;0 𝑣à 𝑛 𝑙ẻ      )┤</a:t>
                </a:r>
                <a:endParaRPr lang="en-VN"/>
              </a:p>
            </p:txBody>
          </p:sp>
        </mc:Fallback>
      </mc:AlternateContent>
    </p:spTree>
    <p:extLst>
      <p:ext uri="{BB962C8B-B14F-4D97-AF65-F5344CB8AC3E}">
        <p14:creationId xmlns:p14="http://schemas.microsoft.com/office/powerpoint/2010/main" val="165083074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VN"/>
          </a:p>
        </p:txBody>
      </p:sp>
    </p:spTree>
    <p:extLst>
      <p:ext uri="{BB962C8B-B14F-4D97-AF65-F5344CB8AC3E}">
        <p14:creationId xmlns:p14="http://schemas.microsoft.com/office/powerpoint/2010/main" val="115298668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VN"/>
          </a:p>
        </p:txBody>
      </p:sp>
    </p:spTree>
    <p:extLst>
      <p:ext uri="{BB962C8B-B14F-4D97-AF65-F5344CB8AC3E}">
        <p14:creationId xmlns:p14="http://schemas.microsoft.com/office/powerpoint/2010/main" val="7442702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endParaRPr lang="en-VN"/>
              </a:p>
            </p:txBody>
          </p:sp>
        </mc:Choice>
        <mc:Fallback xmlns="">
          <p:sp>
            <p:nvSpPr>
              <p:cNvPr id="3" name="Notes Placeholder 2"/>
              <p:cNvSpPr>
                <a:spLocks noGrp="1"/>
              </p:cNvSpPr>
              <p:nvPr>
                <p:ph type="body" idx="1"/>
              </p:nvPr>
            </p:nvSpPr>
            <p:spPr/>
            <p:txBody>
              <a:bodyPr/>
              <a:lstStyle/>
              <a:p>
                <a:r>
                  <a:rPr lang="en-US" sz="1100" b="1" i="0">
                    <a:solidFill>
                      <a:srgbClr val="00B050"/>
                    </a:solidFill>
                    <a:latin typeface="Cambria Math" panose="02040503050406030204" pitchFamily="18" charset="0"/>
                  </a:rPr>
                  <a:t>𝒂^𝒏</a:t>
                </a:r>
                <a:r>
                  <a:rPr lang="en-US" sz="1100" b="0" i="0">
                    <a:solidFill>
                      <a:schemeClr val="tx1"/>
                    </a:solidFill>
                    <a:latin typeface="Cambria Math" panose="02040503050406030204" pitchFamily="18" charset="0"/>
                  </a:rPr>
                  <a:t>={■8(1                &amp;𝑛ế𝑢 𝑛</a:t>
                </a:r>
                <a:r>
                  <a:rPr lang="en-US" sz="1100" b="0" i="0">
                    <a:solidFill>
                      <a:schemeClr val="tx1"/>
                    </a:solidFill>
                    <a:latin typeface="Cambria Math" panose="02040503050406030204" pitchFamily="18" charset="0"/>
                    <a:ea typeface="Cambria Math" panose="02040503050406030204" pitchFamily="18" charset="0"/>
                  </a:rPr>
                  <a:t>=0@</a:t>
                </a:r>
                <a:r>
                  <a:rPr lang="en-US" sz="1100" b="1" i="0">
                    <a:solidFill>
                      <a:srgbClr val="00B050"/>
                    </a:solidFill>
                    <a:latin typeface="Cambria Math" panose="02040503050406030204" pitchFamily="18" charset="0"/>
                  </a:rPr>
                  <a:t>𝒂^(𝒏−𝟏)</a:t>
                </a:r>
                <a:r>
                  <a:rPr lang="en-US" sz="1100" b="0" i="0">
                    <a:solidFill>
                      <a:schemeClr val="tx1"/>
                    </a:solidFill>
                    <a:latin typeface="Cambria Math" panose="02040503050406030204" pitchFamily="18" charset="0"/>
                  </a:rPr>
                  <a:t>  </a:t>
                </a:r>
                <a:r>
                  <a:rPr lang="en-US" sz="1100" b="0" i="0">
                    <a:solidFill>
                      <a:schemeClr val="tx1"/>
                    </a:solidFill>
                    <a:latin typeface="Cambria Math" panose="02040503050406030204" pitchFamily="18" charset="0"/>
                    <a:ea typeface="Cambria Math" panose="02040503050406030204" pitchFamily="18" charset="0"/>
                  </a:rPr>
                  <a:t>×𝑎&amp;</a:t>
                </a:r>
                <a:r>
                  <a:rPr lang="en-US" sz="1100" b="0" i="0">
                    <a:solidFill>
                      <a:schemeClr val="tx1"/>
                    </a:solidFill>
                    <a:latin typeface="Cambria Math" panose="02040503050406030204" pitchFamily="18" charset="0"/>
                  </a:rPr>
                  <a:t>𝑛ế𝑢 𝑛</a:t>
                </a:r>
                <a:r>
                  <a:rPr lang="en-US" sz="1100" b="0" i="0">
                    <a:solidFill>
                      <a:schemeClr val="tx1"/>
                    </a:solidFill>
                    <a:latin typeface="Cambria Math" panose="02040503050406030204" pitchFamily="18" charset="0"/>
                    <a:ea typeface="Cambria Math" panose="02040503050406030204" pitchFamily="18" charset="0"/>
                  </a:rPr>
                  <a:t>&gt;0)┤</a:t>
                </a:r>
                <a:endParaRPr lang="en-VN"/>
              </a:p>
              <a:p>
                <a:r>
                  <a:rPr lang="en-US" sz="1100" b="1" i="0">
                    <a:solidFill>
                      <a:srgbClr val="00B050"/>
                    </a:solidFill>
                    <a:latin typeface="Cambria Math" panose="02040503050406030204" pitchFamily="18" charset="0"/>
                  </a:rPr>
                  <a:t>𝒂^𝒏</a:t>
                </a:r>
                <a:r>
                  <a:rPr lang="en-US" sz="1100" b="0" i="0">
                    <a:solidFill>
                      <a:schemeClr val="tx1"/>
                    </a:solidFill>
                    <a:latin typeface="Cambria Math" panose="02040503050406030204" pitchFamily="18" charset="0"/>
                  </a:rPr>
                  <a:t>={■8(1                                           &amp;𝑛ế𝑢 𝑛</a:t>
                </a:r>
                <a:r>
                  <a:rPr lang="en-US" sz="1100" b="0" i="0">
                    <a:solidFill>
                      <a:schemeClr val="tx1"/>
                    </a:solidFill>
                    <a:latin typeface="Cambria Math" panose="02040503050406030204" pitchFamily="18" charset="0"/>
                    <a:ea typeface="Cambria Math" panose="02040503050406030204" pitchFamily="18" charset="0"/>
                  </a:rPr>
                  <a:t>=0                    @</a:t>
                </a:r>
                <a:r>
                  <a:rPr lang="en-US" sz="1100" i="0">
                    <a:solidFill>
                      <a:srgbClr val="00B050"/>
                    </a:solidFill>
                    <a:latin typeface="Cambria Math" panose="02040503050406030204" pitchFamily="18" charset="0"/>
                  </a:rPr>
                  <a:t>𝒂^(𝒏</a:t>
                </a:r>
                <a:r>
                  <a:rPr lang="en-US" sz="1100" b="1" i="0">
                    <a:solidFill>
                      <a:srgbClr val="00B050"/>
                    </a:solidFill>
                    <a:latin typeface="Cambria Math" panose="02040503050406030204" pitchFamily="18" charset="0"/>
                  </a:rPr>
                  <a:t>/𝟐)</a:t>
                </a:r>
                <a:r>
                  <a:rPr lang="en-US" sz="1100" b="0" i="0">
                    <a:solidFill>
                      <a:schemeClr val="tx1"/>
                    </a:solidFill>
                    <a:latin typeface="Cambria Math" panose="02040503050406030204" pitchFamily="18" charset="0"/>
                  </a:rPr>
                  <a:t>  </a:t>
                </a:r>
                <a:r>
                  <a:rPr lang="en-US" sz="1100" b="0" i="0">
                    <a:solidFill>
                      <a:schemeClr val="tx1"/>
                    </a:solidFill>
                    <a:latin typeface="Cambria Math" panose="02040503050406030204" pitchFamily="18" charset="0"/>
                    <a:ea typeface="Cambria Math" panose="02040503050406030204" pitchFamily="18" charset="0"/>
                  </a:rPr>
                  <a:t>×</a:t>
                </a:r>
                <a:r>
                  <a:rPr lang="en-US" sz="1100" i="0">
                    <a:solidFill>
                      <a:srgbClr val="00B050"/>
                    </a:solidFill>
                    <a:latin typeface="Cambria Math" panose="02040503050406030204" pitchFamily="18" charset="0"/>
                  </a:rPr>
                  <a:t>𝒂^(𝒏/𝟐)</a:t>
                </a:r>
                <a:r>
                  <a:rPr lang="en-US" sz="1100" b="1" i="0">
                    <a:solidFill>
                      <a:srgbClr val="00B050"/>
                    </a:solidFill>
                    <a:latin typeface="Cambria Math" panose="02040503050406030204" pitchFamily="18" charset="0"/>
                  </a:rPr>
                  <a:t>                      &amp;</a:t>
                </a:r>
                <a:r>
                  <a:rPr lang="en-US" sz="1100" b="0" i="0">
                    <a:solidFill>
                      <a:schemeClr val="tx1"/>
                    </a:solidFill>
                    <a:latin typeface="Cambria Math" panose="02040503050406030204" pitchFamily="18" charset="0"/>
                  </a:rPr>
                  <a:t>𝑛ế𝑢 𝑛</a:t>
                </a:r>
                <a:r>
                  <a:rPr lang="en-US" sz="1100" b="0" i="0">
                    <a:solidFill>
                      <a:schemeClr val="tx1"/>
                    </a:solidFill>
                    <a:latin typeface="Cambria Math" panose="02040503050406030204" pitchFamily="18" charset="0"/>
                    <a:ea typeface="Cambria Math" panose="02040503050406030204" pitchFamily="18" charset="0"/>
                  </a:rPr>
                  <a:t>&gt;0 𝑣à 𝑛 𝑐ℎẵ𝑛@</a:t>
                </a:r>
                <a:r>
                  <a:rPr lang="en-US" sz="1100" i="0">
                    <a:solidFill>
                      <a:srgbClr val="00B050"/>
                    </a:solidFill>
                    <a:latin typeface="Cambria Math" panose="02040503050406030204" pitchFamily="18" charset="0"/>
                  </a:rPr>
                  <a:t>𝒂^(</a:t>
                </a:r>
                <a:r>
                  <a:rPr lang="en-US" sz="1100" b="1" i="0">
                    <a:solidFill>
                      <a:srgbClr val="00B050"/>
                    </a:solidFill>
                    <a:latin typeface="Cambria Math" panose="02040503050406030204" pitchFamily="18" charset="0"/>
                  </a:rPr>
                  <a:t>(</a:t>
                </a:r>
                <a:r>
                  <a:rPr lang="en-US" sz="1100" i="0">
                    <a:solidFill>
                      <a:srgbClr val="00B050"/>
                    </a:solidFill>
                    <a:latin typeface="Cambria Math" panose="02040503050406030204" pitchFamily="18" charset="0"/>
                  </a:rPr>
                  <a:t>𝒏−𝟏</a:t>
                </a:r>
                <a:r>
                  <a:rPr lang="en-US" sz="1100" b="1" i="0">
                    <a:solidFill>
                      <a:srgbClr val="00B050"/>
                    </a:solidFill>
                    <a:latin typeface="Cambria Math" panose="02040503050406030204" pitchFamily="18" charset="0"/>
                  </a:rPr>
                  <a:t>)/𝟐)</a:t>
                </a:r>
                <a:r>
                  <a:rPr lang="en-US" sz="1100" b="0" i="0">
                    <a:solidFill>
                      <a:schemeClr val="tx1"/>
                    </a:solidFill>
                    <a:latin typeface="Cambria Math" panose="02040503050406030204" pitchFamily="18" charset="0"/>
                  </a:rPr>
                  <a:t>  </a:t>
                </a:r>
                <a:r>
                  <a:rPr lang="en-US" sz="1100" b="0" i="0">
                    <a:solidFill>
                      <a:schemeClr val="tx1"/>
                    </a:solidFill>
                    <a:latin typeface="Cambria Math" panose="02040503050406030204" pitchFamily="18" charset="0"/>
                    <a:ea typeface="Cambria Math" panose="02040503050406030204" pitchFamily="18" charset="0"/>
                  </a:rPr>
                  <a:t>×</a:t>
                </a:r>
                <a:r>
                  <a:rPr lang="en-US" sz="1100" i="0">
                    <a:solidFill>
                      <a:srgbClr val="00B050"/>
                    </a:solidFill>
                    <a:latin typeface="Cambria Math" panose="02040503050406030204" pitchFamily="18" charset="0"/>
                  </a:rPr>
                  <a:t>𝒂^((𝒏−𝟏)/𝟐)</a:t>
                </a:r>
                <a:r>
                  <a:rPr lang="en-US" sz="1100" b="0" i="0">
                    <a:solidFill>
                      <a:srgbClr val="FF0000"/>
                    </a:solidFill>
                    <a:latin typeface="Cambria Math" panose="02040503050406030204" pitchFamily="18" charset="0"/>
                    <a:ea typeface="Cambria Math" panose="02040503050406030204" pitchFamily="18" charset="0"/>
                  </a:rPr>
                  <a:t>×𝑎&amp;</a:t>
                </a:r>
                <a:r>
                  <a:rPr lang="en-US" sz="1100" b="0" i="0">
                    <a:solidFill>
                      <a:schemeClr val="tx1"/>
                    </a:solidFill>
                    <a:latin typeface="Cambria Math" panose="02040503050406030204" pitchFamily="18" charset="0"/>
                  </a:rPr>
                  <a:t>𝑛ế𝑢 𝑛</a:t>
                </a:r>
                <a:r>
                  <a:rPr lang="en-US" sz="1100" b="0" i="0">
                    <a:solidFill>
                      <a:schemeClr val="tx1"/>
                    </a:solidFill>
                    <a:latin typeface="Cambria Math" panose="02040503050406030204" pitchFamily="18" charset="0"/>
                    <a:ea typeface="Cambria Math" panose="02040503050406030204" pitchFamily="18" charset="0"/>
                  </a:rPr>
                  <a:t>&gt;0 𝑣à 𝑛 𝑙ẻ      )┤</a:t>
                </a:r>
                <a:endParaRPr lang="en-VN"/>
              </a:p>
            </p:txBody>
          </p:sp>
        </mc:Fallback>
      </mc:AlternateContent>
    </p:spTree>
    <p:extLst>
      <p:ext uri="{BB962C8B-B14F-4D97-AF65-F5344CB8AC3E}">
        <p14:creationId xmlns:p14="http://schemas.microsoft.com/office/powerpoint/2010/main" val="34270517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VN"/>
          </a:p>
        </p:txBody>
      </p:sp>
    </p:spTree>
    <p:extLst>
      <p:ext uri="{BB962C8B-B14F-4D97-AF65-F5344CB8AC3E}">
        <p14:creationId xmlns:p14="http://schemas.microsoft.com/office/powerpoint/2010/main" val="41794174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VN"/>
          </a:p>
        </p:txBody>
      </p:sp>
    </p:spTree>
    <p:extLst>
      <p:ext uri="{BB962C8B-B14F-4D97-AF65-F5344CB8AC3E}">
        <p14:creationId xmlns:p14="http://schemas.microsoft.com/office/powerpoint/2010/main" val="328389628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endParaRPr lang="en-VN"/>
              </a:p>
            </p:txBody>
          </p:sp>
        </mc:Choice>
        <mc:Fallback xmlns="">
          <p:sp>
            <p:nvSpPr>
              <p:cNvPr id="3" name="Notes Placeholder 2"/>
              <p:cNvSpPr>
                <a:spLocks noGrp="1"/>
              </p:cNvSpPr>
              <p:nvPr>
                <p:ph type="body" idx="1"/>
              </p:nvPr>
            </p:nvSpPr>
            <p:spPr/>
            <p:txBody>
              <a:bodyPr/>
              <a:lstStyle/>
              <a:p>
                <a:r>
                  <a:rPr lang="en-US" sz="1100" b="1" i="0">
                    <a:solidFill>
                      <a:srgbClr val="00B050"/>
                    </a:solidFill>
                    <a:latin typeface="Cambria Math" panose="02040503050406030204" pitchFamily="18" charset="0"/>
                  </a:rPr>
                  <a:t>𝒂^𝒏</a:t>
                </a:r>
                <a:r>
                  <a:rPr lang="en-US" sz="1100" b="0" i="0">
                    <a:solidFill>
                      <a:schemeClr val="tx1"/>
                    </a:solidFill>
                    <a:latin typeface="Cambria Math" panose="02040503050406030204" pitchFamily="18" charset="0"/>
                  </a:rPr>
                  <a:t>={■8(1                &amp;𝑛ế𝑢 𝑛</a:t>
                </a:r>
                <a:r>
                  <a:rPr lang="en-US" sz="1100" b="0" i="0">
                    <a:solidFill>
                      <a:schemeClr val="tx1"/>
                    </a:solidFill>
                    <a:latin typeface="Cambria Math" panose="02040503050406030204" pitchFamily="18" charset="0"/>
                    <a:ea typeface="Cambria Math" panose="02040503050406030204" pitchFamily="18" charset="0"/>
                  </a:rPr>
                  <a:t>=0@</a:t>
                </a:r>
                <a:r>
                  <a:rPr lang="en-US" sz="1100" b="1" i="0">
                    <a:solidFill>
                      <a:srgbClr val="00B050"/>
                    </a:solidFill>
                    <a:latin typeface="Cambria Math" panose="02040503050406030204" pitchFamily="18" charset="0"/>
                  </a:rPr>
                  <a:t>𝒂^(𝒏−𝟏)</a:t>
                </a:r>
                <a:r>
                  <a:rPr lang="en-US" sz="1100" b="0" i="0">
                    <a:solidFill>
                      <a:schemeClr val="tx1"/>
                    </a:solidFill>
                    <a:latin typeface="Cambria Math" panose="02040503050406030204" pitchFamily="18" charset="0"/>
                  </a:rPr>
                  <a:t>  </a:t>
                </a:r>
                <a:r>
                  <a:rPr lang="en-US" sz="1100" b="0" i="0">
                    <a:solidFill>
                      <a:schemeClr val="tx1"/>
                    </a:solidFill>
                    <a:latin typeface="Cambria Math" panose="02040503050406030204" pitchFamily="18" charset="0"/>
                    <a:ea typeface="Cambria Math" panose="02040503050406030204" pitchFamily="18" charset="0"/>
                  </a:rPr>
                  <a:t>×𝑎&amp;</a:t>
                </a:r>
                <a:r>
                  <a:rPr lang="en-US" sz="1100" b="0" i="0">
                    <a:solidFill>
                      <a:schemeClr val="tx1"/>
                    </a:solidFill>
                    <a:latin typeface="Cambria Math" panose="02040503050406030204" pitchFamily="18" charset="0"/>
                  </a:rPr>
                  <a:t>𝑛ế𝑢 𝑛</a:t>
                </a:r>
                <a:r>
                  <a:rPr lang="en-US" sz="1100" b="0" i="0">
                    <a:solidFill>
                      <a:schemeClr val="tx1"/>
                    </a:solidFill>
                    <a:latin typeface="Cambria Math" panose="02040503050406030204" pitchFamily="18" charset="0"/>
                    <a:ea typeface="Cambria Math" panose="02040503050406030204" pitchFamily="18" charset="0"/>
                  </a:rPr>
                  <a:t>&gt;0)┤</a:t>
                </a:r>
                <a:endParaRPr lang="en-VN"/>
              </a:p>
              <a:p>
                <a:r>
                  <a:rPr lang="en-US" sz="1100" b="1" i="0">
                    <a:solidFill>
                      <a:srgbClr val="00B050"/>
                    </a:solidFill>
                    <a:latin typeface="Cambria Math" panose="02040503050406030204" pitchFamily="18" charset="0"/>
                  </a:rPr>
                  <a:t>𝒂^𝒏</a:t>
                </a:r>
                <a:r>
                  <a:rPr lang="en-US" sz="1100" b="0" i="0">
                    <a:solidFill>
                      <a:schemeClr val="tx1"/>
                    </a:solidFill>
                    <a:latin typeface="Cambria Math" panose="02040503050406030204" pitchFamily="18" charset="0"/>
                  </a:rPr>
                  <a:t>={■8(1                                           &amp;𝑛ế𝑢 𝑛</a:t>
                </a:r>
                <a:r>
                  <a:rPr lang="en-US" sz="1100" b="0" i="0">
                    <a:solidFill>
                      <a:schemeClr val="tx1"/>
                    </a:solidFill>
                    <a:latin typeface="Cambria Math" panose="02040503050406030204" pitchFamily="18" charset="0"/>
                    <a:ea typeface="Cambria Math" panose="02040503050406030204" pitchFamily="18" charset="0"/>
                  </a:rPr>
                  <a:t>=0                    @</a:t>
                </a:r>
                <a:r>
                  <a:rPr lang="en-US" sz="1100" i="0">
                    <a:solidFill>
                      <a:srgbClr val="00B050"/>
                    </a:solidFill>
                    <a:latin typeface="Cambria Math" panose="02040503050406030204" pitchFamily="18" charset="0"/>
                  </a:rPr>
                  <a:t>𝒂^(𝒏</a:t>
                </a:r>
                <a:r>
                  <a:rPr lang="en-US" sz="1100" b="1" i="0">
                    <a:solidFill>
                      <a:srgbClr val="00B050"/>
                    </a:solidFill>
                    <a:latin typeface="Cambria Math" panose="02040503050406030204" pitchFamily="18" charset="0"/>
                  </a:rPr>
                  <a:t>/𝟐)</a:t>
                </a:r>
                <a:r>
                  <a:rPr lang="en-US" sz="1100" b="0" i="0">
                    <a:solidFill>
                      <a:schemeClr val="tx1"/>
                    </a:solidFill>
                    <a:latin typeface="Cambria Math" panose="02040503050406030204" pitchFamily="18" charset="0"/>
                  </a:rPr>
                  <a:t>  </a:t>
                </a:r>
                <a:r>
                  <a:rPr lang="en-US" sz="1100" b="0" i="0">
                    <a:solidFill>
                      <a:schemeClr val="tx1"/>
                    </a:solidFill>
                    <a:latin typeface="Cambria Math" panose="02040503050406030204" pitchFamily="18" charset="0"/>
                    <a:ea typeface="Cambria Math" panose="02040503050406030204" pitchFamily="18" charset="0"/>
                  </a:rPr>
                  <a:t>×</a:t>
                </a:r>
                <a:r>
                  <a:rPr lang="en-US" sz="1100" i="0">
                    <a:solidFill>
                      <a:srgbClr val="00B050"/>
                    </a:solidFill>
                    <a:latin typeface="Cambria Math" panose="02040503050406030204" pitchFamily="18" charset="0"/>
                  </a:rPr>
                  <a:t>𝒂^(𝒏/𝟐)</a:t>
                </a:r>
                <a:r>
                  <a:rPr lang="en-US" sz="1100" b="1" i="0">
                    <a:solidFill>
                      <a:srgbClr val="00B050"/>
                    </a:solidFill>
                    <a:latin typeface="Cambria Math" panose="02040503050406030204" pitchFamily="18" charset="0"/>
                  </a:rPr>
                  <a:t>                      &amp;</a:t>
                </a:r>
                <a:r>
                  <a:rPr lang="en-US" sz="1100" b="0" i="0">
                    <a:solidFill>
                      <a:schemeClr val="tx1"/>
                    </a:solidFill>
                    <a:latin typeface="Cambria Math" panose="02040503050406030204" pitchFamily="18" charset="0"/>
                  </a:rPr>
                  <a:t>𝑛ế𝑢 𝑛</a:t>
                </a:r>
                <a:r>
                  <a:rPr lang="en-US" sz="1100" b="0" i="0">
                    <a:solidFill>
                      <a:schemeClr val="tx1"/>
                    </a:solidFill>
                    <a:latin typeface="Cambria Math" panose="02040503050406030204" pitchFamily="18" charset="0"/>
                    <a:ea typeface="Cambria Math" panose="02040503050406030204" pitchFamily="18" charset="0"/>
                  </a:rPr>
                  <a:t>&gt;0 𝑣à 𝑛 𝑐ℎẵ𝑛@</a:t>
                </a:r>
                <a:r>
                  <a:rPr lang="en-US" sz="1100" i="0">
                    <a:solidFill>
                      <a:srgbClr val="00B050"/>
                    </a:solidFill>
                    <a:latin typeface="Cambria Math" panose="02040503050406030204" pitchFamily="18" charset="0"/>
                  </a:rPr>
                  <a:t>𝒂^(</a:t>
                </a:r>
                <a:r>
                  <a:rPr lang="en-US" sz="1100" b="1" i="0">
                    <a:solidFill>
                      <a:srgbClr val="00B050"/>
                    </a:solidFill>
                    <a:latin typeface="Cambria Math" panose="02040503050406030204" pitchFamily="18" charset="0"/>
                  </a:rPr>
                  <a:t>(</a:t>
                </a:r>
                <a:r>
                  <a:rPr lang="en-US" sz="1100" i="0">
                    <a:solidFill>
                      <a:srgbClr val="00B050"/>
                    </a:solidFill>
                    <a:latin typeface="Cambria Math" panose="02040503050406030204" pitchFamily="18" charset="0"/>
                  </a:rPr>
                  <a:t>𝒏−𝟏</a:t>
                </a:r>
                <a:r>
                  <a:rPr lang="en-US" sz="1100" b="1" i="0">
                    <a:solidFill>
                      <a:srgbClr val="00B050"/>
                    </a:solidFill>
                    <a:latin typeface="Cambria Math" panose="02040503050406030204" pitchFamily="18" charset="0"/>
                  </a:rPr>
                  <a:t>)/𝟐)</a:t>
                </a:r>
                <a:r>
                  <a:rPr lang="en-US" sz="1100" b="0" i="0">
                    <a:solidFill>
                      <a:schemeClr val="tx1"/>
                    </a:solidFill>
                    <a:latin typeface="Cambria Math" panose="02040503050406030204" pitchFamily="18" charset="0"/>
                  </a:rPr>
                  <a:t>  </a:t>
                </a:r>
                <a:r>
                  <a:rPr lang="en-US" sz="1100" b="0" i="0">
                    <a:solidFill>
                      <a:schemeClr val="tx1"/>
                    </a:solidFill>
                    <a:latin typeface="Cambria Math" panose="02040503050406030204" pitchFamily="18" charset="0"/>
                    <a:ea typeface="Cambria Math" panose="02040503050406030204" pitchFamily="18" charset="0"/>
                  </a:rPr>
                  <a:t>×</a:t>
                </a:r>
                <a:r>
                  <a:rPr lang="en-US" sz="1100" i="0">
                    <a:solidFill>
                      <a:srgbClr val="00B050"/>
                    </a:solidFill>
                    <a:latin typeface="Cambria Math" panose="02040503050406030204" pitchFamily="18" charset="0"/>
                  </a:rPr>
                  <a:t>𝒂^((𝒏−𝟏)/𝟐)</a:t>
                </a:r>
                <a:r>
                  <a:rPr lang="en-US" sz="1100" b="0" i="0">
                    <a:solidFill>
                      <a:srgbClr val="FF0000"/>
                    </a:solidFill>
                    <a:latin typeface="Cambria Math" panose="02040503050406030204" pitchFamily="18" charset="0"/>
                    <a:ea typeface="Cambria Math" panose="02040503050406030204" pitchFamily="18" charset="0"/>
                  </a:rPr>
                  <a:t>×𝑎&amp;</a:t>
                </a:r>
                <a:r>
                  <a:rPr lang="en-US" sz="1100" b="0" i="0">
                    <a:solidFill>
                      <a:schemeClr val="tx1"/>
                    </a:solidFill>
                    <a:latin typeface="Cambria Math" panose="02040503050406030204" pitchFamily="18" charset="0"/>
                  </a:rPr>
                  <a:t>𝑛ế𝑢 𝑛</a:t>
                </a:r>
                <a:r>
                  <a:rPr lang="en-US" sz="1100" b="0" i="0">
                    <a:solidFill>
                      <a:schemeClr val="tx1"/>
                    </a:solidFill>
                    <a:latin typeface="Cambria Math" panose="02040503050406030204" pitchFamily="18" charset="0"/>
                    <a:ea typeface="Cambria Math" panose="02040503050406030204" pitchFamily="18" charset="0"/>
                  </a:rPr>
                  <a:t>&gt;0 𝑣à 𝑛 𝑙ẻ      )┤</a:t>
                </a:r>
                <a:endParaRPr lang="en-VN"/>
              </a:p>
            </p:txBody>
          </p:sp>
        </mc:Fallback>
      </mc:AlternateContent>
    </p:spTree>
    <p:extLst>
      <p:ext uri="{BB962C8B-B14F-4D97-AF65-F5344CB8AC3E}">
        <p14:creationId xmlns:p14="http://schemas.microsoft.com/office/powerpoint/2010/main" val="291774896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VN"/>
          </a:p>
        </p:txBody>
      </p:sp>
    </p:spTree>
    <p:extLst>
      <p:ext uri="{BB962C8B-B14F-4D97-AF65-F5344CB8AC3E}">
        <p14:creationId xmlns:p14="http://schemas.microsoft.com/office/powerpoint/2010/main" val="259217457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VN"/>
          </a:p>
        </p:txBody>
      </p:sp>
    </p:spTree>
    <p:extLst>
      <p:ext uri="{BB962C8B-B14F-4D97-AF65-F5344CB8AC3E}">
        <p14:creationId xmlns:p14="http://schemas.microsoft.com/office/powerpoint/2010/main" val="107124178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sz="1200"/>
              <a:t>Lớp phân số và lớp hỗn số</a:t>
            </a:r>
          </a:p>
        </p:txBody>
      </p:sp>
    </p:spTree>
    <p:extLst>
      <p:ext uri="{BB962C8B-B14F-4D97-AF65-F5344CB8AC3E}">
        <p14:creationId xmlns:p14="http://schemas.microsoft.com/office/powerpoint/2010/main" val="324244613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sz="1200"/>
              <a:t>Lớp phân số và lớp hỗn số</a:t>
            </a:r>
          </a:p>
        </p:txBody>
      </p:sp>
    </p:spTree>
    <p:extLst>
      <p:ext uri="{BB962C8B-B14F-4D97-AF65-F5344CB8AC3E}">
        <p14:creationId xmlns:p14="http://schemas.microsoft.com/office/powerpoint/2010/main" val="398280825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9"/>
        <p:cNvGrpSpPr/>
        <p:nvPr/>
      </p:nvGrpSpPr>
      <p:grpSpPr>
        <a:xfrm>
          <a:off x="0" y="0"/>
          <a:ext cx="0" cy="0"/>
          <a:chOff x="0" y="0"/>
          <a:chExt cx="0" cy="0"/>
        </a:xfrm>
      </p:grpSpPr>
      <p:sp>
        <p:nvSpPr>
          <p:cNvPr id="520" name="Google Shape;520;g35ed75ccf_022: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1" name="Google Shape;521;g35ed75ccf_022: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pPr marL="0" indent="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
        <p:cNvGrpSpPr/>
        <p:nvPr/>
      </p:nvGrpSpPr>
      <p:grpSpPr>
        <a:xfrm>
          <a:off x="0" y="0"/>
          <a:ext cx="0" cy="0"/>
          <a:chOff x="0" y="0"/>
          <a:chExt cx="0" cy="0"/>
        </a:xfrm>
      </p:grpSpPr>
      <p:sp>
        <p:nvSpPr>
          <p:cNvPr id="10" name="Google Shape;10;p2"/>
          <p:cNvSpPr/>
          <p:nvPr/>
        </p:nvSpPr>
        <p:spPr>
          <a:xfrm>
            <a:off x="5658362" y="657775"/>
            <a:ext cx="974475" cy="432900"/>
          </a:xfrm>
          <a:prstGeom prst="triangle">
            <a:avLst>
              <a:gd name="adj" fmla="val 32425"/>
            </a:avLst>
          </a:prstGeom>
          <a:solidFill>
            <a:schemeClr val="accent2"/>
          </a:solidFill>
          <a:ln>
            <a:noFill/>
          </a:ln>
        </p:spPr>
        <p:txBody>
          <a:bodyPr spcFirstLastPara="1" wrap="square" lIns="68569" tIns="68569" rIns="68569" bIns="68569" anchor="ctr" anchorCtr="0">
            <a:noAutofit/>
          </a:bodyPr>
          <a:lstStyle/>
          <a:p>
            <a:pPr marL="0" lvl="0" indent="0" algn="l" rtl="0">
              <a:spcBef>
                <a:spcPts val="0"/>
              </a:spcBef>
              <a:spcAft>
                <a:spcPts val="0"/>
              </a:spcAft>
              <a:buNone/>
            </a:pPr>
            <a:endParaRPr sz="1050">
              <a:latin typeface="Arvo"/>
              <a:ea typeface="Arvo"/>
              <a:cs typeface="Arvo"/>
              <a:sym typeface="Arvo"/>
            </a:endParaRPr>
          </a:p>
        </p:txBody>
      </p:sp>
      <p:grpSp>
        <p:nvGrpSpPr>
          <p:cNvPr id="11" name="Google Shape;11;p2"/>
          <p:cNvGrpSpPr/>
          <p:nvPr/>
        </p:nvGrpSpPr>
        <p:grpSpPr>
          <a:xfrm>
            <a:off x="2" y="-7088"/>
            <a:ext cx="6496049" cy="5150588"/>
            <a:chOff x="0" y="-7088"/>
            <a:chExt cx="8661398" cy="5150588"/>
          </a:xfrm>
        </p:grpSpPr>
        <p:sp>
          <p:nvSpPr>
            <p:cNvPr id="12" name="Google Shape;12;p2"/>
            <p:cNvSpPr/>
            <p:nvPr/>
          </p:nvSpPr>
          <p:spPr>
            <a:xfrm>
              <a:off x="0" y="0"/>
              <a:ext cx="3525000" cy="5143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sp>
          <p:nvSpPr>
            <p:cNvPr id="13" name="Google Shape;13;p2"/>
            <p:cNvSpPr/>
            <p:nvPr/>
          </p:nvSpPr>
          <p:spPr>
            <a:xfrm rot="10800000" flipH="1">
              <a:off x="3517898" y="-7088"/>
              <a:ext cx="5143500" cy="5143500"/>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latin typeface="Arvo"/>
                <a:ea typeface="Arvo"/>
                <a:cs typeface="Arvo"/>
                <a:sym typeface="Arvo"/>
              </a:endParaRPr>
            </a:p>
          </p:txBody>
        </p:sp>
      </p:grpSp>
      <p:grpSp>
        <p:nvGrpSpPr>
          <p:cNvPr id="14" name="Google Shape;14;p2"/>
          <p:cNvGrpSpPr/>
          <p:nvPr/>
        </p:nvGrpSpPr>
        <p:grpSpPr>
          <a:xfrm rot="10800000" flipH="1">
            <a:off x="3" y="1090763"/>
            <a:ext cx="6635627" cy="2961975"/>
            <a:chOff x="-8178042" y="-4493254"/>
            <a:chExt cx="19483598" cy="6522736"/>
          </a:xfrm>
        </p:grpSpPr>
        <p:sp>
          <p:nvSpPr>
            <p:cNvPr id="15" name="Google Shape;15;p2"/>
            <p:cNvSpPr/>
            <p:nvPr/>
          </p:nvSpPr>
          <p:spPr>
            <a:xfrm>
              <a:off x="-8178042" y="-4493118"/>
              <a:ext cx="12968400" cy="65226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latin typeface="Arvo"/>
                <a:ea typeface="Arvo"/>
                <a:cs typeface="Arvo"/>
                <a:sym typeface="Arvo"/>
              </a:endParaRPr>
            </a:p>
          </p:txBody>
        </p:sp>
        <p:sp>
          <p:nvSpPr>
            <p:cNvPr id="16" name="Google Shape;16;p2"/>
            <p:cNvSpPr/>
            <p:nvPr/>
          </p:nvSpPr>
          <p:spPr>
            <a:xfrm>
              <a:off x="4782955" y="-4493254"/>
              <a:ext cx="6522600" cy="65226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latin typeface="Arvo"/>
                <a:ea typeface="Arvo"/>
                <a:cs typeface="Arvo"/>
                <a:sym typeface="Arvo"/>
              </a:endParaRPr>
            </a:p>
          </p:txBody>
        </p:sp>
      </p:grpSp>
      <p:grpSp>
        <p:nvGrpSpPr>
          <p:cNvPr id="17" name="Google Shape;17;p2"/>
          <p:cNvGrpSpPr/>
          <p:nvPr/>
        </p:nvGrpSpPr>
        <p:grpSpPr>
          <a:xfrm>
            <a:off x="2757927" y="4278349"/>
            <a:ext cx="4110622" cy="432996"/>
            <a:chOff x="5582265" y="4646738"/>
            <a:chExt cx="5480829" cy="432996"/>
          </a:xfrm>
        </p:grpSpPr>
        <p:sp>
          <p:nvSpPr>
            <p:cNvPr id="18" name="Google Shape;18;p2"/>
            <p:cNvSpPr/>
            <p:nvPr/>
          </p:nvSpPr>
          <p:spPr>
            <a:xfrm rot="10800000">
              <a:off x="5582265" y="4948334"/>
              <a:ext cx="394200" cy="131400"/>
            </a:xfrm>
            <a:prstGeom prst="triangle">
              <a:avLst>
                <a:gd name="adj" fmla="val 32425"/>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grpSp>
          <p:nvGrpSpPr>
            <p:cNvPr id="19" name="Google Shape;19;p2"/>
            <p:cNvGrpSpPr/>
            <p:nvPr/>
          </p:nvGrpSpPr>
          <p:grpSpPr>
            <a:xfrm flipH="1">
              <a:off x="5585232" y="4646738"/>
              <a:ext cx="5477861" cy="304551"/>
              <a:chOff x="-24158748" y="330075"/>
              <a:chExt cx="30568423" cy="1699506"/>
            </a:xfrm>
          </p:grpSpPr>
          <p:sp>
            <p:nvSpPr>
              <p:cNvPr id="20" name="Google Shape;20;p2"/>
              <p:cNvSpPr/>
              <p:nvPr/>
            </p:nvSpPr>
            <p:spPr>
              <a:xfrm>
                <a:off x="-24158748" y="330081"/>
                <a:ext cx="28908000" cy="16995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sp>
            <p:nvSpPr>
              <p:cNvPr id="21" name="Google Shape;21;p2"/>
              <p:cNvSpPr/>
              <p:nvPr/>
            </p:nvSpPr>
            <p:spPr>
              <a:xfrm>
                <a:off x="4710175" y="330075"/>
                <a:ext cx="1699500" cy="16995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grpSp>
      </p:grpSp>
      <p:sp>
        <p:nvSpPr>
          <p:cNvPr id="22" name="Google Shape;22;p2"/>
          <p:cNvSpPr txBox="1">
            <a:spLocks noGrp="1"/>
          </p:cNvSpPr>
          <p:nvPr>
            <p:ph type="ctrTitle"/>
          </p:nvPr>
        </p:nvSpPr>
        <p:spPr>
          <a:xfrm>
            <a:off x="514352" y="1090750"/>
            <a:ext cx="4025925" cy="29619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3600"/>
            </a:lvl1pPr>
            <a:lvl2pPr lvl="1" algn="ctr">
              <a:spcBef>
                <a:spcPts val="0"/>
              </a:spcBef>
              <a:spcAft>
                <a:spcPts val="0"/>
              </a:spcAft>
              <a:buSzPts val="4800"/>
              <a:buNone/>
              <a:defRPr sz="3600"/>
            </a:lvl2pPr>
            <a:lvl3pPr lvl="2" algn="ctr">
              <a:spcBef>
                <a:spcPts val="0"/>
              </a:spcBef>
              <a:spcAft>
                <a:spcPts val="0"/>
              </a:spcAft>
              <a:buSzPts val="4800"/>
              <a:buNone/>
              <a:defRPr sz="3600"/>
            </a:lvl3pPr>
            <a:lvl4pPr lvl="3" algn="ctr">
              <a:spcBef>
                <a:spcPts val="0"/>
              </a:spcBef>
              <a:spcAft>
                <a:spcPts val="0"/>
              </a:spcAft>
              <a:buSzPts val="4800"/>
              <a:buNone/>
              <a:defRPr sz="3600"/>
            </a:lvl4pPr>
            <a:lvl5pPr lvl="4" algn="ctr">
              <a:spcBef>
                <a:spcPts val="0"/>
              </a:spcBef>
              <a:spcAft>
                <a:spcPts val="0"/>
              </a:spcAft>
              <a:buSzPts val="4800"/>
              <a:buNone/>
              <a:defRPr sz="3600"/>
            </a:lvl5pPr>
            <a:lvl6pPr lvl="5" algn="ctr">
              <a:spcBef>
                <a:spcPts val="0"/>
              </a:spcBef>
              <a:spcAft>
                <a:spcPts val="0"/>
              </a:spcAft>
              <a:buSzPts val="4800"/>
              <a:buNone/>
              <a:defRPr sz="3600"/>
            </a:lvl6pPr>
            <a:lvl7pPr lvl="6" algn="ctr">
              <a:spcBef>
                <a:spcPts val="0"/>
              </a:spcBef>
              <a:spcAft>
                <a:spcPts val="0"/>
              </a:spcAft>
              <a:buSzPts val="4800"/>
              <a:buNone/>
              <a:defRPr sz="3600"/>
            </a:lvl7pPr>
            <a:lvl8pPr lvl="7" algn="ctr">
              <a:spcBef>
                <a:spcPts val="0"/>
              </a:spcBef>
              <a:spcAft>
                <a:spcPts val="0"/>
              </a:spcAft>
              <a:buSzPts val="4800"/>
              <a:buNone/>
              <a:defRPr sz="3600"/>
            </a:lvl8pPr>
            <a:lvl9pPr lvl="8" algn="ctr">
              <a:spcBef>
                <a:spcPts val="0"/>
              </a:spcBef>
              <a:spcAft>
                <a:spcPts val="0"/>
              </a:spcAft>
              <a:buSzPts val="4800"/>
              <a:buNone/>
              <a:defRPr sz="3600"/>
            </a:lvl9pPr>
          </a:lstStyle>
          <a:p>
            <a:endParaRPr/>
          </a:p>
        </p:txBody>
      </p:sp>
      <p:pic>
        <p:nvPicPr>
          <p:cNvPr id="23" name="Picture 22" descr="Logo&#10;&#10;Description automatically generated">
            <a:extLst>
              <a:ext uri="{FF2B5EF4-FFF2-40B4-BE49-F238E27FC236}">
                <a16:creationId xmlns:a16="http://schemas.microsoft.com/office/drawing/2014/main" id="{17C0FF32-E1ED-594A-8276-86820B40637C}"/>
              </a:ext>
            </a:extLst>
          </p:cNvPr>
          <p:cNvPicPr>
            <a:picLocks noChangeAspect="1"/>
          </p:cNvPicPr>
          <p:nvPr userDrawn="1"/>
        </p:nvPicPr>
        <p:blipFill rotWithShape="1">
          <a:blip r:embed="rId2"/>
          <a:srcRect b="24497"/>
          <a:stretch/>
        </p:blipFill>
        <p:spPr>
          <a:xfrm>
            <a:off x="2903180" y="32085"/>
            <a:ext cx="1051641" cy="561764"/>
          </a:xfrm>
          <a:prstGeom prst="rect">
            <a:avLst/>
          </a:prstGeom>
        </p:spPr>
      </p:pic>
      <p:sp>
        <p:nvSpPr>
          <p:cNvPr id="24" name="TextBox 23">
            <a:extLst>
              <a:ext uri="{FF2B5EF4-FFF2-40B4-BE49-F238E27FC236}">
                <a16:creationId xmlns:a16="http://schemas.microsoft.com/office/drawing/2014/main" id="{EAAFBAAD-3F4F-944C-90D6-C3B8A93B0F3D}"/>
              </a:ext>
            </a:extLst>
          </p:cNvPr>
          <p:cNvSpPr txBox="1"/>
          <p:nvPr userDrawn="1"/>
        </p:nvSpPr>
        <p:spPr>
          <a:xfrm>
            <a:off x="1694216" y="570620"/>
            <a:ext cx="3469568" cy="276999"/>
          </a:xfrm>
          <a:prstGeom prst="rect">
            <a:avLst/>
          </a:prstGeom>
          <a:noFill/>
        </p:spPr>
        <p:txBody>
          <a:bodyPr wrap="square" rtlCol="0">
            <a:spAutoFit/>
          </a:bodyPr>
          <a:lstStyle/>
          <a:p>
            <a:pPr algn="ctr"/>
            <a:r>
              <a:rPr lang="en-VN" sz="1200" b="0" i="0">
                <a:solidFill>
                  <a:schemeClr val="tx1"/>
                </a:solidFill>
                <a:latin typeface="Roboto Light" panose="02000000000000000000" pitchFamily="2" charset="0"/>
                <a:ea typeface="Roboto Light" panose="02000000000000000000" pitchFamily="2" charset="0"/>
              </a:rPr>
              <a:t>KHOA CÔNG NGHỆ THÔNG TIN</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62"/>
        <p:cNvGrpSpPr/>
        <p:nvPr/>
      </p:nvGrpSpPr>
      <p:grpSpPr>
        <a:xfrm>
          <a:off x="0" y="0"/>
          <a:ext cx="0" cy="0"/>
          <a:chOff x="0" y="0"/>
          <a:chExt cx="0" cy="0"/>
        </a:xfrm>
      </p:grpSpPr>
      <p:grpSp>
        <p:nvGrpSpPr>
          <p:cNvPr id="163" name="Google Shape;163;p10"/>
          <p:cNvGrpSpPr/>
          <p:nvPr/>
        </p:nvGrpSpPr>
        <p:grpSpPr>
          <a:xfrm rot="10800000">
            <a:off x="-6" y="-1"/>
            <a:ext cx="1652123" cy="670795"/>
            <a:chOff x="5575242" y="4472723"/>
            <a:chExt cx="2202830" cy="670795"/>
          </a:xfrm>
        </p:grpSpPr>
        <p:sp>
          <p:nvSpPr>
            <p:cNvPr id="164" name="Google Shape;164;p10"/>
            <p:cNvSpPr/>
            <p:nvPr/>
          </p:nvSpPr>
          <p:spPr>
            <a:xfrm rot="10800000">
              <a:off x="5575242" y="4948334"/>
              <a:ext cx="394200" cy="131400"/>
            </a:xfrm>
            <a:prstGeom prst="triangle">
              <a:avLst>
                <a:gd name="adj" fmla="val 32425"/>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grpSp>
          <p:nvGrpSpPr>
            <p:cNvPr id="165" name="Google Shape;165;p10"/>
            <p:cNvGrpSpPr/>
            <p:nvPr/>
          </p:nvGrpSpPr>
          <p:grpSpPr>
            <a:xfrm flipH="1">
              <a:off x="5734850" y="4472723"/>
              <a:ext cx="2040837" cy="670795"/>
              <a:chOff x="1297954" y="330075"/>
              <a:chExt cx="5169293" cy="1699506"/>
            </a:xfrm>
          </p:grpSpPr>
          <p:sp>
            <p:nvSpPr>
              <p:cNvPr id="166" name="Google Shape;166;p10"/>
              <p:cNvSpPr/>
              <p:nvPr/>
            </p:nvSpPr>
            <p:spPr>
              <a:xfrm>
                <a:off x="1297954" y="330081"/>
                <a:ext cx="3476700" cy="1699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sp>
            <p:nvSpPr>
              <p:cNvPr id="167" name="Google Shape;167;p10"/>
              <p:cNvSpPr/>
              <p:nvPr/>
            </p:nvSpPr>
            <p:spPr>
              <a:xfrm>
                <a:off x="4767747" y="330075"/>
                <a:ext cx="1699500" cy="1699500"/>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grpSp>
        <p:grpSp>
          <p:nvGrpSpPr>
            <p:cNvPr id="168" name="Google Shape;168;p10"/>
            <p:cNvGrpSpPr/>
            <p:nvPr/>
          </p:nvGrpSpPr>
          <p:grpSpPr>
            <a:xfrm flipH="1">
              <a:off x="5578209" y="4646738"/>
              <a:ext cx="2199863" cy="304563"/>
              <a:chOff x="-5827153" y="330075"/>
              <a:chExt cx="12276019" cy="1699569"/>
            </a:xfrm>
          </p:grpSpPr>
          <p:sp>
            <p:nvSpPr>
              <p:cNvPr id="169" name="Google Shape;169;p10"/>
              <p:cNvSpPr/>
              <p:nvPr/>
            </p:nvSpPr>
            <p:spPr>
              <a:xfrm>
                <a:off x="-5827153" y="330144"/>
                <a:ext cx="10612200" cy="16995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sp>
            <p:nvSpPr>
              <p:cNvPr id="170" name="Google Shape;170;p10"/>
              <p:cNvSpPr/>
              <p:nvPr/>
            </p:nvSpPr>
            <p:spPr>
              <a:xfrm>
                <a:off x="4749366" y="330075"/>
                <a:ext cx="1699500" cy="16995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grpSp>
      </p:grpSp>
      <p:grpSp>
        <p:nvGrpSpPr>
          <p:cNvPr id="171" name="Google Shape;171;p10"/>
          <p:cNvGrpSpPr/>
          <p:nvPr/>
        </p:nvGrpSpPr>
        <p:grpSpPr>
          <a:xfrm>
            <a:off x="5210131" y="4472724"/>
            <a:ext cx="1652123" cy="670795"/>
            <a:chOff x="5575242" y="4472723"/>
            <a:chExt cx="2202830" cy="670795"/>
          </a:xfrm>
        </p:grpSpPr>
        <p:sp>
          <p:nvSpPr>
            <p:cNvPr id="172" name="Google Shape;172;p10"/>
            <p:cNvSpPr/>
            <p:nvPr/>
          </p:nvSpPr>
          <p:spPr>
            <a:xfrm rot="10800000">
              <a:off x="5575242" y="4948334"/>
              <a:ext cx="394200" cy="131400"/>
            </a:xfrm>
            <a:prstGeom prst="triangle">
              <a:avLst>
                <a:gd name="adj" fmla="val 32425"/>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grpSp>
          <p:nvGrpSpPr>
            <p:cNvPr id="173" name="Google Shape;173;p10"/>
            <p:cNvGrpSpPr/>
            <p:nvPr/>
          </p:nvGrpSpPr>
          <p:grpSpPr>
            <a:xfrm flipH="1">
              <a:off x="5734850" y="4472723"/>
              <a:ext cx="2040837" cy="670795"/>
              <a:chOff x="1297954" y="330075"/>
              <a:chExt cx="5169293" cy="1699506"/>
            </a:xfrm>
          </p:grpSpPr>
          <p:sp>
            <p:nvSpPr>
              <p:cNvPr id="174" name="Google Shape;174;p10"/>
              <p:cNvSpPr/>
              <p:nvPr/>
            </p:nvSpPr>
            <p:spPr>
              <a:xfrm>
                <a:off x="1297954" y="330081"/>
                <a:ext cx="3476700" cy="1699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sp>
            <p:nvSpPr>
              <p:cNvPr id="175" name="Google Shape;175;p10"/>
              <p:cNvSpPr/>
              <p:nvPr/>
            </p:nvSpPr>
            <p:spPr>
              <a:xfrm>
                <a:off x="4767747" y="330075"/>
                <a:ext cx="1699500" cy="1699500"/>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grpSp>
        <p:grpSp>
          <p:nvGrpSpPr>
            <p:cNvPr id="176" name="Google Shape;176;p10"/>
            <p:cNvGrpSpPr/>
            <p:nvPr/>
          </p:nvGrpSpPr>
          <p:grpSpPr>
            <a:xfrm flipH="1">
              <a:off x="5578209" y="4646738"/>
              <a:ext cx="2199863" cy="304563"/>
              <a:chOff x="-5827153" y="330075"/>
              <a:chExt cx="12276019" cy="1699569"/>
            </a:xfrm>
          </p:grpSpPr>
          <p:sp>
            <p:nvSpPr>
              <p:cNvPr id="177" name="Google Shape;177;p10"/>
              <p:cNvSpPr/>
              <p:nvPr/>
            </p:nvSpPr>
            <p:spPr>
              <a:xfrm>
                <a:off x="-5827153" y="330144"/>
                <a:ext cx="10612200" cy="16995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sp>
            <p:nvSpPr>
              <p:cNvPr id="178" name="Google Shape;178;p10"/>
              <p:cNvSpPr/>
              <p:nvPr/>
            </p:nvSpPr>
            <p:spPr>
              <a:xfrm>
                <a:off x="4749366" y="330075"/>
                <a:ext cx="1699500" cy="16995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grpSp>
      </p:grpSp>
      <p:sp>
        <p:nvSpPr>
          <p:cNvPr id="179" name="Google Shape;179;p10"/>
          <p:cNvSpPr txBox="1">
            <a:spLocks noGrp="1"/>
          </p:cNvSpPr>
          <p:nvPr>
            <p:ph type="sldNum" idx="12"/>
          </p:nvPr>
        </p:nvSpPr>
        <p:spPr>
          <a:xfrm>
            <a:off x="5713500" y="4636500"/>
            <a:ext cx="1115550" cy="315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a:pPr/>
              <a:t>‹#›</a:t>
            </a:fld>
            <a:endParaRPr lang="en"/>
          </a:p>
        </p:txBody>
      </p:sp>
      <p:pic>
        <p:nvPicPr>
          <p:cNvPr id="19" name="Picture 18" descr="Logo&#10;&#10;Description automatically generated">
            <a:extLst>
              <a:ext uri="{FF2B5EF4-FFF2-40B4-BE49-F238E27FC236}">
                <a16:creationId xmlns:a16="http://schemas.microsoft.com/office/drawing/2014/main" id="{188F0DD6-1D16-634B-948E-DCDFC773D37F}"/>
              </a:ext>
            </a:extLst>
          </p:cNvPr>
          <p:cNvPicPr>
            <a:picLocks noChangeAspect="1"/>
          </p:cNvPicPr>
          <p:nvPr userDrawn="1"/>
        </p:nvPicPr>
        <p:blipFill rotWithShape="1">
          <a:blip r:embed="rId2"/>
          <a:srcRect b="24497"/>
          <a:stretch/>
        </p:blipFill>
        <p:spPr>
          <a:xfrm>
            <a:off x="2903179" y="54514"/>
            <a:ext cx="1051641" cy="561764"/>
          </a:xfrm>
          <a:prstGeom prst="rect">
            <a:avLst/>
          </a:prstGeom>
        </p:spPr>
      </p:pic>
    </p:spTree>
    <p:extLst>
      <p:ext uri="{BB962C8B-B14F-4D97-AF65-F5344CB8AC3E}">
        <p14:creationId xmlns:p14="http://schemas.microsoft.com/office/powerpoint/2010/main" val="18419504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ubtitle">
  <p:cSld name="Subtitle">
    <p:spTree>
      <p:nvGrpSpPr>
        <p:cNvPr id="1" name="Shape 23"/>
        <p:cNvGrpSpPr/>
        <p:nvPr/>
      </p:nvGrpSpPr>
      <p:grpSpPr>
        <a:xfrm>
          <a:off x="0" y="0"/>
          <a:ext cx="0" cy="0"/>
          <a:chOff x="0" y="0"/>
          <a:chExt cx="0" cy="0"/>
        </a:xfrm>
      </p:grpSpPr>
      <p:sp>
        <p:nvSpPr>
          <p:cNvPr id="24" name="Google Shape;24;p3"/>
          <p:cNvSpPr/>
          <p:nvPr/>
        </p:nvSpPr>
        <p:spPr>
          <a:xfrm>
            <a:off x="4272911" y="2635519"/>
            <a:ext cx="666900" cy="296400"/>
          </a:xfrm>
          <a:prstGeom prst="triangle">
            <a:avLst>
              <a:gd name="adj" fmla="val 32425"/>
            </a:avLst>
          </a:prstGeom>
          <a:solidFill>
            <a:srgbClr val="263248"/>
          </a:solidFill>
          <a:ln>
            <a:noFill/>
          </a:ln>
        </p:spPr>
        <p:txBody>
          <a:bodyPr spcFirstLastPara="1" wrap="square" lIns="68569" tIns="68569" rIns="68569" bIns="68569" anchor="ctr" anchorCtr="0">
            <a:noAutofit/>
          </a:bodyPr>
          <a:lstStyle/>
          <a:p>
            <a:pPr marL="0" lvl="0" indent="0" algn="l" rtl="0">
              <a:spcBef>
                <a:spcPts val="0"/>
              </a:spcBef>
              <a:spcAft>
                <a:spcPts val="0"/>
              </a:spcAft>
              <a:buNone/>
            </a:pPr>
            <a:endParaRPr sz="1050">
              <a:latin typeface="Arvo"/>
              <a:ea typeface="Arvo"/>
              <a:cs typeface="Arvo"/>
              <a:sym typeface="Arvo"/>
            </a:endParaRPr>
          </a:p>
        </p:txBody>
      </p:sp>
      <p:grpSp>
        <p:nvGrpSpPr>
          <p:cNvPr id="25" name="Google Shape;25;p3"/>
          <p:cNvGrpSpPr/>
          <p:nvPr/>
        </p:nvGrpSpPr>
        <p:grpSpPr>
          <a:xfrm>
            <a:off x="0" y="-7088"/>
            <a:ext cx="6496049" cy="5150588"/>
            <a:chOff x="0" y="-7088"/>
            <a:chExt cx="8661398" cy="5150588"/>
          </a:xfrm>
        </p:grpSpPr>
        <p:sp>
          <p:nvSpPr>
            <p:cNvPr id="26" name="Google Shape;26;p3"/>
            <p:cNvSpPr/>
            <p:nvPr/>
          </p:nvSpPr>
          <p:spPr>
            <a:xfrm>
              <a:off x="0" y="0"/>
              <a:ext cx="3525000" cy="5143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sp>
          <p:nvSpPr>
            <p:cNvPr id="27" name="Google Shape;27;p3"/>
            <p:cNvSpPr/>
            <p:nvPr/>
          </p:nvSpPr>
          <p:spPr>
            <a:xfrm rot="10800000" flipH="1">
              <a:off x="3517898" y="-7088"/>
              <a:ext cx="5143500" cy="5143500"/>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latin typeface="Arvo"/>
                <a:ea typeface="Arvo"/>
                <a:cs typeface="Arvo"/>
                <a:sym typeface="Arvo"/>
              </a:endParaRPr>
            </a:p>
          </p:txBody>
        </p:sp>
      </p:grpSp>
      <p:grpSp>
        <p:nvGrpSpPr>
          <p:cNvPr id="28" name="Google Shape;28;p3"/>
          <p:cNvGrpSpPr/>
          <p:nvPr/>
        </p:nvGrpSpPr>
        <p:grpSpPr>
          <a:xfrm rot="10800000" flipH="1">
            <a:off x="-1" y="2924826"/>
            <a:ext cx="4941815" cy="2027268"/>
            <a:chOff x="-9894852" y="-4493254"/>
            <a:chExt cx="21200407" cy="6522740"/>
          </a:xfrm>
        </p:grpSpPr>
        <p:sp>
          <p:nvSpPr>
            <p:cNvPr id="29" name="Google Shape;29;p3"/>
            <p:cNvSpPr/>
            <p:nvPr/>
          </p:nvSpPr>
          <p:spPr>
            <a:xfrm>
              <a:off x="-9894852" y="-4493114"/>
              <a:ext cx="14685300" cy="65226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latin typeface="Arvo"/>
                <a:ea typeface="Arvo"/>
                <a:cs typeface="Arvo"/>
                <a:sym typeface="Arvo"/>
              </a:endParaRPr>
            </a:p>
          </p:txBody>
        </p:sp>
        <p:sp>
          <p:nvSpPr>
            <p:cNvPr id="30" name="Google Shape;30;p3"/>
            <p:cNvSpPr/>
            <p:nvPr/>
          </p:nvSpPr>
          <p:spPr>
            <a:xfrm>
              <a:off x="4782955" y="-4493254"/>
              <a:ext cx="6522600" cy="65226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latin typeface="Arvo"/>
                <a:ea typeface="Arvo"/>
                <a:cs typeface="Arvo"/>
                <a:sym typeface="Arvo"/>
              </a:endParaRPr>
            </a:p>
          </p:txBody>
        </p:sp>
      </p:grpSp>
      <p:grpSp>
        <p:nvGrpSpPr>
          <p:cNvPr id="31" name="Google Shape;31;p3"/>
          <p:cNvGrpSpPr/>
          <p:nvPr/>
        </p:nvGrpSpPr>
        <p:grpSpPr>
          <a:xfrm>
            <a:off x="5210131" y="4472724"/>
            <a:ext cx="1652123" cy="670795"/>
            <a:chOff x="5575242" y="4472723"/>
            <a:chExt cx="2202830" cy="670795"/>
          </a:xfrm>
        </p:grpSpPr>
        <p:sp>
          <p:nvSpPr>
            <p:cNvPr id="32" name="Google Shape;32;p3"/>
            <p:cNvSpPr/>
            <p:nvPr/>
          </p:nvSpPr>
          <p:spPr>
            <a:xfrm rot="10800000">
              <a:off x="5575242" y="4948334"/>
              <a:ext cx="394200" cy="131400"/>
            </a:xfrm>
            <a:prstGeom prst="triangle">
              <a:avLst>
                <a:gd name="adj" fmla="val 32425"/>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grpSp>
          <p:nvGrpSpPr>
            <p:cNvPr id="33" name="Google Shape;33;p3"/>
            <p:cNvGrpSpPr/>
            <p:nvPr/>
          </p:nvGrpSpPr>
          <p:grpSpPr>
            <a:xfrm flipH="1">
              <a:off x="5734850" y="4472723"/>
              <a:ext cx="2040837" cy="670795"/>
              <a:chOff x="1297954" y="330075"/>
              <a:chExt cx="5169293" cy="1699506"/>
            </a:xfrm>
          </p:grpSpPr>
          <p:sp>
            <p:nvSpPr>
              <p:cNvPr id="34" name="Google Shape;34;p3"/>
              <p:cNvSpPr/>
              <p:nvPr/>
            </p:nvSpPr>
            <p:spPr>
              <a:xfrm>
                <a:off x="1297954" y="330081"/>
                <a:ext cx="3476700" cy="1699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sp>
            <p:nvSpPr>
              <p:cNvPr id="35" name="Google Shape;35;p3"/>
              <p:cNvSpPr/>
              <p:nvPr/>
            </p:nvSpPr>
            <p:spPr>
              <a:xfrm>
                <a:off x="4767747" y="330075"/>
                <a:ext cx="1699500" cy="1699500"/>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grpSp>
        <p:grpSp>
          <p:nvGrpSpPr>
            <p:cNvPr id="36" name="Google Shape;36;p3"/>
            <p:cNvGrpSpPr/>
            <p:nvPr/>
          </p:nvGrpSpPr>
          <p:grpSpPr>
            <a:xfrm flipH="1">
              <a:off x="5578209" y="4646738"/>
              <a:ext cx="2199863" cy="304563"/>
              <a:chOff x="-5827153" y="330075"/>
              <a:chExt cx="12276019" cy="1699569"/>
            </a:xfrm>
          </p:grpSpPr>
          <p:sp>
            <p:nvSpPr>
              <p:cNvPr id="37" name="Google Shape;37;p3"/>
              <p:cNvSpPr/>
              <p:nvPr/>
            </p:nvSpPr>
            <p:spPr>
              <a:xfrm>
                <a:off x="-5827153" y="330144"/>
                <a:ext cx="10612200" cy="16995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sp>
            <p:nvSpPr>
              <p:cNvPr id="38" name="Google Shape;38;p3"/>
              <p:cNvSpPr/>
              <p:nvPr/>
            </p:nvSpPr>
            <p:spPr>
              <a:xfrm>
                <a:off x="4749366" y="330075"/>
                <a:ext cx="1699500" cy="16995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grpSp>
      </p:grpSp>
      <p:sp>
        <p:nvSpPr>
          <p:cNvPr id="39" name="Google Shape;39;p3"/>
          <p:cNvSpPr txBox="1">
            <a:spLocks noGrp="1"/>
          </p:cNvSpPr>
          <p:nvPr>
            <p:ph type="ctrTitle"/>
          </p:nvPr>
        </p:nvSpPr>
        <p:spPr>
          <a:xfrm>
            <a:off x="347644" y="2951358"/>
            <a:ext cx="3070800" cy="1159800"/>
          </a:xfrm>
          <a:prstGeom prst="rect">
            <a:avLst/>
          </a:prstGeom>
        </p:spPr>
        <p:txBody>
          <a:bodyPr spcFirstLastPara="1" wrap="square" lIns="91425" tIns="91425" rIns="91425" bIns="91425" anchor="b" anchorCtr="0">
            <a:noAutofit/>
          </a:bodyPr>
          <a:lstStyle>
            <a:lvl1pPr lvl="0" rtl="0">
              <a:spcBef>
                <a:spcPts val="0"/>
              </a:spcBef>
              <a:spcAft>
                <a:spcPts val="0"/>
              </a:spcAft>
              <a:buSzPts val="3000"/>
              <a:buNone/>
              <a:defRPr sz="2250"/>
            </a:lvl1pPr>
            <a:lvl2pPr lvl="1" rtl="0">
              <a:spcBef>
                <a:spcPts val="0"/>
              </a:spcBef>
              <a:spcAft>
                <a:spcPts val="0"/>
              </a:spcAft>
              <a:buSzPts val="3000"/>
              <a:buNone/>
              <a:defRPr sz="2250"/>
            </a:lvl2pPr>
            <a:lvl3pPr lvl="2" rtl="0">
              <a:spcBef>
                <a:spcPts val="0"/>
              </a:spcBef>
              <a:spcAft>
                <a:spcPts val="0"/>
              </a:spcAft>
              <a:buSzPts val="3000"/>
              <a:buNone/>
              <a:defRPr sz="2250"/>
            </a:lvl3pPr>
            <a:lvl4pPr lvl="3" rtl="0">
              <a:spcBef>
                <a:spcPts val="0"/>
              </a:spcBef>
              <a:spcAft>
                <a:spcPts val="0"/>
              </a:spcAft>
              <a:buSzPts val="3000"/>
              <a:buNone/>
              <a:defRPr sz="2250"/>
            </a:lvl4pPr>
            <a:lvl5pPr lvl="4" rtl="0">
              <a:spcBef>
                <a:spcPts val="0"/>
              </a:spcBef>
              <a:spcAft>
                <a:spcPts val="0"/>
              </a:spcAft>
              <a:buSzPts val="3000"/>
              <a:buNone/>
              <a:defRPr sz="2250"/>
            </a:lvl5pPr>
            <a:lvl6pPr lvl="5" rtl="0">
              <a:spcBef>
                <a:spcPts val="0"/>
              </a:spcBef>
              <a:spcAft>
                <a:spcPts val="0"/>
              </a:spcAft>
              <a:buSzPts val="3000"/>
              <a:buNone/>
              <a:defRPr sz="2250"/>
            </a:lvl6pPr>
            <a:lvl7pPr lvl="6" rtl="0">
              <a:spcBef>
                <a:spcPts val="0"/>
              </a:spcBef>
              <a:spcAft>
                <a:spcPts val="0"/>
              </a:spcAft>
              <a:buSzPts val="3000"/>
              <a:buNone/>
              <a:defRPr sz="2250"/>
            </a:lvl7pPr>
            <a:lvl8pPr lvl="7" rtl="0">
              <a:spcBef>
                <a:spcPts val="0"/>
              </a:spcBef>
              <a:spcAft>
                <a:spcPts val="0"/>
              </a:spcAft>
              <a:buSzPts val="3000"/>
              <a:buNone/>
              <a:defRPr sz="2250"/>
            </a:lvl8pPr>
            <a:lvl9pPr lvl="8" rtl="0">
              <a:spcBef>
                <a:spcPts val="0"/>
              </a:spcBef>
              <a:spcAft>
                <a:spcPts val="0"/>
              </a:spcAft>
              <a:buSzPts val="3000"/>
              <a:buNone/>
              <a:defRPr sz="2250"/>
            </a:lvl9pPr>
          </a:lstStyle>
          <a:p>
            <a:endParaRPr/>
          </a:p>
        </p:txBody>
      </p:sp>
      <p:sp>
        <p:nvSpPr>
          <p:cNvPr id="40" name="Google Shape;40;p3"/>
          <p:cNvSpPr txBox="1">
            <a:spLocks noGrp="1"/>
          </p:cNvSpPr>
          <p:nvPr>
            <p:ph type="subTitle" idx="1"/>
          </p:nvPr>
        </p:nvSpPr>
        <p:spPr>
          <a:xfrm>
            <a:off x="347644" y="4143890"/>
            <a:ext cx="3070800" cy="7848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accent5"/>
              </a:buClr>
              <a:buSzPts val="2000"/>
              <a:buNone/>
              <a:defRPr sz="1500">
                <a:solidFill>
                  <a:schemeClr val="accent5"/>
                </a:solidFill>
              </a:defRPr>
            </a:lvl1pPr>
            <a:lvl2pPr lvl="1" rtl="0">
              <a:spcBef>
                <a:spcPts val="750"/>
              </a:spcBef>
              <a:spcAft>
                <a:spcPts val="0"/>
              </a:spcAft>
              <a:buClr>
                <a:schemeClr val="accent5"/>
              </a:buClr>
              <a:buSzPts val="2000"/>
              <a:buNone/>
              <a:defRPr sz="1500">
                <a:solidFill>
                  <a:schemeClr val="accent5"/>
                </a:solidFill>
              </a:defRPr>
            </a:lvl2pPr>
            <a:lvl3pPr lvl="2" rtl="0">
              <a:spcBef>
                <a:spcPts val="750"/>
              </a:spcBef>
              <a:spcAft>
                <a:spcPts val="0"/>
              </a:spcAft>
              <a:buClr>
                <a:schemeClr val="accent5"/>
              </a:buClr>
              <a:buSzPts val="2000"/>
              <a:buNone/>
              <a:defRPr sz="1500">
                <a:solidFill>
                  <a:schemeClr val="accent5"/>
                </a:solidFill>
              </a:defRPr>
            </a:lvl3pPr>
            <a:lvl4pPr lvl="3" rtl="0">
              <a:spcBef>
                <a:spcPts val="750"/>
              </a:spcBef>
              <a:spcAft>
                <a:spcPts val="0"/>
              </a:spcAft>
              <a:buClr>
                <a:schemeClr val="accent5"/>
              </a:buClr>
              <a:buSzPts val="2000"/>
              <a:buNone/>
              <a:defRPr sz="1500">
                <a:solidFill>
                  <a:schemeClr val="accent5"/>
                </a:solidFill>
              </a:defRPr>
            </a:lvl4pPr>
            <a:lvl5pPr lvl="4" rtl="0">
              <a:spcBef>
                <a:spcPts val="750"/>
              </a:spcBef>
              <a:spcAft>
                <a:spcPts val="0"/>
              </a:spcAft>
              <a:buClr>
                <a:schemeClr val="accent5"/>
              </a:buClr>
              <a:buSzPts val="2000"/>
              <a:buNone/>
              <a:defRPr sz="1500">
                <a:solidFill>
                  <a:schemeClr val="accent5"/>
                </a:solidFill>
              </a:defRPr>
            </a:lvl5pPr>
            <a:lvl6pPr lvl="5" rtl="0">
              <a:spcBef>
                <a:spcPts val="750"/>
              </a:spcBef>
              <a:spcAft>
                <a:spcPts val="0"/>
              </a:spcAft>
              <a:buClr>
                <a:schemeClr val="accent5"/>
              </a:buClr>
              <a:buSzPts val="2000"/>
              <a:buNone/>
              <a:defRPr sz="1500">
                <a:solidFill>
                  <a:schemeClr val="accent5"/>
                </a:solidFill>
              </a:defRPr>
            </a:lvl6pPr>
            <a:lvl7pPr lvl="6" rtl="0">
              <a:spcBef>
                <a:spcPts val="750"/>
              </a:spcBef>
              <a:spcAft>
                <a:spcPts val="0"/>
              </a:spcAft>
              <a:buClr>
                <a:schemeClr val="accent5"/>
              </a:buClr>
              <a:buSzPts val="2000"/>
              <a:buNone/>
              <a:defRPr sz="1500">
                <a:solidFill>
                  <a:schemeClr val="accent5"/>
                </a:solidFill>
              </a:defRPr>
            </a:lvl7pPr>
            <a:lvl8pPr lvl="7" rtl="0">
              <a:spcBef>
                <a:spcPts val="750"/>
              </a:spcBef>
              <a:spcAft>
                <a:spcPts val="0"/>
              </a:spcAft>
              <a:buClr>
                <a:schemeClr val="accent5"/>
              </a:buClr>
              <a:buSzPts val="2000"/>
              <a:buNone/>
              <a:defRPr sz="1500">
                <a:solidFill>
                  <a:schemeClr val="accent5"/>
                </a:solidFill>
              </a:defRPr>
            </a:lvl8pPr>
            <a:lvl9pPr lvl="8" rtl="0">
              <a:spcBef>
                <a:spcPts val="750"/>
              </a:spcBef>
              <a:spcAft>
                <a:spcPts val="750"/>
              </a:spcAft>
              <a:buClr>
                <a:schemeClr val="accent5"/>
              </a:buClr>
              <a:buSzPts val="2000"/>
              <a:buNone/>
              <a:defRPr sz="1500">
                <a:solidFill>
                  <a:schemeClr val="accent5"/>
                </a:solidFill>
              </a:defRPr>
            </a:lvl9pPr>
          </a:lstStyle>
          <a:p>
            <a:endParaRPr/>
          </a:p>
        </p:txBody>
      </p:sp>
      <p:sp>
        <p:nvSpPr>
          <p:cNvPr id="41" name="Google Shape;41;p3"/>
          <p:cNvSpPr txBox="1">
            <a:spLocks noGrp="1"/>
          </p:cNvSpPr>
          <p:nvPr>
            <p:ph type="sldNum" idx="12"/>
          </p:nvPr>
        </p:nvSpPr>
        <p:spPr>
          <a:xfrm>
            <a:off x="5713500" y="4636500"/>
            <a:ext cx="1115550" cy="315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a:pPr/>
              <a:t>‹#›</a:t>
            </a:fld>
            <a:endParaRPr lang="en"/>
          </a:p>
        </p:txBody>
      </p:sp>
    </p:spTree>
    <p:extLst>
      <p:ext uri="{BB962C8B-B14F-4D97-AF65-F5344CB8AC3E}">
        <p14:creationId xmlns:p14="http://schemas.microsoft.com/office/powerpoint/2010/main" val="20394461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1 column" type="tx">
  <p:cSld name="Title + 1 column">
    <p:spTree>
      <p:nvGrpSpPr>
        <p:cNvPr id="1" name="Shape 61"/>
        <p:cNvGrpSpPr/>
        <p:nvPr/>
      </p:nvGrpSpPr>
      <p:grpSpPr>
        <a:xfrm>
          <a:off x="0" y="0"/>
          <a:ext cx="0" cy="0"/>
          <a:chOff x="0" y="0"/>
          <a:chExt cx="0" cy="0"/>
        </a:xfrm>
      </p:grpSpPr>
      <p:grpSp>
        <p:nvGrpSpPr>
          <p:cNvPr id="62" name="Google Shape;62;p5"/>
          <p:cNvGrpSpPr/>
          <p:nvPr/>
        </p:nvGrpSpPr>
        <p:grpSpPr>
          <a:xfrm>
            <a:off x="5210131" y="4472724"/>
            <a:ext cx="1652123" cy="670795"/>
            <a:chOff x="5575242" y="4472723"/>
            <a:chExt cx="2202830" cy="670795"/>
          </a:xfrm>
        </p:grpSpPr>
        <p:sp>
          <p:nvSpPr>
            <p:cNvPr id="63" name="Google Shape;63;p5"/>
            <p:cNvSpPr/>
            <p:nvPr/>
          </p:nvSpPr>
          <p:spPr>
            <a:xfrm rot="10800000">
              <a:off x="5575242" y="4948334"/>
              <a:ext cx="394200" cy="131400"/>
            </a:xfrm>
            <a:prstGeom prst="triangle">
              <a:avLst>
                <a:gd name="adj" fmla="val 32425"/>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grpSp>
          <p:nvGrpSpPr>
            <p:cNvPr id="64" name="Google Shape;64;p5"/>
            <p:cNvGrpSpPr/>
            <p:nvPr/>
          </p:nvGrpSpPr>
          <p:grpSpPr>
            <a:xfrm flipH="1">
              <a:off x="5734850" y="4472723"/>
              <a:ext cx="2040837" cy="670795"/>
              <a:chOff x="1297954" y="330075"/>
              <a:chExt cx="5169293" cy="1699506"/>
            </a:xfrm>
          </p:grpSpPr>
          <p:sp>
            <p:nvSpPr>
              <p:cNvPr id="65" name="Google Shape;65;p5"/>
              <p:cNvSpPr/>
              <p:nvPr/>
            </p:nvSpPr>
            <p:spPr>
              <a:xfrm>
                <a:off x="1297954" y="330081"/>
                <a:ext cx="3476700" cy="1699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sp>
            <p:nvSpPr>
              <p:cNvPr id="66" name="Google Shape;66;p5"/>
              <p:cNvSpPr/>
              <p:nvPr/>
            </p:nvSpPr>
            <p:spPr>
              <a:xfrm>
                <a:off x="4767747" y="330075"/>
                <a:ext cx="1699500" cy="1699500"/>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grpSp>
        <p:grpSp>
          <p:nvGrpSpPr>
            <p:cNvPr id="67" name="Google Shape;67;p5"/>
            <p:cNvGrpSpPr/>
            <p:nvPr/>
          </p:nvGrpSpPr>
          <p:grpSpPr>
            <a:xfrm flipH="1">
              <a:off x="5578209" y="4646738"/>
              <a:ext cx="2199863" cy="304563"/>
              <a:chOff x="-5827153" y="330075"/>
              <a:chExt cx="12276019" cy="1699569"/>
            </a:xfrm>
          </p:grpSpPr>
          <p:sp>
            <p:nvSpPr>
              <p:cNvPr id="68" name="Google Shape;68;p5"/>
              <p:cNvSpPr/>
              <p:nvPr/>
            </p:nvSpPr>
            <p:spPr>
              <a:xfrm>
                <a:off x="-5827153" y="330144"/>
                <a:ext cx="10612200" cy="16995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sp>
            <p:nvSpPr>
              <p:cNvPr id="69" name="Google Shape;69;p5"/>
              <p:cNvSpPr/>
              <p:nvPr/>
            </p:nvSpPr>
            <p:spPr>
              <a:xfrm>
                <a:off x="4749366" y="330075"/>
                <a:ext cx="1699500" cy="16995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grpSp>
      </p:grpSp>
      <p:grpSp>
        <p:nvGrpSpPr>
          <p:cNvPr id="70" name="Google Shape;70;p5"/>
          <p:cNvGrpSpPr/>
          <p:nvPr/>
        </p:nvGrpSpPr>
        <p:grpSpPr>
          <a:xfrm>
            <a:off x="-3" y="41"/>
            <a:ext cx="5304323" cy="1327315"/>
            <a:chOff x="-4" y="40"/>
            <a:chExt cx="7072430" cy="1327315"/>
          </a:xfrm>
        </p:grpSpPr>
        <p:sp>
          <p:nvSpPr>
            <p:cNvPr id="71" name="Google Shape;71;p5"/>
            <p:cNvSpPr/>
            <p:nvPr/>
          </p:nvSpPr>
          <p:spPr>
            <a:xfrm>
              <a:off x="6292649" y="126425"/>
              <a:ext cx="779700" cy="259800"/>
            </a:xfrm>
            <a:prstGeom prst="triangle">
              <a:avLst>
                <a:gd name="adj" fmla="val 32425"/>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latin typeface="Arvo"/>
                <a:ea typeface="Arvo"/>
                <a:cs typeface="Arvo"/>
                <a:sym typeface="Arvo"/>
              </a:endParaRPr>
            </a:p>
          </p:txBody>
        </p:sp>
        <p:grpSp>
          <p:nvGrpSpPr>
            <p:cNvPr id="72" name="Google Shape;72;p5"/>
            <p:cNvGrpSpPr/>
            <p:nvPr/>
          </p:nvGrpSpPr>
          <p:grpSpPr>
            <a:xfrm rot="10800000" flipH="1">
              <a:off x="3" y="40"/>
              <a:ext cx="6756168" cy="1327315"/>
              <a:chOff x="-2168138" y="330075"/>
              <a:chExt cx="8650663" cy="1699506"/>
            </a:xfrm>
          </p:grpSpPr>
          <p:sp>
            <p:nvSpPr>
              <p:cNvPr id="73" name="Google Shape;73;p5"/>
              <p:cNvSpPr/>
              <p:nvPr/>
            </p:nvSpPr>
            <p:spPr>
              <a:xfrm>
                <a:off x="-2168138" y="330081"/>
                <a:ext cx="6958200" cy="1699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latin typeface="Arvo"/>
                  <a:ea typeface="Arvo"/>
                  <a:cs typeface="Arvo"/>
                  <a:sym typeface="Arvo"/>
                </a:endParaRPr>
              </a:p>
            </p:txBody>
          </p:sp>
          <p:sp>
            <p:nvSpPr>
              <p:cNvPr id="74" name="Google Shape;74;p5"/>
              <p:cNvSpPr/>
              <p:nvPr/>
            </p:nvSpPr>
            <p:spPr>
              <a:xfrm>
                <a:off x="4783025" y="330075"/>
                <a:ext cx="1699500" cy="1699500"/>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latin typeface="Arvo"/>
                  <a:ea typeface="Arvo"/>
                  <a:cs typeface="Arvo"/>
                  <a:sym typeface="Arvo"/>
                </a:endParaRPr>
              </a:p>
            </p:txBody>
          </p:sp>
        </p:grpSp>
        <p:grpSp>
          <p:nvGrpSpPr>
            <p:cNvPr id="75" name="Google Shape;75;p5"/>
            <p:cNvGrpSpPr/>
            <p:nvPr/>
          </p:nvGrpSpPr>
          <p:grpSpPr>
            <a:xfrm rot="10800000" flipH="1">
              <a:off x="-4" y="381007"/>
              <a:ext cx="7072430" cy="771744"/>
              <a:chOff x="-9092084" y="330075"/>
              <a:chExt cx="15574609" cy="1699501"/>
            </a:xfrm>
          </p:grpSpPr>
          <p:sp>
            <p:nvSpPr>
              <p:cNvPr id="76" name="Google Shape;76;p5"/>
              <p:cNvSpPr/>
              <p:nvPr/>
            </p:nvSpPr>
            <p:spPr>
              <a:xfrm>
                <a:off x="-9092084" y="330076"/>
                <a:ext cx="13882200" cy="16995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latin typeface="Arvo"/>
                  <a:ea typeface="Arvo"/>
                  <a:cs typeface="Arvo"/>
                  <a:sym typeface="Arvo"/>
                </a:endParaRPr>
              </a:p>
            </p:txBody>
          </p:sp>
          <p:sp>
            <p:nvSpPr>
              <p:cNvPr id="77" name="Google Shape;77;p5"/>
              <p:cNvSpPr/>
              <p:nvPr/>
            </p:nvSpPr>
            <p:spPr>
              <a:xfrm>
                <a:off x="4783025" y="330075"/>
                <a:ext cx="1699500" cy="16995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latin typeface="Arvo"/>
                  <a:ea typeface="Arvo"/>
                  <a:cs typeface="Arvo"/>
                  <a:sym typeface="Arvo"/>
                </a:endParaRPr>
              </a:p>
            </p:txBody>
          </p:sp>
        </p:grpSp>
      </p:grpSp>
      <p:sp>
        <p:nvSpPr>
          <p:cNvPr id="78" name="Google Shape;78;p5"/>
          <p:cNvSpPr txBox="1">
            <a:spLocks noGrp="1"/>
          </p:cNvSpPr>
          <p:nvPr>
            <p:ph type="title"/>
          </p:nvPr>
        </p:nvSpPr>
        <p:spPr>
          <a:xfrm>
            <a:off x="610706" y="392575"/>
            <a:ext cx="4119300" cy="766200"/>
          </a:xfrm>
          <a:prstGeom prst="rect">
            <a:avLst/>
          </a:prstGeom>
        </p:spPr>
        <p:txBody>
          <a:bodyPr spcFirstLastPara="1" wrap="square" lIns="91425" tIns="91425" rIns="91425" bIns="91425" anchor="ctr" anchorCtr="0">
            <a:noAutofit/>
          </a:bodyPr>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a:endParaRPr/>
          </a:p>
        </p:txBody>
      </p:sp>
      <p:sp>
        <p:nvSpPr>
          <p:cNvPr id="79" name="Google Shape;79;p5"/>
          <p:cNvSpPr txBox="1">
            <a:spLocks noGrp="1"/>
          </p:cNvSpPr>
          <p:nvPr>
            <p:ph type="body" idx="1"/>
          </p:nvPr>
        </p:nvSpPr>
        <p:spPr>
          <a:xfrm>
            <a:off x="610706" y="1327350"/>
            <a:ext cx="5637694" cy="3145500"/>
          </a:xfrm>
          <a:prstGeom prst="rect">
            <a:avLst/>
          </a:prstGeom>
        </p:spPr>
        <p:txBody>
          <a:bodyPr spcFirstLastPara="1" wrap="square" lIns="91425" tIns="91425" rIns="91425" bIns="91425" anchor="t" anchorCtr="0">
            <a:noAutofit/>
          </a:bodyPr>
          <a:lstStyle>
            <a:lvl1pPr marL="342900" lvl="0" indent="-285750">
              <a:spcBef>
                <a:spcPts val="450"/>
              </a:spcBef>
              <a:spcAft>
                <a:spcPts val="0"/>
              </a:spcAft>
              <a:buSzPts val="2400"/>
              <a:buChar char="▰"/>
              <a:defRPr/>
            </a:lvl1pPr>
            <a:lvl2pPr marL="685800" lvl="1" indent="-285750">
              <a:spcBef>
                <a:spcPts val="750"/>
              </a:spcBef>
              <a:spcAft>
                <a:spcPts val="0"/>
              </a:spcAft>
              <a:buSzPts val="2400"/>
              <a:buChar char="▻"/>
              <a:defRPr/>
            </a:lvl2pPr>
            <a:lvl3pPr marL="1028700" lvl="2" indent="-285750">
              <a:spcBef>
                <a:spcPts val="750"/>
              </a:spcBef>
              <a:spcAft>
                <a:spcPts val="0"/>
              </a:spcAft>
              <a:buSzPts val="2400"/>
              <a:buChar char="▻"/>
              <a:defRPr/>
            </a:lvl3pPr>
            <a:lvl4pPr marL="1371600" lvl="3" indent="-285750">
              <a:spcBef>
                <a:spcPts val="750"/>
              </a:spcBef>
              <a:spcAft>
                <a:spcPts val="0"/>
              </a:spcAft>
              <a:buSzPts val="2400"/>
              <a:buChar char="▻"/>
              <a:defRPr/>
            </a:lvl4pPr>
            <a:lvl5pPr marL="1714500" lvl="4" indent="-285750">
              <a:spcBef>
                <a:spcPts val="750"/>
              </a:spcBef>
              <a:spcAft>
                <a:spcPts val="0"/>
              </a:spcAft>
              <a:buSzPts val="2400"/>
              <a:buChar char="▻"/>
              <a:defRPr/>
            </a:lvl5pPr>
            <a:lvl6pPr marL="2057400" lvl="5" indent="-285750">
              <a:spcBef>
                <a:spcPts val="750"/>
              </a:spcBef>
              <a:spcAft>
                <a:spcPts val="0"/>
              </a:spcAft>
              <a:buSzPts val="2400"/>
              <a:buChar char="▻"/>
              <a:defRPr/>
            </a:lvl6pPr>
            <a:lvl7pPr marL="2400300" lvl="6" indent="-285750">
              <a:spcBef>
                <a:spcPts val="750"/>
              </a:spcBef>
              <a:spcAft>
                <a:spcPts val="0"/>
              </a:spcAft>
              <a:buSzPts val="2400"/>
              <a:buChar char="▻"/>
              <a:defRPr/>
            </a:lvl7pPr>
            <a:lvl8pPr marL="2743200" lvl="7" indent="-285750">
              <a:spcBef>
                <a:spcPts val="750"/>
              </a:spcBef>
              <a:spcAft>
                <a:spcPts val="0"/>
              </a:spcAft>
              <a:buSzPts val="2400"/>
              <a:buChar char="▻"/>
              <a:defRPr/>
            </a:lvl8pPr>
            <a:lvl9pPr marL="3086100" lvl="8" indent="-285750">
              <a:spcBef>
                <a:spcPts val="750"/>
              </a:spcBef>
              <a:spcAft>
                <a:spcPts val="750"/>
              </a:spcAft>
              <a:buSzPts val="2400"/>
              <a:buChar char="▻"/>
              <a:defRPr/>
            </a:lvl9pPr>
          </a:lstStyle>
          <a:p>
            <a:endParaRPr/>
          </a:p>
        </p:txBody>
      </p:sp>
      <p:sp>
        <p:nvSpPr>
          <p:cNvPr id="80" name="Google Shape;80;p5"/>
          <p:cNvSpPr txBox="1">
            <a:spLocks noGrp="1"/>
          </p:cNvSpPr>
          <p:nvPr>
            <p:ph type="sldNum" idx="12"/>
          </p:nvPr>
        </p:nvSpPr>
        <p:spPr>
          <a:xfrm>
            <a:off x="5713500" y="4636500"/>
            <a:ext cx="1115550" cy="315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a:pPr/>
              <a:t>‹#›</a:t>
            </a:fld>
            <a:endParaRPr lang="en"/>
          </a:p>
        </p:txBody>
      </p:sp>
      <p:pic>
        <p:nvPicPr>
          <p:cNvPr id="21" name="Picture 20" descr="Logo&#10;&#10;Description automatically generated">
            <a:extLst>
              <a:ext uri="{FF2B5EF4-FFF2-40B4-BE49-F238E27FC236}">
                <a16:creationId xmlns:a16="http://schemas.microsoft.com/office/drawing/2014/main" id="{B817C04D-5D9D-AA43-A3CA-FE72F212F327}"/>
              </a:ext>
            </a:extLst>
          </p:cNvPr>
          <p:cNvPicPr>
            <a:picLocks noChangeAspect="1"/>
          </p:cNvPicPr>
          <p:nvPr userDrawn="1"/>
        </p:nvPicPr>
        <p:blipFill rotWithShape="1">
          <a:blip r:embed="rId2"/>
          <a:srcRect b="24497"/>
          <a:stretch/>
        </p:blipFill>
        <p:spPr>
          <a:xfrm>
            <a:off x="-51417" y="576300"/>
            <a:ext cx="713542" cy="381159"/>
          </a:xfrm>
          <a:prstGeom prst="rect">
            <a:avLst/>
          </a:prstGeom>
        </p:spPr>
      </p:pic>
    </p:spTree>
    <p:extLst>
      <p:ext uri="{BB962C8B-B14F-4D97-AF65-F5344CB8AC3E}">
        <p14:creationId xmlns:p14="http://schemas.microsoft.com/office/powerpoint/2010/main" val="20747841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42900" y="1"/>
            <a:ext cx="6172200" cy="636620"/>
          </a:xfrm>
        </p:spPr>
        <p:txBody>
          <a:bodyPr/>
          <a:lstStyle>
            <a:lvl1pPr>
              <a:defRPr>
                <a:solidFill>
                  <a:schemeClr val="bg1"/>
                </a:solidFill>
                <a:latin typeface="Calibri" panose="020F0502020204030204" pitchFamily="34" charset="0"/>
                <a:cs typeface="Calibri" panose="020F050202020403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342900" y="883509"/>
            <a:ext cx="6172200" cy="3998758"/>
          </a:xfrm>
        </p:spPr>
        <p:txBody>
          <a:bodyPr>
            <a:normAutofit/>
          </a:bodyPr>
          <a:lstStyle>
            <a:lvl1pPr>
              <a:defRPr sz="2100"/>
            </a:lvl1pPr>
            <a:lvl2pPr>
              <a:defRPr sz="1800"/>
            </a:lvl2pPr>
            <a:lvl3pPr>
              <a:defRPr sz="1500"/>
            </a:lvl3pPr>
            <a:lvl4pPr>
              <a:defRPr sz="135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342900" y="4882266"/>
            <a:ext cx="2171700" cy="246888"/>
          </a:xfrm>
        </p:spPr>
        <p:txBody>
          <a:bodyPr/>
          <a:lstStyle/>
          <a:p>
            <a:pPr>
              <a:defRPr/>
            </a:pPr>
            <a:fld id="{B995A4D2-F510-48C2-95A3-ABA551F27ED8}" type="datetime1">
              <a:rPr lang="en-US" smtClean="0"/>
              <a:t>2/16/2025</a:t>
            </a:fld>
            <a:endParaRPr lang="en-US"/>
          </a:p>
        </p:txBody>
      </p:sp>
      <p:sp>
        <p:nvSpPr>
          <p:cNvPr id="5" name="Footer Placeholder 4"/>
          <p:cNvSpPr>
            <a:spLocks noGrp="1"/>
          </p:cNvSpPr>
          <p:nvPr>
            <p:ph type="ftr" sz="quarter" idx="11"/>
          </p:nvPr>
        </p:nvSpPr>
        <p:spPr>
          <a:xfrm>
            <a:off x="2571750" y="4882266"/>
            <a:ext cx="3086100" cy="246888"/>
          </a:xfrm>
        </p:spPr>
        <p:txBody>
          <a:bodyPr/>
          <a:lstStyle/>
          <a:p>
            <a:pPr>
              <a:defRPr/>
            </a:pPr>
            <a:r>
              <a:rPr lang="en-US"/>
              <a:t>A sample title</a:t>
            </a:r>
            <a:endParaRPr lang="en-US" dirty="0"/>
          </a:p>
        </p:txBody>
      </p:sp>
      <p:sp>
        <p:nvSpPr>
          <p:cNvPr id="6" name="Slide Number Placeholder 5"/>
          <p:cNvSpPr>
            <a:spLocks noGrp="1"/>
          </p:cNvSpPr>
          <p:nvPr>
            <p:ph type="sldNum" sz="quarter" idx="12"/>
          </p:nvPr>
        </p:nvSpPr>
        <p:spPr>
          <a:xfrm>
            <a:off x="5715000" y="4882266"/>
            <a:ext cx="800100" cy="246888"/>
          </a:xfrm>
        </p:spPr>
        <p:txBody>
          <a:bodyPr/>
          <a:lstStyle/>
          <a:p>
            <a:pPr>
              <a:defRPr/>
            </a:pPr>
            <a:fld id="{5BC7FEBF-A170-470C-A369-F0D066FB58E5}" type="slidenum">
              <a:rPr lang="en-US" smtClean="0"/>
              <a:pPr>
                <a:defRPr/>
              </a:pPr>
              <a:t>‹#›</a:t>
            </a:fld>
            <a:endParaRPr lang="en-US"/>
          </a:p>
        </p:txBody>
      </p:sp>
      <p:sp>
        <p:nvSpPr>
          <p:cNvPr id="7" name="Rectangle 6"/>
          <p:cNvSpPr/>
          <p:nvPr/>
        </p:nvSpPr>
        <p:spPr>
          <a:xfrm>
            <a:off x="0" y="5029200"/>
            <a:ext cx="6629400" cy="114300"/>
          </a:xfrm>
          <a:prstGeom prst="rect">
            <a:avLst/>
          </a:prstGeom>
          <a:gradFill>
            <a:gsLst>
              <a:gs pos="76000">
                <a:srgbClr val="C00000"/>
              </a:gs>
              <a:gs pos="100000">
                <a:srgbClr val="FFCA6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900"/>
          </a:p>
        </p:txBody>
      </p:sp>
      <p:sp>
        <p:nvSpPr>
          <p:cNvPr id="8" name="Rectangle 7"/>
          <p:cNvSpPr/>
          <p:nvPr/>
        </p:nvSpPr>
        <p:spPr>
          <a:xfrm>
            <a:off x="6613144" y="4969817"/>
            <a:ext cx="325730" cy="230832"/>
          </a:xfrm>
          <a:prstGeom prst="rect">
            <a:avLst/>
          </a:prstGeom>
        </p:spPr>
        <p:txBody>
          <a:bodyPr wrap="none">
            <a:spAutoFit/>
          </a:bodyPr>
          <a:lstStyle/>
          <a:p>
            <a:fld id="{776B982D-B618-4D9B-9168-29EA38AA06AE}" type="slidenum">
              <a:rPr lang="en-US" sz="900" smtClean="0"/>
              <a:pPr/>
              <a:t>‹#›</a:t>
            </a:fld>
            <a:endParaRPr lang="en-US" sz="900"/>
          </a:p>
        </p:txBody>
      </p:sp>
    </p:spTree>
    <p:extLst>
      <p:ext uri="{BB962C8B-B14F-4D97-AF65-F5344CB8AC3E}">
        <p14:creationId xmlns:p14="http://schemas.microsoft.com/office/powerpoint/2010/main" val="260628814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610706" y="392575"/>
            <a:ext cx="3943800" cy="766200"/>
          </a:xfrm>
          <a:prstGeom prst="rect">
            <a:avLst/>
          </a:prstGeom>
          <a:noFill/>
          <a:ln>
            <a:noFill/>
          </a:ln>
        </p:spPr>
        <p:txBody>
          <a:bodyPr spcFirstLastPara="1" wrap="square" lIns="91425" tIns="91425" rIns="91425" bIns="91425" anchor="ctr" anchorCtr="0">
            <a:noAutofit/>
          </a:bodyPr>
          <a:lstStyle>
            <a:lvl1pPr lvl="0">
              <a:spcBef>
                <a:spcPts val="0"/>
              </a:spcBef>
              <a:spcAft>
                <a:spcPts val="0"/>
              </a:spcAft>
              <a:buClr>
                <a:schemeClr val="lt1"/>
              </a:buClr>
              <a:buSzPts val="2000"/>
              <a:buFont typeface="Roboto Condensed"/>
              <a:buNone/>
              <a:defRPr sz="2000" b="1">
                <a:solidFill>
                  <a:schemeClr val="lt1"/>
                </a:solidFill>
                <a:latin typeface="Roboto Condensed"/>
                <a:ea typeface="Roboto Condensed"/>
                <a:cs typeface="Roboto Condensed"/>
                <a:sym typeface="Roboto Condensed"/>
              </a:defRPr>
            </a:lvl1pPr>
            <a:lvl2pPr lvl="1">
              <a:spcBef>
                <a:spcPts val="0"/>
              </a:spcBef>
              <a:spcAft>
                <a:spcPts val="0"/>
              </a:spcAft>
              <a:buClr>
                <a:schemeClr val="lt1"/>
              </a:buClr>
              <a:buSzPts val="2000"/>
              <a:buFont typeface="Roboto Condensed"/>
              <a:buNone/>
              <a:defRPr sz="2000" b="1">
                <a:solidFill>
                  <a:schemeClr val="lt1"/>
                </a:solidFill>
                <a:latin typeface="Roboto Condensed"/>
                <a:ea typeface="Roboto Condensed"/>
                <a:cs typeface="Roboto Condensed"/>
                <a:sym typeface="Roboto Condensed"/>
              </a:defRPr>
            </a:lvl2pPr>
            <a:lvl3pPr lvl="2">
              <a:spcBef>
                <a:spcPts val="0"/>
              </a:spcBef>
              <a:spcAft>
                <a:spcPts val="0"/>
              </a:spcAft>
              <a:buClr>
                <a:schemeClr val="lt1"/>
              </a:buClr>
              <a:buSzPts val="2000"/>
              <a:buFont typeface="Roboto Condensed"/>
              <a:buNone/>
              <a:defRPr sz="2000" b="1">
                <a:solidFill>
                  <a:schemeClr val="lt1"/>
                </a:solidFill>
                <a:latin typeface="Roboto Condensed"/>
                <a:ea typeface="Roboto Condensed"/>
                <a:cs typeface="Roboto Condensed"/>
                <a:sym typeface="Roboto Condensed"/>
              </a:defRPr>
            </a:lvl3pPr>
            <a:lvl4pPr lvl="3">
              <a:spcBef>
                <a:spcPts val="0"/>
              </a:spcBef>
              <a:spcAft>
                <a:spcPts val="0"/>
              </a:spcAft>
              <a:buClr>
                <a:schemeClr val="lt1"/>
              </a:buClr>
              <a:buSzPts val="2000"/>
              <a:buFont typeface="Roboto Condensed"/>
              <a:buNone/>
              <a:defRPr sz="2000" b="1">
                <a:solidFill>
                  <a:schemeClr val="lt1"/>
                </a:solidFill>
                <a:latin typeface="Roboto Condensed"/>
                <a:ea typeface="Roboto Condensed"/>
                <a:cs typeface="Roboto Condensed"/>
                <a:sym typeface="Roboto Condensed"/>
              </a:defRPr>
            </a:lvl4pPr>
            <a:lvl5pPr lvl="4">
              <a:spcBef>
                <a:spcPts val="0"/>
              </a:spcBef>
              <a:spcAft>
                <a:spcPts val="0"/>
              </a:spcAft>
              <a:buClr>
                <a:schemeClr val="lt1"/>
              </a:buClr>
              <a:buSzPts val="2000"/>
              <a:buFont typeface="Roboto Condensed"/>
              <a:buNone/>
              <a:defRPr sz="2000" b="1">
                <a:solidFill>
                  <a:schemeClr val="lt1"/>
                </a:solidFill>
                <a:latin typeface="Roboto Condensed"/>
                <a:ea typeface="Roboto Condensed"/>
                <a:cs typeface="Roboto Condensed"/>
                <a:sym typeface="Roboto Condensed"/>
              </a:defRPr>
            </a:lvl5pPr>
            <a:lvl6pPr lvl="5">
              <a:spcBef>
                <a:spcPts val="0"/>
              </a:spcBef>
              <a:spcAft>
                <a:spcPts val="0"/>
              </a:spcAft>
              <a:buClr>
                <a:schemeClr val="lt1"/>
              </a:buClr>
              <a:buSzPts val="2000"/>
              <a:buFont typeface="Roboto Condensed"/>
              <a:buNone/>
              <a:defRPr sz="2000" b="1">
                <a:solidFill>
                  <a:schemeClr val="lt1"/>
                </a:solidFill>
                <a:latin typeface="Roboto Condensed"/>
                <a:ea typeface="Roboto Condensed"/>
                <a:cs typeface="Roboto Condensed"/>
                <a:sym typeface="Roboto Condensed"/>
              </a:defRPr>
            </a:lvl6pPr>
            <a:lvl7pPr lvl="6">
              <a:spcBef>
                <a:spcPts val="0"/>
              </a:spcBef>
              <a:spcAft>
                <a:spcPts val="0"/>
              </a:spcAft>
              <a:buClr>
                <a:schemeClr val="lt1"/>
              </a:buClr>
              <a:buSzPts val="2000"/>
              <a:buFont typeface="Roboto Condensed"/>
              <a:buNone/>
              <a:defRPr sz="2000" b="1">
                <a:solidFill>
                  <a:schemeClr val="lt1"/>
                </a:solidFill>
                <a:latin typeface="Roboto Condensed"/>
                <a:ea typeface="Roboto Condensed"/>
                <a:cs typeface="Roboto Condensed"/>
                <a:sym typeface="Roboto Condensed"/>
              </a:defRPr>
            </a:lvl7pPr>
            <a:lvl8pPr lvl="7">
              <a:spcBef>
                <a:spcPts val="0"/>
              </a:spcBef>
              <a:spcAft>
                <a:spcPts val="0"/>
              </a:spcAft>
              <a:buClr>
                <a:schemeClr val="lt1"/>
              </a:buClr>
              <a:buSzPts val="2000"/>
              <a:buFont typeface="Roboto Condensed"/>
              <a:buNone/>
              <a:defRPr sz="2000" b="1">
                <a:solidFill>
                  <a:schemeClr val="lt1"/>
                </a:solidFill>
                <a:latin typeface="Roboto Condensed"/>
                <a:ea typeface="Roboto Condensed"/>
                <a:cs typeface="Roboto Condensed"/>
                <a:sym typeface="Roboto Condensed"/>
              </a:defRPr>
            </a:lvl8pPr>
            <a:lvl9pPr lvl="8">
              <a:spcBef>
                <a:spcPts val="0"/>
              </a:spcBef>
              <a:spcAft>
                <a:spcPts val="0"/>
              </a:spcAft>
              <a:buClr>
                <a:schemeClr val="lt1"/>
              </a:buClr>
              <a:buSzPts val="2000"/>
              <a:buFont typeface="Roboto Condensed"/>
              <a:buNone/>
              <a:defRPr sz="2000" b="1">
                <a:solidFill>
                  <a:schemeClr val="lt1"/>
                </a:solidFill>
                <a:latin typeface="Roboto Condensed"/>
                <a:ea typeface="Roboto Condensed"/>
                <a:cs typeface="Roboto Condensed"/>
                <a:sym typeface="Roboto Condensed"/>
              </a:defRPr>
            </a:lvl9pPr>
          </a:lstStyle>
          <a:p>
            <a:endParaRPr/>
          </a:p>
        </p:txBody>
      </p:sp>
      <p:sp>
        <p:nvSpPr>
          <p:cNvPr id="7" name="Google Shape;7;p1"/>
          <p:cNvSpPr txBox="1">
            <a:spLocks noGrp="1"/>
          </p:cNvSpPr>
          <p:nvPr>
            <p:ph type="body" idx="1"/>
          </p:nvPr>
        </p:nvSpPr>
        <p:spPr>
          <a:xfrm>
            <a:off x="610706" y="1327350"/>
            <a:ext cx="4599450" cy="3145500"/>
          </a:xfrm>
          <a:prstGeom prst="rect">
            <a:avLst/>
          </a:prstGeom>
          <a:noFill/>
          <a:ln>
            <a:noFill/>
          </a:ln>
        </p:spPr>
        <p:txBody>
          <a:bodyPr spcFirstLastPara="1" wrap="square" lIns="91425" tIns="91425" rIns="91425" bIns="91425" anchor="ctr" anchorCtr="0">
            <a:noAutofit/>
          </a:bodyPr>
          <a:lstStyle>
            <a:lvl1pPr marL="457200" lvl="0" indent="-381000">
              <a:spcBef>
                <a:spcPts val="600"/>
              </a:spcBef>
              <a:spcAft>
                <a:spcPts val="0"/>
              </a:spcAft>
              <a:buClr>
                <a:schemeClr val="accent4"/>
              </a:buClr>
              <a:buSzPts val="2400"/>
              <a:buFont typeface="Roboto Condensed Light"/>
              <a:buChar char="▰"/>
              <a:defRPr sz="2400">
                <a:solidFill>
                  <a:schemeClr val="dk1"/>
                </a:solidFill>
                <a:latin typeface="Roboto Condensed Light"/>
                <a:ea typeface="Roboto Condensed Light"/>
                <a:cs typeface="Roboto Condensed Light"/>
                <a:sym typeface="Roboto Condensed Light"/>
              </a:defRPr>
            </a:lvl1pPr>
            <a:lvl2pPr marL="914400" lvl="1" indent="-381000">
              <a:spcBef>
                <a:spcPts val="1000"/>
              </a:spcBef>
              <a:spcAft>
                <a:spcPts val="0"/>
              </a:spcAft>
              <a:buClr>
                <a:schemeClr val="accent4"/>
              </a:buClr>
              <a:buSzPts val="2400"/>
              <a:buFont typeface="Roboto Condensed Light"/>
              <a:buChar char="▻"/>
              <a:defRPr sz="2400">
                <a:solidFill>
                  <a:schemeClr val="dk1"/>
                </a:solidFill>
                <a:latin typeface="Roboto Condensed Light"/>
                <a:ea typeface="Roboto Condensed Light"/>
                <a:cs typeface="Roboto Condensed Light"/>
                <a:sym typeface="Roboto Condensed Light"/>
              </a:defRPr>
            </a:lvl2pPr>
            <a:lvl3pPr marL="1371600" lvl="2" indent="-381000">
              <a:spcBef>
                <a:spcPts val="1000"/>
              </a:spcBef>
              <a:spcAft>
                <a:spcPts val="0"/>
              </a:spcAft>
              <a:buClr>
                <a:schemeClr val="accent4"/>
              </a:buClr>
              <a:buSzPts val="2400"/>
              <a:buFont typeface="Roboto Condensed Light"/>
              <a:buChar char="▻"/>
              <a:defRPr sz="2400">
                <a:solidFill>
                  <a:schemeClr val="dk1"/>
                </a:solidFill>
                <a:latin typeface="Roboto Condensed Light"/>
                <a:ea typeface="Roboto Condensed Light"/>
                <a:cs typeface="Roboto Condensed Light"/>
                <a:sym typeface="Roboto Condensed Light"/>
              </a:defRPr>
            </a:lvl3pPr>
            <a:lvl4pPr marL="1828800" lvl="3" indent="-381000">
              <a:spcBef>
                <a:spcPts val="1000"/>
              </a:spcBef>
              <a:spcAft>
                <a:spcPts val="0"/>
              </a:spcAft>
              <a:buClr>
                <a:schemeClr val="accent4"/>
              </a:buClr>
              <a:buSzPts val="2400"/>
              <a:buFont typeface="Roboto Condensed Light"/>
              <a:buChar char="▻"/>
              <a:defRPr sz="2400">
                <a:solidFill>
                  <a:schemeClr val="dk1"/>
                </a:solidFill>
                <a:latin typeface="Roboto Condensed Light"/>
                <a:ea typeface="Roboto Condensed Light"/>
                <a:cs typeface="Roboto Condensed Light"/>
                <a:sym typeface="Roboto Condensed Light"/>
              </a:defRPr>
            </a:lvl4pPr>
            <a:lvl5pPr marL="2286000" lvl="4" indent="-381000">
              <a:spcBef>
                <a:spcPts val="1000"/>
              </a:spcBef>
              <a:spcAft>
                <a:spcPts val="0"/>
              </a:spcAft>
              <a:buClr>
                <a:schemeClr val="accent4"/>
              </a:buClr>
              <a:buSzPts val="2400"/>
              <a:buFont typeface="Roboto Condensed Light"/>
              <a:buChar char="▻"/>
              <a:defRPr sz="2400">
                <a:solidFill>
                  <a:schemeClr val="dk1"/>
                </a:solidFill>
                <a:latin typeface="Roboto Condensed Light"/>
                <a:ea typeface="Roboto Condensed Light"/>
                <a:cs typeface="Roboto Condensed Light"/>
                <a:sym typeface="Roboto Condensed Light"/>
              </a:defRPr>
            </a:lvl5pPr>
            <a:lvl6pPr marL="2743200" lvl="5" indent="-381000">
              <a:spcBef>
                <a:spcPts val="1000"/>
              </a:spcBef>
              <a:spcAft>
                <a:spcPts val="0"/>
              </a:spcAft>
              <a:buClr>
                <a:schemeClr val="accent4"/>
              </a:buClr>
              <a:buSzPts val="2400"/>
              <a:buFont typeface="Roboto Condensed Light"/>
              <a:buChar char="▻"/>
              <a:defRPr sz="2400">
                <a:solidFill>
                  <a:schemeClr val="dk1"/>
                </a:solidFill>
                <a:latin typeface="Roboto Condensed Light"/>
                <a:ea typeface="Roboto Condensed Light"/>
                <a:cs typeface="Roboto Condensed Light"/>
                <a:sym typeface="Roboto Condensed Light"/>
              </a:defRPr>
            </a:lvl6pPr>
            <a:lvl7pPr marL="3200400" lvl="6" indent="-381000">
              <a:spcBef>
                <a:spcPts val="1000"/>
              </a:spcBef>
              <a:spcAft>
                <a:spcPts val="0"/>
              </a:spcAft>
              <a:buClr>
                <a:schemeClr val="accent4"/>
              </a:buClr>
              <a:buSzPts val="2400"/>
              <a:buFont typeface="Roboto Condensed Light"/>
              <a:buChar char="▻"/>
              <a:defRPr sz="2400">
                <a:solidFill>
                  <a:schemeClr val="dk1"/>
                </a:solidFill>
                <a:latin typeface="Roboto Condensed Light"/>
                <a:ea typeface="Roboto Condensed Light"/>
                <a:cs typeface="Roboto Condensed Light"/>
                <a:sym typeface="Roboto Condensed Light"/>
              </a:defRPr>
            </a:lvl7pPr>
            <a:lvl8pPr marL="3657600" lvl="7" indent="-381000">
              <a:spcBef>
                <a:spcPts val="1000"/>
              </a:spcBef>
              <a:spcAft>
                <a:spcPts val="0"/>
              </a:spcAft>
              <a:buClr>
                <a:schemeClr val="accent4"/>
              </a:buClr>
              <a:buSzPts val="2400"/>
              <a:buFont typeface="Roboto Condensed Light"/>
              <a:buChar char="▻"/>
              <a:defRPr sz="2400">
                <a:solidFill>
                  <a:schemeClr val="dk1"/>
                </a:solidFill>
                <a:latin typeface="Roboto Condensed Light"/>
                <a:ea typeface="Roboto Condensed Light"/>
                <a:cs typeface="Roboto Condensed Light"/>
                <a:sym typeface="Roboto Condensed Light"/>
              </a:defRPr>
            </a:lvl8pPr>
            <a:lvl9pPr marL="4114800" lvl="8" indent="-381000">
              <a:spcBef>
                <a:spcPts val="1000"/>
              </a:spcBef>
              <a:spcAft>
                <a:spcPts val="1000"/>
              </a:spcAft>
              <a:buClr>
                <a:schemeClr val="accent4"/>
              </a:buClr>
              <a:buSzPts val="2400"/>
              <a:buFont typeface="Roboto Condensed Light"/>
              <a:buChar char="▻"/>
              <a:defRPr sz="2400">
                <a:solidFill>
                  <a:schemeClr val="dk1"/>
                </a:solidFill>
                <a:latin typeface="Roboto Condensed Light"/>
                <a:ea typeface="Roboto Condensed Light"/>
                <a:cs typeface="Roboto Condensed Light"/>
                <a:sym typeface="Roboto Condensed Light"/>
              </a:defRPr>
            </a:lvl9pPr>
          </a:lstStyle>
          <a:p>
            <a:endParaRPr/>
          </a:p>
        </p:txBody>
      </p:sp>
      <p:sp>
        <p:nvSpPr>
          <p:cNvPr id="8" name="Google Shape;8;p1"/>
          <p:cNvSpPr txBox="1">
            <a:spLocks noGrp="1"/>
          </p:cNvSpPr>
          <p:nvPr>
            <p:ph type="sldNum" idx="12"/>
          </p:nvPr>
        </p:nvSpPr>
        <p:spPr>
          <a:xfrm>
            <a:off x="5713500" y="4636500"/>
            <a:ext cx="1115550" cy="315600"/>
          </a:xfrm>
          <a:prstGeom prst="rect">
            <a:avLst/>
          </a:prstGeom>
          <a:noFill/>
          <a:ln>
            <a:noFill/>
          </a:ln>
        </p:spPr>
        <p:txBody>
          <a:bodyPr spcFirstLastPara="1" wrap="square" lIns="91425" tIns="91425" rIns="91425" bIns="91425" anchor="ctr" anchorCtr="0">
            <a:noAutofit/>
          </a:bodyPr>
          <a:lstStyle>
            <a:lvl1pPr lvl="0" algn="r">
              <a:buNone/>
              <a:defRPr sz="900" b="1">
                <a:solidFill>
                  <a:schemeClr val="lt1"/>
                </a:solidFill>
                <a:latin typeface="Roboto Condensed"/>
                <a:ea typeface="Roboto Condensed"/>
                <a:cs typeface="Roboto Condensed"/>
                <a:sym typeface="Roboto Condensed"/>
              </a:defRPr>
            </a:lvl1pPr>
            <a:lvl2pPr lvl="1" algn="r">
              <a:buNone/>
              <a:defRPr sz="900" b="1">
                <a:solidFill>
                  <a:schemeClr val="lt1"/>
                </a:solidFill>
                <a:latin typeface="Roboto Condensed"/>
                <a:ea typeface="Roboto Condensed"/>
                <a:cs typeface="Roboto Condensed"/>
                <a:sym typeface="Roboto Condensed"/>
              </a:defRPr>
            </a:lvl2pPr>
            <a:lvl3pPr lvl="2" algn="r">
              <a:buNone/>
              <a:defRPr sz="900" b="1">
                <a:solidFill>
                  <a:schemeClr val="lt1"/>
                </a:solidFill>
                <a:latin typeface="Roboto Condensed"/>
                <a:ea typeface="Roboto Condensed"/>
                <a:cs typeface="Roboto Condensed"/>
                <a:sym typeface="Roboto Condensed"/>
              </a:defRPr>
            </a:lvl3pPr>
            <a:lvl4pPr lvl="3" algn="r">
              <a:buNone/>
              <a:defRPr sz="900" b="1">
                <a:solidFill>
                  <a:schemeClr val="lt1"/>
                </a:solidFill>
                <a:latin typeface="Roboto Condensed"/>
                <a:ea typeface="Roboto Condensed"/>
                <a:cs typeface="Roboto Condensed"/>
                <a:sym typeface="Roboto Condensed"/>
              </a:defRPr>
            </a:lvl4pPr>
            <a:lvl5pPr lvl="4" algn="r">
              <a:buNone/>
              <a:defRPr sz="900" b="1">
                <a:solidFill>
                  <a:schemeClr val="lt1"/>
                </a:solidFill>
                <a:latin typeface="Roboto Condensed"/>
                <a:ea typeface="Roboto Condensed"/>
                <a:cs typeface="Roboto Condensed"/>
                <a:sym typeface="Roboto Condensed"/>
              </a:defRPr>
            </a:lvl5pPr>
            <a:lvl6pPr lvl="5" algn="r">
              <a:buNone/>
              <a:defRPr sz="900" b="1">
                <a:solidFill>
                  <a:schemeClr val="lt1"/>
                </a:solidFill>
                <a:latin typeface="Roboto Condensed"/>
                <a:ea typeface="Roboto Condensed"/>
                <a:cs typeface="Roboto Condensed"/>
                <a:sym typeface="Roboto Condensed"/>
              </a:defRPr>
            </a:lvl6pPr>
            <a:lvl7pPr lvl="6" algn="r">
              <a:buNone/>
              <a:defRPr sz="900" b="1">
                <a:solidFill>
                  <a:schemeClr val="lt1"/>
                </a:solidFill>
                <a:latin typeface="Roboto Condensed"/>
                <a:ea typeface="Roboto Condensed"/>
                <a:cs typeface="Roboto Condensed"/>
                <a:sym typeface="Roboto Condensed"/>
              </a:defRPr>
            </a:lvl7pPr>
            <a:lvl8pPr lvl="7" algn="r">
              <a:buNone/>
              <a:defRPr sz="900" b="1">
                <a:solidFill>
                  <a:schemeClr val="lt1"/>
                </a:solidFill>
                <a:latin typeface="Roboto Condensed"/>
                <a:ea typeface="Roboto Condensed"/>
                <a:cs typeface="Roboto Condensed"/>
                <a:sym typeface="Roboto Condensed"/>
              </a:defRPr>
            </a:lvl8pPr>
            <a:lvl9pPr lvl="8" algn="r">
              <a:buNone/>
              <a:defRPr sz="900" b="1">
                <a:solidFill>
                  <a:schemeClr val="lt1"/>
                </a:solidFill>
                <a:latin typeface="Roboto Condensed"/>
                <a:ea typeface="Roboto Condensed"/>
                <a:cs typeface="Roboto Condensed"/>
                <a:sym typeface="Roboto Condensed"/>
              </a:defRPr>
            </a:lvl9pPr>
          </a:lstStyle>
          <a:p>
            <a:fld id="{00000000-1234-1234-1234-123412341234}" type="slidenum">
              <a:rPr lang="en"/>
              <a:pPr/>
              <a:t>‹#›</a:t>
            </a:fld>
            <a:endParaRPr lang="en"/>
          </a:p>
        </p:txBody>
      </p:sp>
    </p:spTree>
  </p:cSld>
  <p:clrMap bg1="lt1" tx1="dk1" bg2="dk2" tx2="lt2" accent1="accent1" accent2="accent2" accent3="accent3" accent4="accent4" accent5="accent5" accent6="accent6" hlink="hlink" folHlink="folHlink"/>
  <p:sldLayoutIdLst>
    <p:sldLayoutId id="2147483648" r:id="rId1"/>
    <p:sldLayoutId id="2147483659" r:id="rId2"/>
    <p:sldLayoutId id="2147483660" r:id="rId3"/>
    <p:sldLayoutId id="2147483662" r:id="rId4"/>
    <p:sldLayoutId id="2147483663" r:id="rId5"/>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11"/>
          <p:cNvSpPr txBox="1">
            <a:spLocks noGrp="1"/>
          </p:cNvSpPr>
          <p:nvPr>
            <p:ph type="ctrTitle"/>
          </p:nvPr>
        </p:nvSpPr>
        <p:spPr>
          <a:xfrm>
            <a:off x="514351" y="1461001"/>
            <a:ext cx="4503698" cy="2221425"/>
          </a:xfrm>
          <a:prstGeom prst="rect">
            <a:avLst/>
          </a:prstGeom>
        </p:spPr>
        <p:txBody>
          <a:bodyPr spcFirstLastPara="1" wrap="square" lIns="68569" tIns="68569" rIns="68569" bIns="68569" anchor="ctr" anchorCtr="0">
            <a:noAutofit/>
          </a:bodyPr>
          <a:lstStyle/>
          <a:p>
            <a:r>
              <a:rPr lang="en" sz="2250"/>
              <a:t>Bài 5</a:t>
            </a:r>
            <a:br>
              <a:rPr lang="en"/>
            </a:br>
            <a:r>
              <a:rPr lang="en"/>
              <a:t>OOP - </a:t>
            </a:r>
            <a:br>
              <a:rPr lang="en"/>
            </a:br>
            <a:r>
              <a:rPr lang="en"/>
              <a:t>Tính Kế thừa và </a:t>
            </a:r>
            <a:br>
              <a:rPr lang="en"/>
            </a:br>
            <a:r>
              <a:rPr lang="en"/>
              <a:t>Đa hình</a:t>
            </a:r>
            <a:endParaRPr/>
          </a:p>
        </p:txBody>
      </p:sp>
      <p:sp>
        <p:nvSpPr>
          <p:cNvPr id="5" name="Google Shape;193;p12">
            <a:extLst>
              <a:ext uri="{FF2B5EF4-FFF2-40B4-BE49-F238E27FC236}">
                <a16:creationId xmlns:a16="http://schemas.microsoft.com/office/drawing/2014/main" id="{10BBCFE1-662D-A84D-9DF0-991C7575F341}"/>
              </a:ext>
            </a:extLst>
          </p:cNvPr>
          <p:cNvSpPr txBox="1">
            <a:spLocks/>
          </p:cNvSpPr>
          <p:nvPr/>
        </p:nvSpPr>
        <p:spPr>
          <a:xfrm>
            <a:off x="2973937" y="4272897"/>
            <a:ext cx="3563596" cy="307649"/>
          </a:xfrm>
          <a:prstGeom prst="rect">
            <a:avLst/>
          </a:prstGeom>
        </p:spPr>
        <p:txBody>
          <a:bodyPr spcFirstLastPara="1" wrap="square" lIns="68569" tIns="68569" rIns="68569" bIns="68569"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a:lstStyle>
          <a:p>
            <a:pPr algn="r">
              <a:buClr>
                <a:schemeClr val="dk1"/>
              </a:buClr>
              <a:buSzPts val="1100"/>
            </a:pPr>
            <a:r>
              <a:rPr lang="en" sz="1200">
                <a:solidFill>
                  <a:srgbClr val="263248"/>
                </a:solidFill>
                <a:effectLst>
                  <a:glow rad="63500">
                    <a:schemeClr val="accent4">
                      <a:satMod val="175000"/>
                      <a:alpha val="40000"/>
                    </a:schemeClr>
                  </a:glow>
                </a:effectLst>
                <a:latin typeface="Roboto Condensed Light"/>
                <a:ea typeface="Roboto Condensed Light"/>
                <a:sym typeface="Roboto Condensed Light"/>
              </a:rPr>
              <a:t>Biên soạn: </a:t>
            </a:r>
            <a:r>
              <a:rPr lang="en" sz="1200" b="1">
                <a:solidFill>
                  <a:srgbClr val="263248"/>
                </a:solidFill>
                <a:effectLst>
                  <a:glow rad="63500">
                    <a:schemeClr val="accent4">
                      <a:satMod val="175000"/>
                      <a:alpha val="40000"/>
                    </a:schemeClr>
                  </a:glow>
                </a:effectLst>
                <a:latin typeface="Roboto Condensed Light"/>
                <a:ea typeface="Roboto Condensed Light"/>
                <a:sym typeface="Roboto Condensed Light"/>
              </a:rPr>
              <a:t>Huỳnh Thành Lộc</a:t>
            </a:r>
            <a:endParaRPr lang="en-US" sz="1200" b="1">
              <a:solidFill>
                <a:schemeClr val="bg1"/>
              </a:solidFill>
              <a:effectLst>
                <a:glow rad="63500">
                  <a:schemeClr val="accent4">
                    <a:satMod val="175000"/>
                    <a:alpha val="40000"/>
                  </a:schemeClr>
                </a:glow>
              </a:effectLst>
            </a:endParaRPr>
          </a:p>
          <a:p>
            <a:pPr algn="ctr">
              <a:spcAft>
                <a:spcPts val="750"/>
              </a:spcAft>
            </a:pPr>
            <a:endParaRPr lang="en-US" sz="1200">
              <a:solidFill>
                <a:schemeClr val="bg1"/>
              </a:solidFill>
            </a:endParaRPr>
          </a:p>
        </p:txBody>
      </p:sp>
      <p:sp>
        <p:nvSpPr>
          <p:cNvPr id="6" name="Google Shape;193;p12">
            <a:extLst>
              <a:ext uri="{FF2B5EF4-FFF2-40B4-BE49-F238E27FC236}">
                <a16:creationId xmlns:a16="http://schemas.microsoft.com/office/drawing/2014/main" id="{22482D3B-B00E-214C-9100-60DA0FDBB24E}"/>
              </a:ext>
            </a:extLst>
          </p:cNvPr>
          <p:cNvSpPr txBox="1">
            <a:spLocks/>
          </p:cNvSpPr>
          <p:nvPr/>
        </p:nvSpPr>
        <p:spPr>
          <a:xfrm>
            <a:off x="1" y="4905286"/>
            <a:ext cx="1589518" cy="238214"/>
          </a:xfrm>
          <a:prstGeom prst="rect">
            <a:avLst/>
          </a:prstGeom>
        </p:spPr>
        <p:txBody>
          <a:bodyPr spcFirstLastPara="1" wrap="square" lIns="68569" tIns="68569" rIns="68569" bIns="68569"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a:lstStyle>
          <a:p>
            <a:pPr>
              <a:buClr>
                <a:schemeClr val="dk1"/>
              </a:buClr>
              <a:buSzPts val="1100"/>
            </a:pPr>
            <a:r>
              <a:rPr lang="en" sz="900" i="1">
                <a:solidFill>
                  <a:srgbClr val="263248"/>
                </a:solidFill>
                <a:latin typeface="Roboto Condensed Light"/>
                <a:ea typeface="Roboto Condensed Light"/>
                <a:sym typeface="Roboto Condensed Light"/>
              </a:rPr>
              <a:t>Cập nhật: </a:t>
            </a:r>
            <a:r>
              <a:rPr lang="en" sz="900" b="1" i="1">
                <a:solidFill>
                  <a:srgbClr val="263248"/>
                </a:solidFill>
                <a:latin typeface="Roboto Condensed Light"/>
                <a:ea typeface="Roboto Condensed Light"/>
                <a:sym typeface="Roboto Condensed Light"/>
              </a:rPr>
              <a:t>Tháng 01/2022</a:t>
            </a:r>
            <a:endParaRPr lang="en-US" sz="900" b="1" i="1">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B75EB-42E3-C744-9CAF-7D2DB53CDAC0}"/>
              </a:ext>
            </a:extLst>
          </p:cNvPr>
          <p:cNvSpPr>
            <a:spLocks noGrp="1"/>
          </p:cNvSpPr>
          <p:nvPr>
            <p:ph type="title"/>
          </p:nvPr>
        </p:nvSpPr>
        <p:spPr/>
        <p:txBody>
          <a:bodyPr/>
          <a:lstStyle/>
          <a:p>
            <a:r>
              <a:rPr lang="en-VN"/>
              <a:t>Nội dung (02 buổi = 06 tiết)</a:t>
            </a:r>
          </a:p>
        </p:txBody>
      </p:sp>
      <p:sp>
        <p:nvSpPr>
          <p:cNvPr id="3" name="Text Placeholder 2">
            <a:extLst>
              <a:ext uri="{FF2B5EF4-FFF2-40B4-BE49-F238E27FC236}">
                <a16:creationId xmlns:a16="http://schemas.microsoft.com/office/drawing/2014/main" id="{915ED961-82CE-F140-B979-1794E0DE9605}"/>
              </a:ext>
            </a:extLst>
          </p:cNvPr>
          <p:cNvSpPr>
            <a:spLocks noGrp="1"/>
          </p:cNvSpPr>
          <p:nvPr>
            <p:ph type="body" idx="1"/>
          </p:nvPr>
        </p:nvSpPr>
        <p:spPr>
          <a:xfrm>
            <a:off x="610704" y="1327350"/>
            <a:ext cx="6124633" cy="3145500"/>
          </a:xfrm>
        </p:spPr>
        <p:txBody>
          <a:bodyPr/>
          <a:lstStyle/>
          <a:p>
            <a:pPr>
              <a:buSzPct val="120000"/>
              <a:buBlip>
                <a:blip r:embed="rId3"/>
              </a:buBlip>
            </a:pPr>
            <a:r>
              <a:rPr lang="en-VN"/>
              <a:t> Tính Kế thừa</a:t>
            </a:r>
          </a:p>
          <a:p>
            <a:pPr>
              <a:buSzPct val="120000"/>
              <a:buBlip>
                <a:blip r:embed="rId3"/>
              </a:buBlip>
            </a:pPr>
            <a:r>
              <a:rPr lang="en-VN"/>
              <a:t> Tính Đa hình</a:t>
            </a:r>
          </a:p>
          <a:p>
            <a:pPr marL="407988" indent="-350838">
              <a:buSzPct val="120000"/>
              <a:buBlip>
                <a:blip r:embed="rId3"/>
              </a:buBlip>
            </a:pPr>
            <a:r>
              <a:rPr lang="en-VN"/>
              <a:t>Bài tập vận dụng</a:t>
            </a:r>
          </a:p>
        </p:txBody>
      </p:sp>
      <p:sp>
        <p:nvSpPr>
          <p:cNvPr id="5" name="Slide Number Placeholder 4">
            <a:extLst>
              <a:ext uri="{FF2B5EF4-FFF2-40B4-BE49-F238E27FC236}">
                <a16:creationId xmlns:a16="http://schemas.microsoft.com/office/drawing/2014/main" id="{6E930C6E-312A-4B41-9E15-B553A535C154}"/>
              </a:ext>
            </a:extLst>
          </p:cNvPr>
          <p:cNvSpPr>
            <a:spLocks noGrp="1"/>
          </p:cNvSpPr>
          <p:nvPr>
            <p:ph type="sldNum" idx="12"/>
          </p:nvPr>
        </p:nvSpPr>
        <p:spPr/>
        <p:txBody>
          <a:bodyPr/>
          <a:lstStyle/>
          <a:p>
            <a:fld id="{00000000-1234-1234-1234-123412341234}" type="slidenum">
              <a:rPr lang="en"/>
              <a:pPr/>
              <a:t>2</a:t>
            </a:fld>
            <a:endParaRPr lang="en"/>
          </a:p>
        </p:txBody>
      </p:sp>
    </p:spTree>
    <p:extLst>
      <p:ext uri="{BB962C8B-B14F-4D97-AF65-F5344CB8AC3E}">
        <p14:creationId xmlns:p14="http://schemas.microsoft.com/office/powerpoint/2010/main" val="28971529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8707A-DF9C-7442-AA8B-3854934550D4}"/>
              </a:ext>
            </a:extLst>
          </p:cNvPr>
          <p:cNvSpPr>
            <a:spLocks noGrp="1"/>
          </p:cNvSpPr>
          <p:nvPr>
            <p:ph type="ctrTitle"/>
          </p:nvPr>
        </p:nvSpPr>
        <p:spPr>
          <a:xfrm>
            <a:off x="347644" y="2951358"/>
            <a:ext cx="3566434" cy="1549204"/>
          </a:xfrm>
        </p:spPr>
        <p:txBody>
          <a:bodyPr anchor="ctr"/>
          <a:lstStyle/>
          <a:p>
            <a:r>
              <a:rPr lang="en-US"/>
              <a:t>TÍNH KẾ THỪA</a:t>
            </a:r>
            <a:endParaRPr lang="en-VN" sz="1800"/>
          </a:p>
        </p:txBody>
      </p:sp>
      <p:sp>
        <p:nvSpPr>
          <p:cNvPr id="5" name="Google Shape;224;p14">
            <a:extLst>
              <a:ext uri="{FF2B5EF4-FFF2-40B4-BE49-F238E27FC236}">
                <a16:creationId xmlns:a16="http://schemas.microsoft.com/office/drawing/2014/main" id="{0DE51CAE-68FF-8440-AB6F-0825A96EDEA2}"/>
              </a:ext>
            </a:extLst>
          </p:cNvPr>
          <p:cNvSpPr txBox="1"/>
          <p:nvPr/>
        </p:nvSpPr>
        <p:spPr>
          <a:xfrm>
            <a:off x="347644" y="642938"/>
            <a:ext cx="1636200" cy="2352150"/>
          </a:xfrm>
          <a:prstGeom prst="rect">
            <a:avLst/>
          </a:prstGeom>
          <a:noFill/>
          <a:ln>
            <a:noFill/>
          </a:ln>
        </p:spPr>
        <p:txBody>
          <a:bodyPr spcFirstLastPara="1" wrap="square" lIns="68569" tIns="68569" rIns="68569" bIns="68569" anchor="b" anchorCtr="0">
            <a:noAutofit/>
          </a:bodyPr>
          <a:lstStyle/>
          <a:p>
            <a:r>
              <a:rPr lang="en" sz="9000" b="1">
                <a:solidFill>
                  <a:srgbClr val="3F5378"/>
                </a:solidFill>
                <a:latin typeface="Roboto Condensed"/>
                <a:ea typeface="Roboto Condensed"/>
                <a:cs typeface="Roboto Condensed"/>
                <a:sym typeface="Roboto Condensed"/>
              </a:rPr>
              <a:t>1</a:t>
            </a:r>
            <a:endParaRPr sz="2250" b="1">
              <a:solidFill>
                <a:srgbClr val="3F5378"/>
              </a:solidFill>
              <a:latin typeface="Roboto Condensed"/>
              <a:ea typeface="Roboto Condensed"/>
              <a:cs typeface="Roboto Condensed"/>
              <a:sym typeface="Roboto Condensed"/>
            </a:endParaRPr>
          </a:p>
        </p:txBody>
      </p:sp>
      <p:sp>
        <p:nvSpPr>
          <p:cNvPr id="3" name="Slide Number Placeholder 2">
            <a:extLst>
              <a:ext uri="{FF2B5EF4-FFF2-40B4-BE49-F238E27FC236}">
                <a16:creationId xmlns:a16="http://schemas.microsoft.com/office/drawing/2014/main" id="{676B9EF8-B481-D54E-AE0E-70DD944BA2FF}"/>
              </a:ext>
            </a:extLst>
          </p:cNvPr>
          <p:cNvSpPr>
            <a:spLocks noGrp="1"/>
          </p:cNvSpPr>
          <p:nvPr>
            <p:ph type="sldNum" idx="12"/>
          </p:nvPr>
        </p:nvSpPr>
        <p:spPr/>
        <p:txBody>
          <a:bodyPr/>
          <a:lstStyle/>
          <a:p>
            <a:fld id="{00000000-1234-1234-1234-123412341234}" type="slidenum">
              <a:rPr lang="en"/>
              <a:pPr/>
              <a:t>3</a:t>
            </a:fld>
            <a:endParaRPr lang="en"/>
          </a:p>
        </p:txBody>
      </p:sp>
    </p:spTree>
    <p:extLst>
      <p:ext uri="{BB962C8B-B14F-4D97-AF65-F5344CB8AC3E}">
        <p14:creationId xmlns:p14="http://schemas.microsoft.com/office/powerpoint/2010/main" val="27194317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B75EB-42E3-C744-9CAF-7D2DB53CDAC0}"/>
              </a:ext>
            </a:extLst>
          </p:cNvPr>
          <p:cNvSpPr>
            <a:spLocks noGrp="1"/>
          </p:cNvSpPr>
          <p:nvPr>
            <p:ph type="title"/>
          </p:nvPr>
        </p:nvSpPr>
        <p:spPr/>
        <p:txBody>
          <a:bodyPr/>
          <a:lstStyle/>
          <a:p>
            <a:r>
              <a:rPr lang="en-VN"/>
              <a:t>Các đặc trưng của OOP</a:t>
            </a:r>
          </a:p>
        </p:txBody>
      </p:sp>
      <p:sp>
        <p:nvSpPr>
          <p:cNvPr id="10" name="Slide Number Placeholder 9">
            <a:extLst>
              <a:ext uri="{FF2B5EF4-FFF2-40B4-BE49-F238E27FC236}">
                <a16:creationId xmlns:a16="http://schemas.microsoft.com/office/drawing/2014/main" id="{E0492333-E1FD-0743-A73D-1995560B0D93}"/>
              </a:ext>
            </a:extLst>
          </p:cNvPr>
          <p:cNvSpPr>
            <a:spLocks noGrp="1"/>
          </p:cNvSpPr>
          <p:nvPr>
            <p:ph type="sldNum" idx="12"/>
          </p:nvPr>
        </p:nvSpPr>
        <p:spPr/>
        <p:txBody>
          <a:bodyPr/>
          <a:lstStyle/>
          <a:p>
            <a:fld id="{00000000-1234-1234-1234-123412341234}" type="slidenum">
              <a:rPr lang="en"/>
              <a:pPr/>
              <a:t>4</a:t>
            </a:fld>
            <a:endParaRPr lang="en"/>
          </a:p>
        </p:txBody>
      </p:sp>
      <p:pic>
        <p:nvPicPr>
          <p:cNvPr id="1026" name="Picture 2" descr="OOP Concepts in Java | CodingNomads">
            <a:extLst>
              <a:ext uri="{FF2B5EF4-FFF2-40B4-BE49-F238E27FC236}">
                <a16:creationId xmlns:a16="http://schemas.microsoft.com/office/drawing/2014/main" id="{914D7E81-53D4-D44C-AA92-08F1787FDB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89074" y="1356648"/>
            <a:ext cx="3279852" cy="327985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89FF0A7F-E6EE-FD49-B0C6-8E1F49B3352F}"/>
              </a:ext>
            </a:extLst>
          </p:cNvPr>
          <p:cNvSpPr txBox="1"/>
          <p:nvPr/>
        </p:nvSpPr>
        <p:spPr>
          <a:xfrm>
            <a:off x="2337572" y="1460811"/>
            <a:ext cx="665567" cy="861774"/>
          </a:xfrm>
          <a:prstGeom prst="rect">
            <a:avLst/>
          </a:prstGeom>
          <a:noFill/>
        </p:spPr>
        <p:txBody>
          <a:bodyPr wrap="none" rtlCol="0">
            <a:spAutoFit/>
          </a:bodyPr>
          <a:lstStyle/>
          <a:p>
            <a:r>
              <a:rPr lang="en-VN" sz="5000" b="1">
                <a:solidFill>
                  <a:srgbClr val="C00000"/>
                </a:solidFill>
                <a:latin typeface="Roboto" panose="02000000000000000000" pitchFamily="2" charset="0"/>
                <a:ea typeface="Roboto" panose="02000000000000000000" pitchFamily="2" charset="0"/>
              </a:rPr>
              <a:t>✓</a:t>
            </a:r>
          </a:p>
        </p:txBody>
      </p:sp>
      <p:sp>
        <p:nvSpPr>
          <p:cNvPr id="6" name="TextBox 5">
            <a:extLst>
              <a:ext uri="{FF2B5EF4-FFF2-40B4-BE49-F238E27FC236}">
                <a16:creationId xmlns:a16="http://schemas.microsoft.com/office/drawing/2014/main" id="{D3765E8E-76AE-C545-AB74-462F6AAF2B06}"/>
              </a:ext>
            </a:extLst>
          </p:cNvPr>
          <p:cNvSpPr txBox="1"/>
          <p:nvPr/>
        </p:nvSpPr>
        <p:spPr>
          <a:xfrm>
            <a:off x="3939631" y="1460811"/>
            <a:ext cx="665567" cy="861774"/>
          </a:xfrm>
          <a:prstGeom prst="rect">
            <a:avLst/>
          </a:prstGeom>
          <a:noFill/>
        </p:spPr>
        <p:txBody>
          <a:bodyPr wrap="none" rtlCol="0">
            <a:spAutoFit/>
          </a:bodyPr>
          <a:lstStyle/>
          <a:p>
            <a:r>
              <a:rPr lang="en-VN" sz="5000" b="1">
                <a:solidFill>
                  <a:srgbClr val="C00000"/>
                </a:solidFill>
                <a:latin typeface="Roboto" panose="02000000000000000000" pitchFamily="2" charset="0"/>
                <a:ea typeface="Roboto" panose="02000000000000000000" pitchFamily="2" charset="0"/>
              </a:rPr>
              <a:t>✓</a:t>
            </a:r>
          </a:p>
        </p:txBody>
      </p:sp>
    </p:spTree>
    <p:extLst>
      <p:ext uri="{BB962C8B-B14F-4D97-AF65-F5344CB8AC3E}">
        <p14:creationId xmlns:p14="http://schemas.microsoft.com/office/powerpoint/2010/main" val="20738971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B75EB-42E3-C744-9CAF-7D2DB53CDAC0}"/>
              </a:ext>
            </a:extLst>
          </p:cNvPr>
          <p:cNvSpPr>
            <a:spLocks noGrp="1"/>
          </p:cNvSpPr>
          <p:nvPr>
            <p:ph type="title"/>
          </p:nvPr>
        </p:nvSpPr>
        <p:spPr/>
        <p:txBody>
          <a:bodyPr/>
          <a:lstStyle/>
          <a:p>
            <a:r>
              <a:rPr lang="en-VN"/>
              <a:t>Tính Kế thừa</a:t>
            </a:r>
          </a:p>
        </p:txBody>
      </p:sp>
      <p:sp>
        <p:nvSpPr>
          <p:cNvPr id="3" name="Text Placeholder 2">
            <a:extLst>
              <a:ext uri="{FF2B5EF4-FFF2-40B4-BE49-F238E27FC236}">
                <a16:creationId xmlns:a16="http://schemas.microsoft.com/office/drawing/2014/main" id="{915ED961-82CE-F140-B979-1794E0DE9605}"/>
              </a:ext>
            </a:extLst>
          </p:cNvPr>
          <p:cNvSpPr>
            <a:spLocks noGrp="1"/>
          </p:cNvSpPr>
          <p:nvPr>
            <p:ph type="body" idx="1"/>
          </p:nvPr>
        </p:nvSpPr>
        <p:spPr/>
        <p:txBody>
          <a:bodyPr/>
          <a:lstStyle/>
          <a:p>
            <a:pPr algn="just">
              <a:buSzPct val="100000"/>
              <a:buBlip>
                <a:blip r:embed="rId3"/>
              </a:buBlip>
            </a:pPr>
            <a:r>
              <a:rPr lang="en-VN" sz="2000" b="1"/>
              <a:t>Bài toán: </a:t>
            </a:r>
            <a:r>
              <a:rPr lang="en-VN" sz="2000">
                <a:solidFill>
                  <a:schemeClr val="tx1"/>
                </a:solidFill>
              </a:rPr>
              <a:t>Quản lý Sinh viên và Nhân viên trong trường học</a:t>
            </a:r>
          </a:p>
          <a:p>
            <a:pPr marL="57150" indent="0" algn="just">
              <a:buSzPct val="120000"/>
              <a:buNone/>
            </a:pPr>
            <a:endParaRPr lang="en-VN" sz="2000" i="1">
              <a:solidFill>
                <a:schemeClr val="tx1"/>
              </a:solidFill>
            </a:endParaRPr>
          </a:p>
          <a:p>
            <a:pPr marL="630238" lvl="1" indent="-230188" algn="just">
              <a:buClr>
                <a:srgbClr val="002060"/>
              </a:buClr>
              <a:buSzPct val="100000"/>
              <a:buFont typeface="+mj-lt"/>
              <a:buAutoNum type="alphaLcParenR"/>
            </a:pPr>
            <a:endParaRPr lang="en-VN"/>
          </a:p>
        </p:txBody>
      </p:sp>
      <p:sp>
        <p:nvSpPr>
          <p:cNvPr id="5" name="Slide Number Placeholder 4">
            <a:extLst>
              <a:ext uri="{FF2B5EF4-FFF2-40B4-BE49-F238E27FC236}">
                <a16:creationId xmlns:a16="http://schemas.microsoft.com/office/drawing/2014/main" id="{9FA95CF2-CB3B-A043-93FD-EF6EC9BE1C97}"/>
              </a:ext>
            </a:extLst>
          </p:cNvPr>
          <p:cNvSpPr>
            <a:spLocks noGrp="1"/>
          </p:cNvSpPr>
          <p:nvPr>
            <p:ph type="sldNum" idx="12"/>
          </p:nvPr>
        </p:nvSpPr>
        <p:spPr/>
        <p:txBody>
          <a:bodyPr/>
          <a:lstStyle/>
          <a:p>
            <a:fld id="{00000000-1234-1234-1234-123412341234}" type="slidenum">
              <a:rPr lang="en"/>
              <a:pPr/>
              <a:t>5</a:t>
            </a:fld>
            <a:endParaRPr lang="en"/>
          </a:p>
        </p:txBody>
      </p:sp>
      <p:graphicFrame>
        <p:nvGraphicFramePr>
          <p:cNvPr id="6" name="Table 5">
            <a:extLst>
              <a:ext uri="{FF2B5EF4-FFF2-40B4-BE49-F238E27FC236}">
                <a16:creationId xmlns:a16="http://schemas.microsoft.com/office/drawing/2014/main" id="{2E4A721B-2136-0140-8F1B-DD848E9B3571}"/>
              </a:ext>
            </a:extLst>
          </p:cNvPr>
          <p:cNvGraphicFramePr>
            <a:graphicFrameLocks noGrp="1"/>
          </p:cNvGraphicFramePr>
          <p:nvPr>
            <p:extLst>
              <p:ext uri="{D42A27DB-BD31-4B8C-83A1-F6EECF244321}">
                <p14:modId xmlns:p14="http://schemas.microsoft.com/office/powerpoint/2010/main" val="227093380"/>
              </p:ext>
            </p:extLst>
          </p:nvPr>
        </p:nvGraphicFramePr>
        <p:xfrm>
          <a:off x="189503" y="2140564"/>
          <a:ext cx="3029448" cy="2537126"/>
        </p:xfrm>
        <a:graphic>
          <a:graphicData uri="http://schemas.openxmlformats.org/drawingml/2006/table">
            <a:tbl>
              <a:tblPr firstRow="1" bandRow="1">
                <a:tableStyleId>{E27665BA-8202-44FC-AD62-C9F0E3EA811A}</a:tableStyleId>
              </a:tblPr>
              <a:tblGrid>
                <a:gridCol w="3029448">
                  <a:extLst>
                    <a:ext uri="{9D8B030D-6E8A-4147-A177-3AD203B41FA5}">
                      <a16:colId xmlns:a16="http://schemas.microsoft.com/office/drawing/2014/main" val="383870353"/>
                    </a:ext>
                  </a:extLst>
                </a:gridCol>
              </a:tblGrid>
              <a:tr h="342566">
                <a:tc>
                  <a:txBody>
                    <a:bodyPr/>
                    <a:lstStyle/>
                    <a:p>
                      <a:pPr algn="ctr"/>
                      <a:r>
                        <a:rPr lang="en-VN" sz="1200" b="1">
                          <a:solidFill>
                            <a:srgbClr val="C00000"/>
                          </a:solidFill>
                          <a:latin typeface="Roboto" panose="02000000000000000000" pitchFamily="2" charset="0"/>
                          <a:ea typeface="Roboto" panose="02000000000000000000" pitchFamily="2" charset="0"/>
                        </a:rPr>
                        <a:t>Student</a:t>
                      </a:r>
                    </a:p>
                  </a:txBody>
                  <a:tcPr anchor="ctr">
                    <a:solidFill>
                      <a:schemeClr val="accent5">
                        <a:lumMod val="20000"/>
                        <a:lumOff val="80000"/>
                      </a:schemeClr>
                    </a:solidFill>
                  </a:tcPr>
                </a:tc>
                <a:extLst>
                  <a:ext uri="{0D108BD9-81ED-4DB2-BD59-A6C34878D82A}">
                    <a16:rowId xmlns:a16="http://schemas.microsoft.com/office/drawing/2014/main" val="626105754"/>
                  </a:ext>
                </a:extLst>
              </a:tr>
              <a:tr h="929151">
                <a:tc>
                  <a:txBody>
                    <a:bodyPr/>
                    <a:lstStyle/>
                    <a:p>
                      <a:pPr marL="171450" indent="-171450">
                        <a:buFont typeface="System Font Regular"/>
                        <a:buChar char="−"/>
                      </a:pPr>
                      <a:r>
                        <a:rPr lang="en-US" sz="1200" b="0" i="0" u="none" strike="noStrike" kern="1200" cap="none" spc="0">
                          <a:solidFill>
                            <a:srgbClr val="0070C0"/>
                          </a:solidFill>
                          <a:highlight>
                            <a:srgbClr val="FFFF00"/>
                          </a:highlight>
                          <a:latin typeface="Roboto" panose="02000000000000000000" pitchFamily="2" charset="0"/>
                          <a:ea typeface="Roboto" panose="02000000000000000000" pitchFamily="2" charset="0"/>
                          <a:cs typeface="Arial" pitchFamily="34" charset="0"/>
                          <a:sym typeface="Arial"/>
                        </a:rPr>
                        <a:t>n</a:t>
                      </a:r>
                      <a:r>
                        <a:rPr lang="en-VN" sz="1200" b="0" i="0" u="none" strike="noStrike" kern="1200" cap="none" spc="0">
                          <a:solidFill>
                            <a:srgbClr val="0070C0"/>
                          </a:solidFill>
                          <a:highlight>
                            <a:srgbClr val="FFFF00"/>
                          </a:highlight>
                          <a:latin typeface="Roboto" panose="02000000000000000000" pitchFamily="2" charset="0"/>
                          <a:ea typeface="Roboto" panose="02000000000000000000" pitchFamily="2" charset="0"/>
                          <a:cs typeface="Arial" pitchFamily="34" charset="0"/>
                          <a:sym typeface="Arial"/>
                        </a:rPr>
                        <a:t>ame</a:t>
                      </a:r>
                      <a:r>
                        <a:rPr lang="en-VN" sz="1200">
                          <a:highlight>
                            <a:srgbClr val="FFFF00"/>
                          </a:highlight>
                          <a:latin typeface="Roboto" panose="02000000000000000000" pitchFamily="2" charset="0"/>
                          <a:ea typeface="Roboto" panose="02000000000000000000" pitchFamily="2" charset="0"/>
                        </a:rPr>
                        <a:t>: </a:t>
                      </a:r>
                      <a:r>
                        <a:rPr lang="en-VN" sz="1200">
                          <a:solidFill>
                            <a:srgbClr val="0432FF"/>
                          </a:solidFill>
                          <a:highlight>
                            <a:srgbClr val="FFFF00"/>
                          </a:highlight>
                          <a:latin typeface="Roboto" panose="02000000000000000000" pitchFamily="2" charset="0"/>
                          <a:ea typeface="Roboto" panose="02000000000000000000" pitchFamily="2" charset="0"/>
                        </a:rPr>
                        <a:t>string</a:t>
                      </a:r>
                    </a:p>
                    <a:p>
                      <a:pPr marL="171450" indent="-171450">
                        <a:buFont typeface="System Font Regular"/>
                        <a:buChar char="−"/>
                      </a:pPr>
                      <a:r>
                        <a:rPr lang="en-US" sz="1200" b="0" i="0" u="none" strike="noStrike" kern="1200" cap="none" spc="0">
                          <a:solidFill>
                            <a:srgbClr val="0070C0"/>
                          </a:solidFill>
                          <a:highlight>
                            <a:srgbClr val="FFFF00"/>
                          </a:highlight>
                          <a:latin typeface="Roboto" panose="02000000000000000000" pitchFamily="2" charset="0"/>
                          <a:ea typeface="Roboto" panose="02000000000000000000" pitchFamily="2" charset="0"/>
                          <a:cs typeface="Arial" pitchFamily="34" charset="0"/>
                          <a:sym typeface="Arial"/>
                        </a:rPr>
                        <a:t>b</a:t>
                      </a:r>
                      <a:r>
                        <a:rPr lang="en-VN" sz="1200" b="0" i="0" u="none" strike="noStrike" kern="1200" cap="none" spc="0">
                          <a:solidFill>
                            <a:srgbClr val="0070C0"/>
                          </a:solidFill>
                          <a:highlight>
                            <a:srgbClr val="FFFF00"/>
                          </a:highlight>
                          <a:latin typeface="Roboto" panose="02000000000000000000" pitchFamily="2" charset="0"/>
                          <a:ea typeface="Roboto" panose="02000000000000000000" pitchFamily="2" charset="0"/>
                          <a:cs typeface="Arial" pitchFamily="34" charset="0"/>
                          <a:sym typeface="Arial"/>
                        </a:rPr>
                        <a:t>irthYear</a:t>
                      </a:r>
                      <a:r>
                        <a:rPr lang="en-VN" sz="1200">
                          <a:highlight>
                            <a:srgbClr val="FFFF00"/>
                          </a:highlight>
                          <a:latin typeface="Roboto" panose="02000000000000000000" pitchFamily="2" charset="0"/>
                          <a:ea typeface="Roboto" panose="02000000000000000000" pitchFamily="2" charset="0"/>
                        </a:rPr>
                        <a:t>: </a:t>
                      </a:r>
                      <a:r>
                        <a:rPr lang="en-VN" sz="1200">
                          <a:solidFill>
                            <a:srgbClr val="0432FF"/>
                          </a:solidFill>
                          <a:highlight>
                            <a:srgbClr val="FFFF00"/>
                          </a:highlight>
                          <a:latin typeface="Roboto" panose="02000000000000000000" pitchFamily="2" charset="0"/>
                          <a:ea typeface="Roboto" panose="02000000000000000000" pitchFamily="2" charset="0"/>
                        </a:rPr>
                        <a:t>int</a:t>
                      </a:r>
                    </a:p>
                    <a:p>
                      <a:pPr marL="171450" indent="-171450">
                        <a:buFont typeface="System Font Regular"/>
                        <a:buChar char="−"/>
                      </a:pPr>
                      <a:r>
                        <a:rPr lang="en-US" sz="1200" b="0" i="0" u="none" strike="noStrike" kern="1200" cap="none" spc="0">
                          <a:solidFill>
                            <a:srgbClr val="0070C0"/>
                          </a:solidFill>
                          <a:highlight>
                            <a:srgbClr val="FFFF00"/>
                          </a:highlight>
                          <a:latin typeface="Roboto" panose="02000000000000000000" pitchFamily="2" charset="0"/>
                          <a:ea typeface="Roboto" panose="02000000000000000000" pitchFamily="2" charset="0"/>
                          <a:cs typeface="Arial" pitchFamily="34" charset="0"/>
                          <a:sym typeface="Arial"/>
                        </a:rPr>
                        <a:t>address</a:t>
                      </a:r>
                      <a:r>
                        <a:rPr lang="en-VN" sz="1200">
                          <a:highlight>
                            <a:srgbClr val="FFFF00"/>
                          </a:highlight>
                          <a:latin typeface="Roboto" panose="02000000000000000000" pitchFamily="2" charset="0"/>
                          <a:ea typeface="Roboto" panose="02000000000000000000" pitchFamily="2" charset="0"/>
                        </a:rPr>
                        <a:t>: </a:t>
                      </a:r>
                      <a:r>
                        <a:rPr lang="en-VN" sz="1200">
                          <a:solidFill>
                            <a:srgbClr val="0432FF"/>
                          </a:solidFill>
                          <a:highlight>
                            <a:srgbClr val="FFFF00"/>
                          </a:highlight>
                          <a:latin typeface="Roboto" panose="02000000000000000000" pitchFamily="2" charset="0"/>
                          <a:ea typeface="Roboto" panose="02000000000000000000" pitchFamily="2" charset="0"/>
                        </a:rPr>
                        <a:t>string</a:t>
                      </a:r>
                    </a:p>
                    <a:p>
                      <a:pPr marL="171450" indent="-171450">
                        <a:buFont typeface="System Font Regular"/>
                        <a:buChar char="−"/>
                      </a:pPr>
                      <a:r>
                        <a:rPr lang="en-US" sz="12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program</a:t>
                      </a:r>
                      <a:r>
                        <a:rPr lang="en-VN" sz="1200">
                          <a:latin typeface="Roboto" panose="02000000000000000000" pitchFamily="2" charset="0"/>
                          <a:ea typeface="Roboto" panose="02000000000000000000" pitchFamily="2" charset="0"/>
                        </a:rPr>
                        <a:t>: </a:t>
                      </a:r>
                      <a:r>
                        <a:rPr lang="en-VN" sz="1200">
                          <a:solidFill>
                            <a:srgbClr val="0432FF"/>
                          </a:solidFill>
                          <a:latin typeface="Roboto" panose="02000000000000000000" pitchFamily="2" charset="0"/>
                          <a:ea typeface="Roboto" panose="02000000000000000000" pitchFamily="2" charset="0"/>
                        </a:rPr>
                        <a:t>string</a:t>
                      </a:r>
                    </a:p>
                    <a:p>
                      <a:pPr marL="171450" indent="-171450">
                        <a:buFont typeface="System Font Regular"/>
                        <a:buChar char="−"/>
                      </a:pPr>
                      <a:r>
                        <a:rPr lang="en-US" sz="12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year</a:t>
                      </a:r>
                      <a:r>
                        <a:rPr lang="en-VN" sz="1200">
                          <a:solidFill>
                            <a:srgbClr val="0432FF"/>
                          </a:solidFill>
                          <a:latin typeface="Roboto" panose="02000000000000000000" pitchFamily="2" charset="0"/>
                          <a:ea typeface="Roboto" panose="02000000000000000000" pitchFamily="2" charset="0"/>
                        </a:rPr>
                        <a:t>: int</a:t>
                      </a:r>
                    </a:p>
                  </a:txBody>
                  <a:tcPr>
                    <a:solidFill>
                      <a:schemeClr val="bg1"/>
                    </a:solidFill>
                  </a:tcPr>
                </a:tc>
                <a:extLst>
                  <a:ext uri="{0D108BD9-81ED-4DB2-BD59-A6C34878D82A}">
                    <a16:rowId xmlns:a16="http://schemas.microsoft.com/office/drawing/2014/main" val="4123102662"/>
                  </a:ext>
                </a:extLst>
              </a:tr>
              <a:tr h="760214">
                <a:tc>
                  <a:txBody>
                    <a:bodyPr/>
                    <a:lstStyle/>
                    <a:p>
                      <a:pPr marL="171450" marR="0" lvl="0" indent="-171450" algn="l" defTabSz="914400" rtl="0" eaLnBrk="1" fontAlgn="auto" latinLnBrk="0" hangingPunct="1">
                        <a:lnSpc>
                          <a:spcPct val="100000"/>
                        </a:lnSpc>
                        <a:spcBef>
                          <a:spcPts val="0"/>
                        </a:spcBef>
                        <a:spcAft>
                          <a:spcPts val="0"/>
                        </a:spcAft>
                        <a:buClr>
                          <a:srgbClr val="000000"/>
                        </a:buClr>
                        <a:buSzPct val="180000"/>
                        <a:buFont typeface=".PingFang SC Regular"/>
                        <a:buChar char="﹢"/>
                        <a:tabLst/>
                        <a:defRPr/>
                      </a:pPr>
                      <a:r>
                        <a:rPr lang="en-VN" sz="1200" b="0"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rPr>
                        <a:t>Student(</a:t>
                      </a:r>
                      <a:r>
                        <a:rPr lang="en-VN" sz="1200">
                          <a:solidFill>
                            <a:srgbClr val="0432FF"/>
                          </a:solidFill>
                          <a:latin typeface="Roboto" panose="02000000000000000000" pitchFamily="2" charset="0"/>
                          <a:ea typeface="Roboto" panose="02000000000000000000" pitchFamily="2" charset="0"/>
                        </a:rPr>
                        <a:t>string </a:t>
                      </a:r>
                      <a:r>
                        <a:rPr lang="en-US" sz="12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n</a:t>
                      </a:r>
                      <a:r>
                        <a:rPr lang="en-VN" sz="12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ame</a:t>
                      </a:r>
                      <a:r>
                        <a:rPr lang="en-VN" sz="12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 </a:t>
                      </a:r>
                      <a:r>
                        <a:rPr lang="en-VN" sz="1200">
                          <a:solidFill>
                            <a:srgbClr val="0432FF"/>
                          </a:solidFill>
                          <a:latin typeface="Roboto" panose="02000000000000000000" pitchFamily="2" charset="0"/>
                          <a:ea typeface="Roboto" panose="02000000000000000000" pitchFamily="2" charset="0"/>
                        </a:rPr>
                        <a:t>int </a:t>
                      </a:r>
                      <a:r>
                        <a:rPr lang="en-VN" sz="12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birthYear</a:t>
                      </a:r>
                      <a:r>
                        <a:rPr lang="en-VN" sz="12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 </a:t>
                      </a:r>
                      <a:r>
                        <a:rPr lang="en-VN" sz="1200">
                          <a:solidFill>
                            <a:srgbClr val="0432FF"/>
                          </a:solidFill>
                          <a:latin typeface="Roboto" panose="02000000000000000000" pitchFamily="2" charset="0"/>
                          <a:ea typeface="Roboto" panose="02000000000000000000" pitchFamily="2" charset="0"/>
                        </a:rPr>
                        <a:t>string </a:t>
                      </a:r>
                      <a:r>
                        <a:rPr lang="en-US" sz="12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address</a:t>
                      </a:r>
                      <a:r>
                        <a:rPr lang="en-VN" sz="12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 </a:t>
                      </a:r>
                      <a:r>
                        <a:rPr lang="en-VN" sz="1200">
                          <a:solidFill>
                            <a:srgbClr val="0432FF"/>
                          </a:solidFill>
                          <a:latin typeface="Roboto" panose="02000000000000000000" pitchFamily="2" charset="0"/>
                          <a:ea typeface="Roboto" panose="02000000000000000000" pitchFamily="2" charset="0"/>
                        </a:rPr>
                        <a:t>string </a:t>
                      </a:r>
                      <a:r>
                        <a:rPr lang="en-VN" sz="12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program</a:t>
                      </a:r>
                      <a:r>
                        <a:rPr lang="en-VN" sz="12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 </a:t>
                      </a:r>
                      <a:r>
                        <a:rPr lang="en-VN" sz="1200">
                          <a:solidFill>
                            <a:srgbClr val="0432FF"/>
                          </a:solidFill>
                          <a:latin typeface="Roboto" panose="02000000000000000000" pitchFamily="2" charset="0"/>
                          <a:ea typeface="Roboto" panose="02000000000000000000" pitchFamily="2" charset="0"/>
                        </a:rPr>
                        <a:t>int </a:t>
                      </a:r>
                      <a:r>
                        <a:rPr lang="en-VN" sz="12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year</a:t>
                      </a:r>
                      <a:r>
                        <a:rPr lang="en-VN" sz="1200" b="0"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rPr>
                        <a:t>)</a:t>
                      </a:r>
                    </a:p>
                    <a:p>
                      <a:pPr marL="171450" indent="-171450">
                        <a:buSzPct val="180000"/>
                        <a:buFont typeface=".PingFang SC Regular"/>
                        <a:buChar char="﹢"/>
                      </a:pPr>
                      <a:r>
                        <a:rPr lang="en-VN" sz="1200" b="0" i="0" u="none" strike="noStrike" kern="1200" cap="none" spc="0">
                          <a:solidFill>
                            <a:srgbClr val="FEA400"/>
                          </a:solidFill>
                          <a:highlight>
                            <a:srgbClr val="00FFFF"/>
                          </a:highlight>
                          <a:latin typeface="Roboto" panose="02000000000000000000" pitchFamily="2" charset="0"/>
                          <a:ea typeface="Roboto" panose="02000000000000000000" pitchFamily="2" charset="0"/>
                          <a:cs typeface="Arial" pitchFamily="34" charset="0"/>
                          <a:sym typeface="Arial"/>
                        </a:rPr>
                        <a:t>Input()</a:t>
                      </a:r>
                      <a:r>
                        <a:rPr lang="en-VN" sz="1200">
                          <a:highlight>
                            <a:srgbClr val="00FFFF"/>
                          </a:highlight>
                          <a:latin typeface="Roboto" panose="02000000000000000000" pitchFamily="2" charset="0"/>
                          <a:ea typeface="Roboto" panose="02000000000000000000" pitchFamily="2" charset="0"/>
                        </a:rPr>
                        <a:t>: </a:t>
                      </a:r>
                      <a:r>
                        <a:rPr lang="en-VN" sz="1200">
                          <a:solidFill>
                            <a:srgbClr val="0432FF"/>
                          </a:solidFill>
                          <a:highlight>
                            <a:srgbClr val="00FFFF"/>
                          </a:highlight>
                          <a:latin typeface="Roboto" panose="02000000000000000000" pitchFamily="2" charset="0"/>
                          <a:ea typeface="Roboto" panose="02000000000000000000" pitchFamily="2" charset="0"/>
                        </a:rPr>
                        <a:t>void</a:t>
                      </a:r>
                    </a:p>
                    <a:p>
                      <a:pPr marL="171450" indent="-171450">
                        <a:buSzPct val="180000"/>
                        <a:buFont typeface=".PingFang SC Regular"/>
                        <a:buChar char="﹢"/>
                      </a:pPr>
                      <a:r>
                        <a:rPr lang="en-VN" sz="1200" b="0" i="0" u="none" strike="noStrike" kern="1200" cap="none" spc="0">
                          <a:solidFill>
                            <a:srgbClr val="FEA400"/>
                          </a:solidFill>
                          <a:highlight>
                            <a:srgbClr val="00FFFF"/>
                          </a:highlight>
                          <a:latin typeface="Roboto" panose="02000000000000000000" pitchFamily="2" charset="0"/>
                          <a:ea typeface="Roboto" panose="02000000000000000000" pitchFamily="2" charset="0"/>
                          <a:cs typeface="Arial" pitchFamily="34" charset="0"/>
                          <a:sym typeface="Arial"/>
                        </a:rPr>
                        <a:t>GetAge()</a:t>
                      </a:r>
                      <a:r>
                        <a:rPr lang="en-VN" sz="1200">
                          <a:highlight>
                            <a:srgbClr val="00FFFF"/>
                          </a:highlight>
                          <a:latin typeface="Roboto" panose="02000000000000000000" pitchFamily="2" charset="0"/>
                          <a:ea typeface="Roboto" panose="02000000000000000000" pitchFamily="2" charset="0"/>
                        </a:rPr>
                        <a:t>: </a:t>
                      </a:r>
                      <a:r>
                        <a:rPr lang="en-VN" sz="1200">
                          <a:solidFill>
                            <a:srgbClr val="0432FF"/>
                          </a:solidFill>
                          <a:highlight>
                            <a:srgbClr val="00FFFF"/>
                          </a:highlight>
                          <a:latin typeface="Roboto" panose="02000000000000000000" pitchFamily="2" charset="0"/>
                          <a:ea typeface="Roboto" panose="02000000000000000000" pitchFamily="2" charset="0"/>
                        </a:rPr>
                        <a:t>int</a:t>
                      </a:r>
                    </a:p>
                    <a:p>
                      <a:pPr marL="171450" marR="0" lvl="0" indent="-171450" algn="l" defTabSz="914400" rtl="0" eaLnBrk="1" fontAlgn="auto" latinLnBrk="0" hangingPunct="1">
                        <a:lnSpc>
                          <a:spcPct val="100000"/>
                        </a:lnSpc>
                        <a:spcBef>
                          <a:spcPts val="0"/>
                        </a:spcBef>
                        <a:spcAft>
                          <a:spcPts val="0"/>
                        </a:spcAft>
                        <a:buClr>
                          <a:srgbClr val="000000"/>
                        </a:buClr>
                        <a:buSzPct val="180000"/>
                        <a:buFont typeface=".PingFang SC Regular"/>
                        <a:buChar char="﹢"/>
                        <a:tabLst/>
                        <a:defRPr/>
                      </a:pPr>
                      <a:r>
                        <a:rPr lang="en-VN" sz="1200" b="0" i="0" u="none" strike="noStrike" kern="1200" cap="none" spc="0">
                          <a:solidFill>
                            <a:srgbClr val="FEA400"/>
                          </a:solidFill>
                          <a:highlight>
                            <a:srgbClr val="00FFFF"/>
                          </a:highlight>
                          <a:latin typeface="Roboto" panose="02000000000000000000" pitchFamily="2" charset="0"/>
                          <a:ea typeface="Roboto" panose="02000000000000000000" pitchFamily="2" charset="0"/>
                          <a:cs typeface="Arial" pitchFamily="34" charset="0"/>
                          <a:sym typeface="Arial"/>
                        </a:rPr>
                        <a:t>ToString()</a:t>
                      </a:r>
                      <a:r>
                        <a:rPr lang="en-VN" sz="1200">
                          <a:highlight>
                            <a:srgbClr val="00FFFF"/>
                          </a:highlight>
                          <a:latin typeface="Roboto" panose="02000000000000000000" pitchFamily="2" charset="0"/>
                          <a:ea typeface="Roboto" panose="02000000000000000000" pitchFamily="2" charset="0"/>
                        </a:rPr>
                        <a:t>: </a:t>
                      </a:r>
                      <a:r>
                        <a:rPr lang="en-VN" sz="1200">
                          <a:solidFill>
                            <a:srgbClr val="0432FF"/>
                          </a:solidFill>
                          <a:highlight>
                            <a:srgbClr val="00FFFF"/>
                          </a:highlight>
                          <a:latin typeface="Roboto" panose="02000000000000000000" pitchFamily="2" charset="0"/>
                          <a:ea typeface="Roboto" panose="02000000000000000000" pitchFamily="2" charset="0"/>
                        </a:rPr>
                        <a:t>string</a:t>
                      </a:r>
                    </a:p>
                    <a:p>
                      <a:pPr marL="171450" marR="0" lvl="0" indent="-171450" algn="l" defTabSz="914400" rtl="0" eaLnBrk="1" fontAlgn="auto" latinLnBrk="0" hangingPunct="1">
                        <a:lnSpc>
                          <a:spcPct val="100000"/>
                        </a:lnSpc>
                        <a:spcBef>
                          <a:spcPts val="0"/>
                        </a:spcBef>
                        <a:spcAft>
                          <a:spcPts val="0"/>
                        </a:spcAft>
                        <a:buClr>
                          <a:srgbClr val="000000"/>
                        </a:buClr>
                        <a:buSzPct val="180000"/>
                        <a:buFont typeface=".PingFang SC Regular"/>
                        <a:buChar char="﹢"/>
                        <a:tabLst/>
                        <a:defRPr/>
                      </a:pPr>
                      <a:r>
                        <a:rPr lang="en-VN" sz="1200" b="0"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rPr>
                        <a:t>ChangeProgram(</a:t>
                      </a:r>
                      <a:r>
                        <a:rPr lang="en-VN" sz="1200">
                          <a:solidFill>
                            <a:srgbClr val="0432FF"/>
                          </a:solidFill>
                          <a:latin typeface="Roboto" panose="02000000000000000000" pitchFamily="2" charset="0"/>
                          <a:ea typeface="Roboto" panose="02000000000000000000" pitchFamily="2" charset="0"/>
                        </a:rPr>
                        <a:t>string </a:t>
                      </a:r>
                      <a:r>
                        <a:rPr lang="en-VN" sz="12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program</a:t>
                      </a:r>
                      <a:r>
                        <a:rPr lang="en-VN" sz="1200" b="0"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rPr>
                        <a:t>)</a:t>
                      </a:r>
                      <a:r>
                        <a:rPr lang="en-VN" sz="1200">
                          <a:latin typeface="Roboto" panose="02000000000000000000" pitchFamily="2" charset="0"/>
                          <a:ea typeface="Roboto" panose="02000000000000000000" pitchFamily="2" charset="0"/>
                        </a:rPr>
                        <a:t>: </a:t>
                      </a:r>
                      <a:r>
                        <a:rPr lang="en-VN" sz="1200">
                          <a:solidFill>
                            <a:srgbClr val="0432FF"/>
                          </a:solidFill>
                          <a:latin typeface="Roboto" panose="02000000000000000000" pitchFamily="2" charset="0"/>
                          <a:ea typeface="Roboto" panose="02000000000000000000" pitchFamily="2" charset="0"/>
                        </a:rPr>
                        <a:t>void</a:t>
                      </a:r>
                    </a:p>
                  </a:txBody>
                  <a:tcPr>
                    <a:solidFill>
                      <a:schemeClr val="bg1"/>
                    </a:solidFill>
                  </a:tcPr>
                </a:tc>
                <a:extLst>
                  <a:ext uri="{0D108BD9-81ED-4DB2-BD59-A6C34878D82A}">
                    <a16:rowId xmlns:a16="http://schemas.microsoft.com/office/drawing/2014/main" val="211522915"/>
                  </a:ext>
                </a:extLst>
              </a:tr>
            </a:tbl>
          </a:graphicData>
        </a:graphic>
      </p:graphicFrame>
      <p:graphicFrame>
        <p:nvGraphicFramePr>
          <p:cNvPr id="7" name="Table 6">
            <a:extLst>
              <a:ext uri="{FF2B5EF4-FFF2-40B4-BE49-F238E27FC236}">
                <a16:creationId xmlns:a16="http://schemas.microsoft.com/office/drawing/2014/main" id="{63B288DC-69CE-8BDF-E665-C15939572F63}"/>
              </a:ext>
            </a:extLst>
          </p:cNvPr>
          <p:cNvGraphicFramePr>
            <a:graphicFrameLocks noGrp="1"/>
          </p:cNvGraphicFramePr>
          <p:nvPr>
            <p:extLst>
              <p:ext uri="{D42A27DB-BD31-4B8C-83A1-F6EECF244321}">
                <p14:modId xmlns:p14="http://schemas.microsoft.com/office/powerpoint/2010/main" val="1859625703"/>
              </p:ext>
            </p:extLst>
          </p:nvPr>
        </p:nvGraphicFramePr>
        <p:xfrm>
          <a:off x="3429000" y="2140564"/>
          <a:ext cx="3226454" cy="2537126"/>
        </p:xfrm>
        <a:graphic>
          <a:graphicData uri="http://schemas.openxmlformats.org/drawingml/2006/table">
            <a:tbl>
              <a:tblPr firstRow="1" bandRow="1">
                <a:tableStyleId>{E27665BA-8202-44FC-AD62-C9F0E3EA811A}</a:tableStyleId>
              </a:tblPr>
              <a:tblGrid>
                <a:gridCol w="3226454">
                  <a:extLst>
                    <a:ext uri="{9D8B030D-6E8A-4147-A177-3AD203B41FA5}">
                      <a16:colId xmlns:a16="http://schemas.microsoft.com/office/drawing/2014/main" val="383870353"/>
                    </a:ext>
                  </a:extLst>
                </a:gridCol>
              </a:tblGrid>
              <a:tr h="342566">
                <a:tc>
                  <a:txBody>
                    <a:bodyPr/>
                    <a:lstStyle/>
                    <a:p>
                      <a:pPr algn="ctr"/>
                      <a:r>
                        <a:rPr lang="en-VN" sz="1200" b="1">
                          <a:solidFill>
                            <a:srgbClr val="C00000"/>
                          </a:solidFill>
                          <a:latin typeface="Roboto" panose="02000000000000000000" pitchFamily="2" charset="0"/>
                          <a:ea typeface="Roboto" panose="02000000000000000000" pitchFamily="2" charset="0"/>
                        </a:rPr>
                        <a:t>Staff</a:t>
                      </a:r>
                    </a:p>
                  </a:txBody>
                  <a:tcPr anchor="ctr">
                    <a:solidFill>
                      <a:schemeClr val="accent5">
                        <a:lumMod val="20000"/>
                        <a:lumOff val="80000"/>
                      </a:schemeClr>
                    </a:solidFill>
                  </a:tcPr>
                </a:tc>
                <a:extLst>
                  <a:ext uri="{0D108BD9-81ED-4DB2-BD59-A6C34878D82A}">
                    <a16:rowId xmlns:a16="http://schemas.microsoft.com/office/drawing/2014/main" val="626105754"/>
                  </a:ext>
                </a:extLst>
              </a:tr>
              <a:tr h="929151">
                <a:tc>
                  <a:txBody>
                    <a:bodyPr/>
                    <a:lstStyle/>
                    <a:p>
                      <a:pPr marL="171450" indent="-171450">
                        <a:buFont typeface="System Font Regular"/>
                        <a:buChar char="−"/>
                      </a:pPr>
                      <a:r>
                        <a:rPr lang="en-US" sz="1200" b="0" i="0" u="none" strike="noStrike" kern="1200" cap="none" spc="0">
                          <a:solidFill>
                            <a:srgbClr val="0070C0"/>
                          </a:solidFill>
                          <a:highlight>
                            <a:srgbClr val="FFFF00"/>
                          </a:highlight>
                          <a:latin typeface="Roboto" panose="02000000000000000000" pitchFamily="2" charset="0"/>
                          <a:ea typeface="Roboto" panose="02000000000000000000" pitchFamily="2" charset="0"/>
                          <a:cs typeface="Arial" pitchFamily="34" charset="0"/>
                          <a:sym typeface="Arial"/>
                        </a:rPr>
                        <a:t>n</a:t>
                      </a:r>
                      <a:r>
                        <a:rPr lang="en-VN" sz="1200" b="0" i="0" u="none" strike="noStrike" kern="1200" cap="none" spc="0">
                          <a:solidFill>
                            <a:srgbClr val="0070C0"/>
                          </a:solidFill>
                          <a:highlight>
                            <a:srgbClr val="FFFF00"/>
                          </a:highlight>
                          <a:latin typeface="Roboto" panose="02000000000000000000" pitchFamily="2" charset="0"/>
                          <a:ea typeface="Roboto" panose="02000000000000000000" pitchFamily="2" charset="0"/>
                          <a:cs typeface="Arial" pitchFamily="34" charset="0"/>
                          <a:sym typeface="Arial"/>
                        </a:rPr>
                        <a:t>ame</a:t>
                      </a:r>
                      <a:r>
                        <a:rPr lang="en-VN" sz="1200">
                          <a:highlight>
                            <a:srgbClr val="FFFF00"/>
                          </a:highlight>
                          <a:latin typeface="Roboto" panose="02000000000000000000" pitchFamily="2" charset="0"/>
                          <a:ea typeface="Roboto" panose="02000000000000000000" pitchFamily="2" charset="0"/>
                        </a:rPr>
                        <a:t>: </a:t>
                      </a:r>
                      <a:r>
                        <a:rPr lang="en-VN" sz="1200">
                          <a:solidFill>
                            <a:srgbClr val="0432FF"/>
                          </a:solidFill>
                          <a:highlight>
                            <a:srgbClr val="FFFF00"/>
                          </a:highlight>
                          <a:latin typeface="Roboto" panose="02000000000000000000" pitchFamily="2" charset="0"/>
                          <a:ea typeface="Roboto" panose="02000000000000000000" pitchFamily="2" charset="0"/>
                        </a:rPr>
                        <a:t>string</a:t>
                      </a:r>
                    </a:p>
                    <a:p>
                      <a:pPr marL="171450" indent="-171450">
                        <a:buFont typeface="System Font Regular"/>
                        <a:buChar char="−"/>
                      </a:pPr>
                      <a:r>
                        <a:rPr lang="en-US" sz="1200" b="0" i="0" u="none" strike="noStrike" kern="1200" cap="none" spc="0">
                          <a:solidFill>
                            <a:srgbClr val="0070C0"/>
                          </a:solidFill>
                          <a:highlight>
                            <a:srgbClr val="FFFF00"/>
                          </a:highlight>
                          <a:latin typeface="Roboto" panose="02000000000000000000" pitchFamily="2" charset="0"/>
                          <a:ea typeface="Roboto" panose="02000000000000000000" pitchFamily="2" charset="0"/>
                          <a:cs typeface="Arial" pitchFamily="34" charset="0"/>
                          <a:sym typeface="Arial"/>
                        </a:rPr>
                        <a:t>b</a:t>
                      </a:r>
                      <a:r>
                        <a:rPr lang="en-VN" sz="1200" b="0" i="0" u="none" strike="noStrike" kern="1200" cap="none" spc="0">
                          <a:solidFill>
                            <a:srgbClr val="0070C0"/>
                          </a:solidFill>
                          <a:highlight>
                            <a:srgbClr val="FFFF00"/>
                          </a:highlight>
                          <a:latin typeface="Roboto" panose="02000000000000000000" pitchFamily="2" charset="0"/>
                          <a:ea typeface="Roboto" panose="02000000000000000000" pitchFamily="2" charset="0"/>
                          <a:cs typeface="Arial" pitchFamily="34" charset="0"/>
                          <a:sym typeface="Arial"/>
                        </a:rPr>
                        <a:t>irthYear</a:t>
                      </a:r>
                      <a:r>
                        <a:rPr lang="en-VN" sz="1200">
                          <a:highlight>
                            <a:srgbClr val="FFFF00"/>
                          </a:highlight>
                          <a:latin typeface="Roboto" panose="02000000000000000000" pitchFamily="2" charset="0"/>
                          <a:ea typeface="Roboto" panose="02000000000000000000" pitchFamily="2" charset="0"/>
                        </a:rPr>
                        <a:t>: </a:t>
                      </a:r>
                      <a:r>
                        <a:rPr lang="en-VN" sz="1200">
                          <a:solidFill>
                            <a:srgbClr val="0432FF"/>
                          </a:solidFill>
                          <a:highlight>
                            <a:srgbClr val="FFFF00"/>
                          </a:highlight>
                          <a:latin typeface="Roboto" panose="02000000000000000000" pitchFamily="2" charset="0"/>
                          <a:ea typeface="Roboto" panose="02000000000000000000" pitchFamily="2" charset="0"/>
                        </a:rPr>
                        <a:t>int</a:t>
                      </a:r>
                    </a:p>
                    <a:p>
                      <a:pPr marL="171450" indent="-171450">
                        <a:buFont typeface="System Font Regular"/>
                        <a:buChar char="−"/>
                      </a:pPr>
                      <a:r>
                        <a:rPr lang="en-US" sz="1200" b="0" i="0" u="none" strike="noStrike" kern="1200" cap="none" spc="0">
                          <a:solidFill>
                            <a:srgbClr val="0070C0"/>
                          </a:solidFill>
                          <a:highlight>
                            <a:srgbClr val="FFFF00"/>
                          </a:highlight>
                          <a:latin typeface="Roboto" panose="02000000000000000000" pitchFamily="2" charset="0"/>
                          <a:ea typeface="Roboto" panose="02000000000000000000" pitchFamily="2" charset="0"/>
                          <a:cs typeface="Arial" pitchFamily="34" charset="0"/>
                          <a:sym typeface="Arial"/>
                        </a:rPr>
                        <a:t>address</a:t>
                      </a:r>
                      <a:r>
                        <a:rPr lang="en-VN" sz="1200">
                          <a:highlight>
                            <a:srgbClr val="FFFF00"/>
                          </a:highlight>
                          <a:latin typeface="Roboto" panose="02000000000000000000" pitchFamily="2" charset="0"/>
                          <a:ea typeface="Roboto" panose="02000000000000000000" pitchFamily="2" charset="0"/>
                        </a:rPr>
                        <a:t>: </a:t>
                      </a:r>
                      <a:r>
                        <a:rPr lang="en-VN" sz="1200">
                          <a:solidFill>
                            <a:srgbClr val="0432FF"/>
                          </a:solidFill>
                          <a:highlight>
                            <a:srgbClr val="FFFF00"/>
                          </a:highlight>
                          <a:latin typeface="Roboto" panose="02000000000000000000" pitchFamily="2" charset="0"/>
                          <a:ea typeface="Roboto" panose="02000000000000000000" pitchFamily="2" charset="0"/>
                        </a:rPr>
                        <a:t>string</a:t>
                      </a:r>
                    </a:p>
                    <a:p>
                      <a:pPr marL="171450" indent="-171450">
                        <a:buFont typeface="System Font Regular"/>
                        <a:buChar char="−"/>
                      </a:pPr>
                      <a:r>
                        <a:rPr lang="en-US" sz="12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department</a:t>
                      </a:r>
                      <a:r>
                        <a:rPr lang="en-VN" sz="1200">
                          <a:latin typeface="Roboto" panose="02000000000000000000" pitchFamily="2" charset="0"/>
                          <a:ea typeface="Roboto" panose="02000000000000000000" pitchFamily="2" charset="0"/>
                        </a:rPr>
                        <a:t>: </a:t>
                      </a:r>
                      <a:r>
                        <a:rPr lang="en-VN" sz="1200">
                          <a:solidFill>
                            <a:srgbClr val="0432FF"/>
                          </a:solidFill>
                          <a:latin typeface="Roboto" panose="02000000000000000000" pitchFamily="2" charset="0"/>
                          <a:ea typeface="Roboto" panose="02000000000000000000" pitchFamily="2" charset="0"/>
                        </a:rPr>
                        <a:t>string</a:t>
                      </a:r>
                    </a:p>
                    <a:p>
                      <a:pPr marL="171450" indent="-171450">
                        <a:buFont typeface="System Font Regular"/>
                        <a:buChar char="−"/>
                      </a:pPr>
                      <a:r>
                        <a:rPr lang="en-US" sz="12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salary</a:t>
                      </a:r>
                      <a:r>
                        <a:rPr lang="en-VN" sz="1200">
                          <a:solidFill>
                            <a:srgbClr val="0432FF"/>
                          </a:solidFill>
                          <a:latin typeface="Roboto" panose="02000000000000000000" pitchFamily="2" charset="0"/>
                          <a:ea typeface="Roboto" panose="02000000000000000000" pitchFamily="2" charset="0"/>
                        </a:rPr>
                        <a:t>: double</a:t>
                      </a:r>
                    </a:p>
                  </a:txBody>
                  <a:tcPr>
                    <a:solidFill>
                      <a:schemeClr val="bg1"/>
                    </a:solidFill>
                  </a:tcPr>
                </a:tc>
                <a:extLst>
                  <a:ext uri="{0D108BD9-81ED-4DB2-BD59-A6C34878D82A}">
                    <a16:rowId xmlns:a16="http://schemas.microsoft.com/office/drawing/2014/main" val="4123102662"/>
                  </a:ext>
                </a:extLst>
              </a:tr>
              <a:tr h="760214">
                <a:tc>
                  <a:txBody>
                    <a:bodyPr/>
                    <a:lstStyle/>
                    <a:p>
                      <a:pPr marL="171450" marR="0" lvl="0" indent="-171450" algn="l" defTabSz="914400" rtl="0" eaLnBrk="1" fontAlgn="auto" latinLnBrk="0" hangingPunct="1">
                        <a:lnSpc>
                          <a:spcPct val="100000"/>
                        </a:lnSpc>
                        <a:spcBef>
                          <a:spcPts val="0"/>
                        </a:spcBef>
                        <a:spcAft>
                          <a:spcPts val="0"/>
                        </a:spcAft>
                        <a:buClr>
                          <a:srgbClr val="000000"/>
                        </a:buClr>
                        <a:buSzPct val="180000"/>
                        <a:buFont typeface=".PingFang SC Regular"/>
                        <a:buChar char="﹢"/>
                        <a:tabLst/>
                        <a:defRPr/>
                      </a:pPr>
                      <a:r>
                        <a:rPr lang="en-VN" sz="1200" b="0"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rPr>
                        <a:t>Staff(</a:t>
                      </a:r>
                      <a:r>
                        <a:rPr lang="en-VN" sz="1200">
                          <a:solidFill>
                            <a:srgbClr val="0432FF"/>
                          </a:solidFill>
                          <a:latin typeface="Roboto" panose="02000000000000000000" pitchFamily="2" charset="0"/>
                          <a:ea typeface="Roboto" panose="02000000000000000000" pitchFamily="2" charset="0"/>
                        </a:rPr>
                        <a:t>string </a:t>
                      </a:r>
                      <a:r>
                        <a:rPr lang="en-US" sz="12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n</a:t>
                      </a:r>
                      <a:r>
                        <a:rPr lang="en-VN" sz="12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ame</a:t>
                      </a:r>
                      <a:r>
                        <a:rPr lang="en-VN" sz="12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 </a:t>
                      </a:r>
                      <a:r>
                        <a:rPr lang="en-VN" sz="1200">
                          <a:solidFill>
                            <a:srgbClr val="0432FF"/>
                          </a:solidFill>
                          <a:latin typeface="Roboto" panose="02000000000000000000" pitchFamily="2" charset="0"/>
                          <a:ea typeface="Roboto" panose="02000000000000000000" pitchFamily="2" charset="0"/>
                        </a:rPr>
                        <a:t>int </a:t>
                      </a:r>
                      <a:r>
                        <a:rPr lang="en-VN" sz="12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birthYear</a:t>
                      </a:r>
                      <a:r>
                        <a:rPr lang="en-VN" sz="12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 </a:t>
                      </a:r>
                      <a:r>
                        <a:rPr lang="en-VN" sz="1200">
                          <a:solidFill>
                            <a:srgbClr val="0432FF"/>
                          </a:solidFill>
                          <a:latin typeface="Roboto" panose="02000000000000000000" pitchFamily="2" charset="0"/>
                          <a:ea typeface="Roboto" panose="02000000000000000000" pitchFamily="2" charset="0"/>
                        </a:rPr>
                        <a:t>string </a:t>
                      </a:r>
                      <a:r>
                        <a:rPr lang="en-US" sz="12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address</a:t>
                      </a:r>
                      <a:r>
                        <a:rPr lang="en-VN" sz="12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 </a:t>
                      </a:r>
                      <a:r>
                        <a:rPr lang="en-VN" sz="1200">
                          <a:solidFill>
                            <a:srgbClr val="0432FF"/>
                          </a:solidFill>
                          <a:latin typeface="Roboto" panose="02000000000000000000" pitchFamily="2" charset="0"/>
                          <a:ea typeface="Roboto" panose="02000000000000000000" pitchFamily="2" charset="0"/>
                        </a:rPr>
                        <a:t>string </a:t>
                      </a:r>
                      <a:r>
                        <a:rPr lang="en-VN" sz="12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department</a:t>
                      </a:r>
                      <a:r>
                        <a:rPr lang="en-VN" sz="12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 </a:t>
                      </a:r>
                      <a:r>
                        <a:rPr lang="en-VN" sz="1200">
                          <a:solidFill>
                            <a:srgbClr val="0432FF"/>
                          </a:solidFill>
                          <a:latin typeface="Roboto" panose="02000000000000000000" pitchFamily="2" charset="0"/>
                          <a:ea typeface="Roboto" panose="02000000000000000000" pitchFamily="2" charset="0"/>
                        </a:rPr>
                        <a:t>double </a:t>
                      </a:r>
                      <a:r>
                        <a:rPr lang="en-VN" sz="12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salary</a:t>
                      </a:r>
                      <a:r>
                        <a:rPr lang="en-VN" sz="1200" b="0"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rPr>
                        <a:t>)</a:t>
                      </a:r>
                      <a:endParaRPr lang="en-VN" sz="1200" b="0" i="0" u="none" strike="noStrike" kern="1200" cap="none" spc="0">
                        <a:solidFill>
                          <a:srgbClr val="FEA400"/>
                        </a:solidFill>
                        <a:highlight>
                          <a:srgbClr val="00FFFF"/>
                        </a:highlight>
                        <a:latin typeface="Roboto" panose="02000000000000000000" pitchFamily="2" charset="0"/>
                        <a:ea typeface="Roboto" panose="02000000000000000000" pitchFamily="2" charset="0"/>
                        <a:cs typeface="Arial" pitchFamily="34" charset="0"/>
                        <a:sym typeface="Arial"/>
                      </a:endParaRPr>
                    </a:p>
                    <a:p>
                      <a:pPr marL="171450" indent="-171450">
                        <a:buSzPct val="180000"/>
                        <a:buFont typeface=".PingFang SC Regular"/>
                        <a:buChar char="﹢"/>
                      </a:pPr>
                      <a:r>
                        <a:rPr lang="en-VN" sz="1200" b="0" i="0" u="none" strike="noStrike" kern="1200" cap="none" spc="0">
                          <a:solidFill>
                            <a:srgbClr val="FEA400"/>
                          </a:solidFill>
                          <a:highlight>
                            <a:srgbClr val="00FFFF"/>
                          </a:highlight>
                          <a:latin typeface="Roboto" panose="02000000000000000000" pitchFamily="2" charset="0"/>
                          <a:ea typeface="Roboto" panose="02000000000000000000" pitchFamily="2" charset="0"/>
                          <a:cs typeface="Arial" pitchFamily="34" charset="0"/>
                          <a:sym typeface="Arial"/>
                        </a:rPr>
                        <a:t>Input()</a:t>
                      </a:r>
                      <a:r>
                        <a:rPr lang="en-VN" sz="1200">
                          <a:highlight>
                            <a:srgbClr val="00FFFF"/>
                          </a:highlight>
                          <a:latin typeface="Roboto" panose="02000000000000000000" pitchFamily="2" charset="0"/>
                          <a:ea typeface="Roboto" panose="02000000000000000000" pitchFamily="2" charset="0"/>
                        </a:rPr>
                        <a:t>: </a:t>
                      </a:r>
                      <a:r>
                        <a:rPr lang="en-VN" sz="1200">
                          <a:solidFill>
                            <a:srgbClr val="0432FF"/>
                          </a:solidFill>
                          <a:highlight>
                            <a:srgbClr val="00FFFF"/>
                          </a:highlight>
                          <a:latin typeface="Roboto" panose="02000000000000000000" pitchFamily="2" charset="0"/>
                          <a:ea typeface="Roboto" panose="02000000000000000000" pitchFamily="2" charset="0"/>
                        </a:rPr>
                        <a:t>void</a:t>
                      </a:r>
                    </a:p>
                    <a:p>
                      <a:pPr marL="171450" indent="-171450">
                        <a:buSzPct val="180000"/>
                        <a:buFont typeface=".PingFang SC Regular"/>
                        <a:buChar char="﹢"/>
                      </a:pPr>
                      <a:r>
                        <a:rPr lang="en-VN" sz="1200" b="0" i="0" u="none" strike="noStrike" kern="1200" cap="none" spc="0">
                          <a:solidFill>
                            <a:srgbClr val="FEA400"/>
                          </a:solidFill>
                          <a:highlight>
                            <a:srgbClr val="00FFFF"/>
                          </a:highlight>
                          <a:latin typeface="Roboto" panose="02000000000000000000" pitchFamily="2" charset="0"/>
                          <a:ea typeface="Roboto" panose="02000000000000000000" pitchFamily="2" charset="0"/>
                          <a:cs typeface="Arial" pitchFamily="34" charset="0"/>
                          <a:sym typeface="Arial"/>
                        </a:rPr>
                        <a:t>GetAge()</a:t>
                      </a:r>
                      <a:r>
                        <a:rPr lang="en-VN" sz="1200">
                          <a:highlight>
                            <a:srgbClr val="00FFFF"/>
                          </a:highlight>
                          <a:latin typeface="Roboto" panose="02000000000000000000" pitchFamily="2" charset="0"/>
                          <a:ea typeface="Roboto" panose="02000000000000000000" pitchFamily="2" charset="0"/>
                        </a:rPr>
                        <a:t>: </a:t>
                      </a:r>
                      <a:r>
                        <a:rPr lang="en-VN" sz="1200">
                          <a:solidFill>
                            <a:srgbClr val="0432FF"/>
                          </a:solidFill>
                          <a:highlight>
                            <a:srgbClr val="00FFFF"/>
                          </a:highlight>
                          <a:latin typeface="Roboto" panose="02000000000000000000" pitchFamily="2" charset="0"/>
                          <a:ea typeface="Roboto" panose="02000000000000000000" pitchFamily="2" charset="0"/>
                        </a:rPr>
                        <a:t>int</a:t>
                      </a:r>
                    </a:p>
                    <a:p>
                      <a:pPr marL="171450" marR="0" lvl="0" indent="-171450" algn="l" defTabSz="914400" rtl="0" eaLnBrk="1" fontAlgn="auto" latinLnBrk="0" hangingPunct="1">
                        <a:lnSpc>
                          <a:spcPct val="100000"/>
                        </a:lnSpc>
                        <a:spcBef>
                          <a:spcPts val="0"/>
                        </a:spcBef>
                        <a:spcAft>
                          <a:spcPts val="0"/>
                        </a:spcAft>
                        <a:buClr>
                          <a:srgbClr val="000000"/>
                        </a:buClr>
                        <a:buSzPct val="180000"/>
                        <a:buFont typeface=".PingFang SC Regular"/>
                        <a:buChar char="﹢"/>
                        <a:tabLst/>
                        <a:defRPr/>
                      </a:pPr>
                      <a:r>
                        <a:rPr lang="en-VN" sz="1200" b="0" i="0" u="none" strike="noStrike" kern="1200" cap="none" spc="0">
                          <a:solidFill>
                            <a:srgbClr val="FEA400"/>
                          </a:solidFill>
                          <a:highlight>
                            <a:srgbClr val="00FFFF"/>
                          </a:highlight>
                          <a:latin typeface="Roboto" panose="02000000000000000000" pitchFamily="2" charset="0"/>
                          <a:ea typeface="Roboto" panose="02000000000000000000" pitchFamily="2" charset="0"/>
                          <a:cs typeface="Arial" pitchFamily="34" charset="0"/>
                          <a:sym typeface="Arial"/>
                        </a:rPr>
                        <a:t>ToString()</a:t>
                      </a:r>
                      <a:r>
                        <a:rPr lang="en-VN" sz="1200">
                          <a:highlight>
                            <a:srgbClr val="00FFFF"/>
                          </a:highlight>
                          <a:latin typeface="Roboto" panose="02000000000000000000" pitchFamily="2" charset="0"/>
                          <a:ea typeface="Roboto" panose="02000000000000000000" pitchFamily="2" charset="0"/>
                        </a:rPr>
                        <a:t>: </a:t>
                      </a:r>
                      <a:r>
                        <a:rPr lang="en-VN" sz="1200">
                          <a:solidFill>
                            <a:srgbClr val="0432FF"/>
                          </a:solidFill>
                          <a:highlight>
                            <a:srgbClr val="00FFFF"/>
                          </a:highlight>
                          <a:latin typeface="Roboto" panose="02000000000000000000" pitchFamily="2" charset="0"/>
                          <a:ea typeface="Roboto" panose="02000000000000000000" pitchFamily="2" charset="0"/>
                        </a:rPr>
                        <a:t>string</a:t>
                      </a:r>
                    </a:p>
                    <a:p>
                      <a:pPr marL="171450" marR="0" lvl="0" indent="-171450" algn="l" defTabSz="914400" rtl="0" eaLnBrk="1" fontAlgn="auto" latinLnBrk="0" hangingPunct="1">
                        <a:lnSpc>
                          <a:spcPct val="100000"/>
                        </a:lnSpc>
                        <a:spcBef>
                          <a:spcPts val="0"/>
                        </a:spcBef>
                        <a:spcAft>
                          <a:spcPts val="0"/>
                        </a:spcAft>
                        <a:buClr>
                          <a:srgbClr val="000000"/>
                        </a:buClr>
                        <a:buSzPct val="180000"/>
                        <a:buFont typeface=".PingFang SC Regular"/>
                        <a:buChar char="﹢"/>
                        <a:tabLst/>
                        <a:defRPr/>
                      </a:pPr>
                      <a:r>
                        <a:rPr lang="en-VN" sz="1200" b="0"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rPr>
                        <a:t>UpdateSalary(</a:t>
                      </a:r>
                      <a:r>
                        <a:rPr lang="en-VN" sz="1200">
                          <a:solidFill>
                            <a:srgbClr val="0432FF"/>
                          </a:solidFill>
                          <a:latin typeface="Roboto" panose="02000000000000000000" pitchFamily="2" charset="0"/>
                          <a:ea typeface="Roboto" panose="02000000000000000000" pitchFamily="2" charset="0"/>
                        </a:rPr>
                        <a:t>double </a:t>
                      </a:r>
                      <a:r>
                        <a:rPr lang="en-VN" sz="12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salary</a:t>
                      </a:r>
                      <a:r>
                        <a:rPr lang="en-VN" sz="1200" b="0"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rPr>
                        <a:t>)</a:t>
                      </a:r>
                      <a:r>
                        <a:rPr lang="en-VN" sz="1200">
                          <a:latin typeface="Roboto" panose="02000000000000000000" pitchFamily="2" charset="0"/>
                          <a:ea typeface="Roboto" panose="02000000000000000000" pitchFamily="2" charset="0"/>
                        </a:rPr>
                        <a:t>: </a:t>
                      </a:r>
                      <a:r>
                        <a:rPr lang="en-VN" sz="1200">
                          <a:solidFill>
                            <a:srgbClr val="0432FF"/>
                          </a:solidFill>
                          <a:latin typeface="Roboto" panose="02000000000000000000" pitchFamily="2" charset="0"/>
                          <a:ea typeface="Roboto" panose="02000000000000000000" pitchFamily="2" charset="0"/>
                        </a:rPr>
                        <a:t>void</a:t>
                      </a:r>
                    </a:p>
                  </a:txBody>
                  <a:tcPr>
                    <a:solidFill>
                      <a:schemeClr val="bg1"/>
                    </a:solidFill>
                  </a:tcPr>
                </a:tc>
                <a:extLst>
                  <a:ext uri="{0D108BD9-81ED-4DB2-BD59-A6C34878D82A}">
                    <a16:rowId xmlns:a16="http://schemas.microsoft.com/office/drawing/2014/main" val="211522915"/>
                  </a:ext>
                </a:extLst>
              </a:tr>
            </a:tbl>
          </a:graphicData>
        </a:graphic>
      </p:graphicFrame>
    </p:spTree>
    <p:extLst>
      <p:ext uri="{BB962C8B-B14F-4D97-AF65-F5344CB8AC3E}">
        <p14:creationId xmlns:p14="http://schemas.microsoft.com/office/powerpoint/2010/main" val="39907036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B75EB-42E3-C744-9CAF-7D2DB53CDAC0}"/>
              </a:ext>
            </a:extLst>
          </p:cNvPr>
          <p:cNvSpPr>
            <a:spLocks noGrp="1"/>
          </p:cNvSpPr>
          <p:nvPr>
            <p:ph type="title"/>
          </p:nvPr>
        </p:nvSpPr>
        <p:spPr/>
        <p:txBody>
          <a:bodyPr/>
          <a:lstStyle/>
          <a:p>
            <a:r>
              <a:rPr lang="en-VN"/>
              <a:t>Tính Kế thừa</a:t>
            </a:r>
          </a:p>
        </p:txBody>
      </p:sp>
      <p:sp>
        <p:nvSpPr>
          <p:cNvPr id="3" name="Text Placeholder 2">
            <a:extLst>
              <a:ext uri="{FF2B5EF4-FFF2-40B4-BE49-F238E27FC236}">
                <a16:creationId xmlns:a16="http://schemas.microsoft.com/office/drawing/2014/main" id="{915ED961-82CE-F140-B979-1794E0DE9605}"/>
              </a:ext>
            </a:extLst>
          </p:cNvPr>
          <p:cNvSpPr>
            <a:spLocks noGrp="1"/>
          </p:cNvSpPr>
          <p:nvPr>
            <p:ph type="body" idx="1"/>
          </p:nvPr>
        </p:nvSpPr>
        <p:spPr/>
        <p:txBody>
          <a:bodyPr/>
          <a:lstStyle/>
          <a:p>
            <a:pPr marL="57150" indent="0" algn="just">
              <a:buSzPct val="120000"/>
              <a:buNone/>
            </a:pPr>
            <a:endParaRPr lang="en-VN" sz="2000" i="1">
              <a:solidFill>
                <a:schemeClr val="tx1"/>
              </a:solidFill>
            </a:endParaRPr>
          </a:p>
          <a:p>
            <a:pPr marL="630238" lvl="1" indent="-230188" algn="just">
              <a:buClr>
                <a:srgbClr val="002060"/>
              </a:buClr>
              <a:buSzPct val="100000"/>
              <a:buFont typeface="+mj-lt"/>
              <a:buAutoNum type="alphaLcParenR"/>
            </a:pPr>
            <a:endParaRPr lang="en-VN"/>
          </a:p>
        </p:txBody>
      </p:sp>
      <p:sp>
        <p:nvSpPr>
          <p:cNvPr id="5" name="Slide Number Placeholder 4">
            <a:extLst>
              <a:ext uri="{FF2B5EF4-FFF2-40B4-BE49-F238E27FC236}">
                <a16:creationId xmlns:a16="http://schemas.microsoft.com/office/drawing/2014/main" id="{9FA95CF2-CB3B-A043-93FD-EF6EC9BE1C97}"/>
              </a:ext>
            </a:extLst>
          </p:cNvPr>
          <p:cNvSpPr>
            <a:spLocks noGrp="1"/>
          </p:cNvSpPr>
          <p:nvPr>
            <p:ph type="sldNum" idx="12"/>
          </p:nvPr>
        </p:nvSpPr>
        <p:spPr/>
        <p:txBody>
          <a:bodyPr/>
          <a:lstStyle/>
          <a:p>
            <a:fld id="{00000000-1234-1234-1234-123412341234}" type="slidenum">
              <a:rPr lang="en"/>
              <a:pPr/>
              <a:t>6</a:t>
            </a:fld>
            <a:endParaRPr lang="en"/>
          </a:p>
        </p:txBody>
      </p:sp>
      <p:graphicFrame>
        <p:nvGraphicFramePr>
          <p:cNvPr id="6" name="Table 5">
            <a:extLst>
              <a:ext uri="{FF2B5EF4-FFF2-40B4-BE49-F238E27FC236}">
                <a16:creationId xmlns:a16="http://schemas.microsoft.com/office/drawing/2014/main" id="{2E4A721B-2136-0140-8F1B-DD848E9B3571}"/>
              </a:ext>
            </a:extLst>
          </p:cNvPr>
          <p:cNvGraphicFramePr>
            <a:graphicFrameLocks noGrp="1"/>
          </p:cNvGraphicFramePr>
          <p:nvPr>
            <p:extLst>
              <p:ext uri="{D42A27DB-BD31-4B8C-83A1-F6EECF244321}">
                <p14:modId xmlns:p14="http://schemas.microsoft.com/office/powerpoint/2010/main" val="148651289"/>
              </p:ext>
            </p:extLst>
          </p:nvPr>
        </p:nvGraphicFramePr>
        <p:xfrm>
          <a:off x="278014" y="3349895"/>
          <a:ext cx="2819400" cy="1605445"/>
        </p:xfrm>
        <a:graphic>
          <a:graphicData uri="http://schemas.openxmlformats.org/drawingml/2006/table">
            <a:tbl>
              <a:tblPr firstRow="1" bandRow="1">
                <a:tableStyleId>{E27665BA-8202-44FC-AD62-C9F0E3EA811A}</a:tableStyleId>
              </a:tblPr>
              <a:tblGrid>
                <a:gridCol w="2819400">
                  <a:extLst>
                    <a:ext uri="{9D8B030D-6E8A-4147-A177-3AD203B41FA5}">
                      <a16:colId xmlns:a16="http://schemas.microsoft.com/office/drawing/2014/main" val="383870353"/>
                    </a:ext>
                  </a:extLst>
                </a:gridCol>
              </a:tblGrid>
              <a:tr h="342566">
                <a:tc>
                  <a:txBody>
                    <a:bodyPr/>
                    <a:lstStyle/>
                    <a:p>
                      <a:pPr algn="ctr"/>
                      <a:r>
                        <a:rPr lang="en-VN" sz="1000" b="1">
                          <a:solidFill>
                            <a:srgbClr val="C00000"/>
                          </a:solidFill>
                          <a:latin typeface="Roboto" panose="02000000000000000000" pitchFamily="2" charset="0"/>
                          <a:ea typeface="Roboto" panose="02000000000000000000" pitchFamily="2" charset="0"/>
                        </a:rPr>
                        <a:t>Student</a:t>
                      </a:r>
                    </a:p>
                  </a:txBody>
                  <a:tcPr anchor="ctr">
                    <a:solidFill>
                      <a:schemeClr val="accent5">
                        <a:lumMod val="20000"/>
                        <a:lumOff val="80000"/>
                      </a:schemeClr>
                    </a:solidFill>
                  </a:tcPr>
                </a:tc>
                <a:extLst>
                  <a:ext uri="{0D108BD9-81ED-4DB2-BD59-A6C34878D82A}">
                    <a16:rowId xmlns:a16="http://schemas.microsoft.com/office/drawing/2014/main" val="626105754"/>
                  </a:ext>
                </a:extLst>
              </a:tr>
              <a:tr h="409439">
                <a:tc>
                  <a:txBody>
                    <a:bodyPr/>
                    <a:lstStyle/>
                    <a:p>
                      <a:pPr marL="171450" indent="-171450">
                        <a:buFont typeface="System Font Regular"/>
                        <a:buChar char="−"/>
                      </a:pPr>
                      <a:r>
                        <a:rPr lang="en-US"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program</a:t>
                      </a:r>
                      <a:r>
                        <a:rPr lang="en-VN" sz="1000">
                          <a:latin typeface="Roboto" panose="02000000000000000000" pitchFamily="2" charset="0"/>
                          <a:ea typeface="Roboto" panose="02000000000000000000" pitchFamily="2" charset="0"/>
                        </a:rPr>
                        <a:t>: </a:t>
                      </a:r>
                      <a:r>
                        <a:rPr lang="en-VN" sz="1000">
                          <a:solidFill>
                            <a:srgbClr val="0432FF"/>
                          </a:solidFill>
                          <a:latin typeface="Roboto" panose="02000000000000000000" pitchFamily="2" charset="0"/>
                          <a:ea typeface="Roboto" panose="02000000000000000000" pitchFamily="2" charset="0"/>
                        </a:rPr>
                        <a:t>string</a:t>
                      </a:r>
                    </a:p>
                    <a:p>
                      <a:pPr marL="171450" indent="-171450">
                        <a:buFont typeface="System Font Regular"/>
                        <a:buChar char="−"/>
                      </a:pPr>
                      <a:r>
                        <a:rPr lang="en-US"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year</a:t>
                      </a:r>
                      <a:r>
                        <a:rPr lang="en-VN" sz="1000">
                          <a:solidFill>
                            <a:srgbClr val="0432FF"/>
                          </a:solidFill>
                          <a:latin typeface="Roboto" panose="02000000000000000000" pitchFamily="2" charset="0"/>
                          <a:ea typeface="Roboto" panose="02000000000000000000" pitchFamily="2" charset="0"/>
                        </a:rPr>
                        <a:t>: int</a:t>
                      </a:r>
                    </a:p>
                  </a:txBody>
                  <a:tcPr>
                    <a:solidFill>
                      <a:schemeClr val="bg1"/>
                    </a:solidFill>
                  </a:tcPr>
                </a:tc>
                <a:extLst>
                  <a:ext uri="{0D108BD9-81ED-4DB2-BD59-A6C34878D82A}">
                    <a16:rowId xmlns:a16="http://schemas.microsoft.com/office/drawing/2014/main" val="4123102662"/>
                  </a:ext>
                </a:extLst>
              </a:tr>
              <a:tr h="760214">
                <a:tc>
                  <a:txBody>
                    <a:bodyPr/>
                    <a:lstStyle/>
                    <a:p>
                      <a:pPr marL="171450" marR="0" lvl="0" indent="-171450" algn="l" defTabSz="914400" rtl="0" eaLnBrk="1" fontAlgn="auto" latinLnBrk="0" hangingPunct="1">
                        <a:lnSpc>
                          <a:spcPct val="100000"/>
                        </a:lnSpc>
                        <a:spcBef>
                          <a:spcPts val="0"/>
                        </a:spcBef>
                        <a:spcAft>
                          <a:spcPts val="0"/>
                        </a:spcAft>
                        <a:buClr>
                          <a:srgbClr val="000000"/>
                        </a:buClr>
                        <a:buSzPct val="180000"/>
                        <a:buFont typeface=".PingFang SC Regular"/>
                        <a:buChar char="﹢"/>
                        <a:tabLst/>
                        <a:defRPr/>
                      </a:pPr>
                      <a:r>
                        <a:rPr lang="en-VN" sz="1000" b="0"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rPr>
                        <a:t>Student(</a:t>
                      </a:r>
                      <a:r>
                        <a:rPr lang="en-VN" sz="1000">
                          <a:solidFill>
                            <a:srgbClr val="0432FF"/>
                          </a:solidFill>
                          <a:latin typeface="Roboto" panose="02000000000000000000" pitchFamily="2" charset="0"/>
                          <a:ea typeface="Roboto" panose="02000000000000000000" pitchFamily="2" charset="0"/>
                        </a:rPr>
                        <a:t>string </a:t>
                      </a:r>
                      <a:r>
                        <a:rPr lang="en-US"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n</a:t>
                      </a:r>
                      <a:r>
                        <a:rPr lang="en-VN"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ame</a:t>
                      </a:r>
                      <a:r>
                        <a:rPr lang="en-VN" sz="10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 </a:t>
                      </a:r>
                      <a:r>
                        <a:rPr lang="en-VN" sz="1000">
                          <a:solidFill>
                            <a:srgbClr val="0432FF"/>
                          </a:solidFill>
                          <a:latin typeface="Roboto" panose="02000000000000000000" pitchFamily="2" charset="0"/>
                          <a:ea typeface="Roboto" panose="02000000000000000000" pitchFamily="2" charset="0"/>
                        </a:rPr>
                        <a:t>int </a:t>
                      </a:r>
                      <a:r>
                        <a:rPr lang="en-VN"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birthYear</a:t>
                      </a:r>
                      <a:r>
                        <a:rPr lang="en-VN" sz="10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 </a:t>
                      </a:r>
                      <a:r>
                        <a:rPr lang="en-VN" sz="1000">
                          <a:solidFill>
                            <a:srgbClr val="0432FF"/>
                          </a:solidFill>
                          <a:latin typeface="Roboto" panose="02000000000000000000" pitchFamily="2" charset="0"/>
                          <a:ea typeface="Roboto" panose="02000000000000000000" pitchFamily="2" charset="0"/>
                        </a:rPr>
                        <a:t>string </a:t>
                      </a:r>
                      <a:r>
                        <a:rPr lang="en-US"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address</a:t>
                      </a:r>
                      <a:r>
                        <a:rPr lang="en-VN" sz="10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 </a:t>
                      </a:r>
                      <a:r>
                        <a:rPr lang="en-VN" sz="1000">
                          <a:solidFill>
                            <a:srgbClr val="0432FF"/>
                          </a:solidFill>
                          <a:latin typeface="Roboto" panose="02000000000000000000" pitchFamily="2" charset="0"/>
                          <a:ea typeface="Roboto" panose="02000000000000000000" pitchFamily="2" charset="0"/>
                        </a:rPr>
                        <a:t>string </a:t>
                      </a:r>
                      <a:r>
                        <a:rPr lang="en-VN"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program</a:t>
                      </a:r>
                      <a:r>
                        <a:rPr lang="en-VN" sz="10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 </a:t>
                      </a:r>
                      <a:r>
                        <a:rPr lang="en-VN" sz="1000">
                          <a:solidFill>
                            <a:srgbClr val="0432FF"/>
                          </a:solidFill>
                          <a:latin typeface="Roboto" panose="02000000000000000000" pitchFamily="2" charset="0"/>
                          <a:ea typeface="Roboto" panose="02000000000000000000" pitchFamily="2" charset="0"/>
                        </a:rPr>
                        <a:t>int </a:t>
                      </a:r>
                      <a:r>
                        <a:rPr lang="en-VN"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year</a:t>
                      </a:r>
                      <a:r>
                        <a:rPr lang="en-VN" sz="1000" b="0"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rPr>
                        <a:t>)</a:t>
                      </a:r>
                    </a:p>
                    <a:p>
                      <a:pPr marL="171450" indent="-171450">
                        <a:buSzPct val="180000"/>
                        <a:buFont typeface=".PingFang SC Regular"/>
                        <a:buChar char="﹢"/>
                      </a:pPr>
                      <a:r>
                        <a:rPr lang="en-VN" sz="1000" b="0" i="0" u="none" strike="noStrike" kern="1200" cap="none" spc="0">
                          <a:solidFill>
                            <a:srgbClr val="FEA400"/>
                          </a:solidFill>
                          <a:highlight>
                            <a:srgbClr val="00FFFF"/>
                          </a:highlight>
                          <a:latin typeface="Roboto" panose="02000000000000000000" pitchFamily="2" charset="0"/>
                          <a:ea typeface="Roboto" panose="02000000000000000000" pitchFamily="2" charset="0"/>
                          <a:cs typeface="Arial" pitchFamily="34" charset="0"/>
                          <a:sym typeface="Arial"/>
                        </a:rPr>
                        <a:t>Input()</a:t>
                      </a:r>
                      <a:r>
                        <a:rPr lang="en-VN" sz="1000">
                          <a:highlight>
                            <a:srgbClr val="00FFFF"/>
                          </a:highlight>
                          <a:latin typeface="Roboto" panose="02000000000000000000" pitchFamily="2" charset="0"/>
                          <a:ea typeface="Roboto" panose="02000000000000000000" pitchFamily="2" charset="0"/>
                        </a:rPr>
                        <a:t>: </a:t>
                      </a:r>
                      <a:r>
                        <a:rPr lang="en-VN" sz="1000">
                          <a:solidFill>
                            <a:srgbClr val="0432FF"/>
                          </a:solidFill>
                          <a:highlight>
                            <a:srgbClr val="00FFFF"/>
                          </a:highlight>
                          <a:latin typeface="Roboto" panose="02000000000000000000" pitchFamily="2" charset="0"/>
                          <a:ea typeface="Roboto" panose="02000000000000000000" pitchFamily="2" charset="0"/>
                        </a:rPr>
                        <a:t>void</a:t>
                      </a:r>
                    </a:p>
                    <a:p>
                      <a:pPr marL="171450" marR="0" lvl="0" indent="-171450" algn="l" defTabSz="914400" rtl="0" eaLnBrk="1" fontAlgn="auto" latinLnBrk="0" hangingPunct="1">
                        <a:lnSpc>
                          <a:spcPct val="100000"/>
                        </a:lnSpc>
                        <a:spcBef>
                          <a:spcPts val="0"/>
                        </a:spcBef>
                        <a:spcAft>
                          <a:spcPts val="0"/>
                        </a:spcAft>
                        <a:buClr>
                          <a:srgbClr val="000000"/>
                        </a:buClr>
                        <a:buSzPct val="180000"/>
                        <a:buFont typeface=".PingFang SC Regular"/>
                        <a:buChar char="﹢"/>
                        <a:tabLst/>
                        <a:defRPr/>
                      </a:pPr>
                      <a:r>
                        <a:rPr lang="en-VN" sz="1000" b="0" i="0" u="none" strike="noStrike" kern="1200" cap="none" spc="0">
                          <a:solidFill>
                            <a:srgbClr val="FEA400"/>
                          </a:solidFill>
                          <a:highlight>
                            <a:srgbClr val="00FFFF"/>
                          </a:highlight>
                          <a:latin typeface="Roboto" panose="02000000000000000000" pitchFamily="2" charset="0"/>
                          <a:ea typeface="Roboto" panose="02000000000000000000" pitchFamily="2" charset="0"/>
                          <a:cs typeface="Arial" pitchFamily="34" charset="0"/>
                          <a:sym typeface="Arial"/>
                        </a:rPr>
                        <a:t>ToString()</a:t>
                      </a:r>
                      <a:r>
                        <a:rPr lang="en-VN" sz="1000">
                          <a:highlight>
                            <a:srgbClr val="00FFFF"/>
                          </a:highlight>
                          <a:latin typeface="Roboto" panose="02000000000000000000" pitchFamily="2" charset="0"/>
                          <a:ea typeface="Roboto" panose="02000000000000000000" pitchFamily="2" charset="0"/>
                        </a:rPr>
                        <a:t>: </a:t>
                      </a:r>
                      <a:r>
                        <a:rPr lang="en-VN" sz="1000">
                          <a:solidFill>
                            <a:srgbClr val="0432FF"/>
                          </a:solidFill>
                          <a:highlight>
                            <a:srgbClr val="00FFFF"/>
                          </a:highlight>
                          <a:latin typeface="Roboto" panose="02000000000000000000" pitchFamily="2" charset="0"/>
                          <a:ea typeface="Roboto" panose="02000000000000000000" pitchFamily="2" charset="0"/>
                        </a:rPr>
                        <a:t>string</a:t>
                      </a:r>
                    </a:p>
                    <a:p>
                      <a:pPr marL="171450" marR="0" lvl="0" indent="-171450" algn="l" defTabSz="914400" rtl="0" eaLnBrk="1" fontAlgn="auto" latinLnBrk="0" hangingPunct="1">
                        <a:lnSpc>
                          <a:spcPct val="100000"/>
                        </a:lnSpc>
                        <a:spcBef>
                          <a:spcPts val="0"/>
                        </a:spcBef>
                        <a:spcAft>
                          <a:spcPts val="0"/>
                        </a:spcAft>
                        <a:buClr>
                          <a:srgbClr val="000000"/>
                        </a:buClr>
                        <a:buSzPct val="180000"/>
                        <a:buFont typeface=".PingFang SC Regular"/>
                        <a:buChar char="﹢"/>
                        <a:tabLst/>
                        <a:defRPr/>
                      </a:pPr>
                      <a:r>
                        <a:rPr lang="en-VN" sz="1000" b="0"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rPr>
                        <a:t>ChangeProgram(</a:t>
                      </a:r>
                      <a:r>
                        <a:rPr lang="en-VN" sz="1000">
                          <a:solidFill>
                            <a:srgbClr val="0432FF"/>
                          </a:solidFill>
                          <a:latin typeface="Roboto" panose="02000000000000000000" pitchFamily="2" charset="0"/>
                          <a:ea typeface="Roboto" panose="02000000000000000000" pitchFamily="2" charset="0"/>
                        </a:rPr>
                        <a:t>string </a:t>
                      </a:r>
                      <a:r>
                        <a:rPr lang="en-VN"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program</a:t>
                      </a:r>
                      <a:r>
                        <a:rPr lang="en-VN" sz="1000" b="0"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rPr>
                        <a:t>)</a:t>
                      </a:r>
                      <a:r>
                        <a:rPr lang="en-VN" sz="1000">
                          <a:latin typeface="Roboto" panose="02000000000000000000" pitchFamily="2" charset="0"/>
                          <a:ea typeface="Roboto" panose="02000000000000000000" pitchFamily="2" charset="0"/>
                        </a:rPr>
                        <a:t>: </a:t>
                      </a:r>
                      <a:r>
                        <a:rPr lang="en-VN" sz="1000">
                          <a:solidFill>
                            <a:srgbClr val="0432FF"/>
                          </a:solidFill>
                          <a:latin typeface="Roboto" panose="02000000000000000000" pitchFamily="2" charset="0"/>
                          <a:ea typeface="Roboto" panose="02000000000000000000" pitchFamily="2" charset="0"/>
                        </a:rPr>
                        <a:t>void</a:t>
                      </a:r>
                    </a:p>
                  </a:txBody>
                  <a:tcPr>
                    <a:solidFill>
                      <a:schemeClr val="bg1"/>
                    </a:solidFill>
                  </a:tcPr>
                </a:tc>
                <a:extLst>
                  <a:ext uri="{0D108BD9-81ED-4DB2-BD59-A6C34878D82A}">
                    <a16:rowId xmlns:a16="http://schemas.microsoft.com/office/drawing/2014/main" val="211522915"/>
                  </a:ext>
                </a:extLst>
              </a:tr>
            </a:tbl>
          </a:graphicData>
        </a:graphic>
      </p:graphicFrame>
      <p:graphicFrame>
        <p:nvGraphicFramePr>
          <p:cNvPr id="7" name="Table 6">
            <a:extLst>
              <a:ext uri="{FF2B5EF4-FFF2-40B4-BE49-F238E27FC236}">
                <a16:creationId xmlns:a16="http://schemas.microsoft.com/office/drawing/2014/main" id="{63B288DC-69CE-8BDF-E665-C15939572F63}"/>
              </a:ext>
            </a:extLst>
          </p:cNvPr>
          <p:cNvGraphicFramePr>
            <a:graphicFrameLocks noGrp="1"/>
          </p:cNvGraphicFramePr>
          <p:nvPr>
            <p:extLst>
              <p:ext uri="{D42A27DB-BD31-4B8C-83A1-F6EECF244321}">
                <p14:modId xmlns:p14="http://schemas.microsoft.com/office/powerpoint/2010/main" val="831477482"/>
              </p:ext>
            </p:extLst>
          </p:nvPr>
        </p:nvGraphicFramePr>
        <p:xfrm>
          <a:off x="3281221" y="3354424"/>
          <a:ext cx="3226454" cy="1602205"/>
        </p:xfrm>
        <a:graphic>
          <a:graphicData uri="http://schemas.openxmlformats.org/drawingml/2006/table">
            <a:tbl>
              <a:tblPr firstRow="1" bandRow="1">
                <a:tableStyleId>{E27665BA-8202-44FC-AD62-C9F0E3EA811A}</a:tableStyleId>
              </a:tblPr>
              <a:tblGrid>
                <a:gridCol w="3226454">
                  <a:extLst>
                    <a:ext uri="{9D8B030D-6E8A-4147-A177-3AD203B41FA5}">
                      <a16:colId xmlns:a16="http://schemas.microsoft.com/office/drawing/2014/main" val="383870353"/>
                    </a:ext>
                  </a:extLst>
                </a:gridCol>
              </a:tblGrid>
              <a:tr h="342566">
                <a:tc>
                  <a:txBody>
                    <a:bodyPr/>
                    <a:lstStyle/>
                    <a:p>
                      <a:pPr algn="ctr"/>
                      <a:r>
                        <a:rPr lang="en-VN" sz="1000" b="1">
                          <a:solidFill>
                            <a:srgbClr val="C00000"/>
                          </a:solidFill>
                          <a:latin typeface="Roboto" panose="02000000000000000000" pitchFamily="2" charset="0"/>
                          <a:ea typeface="Roboto" panose="02000000000000000000" pitchFamily="2" charset="0"/>
                        </a:rPr>
                        <a:t>Staff</a:t>
                      </a:r>
                    </a:p>
                  </a:txBody>
                  <a:tcPr anchor="ctr">
                    <a:solidFill>
                      <a:schemeClr val="accent5">
                        <a:lumMod val="20000"/>
                        <a:lumOff val="80000"/>
                      </a:schemeClr>
                    </a:solidFill>
                  </a:tcPr>
                </a:tc>
                <a:extLst>
                  <a:ext uri="{0D108BD9-81ED-4DB2-BD59-A6C34878D82A}">
                    <a16:rowId xmlns:a16="http://schemas.microsoft.com/office/drawing/2014/main" val="626105754"/>
                  </a:ext>
                </a:extLst>
              </a:tr>
              <a:tr h="406199">
                <a:tc>
                  <a:txBody>
                    <a:bodyPr/>
                    <a:lstStyle/>
                    <a:p>
                      <a:pPr marL="171450" indent="-171450">
                        <a:buFont typeface="System Font Regular"/>
                        <a:buChar char="−"/>
                      </a:pPr>
                      <a:r>
                        <a:rPr lang="en-US"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department</a:t>
                      </a:r>
                      <a:r>
                        <a:rPr lang="en-VN" sz="1000">
                          <a:latin typeface="Roboto" panose="02000000000000000000" pitchFamily="2" charset="0"/>
                          <a:ea typeface="Roboto" panose="02000000000000000000" pitchFamily="2" charset="0"/>
                        </a:rPr>
                        <a:t>: </a:t>
                      </a:r>
                      <a:r>
                        <a:rPr lang="en-VN" sz="1000">
                          <a:solidFill>
                            <a:srgbClr val="0432FF"/>
                          </a:solidFill>
                          <a:latin typeface="Roboto" panose="02000000000000000000" pitchFamily="2" charset="0"/>
                          <a:ea typeface="Roboto" panose="02000000000000000000" pitchFamily="2" charset="0"/>
                        </a:rPr>
                        <a:t>string</a:t>
                      </a:r>
                    </a:p>
                    <a:p>
                      <a:pPr marL="171450" indent="-171450">
                        <a:buFont typeface="System Font Regular"/>
                        <a:buChar char="−"/>
                      </a:pPr>
                      <a:r>
                        <a:rPr lang="en-US"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salary</a:t>
                      </a:r>
                      <a:r>
                        <a:rPr lang="en-VN" sz="1000">
                          <a:solidFill>
                            <a:srgbClr val="0432FF"/>
                          </a:solidFill>
                          <a:latin typeface="Roboto" panose="02000000000000000000" pitchFamily="2" charset="0"/>
                          <a:ea typeface="Roboto" panose="02000000000000000000" pitchFamily="2" charset="0"/>
                        </a:rPr>
                        <a:t>: double</a:t>
                      </a:r>
                    </a:p>
                  </a:txBody>
                  <a:tcPr>
                    <a:solidFill>
                      <a:schemeClr val="bg1"/>
                    </a:solidFill>
                  </a:tcPr>
                </a:tc>
                <a:extLst>
                  <a:ext uri="{0D108BD9-81ED-4DB2-BD59-A6C34878D82A}">
                    <a16:rowId xmlns:a16="http://schemas.microsoft.com/office/drawing/2014/main" val="4123102662"/>
                  </a:ext>
                </a:extLst>
              </a:tr>
              <a:tr h="760214">
                <a:tc>
                  <a:txBody>
                    <a:bodyPr/>
                    <a:lstStyle/>
                    <a:p>
                      <a:pPr marL="171450" marR="0" lvl="0" indent="-171450" algn="l" defTabSz="914400" rtl="0" eaLnBrk="1" fontAlgn="auto" latinLnBrk="0" hangingPunct="1">
                        <a:lnSpc>
                          <a:spcPct val="100000"/>
                        </a:lnSpc>
                        <a:spcBef>
                          <a:spcPts val="0"/>
                        </a:spcBef>
                        <a:spcAft>
                          <a:spcPts val="0"/>
                        </a:spcAft>
                        <a:buClr>
                          <a:srgbClr val="000000"/>
                        </a:buClr>
                        <a:buSzPct val="180000"/>
                        <a:buFont typeface=".PingFang SC Regular"/>
                        <a:buChar char="﹢"/>
                        <a:tabLst/>
                        <a:defRPr/>
                      </a:pPr>
                      <a:r>
                        <a:rPr lang="en-VN" sz="1000" b="0"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rPr>
                        <a:t>Staff(</a:t>
                      </a:r>
                      <a:r>
                        <a:rPr lang="en-VN" sz="1000">
                          <a:solidFill>
                            <a:srgbClr val="0432FF"/>
                          </a:solidFill>
                          <a:latin typeface="Roboto" panose="02000000000000000000" pitchFamily="2" charset="0"/>
                          <a:ea typeface="Roboto" panose="02000000000000000000" pitchFamily="2" charset="0"/>
                        </a:rPr>
                        <a:t>string </a:t>
                      </a:r>
                      <a:r>
                        <a:rPr lang="en-US"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n</a:t>
                      </a:r>
                      <a:r>
                        <a:rPr lang="en-VN"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ame</a:t>
                      </a:r>
                      <a:r>
                        <a:rPr lang="en-VN" sz="10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 </a:t>
                      </a:r>
                      <a:r>
                        <a:rPr lang="en-VN" sz="1000">
                          <a:solidFill>
                            <a:srgbClr val="0432FF"/>
                          </a:solidFill>
                          <a:latin typeface="Roboto" panose="02000000000000000000" pitchFamily="2" charset="0"/>
                          <a:ea typeface="Roboto" panose="02000000000000000000" pitchFamily="2" charset="0"/>
                        </a:rPr>
                        <a:t>int </a:t>
                      </a:r>
                      <a:r>
                        <a:rPr lang="en-VN"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birthYear</a:t>
                      </a:r>
                      <a:r>
                        <a:rPr lang="en-VN" sz="10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 </a:t>
                      </a:r>
                      <a:r>
                        <a:rPr lang="en-VN" sz="1000">
                          <a:solidFill>
                            <a:srgbClr val="0432FF"/>
                          </a:solidFill>
                          <a:latin typeface="Roboto" panose="02000000000000000000" pitchFamily="2" charset="0"/>
                          <a:ea typeface="Roboto" panose="02000000000000000000" pitchFamily="2" charset="0"/>
                        </a:rPr>
                        <a:t>string </a:t>
                      </a:r>
                      <a:r>
                        <a:rPr lang="en-US"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address</a:t>
                      </a:r>
                      <a:r>
                        <a:rPr lang="en-VN" sz="10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 </a:t>
                      </a:r>
                      <a:r>
                        <a:rPr lang="en-VN" sz="1000">
                          <a:solidFill>
                            <a:srgbClr val="0432FF"/>
                          </a:solidFill>
                          <a:latin typeface="Roboto" panose="02000000000000000000" pitchFamily="2" charset="0"/>
                          <a:ea typeface="Roboto" panose="02000000000000000000" pitchFamily="2" charset="0"/>
                        </a:rPr>
                        <a:t>string </a:t>
                      </a:r>
                      <a:r>
                        <a:rPr lang="en-VN"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department</a:t>
                      </a:r>
                      <a:r>
                        <a:rPr lang="en-VN" sz="10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 </a:t>
                      </a:r>
                      <a:r>
                        <a:rPr lang="en-VN" sz="1000">
                          <a:solidFill>
                            <a:srgbClr val="0432FF"/>
                          </a:solidFill>
                          <a:latin typeface="Roboto" panose="02000000000000000000" pitchFamily="2" charset="0"/>
                          <a:ea typeface="Roboto" panose="02000000000000000000" pitchFamily="2" charset="0"/>
                        </a:rPr>
                        <a:t>double </a:t>
                      </a:r>
                      <a:r>
                        <a:rPr lang="en-VN"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salary</a:t>
                      </a:r>
                      <a:r>
                        <a:rPr lang="en-VN" sz="1000" b="0"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rPr>
                        <a:t>)</a:t>
                      </a:r>
                      <a:endParaRPr lang="en-VN" sz="1000" b="0" i="0" u="none" strike="noStrike" kern="1200" cap="none" spc="0">
                        <a:solidFill>
                          <a:srgbClr val="FEA400"/>
                        </a:solidFill>
                        <a:highlight>
                          <a:srgbClr val="00FFFF"/>
                        </a:highlight>
                        <a:latin typeface="Roboto" panose="02000000000000000000" pitchFamily="2" charset="0"/>
                        <a:ea typeface="Roboto" panose="02000000000000000000" pitchFamily="2" charset="0"/>
                        <a:cs typeface="Arial" pitchFamily="34" charset="0"/>
                        <a:sym typeface="Arial"/>
                      </a:endParaRPr>
                    </a:p>
                    <a:p>
                      <a:pPr marL="171450" indent="-171450">
                        <a:buSzPct val="180000"/>
                        <a:buFont typeface=".PingFang SC Regular"/>
                        <a:buChar char="﹢"/>
                      </a:pPr>
                      <a:r>
                        <a:rPr lang="en-VN" sz="1000" b="0" i="0" u="none" strike="noStrike" kern="1200" cap="none" spc="0">
                          <a:solidFill>
                            <a:srgbClr val="FEA400"/>
                          </a:solidFill>
                          <a:highlight>
                            <a:srgbClr val="00FFFF"/>
                          </a:highlight>
                          <a:latin typeface="Roboto" panose="02000000000000000000" pitchFamily="2" charset="0"/>
                          <a:ea typeface="Roboto" panose="02000000000000000000" pitchFamily="2" charset="0"/>
                          <a:cs typeface="Arial" pitchFamily="34" charset="0"/>
                          <a:sym typeface="Arial"/>
                        </a:rPr>
                        <a:t>Input()</a:t>
                      </a:r>
                      <a:r>
                        <a:rPr lang="en-VN" sz="1000">
                          <a:highlight>
                            <a:srgbClr val="00FFFF"/>
                          </a:highlight>
                          <a:latin typeface="Roboto" panose="02000000000000000000" pitchFamily="2" charset="0"/>
                          <a:ea typeface="Roboto" panose="02000000000000000000" pitchFamily="2" charset="0"/>
                        </a:rPr>
                        <a:t>: </a:t>
                      </a:r>
                      <a:r>
                        <a:rPr lang="en-VN" sz="1000">
                          <a:solidFill>
                            <a:srgbClr val="0432FF"/>
                          </a:solidFill>
                          <a:highlight>
                            <a:srgbClr val="00FFFF"/>
                          </a:highlight>
                          <a:latin typeface="Roboto" panose="02000000000000000000" pitchFamily="2" charset="0"/>
                          <a:ea typeface="Roboto" panose="02000000000000000000" pitchFamily="2" charset="0"/>
                        </a:rPr>
                        <a:t>void</a:t>
                      </a:r>
                    </a:p>
                    <a:p>
                      <a:pPr marL="171450" marR="0" lvl="0" indent="-171450" algn="l" defTabSz="914400" rtl="0" eaLnBrk="1" fontAlgn="auto" latinLnBrk="0" hangingPunct="1">
                        <a:lnSpc>
                          <a:spcPct val="100000"/>
                        </a:lnSpc>
                        <a:spcBef>
                          <a:spcPts val="0"/>
                        </a:spcBef>
                        <a:spcAft>
                          <a:spcPts val="0"/>
                        </a:spcAft>
                        <a:buClr>
                          <a:srgbClr val="000000"/>
                        </a:buClr>
                        <a:buSzPct val="180000"/>
                        <a:buFont typeface=".PingFang SC Regular"/>
                        <a:buChar char="﹢"/>
                        <a:tabLst/>
                        <a:defRPr/>
                      </a:pPr>
                      <a:r>
                        <a:rPr lang="en-VN" sz="1000" b="0" i="0" u="none" strike="noStrike" kern="1200" cap="none" spc="0">
                          <a:solidFill>
                            <a:srgbClr val="FEA400"/>
                          </a:solidFill>
                          <a:highlight>
                            <a:srgbClr val="00FFFF"/>
                          </a:highlight>
                          <a:latin typeface="Roboto" panose="02000000000000000000" pitchFamily="2" charset="0"/>
                          <a:ea typeface="Roboto" panose="02000000000000000000" pitchFamily="2" charset="0"/>
                          <a:cs typeface="Arial" pitchFamily="34" charset="0"/>
                          <a:sym typeface="Arial"/>
                        </a:rPr>
                        <a:t>ToString()</a:t>
                      </a:r>
                      <a:r>
                        <a:rPr lang="en-VN" sz="1000">
                          <a:highlight>
                            <a:srgbClr val="00FFFF"/>
                          </a:highlight>
                          <a:latin typeface="Roboto" panose="02000000000000000000" pitchFamily="2" charset="0"/>
                          <a:ea typeface="Roboto" panose="02000000000000000000" pitchFamily="2" charset="0"/>
                        </a:rPr>
                        <a:t>: </a:t>
                      </a:r>
                      <a:r>
                        <a:rPr lang="en-VN" sz="1000">
                          <a:solidFill>
                            <a:srgbClr val="0432FF"/>
                          </a:solidFill>
                          <a:highlight>
                            <a:srgbClr val="00FFFF"/>
                          </a:highlight>
                          <a:latin typeface="Roboto" panose="02000000000000000000" pitchFamily="2" charset="0"/>
                          <a:ea typeface="Roboto" panose="02000000000000000000" pitchFamily="2" charset="0"/>
                        </a:rPr>
                        <a:t>string</a:t>
                      </a:r>
                    </a:p>
                    <a:p>
                      <a:pPr marL="171450" marR="0" lvl="0" indent="-171450" algn="l" defTabSz="914400" rtl="0" eaLnBrk="1" fontAlgn="auto" latinLnBrk="0" hangingPunct="1">
                        <a:lnSpc>
                          <a:spcPct val="100000"/>
                        </a:lnSpc>
                        <a:spcBef>
                          <a:spcPts val="0"/>
                        </a:spcBef>
                        <a:spcAft>
                          <a:spcPts val="0"/>
                        </a:spcAft>
                        <a:buClr>
                          <a:srgbClr val="000000"/>
                        </a:buClr>
                        <a:buSzPct val="180000"/>
                        <a:buFont typeface=".PingFang SC Regular"/>
                        <a:buChar char="﹢"/>
                        <a:tabLst/>
                        <a:defRPr/>
                      </a:pPr>
                      <a:r>
                        <a:rPr lang="en-VN" sz="1000" b="0"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rPr>
                        <a:t>UpdateSalary(</a:t>
                      </a:r>
                      <a:r>
                        <a:rPr lang="en-VN" sz="1000">
                          <a:solidFill>
                            <a:srgbClr val="0432FF"/>
                          </a:solidFill>
                          <a:latin typeface="Roboto" panose="02000000000000000000" pitchFamily="2" charset="0"/>
                          <a:ea typeface="Roboto" panose="02000000000000000000" pitchFamily="2" charset="0"/>
                        </a:rPr>
                        <a:t>double </a:t>
                      </a:r>
                      <a:r>
                        <a:rPr lang="en-VN"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salary</a:t>
                      </a:r>
                      <a:r>
                        <a:rPr lang="en-VN" sz="1000" b="0"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rPr>
                        <a:t>)</a:t>
                      </a:r>
                      <a:r>
                        <a:rPr lang="en-VN" sz="1000">
                          <a:latin typeface="Roboto" panose="02000000000000000000" pitchFamily="2" charset="0"/>
                          <a:ea typeface="Roboto" panose="02000000000000000000" pitchFamily="2" charset="0"/>
                        </a:rPr>
                        <a:t>: </a:t>
                      </a:r>
                      <a:r>
                        <a:rPr lang="en-VN" sz="1000">
                          <a:solidFill>
                            <a:srgbClr val="0432FF"/>
                          </a:solidFill>
                          <a:latin typeface="Roboto" panose="02000000000000000000" pitchFamily="2" charset="0"/>
                          <a:ea typeface="Roboto" panose="02000000000000000000" pitchFamily="2" charset="0"/>
                        </a:rPr>
                        <a:t>void</a:t>
                      </a:r>
                    </a:p>
                  </a:txBody>
                  <a:tcPr>
                    <a:solidFill>
                      <a:schemeClr val="bg1"/>
                    </a:solidFill>
                  </a:tcPr>
                </a:tc>
                <a:extLst>
                  <a:ext uri="{0D108BD9-81ED-4DB2-BD59-A6C34878D82A}">
                    <a16:rowId xmlns:a16="http://schemas.microsoft.com/office/drawing/2014/main" val="211522915"/>
                  </a:ext>
                </a:extLst>
              </a:tr>
            </a:tbl>
          </a:graphicData>
        </a:graphic>
      </p:graphicFrame>
      <p:graphicFrame>
        <p:nvGraphicFramePr>
          <p:cNvPr id="8" name="Table 7">
            <a:extLst>
              <a:ext uri="{FF2B5EF4-FFF2-40B4-BE49-F238E27FC236}">
                <a16:creationId xmlns:a16="http://schemas.microsoft.com/office/drawing/2014/main" id="{FC10E90E-5399-071A-DB85-54A54848C2C5}"/>
              </a:ext>
            </a:extLst>
          </p:cNvPr>
          <p:cNvGraphicFramePr>
            <a:graphicFrameLocks noGrp="1"/>
          </p:cNvGraphicFramePr>
          <p:nvPr>
            <p:extLst>
              <p:ext uri="{D42A27DB-BD31-4B8C-83A1-F6EECF244321}">
                <p14:modId xmlns:p14="http://schemas.microsoft.com/office/powerpoint/2010/main" val="1874608224"/>
              </p:ext>
            </p:extLst>
          </p:nvPr>
        </p:nvGraphicFramePr>
        <p:xfrm>
          <a:off x="1771169" y="1253295"/>
          <a:ext cx="3226454" cy="1656474"/>
        </p:xfrm>
        <a:graphic>
          <a:graphicData uri="http://schemas.openxmlformats.org/drawingml/2006/table">
            <a:tbl>
              <a:tblPr firstRow="1" bandRow="1">
                <a:tableStyleId>{E27665BA-8202-44FC-AD62-C9F0E3EA811A}</a:tableStyleId>
              </a:tblPr>
              <a:tblGrid>
                <a:gridCol w="3226454">
                  <a:extLst>
                    <a:ext uri="{9D8B030D-6E8A-4147-A177-3AD203B41FA5}">
                      <a16:colId xmlns:a16="http://schemas.microsoft.com/office/drawing/2014/main" val="383870353"/>
                    </a:ext>
                  </a:extLst>
                </a:gridCol>
              </a:tblGrid>
              <a:tr h="342566">
                <a:tc>
                  <a:txBody>
                    <a:bodyPr/>
                    <a:lstStyle/>
                    <a:p>
                      <a:pPr algn="ctr"/>
                      <a:r>
                        <a:rPr lang="en-VN" sz="1000" b="1">
                          <a:solidFill>
                            <a:srgbClr val="C00000"/>
                          </a:solidFill>
                          <a:latin typeface="Roboto" panose="02000000000000000000" pitchFamily="2" charset="0"/>
                          <a:ea typeface="Roboto" panose="02000000000000000000" pitchFamily="2" charset="0"/>
                        </a:rPr>
                        <a:t>Person</a:t>
                      </a:r>
                    </a:p>
                  </a:txBody>
                  <a:tcPr anchor="ctr">
                    <a:solidFill>
                      <a:schemeClr val="accent5">
                        <a:lumMod val="20000"/>
                        <a:lumOff val="80000"/>
                      </a:schemeClr>
                    </a:solidFill>
                  </a:tcPr>
                </a:tc>
                <a:extLst>
                  <a:ext uri="{0D108BD9-81ED-4DB2-BD59-A6C34878D82A}">
                    <a16:rowId xmlns:a16="http://schemas.microsoft.com/office/drawing/2014/main" val="626105754"/>
                  </a:ext>
                </a:extLst>
              </a:tr>
              <a:tr h="553694">
                <a:tc>
                  <a:txBody>
                    <a:bodyPr/>
                    <a:lstStyle/>
                    <a:p>
                      <a:pPr marL="171450" indent="-171450">
                        <a:buFont typeface="System Font Regular"/>
                        <a:buChar char="−"/>
                      </a:pPr>
                      <a:r>
                        <a:rPr lang="en-US" sz="1000" b="0" i="0" u="none" strike="noStrike" kern="1200" cap="none" spc="0">
                          <a:solidFill>
                            <a:srgbClr val="0070C0"/>
                          </a:solidFill>
                          <a:highlight>
                            <a:srgbClr val="FFFF00"/>
                          </a:highlight>
                          <a:latin typeface="Roboto" panose="02000000000000000000" pitchFamily="2" charset="0"/>
                          <a:ea typeface="Roboto" panose="02000000000000000000" pitchFamily="2" charset="0"/>
                          <a:cs typeface="Arial" pitchFamily="34" charset="0"/>
                          <a:sym typeface="Arial"/>
                        </a:rPr>
                        <a:t>n</a:t>
                      </a:r>
                      <a:r>
                        <a:rPr lang="en-VN" sz="1000" b="0" i="0" u="none" strike="noStrike" kern="1200" cap="none" spc="0">
                          <a:solidFill>
                            <a:srgbClr val="0070C0"/>
                          </a:solidFill>
                          <a:highlight>
                            <a:srgbClr val="FFFF00"/>
                          </a:highlight>
                          <a:latin typeface="Roboto" panose="02000000000000000000" pitchFamily="2" charset="0"/>
                          <a:ea typeface="Roboto" panose="02000000000000000000" pitchFamily="2" charset="0"/>
                          <a:cs typeface="Arial" pitchFamily="34" charset="0"/>
                          <a:sym typeface="Arial"/>
                        </a:rPr>
                        <a:t>ame</a:t>
                      </a:r>
                      <a:r>
                        <a:rPr lang="en-VN" sz="1000">
                          <a:highlight>
                            <a:srgbClr val="FFFF00"/>
                          </a:highlight>
                          <a:latin typeface="Roboto" panose="02000000000000000000" pitchFamily="2" charset="0"/>
                          <a:ea typeface="Roboto" panose="02000000000000000000" pitchFamily="2" charset="0"/>
                        </a:rPr>
                        <a:t>: </a:t>
                      </a:r>
                      <a:r>
                        <a:rPr lang="en-VN" sz="1000">
                          <a:solidFill>
                            <a:srgbClr val="0432FF"/>
                          </a:solidFill>
                          <a:highlight>
                            <a:srgbClr val="FFFF00"/>
                          </a:highlight>
                          <a:latin typeface="Roboto" panose="02000000000000000000" pitchFamily="2" charset="0"/>
                          <a:ea typeface="Roboto" panose="02000000000000000000" pitchFamily="2" charset="0"/>
                        </a:rPr>
                        <a:t>string</a:t>
                      </a:r>
                    </a:p>
                    <a:p>
                      <a:pPr marL="171450" indent="-171450">
                        <a:buFont typeface="System Font Regular"/>
                        <a:buChar char="−"/>
                      </a:pPr>
                      <a:r>
                        <a:rPr lang="en-US" sz="1000" b="0" i="0" u="none" strike="noStrike" kern="1200" cap="none" spc="0">
                          <a:solidFill>
                            <a:srgbClr val="0070C0"/>
                          </a:solidFill>
                          <a:highlight>
                            <a:srgbClr val="FFFF00"/>
                          </a:highlight>
                          <a:latin typeface="Roboto" panose="02000000000000000000" pitchFamily="2" charset="0"/>
                          <a:ea typeface="Roboto" panose="02000000000000000000" pitchFamily="2" charset="0"/>
                          <a:cs typeface="Arial" pitchFamily="34" charset="0"/>
                          <a:sym typeface="Arial"/>
                        </a:rPr>
                        <a:t>b</a:t>
                      </a:r>
                      <a:r>
                        <a:rPr lang="en-VN" sz="1000" b="0" i="0" u="none" strike="noStrike" kern="1200" cap="none" spc="0">
                          <a:solidFill>
                            <a:srgbClr val="0070C0"/>
                          </a:solidFill>
                          <a:highlight>
                            <a:srgbClr val="FFFF00"/>
                          </a:highlight>
                          <a:latin typeface="Roboto" panose="02000000000000000000" pitchFamily="2" charset="0"/>
                          <a:ea typeface="Roboto" panose="02000000000000000000" pitchFamily="2" charset="0"/>
                          <a:cs typeface="Arial" pitchFamily="34" charset="0"/>
                          <a:sym typeface="Arial"/>
                        </a:rPr>
                        <a:t>irthYear</a:t>
                      </a:r>
                      <a:r>
                        <a:rPr lang="en-VN" sz="1000">
                          <a:highlight>
                            <a:srgbClr val="FFFF00"/>
                          </a:highlight>
                          <a:latin typeface="Roboto" panose="02000000000000000000" pitchFamily="2" charset="0"/>
                          <a:ea typeface="Roboto" panose="02000000000000000000" pitchFamily="2" charset="0"/>
                        </a:rPr>
                        <a:t>: </a:t>
                      </a:r>
                      <a:r>
                        <a:rPr lang="en-VN" sz="1000">
                          <a:solidFill>
                            <a:srgbClr val="0432FF"/>
                          </a:solidFill>
                          <a:highlight>
                            <a:srgbClr val="FFFF00"/>
                          </a:highlight>
                          <a:latin typeface="Roboto" panose="02000000000000000000" pitchFamily="2" charset="0"/>
                          <a:ea typeface="Roboto" panose="02000000000000000000" pitchFamily="2" charset="0"/>
                        </a:rPr>
                        <a:t>int</a:t>
                      </a:r>
                    </a:p>
                    <a:p>
                      <a:pPr marL="171450" indent="-171450">
                        <a:buFont typeface="System Font Regular"/>
                        <a:buChar char="−"/>
                      </a:pPr>
                      <a:r>
                        <a:rPr lang="en-US" sz="1000" b="0" i="0" u="none" strike="noStrike" kern="1200" cap="none" spc="0">
                          <a:solidFill>
                            <a:srgbClr val="0070C0"/>
                          </a:solidFill>
                          <a:highlight>
                            <a:srgbClr val="FFFF00"/>
                          </a:highlight>
                          <a:latin typeface="Roboto" panose="02000000000000000000" pitchFamily="2" charset="0"/>
                          <a:ea typeface="Roboto" panose="02000000000000000000" pitchFamily="2" charset="0"/>
                          <a:cs typeface="Arial" pitchFamily="34" charset="0"/>
                          <a:sym typeface="Arial"/>
                        </a:rPr>
                        <a:t>address</a:t>
                      </a:r>
                      <a:r>
                        <a:rPr lang="en-VN" sz="1000">
                          <a:highlight>
                            <a:srgbClr val="FFFF00"/>
                          </a:highlight>
                          <a:latin typeface="Roboto" panose="02000000000000000000" pitchFamily="2" charset="0"/>
                          <a:ea typeface="Roboto" panose="02000000000000000000" pitchFamily="2" charset="0"/>
                        </a:rPr>
                        <a:t>: </a:t>
                      </a:r>
                      <a:r>
                        <a:rPr lang="en-VN" sz="1000">
                          <a:solidFill>
                            <a:srgbClr val="0432FF"/>
                          </a:solidFill>
                          <a:highlight>
                            <a:srgbClr val="FFFF00"/>
                          </a:highlight>
                          <a:latin typeface="Roboto" panose="02000000000000000000" pitchFamily="2" charset="0"/>
                          <a:ea typeface="Roboto" panose="02000000000000000000" pitchFamily="2" charset="0"/>
                        </a:rPr>
                        <a:t>string</a:t>
                      </a:r>
                    </a:p>
                  </a:txBody>
                  <a:tcPr/>
                </a:tc>
                <a:extLst>
                  <a:ext uri="{0D108BD9-81ED-4DB2-BD59-A6C34878D82A}">
                    <a16:rowId xmlns:a16="http://schemas.microsoft.com/office/drawing/2014/main" val="4123102662"/>
                  </a:ext>
                </a:extLst>
              </a:tr>
              <a:tr h="760214">
                <a:tc>
                  <a:txBody>
                    <a:bodyPr/>
                    <a:lstStyle/>
                    <a:p>
                      <a:pPr marL="171450" marR="0" lvl="0" indent="-171450" algn="l" defTabSz="914400" rtl="0" eaLnBrk="1" fontAlgn="auto" latinLnBrk="0" hangingPunct="1">
                        <a:lnSpc>
                          <a:spcPct val="100000"/>
                        </a:lnSpc>
                        <a:spcBef>
                          <a:spcPts val="0"/>
                        </a:spcBef>
                        <a:spcAft>
                          <a:spcPts val="0"/>
                        </a:spcAft>
                        <a:buClr>
                          <a:srgbClr val="000000"/>
                        </a:buClr>
                        <a:buSzPct val="180000"/>
                        <a:buFont typeface=".PingFang SC Regular"/>
                        <a:buChar char="﹢"/>
                        <a:tabLst/>
                        <a:defRPr/>
                      </a:pPr>
                      <a:r>
                        <a:rPr lang="en-VN" sz="1000" b="0"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rPr>
                        <a:t>Person(</a:t>
                      </a:r>
                      <a:r>
                        <a:rPr lang="en-VN" sz="1000">
                          <a:solidFill>
                            <a:srgbClr val="0432FF"/>
                          </a:solidFill>
                          <a:latin typeface="Roboto" panose="02000000000000000000" pitchFamily="2" charset="0"/>
                          <a:ea typeface="Roboto" panose="02000000000000000000" pitchFamily="2" charset="0"/>
                        </a:rPr>
                        <a:t>string </a:t>
                      </a:r>
                      <a:r>
                        <a:rPr lang="en-US"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n</a:t>
                      </a:r>
                      <a:r>
                        <a:rPr lang="en-VN"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ame</a:t>
                      </a:r>
                      <a:r>
                        <a:rPr lang="en-VN" sz="10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 </a:t>
                      </a:r>
                      <a:r>
                        <a:rPr lang="en-VN" sz="1000">
                          <a:solidFill>
                            <a:srgbClr val="0432FF"/>
                          </a:solidFill>
                          <a:latin typeface="Roboto" panose="02000000000000000000" pitchFamily="2" charset="0"/>
                          <a:ea typeface="Roboto" panose="02000000000000000000" pitchFamily="2" charset="0"/>
                        </a:rPr>
                        <a:t>int </a:t>
                      </a:r>
                      <a:r>
                        <a:rPr lang="en-VN"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birthYear</a:t>
                      </a:r>
                      <a:r>
                        <a:rPr lang="en-VN" sz="10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 </a:t>
                      </a:r>
                      <a:r>
                        <a:rPr lang="en-VN" sz="1000">
                          <a:solidFill>
                            <a:srgbClr val="0432FF"/>
                          </a:solidFill>
                          <a:latin typeface="Roboto" panose="02000000000000000000" pitchFamily="2" charset="0"/>
                          <a:ea typeface="Roboto" panose="02000000000000000000" pitchFamily="2" charset="0"/>
                        </a:rPr>
                        <a:t>string </a:t>
                      </a:r>
                      <a:r>
                        <a:rPr lang="en-US"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address</a:t>
                      </a:r>
                      <a:r>
                        <a:rPr lang="en-VN" sz="1000" b="0"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rPr>
                        <a:t>)</a:t>
                      </a:r>
                    </a:p>
                    <a:p>
                      <a:pPr marL="171450" indent="-171450">
                        <a:buSzPct val="180000"/>
                        <a:buFont typeface=".PingFang SC Regular"/>
                        <a:buChar char="﹢"/>
                      </a:pPr>
                      <a:r>
                        <a:rPr lang="en-VN" sz="1000" b="0" i="0" u="none" strike="noStrike" kern="1200" cap="none" spc="0">
                          <a:solidFill>
                            <a:srgbClr val="FEA400"/>
                          </a:solidFill>
                          <a:highlight>
                            <a:srgbClr val="00FFFF"/>
                          </a:highlight>
                          <a:latin typeface="Roboto" panose="02000000000000000000" pitchFamily="2" charset="0"/>
                          <a:ea typeface="Roboto" panose="02000000000000000000" pitchFamily="2" charset="0"/>
                          <a:cs typeface="Arial" pitchFamily="34" charset="0"/>
                          <a:sym typeface="Arial"/>
                        </a:rPr>
                        <a:t>Input()</a:t>
                      </a:r>
                      <a:r>
                        <a:rPr lang="en-VN" sz="1000">
                          <a:highlight>
                            <a:srgbClr val="00FFFF"/>
                          </a:highlight>
                          <a:latin typeface="Roboto" panose="02000000000000000000" pitchFamily="2" charset="0"/>
                          <a:ea typeface="Roboto" panose="02000000000000000000" pitchFamily="2" charset="0"/>
                        </a:rPr>
                        <a:t>: </a:t>
                      </a:r>
                      <a:r>
                        <a:rPr lang="en-VN" sz="1000">
                          <a:solidFill>
                            <a:srgbClr val="0432FF"/>
                          </a:solidFill>
                          <a:highlight>
                            <a:srgbClr val="00FFFF"/>
                          </a:highlight>
                          <a:latin typeface="Roboto" panose="02000000000000000000" pitchFamily="2" charset="0"/>
                          <a:ea typeface="Roboto" panose="02000000000000000000" pitchFamily="2" charset="0"/>
                        </a:rPr>
                        <a:t>void</a:t>
                      </a:r>
                    </a:p>
                    <a:p>
                      <a:pPr marL="171450" indent="-171450">
                        <a:buSzPct val="180000"/>
                        <a:buFont typeface=".PingFang SC Regular"/>
                        <a:buChar char="﹢"/>
                      </a:pPr>
                      <a:r>
                        <a:rPr lang="en-VN" sz="1000" b="0" i="0" u="none" strike="noStrike" kern="1200" cap="none" spc="0">
                          <a:solidFill>
                            <a:srgbClr val="FEA400"/>
                          </a:solidFill>
                          <a:highlight>
                            <a:srgbClr val="00FFFF"/>
                          </a:highlight>
                          <a:latin typeface="Roboto" panose="02000000000000000000" pitchFamily="2" charset="0"/>
                          <a:ea typeface="Roboto" panose="02000000000000000000" pitchFamily="2" charset="0"/>
                          <a:cs typeface="Arial" pitchFamily="34" charset="0"/>
                          <a:sym typeface="Arial"/>
                        </a:rPr>
                        <a:t>GetAge()</a:t>
                      </a:r>
                      <a:r>
                        <a:rPr lang="en-VN" sz="1000">
                          <a:highlight>
                            <a:srgbClr val="00FFFF"/>
                          </a:highlight>
                          <a:latin typeface="Roboto" panose="02000000000000000000" pitchFamily="2" charset="0"/>
                          <a:ea typeface="Roboto" panose="02000000000000000000" pitchFamily="2" charset="0"/>
                        </a:rPr>
                        <a:t>: </a:t>
                      </a:r>
                      <a:r>
                        <a:rPr lang="en-VN" sz="1000">
                          <a:solidFill>
                            <a:srgbClr val="0432FF"/>
                          </a:solidFill>
                          <a:highlight>
                            <a:srgbClr val="00FFFF"/>
                          </a:highlight>
                          <a:latin typeface="Roboto" panose="02000000000000000000" pitchFamily="2" charset="0"/>
                          <a:ea typeface="Roboto" panose="02000000000000000000" pitchFamily="2" charset="0"/>
                        </a:rPr>
                        <a:t>int</a:t>
                      </a:r>
                    </a:p>
                    <a:p>
                      <a:pPr marL="171450" marR="0" lvl="0" indent="-171450" algn="l" defTabSz="914400" rtl="0" eaLnBrk="1" fontAlgn="auto" latinLnBrk="0" hangingPunct="1">
                        <a:lnSpc>
                          <a:spcPct val="100000"/>
                        </a:lnSpc>
                        <a:spcBef>
                          <a:spcPts val="0"/>
                        </a:spcBef>
                        <a:spcAft>
                          <a:spcPts val="0"/>
                        </a:spcAft>
                        <a:buClr>
                          <a:srgbClr val="000000"/>
                        </a:buClr>
                        <a:buSzPct val="180000"/>
                        <a:buFont typeface=".PingFang SC Regular"/>
                        <a:buChar char="﹢"/>
                        <a:tabLst/>
                        <a:defRPr/>
                      </a:pPr>
                      <a:r>
                        <a:rPr lang="en-VN" sz="1000" b="0" i="0" u="none" strike="noStrike" kern="1200" cap="none" spc="0">
                          <a:solidFill>
                            <a:srgbClr val="FEA400"/>
                          </a:solidFill>
                          <a:highlight>
                            <a:srgbClr val="00FFFF"/>
                          </a:highlight>
                          <a:latin typeface="Roboto" panose="02000000000000000000" pitchFamily="2" charset="0"/>
                          <a:ea typeface="Roboto" panose="02000000000000000000" pitchFamily="2" charset="0"/>
                          <a:cs typeface="Arial" pitchFamily="34" charset="0"/>
                          <a:sym typeface="Arial"/>
                        </a:rPr>
                        <a:t>ToString()</a:t>
                      </a:r>
                      <a:r>
                        <a:rPr lang="en-VN" sz="1000">
                          <a:highlight>
                            <a:srgbClr val="00FFFF"/>
                          </a:highlight>
                          <a:latin typeface="Roboto" panose="02000000000000000000" pitchFamily="2" charset="0"/>
                          <a:ea typeface="Roboto" panose="02000000000000000000" pitchFamily="2" charset="0"/>
                        </a:rPr>
                        <a:t>: </a:t>
                      </a:r>
                      <a:r>
                        <a:rPr lang="en-VN" sz="1000">
                          <a:solidFill>
                            <a:srgbClr val="0432FF"/>
                          </a:solidFill>
                          <a:highlight>
                            <a:srgbClr val="00FFFF"/>
                          </a:highlight>
                          <a:latin typeface="Roboto" panose="02000000000000000000" pitchFamily="2" charset="0"/>
                          <a:ea typeface="Roboto" panose="02000000000000000000" pitchFamily="2" charset="0"/>
                        </a:rPr>
                        <a:t>string</a:t>
                      </a:r>
                    </a:p>
                  </a:txBody>
                  <a:tcPr/>
                </a:tc>
                <a:extLst>
                  <a:ext uri="{0D108BD9-81ED-4DB2-BD59-A6C34878D82A}">
                    <a16:rowId xmlns:a16="http://schemas.microsoft.com/office/drawing/2014/main" val="211522915"/>
                  </a:ext>
                </a:extLst>
              </a:tr>
            </a:tbl>
          </a:graphicData>
        </a:graphic>
      </p:graphicFrame>
      <p:cxnSp>
        <p:nvCxnSpPr>
          <p:cNvPr id="9" name="Straight Arrow Connector 8">
            <a:extLst>
              <a:ext uri="{FF2B5EF4-FFF2-40B4-BE49-F238E27FC236}">
                <a16:creationId xmlns:a16="http://schemas.microsoft.com/office/drawing/2014/main" id="{5C24FB3B-7B92-6AAE-2BEE-5594B7AA7458}"/>
              </a:ext>
            </a:extLst>
          </p:cNvPr>
          <p:cNvCxnSpPr>
            <a:cxnSpLocks/>
            <a:stCxn id="6" idx="0"/>
            <a:endCxn id="8" idx="2"/>
          </p:cNvCxnSpPr>
          <p:nvPr/>
        </p:nvCxnSpPr>
        <p:spPr>
          <a:xfrm flipV="1">
            <a:off x="1687714" y="2909769"/>
            <a:ext cx="1696682" cy="44012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FF81C297-4A51-D067-EBB8-681FE5318982}"/>
              </a:ext>
            </a:extLst>
          </p:cNvPr>
          <p:cNvCxnSpPr>
            <a:cxnSpLocks/>
            <a:stCxn id="7" idx="0"/>
            <a:endCxn id="8" idx="2"/>
          </p:cNvCxnSpPr>
          <p:nvPr/>
        </p:nvCxnSpPr>
        <p:spPr>
          <a:xfrm flipH="1" flipV="1">
            <a:off x="3384396" y="2909769"/>
            <a:ext cx="1510052" cy="444655"/>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975237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B75EB-42E3-C744-9CAF-7D2DB53CDAC0}"/>
              </a:ext>
            </a:extLst>
          </p:cNvPr>
          <p:cNvSpPr>
            <a:spLocks noGrp="1"/>
          </p:cNvSpPr>
          <p:nvPr>
            <p:ph type="title"/>
          </p:nvPr>
        </p:nvSpPr>
        <p:spPr/>
        <p:txBody>
          <a:bodyPr/>
          <a:lstStyle/>
          <a:p>
            <a:r>
              <a:rPr lang="en-VN"/>
              <a:t>Tính Kế thừa</a:t>
            </a:r>
          </a:p>
        </p:txBody>
      </p:sp>
      <p:sp>
        <p:nvSpPr>
          <p:cNvPr id="3" name="Text Placeholder 2">
            <a:extLst>
              <a:ext uri="{FF2B5EF4-FFF2-40B4-BE49-F238E27FC236}">
                <a16:creationId xmlns:a16="http://schemas.microsoft.com/office/drawing/2014/main" id="{915ED961-82CE-F140-B979-1794E0DE9605}"/>
              </a:ext>
            </a:extLst>
          </p:cNvPr>
          <p:cNvSpPr>
            <a:spLocks noGrp="1"/>
          </p:cNvSpPr>
          <p:nvPr>
            <p:ph type="body" idx="1"/>
          </p:nvPr>
        </p:nvSpPr>
        <p:spPr>
          <a:xfrm>
            <a:off x="610706" y="1327350"/>
            <a:ext cx="5637694" cy="3624750"/>
          </a:xfrm>
        </p:spPr>
        <p:txBody>
          <a:bodyPr/>
          <a:lstStyle/>
          <a:p>
            <a:pPr algn="just">
              <a:buFont typeface="Wingdings" pitchFamily="2" charset="2"/>
              <a:buChar char="§"/>
            </a:pPr>
            <a:r>
              <a:rPr lang="en-VN" sz="2000">
                <a:solidFill>
                  <a:schemeClr val="accent5"/>
                </a:solidFill>
              </a:rPr>
              <a:t>Tính </a:t>
            </a:r>
            <a:r>
              <a:rPr lang="en-VN" sz="2000">
                <a:solidFill>
                  <a:srgbClr val="C00000"/>
                </a:solidFill>
              </a:rPr>
              <a:t>Kế thừa </a:t>
            </a:r>
            <a:r>
              <a:rPr lang="en-VN" sz="2000">
                <a:solidFill>
                  <a:schemeClr val="tx1"/>
                </a:solidFill>
              </a:rPr>
              <a:t>(</a:t>
            </a:r>
            <a:r>
              <a:rPr lang="en-VN" sz="2000" i="1">
                <a:solidFill>
                  <a:schemeClr val="accent5"/>
                </a:solidFill>
              </a:rPr>
              <a:t>Inheritance</a:t>
            </a:r>
            <a:r>
              <a:rPr lang="en-VN" sz="2000">
                <a:solidFill>
                  <a:schemeClr val="tx1"/>
                </a:solidFill>
              </a:rPr>
              <a:t>): </a:t>
            </a:r>
            <a:r>
              <a:rPr lang="vi-VN" sz="2000">
                <a:solidFill>
                  <a:schemeClr val="tx1"/>
                </a:solidFill>
              </a:rPr>
              <a:t>cho phép định nghĩa một lớp:</a:t>
            </a:r>
          </a:p>
          <a:p>
            <a:pPr lvl="1" algn="just">
              <a:buFont typeface="System Font Regular"/>
              <a:buChar char="□"/>
            </a:pPr>
            <a:r>
              <a:rPr lang="vi-VN" sz="1600">
                <a:solidFill>
                  <a:srgbClr val="C00000"/>
                </a:solidFill>
              </a:rPr>
              <a:t>Tái sử dụng </a:t>
            </a:r>
            <a:r>
              <a:rPr lang="vi-VN" sz="1600">
                <a:solidFill>
                  <a:schemeClr val="tx1"/>
                </a:solidFill>
              </a:rPr>
              <a:t>(kế thừa) các thành phần của </a:t>
            </a:r>
            <a:r>
              <a:rPr lang="vi-VN" sz="1600">
                <a:solidFill>
                  <a:srgbClr val="C00000"/>
                </a:solidFill>
              </a:rPr>
              <a:t>một lớp đã được định nghĩa trước</a:t>
            </a:r>
          </a:p>
          <a:p>
            <a:pPr lvl="1" algn="just">
              <a:buFont typeface="System Font Regular"/>
              <a:buChar char="□"/>
            </a:pPr>
            <a:r>
              <a:rPr lang="vi-VN" sz="1600">
                <a:solidFill>
                  <a:srgbClr val="C00000"/>
                </a:solidFill>
              </a:rPr>
              <a:t>Thêm các thành phần riêng </a:t>
            </a:r>
            <a:r>
              <a:rPr lang="vi-VN" sz="1600">
                <a:solidFill>
                  <a:schemeClr val="tx1"/>
                </a:solidFill>
              </a:rPr>
              <a:t>của lớp đó</a:t>
            </a:r>
          </a:p>
        </p:txBody>
      </p:sp>
      <p:sp>
        <p:nvSpPr>
          <p:cNvPr id="10" name="Slide Number Placeholder 9">
            <a:extLst>
              <a:ext uri="{FF2B5EF4-FFF2-40B4-BE49-F238E27FC236}">
                <a16:creationId xmlns:a16="http://schemas.microsoft.com/office/drawing/2014/main" id="{E0492333-E1FD-0743-A73D-1995560B0D93}"/>
              </a:ext>
            </a:extLst>
          </p:cNvPr>
          <p:cNvSpPr>
            <a:spLocks noGrp="1"/>
          </p:cNvSpPr>
          <p:nvPr>
            <p:ph type="sldNum" idx="12"/>
          </p:nvPr>
        </p:nvSpPr>
        <p:spPr/>
        <p:txBody>
          <a:bodyPr/>
          <a:lstStyle/>
          <a:p>
            <a:fld id="{00000000-1234-1234-1234-123412341234}" type="slidenum">
              <a:rPr lang="en"/>
              <a:pPr/>
              <a:t>7</a:t>
            </a:fld>
            <a:endParaRPr lang="en"/>
          </a:p>
        </p:txBody>
      </p:sp>
      <p:graphicFrame>
        <p:nvGraphicFramePr>
          <p:cNvPr id="6" name="Diagram 5">
            <a:extLst>
              <a:ext uri="{FF2B5EF4-FFF2-40B4-BE49-F238E27FC236}">
                <a16:creationId xmlns:a16="http://schemas.microsoft.com/office/drawing/2014/main" id="{B4C3FA33-A224-BD48-ACE9-52BA923756F5}"/>
              </a:ext>
            </a:extLst>
          </p:cNvPr>
          <p:cNvGraphicFramePr/>
          <p:nvPr>
            <p:extLst>
              <p:ext uri="{D42A27DB-BD31-4B8C-83A1-F6EECF244321}">
                <p14:modId xmlns:p14="http://schemas.microsoft.com/office/powerpoint/2010/main" val="2883626244"/>
              </p:ext>
            </p:extLst>
          </p:nvPr>
        </p:nvGraphicFramePr>
        <p:xfrm>
          <a:off x="292191" y="3121953"/>
          <a:ext cx="2506765" cy="190240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Line Callout 2 6">
            <a:extLst>
              <a:ext uri="{FF2B5EF4-FFF2-40B4-BE49-F238E27FC236}">
                <a16:creationId xmlns:a16="http://schemas.microsoft.com/office/drawing/2014/main" id="{CC638327-1123-CA46-8A2E-E6DA07A2C68E}"/>
              </a:ext>
            </a:extLst>
          </p:cNvPr>
          <p:cNvSpPr/>
          <p:nvPr/>
        </p:nvSpPr>
        <p:spPr>
          <a:xfrm>
            <a:off x="3429000" y="3240575"/>
            <a:ext cx="3027556" cy="874225"/>
          </a:xfrm>
          <a:prstGeom prst="borderCallout2">
            <a:avLst>
              <a:gd name="adj1" fmla="val 48349"/>
              <a:gd name="adj2" fmla="val -170"/>
              <a:gd name="adj3" fmla="val 48349"/>
              <a:gd name="adj4" fmla="val -11470"/>
              <a:gd name="adj5" fmla="val 91967"/>
              <a:gd name="adj6" fmla="val -30469"/>
            </a:avLst>
          </a:prstGeom>
        </p:spPr>
        <p:style>
          <a:lnRef idx="1">
            <a:schemeClr val="accent5"/>
          </a:lnRef>
          <a:fillRef idx="2">
            <a:schemeClr val="accent5"/>
          </a:fillRef>
          <a:effectRef idx="1">
            <a:schemeClr val="accent5"/>
          </a:effectRef>
          <a:fontRef idx="minor">
            <a:schemeClr val="dk1"/>
          </a:fontRef>
        </p:style>
        <p:txBody>
          <a:bodyPr rtlCol="0" anchor="ctr"/>
          <a:lstStyle/>
          <a:p>
            <a:pPr algn="just"/>
            <a:r>
              <a:rPr lang="en-VN" sz="1200">
                <a:solidFill>
                  <a:schemeClr val="tx1"/>
                </a:solidFill>
                <a:latin typeface="Roboto" panose="02000000000000000000" pitchFamily="2" charset="0"/>
                <a:ea typeface="Roboto" panose="02000000000000000000" pitchFamily="2" charset="0"/>
              </a:rPr>
              <a:t>Lớp </a:t>
            </a:r>
            <a:r>
              <a:rPr lang="en-VN" sz="1200">
                <a:solidFill>
                  <a:srgbClr val="C00000"/>
                </a:solidFill>
                <a:latin typeface="Roboto" panose="02000000000000000000" pitchFamily="2" charset="0"/>
                <a:ea typeface="Roboto" panose="02000000000000000000" pitchFamily="2" charset="0"/>
              </a:rPr>
              <a:t>Student</a:t>
            </a:r>
            <a:r>
              <a:rPr lang="en-VN" sz="1200">
                <a:solidFill>
                  <a:schemeClr val="tx1"/>
                </a:solidFill>
                <a:latin typeface="Roboto" panose="02000000000000000000" pitchFamily="2" charset="0"/>
                <a:ea typeface="Roboto" panose="02000000000000000000" pitchFamily="2" charset="0"/>
              </a:rPr>
              <a:t> và lớp </a:t>
            </a:r>
            <a:r>
              <a:rPr lang="en-VN" sz="1200">
                <a:solidFill>
                  <a:srgbClr val="C00000"/>
                </a:solidFill>
                <a:latin typeface="Roboto" panose="02000000000000000000" pitchFamily="2" charset="0"/>
                <a:ea typeface="Roboto" panose="02000000000000000000" pitchFamily="2" charset="0"/>
              </a:rPr>
              <a:t>Staff</a:t>
            </a:r>
            <a:r>
              <a:rPr lang="en-VN" sz="1200">
                <a:solidFill>
                  <a:schemeClr val="tx1"/>
                </a:solidFill>
                <a:latin typeface="Roboto" panose="02000000000000000000" pitchFamily="2" charset="0"/>
                <a:ea typeface="Roboto" panose="02000000000000000000" pitchFamily="2" charset="0"/>
              </a:rPr>
              <a:t> </a:t>
            </a:r>
          </a:p>
          <a:p>
            <a:pPr marL="171450" indent="-171450" algn="just">
              <a:buFont typeface="Wingdings" pitchFamily="2" charset="2"/>
              <a:buChar char="§"/>
            </a:pPr>
            <a:r>
              <a:rPr lang="en-VN" sz="1200">
                <a:solidFill>
                  <a:schemeClr val="tx1"/>
                </a:solidFill>
                <a:latin typeface="Roboto" panose="02000000000000000000" pitchFamily="2" charset="0"/>
                <a:ea typeface="Roboto" panose="02000000000000000000" pitchFamily="2" charset="0"/>
              </a:rPr>
              <a:t>Kế thừa các thành phần từ lớp </a:t>
            </a:r>
            <a:r>
              <a:rPr lang="en-VN" sz="1200">
                <a:solidFill>
                  <a:srgbClr val="C00000"/>
                </a:solidFill>
                <a:latin typeface="Roboto" panose="02000000000000000000" pitchFamily="2" charset="0"/>
                <a:ea typeface="Roboto" panose="02000000000000000000" pitchFamily="2" charset="0"/>
              </a:rPr>
              <a:t>Person</a:t>
            </a:r>
          </a:p>
          <a:p>
            <a:pPr marL="171450" indent="-171450" algn="just">
              <a:buFont typeface="Wingdings" pitchFamily="2" charset="2"/>
              <a:buChar char="§"/>
            </a:pPr>
            <a:r>
              <a:rPr lang="en-VN" sz="1200">
                <a:solidFill>
                  <a:schemeClr val="tx1"/>
                </a:solidFill>
                <a:latin typeface="Roboto" panose="02000000000000000000" pitchFamily="2" charset="0"/>
                <a:ea typeface="Roboto" panose="02000000000000000000" pitchFamily="2" charset="0"/>
              </a:rPr>
              <a:t>Thêm các thành phần riêng của mỗi lớp</a:t>
            </a:r>
            <a:endParaRPr lang="en-VN" sz="1200">
              <a:solidFill>
                <a:srgbClr val="C00000"/>
              </a:solidFill>
              <a:latin typeface="Roboto" panose="02000000000000000000" pitchFamily="2" charset="0"/>
              <a:ea typeface="Roboto" panose="02000000000000000000" pitchFamily="2" charset="0"/>
            </a:endParaRPr>
          </a:p>
        </p:txBody>
      </p:sp>
      <p:sp>
        <p:nvSpPr>
          <p:cNvPr id="8" name="Rounded Rectangle 7">
            <a:extLst>
              <a:ext uri="{FF2B5EF4-FFF2-40B4-BE49-F238E27FC236}">
                <a16:creationId xmlns:a16="http://schemas.microsoft.com/office/drawing/2014/main" id="{35D35164-2671-1742-8A49-9B712EF77582}"/>
              </a:ext>
            </a:extLst>
          </p:cNvPr>
          <p:cNvSpPr/>
          <p:nvPr/>
        </p:nvSpPr>
        <p:spPr>
          <a:xfrm>
            <a:off x="121540" y="4027352"/>
            <a:ext cx="2848065" cy="1093323"/>
          </a:xfrm>
          <a:prstGeom prst="roundRect">
            <a:avLst/>
          </a:prstGeom>
          <a:solidFill>
            <a:srgbClr val="FFD699">
              <a:alpha val="25098"/>
            </a:srgb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a:p>
        </p:txBody>
      </p:sp>
    </p:spTree>
    <p:extLst>
      <p:ext uri="{BB962C8B-B14F-4D97-AF65-F5344CB8AC3E}">
        <p14:creationId xmlns:p14="http://schemas.microsoft.com/office/powerpoint/2010/main" val="821609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3"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trips(upRight)">
                                      <p:cBhvr>
                                        <p:cTn id="7" dur="500"/>
                                        <p:tgtEl>
                                          <p:spTgt spid="7"/>
                                        </p:tgtEl>
                                      </p:cBhvr>
                                    </p:animEffect>
                                  </p:childTnLst>
                                </p:cTn>
                              </p:par>
                              <p:par>
                                <p:cTn id="8" presetID="9"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dissolv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B75EB-42E3-C744-9CAF-7D2DB53CDAC0}"/>
              </a:ext>
            </a:extLst>
          </p:cNvPr>
          <p:cNvSpPr>
            <a:spLocks noGrp="1"/>
          </p:cNvSpPr>
          <p:nvPr>
            <p:ph type="title"/>
          </p:nvPr>
        </p:nvSpPr>
        <p:spPr/>
        <p:txBody>
          <a:bodyPr/>
          <a:lstStyle/>
          <a:p>
            <a:r>
              <a:rPr lang="en-VN"/>
              <a:t>Tính Kế thừa</a:t>
            </a:r>
          </a:p>
        </p:txBody>
      </p:sp>
      <p:sp>
        <p:nvSpPr>
          <p:cNvPr id="3" name="Text Placeholder 2">
            <a:extLst>
              <a:ext uri="{FF2B5EF4-FFF2-40B4-BE49-F238E27FC236}">
                <a16:creationId xmlns:a16="http://schemas.microsoft.com/office/drawing/2014/main" id="{915ED961-82CE-F140-B979-1794E0DE9605}"/>
              </a:ext>
            </a:extLst>
          </p:cNvPr>
          <p:cNvSpPr>
            <a:spLocks noGrp="1"/>
          </p:cNvSpPr>
          <p:nvPr>
            <p:ph type="body" idx="1"/>
          </p:nvPr>
        </p:nvSpPr>
        <p:spPr>
          <a:xfrm>
            <a:off x="610706" y="1327350"/>
            <a:ext cx="5637694" cy="3624750"/>
          </a:xfrm>
        </p:spPr>
        <p:txBody>
          <a:bodyPr/>
          <a:lstStyle/>
          <a:p>
            <a:pPr algn="just">
              <a:buFont typeface="Wingdings" pitchFamily="2" charset="2"/>
              <a:buChar char="§"/>
            </a:pPr>
            <a:r>
              <a:rPr lang="en-VN" sz="2000">
                <a:solidFill>
                  <a:schemeClr val="accent5"/>
                </a:solidFill>
              </a:rPr>
              <a:t>Lớp </a:t>
            </a:r>
            <a:r>
              <a:rPr lang="en-VN" sz="2000">
                <a:solidFill>
                  <a:srgbClr val="C00000"/>
                </a:solidFill>
              </a:rPr>
              <a:t>Cơ sở </a:t>
            </a:r>
            <a:r>
              <a:rPr lang="en-VN" sz="2000">
                <a:solidFill>
                  <a:schemeClr val="tx1"/>
                </a:solidFill>
              </a:rPr>
              <a:t>(</a:t>
            </a:r>
            <a:r>
              <a:rPr lang="en-VN" sz="2000" i="1">
                <a:solidFill>
                  <a:schemeClr val="accent5"/>
                </a:solidFill>
              </a:rPr>
              <a:t>Base class</a:t>
            </a:r>
            <a:r>
              <a:rPr lang="en-VN" sz="2000">
                <a:solidFill>
                  <a:schemeClr val="tx1"/>
                </a:solidFill>
              </a:rPr>
              <a:t>): </a:t>
            </a:r>
            <a:r>
              <a:rPr lang="vi-VN" sz="2000">
                <a:solidFill>
                  <a:schemeClr val="tx1"/>
                </a:solidFill>
              </a:rPr>
              <a:t>là lớp mà các thành phần của nó được lớp khác kế thừa</a:t>
            </a:r>
          </a:p>
          <a:p>
            <a:pPr algn="just">
              <a:buFont typeface="Wingdings" pitchFamily="2" charset="2"/>
              <a:buChar char="§"/>
            </a:pPr>
            <a:r>
              <a:rPr lang="en-VN" sz="2000">
                <a:solidFill>
                  <a:schemeClr val="accent5"/>
                </a:solidFill>
              </a:rPr>
              <a:t>Lớp </a:t>
            </a:r>
            <a:r>
              <a:rPr lang="en-VN" sz="2000">
                <a:solidFill>
                  <a:srgbClr val="C00000"/>
                </a:solidFill>
              </a:rPr>
              <a:t>Dẫn xuất </a:t>
            </a:r>
            <a:r>
              <a:rPr lang="en-VN" sz="2000">
                <a:solidFill>
                  <a:schemeClr val="tx1"/>
                </a:solidFill>
              </a:rPr>
              <a:t>(</a:t>
            </a:r>
            <a:r>
              <a:rPr lang="en-VN" sz="2000" i="1">
                <a:solidFill>
                  <a:schemeClr val="accent5"/>
                </a:solidFill>
              </a:rPr>
              <a:t>Derived class</a:t>
            </a:r>
            <a:r>
              <a:rPr lang="en-VN" sz="2000">
                <a:solidFill>
                  <a:schemeClr val="tx1"/>
                </a:solidFill>
              </a:rPr>
              <a:t>): </a:t>
            </a:r>
            <a:r>
              <a:rPr lang="vi-VN" sz="2000">
                <a:solidFill>
                  <a:schemeClr val="tx1"/>
                </a:solidFill>
              </a:rPr>
              <a:t>là lớp kế thừa các thành phần của lớp cơ sở</a:t>
            </a:r>
          </a:p>
          <a:p>
            <a:pPr algn="just">
              <a:buFont typeface="Wingdings" pitchFamily="2" charset="2"/>
              <a:buChar char="§"/>
            </a:pPr>
            <a:endParaRPr lang="vi-VN" sz="2000">
              <a:solidFill>
                <a:schemeClr val="tx1"/>
              </a:solidFill>
            </a:endParaRPr>
          </a:p>
        </p:txBody>
      </p:sp>
      <p:sp>
        <p:nvSpPr>
          <p:cNvPr id="10" name="Slide Number Placeholder 9">
            <a:extLst>
              <a:ext uri="{FF2B5EF4-FFF2-40B4-BE49-F238E27FC236}">
                <a16:creationId xmlns:a16="http://schemas.microsoft.com/office/drawing/2014/main" id="{E0492333-E1FD-0743-A73D-1995560B0D93}"/>
              </a:ext>
            </a:extLst>
          </p:cNvPr>
          <p:cNvSpPr>
            <a:spLocks noGrp="1"/>
          </p:cNvSpPr>
          <p:nvPr>
            <p:ph type="sldNum" idx="12"/>
          </p:nvPr>
        </p:nvSpPr>
        <p:spPr/>
        <p:txBody>
          <a:bodyPr/>
          <a:lstStyle/>
          <a:p>
            <a:fld id="{00000000-1234-1234-1234-123412341234}" type="slidenum">
              <a:rPr lang="en"/>
              <a:pPr/>
              <a:t>8</a:t>
            </a:fld>
            <a:endParaRPr lang="en"/>
          </a:p>
        </p:txBody>
      </p:sp>
      <p:graphicFrame>
        <p:nvGraphicFramePr>
          <p:cNvPr id="6" name="Diagram 5">
            <a:extLst>
              <a:ext uri="{FF2B5EF4-FFF2-40B4-BE49-F238E27FC236}">
                <a16:creationId xmlns:a16="http://schemas.microsoft.com/office/drawing/2014/main" id="{B4C3FA33-A224-BD48-ACE9-52BA923756F5}"/>
              </a:ext>
            </a:extLst>
          </p:cNvPr>
          <p:cNvGraphicFramePr/>
          <p:nvPr>
            <p:extLst>
              <p:ext uri="{D42A27DB-BD31-4B8C-83A1-F6EECF244321}">
                <p14:modId xmlns:p14="http://schemas.microsoft.com/office/powerpoint/2010/main" val="1430606421"/>
              </p:ext>
            </p:extLst>
          </p:nvPr>
        </p:nvGraphicFramePr>
        <p:xfrm>
          <a:off x="2065382" y="2825315"/>
          <a:ext cx="2727235" cy="21267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Line Callout 2 6">
            <a:extLst>
              <a:ext uri="{FF2B5EF4-FFF2-40B4-BE49-F238E27FC236}">
                <a16:creationId xmlns:a16="http://schemas.microsoft.com/office/drawing/2014/main" id="{7478762C-E642-5941-B5F9-D20823D8605C}"/>
              </a:ext>
            </a:extLst>
          </p:cNvPr>
          <p:cNvSpPr/>
          <p:nvPr/>
        </p:nvSpPr>
        <p:spPr>
          <a:xfrm>
            <a:off x="4450151" y="3024036"/>
            <a:ext cx="1392383" cy="390987"/>
          </a:xfrm>
          <a:prstGeom prst="borderCallout2">
            <a:avLst>
              <a:gd name="adj1" fmla="val 48349"/>
              <a:gd name="adj2" fmla="val -170"/>
              <a:gd name="adj3" fmla="val 48349"/>
              <a:gd name="adj4" fmla="val -11470"/>
              <a:gd name="adj5" fmla="val 103519"/>
              <a:gd name="adj6" fmla="val -24559"/>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VN" sz="1600">
                <a:solidFill>
                  <a:srgbClr val="C00000"/>
                </a:solidFill>
                <a:latin typeface="Roboto" panose="02000000000000000000" pitchFamily="2" charset="0"/>
                <a:ea typeface="Roboto" panose="02000000000000000000" pitchFamily="2" charset="0"/>
              </a:rPr>
              <a:t>Base class</a:t>
            </a:r>
          </a:p>
        </p:txBody>
      </p:sp>
      <p:sp>
        <p:nvSpPr>
          <p:cNvPr id="8" name="Line Callout 2 7">
            <a:extLst>
              <a:ext uri="{FF2B5EF4-FFF2-40B4-BE49-F238E27FC236}">
                <a16:creationId xmlns:a16="http://schemas.microsoft.com/office/drawing/2014/main" id="{C44B4412-53E1-5645-960B-479BC9B009F5}"/>
              </a:ext>
            </a:extLst>
          </p:cNvPr>
          <p:cNvSpPr/>
          <p:nvPr/>
        </p:nvSpPr>
        <p:spPr>
          <a:xfrm>
            <a:off x="5380975" y="3988068"/>
            <a:ext cx="1392383" cy="390987"/>
          </a:xfrm>
          <a:prstGeom prst="borderCallout2">
            <a:avLst>
              <a:gd name="adj1" fmla="val 48349"/>
              <a:gd name="adj2" fmla="val -170"/>
              <a:gd name="adj3" fmla="val 48349"/>
              <a:gd name="adj4" fmla="val -11470"/>
              <a:gd name="adj5" fmla="val 140596"/>
              <a:gd name="adj6" fmla="val -26161"/>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VN" sz="1600">
                <a:solidFill>
                  <a:srgbClr val="C00000"/>
                </a:solidFill>
                <a:latin typeface="Roboto" panose="02000000000000000000" pitchFamily="2" charset="0"/>
                <a:ea typeface="Roboto" panose="02000000000000000000" pitchFamily="2" charset="0"/>
              </a:rPr>
              <a:t>Derived class</a:t>
            </a:r>
          </a:p>
        </p:txBody>
      </p:sp>
      <p:sp>
        <p:nvSpPr>
          <p:cNvPr id="4" name="Rounded Rectangle 3">
            <a:extLst>
              <a:ext uri="{FF2B5EF4-FFF2-40B4-BE49-F238E27FC236}">
                <a16:creationId xmlns:a16="http://schemas.microsoft.com/office/drawing/2014/main" id="{03C17545-0060-4F44-BBF2-148D7EF49DFF}"/>
              </a:ext>
            </a:extLst>
          </p:cNvPr>
          <p:cNvSpPr/>
          <p:nvPr/>
        </p:nvSpPr>
        <p:spPr>
          <a:xfrm>
            <a:off x="1862252" y="3919092"/>
            <a:ext cx="3133493" cy="1121832"/>
          </a:xfrm>
          <a:prstGeom prst="roundRect">
            <a:avLst/>
          </a:prstGeom>
          <a:solidFill>
            <a:srgbClr val="FFD699">
              <a:alpha val="25098"/>
            </a:srgb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a:p>
        </p:txBody>
      </p:sp>
    </p:spTree>
    <p:extLst>
      <p:ext uri="{BB962C8B-B14F-4D97-AF65-F5344CB8AC3E}">
        <p14:creationId xmlns:p14="http://schemas.microsoft.com/office/powerpoint/2010/main" val="1079532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3"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trips(upRigh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3"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strips(upRight)">
                                      <p:cBhvr>
                                        <p:cTn id="12" dur="500"/>
                                        <p:tgtEl>
                                          <p:spTgt spid="8"/>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dissolv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B75EB-42E3-C744-9CAF-7D2DB53CDAC0}"/>
              </a:ext>
            </a:extLst>
          </p:cNvPr>
          <p:cNvSpPr>
            <a:spLocks noGrp="1"/>
          </p:cNvSpPr>
          <p:nvPr>
            <p:ph type="title"/>
          </p:nvPr>
        </p:nvSpPr>
        <p:spPr/>
        <p:txBody>
          <a:bodyPr/>
          <a:lstStyle/>
          <a:p>
            <a:r>
              <a:rPr lang="en-VN"/>
              <a:t>Tính Kế thừa</a:t>
            </a:r>
          </a:p>
        </p:txBody>
      </p:sp>
      <p:sp>
        <p:nvSpPr>
          <p:cNvPr id="3" name="Text Placeholder 2">
            <a:extLst>
              <a:ext uri="{FF2B5EF4-FFF2-40B4-BE49-F238E27FC236}">
                <a16:creationId xmlns:a16="http://schemas.microsoft.com/office/drawing/2014/main" id="{915ED961-82CE-F140-B979-1794E0DE9605}"/>
              </a:ext>
            </a:extLst>
          </p:cNvPr>
          <p:cNvSpPr>
            <a:spLocks noGrp="1"/>
          </p:cNvSpPr>
          <p:nvPr>
            <p:ph type="body" idx="1"/>
          </p:nvPr>
        </p:nvSpPr>
        <p:spPr>
          <a:xfrm>
            <a:off x="610706" y="1327350"/>
            <a:ext cx="5637694" cy="3624750"/>
          </a:xfrm>
        </p:spPr>
        <p:txBody>
          <a:bodyPr/>
          <a:lstStyle/>
          <a:p>
            <a:pPr algn="just">
              <a:buFont typeface="Wingdings" pitchFamily="2" charset="2"/>
              <a:buChar char="§"/>
            </a:pPr>
            <a:r>
              <a:rPr lang="vi-VN" sz="2000">
                <a:solidFill>
                  <a:schemeClr val="tx1"/>
                </a:solidFill>
              </a:rPr>
              <a:t>C# chỉ hỗ trợ </a:t>
            </a:r>
            <a:r>
              <a:rPr lang="vi-VN" sz="2000">
                <a:solidFill>
                  <a:srgbClr val="C00000"/>
                </a:solidFill>
              </a:rPr>
              <a:t>đơn kế thừa </a:t>
            </a:r>
            <a:r>
              <a:rPr lang="vi-VN" sz="2000" i="1">
                <a:solidFill>
                  <a:schemeClr val="tx1"/>
                </a:solidFill>
              </a:rPr>
              <a:t>(</a:t>
            </a:r>
            <a:r>
              <a:rPr lang="vi-VN" sz="2000" i="1">
                <a:solidFill>
                  <a:schemeClr val="accent5"/>
                </a:solidFill>
              </a:rPr>
              <a:t>một lớp dẫn xuất </a:t>
            </a:r>
            <a:r>
              <a:rPr lang="vi-VN" sz="2000" i="1">
                <a:solidFill>
                  <a:schemeClr val="tx1"/>
                </a:solidFill>
              </a:rPr>
              <a:t>chỉ có thể </a:t>
            </a:r>
            <a:r>
              <a:rPr lang="vi-VN" sz="2000" i="1">
                <a:solidFill>
                  <a:schemeClr val="accent5"/>
                </a:solidFill>
              </a:rPr>
              <a:t>kế thừa trực tiếp từ một lớp cơ sở</a:t>
            </a:r>
            <a:r>
              <a:rPr lang="vi-VN" sz="2000" i="1">
                <a:solidFill>
                  <a:schemeClr val="tx1"/>
                </a:solidFill>
              </a:rPr>
              <a:t>)</a:t>
            </a:r>
          </a:p>
          <a:p>
            <a:pPr algn="just">
              <a:buFont typeface="Wingdings" pitchFamily="2" charset="2"/>
              <a:buChar char="§"/>
            </a:pPr>
            <a:r>
              <a:rPr lang="vi-VN" sz="2000">
                <a:solidFill>
                  <a:schemeClr val="tx1"/>
                </a:solidFill>
              </a:rPr>
              <a:t>Tuy nhiên, việc </a:t>
            </a:r>
            <a:r>
              <a:rPr lang="vi-VN" sz="2000">
                <a:solidFill>
                  <a:srgbClr val="C00000"/>
                </a:solidFill>
              </a:rPr>
              <a:t>kế thừa có tính chất bắc cầu</a:t>
            </a:r>
          </a:p>
          <a:p>
            <a:pPr algn="just">
              <a:buFont typeface="Wingdings" pitchFamily="2" charset="2"/>
              <a:buChar char="§"/>
            </a:pPr>
            <a:endParaRPr lang="vi-VN" sz="2000">
              <a:solidFill>
                <a:schemeClr val="tx1"/>
              </a:solidFill>
            </a:endParaRPr>
          </a:p>
        </p:txBody>
      </p:sp>
      <p:sp>
        <p:nvSpPr>
          <p:cNvPr id="10" name="Slide Number Placeholder 9">
            <a:extLst>
              <a:ext uri="{FF2B5EF4-FFF2-40B4-BE49-F238E27FC236}">
                <a16:creationId xmlns:a16="http://schemas.microsoft.com/office/drawing/2014/main" id="{E0492333-E1FD-0743-A73D-1995560B0D93}"/>
              </a:ext>
            </a:extLst>
          </p:cNvPr>
          <p:cNvSpPr>
            <a:spLocks noGrp="1"/>
          </p:cNvSpPr>
          <p:nvPr>
            <p:ph type="sldNum" idx="12"/>
          </p:nvPr>
        </p:nvSpPr>
        <p:spPr/>
        <p:txBody>
          <a:bodyPr/>
          <a:lstStyle/>
          <a:p>
            <a:fld id="{00000000-1234-1234-1234-123412341234}" type="slidenum">
              <a:rPr lang="en"/>
              <a:pPr/>
              <a:t>9</a:t>
            </a:fld>
            <a:endParaRPr lang="en"/>
          </a:p>
        </p:txBody>
      </p:sp>
      <p:graphicFrame>
        <p:nvGraphicFramePr>
          <p:cNvPr id="6" name="Diagram 5">
            <a:extLst>
              <a:ext uri="{FF2B5EF4-FFF2-40B4-BE49-F238E27FC236}">
                <a16:creationId xmlns:a16="http://schemas.microsoft.com/office/drawing/2014/main" id="{B4C3FA33-A224-BD48-ACE9-52BA923756F5}"/>
              </a:ext>
            </a:extLst>
          </p:cNvPr>
          <p:cNvGraphicFramePr/>
          <p:nvPr>
            <p:extLst>
              <p:ext uri="{D42A27DB-BD31-4B8C-83A1-F6EECF244321}">
                <p14:modId xmlns:p14="http://schemas.microsoft.com/office/powerpoint/2010/main" val="1736429646"/>
              </p:ext>
            </p:extLst>
          </p:nvPr>
        </p:nvGraphicFramePr>
        <p:xfrm>
          <a:off x="1118262" y="2664563"/>
          <a:ext cx="2727235" cy="21267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Line Callout 2 7">
            <a:extLst>
              <a:ext uri="{FF2B5EF4-FFF2-40B4-BE49-F238E27FC236}">
                <a16:creationId xmlns:a16="http://schemas.microsoft.com/office/drawing/2014/main" id="{F6A1EB41-80A2-6B4A-8651-8883BFAF0A60}"/>
              </a:ext>
            </a:extLst>
          </p:cNvPr>
          <p:cNvSpPr/>
          <p:nvPr/>
        </p:nvSpPr>
        <p:spPr>
          <a:xfrm>
            <a:off x="3845497" y="2833728"/>
            <a:ext cx="2005439" cy="611994"/>
          </a:xfrm>
          <a:prstGeom prst="borderCallout2">
            <a:avLst>
              <a:gd name="adj1" fmla="val 48349"/>
              <a:gd name="adj2" fmla="val -170"/>
              <a:gd name="adj3" fmla="val 48349"/>
              <a:gd name="adj4" fmla="val -11470"/>
              <a:gd name="adj5" fmla="val 149547"/>
              <a:gd name="adj6" fmla="val -32835"/>
            </a:avLst>
          </a:prstGeom>
        </p:spPr>
        <p:style>
          <a:lnRef idx="1">
            <a:schemeClr val="accent5"/>
          </a:lnRef>
          <a:fillRef idx="2">
            <a:schemeClr val="accent5"/>
          </a:fillRef>
          <a:effectRef idx="1">
            <a:schemeClr val="accent5"/>
          </a:effectRef>
          <a:fontRef idx="minor">
            <a:schemeClr val="dk1"/>
          </a:fontRef>
        </p:style>
        <p:txBody>
          <a:bodyPr rtlCol="0" anchor="ctr"/>
          <a:lstStyle/>
          <a:p>
            <a:pPr algn="just"/>
            <a:r>
              <a:rPr lang="en-VN" sz="1200">
                <a:solidFill>
                  <a:schemeClr val="tx1"/>
                </a:solidFill>
                <a:latin typeface="Roboto" panose="02000000000000000000" pitchFamily="2" charset="0"/>
                <a:ea typeface="Roboto" panose="02000000000000000000" pitchFamily="2" charset="0"/>
              </a:rPr>
              <a:t>Lớp </a:t>
            </a:r>
            <a:r>
              <a:rPr lang="en-VN" sz="1200">
                <a:solidFill>
                  <a:srgbClr val="C00000"/>
                </a:solidFill>
                <a:latin typeface="Roboto" panose="02000000000000000000" pitchFamily="2" charset="0"/>
                <a:ea typeface="Roboto" panose="02000000000000000000" pitchFamily="2" charset="0"/>
              </a:rPr>
              <a:t>Employee</a:t>
            </a:r>
            <a:r>
              <a:rPr lang="en-VN" sz="1200">
                <a:solidFill>
                  <a:schemeClr val="tx1"/>
                </a:solidFill>
                <a:latin typeface="Roboto" panose="02000000000000000000" pitchFamily="2" charset="0"/>
                <a:ea typeface="Roboto" panose="02000000000000000000" pitchFamily="2" charset="0"/>
              </a:rPr>
              <a:t> kế thừa các thành phần từ lớp </a:t>
            </a:r>
            <a:r>
              <a:rPr lang="en-VN" sz="1200">
                <a:solidFill>
                  <a:srgbClr val="C00000"/>
                </a:solidFill>
                <a:latin typeface="Roboto" panose="02000000000000000000" pitchFamily="2" charset="0"/>
                <a:ea typeface="Roboto" panose="02000000000000000000" pitchFamily="2" charset="0"/>
              </a:rPr>
              <a:t>Person</a:t>
            </a:r>
          </a:p>
        </p:txBody>
      </p:sp>
      <p:sp>
        <p:nvSpPr>
          <p:cNvPr id="11" name="Line Callout 2 10">
            <a:extLst>
              <a:ext uri="{FF2B5EF4-FFF2-40B4-BE49-F238E27FC236}">
                <a16:creationId xmlns:a16="http://schemas.microsoft.com/office/drawing/2014/main" id="{B5103348-DF2F-2C43-ADCE-E465FB773902}"/>
              </a:ext>
            </a:extLst>
          </p:cNvPr>
          <p:cNvSpPr/>
          <p:nvPr/>
        </p:nvSpPr>
        <p:spPr>
          <a:xfrm>
            <a:off x="4533286" y="3634222"/>
            <a:ext cx="2005439" cy="611994"/>
          </a:xfrm>
          <a:prstGeom prst="borderCallout2">
            <a:avLst>
              <a:gd name="adj1" fmla="val 48349"/>
              <a:gd name="adj2" fmla="val -170"/>
              <a:gd name="adj3" fmla="val 48349"/>
              <a:gd name="adj4" fmla="val -11470"/>
              <a:gd name="adj5" fmla="val 144081"/>
              <a:gd name="adj6" fmla="val -30611"/>
            </a:avLst>
          </a:prstGeom>
        </p:spPr>
        <p:style>
          <a:lnRef idx="1">
            <a:schemeClr val="accent5"/>
          </a:lnRef>
          <a:fillRef idx="2">
            <a:schemeClr val="accent5"/>
          </a:fillRef>
          <a:effectRef idx="1">
            <a:schemeClr val="accent5"/>
          </a:effectRef>
          <a:fontRef idx="minor">
            <a:schemeClr val="dk1"/>
          </a:fontRef>
        </p:style>
        <p:txBody>
          <a:bodyPr rtlCol="0" anchor="ctr"/>
          <a:lstStyle/>
          <a:p>
            <a:pPr algn="just"/>
            <a:r>
              <a:rPr lang="en-VN" sz="1200">
                <a:solidFill>
                  <a:schemeClr val="tx1"/>
                </a:solidFill>
                <a:latin typeface="Roboto" panose="02000000000000000000" pitchFamily="2" charset="0"/>
                <a:ea typeface="Roboto" panose="02000000000000000000" pitchFamily="2" charset="0"/>
              </a:rPr>
              <a:t>Lớp </a:t>
            </a:r>
            <a:r>
              <a:rPr lang="en-VN" sz="1200">
                <a:solidFill>
                  <a:srgbClr val="C00000"/>
                </a:solidFill>
                <a:latin typeface="Roboto" panose="02000000000000000000" pitchFamily="2" charset="0"/>
                <a:ea typeface="Roboto" panose="02000000000000000000" pitchFamily="2" charset="0"/>
              </a:rPr>
              <a:t>Staff</a:t>
            </a:r>
            <a:r>
              <a:rPr lang="en-VN" sz="1200">
                <a:solidFill>
                  <a:schemeClr val="tx1"/>
                </a:solidFill>
                <a:latin typeface="Roboto" panose="02000000000000000000" pitchFamily="2" charset="0"/>
                <a:ea typeface="Roboto" panose="02000000000000000000" pitchFamily="2" charset="0"/>
              </a:rPr>
              <a:t> và </a:t>
            </a:r>
            <a:r>
              <a:rPr lang="en-VN" sz="1200">
                <a:solidFill>
                  <a:srgbClr val="C00000"/>
                </a:solidFill>
                <a:latin typeface="Roboto" panose="02000000000000000000" pitchFamily="2" charset="0"/>
                <a:ea typeface="Roboto" panose="02000000000000000000" pitchFamily="2" charset="0"/>
              </a:rPr>
              <a:t>Faculty </a:t>
            </a:r>
            <a:r>
              <a:rPr lang="en-VN" sz="1200">
                <a:solidFill>
                  <a:schemeClr val="tx1"/>
                </a:solidFill>
                <a:latin typeface="Roboto" panose="02000000000000000000" pitchFamily="2" charset="0"/>
                <a:ea typeface="Roboto" panose="02000000000000000000" pitchFamily="2" charset="0"/>
              </a:rPr>
              <a:t>kế thừa các thành phần từ lớp </a:t>
            </a:r>
            <a:r>
              <a:rPr lang="en-VN" sz="1200">
                <a:solidFill>
                  <a:srgbClr val="C00000"/>
                </a:solidFill>
                <a:latin typeface="Roboto" panose="02000000000000000000" pitchFamily="2" charset="0"/>
                <a:ea typeface="Roboto" panose="02000000000000000000" pitchFamily="2" charset="0"/>
              </a:rPr>
              <a:t>Employee </a:t>
            </a:r>
            <a:r>
              <a:rPr lang="en-VN" sz="1200">
                <a:solidFill>
                  <a:schemeClr val="tx1"/>
                </a:solidFill>
                <a:latin typeface="Roboto" panose="02000000000000000000" pitchFamily="2" charset="0"/>
                <a:ea typeface="Roboto" panose="02000000000000000000" pitchFamily="2" charset="0"/>
              </a:rPr>
              <a:t>và lớp </a:t>
            </a:r>
            <a:r>
              <a:rPr lang="en-VN" sz="1200">
                <a:solidFill>
                  <a:srgbClr val="C00000"/>
                </a:solidFill>
                <a:latin typeface="Roboto" panose="02000000000000000000" pitchFamily="2" charset="0"/>
                <a:ea typeface="Roboto" panose="02000000000000000000" pitchFamily="2" charset="0"/>
              </a:rPr>
              <a:t>Person</a:t>
            </a:r>
          </a:p>
        </p:txBody>
      </p:sp>
      <p:sp>
        <p:nvSpPr>
          <p:cNvPr id="9" name="Rounded Rectangle 8">
            <a:extLst>
              <a:ext uri="{FF2B5EF4-FFF2-40B4-BE49-F238E27FC236}">
                <a16:creationId xmlns:a16="http://schemas.microsoft.com/office/drawing/2014/main" id="{2CF2682C-25C7-040E-5D09-CD90AFE9EEE8}"/>
              </a:ext>
            </a:extLst>
          </p:cNvPr>
          <p:cNvSpPr/>
          <p:nvPr/>
        </p:nvSpPr>
        <p:spPr>
          <a:xfrm>
            <a:off x="1634673" y="4138931"/>
            <a:ext cx="2274850" cy="734152"/>
          </a:xfrm>
          <a:prstGeom prst="roundRect">
            <a:avLst/>
          </a:prstGeom>
          <a:solidFill>
            <a:srgbClr val="FFD699">
              <a:alpha val="25098"/>
            </a:srgb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a:p>
        </p:txBody>
      </p:sp>
    </p:spTree>
    <p:extLst>
      <p:ext uri="{BB962C8B-B14F-4D97-AF65-F5344CB8AC3E}">
        <p14:creationId xmlns:p14="http://schemas.microsoft.com/office/powerpoint/2010/main" val="976741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3"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strips(upRight)">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3"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strips(upRight)">
                                      <p:cBhvr>
                                        <p:cTn id="12" dur="500"/>
                                        <p:tgtEl>
                                          <p:spTgt spid="11"/>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dissolv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B75EB-42E3-C744-9CAF-7D2DB53CDAC0}"/>
              </a:ext>
            </a:extLst>
          </p:cNvPr>
          <p:cNvSpPr>
            <a:spLocks noGrp="1"/>
          </p:cNvSpPr>
          <p:nvPr>
            <p:ph type="title"/>
          </p:nvPr>
        </p:nvSpPr>
        <p:spPr/>
        <p:txBody>
          <a:bodyPr/>
          <a:lstStyle/>
          <a:p>
            <a:r>
              <a:rPr lang="en-VN"/>
              <a:t>Tính Kế thừa</a:t>
            </a:r>
          </a:p>
        </p:txBody>
      </p:sp>
      <p:sp>
        <p:nvSpPr>
          <p:cNvPr id="3" name="Text Placeholder 2">
            <a:extLst>
              <a:ext uri="{FF2B5EF4-FFF2-40B4-BE49-F238E27FC236}">
                <a16:creationId xmlns:a16="http://schemas.microsoft.com/office/drawing/2014/main" id="{915ED961-82CE-F140-B979-1794E0DE9605}"/>
              </a:ext>
            </a:extLst>
          </p:cNvPr>
          <p:cNvSpPr>
            <a:spLocks noGrp="1"/>
          </p:cNvSpPr>
          <p:nvPr>
            <p:ph type="body" idx="1"/>
          </p:nvPr>
        </p:nvSpPr>
        <p:spPr>
          <a:xfrm>
            <a:off x="610706" y="1327350"/>
            <a:ext cx="5637694" cy="3624750"/>
          </a:xfrm>
        </p:spPr>
        <p:txBody>
          <a:bodyPr/>
          <a:lstStyle/>
          <a:p>
            <a:pPr algn="just">
              <a:buFont typeface="Wingdings" pitchFamily="2" charset="2"/>
              <a:buChar char="§"/>
            </a:pPr>
            <a:r>
              <a:rPr lang="vi-VN" sz="2000">
                <a:solidFill>
                  <a:schemeClr val="accent5"/>
                </a:solidFill>
              </a:rPr>
              <a:t>Nguyên tắc </a:t>
            </a:r>
            <a:r>
              <a:rPr lang="vi-VN" sz="2000">
                <a:solidFill>
                  <a:schemeClr val="tx1"/>
                </a:solidFill>
              </a:rPr>
              <a:t>trong</a:t>
            </a:r>
            <a:r>
              <a:rPr lang="vi-VN" sz="2000">
                <a:solidFill>
                  <a:srgbClr val="C00000"/>
                </a:solidFill>
              </a:rPr>
              <a:t> kế thừa </a:t>
            </a:r>
          </a:p>
          <a:p>
            <a:pPr lvl="1" algn="just">
              <a:buFont typeface="System Font Regular"/>
              <a:buChar char="□"/>
            </a:pPr>
            <a:r>
              <a:rPr lang="vi-VN" sz="1600">
                <a:solidFill>
                  <a:schemeClr val="tx1"/>
                </a:solidFill>
              </a:rPr>
              <a:t>Lớp dẫn xuất </a:t>
            </a:r>
            <a:r>
              <a:rPr lang="vi-VN" sz="1600">
                <a:solidFill>
                  <a:srgbClr val="C00000"/>
                </a:solidFill>
              </a:rPr>
              <a:t>kế thừa tất cả các thành phần </a:t>
            </a:r>
            <a:r>
              <a:rPr lang="vi-VN" sz="1600">
                <a:solidFill>
                  <a:schemeClr val="tx1"/>
                </a:solidFill>
              </a:rPr>
              <a:t>của lớp cơ sở, </a:t>
            </a:r>
            <a:r>
              <a:rPr lang="vi-VN" sz="1600">
                <a:solidFill>
                  <a:srgbClr val="C00000"/>
                </a:solidFill>
              </a:rPr>
              <a:t>nhưng chỉ có thể truy xuất </a:t>
            </a:r>
            <a:r>
              <a:rPr lang="vi-VN" sz="1600">
                <a:solidFill>
                  <a:schemeClr val="tx1"/>
                </a:solidFill>
              </a:rPr>
              <a:t>các thành phần có access modifier là</a:t>
            </a:r>
            <a:r>
              <a:rPr lang="vi-VN" sz="1600">
                <a:solidFill>
                  <a:srgbClr val="C00000"/>
                </a:solidFill>
              </a:rPr>
              <a:t> </a:t>
            </a:r>
            <a:r>
              <a:rPr lang="vi-VN" sz="1600">
                <a:solidFill>
                  <a:srgbClr val="0432FF"/>
                </a:solidFill>
              </a:rPr>
              <a:t>public</a:t>
            </a:r>
            <a:r>
              <a:rPr lang="vi-VN" sz="1600">
                <a:solidFill>
                  <a:srgbClr val="C00000"/>
                </a:solidFill>
              </a:rPr>
              <a:t> </a:t>
            </a:r>
            <a:r>
              <a:rPr lang="vi-VN" sz="1600">
                <a:solidFill>
                  <a:schemeClr val="tx1"/>
                </a:solidFill>
              </a:rPr>
              <a:t>hoặc</a:t>
            </a:r>
            <a:r>
              <a:rPr lang="vi-VN" sz="1600">
                <a:solidFill>
                  <a:srgbClr val="C00000"/>
                </a:solidFill>
              </a:rPr>
              <a:t> </a:t>
            </a:r>
            <a:r>
              <a:rPr lang="vi-VN" sz="1600">
                <a:solidFill>
                  <a:srgbClr val="0432FF"/>
                </a:solidFill>
              </a:rPr>
              <a:t>protected</a:t>
            </a:r>
          </a:p>
          <a:p>
            <a:pPr lvl="1" algn="just">
              <a:buFont typeface="System Font Regular"/>
              <a:buChar char="□"/>
            </a:pPr>
            <a:r>
              <a:rPr lang="vi-VN" sz="1600">
                <a:solidFill>
                  <a:schemeClr val="tx1"/>
                </a:solidFill>
              </a:rPr>
              <a:t>Lớp dẫn xuất có thể </a:t>
            </a:r>
            <a:r>
              <a:rPr lang="vi-VN" sz="1600">
                <a:solidFill>
                  <a:srgbClr val="C00000"/>
                </a:solidFill>
              </a:rPr>
              <a:t>hiệu chỉnh các phương thức </a:t>
            </a:r>
            <a:r>
              <a:rPr lang="vi-VN" sz="1600">
                <a:solidFill>
                  <a:schemeClr val="tx1"/>
                </a:solidFill>
              </a:rPr>
              <a:t>của lớp cơ sở </a:t>
            </a:r>
            <a:r>
              <a:rPr lang="vi-VN" sz="1600">
                <a:solidFill>
                  <a:schemeClr val="tx1"/>
                </a:solidFill>
                <a:sym typeface="Wingdings" pitchFamily="2" charset="2"/>
              </a:rPr>
              <a:t> Tính </a:t>
            </a:r>
            <a:r>
              <a:rPr lang="vi-VN" sz="1600">
                <a:solidFill>
                  <a:srgbClr val="C00000"/>
                </a:solidFill>
                <a:sym typeface="Wingdings" pitchFamily="2" charset="2"/>
              </a:rPr>
              <a:t>Đa hình</a:t>
            </a:r>
            <a:endParaRPr lang="vi-VN" sz="1600">
              <a:solidFill>
                <a:srgbClr val="C00000"/>
              </a:solidFill>
            </a:endParaRPr>
          </a:p>
          <a:p>
            <a:pPr algn="just">
              <a:buFont typeface="Wingdings" pitchFamily="2" charset="2"/>
              <a:buChar char="§"/>
            </a:pPr>
            <a:endParaRPr lang="vi-VN" sz="2000">
              <a:solidFill>
                <a:schemeClr val="tx1"/>
              </a:solidFill>
            </a:endParaRPr>
          </a:p>
        </p:txBody>
      </p:sp>
      <p:sp>
        <p:nvSpPr>
          <p:cNvPr id="10" name="Slide Number Placeholder 9">
            <a:extLst>
              <a:ext uri="{FF2B5EF4-FFF2-40B4-BE49-F238E27FC236}">
                <a16:creationId xmlns:a16="http://schemas.microsoft.com/office/drawing/2014/main" id="{E0492333-E1FD-0743-A73D-1995560B0D93}"/>
              </a:ext>
            </a:extLst>
          </p:cNvPr>
          <p:cNvSpPr>
            <a:spLocks noGrp="1"/>
          </p:cNvSpPr>
          <p:nvPr>
            <p:ph type="sldNum" idx="12"/>
          </p:nvPr>
        </p:nvSpPr>
        <p:spPr/>
        <p:txBody>
          <a:bodyPr/>
          <a:lstStyle/>
          <a:p>
            <a:fld id="{00000000-1234-1234-1234-123412341234}" type="slidenum">
              <a:rPr lang="en"/>
              <a:pPr/>
              <a:t>10</a:t>
            </a:fld>
            <a:endParaRPr lang="en"/>
          </a:p>
        </p:txBody>
      </p:sp>
    </p:spTree>
    <p:extLst>
      <p:ext uri="{BB962C8B-B14F-4D97-AF65-F5344CB8AC3E}">
        <p14:creationId xmlns:p14="http://schemas.microsoft.com/office/powerpoint/2010/main" val="28979662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B75EB-42E3-C744-9CAF-7D2DB53CDAC0}"/>
              </a:ext>
            </a:extLst>
          </p:cNvPr>
          <p:cNvSpPr>
            <a:spLocks noGrp="1"/>
          </p:cNvSpPr>
          <p:nvPr>
            <p:ph type="title"/>
          </p:nvPr>
        </p:nvSpPr>
        <p:spPr/>
        <p:txBody>
          <a:bodyPr/>
          <a:lstStyle/>
          <a:p>
            <a:r>
              <a:rPr lang="en-VN"/>
              <a:t>Tính Kế thừa</a:t>
            </a:r>
          </a:p>
        </p:txBody>
      </p:sp>
      <p:sp>
        <p:nvSpPr>
          <p:cNvPr id="3" name="Text Placeholder 2">
            <a:extLst>
              <a:ext uri="{FF2B5EF4-FFF2-40B4-BE49-F238E27FC236}">
                <a16:creationId xmlns:a16="http://schemas.microsoft.com/office/drawing/2014/main" id="{915ED961-82CE-F140-B979-1794E0DE9605}"/>
              </a:ext>
            </a:extLst>
          </p:cNvPr>
          <p:cNvSpPr>
            <a:spLocks noGrp="1"/>
          </p:cNvSpPr>
          <p:nvPr>
            <p:ph type="body" idx="1"/>
          </p:nvPr>
        </p:nvSpPr>
        <p:spPr/>
        <p:txBody>
          <a:bodyPr/>
          <a:lstStyle/>
          <a:p>
            <a:pPr marL="57150" indent="0" algn="just">
              <a:buSzPct val="120000"/>
              <a:buNone/>
            </a:pPr>
            <a:endParaRPr lang="en-VN" sz="2000" i="1">
              <a:solidFill>
                <a:schemeClr val="tx1"/>
              </a:solidFill>
            </a:endParaRPr>
          </a:p>
          <a:p>
            <a:pPr marL="630238" lvl="1" indent="-230188" algn="just">
              <a:buClr>
                <a:srgbClr val="002060"/>
              </a:buClr>
              <a:buSzPct val="100000"/>
              <a:buFont typeface="+mj-lt"/>
              <a:buAutoNum type="alphaLcParenR"/>
            </a:pPr>
            <a:endParaRPr lang="en-VN"/>
          </a:p>
        </p:txBody>
      </p:sp>
      <p:sp>
        <p:nvSpPr>
          <p:cNvPr id="5" name="Slide Number Placeholder 4">
            <a:extLst>
              <a:ext uri="{FF2B5EF4-FFF2-40B4-BE49-F238E27FC236}">
                <a16:creationId xmlns:a16="http://schemas.microsoft.com/office/drawing/2014/main" id="{9FA95CF2-CB3B-A043-93FD-EF6EC9BE1C97}"/>
              </a:ext>
            </a:extLst>
          </p:cNvPr>
          <p:cNvSpPr>
            <a:spLocks noGrp="1"/>
          </p:cNvSpPr>
          <p:nvPr>
            <p:ph type="sldNum" idx="12"/>
          </p:nvPr>
        </p:nvSpPr>
        <p:spPr/>
        <p:txBody>
          <a:bodyPr/>
          <a:lstStyle/>
          <a:p>
            <a:fld id="{00000000-1234-1234-1234-123412341234}" type="slidenum">
              <a:rPr lang="en"/>
              <a:pPr/>
              <a:t>11</a:t>
            </a:fld>
            <a:endParaRPr lang="en"/>
          </a:p>
        </p:txBody>
      </p:sp>
      <p:graphicFrame>
        <p:nvGraphicFramePr>
          <p:cNvPr id="6" name="Table 5">
            <a:extLst>
              <a:ext uri="{FF2B5EF4-FFF2-40B4-BE49-F238E27FC236}">
                <a16:creationId xmlns:a16="http://schemas.microsoft.com/office/drawing/2014/main" id="{2E4A721B-2136-0140-8F1B-DD848E9B3571}"/>
              </a:ext>
            </a:extLst>
          </p:cNvPr>
          <p:cNvGraphicFramePr>
            <a:graphicFrameLocks noGrp="1"/>
          </p:cNvGraphicFramePr>
          <p:nvPr/>
        </p:nvGraphicFramePr>
        <p:xfrm>
          <a:off x="278014" y="3349895"/>
          <a:ext cx="2819400" cy="1605445"/>
        </p:xfrm>
        <a:graphic>
          <a:graphicData uri="http://schemas.openxmlformats.org/drawingml/2006/table">
            <a:tbl>
              <a:tblPr firstRow="1" bandRow="1">
                <a:tableStyleId>{E27665BA-8202-44FC-AD62-C9F0E3EA811A}</a:tableStyleId>
              </a:tblPr>
              <a:tblGrid>
                <a:gridCol w="2819400">
                  <a:extLst>
                    <a:ext uri="{9D8B030D-6E8A-4147-A177-3AD203B41FA5}">
                      <a16:colId xmlns:a16="http://schemas.microsoft.com/office/drawing/2014/main" val="383870353"/>
                    </a:ext>
                  </a:extLst>
                </a:gridCol>
              </a:tblGrid>
              <a:tr h="342566">
                <a:tc>
                  <a:txBody>
                    <a:bodyPr/>
                    <a:lstStyle/>
                    <a:p>
                      <a:pPr algn="ctr"/>
                      <a:r>
                        <a:rPr lang="en-VN" sz="1000" b="1">
                          <a:solidFill>
                            <a:srgbClr val="C00000"/>
                          </a:solidFill>
                          <a:latin typeface="Roboto" panose="02000000000000000000" pitchFamily="2" charset="0"/>
                          <a:ea typeface="Roboto" panose="02000000000000000000" pitchFamily="2" charset="0"/>
                        </a:rPr>
                        <a:t>Student</a:t>
                      </a:r>
                    </a:p>
                  </a:txBody>
                  <a:tcPr anchor="ctr">
                    <a:solidFill>
                      <a:schemeClr val="accent5">
                        <a:lumMod val="20000"/>
                        <a:lumOff val="80000"/>
                      </a:schemeClr>
                    </a:solidFill>
                  </a:tcPr>
                </a:tc>
                <a:extLst>
                  <a:ext uri="{0D108BD9-81ED-4DB2-BD59-A6C34878D82A}">
                    <a16:rowId xmlns:a16="http://schemas.microsoft.com/office/drawing/2014/main" val="626105754"/>
                  </a:ext>
                </a:extLst>
              </a:tr>
              <a:tr h="409439">
                <a:tc>
                  <a:txBody>
                    <a:bodyPr/>
                    <a:lstStyle/>
                    <a:p>
                      <a:pPr marL="171450" indent="-171450">
                        <a:buFont typeface="System Font Regular"/>
                        <a:buChar char="−"/>
                      </a:pPr>
                      <a:r>
                        <a:rPr lang="en-US"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program</a:t>
                      </a:r>
                      <a:r>
                        <a:rPr lang="en-VN" sz="1000">
                          <a:latin typeface="Roboto" panose="02000000000000000000" pitchFamily="2" charset="0"/>
                          <a:ea typeface="Roboto" panose="02000000000000000000" pitchFamily="2" charset="0"/>
                        </a:rPr>
                        <a:t>: </a:t>
                      </a:r>
                      <a:r>
                        <a:rPr lang="en-VN" sz="1000">
                          <a:solidFill>
                            <a:srgbClr val="0432FF"/>
                          </a:solidFill>
                          <a:latin typeface="Roboto" panose="02000000000000000000" pitchFamily="2" charset="0"/>
                          <a:ea typeface="Roboto" panose="02000000000000000000" pitchFamily="2" charset="0"/>
                        </a:rPr>
                        <a:t>string</a:t>
                      </a:r>
                    </a:p>
                    <a:p>
                      <a:pPr marL="171450" indent="-171450">
                        <a:buFont typeface="System Font Regular"/>
                        <a:buChar char="−"/>
                      </a:pPr>
                      <a:r>
                        <a:rPr lang="en-US"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year</a:t>
                      </a:r>
                      <a:r>
                        <a:rPr lang="en-VN" sz="1000">
                          <a:solidFill>
                            <a:srgbClr val="0432FF"/>
                          </a:solidFill>
                          <a:latin typeface="Roboto" panose="02000000000000000000" pitchFamily="2" charset="0"/>
                          <a:ea typeface="Roboto" panose="02000000000000000000" pitchFamily="2" charset="0"/>
                        </a:rPr>
                        <a:t>: int</a:t>
                      </a:r>
                    </a:p>
                  </a:txBody>
                  <a:tcPr>
                    <a:solidFill>
                      <a:schemeClr val="bg1"/>
                    </a:solidFill>
                  </a:tcPr>
                </a:tc>
                <a:extLst>
                  <a:ext uri="{0D108BD9-81ED-4DB2-BD59-A6C34878D82A}">
                    <a16:rowId xmlns:a16="http://schemas.microsoft.com/office/drawing/2014/main" val="4123102662"/>
                  </a:ext>
                </a:extLst>
              </a:tr>
              <a:tr h="760214">
                <a:tc>
                  <a:txBody>
                    <a:bodyPr/>
                    <a:lstStyle/>
                    <a:p>
                      <a:pPr marL="171450" marR="0" lvl="0" indent="-171450" algn="l" defTabSz="914400" rtl="0" eaLnBrk="1" fontAlgn="auto" latinLnBrk="0" hangingPunct="1">
                        <a:lnSpc>
                          <a:spcPct val="100000"/>
                        </a:lnSpc>
                        <a:spcBef>
                          <a:spcPts val="0"/>
                        </a:spcBef>
                        <a:spcAft>
                          <a:spcPts val="0"/>
                        </a:spcAft>
                        <a:buClr>
                          <a:srgbClr val="000000"/>
                        </a:buClr>
                        <a:buSzPct val="180000"/>
                        <a:buFont typeface=".PingFang SC Regular"/>
                        <a:buChar char="﹢"/>
                        <a:tabLst/>
                        <a:defRPr/>
                      </a:pPr>
                      <a:r>
                        <a:rPr lang="en-VN" sz="1000" b="0"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rPr>
                        <a:t>Student(</a:t>
                      </a:r>
                      <a:r>
                        <a:rPr lang="en-VN" sz="1000">
                          <a:solidFill>
                            <a:srgbClr val="0432FF"/>
                          </a:solidFill>
                          <a:latin typeface="Roboto" panose="02000000000000000000" pitchFamily="2" charset="0"/>
                          <a:ea typeface="Roboto" panose="02000000000000000000" pitchFamily="2" charset="0"/>
                        </a:rPr>
                        <a:t>string </a:t>
                      </a:r>
                      <a:r>
                        <a:rPr lang="en-US"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n</a:t>
                      </a:r>
                      <a:r>
                        <a:rPr lang="en-VN"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ame</a:t>
                      </a:r>
                      <a:r>
                        <a:rPr lang="en-VN" sz="10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 </a:t>
                      </a:r>
                      <a:r>
                        <a:rPr lang="en-VN" sz="1000">
                          <a:solidFill>
                            <a:srgbClr val="0432FF"/>
                          </a:solidFill>
                          <a:latin typeface="Roboto" panose="02000000000000000000" pitchFamily="2" charset="0"/>
                          <a:ea typeface="Roboto" panose="02000000000000000000" pitchFamily="2" charset="0"/>
                        </a:rPr>
                        <a:t>int </a:t>
                      </a:r>
                      <a:r>
                        <a:rPr lang="en-VN"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birthYear</a:t>
                      </a:r>
                      <a:r>
                        <a:rPr lang="en-VN" sz="10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 </a:t>
                      </a:r>
                      <a:r>
                        <a:rPr lang="en-VN" sz="1000">
                          <a:solidFill>
                            <a:srgbClr val="0432FF"/>
                          </a:solidFill>
                          <a:latin typeface="Roboto" panose="02000000000000000000" pitchFamily="2" charset="0"/>
                          <a:ea typeface="Roboto" panose="02000000000000000000" pitchFamily="2" charset="0"/>
                        </a:rPr>
                        <a:t>string </a:t>
                      </a:r>
                      <a:r>
                        <a:rPr lang="en-US"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address</a:t>
                      </a:r>
                      <a:r>
                        <a:rPr lang="en-VN" sz="10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 </a:t>
                      </a:r>
                      <a:r>
                        <a:rPr lang="en-VN" sz="1000">
                          <a:solidFill>
                            <a:srgbClr val="0432FF"/>
                          </a:solidFill>
                          <a:latin typeface="Roboto" panose="02000000000000000000" pitchFamily="2" charset="0"/>
                          <a:ea typeface="Roboto" panose="02000000000000000000" pitchFamily="2" charset="0"/>
                        </a:rPr>
                        <a:t>string </a:t>
                      </a:r>
                      <a:r>
                        <a:rPr lang="en-VN"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program</a:t>
                      </a:r>
                      <a:r>
                        <a:rPr lang="en-VN" sz="10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 </a:t>
                      </a:r>
                      <a:r>
                        <a:rPr lang="en-VN" sz="1000">
                          <a:solidFill>
                            <a:srgbClr val="0432FF"/>
                          </a:solidFill>
                          <a:latin typeface="Roboto" panose="02000000000000000000" pitchFamily="2" charset="0"/>
                          <a:ea typeface="Roboto" panose="02000000000000000000" pitchFamily="2" charset="0"/>
                        </a:rPr>
                        <a:t>int </a:t>
                      </a:r>
                      <a:r>
                        <a:rPr lang="en-VN"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year</a:t>
                      </a:r>
                      <a:r>
                        <a:rPr lang="en-VN" sz="1000" b="0"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rPr>
                        <a:t>)</a:t>
                      </a:r>
                    </a:p>
                    <a:p>
                      <a:pPr marL="171450" indent="-171450">
                        <a:buSzPct val="180000"/>
                        <a:buFont typeface=".PingFang SC Regular"/>
                        <a:buChar char="﹢"/>
                      </a:pPr>
                      <a:r>
                        <a:rPr lang="en-VN" sz="1000" b="0" i="0" u="none" strike="noStrike" kern="1200" cap="none" spc="0">
                          <a:solidFill>
                            <a:srgbClr val="FEA400"/>
                          </a:solidFill>
                          <a:highlight>
                            <a:srgbClr val="00FFFF"/>
                          </a:highlight>
                          <a:latin typeface="Roboto" panose="02000000000000000000" pitchFamily="2" charset="0"/>
                          <a:ea typeface="Roboto" panose="02000000000000000000" pitchFamily="2" charset="0"/>
                          <a:cs typeface="Arial" pitchFamily="34" charset="0"/>
                          <a:sym typeface="Arial"/>
                        </a:rPr>
                        <a:t>Input()</a:t>
                      </a:r>
                      <a:r>
                        <a:rPr lang="en-VN" sz="1000">
                          <a:highlight>
                            <a:srgbClr val="00FFFF"/>
                          </a:highlight>
                          <a:latin typeface="Roboto" panose="02000000000000000000" pitchFamily="2" charset="0"/>
                          <a:ea typeface="Roboto" panose="02000000000000000000" pitchFamily="2" charset="0"/>
                        </a:rPr>
                        <a:t>: </a:t>
                      </a:r>
                      <a:r>
                        <a:rPr lang="en-VN" sz="1000">
                          <a:solidFill>
                            <a:srgbClr val="0432FF"/>
                          </a:solidFill>
                          <a:highlight>
                            <a:srgbClr val="00FFFF"/>
                          </a:highlight>
                          <a:latin typeface="Roboto" panose="02000000000000000000" pitchFamily="2" charset="0"/>
                          <a:ea typeface="Roboto" panose="02000000000000000000" pitchFamily="2" charset="0"/>
                        </a:rPr>
                        <a:t>void</a:t>
                      </a:r>
                    </a:p>
                    <a:p>
                      <a:pPr marL="171450" marR="0" lvl="0" indent="-171450" algn="l" defTabSz="914400" rtl="0" eaLnBrk="1" fontAlgn="auto" latinLnBrk="0" hangingPunct="1">
                        <a:lnSpc>
                          <a:spcPct val="100000"/>
                        </a:lnSpc>
                        <a:spcBef>
                          <a:spcPts val="0"/>
                        </a:spcBef>
                        <a:spcAft>
                          <a:spcPts val="0"/>
                        </a:spcAft>
                        <a:buClr>
                          <a:srgbClr val="000000"/>
                        </a:buClr>
                        <a:buSzPct val="180000"/>
                        <a:buFont typeface=".PingFang SC Regular"/>
                        <a:buChar char="﹢"/>
                        <a:tabLst/>
                        <a:defRPr/>
                      </a:pPr>
                      <a:r>
                        <a:rPr lang="en-VN" sz="1000" b="0" i="0" u="none" strike="noStrike" kern="1200" cap="none" spc="0">
                          <a:solidFill>
                            <a:srgbClr val="FEA400"/>
                          </a:solidFill>
                          <a:highlight>
                            <a:srgbClr val="00FFFF"/>
                          </a:highlight>
                          <a:latin typeface="Roboto" panose="02000000000000000000" pitchFamily="2" charset="0"/>
                          <a:ea typeface="Roboto" panose="02000000000000000000" pitchFamily="2" charset="0"/>
                          <a:cs typeface="Arial" pitchFamily="34" charset="0"/>
                          <a:sym typeface="Arial"/>
                        </a:rPr>
                        <a:t>ToString()</a:t>
                      </a:r>
                      <a:r>
                        <a:rPr lang="en-VN" sz="1000">
                          <a:highlight>
                            <a:srgbClr val="00FFFF"/>
                          </a:highlight>
                          <a:latin typeface="Roboto" panose="02000000000000000000" pitchFamily="2" charset="0"/>
                          <a:ea typeface="Roboto" panose="02000000000000000000" pitchFamily="2" charset="0"/>
                        </a:rPr>
                        <a:t>: </a:t>
                      </a:r>
                      <a:r>
                        <a:rPr lang="en-VN" sz="1000">
                          <a:solidFill>
                            <a:srgbClr val="0432FF"/>
                          </a:solidFill>
                          <a:highlight>
                            <a:srgbClr val="00FFFF"/>
                          </a:highlight>
                          <a:latin typeface="Roboto" panose="02000000000000000000" pitchFamily="2" charset="0"/>
                          <a:ea typeface="Roboto" panose="02000000000000000000" pitchFamily="2" charset="0"/>
                        </a:rPr>
                        <a:t>string</a:t>
                      </a:r>
                    </a:p>
                    <a:p>
                      <a:pPr marL="171450" marR="0" lvl="0" indent="-171450" algn="l" defTabSz="914400" rtl="0" eaLnBrk="1" fontAlgn="auto" latinLnBrk="0" hangingPunct="1">
                        <a:lnSpc>
                          <a:spcPct val="100000"/>
                        </a:lnSpc>
                        <a:spcBef>
                          <a:spcPts val="0"/>
                        </a:spcBef>
                        <a:spcAft>
                          <a:spcPts val="0"/>
                        </a:spcAft>
                        <a:buClr>
                          <a:srgbClr val="000000"/>
                        </a:buClr>
                        <a:buSzPct val="180000"/>
                        <a:buFont typeface=".PingFang SC Regular"/>
                        <a:buChar char="﹢"/>
                        <a:tabLst/>
                        <a:defRPr/>
                      </a:pPr>
                      <a:r>
                        <a:rPr lang="en-VN" sz="1000" b="0"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rPr>
                        <a:t>ChangeProgram(</a:t>
                      </a:r>
                      <a:r>
                        <a:rPr lang="en-VN" sz="1000">
                          <a:solidFill>
                            <a:srgbClr val="0432FF"/>
                          </a:solidFill>
                          <a:latin typeface="Roboto" panose="02000000000000000000" pitchFamily="2" charset="0"/>
                          <a:ea typeface="Roboto" panose="02000000000000000000" pitchFamily="2" charset="0"/>
                        </a:rPr>
                        <a:t>string </a:t>
                      </a:r>
                      <a:r>
                        <a:rPr lang="en-VN"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program</a:t>
                      </a:r>
                      <a:r>
                        <a:rPr lang="en-VN" sz="1000" b="0"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rPr>
                        <a:t>)</a:t>
                      </a:r>
                      <a:r>
                        <a:rPr lang="en-VN" sz="1000">
                          <a:latin typeface="Roboto" panose="02000000000000000000" pitchFamily="2" charset="0"/>
                          <a:ea typeface="Roboto" panose="02000000000000000000" pitchFamily="2" charset="0"/>
                        </a:rPr>
                        <a:t>: </a:t>
                      </a:r>
                      <a:r>
                        <a:rPr lang="en-VN" sz="1000">
                          <a:solidFill>
                            <a:srgbClr val="0432FF"/>
                          </a:solidFill>
                          <a:latin typeface="Roboto" panose="02000000000000000000" pitchFamily="2" charset="0"/>
                          <a:ea typeface="Roboto" panose="02000000000000000000" pitchFamily="2" charset="0"/>
                        </a:rPr>
                        <a:t>void</a:t>
                      </a:r>
                    </a:p>
                  </a:txBody>
                  <a:tcPr>
                    <a:solidFill>
                      <a:schemeClr val="bg1"/>
                    </a:solidFill>
                  </a:tcPr>
                </a:tc>
                <a:extLst>
                  <a:ext uri="{0D108BD9-81ED-4DB2-BD59-A6C34878D82A}">
                    <a16:rowId xmlns:a16="http://schemas.microsoft.com/office/drawing/2014/main" val="211522915"/>
                  </a:ext>
                </a:extLst>
              </a:tr>
            </a:tbl>
          </a:graphicData>
        </a:graphic>
      </p:graphicFrame>
      <p:graphicFrame>
        <p:nvGraphicFramePr>
          <p:cNvPr id="7" name="Table 6">
            <a:extLst>
              <a:ext uri="{FF2B5EF4-FFF2-40B4-BE49-F238E27FC236}">
                <a16:creationId xmlns:a16="http://schemas.microsoft.com/office/drawing/2014/main" id="{63B288DC-69CE-8BDF-E665-C15939572F63}"/>
              </a:ext>
            </a:extLst>
          </p:cNvPr>
          <p:cNvGraphicFramePr>
            <a:graphicFrameLocks noGrp="1"/>
          </p:cNvGraphicFramePr>
          <p:nvPr/>
        </p:nvGraphicFramePr>
        <p:xfrm>
          <a:off x="3281221" y="3354424"/>
          <a:ext cx="3226454" cy="1602205"/>
        </p:xfrm>
        <a:graphic>
          <a:graphicData uri="http://schemas.openxmlformats.org/drawingml/2006/table">
            <a:tbl>
              <a:tblPr firstRow="1" bandRow="1">
                <a:tableStyleId>{E27665BA-8202-44FC-AD62-C9F0E3EA811A}</a:tableStyleId>
              </a:tblPr>
              <a:tblGrid>
                <a:gridCol w="3226454">
                  <a:extLst>
                    <a:ext uri="{9D8B030D-6E8A-4147-A177-3AD203B41FA5}">
                      <a16:colId xmlns:a16="http://schemas.microsoft.com/office/drawing/2014/main" val="383870353"/>
                    </a:ext>
                  </a:extLst>
                </a:gridCol>
              </a:tblGrid>
              <a:tr h="342566">
                <a:tc>
                  <a:txBody>
                    <a:bodyPr/>
                    <a:lstStyle/>
                    <a:p>
                      <a:pPr algn="ctr"/>
                      <a:r>
                        <a:rPr lang="en-VN" sz="1000" b="1">
                          <a:solidFill>
                            <a:srgbClr val="C00000"/>
                          </a:solidFill>
                          <a:latin typeface="Roboto" panose="02000000000000000000" pitchFamily="2" charset="0"/>
                          <a:ea typeface="Roboto" panose="02000000000000000000" pitchFamily="2" charset="0"/>
                        </a:rPr>
                        <a:t>Staff</a:t>
                      </a:r>
                    </a:p>
                  </a:txBody>
                  <a:tcPr anchor="ctr">
                    <a:solidFill>
                      <a:schemeClr val="accent5">
                        <a:lumMod val="20000"/>
                        <a:lumOff val="80000"/>
                      </a:schemeClr>
                    </a:solidFill>
                  </a:tcPr>
                </a:tc>
                <a:extLst>
                  <a:ext uri="{0D108BD9-81ED-4DB2-BD59-A6C34878D82A}">
                    <a16:rowId xmlns:a16="http://schemas.microsoft.com/office/drawing/2014/main" val="626105754"/>
                  </a:ext>
                </a:extLst>
              </a:tr>
              <a:tr h="406199">
                <a:tc>
                  <a:txBody>
                    <a:bodyPr/>
                    <a:lstStyle/>
                    <a:p>
                      <a:pPr marL="171450" indent="-171450">
                        <a:buFont typeface="System Font Regular"/>
                        <a:buChar char="−"/>
                      </a:pPr>
                      <a:r>
                        <a:rPr lang="en-US"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department</a:t>
                      </a:r>
                      <a:r>
                        <a:rPr lang="en-VN" sz="1000">
                          <a:latin typeface="Roboto" panose="02000000000000000000" pitchFamily="2" charset="0"/>
                          <a:ea typeface="Roboto" panose="02000000000000000000" pitchFamily="2" charset="0"/>
                        </a:rPr>
                        <a:t>: </a:t>
                      </a:r>
                      <a:r>
                        <a:rPr lang="en-VN" sz="1000">
                          <a:solidFill>
                            <a:srgbClr val="0432FF"/>
                          </a:solidFill>
                          <a:latin typeface="Roboto" panose="02000000000000000000" pitchFamily="2" charset="0"/>
                          <a:ea typeface="Roboto" panose="02000000000000000000" pitchFamily="2" charset="0"/>
                        </a:rPr>
                        <a:t>string</a:t>
                      </a:r>
                    </a:p>
                    <a:p>
                      <a:pPr marL="171450" indent="-171450">
                        <a:buFont typeface="System Font Regular"/>
                        <a:buChar char="−"/>
                      </a:pPr>
                      <a:r>
                        <a:rPr lang="en-US"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salary</a:t>
                      </a:r>
                      <a:r>
                        <a:rPr lang="en-VN" sz="1000">
                          <a:solidFill>
                            <a:srgbClr val="0432FF"/>
                          </a:solidFill>
                          <a:latin typeface="Roboto" panose="02000000000000000000" pitchFamily="2" charset="0"/>
                          <a:ea typeface="Roboto" panose="02000000000000000000" pitchFamily="2" charset="0"/>
                        </a:rPr>
                        <a:t>: double</a:t>
                      </a:r>
                    </a:p>
                  </a:txBody>
                  <a:tcPr>
                    <a:solidFill>
                      <a:schemeClr val="bg1"/>
                    </a:solidFill>
                  </a:tcPr>
                </a:tc>
                <a:extLst>
                  <a:ext uri="{0D108BD9-81ED-4DB2-BD59-A6C34878D82A}">
                    <a16:rowId xmlns:a16="http://schemas.microsoft.com/office/drawing/2014/main" val="4123102662"/>
                  </a:ext>
                </a:extLst>
              </a:tr>
              <a:tr h="760214">
                <a:tc>
                  <a:txBody>
                    <a:bodyPr/>
                    <a:lstStyle/>
                    <a:p>
                      <a:pPr marL="171450" marR="0" lvl="0" indent="-171450" algn="l" defTabSz="914400" rtl="0" eaLnBrk="1" fontAlgn="auto" latinLnBrk="0" hangingPunct="1">
                        <a:lnSpc>
                          <a:spcPct val="100000"/>
                        </a:lnSpc>
                        <a:spcBef>
                          <a:spcPts val="0"/>
                        </a:spcBef>
                        <a:spcAft>
                          <a:spcPts val="0"/>
                        </a:spcAft>
                        <a:buClr>
                          <a:srgbClr val="000000"/>
                        </a:buClr>
                        <a:buSzPct val="180000"/>
                        <a:buFont typeface=".PingFang SC Regular"/>
                        <a:buChar char="﹢"/>
                        <a:tabLst/>
                        <a:defRPr/>
                      </a:pPr>
                      <a:r>
                        <a:rPr lang="en-VN" sz="1000" b="0"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rPr>
                        <a:t>Staff(</a:t>
                      </a:r>
                      <a:r>
                        <a:rPr lang="en-VN" sz="1000">
                          <a:solidFill>
                            <a:srgbClr val="0432FF"/>
                          </a:solidFill>
                          <a:latin typeface="Roboto" panose="02000000000000000000" pitchFamily="2" charset="0"/>
                          <a:ea typeface="Roboto" panose="02000000000000000000" pitchFamily="2" charset="0"/>
                        </a:rPr>
                        <a:t>string </a:t>
                      </a:r>
                      <a:r>
                        <a:rPr lang="en-US"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n</a:t>
                      </a:r>
                      <a:r>
                        <a:rPr lang="en-VN"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ame</a:t>
                      </a:r>
                      <a:r>
                        <a:rPr lang="en-VN" sz="10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 </a:t>
                      </a:r>
                      <a:r>
                        <a:rPr lang="en-VN" sz="1000">
                          <a:solidFill>
                            <a:srgbClr val="0432FF"/>
                          </a:solidFill>
                          <a:latin typeface="Roboto" panose="02000000000000000000" pitchFamily="2" charset="0"/>
                          <a:ea typeface="Roboto" panose="02000000000000000000" pitchFamily="2" charset="0"/>
                        </a:rPr>
                        <a:t>int </a:t>
                      </a:r>
                      <a:r>
                        <a:rPr lang="en-VN"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birthYear</a:t>
                      </a:r>
                      <a:r>
                        <a:rPr lang="en-VN" sz="10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 </a:t>
                      </a:r>
                      <a:r>
                        <a:rPr lang="en-VN" sz="1000">
                          <a:solidFill>
                            <a:srgbClr val="0432FF"/>
                          </a:solidFill>
                          <a:latin typeface="Roboto" panose="02000000000000000000" pitchFamily="2" charset="0"/>
                          <a:ea typeface="Roboto" panose="02000000000000000000" pitchFamily="2" charset="0"/>
                        </a:rPr>
                        <a:t>string </a:t>
                      </a:r>
                      <a:r>
                        <a:rPr lang="en-US"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address</a:t>
                      </a:r>
                      <a:r>
                        <a:rPr lang="en-VN" sz="10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 </a:t>
                      </a:r>
                      <a:r>
                        <a:rPr lang="en-VN" sz="1000">
                          <a:solidFill>
                            <a:srgbClr val="0432FF"/>
                          </a:solidFill>
                          <a:latin typeface="Roboto" panose="02000000000000000000" pitchFamily="2" charset="0"/>
                          <a:ea typeface="Roboto" panose="02000000000000000000" pitchFamily="2" charset="0"/>
                        </a:rPr>
                        <a:t>string </a:t>
                      </a:r>
                      <a:r>
                        <a:rPr lang="en-VN"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department</a:t>
                      </a:r>
                      <a:r>
                        <a:rPr lang="en-VN" sz="10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 </a:t>
                      </a:r>
                      <a:r>
                        <a:rPr lang="en-VN" sz="1000">
                          <a:solidFill>
                            <a:srgbClr val="0432FF"/>
                          </a:solidFill>
                          <a:latin typeface="Roboto" panose="02000000000000000000" pitchFamily="2" charset="0"/>
                          <a:ea typeface="Roboto" panose="02000000000000000000" pitchFamily="2" charset="0"/>
                        </a:rPr>
                        <a:t>double </a:t>
                      </a:r>
                      <a:r>
                        <a:rPr lang="en-VN"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salary</a:t>
                      </a:r>
                      <a:r>
                        <a:rPr lang="en-VN" sz="1000" b="0"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rPr>
                        <a:t>)</a:t>
                      </a:r>
                      <a:endParaRPr lang="en-VN" sz="1000" b="0" i="0" u="none" strike="noStrike" kern="1200" cap="none" spc="0">
                        <a:solidFill>
                          <a:srgbClr val="FEA400"/>
                        </a:solidFill>
                        <a:highlight>
                          <a:srgbClr val="00FFFF"/>
                        </a:highlight>
                        <a:latin typeface="Roboto" panose="02000000000000000000" pitchFamily="2" charset="0"/>
                        <a:ea typeface="Roboto" panose="02000000000000000000" pitchFamily="2" charset="0"/>
                        <a:cs typeface="Arial" pitchFamily="34" charset="0"/>
                        <a:sym typeface="Arial"/>
                      </a:endParaRPr>
                    </a:p>
                    <a:p>
                      <a:pPr marL="171450" indent="-171450">
                        <a:buSzPct val="180000"/>
                        <a:buFont typeface=".PingFang SC Regular"/>
                        <a:buChar char="﹢"/>
                      </a:pPr>
                      <a:r>
                        <a:rPr lang="en-VN" sz="1000" b="0" i="0" u="none" strike="noStrike" kern="1200" cap="none" spc="0">
                          <a:solidFill>
                            <a:srgbClr val="FEA400"/>
                          </a:solidFill>
                          <a:highlight>
                            <a:srgbClr val="00FFFF"/>
                          </a:highlight>
                          <a:latin typeface="Roboto" panose="02000000000000000000" pitchFamily="2" charset="0"/>
                          <a:ea typeface="Roboto" panose="02000000000000000000" pitchFamily="2" charset="0"/>
                          <a:cs typeface="Arial" pitchFamily="34" charset="0"/>
                          <a:sym typeface="Arial"/>
                        </a:rPr>
                        <a:t>Input()</a:t>
                      </a:r>
                      <a:r>
                        <a:rPr lang="en-VN" sz="1000">
                          <a:highlight>
                            <a:srgbClr val="00FFFF"/>
                          </a:highlight>
                          <a:latin typeface="Roboto" panose="02000000000000000000" pitchFamily="2" charset="0"/>
                          <a:ea typeface="Roboto" panose="02000000000000000000" pitchFamily="2" charset="0"/>
                        </a:rPr>
                        <a:t>: </a:t>
                      </a:r>
                      <a:r>
                        <a:rPr lang="en-VN" sz="1000">
                          <a:solidFill>
                            <a:srgbClr val="0432FF"/>
                          </a:solidFill>
                          <a:highlight>
                            <a:srgbClr val="00FFFF"/>
                          </a:highlight>
                          <a:latin typeface="Roboto" panose="02000000000000000000" pitchFamily="2" charset="0"/>
                          <a:ea typeface="Roboto" panose="02000000000000000000" pitchFamily="2" charset="0"/>
                        </a:rPr>
                        <a:t>void</a:t>
                      </a:r>
                    </a:p>
                    <a:p>
                      <a:pPr marL="171450" marR="0" lvl="0" indent="-171450" algn="l" defTabSz="914400" rtl="0" eaLnBrk="1" fontAlgn="auto" latinLnBrk="0" hangingPunct="1">
                        <a:lnSpc>
                          <a:spcPct val="100000"/>
                        </a:lnSpc>
                        <a:spcBef>
                          <a:spcPts val="0"/>
                        </a:spcBef>
                        <a:spcAft>
                          <a:spcPts val="0"/>
                        </a:spcAft>
                        <a:buClr>
                          <a:srgbClr val="000000"/>
                        </a:buClr>
                        <a:buSzPct val="180000"/>
                        <a:buFont typeface=".PingFang SC Regular"/>
                        <a:buChar char="﹢"/>
                        <a:tabLst/>
                        <a:defRPr/>
                      </a:pPr>
                      <a:r>
                        <a:rPr lang="en-VN" sz="1000" b="0" i="0" u="none" strike="noStrike" kern="1200" cap="none" spc="0">
                          <a:solidFill>
                            <a:srgbClr val="FEA400"/>
                          </a:solidFill>
                          <a:highlight>
                            <a:srgbClr val="00FFFF"/>
                          </a:highlight>
                          <a:latin typeface="Roboto" panose="02000000000000000000" pitchFamily="2" charset="0"/>
                          <a:ea typeface="Roboto" panose="02000000000000000000" pitchFamily="2" charset="0"/>
                          <a:cs typeface="Arial" pitchFamily="34" charset="0"/>
                          <a:sym typeface="Arial"/>
                        </a:rPr>
                        <a:t>ToString()</a:t>
                      </a:r>
                      <a:r>
                        <a:rPr lang="en-VN" sz="1000">
                          <a:highlight>
                            <a:srgbClr val="00FFFF"/>
                          </a:highlight>
                          <a:latin typeface="Roboto" panose="02000000000000000000" pitchFamily="2" charset="0"/>
                          <a:ea typeface="Roboto" panose="02000000000000000000" pitchFamily="2" charset="0"/>
                        </a:rPr>
                        <a:t>: </a:t>
                      </a:r>
                      <a:r>
                        <a:rPr lang="en-VN" sz="1000">
                          <a:solidFill>
                            <a:srgbClr val="0432FF"/>
                          </a:solidFill>
                          <a:highlight>
                            <a:srgbClr val="00FFFF"/>
                          </a:highlight>
                          <a:latin typeface="Roboto" panose="02000000000000000000" pitchFamily="2" charset="0"/>
                          <a:ea typeface="Roboto" panose="02000000000000000000" pitchFamily="2" charset="0"/>
                        </a:rPr>
                        <a:t>string</a:t>
                      </a:r>
                    </a:p>
                    <a:p>
                      <a:pPr marL="171450" marR="0" lvl="0" indent="-171450" algn="l" defTabSz="914400" rtl="0" eaLnBrk="1" fontAlgn="auto" latinLnBrk="0" hangingPunct="1">
                        <a:lnSpc>
                          <a:spcPct val="100000"/>
                        </a:lnSpc>
                        <a:spcBef>
                          <a:spcPts val="0"/>
                        </a:spcBef>
                        <a:spcAft>
                          <a:spcPts val="0"/>
                        </a:spcAft>
                        <a:buClr>
                          <a:srgbClr val="000000"/>
                        </a:buClr>
                        <a:buSzPct val="180000"/>
                        <a:buFont typeface=".PingFang SC Regular"/>
                        <a:buChar char="﹢"/>
                        <a:tabLst/>
                        <a:defRPr/>
                      </a:pPr>
                      <a:r>
                        <a:rPr lang="en-VN" sz="1000" b="0"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rPr>
                        <a:t>UpdateSalary(</a:t>
                      </a:r>
                      <a:r>
                        <a:rPr lang="en-VN" sz="1000">
                          <a:solidFill>
                            <a:srgbClr val="0432FF"/>
                          </a:solidFill>
                          <a:latin typeface="Roboto" panose="02000000000000000000" pitchFamily="2" charset="0"/>
                          <a:ea typeface="Roboto" panose="02000000000000000000" pitchFamily="2" charset="0"/>
                        </a:rPr>
                        <a:t>double </a:t>
                      </a:r>
                      <a:r>
                        <a:rPr lang="en-VN"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salary</a:t>
                      </a:r>
                      <a:r>
                        <a:rPr lang="en-VN" sz="1000" b="0"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rPr>
                        <a:t>)</a:t>
                      </a:r>
                      <a:r>
                        <a:rPr lang="en-VN" sz="1000">
                          <a:latin typeface="Roboto" panose="02000000000000000000" pitchFamily="2" charset="0"/>
                          <a:ea typeface="Roboto" panose="02000000000000000000" pitchFamily="2" charset="0"/>
                        </a:rPr>
                        <a:t>: </a:t>
                      </a:r>
                      <a:r>
                        <a:rPr lang="en-VN" sz="1000">
                          <a:solidFill>
                            <a:srgbClr val="0432FF"/>
                          </a:solidFill>
                          <a:latin typeface="Roboto" panose="02000000000000000000" pitchFamily="2" charset="0"/>
                          <a:ea typeface="Roboto" panose="02000000000000000000" pitchFamily="2" charset="0"/>
                        </a:rPr>
                        <a:t>void</a:t>
                      </a:r>
                    </a:p>
                  </a:txBody>
                  <a:tcPr>
                    <a:solidFill>
                      <a:schemeClr val="bg1"/>
                    </a:solidFill>
                  </a:tcPr>
                </a:tc>
                <a:extLst>
                  <a:ext uri="{0D108BD9-81ED-4DB2-BD59-A6C34878D82A}">
                    <a16:rowId xmlns:a16="http://schemas.microsoft.com/office/drawing/2014/main" val="211522915"/>
                  </a:ext>
                </a:extLst>
              </a:tr>
            </a:tbl>
          </a:graphicData>
        </a:graphic>
      </p:graphicFrame>
      <p:graphicFrame>
        <p:nvGraphicFramePr>
          <p:cNvPr id="8" name="Table 7">
            <a:extLst>
              <a:ext uri="{FF2B5EF4-FFF2-40B4-BE49-F238E27FC236}">
                <a16:creationId xmlns:a16="http://schemas.microsoft.com/office/drawing/2014/main" id="{FC10E90E-5399-071A-DB85-54A54848C2C5}"/>
              </a:ext>
            </a:extLst>
          </p:cNvPr>
          <p:cNvGraphicFramePr>
            <a:graphicFrameLocks noGrp="1"/>
          </p:cNvGraphicFramePr>
          <p:nvPr>
            <p:extLst>
              <p:ext uri="{D42A27DB-BD31-4B8C-83A1-F6EECF244321}">
                <p14:modId xmlns:p14="http://schemas.microsoft.com/office/powerpoint/2010/main" val="21014390"/>
              </p:ext>
            </p:extLst>
          </p:nvPr>
        </p:nvGraphicFramePr>
        <p:xfrm>
          <a:off x="1771169" y="1253295"/>
          <a:ext cx="3226454" cy="1656474"/>
        </p:xfrm>
        <a:graphic>
          <a:graphicData uri="http://schemas.openxmlformats.org/drawingml/2006/table">
            <a:tbl>
              <a:tblPr firstRow="1" bandRow="1">
                <a:tableStyleId>{E27665BA-8202-44FC-AD62-C9F0E3EA811A}</a:tableStyleId>
              </a:tblPr>
              <a:tblGrid>
                <a:gridCol w="3226454">
                  <a:extLst>
                    <a:ext uri="{9D8B030D-6E8A-4147-A177-3AD203B41FA5}">
                      <a16:colId xmlns:a16="http://schemas.microsoft.com/office/drawing/2014/main" val="383870353"/>
                    </a:ext>
                  </a:extLst>
                </a:gridCol>
              </a:tblGrid>
              <a:tr h="342566">
                <a:tc>
                  <a:txBody>
                    <a:bodyPr/>
                    <a:lstStyle/>
                    <a:p>
                      <a:pPr algn="ctr"/>
                      <a:r>
                        <a:rPr lang="en-VN" sz="1000" b="1">
                          <a:solidFill>
                            <a:srgbClr val="C00000"/>
                          </a:solidFill>
                          <a:latin typeface="Roboto" panose="02000000000000000000" pitchFamily="2" charset="0"/>
                          <a:ea typeface="Roboto" panose="02000000000000000000" pitchFamily="2" charset="0"/>
                        </a:rPr>
                        <a:t>Person</a:t>
                      </a:r>
                    </a:p>
                  </a:txBody>
                  <a:tcPr anchor="ctr">
                    <a:solidFill>
                      <a:schemeClr val="accent5">
                        <a:lumMod val="20000"/>
                        <a:lumOff val="80000"/>
                      </a:schemeClr>
                    </a:solidFill>
                  </a:tcPr>
                </a:tc>
                <a:extLst>
                  <a:ext uri="{0D108BD9-81ED-4DB2-BD59-A6C34878D82A}">
                    <a16:rowId xmlns:a16="http://schemas.microsoft.com/office/drawing/2014/main" val="626105754"/>
                  </a:ext>
                </a:extLst>
              </a:tr>
              <a:tr h="553694">
                <a:tc>
                  <a:txBody>
                    <a:bodyPr/>
                    <a:lstStyle/>
                    <a:p>
                      <a:pPr marL="171450" indent="-171450">
                        <a:buFont typeface="System Font Regular"/>
                        <a:buChar char="−"/>
                      </a:pPr>
                      <a:r>
                        <a:rPr lang="en-US" sz="1000" b="0" i="0" u="none" strike="noStrike" kern="1200" cap="none" spc="0">
                          <a:solidFill>
                            <a:srgbClr val="0070C0"/>
                          </a:solidFill>
                          <a:highlight>
                            <a:srgbClr val="FFFF00"/>
                          </a:highlight>
                          <a:latin typeface="Roboto" panose="02000000000000000000" pitchFamily="2" charset="0"/>
                          <a:ea typeface="Roboto" panose="02000000000000000000" pitchFamily="2" charset="0"/>
                          <a:cs typeface="Arial" pitchFamily="34" charset="0"/>
                          <a:sym typeface="Arial"/>
                        </a:rPr>
                        <a:t>n</a:t>
                      </a:r>
                      <a:r>
                        <a:rPr lang="en-VN" sz="1000" b="0" i="0" u="none" strike="noStrike" kern="1200" cap="none" spc="0">
                          <a:solidFill>
                            <a:srgbClr val="0070C0"/>
                          </a:solidFill>
                          <a:highlight>
                            <a:srgbClr val="FFFF00"/>
                          </a:highlight>
                          <a:latin typeface="Roboto" panose="02000000000000000000" pitchFamily="2" charset="0"/>
                          <a:ea typeface="Roboto" panose="02000000000000000000" pitchFamily="2" charset="0"/>
                          <a:cs typeface="Arial" pitchFamily="34" charset="0"/>
                          <a:sym typeface="Arial"/>
                        </a:rPr>
                        <a:t>ame</a:t>
                      </a:r>
                      <a:r>
                        <a:rPr lang="en-VN" sz="1000">
                          <a:highlight>
                            <a:srgbClr val="FFFF00"/>
                          </a:highlight>
                          <a:latin typeface="Roboto" panose="02000000000000000000" pitchFamily="2" charset="0"/>
                          <a:ea typeface="Roboto" panose="02000000000000000000" pitchFamily="2" charset="0"/>
                        </a:rPr>
                        <a:t>: </a:t>
                      </a:r>
                      <a:r>
                        <a:rPr lang="en-VN" sz="1000">
                          <a:solidFill>
                            <a:srgbClr val="0432FF"/>
                          </a:solidFill>
                          <a:highlight>
                            <a:srgbClr val="FFFF00"/>
                          </a:highlight>
                          <a:latin typeface="Roboto" panose="02000000000000000000" pitchFamily="2" charset="0"/>
                          <a:ea typeface="Roboto" panose="02000000000000000000" pitchFamily="2" charset="0"/>
                        </a:rPr>
                        <a:t>string</a:t>
                      </a:r>
                    </a:p>
                    <a:p>
                      <a:pPr marL="171450" indent="-171450">
                        <a:buFont typeface="System Font Regular"/>
                        <a:buChar char="−"/>
                      </a:pPr>
                      <a:r>
                        <a:rPr lang="en-US" sz="1000" b="0" i="0" u="none" strike="noStrike" kern="1200" cap="none" spc="0">
                          <a:solidFill>
                            <a:srgbClr val="0070C0"/>
                          </a:solidFill>
                          <a:highlight>
                            <a:srgbClr val="FFFF00"/>
                          </a:highlight>
                          <a:latin typeface="Roboto" panose="02000000000000000000" pitchFamily="2" charset="0"/>
                          <a:ea typeface="Roboto" panose="02000000000000000000" pitchFamily="2" charset="0"/>
                          <a:cs typeface="Arial" pitchFamily="34" charset="0"/>
                          <a:sym typeface="Arial"/>
                        </a:rPr>
                        <a:t>b</a:t>
                      </a:r>
                      <a:r>
                        <a:rPr lang="en-VN" sz="1000" b="0" i="0" u="none" strike="noStrike" kern="1200" cap="none" spc="0">
                          <a:solidFill>
                            <a:srgbClr val="0070C0"/>
                          </a:solidFill>
                          <a:highlight>
                            <a:srgbClr val="FFFF00"/>
                          </a:highlight>
                          <a:latin typeface="Roboto" panose="02000000000000000000" pitchFamily="2" charset="0"/>
                          <a:ea typeface="Roboto" panose="02000000000000000000" pitchFamily="2" charset="0"/>
                          <a:cs typeface="Arial" pitchFamily="34" charset="0"/>
                          <a:sym typeface="Arial"/>
                        </a:rPr>
                        <a:t>irthYear</a:t>
                      </a:r>
                      <a:r>
                        <a:rPr lang="en-VN" sz="1000">
                          <a:highlight>
                            <a:srgbClr val="FFFF00"/>
                          </a:highlight>
                          <a:latin typeface="Roboto" panose="02000000000000000000" pitchFamily="2" charset="0"/>
                          <a:ea typeface="Roboto" panose="02000000000000000000" pitchFamily="2" charset="0"/>
                        </a:rPr>
                        <a:t>: </a:t>
                      </a:r>
                      <a:r>
                        <a:rPr lang="en-VN" sz="1000">
                          <a:solidFill>
                            <a:srgbClr val="0432FF"/>
                          </a:solidFill>
                          <a:highlight>
                            <a:srgbClr val="FFFF00"/>
                          </a:highlight>
                          <a:latin typeface="Roboto" panose="02000000000000000000" pitchFamily="2" charset="0"/>
                          <a:ea typeface="Roboto" panose="02000000000000000000" pitchFamily="2" charset="0"/>
                        </a:rPr>
                        <a:t>int</a:t>
                      </a:r>
                    </a:p>
                    <a:p>
                      <a:pPr marL="171450" indent="-171450">
                        <a:buFont typeface="System Font Regular"/>
                        <a:buChar char="−"/>
                      </a:pPr>
                      <a:r>
                        <a:rPr lang="en-US" sz="1000" b="0" i="0" u="none" strike="noStrike" kern="1200" cap="none" spc="0">
                          <a:solidFill>
                            <a:srgbClr val="0070C0"/>
                          </a:solidFill>
                          <a:highlight>
                            <a:srgbClr val="FFFF00"/>
                          </a:highlight>
                          <a:latin typeface="Roboto" panose="02000000000000000000" pitchFamily="2" charset="0"/>
                          <a:ea typeface="Roboto" panose="02000000000000000000" pitchFamily="2" charset="0"/>
                          <a:cs typeface="Arial" pitchFamily="34" charset="0"/>
                          <a:sym typeface="Arial"/>
                        </a:rPr>
                        <a:t>address</a:t>
                      </a:r>
                      <a:r>
                        <a:rPr lang="en-VN" sz="1000">
                          <a:highlight>
                            <a:srgbClr val="FFFF00"/>
                          </a:highlight>
                          <a:latin typeface="Roboto" panose="02000000000000000000" pitchFamily="2" charset="0"/>
                          <a:ea typeface="Roboto" panose="02000000000000000000" pitchFamily="2" charset="0"/>
                        </a:rPr>
                        <a:t>: </a:t>
                      </a:r>
                      <a:r>
                        <a:rPr lang="en-VN" sz="1000">
                          <a:solidFill>
                            <a:srgbClr val="0432FF"/>
                          </a:solidFill>
                          <a:highlight>
                            <a:srgbClr val="FFFF00"/>
                          </a:highlight>
                          <a:latin typeface="Roboto" panose="02000000000000000000" pitchFamily="2" charset="0"/>
                          <a:ea typeface="Roboto" panose="02000000000000000000" pitchFamily="2" charset="0"/>
                        </a:rPr>
                        <a:t>string</a:t>
                      </a:r>
                    </a:p>
                  </a:txBody>
                  <a:tcPr/>
                </a:tc>
                <a:extLst>
                  <a:ext uri="{0D108BD9-81ED-4DB2-BD59-A6C34878D82A}">
                    <a16:rowId xmlns:a16="http://schemas.microsoft.com/office/drawing/2014/main" val="4123102662"/>
                  </a:ext>
                </a:extLst>
              </a:tr>
              <a:tr h="760214">
                <a:tc>
                  <a:txBody>
                    <a:bodyPr/>
                    <a:lstStyle/>
                    <a:p>
                      <a:pPr marL="171450" marR="0" lvl="0" indent="-171450" algn="l" defTabSz="914400" rtl="0" eaLnBrk="1" fontAlgn="auto" latinLnBrk="0" hangingPunct="1">
                        <a:lnSpc>
                          <a:spcPct val="100000"/>
                        </a:lnSpc>
                        <a:spcBef>
                          <a:spcPts val="0"/>
                        </a:spcBef>
                        <a:spcAft>
                          <a:spcPts val="0"/>
                        </a:spcAft>
                        <a:buClr>
                          <a:srgbClr val="000000"/>
                        </a:buClr>
                        <a:buSzPct val="180000"/>
                        <a:buFont typeface=".PingFang SC Regular"/>
                        <a:buChar char="﹢"/>
                        <a:tabLst/>
                        <a:defRPr/>
                      </a:pPr>
                      <a:r>
                        <a:rPr lang="en-VN" sz="1000" b="0"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rPr>
                        <a:t>Person(</a:t>
                      </a:r>
                      <a:r>
                        <a:rPr lang="en-VN" sz="1000">
                          <a:solidFill>
                            <a:srgbClr val="0432FF"/>
                          </a:solidFill>
                          <a:latin typeface="Roboto" panose="02000000000000000000" pitchFamily="2" charset="0"/>
                          <a:ea typeface="Roboto" panose="02000000000000000000" pitchFamily="2" charset="0"/>
                        </a:rPr>
                        <a:t>string </a:t>
                      </a:r>
                      <a:r>
                        <a:rPr lang="en-US"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n</a:t>
                      </a:r>
                      <a:r>
                        <a:rPr lang="en-VN"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ame</a:t>
                      </a:r>
                      <a:r>
                        <a:rPr lang="en-VN" sz="10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 </a:t>
                      </a:r>
                      <a:r>
                        <a:rPr lang="en-VN" sz="1000">
                          <a:solidFill>
                            <a:srgbClr val="0432FF"/>
                          </a:solidFill>
                          <a:latin typeface="Roboto" panose="02000000000000000000" pitchFamily="2" charset="0"/>
                          <a:ea typeface="Roboto" panose="02000000000000000000" pitchFamily="2" charset="0"/>
                        </a:rPr>
                        <a:t>int </a:t>
                      </a:r>
                      <a:r>
                        <a:rPr lang="en-VN"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birthYear</a:t>
                      </a:r>
                      <a:r>
                        <a:rPr lang="en-VN" sz="10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 </a:t>
                      </a:r>
                      <a:r>
                        <a:rPr lang="en-VN" sz="1000">
                          <a:solidFill>
                            <a:srgbClr val="0432FF"/>
                          </a:solidFill>
                          <a:latin typeface="Roboto" panose="02000000000000000000" pitchFamily="2" charset="0"/>
                          <a:ea typeface="Roboto" panose="02000000000000000000" pitchFamily="2" charset="0"/>
                        </a:rPr>
                        <a:t>string </a:t>
                      </a:r>
                      <a:r>
                        <a:rPr lang="en-US"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address</a:t>
                      </a:r>
                      <a:r>
                        <a:rPr lang="en-VN" sz="1000" b="0"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rPr>
                        <a:t>)</a:t>
                      </a:r>
                    </a:p>
                    <a:p>
                      <a:pPr marL="171450" indent="-171450">
                        <a:buSzPct val="180000"/>
                        <a:buFont typeface=".PingFang SC Regular"/>
                        <a:buChar char="﹢"/>
                      </a:pPr>
                      <a:r>
                        <a:rPr lang="en-VN" sz="1000" b="0" i="0" u="none" strike="noStrike" kern="1200" cap="none" spc="0">
                          <a:solidFill>
                            <a:srgbClr val="FEA400"/>
                          </a:solidFill>
                          <a:highlight>
                            <a:srgbClr val="00FFFF"/>
                          </a:highlight>
                          <a:latin typeface="Roboto" panose="02000000000000000000" pitchFamily="2" charset="0"/>
                          <a:ea typeface="Roboto" panose="02000000000000000000" pitchFamily="2" charset="0"/>
                          <a:cs typeface="Arial" pitchFamily="34" charset="0"/>
                          <a:sym typeface="Arial"/>
                        </a:rPr>
                        <a:t>Input()</a:t>
                      </a:r>
                      <a:r>
                        <a:rPr lang="en-VN" sz="1000">
                          <a:highlight>
                            <a:srgbClr val="00FFFF"/>
                          </a:highlight>
                          <a:latin typeface="Roboto" panose="02000000000000000000" pitchFamily="2" charset="0"/>
                          <a:ea typeface="Roboto" panose="02000000000000000000" pitchFamily="2" charset="0"/>
                        </a:rPr>
                        <a:t>: </a:t>
                      </a:r>
                      <a:r>
                        <a:rPr lang="en-VN" sz="1000">
                          <a:solidFill>
                            <a:srgbClr val="0432FF"/>
                          </a:solidFill>
                          <a:highlight>
                            <a:srgbClr val="00FFFF"/>
                          </a:highlight>
                          <a:latin typeface="Roboto" panose="02000000000000000000" pitchFamily="2" charset="0"/>
                          <a:ea typeface="Roboto" panose="02000000000000000000" pitchFamily="2" charset="0"/>
                        </a:rPr>
                        <a:t>void</a:t>
                      </a:r>
                    </a:p>
                    <a:p>
                      <a:pPr marL="171450" indent="-171450">
                        <a:buSzPct val="180000"/>
                        <a:buFont typeface=".PingFang SC Regular"/>
                        <a:buChar char="﹢"/>
                      </a:pPr>
                      <a:r>
                        <a:rPr lang="en-VN" sz="1000" b="0"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rPr>
                        <a:t>GetAge()</a:t>
                      </a:r>
                      <a:r>
                        <a:rPr lang="en-VN" sz="1000">
                          <a:latin typeface="Roboto" panose="02000000000000000000" pitchFamily="2" charset="0"/>
                          <a:ea typeface="Roboto" panose="02000000000000000000" pitchFamily="2" charset="0"/>
                        </a:rPr>
                        <a:t>: </a:t>
                      </a:r>
                      <a:r>
                        <a:rPr lang="en-VN" sz="1000">
                          <a:solidFill>
                            <a:srgbClr val="0432FF"/>
                          </a:solidFill>
                          <a:latin typeface="Roboto" panose="02000000000000000000" pitchFamily="2" charset="0"/>
                          <a:ea typeface="Roboto" panose="02000000000000000000" pitchFamily="2" charset="0"/>
                        </a:rPr>
                        <a:t>int</a:t>
                      </a:r>
                    </a:p>
                    <a:p>
                      <a:pPr marL="171450" marR="0" lvl="0" indent="-171450" algn="l" defTabSz="914400" rtl="0" eaLnBrk="1" fontAlgn="auto" latinLnBrk="0" hangingPunct="1">
                        <a:lnSpc>
                          <a:spcPct val="100000"/>
                        </a:lnSpc>
                        <a:spcBef>
                          <a:spcPts val="0"/>
                        </a:spcBef>
                        <a:spcAft>
                          <a:spcPts val="0"/>
                        </a:spcAft>
                        <a:buClr>
                          <a:srgbClr val="000000"/>
                        </a:buClr>
                        <a:buSzPct val="180000"/>
                        <a:buFont typeface=".PingFang SC Regular"/>
                        <a:buChar char="﹢"/>
                        <a:tabLst/>
                        <a:defRPr/>
                      </a:pPr>
                      <a:r>
                        <a:rPr lang="en-VN" sz="1000" b="0" i="0" u="none" strike="noStrike" kern="1200" cap="none" spc="0">
                          <a:solidFill>
                            <a:srgbClr val="FEA400"/>
                          </a:solidFill>
                          <a:highlight>
                            <a:srgbClr val="00FFFF"/>
                          </a:highlight>
                          <a:latin typeface="Roboto" panose="02000000000000000000" pitchFamily="2" charset="0"/>
                          <a:ea typeface="Roboto" panose="02000000000000000000" pitchFamily="2" charset="0"/>
                          <a:cs typeface="Arial" pitchFamily="34" charset="0"/>
                          <a:sym typeface="Arial"/>
                        </a:rPr>
                        <a:t>ToString()</a:t>
                      </a:r>
                      <a:r>
                        <a:rPr lang="en-VN" sz="1000">
                          <a:highlight>
                            <a:srgbClr val="00FFFF"/>
                          </a:highlight>
                          <a:latin typeface="Roboto" panose="02000000000000000000" pitchFamily="2" charset="0"/>
                          <a:ea typeface="Roboto" panose="02000000000000000000" pitchFamily="2" charset="0"/>
                        </a:rPr>
                        <a:t>: </a:t>
                      </a:r>
                      <a:r>
                        <a:rPr lang="en-VN" sz="1000">
                          <a:solidFill>
                            <a:srgbClr val="0432FF"/>
                          </a:solidFill>
                          <a:highlight>
                            <a:srgbClr val="00FFFF"/>
                          </a:highlight>
                          <a:latin typeface="Roboto" panose="02000000000000000000" pitchFamily="2" charset="0"/>
                          <a:ea typeface="Roboto" panose="02000000000000000000" pitchFamily="2" charset="0"/>
                        </a:rPr>
                        <a:t>string</a:t>
                      </a:r>
                    </a:p>
                  </a:txBody>
                  <a:tcPr/>
                </a:tc>
                <a:extLst>
                  <a:ext uri="{0D108BD9-81ED-4DB2-BD59-A6C34878D82A}">
                    <a16:rowId xmlns:a16="http://schemas.microsoft.com/office/drawing/2014/main" val="211522915"/>
                  </a:ext>
                </a:extLst>
              </a:tr>
            </a:tbl>
          </a:graphicData>
        </a:graphic>
      </p:graphicFrame>
      <p:cxnSp>
        <p:nvCxnSpPr>
          <p:cNvPr id="9" name="Straight Arrow Connector 8">
            <a:extLst>
              <a:ext uri="{FF2B5EF4-FFF2-40B4-BE49-F238E27FC236}">
                <a16:creationId xmlns:a16="http://schemas.microsoft.com/office/drawing/2014/main" id="{5C24FB3B-7B92-6AAE-2BEE-5594B7AA7458}"/>
              </a:ext>
            </a:extLst>
          </p:cNvPr>
          <p:cNvCxnSpPr>
            <a:cxnSpLocks/>
            <a:stCxn id="6" idx="0"/>
            <a:endCxn id="8" idx="2"/>
          </p:cNvCxnSpPr>
          <p:nvPr/>
        </p:nvCxnSpPr>
        <p:spPr>
          <a:xfrm flipV="1">
            <a:off x="1687714" y="2909769"/>
            <a:ext cx="1696682" cy="44012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FF81C297-4A51-D067-EBB8-681FE5318982}"/>
              </a:ext>
            </a:extLst>
          </p:cNvPr>
          <p:cNvCxnSpPr>
            <a:cxnSpLocks/>
            <a:stCxn id="7" idx="0"/>
            <a:endCxn id="8" idx="2"/>
          </p:cNvCxnSpPr>
          <p:nvPr/>
        </p:nvCxnSpPr>
        <p:spPr>
          <a:xfrm flipH="1" flipV="1">
            <a:off x="3384396" y="2909769"/>
            <a:ext cx="1510052" cy="444655"/>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6604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B75EB-42E3-C744-9CAF-7D2DB53CDAC0}"/>
              </a:ext>
            </a:extLst>
          </p:cNvPr>
          <p:cNvSpPr>
            <a:spLocks noGrp="1"/>
          </p:cNvSpPr>
          <p:nvPr>
            <p:ph type="title"/>
          </p:nvPr>
        </p:nvSpPr>
        <p:spPr/>
        <p:txBody>
          <a:bodyPr/>
          <a:lstStyle/>
          <a:p>
            <a:r>
              <a:rPr lang="en-VN"/>
              <a:t>Tính Kế thừa</a:t>
            </a:r>
          </a:p>
        </p:txBody>
      </p:sp>
      <p:sp>
        <p:nvSpPr>
          <p:cNvPr id="10" name="Slide Number Placeholder 9">
            <a:extLst>
              <a:ext uri="{FF2B5EF4-FFF2-40B4-BE49-F238E27FC236}">
                <a16:creationId xmlns:a16="http://schemas.microsoft.com/office/drawing/2014/main" id="{E0492333-E1FD-0743-A73D-1995560B0D93}"/>
              </a:ext>
            </a:extLst>
          </p:cNvPr>
          <p:cNvSpPr>
            <a:spLocks noGrp="1"/>
          </p:cNvSpPr>
          <p:nvPr>
            <p:ph type="sldNum" idx="12"/>
          </p:nvPr>
        </p:nvSpPr>
        <p:spPr/>
        <p:txBody>
          <a:bodyPr/>
          <a:lstStyle/>
          <a:p>
            <a:fld id="{00000000-1234-1234-1234-123412341234}" type="slidenum">
              <a:rPr lang="en"/>
              <a:pPr/>
              <a:t>12</a:t>
            </a:fld>
            <a:endParaRPr lang="en"/>
          </a:p>
        </p:txBody>
      </p:sp>
      <p:sp>
        <p:nvSpPr>
          <p:cNvPr id="6" name="Text Placeholder 2">
            <a:extLst>
              <a:ext uri="{FF2B5EF4-FFF2-40B4-BE49-F238E27FC236}">
                <a16:creationId xmlns:a16="http://schemas.microsoft.com/office/drawing/2014/main" id="{DC2D889D-0DDE-AA45-B055-319DA7099A11}"/>
              </a:ext>
            </a:extLst>
          </p:cNvPr>
          <p:cNvSpPr>
            <a:spLocks noGrp="1"/>
          </p:cNvSpPr>
          <p:nvPr>
            <p:ph type="body" idx="1"/>
          </p:nvPr>
        </p:nvSpPr>
        <p:spPr>
          <a:xfrm>
            <a:off x="610706" y="1327350"/>
            <a:ext cx="5637694" cy="3624750"/>
          </a:xfrm>
        </p:spPr>
        <p:txBody>
          <a:bodyPr/>
          <a:lstStyle/>
          <a:p>
            <a:pPr algn="just">
              <a:buFont typeface="Wingdings" pitchFamily="2" charset="2"/>
              <a:buChar char="§"/>
            </a:pPr>
            <a:r>
              <a:rPr lang="vi-VN" sz="2000">
                <a:solidFill>
                  <a:schemeClr val="tx1"/>
                </a:solidFill>
              </a:rPr>
              <a:t>Cú pháp:</a:t>
            </a:r>
          </a:p>
        </p:txBody>
      </p:sp>
      <p:sp>
        <p:nvSpPr>
          <p:cNvPr id="7" name="Content Placeholder 5">
            <a:extLst>
              <a:ext uri="{FF2B5EF4-FFF2-40B4-BE49-F238E27FC236}">
                <a16:creationId xmlns:a16="http://schemas.microsoft.com/office/drawing/2014/main" id="{85B9C350-E5A3-E04D-95DB-FCF52BEECADB}"/>
              </a:ext>
            </a:extLst>
          </p:cNvPr>
          <p:cNvSpPr txBox="1">
            <a:spLocks/>
          </p:cNvSpPr>
          <p:nvPr/>
        </p:nvSpPr>
        <p:spPr>
          <a:xfrm>
            <a:off x="356838" y="1981013"/>
            <a:ext cx="6144323" cy="1249383"/>
          </a:xfrm>
          <a:prstGeom prst="rect">
            <a:avLst/>
          </a:prstGeom>
          <a:solidFill>
            <a:sysClr val="window" lastClr="FFFFFF"/>
          </a:solidFill>
          <a:ln>
            <a:solidFill>
              <a:schemeClr val="accent2"/>
            </a:solidFill>
          </a:ln>
          <a:effectLst>
            <a:outerShdw blurRad="127000" dist="63500" dir="2700000" algn="tl" rotWithShape="0">
              <a:prstClr val="black">
                <a:alpha val="40000"/>
              </a:prstClr>
            </a:outerShdw>
          </a:effectLst>
        </p:spPr>
        <p:txBody>
          <a:bodyPr>
            <a:noAutofit/>
          </a:bodyPr>
          <a:lstStyle>
            <a:lvl1pPr marL="308610" indent="-257175" algn="l" rtl="0" eaLnBrk="1" latinLnBrk="0" hangingPunct="1">
              <a:spcBef>
                <a:spcPts val="525"/>
              </a:spcBef>
              <a:buSzPct val="95000"/>
              <a:buFont typeface="Wingdings"/>
              <a:buChar char=""/>
              <a:defRPr sz="1500" kern="1200" spc="0">
                <a:solidFill>
                  <a:schemeClr val="tx1"/>
                </a:solidFill>
                <a:latin typeface="+mn-lt"/>
                <a:ea typeface="+mn-ea"/>
                <a:cs typeface="Arial" pitchFamily="34" charset="0"/>
              </a:defRPr>
            </a:lvl1pPr>
            <a:lvl2pPr marL="555498" indent="-214313" algn="l" rtl="0" eaLnBrk="1" latinLnBrk="0" hangingPunct="1">
              <a:spcBef>
                <a:spcPct val="20000"/>
              </a:spcBef>
              <a:buClr>
                <a:schemeClr val="accent2"/>
              </a:buClr>
              <a:buSzPct val="90000"/>
              <a:buFont typeface="Wingdings"/>
              <a:buChar char=""/>
              <a:defRPr sz="1350" kern="1200" spc="0">
                <a:solidFill>
                  <a:schemeClr val="tx1"/>
                </a:solidFill>
                <a:latin typeface="+mn-lt"/>
                <a:ea typeface="+mn-ea"/>
                <a:cs typeface="Arial" pitchFamily="34" charset="0"/>
              </a:defRPr>
            </a:lvl2pPr>
            <a:lvl3pPr marL="747522" indent="-171450" algn="l" rtl="0" eaLnBrk="1" latinLnBrk="0" hangingPunct="1">
              <a:spcBef>
                <a:spcPct val="20000"/>
              </a:spcBef>
              <a:buClr>
                <a:schemeClr val="accent2"/>
              </a:buClr>
              <a:buFont typeface="Wingdings 2"/>
              <a:buChar char=""/>
              <a:defRPr sz="1200" kern="1200" spc="0">
                <a:solidFill>
                  <a:schemeClr val="tx1"/>
                </a:solidFill>
                <a:latin typeface="+mn-lt"/>
                <a:ea typeface="+mn-ea"/>
                <a:cs typeface="Arial" pitchFamily="34" charset="0"/>
              </a:defRPr>
            </a:lvl3pPr>
            <a:lvl4pPr marL="946404" indent="-171450" algn="l" rtl="0" eaLnBrk="1" latinLnBrk="0" hangingPunct="1">
              <a:spcBef>
                <a:spcPct val="20000"/>
              </a:spcBef>
              <a:buClr>
                <a:schemeClr val="accent3"/>
              </a:buClr>
              <a:buFont typeface="Wingdings 3"/>
              <a:buChar char=""/>
              <a:defRPr sz="1200" kern="1200" spc="0">
                <a:solidFill>
                  <a:schemeClr val="tx1"/>
                </a:solidFill>
                <a:latin typeface="+mn-lt"/>
                <a:ea typeface="+mn-ea"/>
                <a:cs typeface="Arial" pitchFamily="34" charset="0"/>
              </a:defRPr>
            </a:lvl4pPr>
            <a:lvl5pPr marL="1110996" indent="-157734" algn="l" rtl="0" eaLnBrk="1" latinLnBrk="0" hangingPunct="1">
              <a:spcBef>
                <a:spcPct val="20000"/>
              </a:spcBef>
              <a:buClr>
                <a:schemeClr val="accent3"/>
              </a:buClr>
              <a:buFont typeface="Wingdings 2"/>
              <a:buChar char=""/>
              <a:defRPr sz="1050" kern="1200" spc="0">
                <a:solidFill>
                  <a:schemeClr val="tx1"/>
                </a:solidFill>
                <a:latin typeface="+mn-lt"/>
                <a:ea typeface="+mn-ea"/>
                <a:cs typeface="Arial" pitchFamily="34" charset="0"/>
              </a:defRPr>
            </a:lvl5pPr>
            <a:lvl6pPr marL="1282446" indent="-157734" algn="l" rtl="0" eaLnBrk="1" latinLnBrk="0" hangingPunct="1">
              <a:spcBef>
                <a:spcPct val="20000"/>
              </a:spcBef>
              <a:buClr>
                <a:schemeClr val="accent3"/>
              </a:buClr>
              <a:buFont typeface="Wingdings 2"/>
              <a:buChar char=""/>
              <a:defRPr sz="1350" kern="1200">
                <a:solidFill>
                  <a:schemeClr val="tx1"/>
                </a:solidFill>
                <a:latin typeface="+mn-lt"/>
                <a:ea typeface="+mn-ea"/>
                <a:cs typeface="+mn-cs"/>
              </a:defRPr>
            </a:lvl6pPr>
            <a:lvl7pPr marL="1426464"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7pPr>
            <a:lvl8pPr marL="1570482"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8pPr>
            <a:lvl9pPr marL="1714500"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9pPr>
            <a:extLst/>
          </a:lstStyle>
          <a:p>
            <a:pPr marL="51435" indent="0">
              <a:buNone/>
            </a:pPr>
            <a:r>
              <a:rPr lang="en-US" sz="1600" i="1" dirty="0">
                <a:solidFill>
                  <a:srgbClr val="FF9800"/>
                </a:solidFill>
                <a:latin typeface="Consolas" panose="020B0609020204030204" pitchFamily="49" charset="0"/>
                <a:cs typeface="Consolas" panose="020B0609020204030204" pitchFamily="49" charset="0"/>
              </a:rPr>
              <a:t>[access </a:t>
            </a:r>
            <a:r>
              <a:rPr lang="en-US" sz="1600" i="1">
                <a:solidFill>
                  <a:srgbClr val="FF9800"/>
                </a:solidFill>
                <a:latin typeface="Consolas" panose="020B0609020204030204" pitchFamily="49" charset="0"/>
                <a:cs typeface="Consolas" panose="020B0609020204030204" pitchFamily="49" charset="0"/>
              </a:rPr>
              <a:t>modifier] </a:t>
            </a:r>
            <a:r>
              <a:rPr lang="en-US" sz="1600">
                <a:solidFill>
                  <a:srgbClr val="0000FF"/>
                </a:solidFill>
                <a:latin typeface="Consolas" panose="020B0609020204030204" pitchFamily="49" charset="0"/>
                <a:cs typeface="Consolas" panose="020B0609020204030204" pitchFamily="49" charset="0"/>
              </a:rPr>
              <a:t>class </a:t>
            </a:r>
            <a:r>
              <a:rPr lang="en-US" sz="1600">
                <a:highlight>
                  <a:srgbClr val="FFFF00"/>
                </a:highlight>
                <a:latin typeface="Consolas" panose="020B0609020204030204" pitchFamily="49" charset="0"/>
                <a:cs typeface="Consolas" panose="020B0609020204030204" pitchFamily="49" charset="0"/>
              </a:rPr>
              <a:t>&lt;</a:t>
            </a:r>
            <a:r>
              <a:rPr lang="en-US" sz="1600" dirty="0" err="1">
                <a:solidFill>
                  <a:srgbClr val="FF0000"/>
                </a:solidFill>
                <a:highlight>
                  <a:srgbClr val="FFFF00"/>
                </a:highlight>
                <a:latin typeface="Consolas" panose="020B0609020204030204" pitchFamily="49" charset="0"/>
                <a:cs typeface="Consolas" panose="020B0609020204030204" pitchFamily="49" charset="0"/>
              </a:rPr>
              <a:t>ClassName</a:t>
            </a:r>
            <a:r>
              <a:rPr lang="en-US" sz="1600" dirty="0">
                <a:highlight>
                  <a:srgbClr val="FFFF00"/>
                </a:highlight>
                <a:latin typeface="Consolas" panose="020B0609020204030204" pitchFamily="49" charset="0"/>
                <a:cs typeface="Consolas" panose="020B0609020204030204" pitchFamily="49" charset="0"/>
              </a:rPr>
              <a:t>&gt; </a:t>
            </a:r>
            <a:r>
              <a:rPr lang="en-US" sz="1600" dirty="0">
                <a:solidFill>
                  <a:srgbClr val="FF0000"/>
                </a:solidFill>
                <a:highlight>
                  <a:srgbClr val="FFFF00"/>
                </a:highlight>
                <a:latin typeface="Consolas" panose="020B0609020204030204" pitchFamily="49" charset="0"/>
                <a:cs typeface="Consolas" panose="020B0609020204030204" pitchFamily="49" charset="0"/>
              </a:rPr>
              <a:t>: </a:t>
            </a:r>
            <a:r>
              <a:rPr lang="en-US" sz="1600">
                <a:highlight>
                  <a:srgbClr val="FFFF00"/>
                </a:highlight>
                <a:latin typeface="Consolas" panose="020B0609020204030204" pitchFamily="49" charset="0"/>
                <a:cs typeface="Consolas" panose="020B0609020204030204" pitchFamily="49" charset="0"/>
              </a:rPr>
              <a:t>&lt;</a:t>
            </a:r>
            <a:r>
              <a:rPr lang="en-US" sz="1600" dirty="0" err="1">
                <a:solidFill>
                  <a:srgbClr val="FF0000"/>
                </a:solidFill>
                <a:highlight>
                  <a:srgbClr val="FFFF00"/>
                </a:highlight>
                <a:latin typeface="Consolas" panose="020B0609020204030204" pitchFamily="49" charset="0"/>
                <a:cs typeface="Consolas" panose="020B0609020204030204" pitchFamily="49" charset="0"/>
              </a:rPr>
              <a:t>BaseClassName</a:t>
            </a:r>
            <a:r>
              <a:rPr lang="en-US" sz="1600" dirty="0">
                <a:highlight>
                  <a:srgbClr val="FFFF00"/>
                </a:highlight>
                <a:latin typeface="Consolas" panose="020B0609020204030204" pitchFamily="49" charset="0"/>
                <a:cs typeface="Consolas" panose="020B0609020204030204" pitchFamily="49" charset="0"/>
              </a:rPr>
              <a:t>&gt;</a:t>
            </a:r>
            <a:br>
              <a:rPr lang="en-US" sz="1600" dirty="0">
                <a:highlight>
                  <a:srgbClr val="FFFF00"/>
                </a:highlight>
                <a:latin typeface="Consolas" panose="020B0609020204030204" pitchFamily="49" charset="0"/>
                <a:cs typeface="Consolas" panose="020B0609020204030204" pitchFamily="49" charset="0"/>
              </a:rPr>
            </a:br>
            <a:r>
              <a:rPr lang="en-US" sz="1600" dirty="0">
                <a:latin typeface="Consolas" panose="020B0609020204030204" pitchFamily="49" charset="0"/>
                <a:cs typeface="Consolas" panose="020B0609020204030204" pitchFamily="49" charset="0"/>
              </a:rPr>
              <a:t>{</a:t>
            </a:r>
          </a:p>
          <a:p>
            <a:pPr marL="51435" indent="0">
              <a:buNone/>
            </a:pPr>
            <a:r>
              <a:rPr lang="en-US" sz="1600" dirty="0">
                <a:latin typeface="Consolas" panose="020B0609020204030204" pitchFamily="49" charset="0"/>
                <a:cs typeface="Consolas" panose="020B0609020204030204" pitchFamily="49" charset="0"/>
              </a:rPr>
              <a:t>    . . .</a:t>
            </a:r>
            <a:br>
              <a:rPr lang="en-US" sz="1600">
                <a:latin typeface="Consolas" panose="020B0609020204030204" pitchFamily="49" charset="0"/>
                <a:cs typeface="Consolas" panose="020B0609020204030204" pitchFamily="49" charset="0"/>
              </a:rPr>
            </a:br>
            <a:r>
              <a:rPr lang="en-US" sz="1600" dirty="0">
                <a:latin typeface="Consolas" panose="020B0609020204030204" pitchFamily="49" charset="0"/>
                <a:cs typeface="Consolas" panose="020B0609020204030204" pitchFamily="49" charset="0"/>
              </a:rPr>
              <a:t>}</a:t>
            </a:r>
          </a:p>
          <a:p>
            <a:pPr marL="51435" marR="0" lvl="0" indent="0" algn="l" defTabSz="914400" rtl="0" eaLnBrk="1" fontAlgn="auto" latinLnBrk="0" hangingPunct="1">
              <a:lnSpc>
                <a:spcPct val="100000"/>
              </a:lnSpc>
              <a:spcBef>
                <a:spcPts val="0"/>
              </a:spcBef>
              <a:spcAft>
                <a:spcPts val="0"/>
              </a:spcAft>
              <a:buClrTx/>
              <a:buSzPct val="95000"/>
              <a:buFont typeface="Wingdings"/>
              <a:buNone/>
              <a:tabLst/>
              <a:defRPr/>
            </a:pPr>
            <a:endParaRPr kumimoji="0" lang="en-US" sz="1600" b="0" i="0" u="none" strike="noStrike" kern="1200" cap="none" spc="0" normalizeH="0" baseline="0" noProof="0">
              <a:ln>
                <a:noFill/>
              </a:ln>
              <a:solidFill>
                <a:prstClr val="black"/>
              </a:solidFill>
              <a:effectLst/>
              <a:uLnTx/>
              <a:uFillTx/>
              <a:latin typeface="Consolas" panose="020B0609020204030204" pitchFamily="49" charset="0"/>
            </a:endParaRPr>
          </a:p>
        </p:txBody>
      </p:sp>
    </p:spTree>
    <p:extLst>
      <p:ext uri="{BB962C8B-B14F-4D97-AF65-F5344CB8AC3E}">
        <p14:creationId xmlns:p14="http://schemas.microsoft.com/office/powerpoint/2010/main" val="13661686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B75EB-42E3-C744-9CAF-7D2DB53CDAC0}"/>
              </a:ext>
            </a:extLst>
          </p:cNvPr>
          <p:cNvSpPr>
            <a:spLocks noGrp="1"/>
          </p:cNvSpPr>
          <p:nvPr>
            <p:ph type="title"/>
          </p:nvPr>
        </p:nvSpPr>
        <p:spPr/>
        <p:txBody>
          <a:bodyPr/>
          <a:lstStyle/>
          <a:p>
            <a:r>
              <a:rPr lang="en-VN"/>
              <a:t>Tính Kế thừa</a:t>
            </a:r>
          </a:p>
        </p:txBody>
      </p:sp>
      <p:sp>
        <p:nvSpPr>
          <p:cNvPr id="10" name="Slide Number Placeholder 9">
            <a:extLst>
              <a:ext uri="{FF2B5EF4-FFF2-40B4-BE49-F238E27FC236}">
                <a16:creationId xmlns:a16="http://schemas.microsoft.com/office/drawing/2014/main" id="{E0492333-E1FD-0743-A73D-1995560B0D93}"/>
              </a:ext>
            </a:extLst>
          </p:cNvPr>
          <p:cNvSpPr>
            <a:spLocks noGrp="1"/>
          </p:cNvSpPr>
          <p:nvPr>
            <p:ph type="sldNum" idx="12"/>
          </p:nvPr>
        </p:nvSpPr>
        <p:spPr/>
        <p:txBody>
          <a:bodyPr/>
          <a:lstStyle/>
          <a:p>
            <a:fld id="{00000000-1234-1234-1234-123412341234}" type="slidenum">
              <a:rPr lang="en"/>
              <a:pPr/>
              <a:t>13</a:t>
            </a:fld>
            <a:endParaRPr lang="en"/>
          </a:p>
        </p:txBody>
      </p:sp>
      <p:sp>
        <p:nvSpPr>
          <p:cNvPr id="8" name="Content Placeholder 5">
            <a:extLst>
              <a:ext uri="{FF2B5EF4-FFF2-40B4-BE49-F238E27FC236}">
                <a16:creationId xmlns:a16="http://schemas.microsoft.com/office/drawing/2014/main" id="{06F1F341-6005-0740-A644-D6A2036ED08B}"/>
              </a:ext>
            </a:extLst>
          </p:cNvPr>
          <p:cNvSpPr txBox="1">
            <a:spLocks/>
          </p:cNvSpPr>
          <p:nvPr/>
        </p:nvSpPr>
        <p:spPr>
          <a:xfrm>
            <a:off x="1126273" y="1488351"/>
            <a:ext cx="4605453" cy="3294129"/>
          </a:xfrm>
          <a:prstGeom prst="rect">
            <a:avLst/>
          </a:prstGeom>
          <a:solidFill>
            <a:sysClr val="window" lastClr="FFFFFF"/>
          </a:solidFill>
          <a:ln>
            <a:solidFill>
              <a:schemeClr val="accent2"/>
            </a:solidFill>
          </a:ln>
          <a:effectLst>
            <a:outerShdw blurRad="127000" dist="63500" dir="2700000" algn="tl" rotWithShape="0">
              <a:prstClr val="black">
                <a:alpha val="40000"/>
              </a:prstClr>
            </a:outerShdw>
          </a:effectLst>
        </p:spPr>
        <p:txBody>
          <a:bodyPr>
            <a:noAutofit/>
          </a:bodyPr>
          <a:lstStyle>
            <a:lvl1pPr marL="308610" indent="-257175" algn="l" rtl="0" eaLnBrk="1" latinLnBrk="0" hangingPunct="1">
              <a:spcBef>
                <a:spcPts val="525"/>
              </a:spcBef>
              <a:buSzPct val="95000"/>
              <a:buFont typeface="Wingdings"/>
              <a:buChar char=""/>
              <a:defRPr sz="1500" kern="1200" spc="0">
                <a:solidFill>
                  <a:schemeClr val="tx1"/>
                </a:solidFill>
                <a:latin typeface="+mn-lt"/>
                <a:ea typeface="+mn-ea"/>
                <a:cs typeface="Arial" pitchFamily="34" charset="0"/>
              </a:defRPr>
            </a:lvl1pPr>
            <a:lvl2pPr marL="555498" indent="-214313" algn="l" rtl="0" eaLnBrk="1" latinLnBrk="0" hangingPunct="1">
              <a:spcBef>
                <a:spcPct val="20000"/>
              </a:spcBef>
              <a:buClr>
                <a:schemeClr val="accent2"/>
              </a:buClr>
              <a:buSzPct val="90000"/>
              <a:buFont typeface="Wingdings"/>
              <a:buChar char=""/>
              <a:defRPr sz="1350" kern="1200" spc="0">
                <a:solidFill>
                  <a:schemeClr val="tx1"/>
                </a:solidFill>
                <a:latin typeface="+mn-lt"/>
                <a:ea typeface="+mn-ea"/>
                <a:cs typeface="Arial" pitchFamily="34" charset="0"/>
              </a:defRPr>
            </a:lvl2pPr>
            <a:lvl3pPr marL="747522" indent="-171450" algn="l" rtl="0" eaLnBrk="1" latinLnBrk="0" hangingPunct="1">
              <a:spcBef>
                <a:spcPct val="20000"/>
              </a:spcBef>
              <a:buClr>
                <a:schemeClr val="accent2"/>
              </a:buClr>
              <a:buFont typeface="Wingdings 2"/>
              <a:buChar char=""/>
              <a:defRPr sz="1200" kern="1200" spc="0">
                <a:solidFill>
                  <a:schemeClr val="tx1"/>
                </a:solidFill>
                <a:latin typeface="+mn-lt"/>
                <a:ea typeface="+mn-ea"/>
                <a:cs typeface="Arial" pitchFamily="34" charset="0"/>
              </a:defRPr>
            </a:lvl3pPr>
            <a:lvl4pPr marL="946404" indent="-171450" algn="l" rtl="0" eaLnBrk="1" latinLnBrk="0" hangingPunct="1">
              <a:spcBef>
                <a:spcPct val="20000"/>
              </a:spcBef>
              <a:buClr>
                <a:schemeClr val="accent3"/>
              </a:buClr>
              <a:buFont typeface="Wingdings 3"/>
              <a:buChar char=""/>
              <a:defRPr sz="1200" kern="1200" spc="0">
                <a:solidFill>
                  <a:schemeClr val="tx1"/>
                </a:solidFill>
                <a:latin typeface="+mn-lt"/>
                <a:ea typeface="+mn-ea"/>
                <a:cs typeface="Arial" pitchFamily="34" charset="0"/>
              </a:defRPr>
            </a:lvl4pPr>
            <a:lvl5pPr marL="1110996" indent="-157734" algn="l" rtl="0" eaLnBrk="1" latinLnBrk="0" hangingPunct="1">
              <a:spcBef>
                <a:spcPct val="20000"/>
              </a:spcBef>
              <a:buClr>
                <a:schemeClr val="accent3"/>
              </a:buClr>
              <a:buFont typeface="Wingdings 2"/>
              <a:buChar char=""/>
              <a:defRPr sz="1050" kern="1200" spc="0">
                <a:solidFill>
                  <a:schemeClr val="tx1"/>
                </a:solidFill>
                <a:latin typeface="+mn-lt"/>
                <a:ea typeface="+mn-ea"/>
                <a:cs typeface="Arial" pitchFamily="34" charset="0"/>
              </a:defRPr>
            </a:lvl5pPr>
            <a:lvl6pPr marL="1282446" indent="-157734" algn="l" rtl="0" eaLnBrk="1" latinLnBrk="0" hangingPunct="1">
              <a:spcBef>
                <a:spcPct val="20000"/>
              </a:spcBef>
              <a:buClr>
                <a:schemeClr val="accent3"/>
              </a:buClr>
              <a:buFont typeface="Wingdings 2"/>
              <a:buChar char=""/>
              <a:defRPr sz="1350" kern="1200">
                <a:solidFill>
                  <a:schemeClr val="tx1"/>
                </a:solidFill>
                <a:latin typeface="+mn-lt"/>
                <a:ea typeface="+mn-ea"/>
                <a:cs typeface="+mn-cs"/>
              </a:defRPr>
            </a:lvl6pPr>
            <a:lvl7pPr marL="1426464"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7pPr>
            <a:lvl8pPr marL="1570482"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8pPr>
            <a:lvl9pPr marL="1714500"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9pPr>
            <a:extLst/>
          </a:lstStyle>
          <a:p>
            <a:pPr marL="51435" indent="0">
              <a:spcBef>
                <a:spcPts val="0"/>
              </a:spcBef>
              <a:buNone/>
            </a:pPr>
            <a:r>
              <a:rPr lang="en-US" sz="1000" dirty="0">
                <a:solidFill>
                  <a:srgbClr val="FF9800"/>
                </a:solidFill>
                <a:latin typeface="Consolas" panose="020B0609020204030204" pitchFamily="49" charset="0"/>
                <a:cs typeface="Consolas" panose="020B0609020204030204" pitchFamily="49" charset="0"/>
              </a:rPr>
              <a:t>public</a:t>
            </a:r>
            <a:r>
              <a:rPr lang="en-US" sz="1000" i="1" dirty="0">
                <a:solidFill>
                  <a:srgbClr val="FF9800"/>
                </a:solidFill>
                <a:latin typeface="Consolas" panose="020B0609020204030204" pitchFamily="49" charset="0"/>
                <a:cs typeface="Consolas" panose="020B0609020204030204" pitchFamily="49" charset="0"/>
              </a:rPr>
              <a:t> </a:t>
            </a:r>
            <a:r>
              <a:rPr lang="en-US" sz="1000">
                <a:solidFill>
                  <a:srgbClr val="0000FF"/>
                </a:solidFill>
                <a:latin typeface="Consolas" panose="020B0609020204030204" pitchFamily="49" charset="0"/>
                <a:cs typeface="Consolas" panose="020B0609020204030204" pitchFamily="49" charset="0"/>
              </a:rPr>
              <a:t>class </a:t>
            </a:r>
            <a:r>
              <a:rPr lang="en-US" sz="1000" dirty="0" err="1">
                <a:solidFill>
                  <a:srgbClr val="FF0000"/>
                </a:solidFill>
                <a:latin typeface="Consolas" panose="020B0609020204030204" pitchFamily="49" charset="0"/>
                <a:cs typeface="Consolas" panose="020B0609020204030204" pitchFamily="49" charset="0"/>
              </a:rPr>
              <a:t>Person</a:t>
            </a:r>
            <a:br>
              <a:rPr lang="en-US" sz="1000" dirty="0">
                <a:latin typeface="Consolas" panose="020B0609020204030204" pitchFamily="49" charset="0"/>
                <a:cs typeface="Consolas" panose="020B0609020204030204" pitchFamily="49" charset="0"/>
              </a:rPr>
            </a:br>
            <a:r>
              <a:rPr lang="en-US" sz="1000" dirty="0">
                <a:latin typeface="Consolas" panose="020B0609020204030204" pitchFamily="49" charset="0"/>
                <a:cs typeface="Consolas" panose="020B0609020204030204" pitchFamily="49" charset="0"/>
              </a:rPr>
              <a:t>{</a:t>
            </a:r>
            <a:br>
              <a:rPr lang="en-US" sz="1000">
                <a:latin typeface="Consolas" panose="020B0609020204030204" pitchFamily="49" charset="0"/>
                <a:cs typeface="Consolas" panose="020B0609020204030204" pitchFamily="49" charset="0"/>
              </a:rPr>
            </a:br>
            <a:r>
              <a:rPr lang="en-US" sz="1000" i="1">
                <a:solidFill>
                  <a:srgbClr val="C00000"/>
                </a:solidFill>
                <a:latin typeface="Consolas" panose="020B0609020204030204" pitchFamily="49" charset="0"/>
              </a:rPr>
              <a:t>    // </a:t>
            </a:r>
            <a:r>
              <a:rPr lang="en-US" sz="1000" i="1" dirty="0">
                <a:solidFill>
                  <a:srgbClr val="C00000"/>
                </a:solidFill>
                <a:latin typeface="Consolas" panose="020B0609020204030204" pitchFamily="49" charset="0"/>
              </a:rPr>
              <a:t>Attributes</a:t>
            </a:r>
          </a:p>
          <a:p>
            <a:pPr marL="51435" indent="0">
              <a:spcBef>
                <a:spcPts val="0"/>
              </a:spcBef>
              <a:buNone/>
            </a:pPr>
            <a:r>
              <a:rPr lang="en-US" sz="1000" dirty="0">
                <a:solidFill>
                  <a:srgbClr val="FF9800"/>
                </a:solidFill>
                <a:latin typeface="Consolas" panose="020B0609020204030204" pitchFamily="49" charset="0"/>
                <a:cs typeface="Consolas" panose="020B0609020204030204" pitchFamily="49" charset="0"/>
              </a:rPr>
              <a:t>    private</a:t>
            </a:r>
            <a:r>
              <a:rPr lang="en-US" sz="1000" i="1">
                <a:solidFill>
                  <a:schemeClr val="accent5"/>
                </a:solidFill>
                <a:latin typeface="Consolas" panose="020B0609020204030204" pitchFamily="49" charset="0"/>
                <a:cs typeface="Consolas" panose="020B0609020204030204" pitchFamily="49" charset="0"/>
              </a:rPr>
              <a:t> </a:t>
            </a:r>
            <a:r>
              <a:rPr lang="en-US" sz="1000">
                <a:solidFill>
                  <a:srgbClr val="0432FF"/>
                </a:solidFill>
                <a:latin typeface="Consolas" panose="020B0609020204030204" pitchFamily="49" charset="0"/>
                <a:cs typeface="Consolas" panose="020B0609020204030204" pitchFamily="49" charset="0"/>
              </a:rPr>
              <a:t>string </a:t>
            </a:r>
            <a:r>
              <a:rPr lang="en-US" sz="1000">
                <a:solidFill>
                  <a:srgbClr val="0070C0"/>
                </a:solidFill>
                <a:latin typeface="Consolas" panose="020B0609020204030204" pitchFamily="49" charset="0"/>
              </a:rPr>
              <a:t>name</a:t>
            </a:r>
            <a:r>
              <a:rPr lang="en-US" sz="1000">
                <a:latin typeface="Consolas" panose="020B0609020204030204" pitchFamily="49" charset="0"/>
                <a:cs typeface="Consolas" panose="020B0609020204030204" pitchFamily="49" charset="0"/>
              </a:rPr>
              <a:t>;</a:t>
            </a:r>
          </a:p>
          <a:p>
            <a:pPr marL="51435" indent="0">
              <a:spcBef>
                <a:spcPts val="0"/>
              </a:spcBef>
              <a:buNone/>
            </a:pPr>
            <a:r>
              <a:rPr lang="en-US" sz="1000" dirty="0">
                <a:solidFill>
                  <a:srgbClr val="FF9800"/>
                </a:solidFill>
                <a:latin typeface="Consolas" panose="020B0609020204030204" pitchFamily="49" charset="0"/>
                <a:cs typeface="Consolas" panose="020B0609020204030204" pitchFamily="49" charset="0"/>
              </a:rPr>
              <a:t>    private</a:t>
            </a:r>
            <a:r>
              <a:rPr lang="en-US" sz="1000" i="1">
                <a:solidFill>
                  <a:schemeClr val="accent5"/>
                </a:solidFill>
                <a:latin typeface="Consolas" panose="020B0609020204030204" pitchFamily="49" charset="0"/>
                <a:cs typeface="Consolas" panose="020B0609020204030204" pitchFamily="49" charset="0"/>
              </a:rPr>
              <a:t> </a:t>
            </a:r>
            <a:r>
              <a:rPr lang="en-US" sz="1000">
                <a:solidFill>
                  <a:srgbClr val="0432FF"/>
                </a:solidFill>
                <a:latin typeface="Consolas" panose="020B0609020204030204" pitchFamily="49" charset="0"/>
                <a:cs typeface="Consolas" panose="020B0609020204030204" pitchFamily="49" charset="0"/>
              </a:rPr>
              <a:t>int </a:t>
            </a:r>
            <a:r>
              <a:rPr lang="en-US" sz="1000">
                <a:solidFill>
                  <a:srgbClr val="0070C0"/>
                </a:solidFill>
                <a:latin typeface="Consolas" panose="020B0609020204030204" pitchFamily="49" charset="0"/>
              </a:rPr>
              <a:t>birthYear</a:t>
            </a:r>
            <a:r>
              <a:rPr lang="en-US" sz="1000">
                <a:latin typeface="Consolas" panose="020B0609020204030204" pitchFamily="49" charset="0"/>
                <a:cs typeface="Consolas" panose="020B0609020204030204" pitchFamily="49" charset="0"/>
              </a:rPr>
              <a:t>;</a:t>
            </a:r>
          </a:p>
          <a:p>
            <a:pPr marL="51435" indent="0">
              <a:spcBef>
                <a:spcPts val="0"/>
              </a:spcBef>
              <a:buNone/>
            </a:pPr>
            <a:r>
              <a:rPr lang="en-US" sz="1000" dirty="0">
                <a:solidFill>
                  <a:srgbClr val="FF9800"/>
                </a:solidFill>
                <a:latin typeface="Consolas" panose="020B0609020204030204" pitchFamily="49" charset="0"/>
                <a:cs typeface="Consolas" panose="020B0609020204030204" pitchFamily="49" charset="0"/>
              </a:rPr>
              <a:t>    private</a:t>
            </a:r>
            <a:r>
              <a:rPr lang="en-US" sz="1000" i="1">
                <a:solidFill>
                  <a:schemeClr val="accent5"/>
                </a:solidFill>
                <a:latin typeface="Consolas" panose="020B0609020204030204" pitchFamily="49" charset="0"/>
                <a:cs typeface="Consolas" panose="020B0609020204030204" pitchFamily="49" charset="0"/>
              </a:rPr>
              <a:t> </a:t>
            </a:r>
            <a:r>
              <a:rPr lang="en-US" sz="1000">
                <a:solidFill>
                  <a:srgbClr val="0432FF"/>
                </a:solidFill>
                <a:latin typeface="Consolas" panose="020B0609020204030204" pitchFamily="49" charset="0"/>
                <a:cs typeface="Consolas" panose="020B0609020204030204" pitchFamily="49" charset="0"/>
              </a:rPr>
              <a:t>stirng </a:t>
            </a:r>
            <a:r>
              <a:rPr lang="en-US" sz="1000">
                <a:solidFill>
                  <a:srgbClr val="0070C0"/>
                </a:solidFill>
                <a:latin typeface="Consolas" panose="020B0609020204030204" pitchFamily="49" charset="0"/>
              </a:rPr>
              <a:t>address</a:t>
            </a:r>
            <a:r>
              <a:rPr lang="en-US" sz="1000">
                <a:latin typeface="Consolas" panose="020B0609020204030204" pitchFamily="49" charset="0"/>
                <a:cs typeface="Consolas" panose="020B0609020204030204" pitchFamily="49" charset="0"/>
              </a:rPr>
              <a:t>;</a:t>
            </a:r>
          </a:p>
          <a:p>
            <a:pPr marL="51435" indent="0">
              <a:spcBef>
                <a:spcPts val="0"/>
              </a:spcBef>
              <a:buNone/>
            </a:pPr>
            <a:endParaRPr lang="en-US" sz="1000">
              <a:latin typeface="Consolas" panose="020B0609020204030204" pitchFamily="49" charset="0"/>
              <a:cs typeface="Consolas" panose="020B0609020204030204" pitchFamily="49" charset="0"/>
            </a:endParaRPr>
          </a:p>
          <a:p>
            <a:pPr marL="51435" indent="0">
              <a:spcBef>
                <a:spcPts val="0"/>
              </a:spcBef>
              <a:buNone/>
            </a:pPr>
            <a:r>
              <a:rPr lang="en-US" sz="1000" i="1">
                <a:solidFill>
                  <a:srgbClr val="C00000"/>
                </a:solidFill>
                <a:latin typeface="Consolas" panose="020B0609020204030204" pitchFamily="49" charset="0"/>
              </a:rPr>
              <a:t>    // </a:t>
            </a:r>
            <a:r>
              <a:rPr lang="en-US" sz="1000" i="1" dirty="0">
                <a:solidFill>
                  <a:srgbClr val="C00000"/>
                </a:solidFill>
                <a:latin typeface="Consolas" panose="020B0609020204030204" pitchFamily="49" charset="0"/>
              </a:rPr>
              <a:t>Constructors</a:t>
            </a:r>
          </a:p>
          <a:p>
            <a:pPr marL="51435" indent="0">
              <a:spcBef>
                <a:spcPts val="0"/>
              </a:spcBef>
              <a:buNone/>
            </a:pPr>
            <a:r>
              <a:rPr lang="en-US" sz="1000" dirty="0">
                <a:solidFill>
                  <a:srgbClr val="FF9800"/>
                </a:solidFill>
                <a:latin typeface="Consolas" panose="020B0609020204030204" pitchFamily="49" charset="0"/>
                <a:cs typeface="Consolas" panose="020B0609020204030204" pitchFamily="49" charset="0"/>
              </a:rPr>
              <a:t>    public</a:t>
            </a:r>
            <a:r>
              <a:rPr lang="en-US" sz="1000" i="1" dirty="0">
                <a:solidFill>
                  <a:srgbClr val="FF9800"/>
                </a:solidFill>
                <a:latin typeface="Consolas" panose="020B0609020204030204" pitchFamily="49" charset="0"/>
                <a:cs typeface="Consolas" panose="020B0609020204030204" pitchFamily="49" charset="0"/>
              </a:rPr>
              <a:t> </a:t>
            </a:r>
            <a:r>
              <a:rPr lang="en-US" sz="1000" dirty="0" err="1">
                <a:solidFill>
                  <a:srgbClr val="FF0000"/>
                </a:solidFill>
                <a:latin typeface="Consolas" panose="020B0609020204030204" pitchFamily="49" charset="0"/>
                <a:cs typeface="Consolas" panose="020B0609020204030204" pitchFamily="49" charset="0"/>
              </a:rPr>
              <a:t>Person</a:t>
            </a:r>
            <a:r>
              <a:rPr lang="en-US" sz="1000" dirty="0">
                <a:latin typeface="Consolas" panose="020B0609020204030204" pitchFamily="49" charset="0"/>
                <a:cs typeface="Consolas" panose="020B0609020204030204" pitchFamily="49" charset="0"/>
              </a:rPr>
              <a:t>(</a:t>
            </a:r>
            <a:r>
              <a:rPr lang="en-US" sz="1000">
                <a:solidFill>
                  <a:srgbClr val="0432FF"/>
                </a:solidFill>
                <a:latin typeface="Consolas" panose="020B0609020204030204" pitchFamily="49" charset="0"/>
                <a:cs typeface="Consolas" panose="020B0609020204030204" pitchFamily="49" charset="0"/>
              </a:rPr>
              <a:t>string </a:t>
            </a:r>
            <a:r>
              <a:rPr lang="en-US" sz="1000">
                <a:solidFill>
                  <a:srgbClr val="0070C0"/>
                </a:solidFill>
                <a:latin typeface="Consolas" panose="020B0609020204030204" pitchFamily="49" charset="0"/>
              </a:rPr>
              <a:t>name</a:t>
            </a:r>
            <a:r>
              <a:rPr lang="en-US" sz="1000">
                <a:solidFill>
                  <a:srgbClr val="000000"/>
                </a:solidFill>
                <a:latin typeface="Consolas" panose="020B0609020204030204" pitchFamily="49" charset="0"/>
              </a:rPr>
              <a:t>,</a:t>
            </a:r>
            <a:r>
              <a:rPr lang="en-US" sz="1000">
                <a:latin typeface="Consolas" panose="020B0609020204030204" pitchFamily="49" charset="0"/>
              </a:rPr>
              <a:t> </a:t>
            </a:r>
            <a:r>
              <a:rPr lang="en-US" sz="1000">
                <a:solidFill>
                  <a:srgbClr val="0432FF"/>
                </a:solidFill>
                <a:latin typeface="Consolas" panose="020B0609020204030204" pitchFamily="49" charset="0"/>
                <a:cs typeface="Consolas" panose="020B0609020204030204" pitchFamily="49" charset="0"/>
              </a:rPr>
              <a:t>int </a:t>
            </a:r>
            <a:r>
              <a:rPr lang="en-US" sz="1000">
                <a:solidFill>
                  <a:srgbClr val="0070C0"/>
                </a:solidFill>
                <a:latin typeface="Consolas" panose="020B0609020204030204" pitchFamily="49" charset="0"/>
              </a:rPr>
              <a:t>birthYear</a:t>
            </a:r>
            <a:r>
              <a:rPr lang="en-US" sz="1000">
                <a:solidFill>
                  <a:srgbClr val="000000"/>
                </a:solidFill>
                <a:latin typeface="Consolas" panose="020B0609020204030204" pitchFamily="49" charset="0"/>
              </a:rPr>
              <a:t>,</a:t>
            </a:r>
            <a:r>
              <a:rPr lang="en-US" sz="1000">
                <a:latin typeface="Consolas" panose="020B0609020204030204" pitchFamily="49" charset="0"/>
              </a:rPr>
              <a:t> </a:t>
            </a:r>
            <a:r>
              <a:rPr lang="en-US" sz="1000">
                <a:solidFill>
                  <a:srgbClr val="0432FF"/>
                </a:solidFill>
                <a:latin typeface="Consolas" panose="020B0609020204030204" pitchFamily="49" charset="0"/>
                <a:cs typeface="Consolas" panose="020B0609020204030204" pitchFamily="49" charset="0"/>
              </a:rPr>
              <a:t>string </a:t>
            </a:r>
            <a:r>
              <a:rPr lang="en-US" sz="1000">
                <a:solidFill>
                  <a:srgbClr val="0070C0"/>
                </a:solidFill>
                <a:latin typeface="Consolas" panose="020B0609020204030204" pitchFamily="49" charset="0"/>
              </a:rPr>
              <a:t>address</a:t>
            </a:r>
            <a:r>
              <a:rPr lang="en-US" sz="1000" dirty="0">
                <a:latin typeface="Consolas" panose="020B0609020204030204" pitchFamily="49" charset="0"/>
                <a:cs typeface="Consolas" panose="020B0609020204030204" pitchFamily="49" charset="0"/>
              </a:rPr>
              <a:t>) </a:t>
            </a:r>
          </a:p>
          <a:p>
            <a:pPr marL="51435" indent="0">
              <a:spcBef>
                <a:spcPts val="0"/>
              </a:spcBef>
              <a:buNone/>
            </a:pPr>
            <a:r>
              <a:rPr lang="en-US" sz="1000" dirty="0">
                <a:latin typeface="Consolas" panose="020B0609020204030204" pitchFamily="49" charset="0"/>
                <a:cs typeface="Consolas" panose="020B0609020204030204" pitchFamily="49" charset="0"/>
              </a:rPr>
              <a:t>    </a:t>
            </a:r>
            <a:r>
              <a:rPr lang="en-US" sz="1000">
                <a:latin typeface="Consolas" panose="020B0609020204030204" pitchFamily="49" charset="0"/>
                <a:cs typeface="Consolas" panose="020B0609020204030204" pitchFamily="49" charset="0"/>
              </a:rPr>
              <a:t>{</a:t>
            </a:r>
          </a:p>
          <a:p>
            <a:pPr marL="51435" indent="0">
              <a:spcBef>
                <a:spcPts val="0"/>
              </a:spcBef>
              <a:buNone/>
            </a:pPr>
            <a:r>
              <a:rPr lang="en-US" sz="1000">
                <a:solidFill>
                  <a:srgbClr val="0070C0"/>
                </a:solidFill>
                <a:latin typeface="Consolas" panose="020B0609020204030204" pitchFamily="49" charset="0"/>
              </a:rPr>
              <a:t>        </a:t>
            </a:r>
            <a:r>
              <a:rPr lang="en-US" sz="1000">
                <a:solidFill>
                  <a:srgbClr val="0432FF"/>
                </a:solidFill>
                <a:latin typeface="Consolas" panose="020B0609020204030204" pitchFamily="49" charset="0"/>
              </a:rPr>
              <a:t>this</a:t>
            </a:r>
            <a:r>
              <a:rPr lang="en-US" sz="1000">
                <a:latin typeface="Consolas" panose="020B0609020204030204" pitchFamily="49" charset="0"/>
              </a:rPr>
              <a:t>.</a:t>
            </a:r>
            <a:r>
              <a:rPr lang="en-US" sz="1000">
                <a:solidFill>
                  <a:srgbClr val="0070C0"/>
                </a:solidFill>
                <a:latin typeface="Consolas" panose="020B0609020204030204" pitchFamily="49" charset="0"/>
              </a:rPr>
              <a:t>name </a:t>
            </a:r>
            <a:r>
              <a:rPr lang="en-US" sz="1000">
                <a:solidFill>
                  <a:srgbClr val="000000"/>
                </a:solidFill>
                <a:latin typeface="Consolas" panose="020B0609020204030204" pitchFamily="49" charset="0"/>
              </a:rPr>
              <a:t>=</a:t>
            </a:r>
            <a:r>
              <a:rPr lang="en-US" sz="1000">
                <a:solidFill>
                  <a:srgbClr val="0070C0"/>
                </a:solidFill>
                <a:latin typeface="Consolas" panose="020B0609020204030204" pitchFamily="49" charset="0"/>
              </a:rPr>
              <a:t> name</a:t>
            </a:r>
            <a:r>
              <a:rPr lang="en-US" sz="1000">
                <a:solidFill>
                  <a:srgbClr val="000000"/>
                </a:solidFill>
                <a:latin typeface="Consolas" panose="020B0609020204030204" pitchFamily="49" charset="0"/>
              </a:rPr>
              <a:t>; </a:t>
            </a:r>
          </a:p>
          <a:p>
            <a:pPr marL="51435" indent="0">
              <a:spcBef>
                <a:spcPts val="0"/>
              </a:spcBef>
              <a:buNone/>
            </a:pPr>
            <a:r>
              <a:rPr lang="en-US" sz="1000">
                <a:solidFill>
                  <a:srgbClr val="0070C0"/>
                </a:solidFill>
                <a:latin typeface="Consolas" panose="020B0609020204030204" pitchFamily="49" charset="0"/>
              </a:rPr>
              <a:t>        </a:t>
            </a:r>
            <a:r>
              <a:rPr lang="en-US" sz="1000">
                <a:solidFill>
                  <a:srgbClr val="0432FF"/>
                </a:solidFill>
                <a:latin typeface="Consolas" panose="020B0609020204030204" pitchFamily="49" charset="0"/>
              </a:rPr>
              <a:t>this</a:t>
            </a:r>
            <a:r>
              <a:rPr lang="en-US" sz="1000">
                <a:latin typeface="Consolas" panose="020B0609020204030204" pitchFamily="49" charset="0"/>
              </a:rPr>
              <a:t>.</a:t>
            </a:r>
            <a:r>
              <a:rPr lang="en-US" sz="1000">
                <a:solidFill>
                  <a:srgbClr val="0070C0"/>
                </a:solidFill>
                <a:latin typeface="Consolas" panose="020B0609020204030204" pitchFamily="49" charset="0"/>
              </a:rPr>
              <a:t>birthYear </a:t>
            </a:r>
            <a:r>
              <a:rPr lang="en-US" sz="1000">
                <a:solidFill>
                  <a:srgbClr val="000000"/>
                </a:solidFill>
                <a:latin typeface="Consolas" panose="020B0609020204030204" pitchFamily="49" charset="0"/>
              </a:rPr>
              <a:t>=</a:t>
            </a:r>
            <a:r>
              <a:rPr lang="en-US" sz="1000">
                <a:solidFill>
                  <a:srgbClr val="0070C0"/>
                </a:solidFill>
                <a:latin typeface="Consolas" panose="020B0609020204030204" pitchFamily="49" charset="0"/>
              </a:rPr>
              <a:t> birthYear</a:t>
            </a:r>
            <a:r>
              <a:rPr lang="en-US" sz="1000">
                <a:solidFill>
                  <a:srgbClr val="000000"/>
                </a:solidFill>
                <a:latin typeface="Consolas" panose="020B0609020204030204" pitchFamily="49" charset="0"/>
              </a:rPr>
              <a:t>; </a:t>
            </a:r>
          </a:p>
          <a:p>
            <a:pPr marL="51435" indent="0">
              <a:spcBef>
                <a:spcPts val="0"/>
              </a:spcBef>
              <a:buNone/>
            </a:pPr>
            <a:r>
              <a:rPr lang="en-US" sz="1000">
                <a:solidFill>
                  <a:srgbClr val="000000"/>
                </a:solidFill>
                <a:latin typeface="Consolas" panose="020B0609020204030204" pitchFamily="49" charset="0"/>
              </a:rPr>
              <a:t>        </a:t>
            </a:r>
            <a:r>
              <a:rPr lang="en-US" sz="1000">
                <a:solidFill>
                  <a:srgbClr val="0432FF"/>
                </a:solidFill>
                <a:latin typeface="Consolas" panose="020B0609020204030204" pitchFamily="49" charset="0"/>
              </a:rPr>
              <a:t>this</a:t>
            </a:r>
            <a:r>
              <a:rPr lang="en-US" sz="1000">
                <a:latin typeface="Consolas" panose="020B0609020204030204" pitchFamily="49" charset="0"/>
              </a:rPr>
              <a:t>.</a:t>
            </a:r>
            <a:r>
              <a:rPr lang="en-US" sz="1000">
                <a:solidFill>
                  <a:srgbClr val="0070C0"/>
                </a:solidFill>
                <a:latin typeface="Consolas" panose="020B0609020204030204" pitchFamily="49" charset="0"/>
              </a:rPr>
              <a:t>address </a:t>
            </a:r>
            <a:r>
              <a:rPr lang="en-US" sz="1000">
                <a:solidFill>
                  <a:srgbClr val="000000"/>
                </a:solidFill>
                <a:latin typeface="Consolas" panose="020B0609020204030204" pitchFamily="49" charset="0"/>
              </a:rPr>
              <a:t>=</a:t>
            </a:r>
            <a:r>
              <a:rPr lang="en-US" sz="1000">
                <a:solidFill>
                  <a:srgbClr val="0070C0"/>
                </a:solidFill>
                <a:latin typeface="Consolas" panose="020B0609020204030204" pitchFamily="49" charset="0"/>
              </a:rPr>
              <a:t> address</a:t>
            </a:r>
            <a:r>
              <a:rPr lang="en-US" sz="1000">
                <a:solidFill>
                  <a:srgbClr val="000000"/>
                </a:solidFill>
                <a:latin typeface="Consolas" panose="020B0609020204030204" pitchFamily="49" charset="0"/>
              </a:rPr>
              <a:t>; </a:t>
            </a:r>
            <a:endParaRPr lang="en-US" sz="1000">
              <a:solidFill>
                <a:srgbClr val="000000"/>
              </a:solidFill>
              <a:latin typeface="Consolas" panose="020B0609020204030204" pitchFamily="49" charset="0"/>
              <a:cs typeface="Consolas" panose="020B0609020204030204" pitchFamily="49" charset="0"/>
            </a:endParaRPr>
          </a:p>
          <a:p>
            <a:pPr marL="51435" indent="0">
              <a:spcBef>
                <a:spcPts val="0"/>
              </a:spcBef>
              <a:buNone/>
            </a:pPr>
            <a:r>
              <a:rPr lang="en-US" sz="1000">
                <a:latin typeface="Consolas" panose="020B0609020204030204" pitchFamily="49" charset="0"/>
                <a:cs typeface="Consolas" panose="020B0609020204030204" pitchFamily="49" charset="0"/>
              </a:rPr>
              <a:t>    }</a:t>
            </a:r>
            <a:endParaRPr lang="en-US" sz="1000" dirty="0">
              <a:latin typeface="Consolas" panose="020B0609020204030204" pitchFamily="49" charset="0"/>
              <a:cs typeface="Consolas" panose="020B0609020204030204" pitchFamily="49" charset="0"/>
            </a:endParaRPr>
          </a:p>
          <a:p>
            <a:pPr marL="51435" indent="0">
              <a:spcBef>
                <a:spcPts val="0"/>
              </a:spcBef>
              <a:buNone/>
            </a:pPr>
            <a:br>
              <a:rPr lang="en-US" sz="1000">
                <a:latin typeface="Consolas" panose="020B0609020204030204" pitchFamily="49" charset="0"/>
                <a:cs typeface="Consolas" panose="020B0609020204030204" pitchFamily="49" charset="0"/>
              </a:rPr>
            </a:br>
            <a:r>
              <a:rPr lang="en-US" sz="1000">
                <a:latin typeface="Consolas" panose="020B0609020204030204" pitchFamily="49" charset="0"/>
                <a:cs typeface="Consolas" panose="020B0609020204030204" pitchFamily="49" charset="0"/>
              </a:rPr>
              <a:t>    </a:t>
            </a:r>
            <a:r>
              <a:rPr lang="en-US" sz="1000" i="1">
                <a:solidFill>
                  <a:srgbClr val="C00000"/>
                </a:solidFill>
                <a:latin typeface="Consolas" panose="020B0609020204030204" pitchFamily="49" charset="0"/>
              </a:rPr>
              <a:t>// </a:t>
            </a:r>
            <a:r>
              <a:rPr lang="en-US" sz="1000" i="1" dirty="0">
                <a:solidFill>
                  <a:srgbClr val="C00000"/>
                </a:solidFill>
                <a:latin typeface="Consolas" panose="020B0609020204030204" pitchFamily="49" charset="0"/>
              </a:rPr>
              <a:t>Methods</a:t>
            </a:r>
          </a:p>
          <a:p>
            <a:pPr marL="51435" indent="0">
              <a:spcBef>
                <a:spcPts val="0"/>
              </a:spcBef>
              <a:buNone/>
            </a:pPr>
            <a:r>
              <a:rPr lang="en-US" sz="1000" i="1">
                <a:solidFill>
                  <a:srgbClr val="FF9800"/>
                </a:solidFill>
                <a:latin typeface="Consolas" panose="020B0609020204030204" pitchFamily="49" charset="0"/>
                <a:cs typeface="Consolas" panose="020B0609020204030204" pitchFamily="49" charset="0"/>
              </a:rPr>
              <a:t>    </a:t>
            </a:r>
            <a:r>
              <a:rPr lang="en-US" sz="1000" dirty="0">
                <a:solidFill>
                  <a:srgbClr val="FF9800"/>
                </a:solidFill>
                <a:latin typeface="Consolas" panose="020B0609020204030204" pitchFamily="49" charset="0"/>
                <a:cs typeface="Consolas" panose="020B0609020204030204" pitchFamily="49" charset="0"/>
              </a:rPr>
              <a:t>public</a:t>
            </a:r>
            <a:r>
              <a:rPr lang="en-US" sz="1000" i="1">
                <a:solidFill>
                  <a:srgbClr val="FF9800"/>
                </a:solidFill>
                <a:latin typeface="Consolas" panose="020B0609020204030204" pitchFamily="49" charset="0"/>
                <a:cs typeface="Consolas" panose="020B0609020204030204" pitchFamily="49" charset="0"/>
              </a:rPr>
              <a:t> </a:t>
            </a:r>
            <a:r>
              <a:rPr lang="en-US" sz="1000">
                <a:solidFill>
                  <a:srgbClr val="0432FF"/>
                </a:solidFill>
                <a:latin typeface="Consolas" panose="020B0609020204030204" pitchFamily="49" charset="0"/>
                <a:cs typeface="Consolas" panose="020B0609020204030204" pitchFamily="49" charset="0"/>
              </a:rPr>
              <a:t>void </a:t>
            </a:r>
            <a:r>
              <a:rPr lang="en-US" sz="1000">
                <a:solidFill>
                  <a:srgbClr val="FEA400"/>
                </a:solidFill>
                <a:latin typeface="Consolas" panose="020B0609020204030204" pitchFamily="49" charset="0"/>
              </a:rPr>
              <a:t>Input</a:t>
            </a:r>
            <a:r>
              <a:rPr lang="en-US" sz="1000" dirty="0">
                <a:latin typeface="Consolas" panose="020B0609020204030204" pitchFamily="49" charset="0"/>
                <a:cs typeface="Consolas" panose="020B0609020204030204" pitchFamily="49" charset="0"/>
              </a:rPr>
              <a:t>() </a:t>
            </a:r>
            <a:r>
              <a:rPr lang="en-US" sz="1000">
                <a:latin typeface="Consolas" panose="020B0609020204030204" pitchFamily="49" charset="0"/>
                <a:cs typeface="Consolas" panose="020B0609020204030204" pitchFamily="49" charset="0"/>
              </a:rPr>
              <a:t>{. . .}</a:t>
            </a:r>
            <a:br>
              <a:rPr lang="en-US" sz="1000" dirty="0">
                <a:latin typeface="Consolas" panose="020B0609020204030204" pitchFamily="49" charset="0"/>
                <a:cs typeface="Consolas" panose="020B0609020204030204" pitchFamily="49" charset="0"/>
              </a:rPr>
            </a:br>
            <a:r>
              <a:rPr lang="en-US" sz="1000" dirty="0">
                <a:latin typeface="Consolas" panose="020B0609020204030204" pitchFamily="49" charset="0"/>
                <a:cs typeface="Consolas" panose="020B0609020204030204" pitchFamily="49" charset="0"/>
              </a:rPr>
              <a:t>    </a:t>
            </a:r>
            <a:r>
              <a:rPr lang="en-US" sz="1000" dirty="0">
                <a:solidFill>
                  <a:srgbClr val="FF9800"/>
                </a:solidFill>
                <a:latin typeface="Consolas" panose="020B0609020204030204" pitchFamily="49" charset="0"/>
                <a:cs typeface="Consolas" panose="020B0609020204030204" pitchFamily="49" charset="0"/>
              </a:rPr>
              <a:t>public</a:t>
            </a:r>
            <a:r>
              <a:rPr lang="en-US" sz="1000" i="1">
                <a:solidFill>
                  <a:srgbClr val="FF9800"/>
                </a:solidFill>
                <a:latin typeface="Consolas" panose="020B0609020204030204" pitchFamily="49" charset="0"/>
                <a:cs typeface="Consolas" panose="020B0609020204030204" pitchFamily="49" charset="0"/>
              </a:rPr>
              <a:t> </a:t>
            </a:r>
            <a:r>
              <a:rPr lang="en-US" sz="1000">
                <a:solidFill>
                  <a:srgbClr val="0432FF"/>
                </a:solidFill>
                <a:latin typeface="Consolas" panose="020B0609020204030204" pitchFamily="49" charset="0"/>
                <a:cs typeface="Consolas" panose="020B0609020204030204" pitchFamily="49" charset="0"/>
              </a:rPr>
              <a:t>int </a:t>
            </a:r>
            <a:r>
              <a:rPr lang="en-US" sz="1000">
                <a:solidFill>
                  <a:srgbClr val="FEA400"/>
                </a:solidFill>
                <a:latin typeface="Consolas" panose="020B0609020204030204" pitchFamily="49" charset="0"/>
              </a:rPr>
              <a:t>GetAge</a:t>
            </a:r>
            <a:r>
              <a:rPr lang="en-US" sz="1000" dirty="0">
                <a:latin typeface="Consolas" panose="020B0609020204030204" pitchFamily="49" charset="0"/>
                <a:cs typeface="Consolas" panose="020B0609020204030204" pitchFamily="49" charset="0"/>
              </a:rPr>
              <a:t>() </a:t>
            </a:r>
            <a:r>
              <a:rPr lang="en-US" sz="1000">
                <a:latin typeface="Consolas" panose="020B0609020204030204" pitchFamily="49" charset="0"/>
                <a:cs typeface="Consolas" panose="020B0609020204030204" pitchFamily="49" charset="0"/>
              </a:rPr>
              <a:t>{. . .}</a:t>
            </a:r>
          </a:p>
          <a:p>
            <a:pPr marL="51435" indent="0">
              <a:spcBef>
                <a:spcPts val="0"/>
              </a:spcBef>
              <a:buNone/>
            </a:pPr>
            <a:r>
              <a:rPr lang="en-US" sz="1000">
                <a:latin typeface="Consolas" panose="020B0609020204030204" pitchFamily="49" charset="0"/>
                <a:cs typeface="Consolas" panose="020B0609020204030204" pitchFamily="49" charset="0"/>
              </a:rPr>
              <a:t>    </a:t>
            </a:r>
            <a:r>
              <a:rPr lang="en-US" sz="1000" dirty="0">
                <a:solidFill>
                  <a:srgbClr val="FF9800"/>
                </a:solidFill>
                <a:latin typeface="Consolas" panose="020B0609020204030204" pitchFamily="49" charset="0"/>
                <a:cs typeface="Consolas" panose="020B0609020204030204" pitchFamily="49" charset="0"/>
              </a:rPr>
              <a:t>public</a:t>
            </a:r>
            <a:r>
              <a:rPr lang="en-US" sz="1000" i="1">
                <a:solidFill>
                  <a:srgbClr val="FF9800"/>
                </a:solidFill>
                <a:latin typeface="Consolas" panose="020B0609020204030204" pitchFamily="49" charset="0"/>
                <a:cs typeface="Consolas" panose="020B0609020204030204" pitchFamily="49" charset="0"/>
              </a:rPr>
              <a:t> </a:t>
            </a:r>
            <a:r>
              <a:rPr lang="en-US" sz="1000">
                <a:solidFill>
                  <a:srgbClr val="0432FF"/>
                </a:solidFill>
                <a:latin typeface="Consolas" panose="020B0609020204030204" pitchFamily="49" charset="0"/>
                <a:cs typeface="Consolas" panose="020B0609020204030204" pitchFamily="49" charset="0"/>
              </a:rPr>
              <a:t>string </a:t>
            </a:r>
            <a:r>
              <a:rPr lang="en-US" sz="1000">
                <a:solidFill>
                  <a:srgbClr val="FEA400"/>
                </a:solidFill>
                <a:latin typeface="Consolas" panose="020B0609020204030204" pitchFamily="49" charset="0"/>
              </a:rPr>
              <a:t>ToString</a:t>
            </a:r>
            <a:r>
              <a:rPr lang="en-US" sz="1000" dirty="0">
                <a:latin typeface="Consolas" panose="020B0609020204030204" pitchFamily="49" charset="0"/>
                <a:cs typeface="Consolas" panose="020B0609020204030204" pitchFamily="49" charset="0"/>
              </a:rPr>
              <a:t>() </a:t>
            </a:r>
            <a:r>
              <a:rPr lang="en-US" sz="1000">
                <a:latin typeface="Consolas" panose="020B0609020204030204" pitchFamily="49" charset="0"/>
                <a:cs typeface="Consolas" panose="020B0609020204030204" pitchFamily="49" charset="0"/>
              </a:rPr>
              <a:t>{. . .}</a:t>
            </a:r>
            <a:br>
              <a:rPr lang="en-US" sz="1000" dirty="0">
                <a:latin typeface="Consolas" panose="020B0609020204030204" pitchFamily="49" charset="0"/>
                <a:cs typeface="Consolas" panose="020B0609020204030204" pitchFamily="49" charset="0"/>
              </a:rPr>
            </a:br>
            <a:r>
              <a:rPr lang="en-US" sz="1000" dirty="0">
                <a:latin typeface="Consolas" panose="020B0609020204030204" pitchFamily="49" charset="0"/>
                <a:cs typeface="Consolas" panose="020B0609020204030204" pitchFamily="49" charset="0"/>
              </a:rPr>
              <a:t>}</a:t>
            </a:r>
          </a:p>
          <a:p>
            <a:pPr marL="51435" marR="0" lvl="0" indent="0" algn="l" defTabSz="914400" rtl="0" eaLnBrk="1" fontAlgn="auto" latinLnBrk="0" hangingPunct="1">
              <a:lnSpc>
                <a:spcPct val="100000"/>
              </a:lnSpc>
              <a:spcBef>
                <a:spcPts val="0"/>
              </a:spcBef>
              <a:spcAft>
                <a:spcPts val="0"/>
              </a:spcAft>
              <a:buClrTx/>
              <a:buSzPct val="95000"/>
              <a:buFont typeface="Wingdings"/>
              <a:buNone/>
              <a:tabLst/>
              <a:defRPr/>
            </a:pPr>
            <a:endParaRPr kumimoji="0" lang="en-US" sz="1000" b="0" i="0" u="none" strike="noStrike" kern="1200" cap="none" spc="0" normalizeH="0" baseline="0" noProof="0">
              <a:ln>
                <a:noFill/>
              </a:ln>
              <a:solidFill>
                <a:prstClr val="black"/>
              </a:solidFill>
              <a:effectLst/>
              <a:uLnTx/>
              <a:uFillTx/>
              <a:latin typeface="Consolas" panose="020B0609020204030204" pitchFamily="49" charset="0"/>
            </a:endParaRPr>
          </a:p>
        </p:txBody>
      </p:sp>
    </p:spTree>
    <p:extLst>
      <p:ext uri="{BB962C8B-B14F-4D97-AF65-F5344CB8AC3E}">
        <p14:creationId xmlns:p14="http://schemas.microsoft.com/office/powerpoint/2010/main" val="40096823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B75EB-42E3-C744-9CAF-7D2DB53CDAC0}"/>
              </a:ext>
            </a:extLst>
          </p:cNvPr>
          <p:cNvSpPr>
            <a:spLocks noGrp="1"/>
          </p:cNvSpPr>
          <p:nvPr>
            <p:ph type="title"/>
          </p:nvPr>
        </p:nvSpPr>
        <p:spPr/>
        <p:txBody>
          <a:bodyPr/>
          <a:lstStyle/>
          <a:p>
            <a:r>
              <a:rPr lang="en-VN"/>
              <a:t>Tính Kế thừa</a:t>
            </a:r>
          </a:p>
        </p:txBody>
      </p:sp>
      <p:sp>
        <p:nvSpPr>
          <p:cNvPr id="10" name="Slide Number Placeholder 9">
            <a:extLst>
              <a:ext uri="{FF2B5EF4-FFF2-40B4-BE49-F238E27FC236}">
                <a16:creationId xmlns:a16="http://schemas.microsoft.com/office/drawing/2014/main" id="{E0492333-E1FD-0743-A73D-1995560B0D93}"/>
              </a:ext>
            </a:extLst>
          </p:cNvPr>
          <p:cNvSpPr>
            <a:spLocks noGrp="1"/>
          </p:cNvSpPr>
          <p:nvPr>
            <p:ph type="sldNum" idx="12"/>
          </p:nvPr>
        </p:nvSpPr>
        <p:spPr/>
        <p:txBody>
          <a:bodyPr/>
          <a:lstStyle/>
          <a:p>
            <a:fld id="{00000000-1234-1234-1234-123412341234}" type="slidenum">
              <a:rPr lang="en"/>
              <a:pPr/>
              <a:t>14</a:t>
            </a:fld>
            <a:endParaRPr lang="en"/>
          </a:p>
        </p:txBody>
      </p:sp>
      <p:sp>
        <p:nvSpPr>
          <p:cNvPr id="8" name="Content Placeholder 5">
            <a:extLst>
              <a:ext uri="{FF2B5EF4-FFF2-40B4-BE49-F238E27FC236}">
                <a16:creationId xmlns:a16="http://schemas.microsoft.com/office/drawing/2014/main" id="{06F1F341-6005-0740-A644-D6A2036ED08B}"/>
              </a:ext>
            </a:extLst>
          </p:cNvPr>
          <p:cNvSpPr txBox="1">
            <a:spLocks/>
          </p:cNvSpPr>
          <p:nvPr/>
        </p:nvSpPr>
        <p:spPr>
          <a:xfrm>
            <a:off x="170592" y="1500171"/>
            <a:ext cx="6516816" cy="3294129"/>
          </a:xfrm>
          <a:prstGeom prst="rect">
            <a:avLst/>
          </a:prstGeom>
          <a:solidFill>
            <a:sysClr val="window" lastClr="FFFFFF"/>
          </a:solidFill>
          <a:ln>
            <a:solidFill>
              <a:schemeClr val="accent2"/>
            </a:solidFill>
          </a:ln>
          <a:effectLst>
            <a:outerShdw blurRad="127000" dist="63500" dir="2700000" algn="tl" rotWithShape="0">
              <a:prstClr val="black">
                <a:alpha val="40000"/>
              </a:prstClr>
            </a:outerShdw>
          </a:effectLst>
        </p:spPr>
        <p:txBody>
          <a:bodyPr>
            <a:noAutofit/>
          </a:bodyPr>
          <a:lstStyle>
            <a:lvl1pPr marL="308610" indent="-257175" algn="l" rtl="0" eaLnBrk="1" latinLnBrk="0" hangingPunct="1">
              <a:spcBef>
                <a:spcPts val="525"/>
              </a:spcBef>
              <a:buSzPct val="95000"/>
              <a:buFont typeface="Wingdings"/>
              <a:buChar char=""/>
              <a:defRPr sz="1500" kern="1200" spc="0">
                <a:solidFill>
                  <a:schemeClr val="tx1"/>
                </a:solidFill>
                <a:latin typeface="+mn-lt"/>
                <a:ea typeface="+mn-ea"/>
                <a:cs typeface="Arial" pitchFamily="34" charset="0"/>
              </a:defRPr>
            </a:lvl1pPr>
            <a:lvl2pPr marL="555498" indent="-214313" algn="l" rtl="0" eaLnBrk="1" latinLnBrk="0" hangingPunct="1">
              <a:spcBef>
                <a:spcPct val="20000"/>
              </a:spcBef>
              <a:buClr>
                <a:schemeClr val="accent2"/>
              </a:buClr>
              <a:buSzPct val="90000"/>
              <a:buFont typeface="Wingdings"/>
              <a:buChar char=""/>
              <a:defRPr sz="1350" kern="1200" spc="0">
                <a:solidFill>
                  <a:schemeClr val="tx1"/>
                </a:solidFill>
                <a:latin typeface="+mn-lt"/>
                <a:ea typeface="+mn-ea"/>
                <a:cs typeface="Arial" pitchFamily="34" charset="0"/>
              </a:defRPr>
            </a:lvl2pPr>
            <a:lvl3pPr marL="747522" indent="-171450" algn="l" rtl="0" eaLnBrk="1" latinLnBrk="0" hangingPunct="1">
              <a:spcBef>
                <a:spcPct val="20000"/>
              </a:spcBef>
              <a:buClr>
                <a:schemeClr val="accent2"/>
              </a:buClr>
              <a:buFont typeface="Wingdings 2"/>
              <a:buChar char=""/>
              <a:defRPr sz="1200" kern="1200" spc="0">
                <a:solidFill>
                  <a:schemeClr val="tx1"/>
                </a:solidFill>
                <a:latin typeface="+mn-lt"/>
                <a:ea typeface="+mn-ea"/>
                <a:cs typeface="Arial" pitchFamily="34" charset="0"/>
              </a:defRPr>
            </a:lvl3pPr>
            <a:lvl4pPr marL="946404" indent="-171450" algn="l" rtl="0" eaLnBrk="1" latinLnBrk="0" hangingPunct="1">
              <a:spcBef>
                <a:spcPct val="20000"/>
              </a:spcBef>
              <a:buClr>
                <a:schemeClr val="accent3"/>
              </a:buClr>
              <a:buFont typeface="Wingdings 3"/>
              <a:buChar char=""/>
              <a:defRPr sz="1200" kern="1200" spc="0">
                <a:solidFill>
                  <a:schemeClr val="tx1"/>
                </a:solidFill>
                <a:latin typeface="+mn-lt"/>
                <a:ea typeface="+mn-ea"/>
                <a:cs typeface="Arial" pitchFamily="34" charset="0"/>
              </a:defRPr>
            </a:lvl4pPr>
            <a:lvl5pPr marL="1110996" indent="-157734" algn="l" rtl="0" eaLnBrk="1" latinLnBrk="0" hangingPunct="1">
              <a:spcBef>
                <a:spcPct val="20000"/>
              </a:spcBef>
              <a:buClr>
                <a:schemeClr val="accent3"/>
              </a:buClr>
              <a:buFont typeface="Wingdings 2"/>
              <a:buChar char=""/>
              <a:defRPr sz="1050" kern="1200" spc="0">
                <a:solidFill>
                  <a:schemeClr val="tx1"/>
                </a:solidFill>
                <a:latin typeface="+mn-lt"/>
                <a:ea typeface="+mn-ea"/>
                <a:cs typeface="Arial" pitchFamily="34" charset="0"/>
              </a:defRPr>
            </a:lvl5pPr>
            <a:lvl6pPr marL="1282446" indent="-157734" algn="l" rtl="0" eaLnBrk="1" latinLnBrk="0" hangingPunct="1">
              <a:spcBef>
                <a:spcPct val="20000"/>
              </a:spcBef>
              <a:buClr>
                <a:schemeClr val="accent3"/>
              </a:buClr>
              <a:buFont typeface="Wingdings 2"/>
              <a:buChar char=""/>
              <a:defRPr sz="1350" kern="1200">
                <a:solidFill>
                  <a:schemeClr val="tx1"/>
                </a:solidFill>
                <a:latin typeface="+mn-lt"/>
                <a:ea typeface="+mn-ea"/>
                <a:cs typeface="+mn-cs"/>
              </a:defRPr>
            </a:lvl6pPr>
            <a:lvl7pPr marL="1426464"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7pPr>
            <a:lvl8pPr marL="1570482"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8pPr>
            <a:lvl9pPr marL="1714500"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9pPr>
            <a:extLst/>
          </a:lstStyle>
          <a:p>
            <a:pPr marL="51435" indent="0">
              <a:spcBef>
                <a:spcPts val="0"/>
              </a:spcBef>
              <a:buNone/>
            </a:pPr>
            <a:r>
              <a:rPr lang="en-US" sz="1000" dirty="0">
                <a:solidFill>
                  <a:srgbClr val="FF9800"/>
                </a:solidFill>
                <a:latin typeface="Consolas" panose="020B0609020204030204" pitchFamily="49" charset="0"/>
                <a:cs typeface="Consolas" panose="020B0609020204030204" pitchFamily="49" charset="0"/>
              </a:rPr>
              <a:t>public</a:t>
            </a:r>
            <a:r>
              <a:rPr lang="en-US" sz="1000" i="1" dirty="0">
                <a:solidFill>
                  <a:srgbClr val="FF9800"/>
                </a:solidFill>
                <a:latin typeface="Consolas" panose="020B0609020204030204" pitchFamily="49" charset="0"/>
                <a:cs typeface="Consolas" panose="020B0609020204030204" pitchFamily="49" charset="0"/>
              </a:rPr>
              <a:t> </a:t>
            </a:r>
            <a:r>
              <a:rPr lang="en-US" sz="1000">
                <a:solidFill>
                  <a:srgbClr val="0000FF"/>
                </a:solidFill>
                <a:latin typeface="Consolas" panose="020B0609020204030204" pitchFamily="49" charset="0"/>
                <a:cs typeface="Consolas" panose="020B0609020204030204" pitchFamily="49" charset="0"/>
              </a:rPr>
              <a:t>class </a:t>
            </a:r>
            <a:r>
              <a:rPr lang="en-US" sz="1000" dirty="0" err="1">
                <a:solidFill>
                  <a:srgbClr val="FF0000"/>
                </a:solidFill>
                <a:highlight>
                  <a:srgbClr val="FFFF00"/>
                </a:highlight>
                <a:latin typeface="Consolas" panose="020B0609020204030204" pitchFamily="49" charset="0"/>
                <a:cs typeface="Consolas" panose="020B0609020204030204" pitchFamily="49" charset="0"/>
              </a:rPr>
              <a:t>Student</a:t>
            </a:r>
            <a:r>
              <a:rPr lang="en-US" sz="1000">
                <a:solidFill>
                  <a:srgbClr val="0000FF"/>
                </a:solidFill>
                <a:highlight>
                  <a:srgbClr val="FFFF00"/>
                </a:highlight>
                <a:latin typeface="Consolas" panose="020B0609020204030204" pitchFamily="49" charset="0"/>
                <a:cs typeface="Consolas" panose="020B0609020204030204" pitchFamily="49" charset="0"/>
              </a:rPr>
              <a:t> </a:t>
            </a:r>
            <a:r>
              <a:rPr lang="en-US" sz="1000">
                <a:highlight>
                  <a:srgbClr val="FFFF00"/>
                </a:highlight>
                <a:latin typeface="Consolas" panose="020B0609020204030204" pitchFamily="49" charset="0"/>
                <a:cs typeface="Consolas" panose="020B0609020204030204" pitchFamily="49" charset="0"/>
              </a:rPr>
              <a:t>: </a:t>
            </a:r>
            <a:r>
              <a:rPr lang="en-US" sz="1000" dirty="0" err="1">
                <a:solidFill>
                  <a:srgbClr val="FF0000"/>
                </a:solidFill>
                <a:highlight>
                  <a:srgbClr val="FFFF00"/>
                </a:highlight>
                <a:latin typeface="Consolas" panose="020B0609020204030204" pitchFamily="49" charset="0"/>
                <a:cs typeface="Consolas" panose="020B0609020204030204" pitchFamily="49" charset="0"/>
              </a:rPr>
              <a:t>Person</a:t>
            </a:r>
            <a:br>
              <a:rPr lang="en-US" sz="1000" dirty="0">
                <a:latin typeface="Consolas" panose="020B0609020204030204" pitchFamily="49" charset="0"/>
                <a:cs typeface="Consolas" panose="020B0609020204030204" pitchFamily="49" charset="0"/>
              </a:rPr>
            </a:br>
            <a:r>
              <a:rPr lang="en-US" sz="1000" dirty="0">
                <a:latin typeface="Consolas" panose="020B0609020204030204" pitchFamily="49" charset="0"/>
                <a:cs typeface="Consolas" panose="020B0609020204030204" pitchFamily="49" charset="0"/>
              </a:rPr>
              <a:t>{</a:t>
            </a:r>
            <a:br>
              <a:rPr lang="en-US" sz="1000">
                <a:latin typeface="Consolas" panose="020B0609020204030204" pitchFamily="49" charset="0"/>
                <a:cs typeface="Consolas" panose="020B0609020204030204" pitchFamily="49" charset="0"/>
              </a:rPr>
            </a:br>
            <a:r>
              <a:rPr lang="en-US" sz="1000" i="1">
                <a:solidFill>
                  <a:srgbClr val="C00000"/>
                </a:solidFill>
                <a:latin typeface="Consolas" panose="020B0609020204030204" pitchFamily="49" charset="0"/>
              </a:rPr>
              <a:t>    // </a:t>
            </a:r>
            <a:r>
              <a:rPr lang="en-US" sz="1000" i="1" dirty="0">
                <a:solidFill>
                  <a:srgbClr val="C00000"/>
                </a:solidFill>
                <a:latin typeface="Consolas" panose="020B0609020204030204" pitchFamily="49" charset="0"/>
              </a:rPr>
              <a:t>Attributes</a:t>
            </a:r>
          </a:p>
          <a:p>
            <a:pPr marL="51435" indent="0">
              <a:spcBef>
                <a:spcPts val="0"/>
              </a:spcBef>
              <a:buNone/>
            </a:pPr>
            <a:r>
              <a:rPr lang="en-US" sz="1000" dirty="0">
                <a:solidFill>
                  <a:srgbClr val="FF9800"/>
                </a:solidFill>
                <a:latin typeface="Consolas" panose="020B0609020204030204" pitchFamily="49" charset="0"/>
                <a:cs typeface="Consolas" panose="020B0609020204030204" pitchFamily="49" charset="0"/>
              </a:rPr>
              <a:t>    private</a:t>
            </a:r>
            <a:r>
              <a:rPr lang="en-US" sz="1000" i="1">
                <a:solidFill>
                  <a:schemeClr val="accent5"/>
                </a:solidFill>
                <a:latin typeface="Consolas" panose="020B0609020204030204" pitchFamily="49" charset="0"/>
                <a:cs typeface="Consolas" panose="020B0609020204030204" pitchFamily="49" charset="0"/>
              </a:rPr>
              <a:t> </a:t>
            </a:r>
            <a:r>
              <a:rPr lang="en-US" sz="1000">
                <a:solidFill>
                  <a:srgbClr val="0432FF"/>
                </a:solidFill>
                <a:latin typeface="Consolas" panose="020B0609020204030204" pitchFamily="49" charset="0"/>
                <a:cs typeface="Consolas" panose="020B0609020204030204" pitchFamily="49" charset="0"/>
              </a:rPr>
              <a:t>string </a:t>
            </a:r>
            <a:r>
              <a:rPr lang="en-US" sz="1000">
                <a:solidFill>
                  <a:srgbClr val="0070C0"/>
                </a:solidFill>
                <a:latin typeface="Consolas" panose="020B0609020204030204" pitchFamily="49" charset="0"/>
              </a:rPr>
              <a:t>program</a:t>
            </a:r>
            <a:r>
              <a:rPr lang="en-US" sz="1000">
                <a:latin typeface="Consolas" panose="020B0609020204030204" pitchFamily="49" charset="0"/>
                <a:cs typeface="Consolas" panose="020B0609020204030204" pitchFamily="49" charset="0"/>
              </a:rPr>
              <a:t>;</a:t>
            </a:r>
          </a:p>
          <a:p>
            <a:pPr marL="51435" indent="0">
              <a:spcBef>
                <a:spcPts val="0"/>
              </a:spcBef>
              <a:buNone/>
            </a:pPr>
            <a:r>
              <a:rPr lang="en-US" sz="1000" dirty="0">
                <a:solidFill>
                  <a:srgbClr val="FF9800"/>
                </a:solidFill>
                <a:latin typeface="Consolas" panose="020B0609020204030204" pitchFamily="49" charset="0"/>
                <a:cs typeface="Consolas" panose="020B0609020204030204" pitchFamily="49" charset="0"/>
              </a:rPr>
              <a:t>    private</a:t>
            </a:r>
            <a:r>
              <a:rPr lang="en-US" sz="1000" i="1">
                <a:solidFill>
                  <a:schemeClr val="accent5"/>
                </a:solidFill>
                <a:latin typeface="Consolas" panose="020B0609020204030204" pitchFamily="49" charset="0"/>
                <a:cs typeface="Consolas" panose="020B0609020204030204" pitchFamily="49" charset="0"/>
              </a:rPr>
              <a:t> </a:t>
            </a:r>
            <a:r>
              <a:rPr lang="en-US" sz="1000">
                <a:solidFill>
                  <a:srgbClr val="0432FF"/>
                </a:solidFill>
                <a:latin typeface="Consolas" panose="020B0609020204030204" pitchFamily="49" charset="0"/>
                <a:cs typeface="Consolas" panose="020B0609020204030204" pitchFamily="49" charset="0"/>
              </a:rPr>
              <a:t>int </a:t>
            </a:r>
            <a:r>
              <a:rPr lang="en-US" sz="1000">
                <a:solidFill>
                  <a:srgbClr val="0070C0"/>
                </a:solidFill>
                <a:latin typeface="Consolas" panose="020B0609020204030204" pitchFamily="49" charset="0"/>
              </a:rPr>
              <a:t>year</a:t>
            </a:r>
            <a:r>
              <a:rPr lang="en-US" sz="1000">
                <a:latin typeface="Consolas" panose="020B0609020204030204" pitchFamily="49" charset="0"/>
                <a:cs typeface="Consolas" panose="020B0609020204030204" pitchFamily="49" charset="0"/>
              </a:rPr>
              <a:t>;</a:t>
            </a:r>
          </a:p>
          <a:p>
            <a:pPr marL="51435" indent="0">
              <a:spcBef>
                <a:spcPts val="0"/>
              </a:spcBef>
              <a:buNone/>
            </a:pPr>
            <a:endParaRPr lang="en-US" sz="1000">
              <a:latin typeface="Consolas" panose="020B0609020204030204" pitchFamily="49" charset="0"/>
              <a:cs typeface="Consolas" panose="020B0609020204030204" pitchFamily="49" charset="0"/>
            </a:endParaRPr>
          </a:p>
          <a:p>
            <a:pPr marL="51435" indent="0">
              <a:spcBef>
                <a:spcPts val="0"/>
              </a:spcBef>
              <a:buNone/>
            </a:pPr>
            <a:r>
              <a:rPr lang="en-US" sz="1000" i="1">
                <a:solidFill>
                  <a:srgbClr val="C00000"/>
                </a:solidFill>
                <a:latin typeface="Consolas" panose="020B0609020204030204" pitchFamily="49" charset="0"/>
              </a:rPr>
              <a:t>    // </a:t>
            </a:r>
            <a:r>
              <a:rPr lang="en-US" sz="1000" i="1" dirty="0">
                <a:solidFill>
                  <a:srgbClr val="C00000"/>
                </a:solidFill>
                <a:latin typeface="Consolas" panose="020B0609020204030204" pitchFamily="49" charset="0"/>
              </a:rPr>
              <a:t>Constructors</a:t>
            </a:r>
          </a:p>
          <a:p>
            <a:pPr marL="3963988" indent="-3913188">
              <a:spcBef>
                <a:spcPts val="0"/>
              </a:spcBef>
              <a:buNone/>
            </a:pPr>
            <a:r>
              <a:rPr lang="en-US" sz="1000" dirty="0">
                <a:solidFill>
                  <a:srgbClr val="FF9800"/>
                </a:solidFill>
                <a:latin typeface="Consolas" panose="020B0609020204030204" pitchFamily="49" charset="0"/>
                <a:cs typeface="Consolas" panose="020B0609020204030204" pitchFamily="49" charset="0"/>
              </a:rPr>
              <a:t>    public</a:t>
            </a:r>
            <a:r>
              <a:rPr lang="en-US" sz="1000" i="1" dirty="0">
                <a:solidFill>
                  <a:srgbClr val="FF9800"/>
                </a:solidFill>
                <a:latin typeface="Consolas" panose="020B0609020204030204" pitchFamily="49" charset="0"/>
                <a:cs typeface="Consolas" panose="020B0609020204030204" pitchFamily="49" charset="0"/>
              </a:rPr>
              <a:t> </a:t>
            </a:r>
            <a:r>
              <a:rPr lang="en-US" sz="1000" dirty="0" err="1">
                <a:solidFill>
                  <a:srgbClr val="FF0000"/>
                </a:solidFill>
                <a:latin typeface="Consolas" panose="020B0609020204030204" pitchFamily="49" charset="0"/>
                <a:cs typeface="Consolas" panose="020B0609020204030204" pitchFamily="49" charset="0"/>
              </a:rPr>
              <a:t>Student</a:t>
            </a:r>
            <a:r>
              <a:rPr lang="en-US" sz="1000" dirty="0">
                <a:latin typeface="Consolas" panose="020B0609020204030204" pitchFamily="49" charset="0"/>
                <a:cs typeface="Consolas" panose="020B0609020204030204" pitchFamily="49" charset="0"/>
              </a:rPr>
              <a:t>(</a:t>
            </a:r>
            <a:r>
              <a:rPr lang="en-US" sz="1000">
                <a:solidFill>
                  <a:srgbClr val="0432FF"/>
                </a:solidFill>
                <a:latin typeface="Consolas" panose="020B0609020204030204" pitchFamily="49" charset="0"/>
                <a:cs typeface="Consolas" panose="020B0609020204030204" pitchFamily="49" charset="0"/>
              </a:rPr>
              <a:t>string </a:t>
            </a:r>
            <a:r>
              <a:rPr lang="en-US" sz="1000">
                <a:solidFill>
                  <a:srgbClr val="0070C0"/>
                </a:solidFill>
                <a:latin typeface="Consolas" panose="020B0609020204030204" pitchFamily="49" charset="0"/>
              </a:rPr>
              <a:t>name</a:t>
            </a:r>
            <a:r>
              <a:rPr lang="en-US" sz="1000">
                <a:solidFill>
                  <a:srgbClr val="000000"/>
                </a:solidFill>
                <a:latin typeface="Consolas" panose="020B0609020204030204" pitchFamily="49" charset="0"/>
              </a:rPr>
              <a:t>,</a:t>
            </a:r>
            <a:r>
              <a:rPr lang="en-US" sz="1000">
                <a:latin typeface="Consolas" panose="020B0609020204030204" pitchFamily="49" charset="0"/>
              </a:rPr>
              <a:t> </a:t>
            </a:r>
            <a:r>
              <a:rPr lang="en-US" sz="1000">
                <a:solidFill>
                  <a:srgbClr val="0432FF"/>
                </a:solidFill>
                <a:latin typeface="Consolas" panose="020B0609020204030204" pitchFamily="49" charset="0"/>
                <a:cs typeface="Consolas" panose="020B0609020204030204" pitchFamily="49" charset="0"/>
              </a:rPr>
              <a:t>int </a:t>
            </a:r>
            <a:r>
              <a:rPr lang="en-US" sz="1000">
                <a:solidFill>
                  <a:srgbClr val="0070C0"/>
                </a:solidFill>
                <a:latin typeface="Consolas" panose="020B0609020204030204" pitchFamily="49" charset="0"/>
              </a:rPr>
              <a:t>birthYear</a:t>
            </a:r>
            <a:r>
              <a:rPr lang="en-US" sz="1000">
                <a:solidFill>
                  <a:srgbClr val="000000"/>
                </a:solidFill>
                <a:latin typeface="Consolas" panose="020B0609020204030204" pitchFamily="49" charset="0"/>
              </a:rPr>
              <a:t>,</a:t>
            </a:r>
            <a:r>
              <a:rPr lang="en-US" sz="1000">
                <a:latin typeface="Consolas" panose="020B0609020204030204" pitchFamily="49" charset="0"/>
              </a:rPr>
              <a:t> </a:t>
            </a:r>
            <a:r>
              <a:rPr lang="en-US" sz="1000">
                <a:solidFill>
                  <a:srgbClr val="0432FF"/>
                </a:solidFill>
                <a:latin typeface="Consolas" panose="020B0609020204030204" pitchFamily="49" charset="0"/>
                <a:cs typeface="Consolas" panose="020B0609020204030204" pitchFamily="49" charset="0"/>
              </a:rPr>
              <a:t>string </a:t>
            </a:r>
            <a:r>
              <a:rPr lang="en-US" sz="1000">
                <a:solidFill>
                  <a:srgbClr val="0070C0"/>
                </a:solidFill>
                <a:latin typeface="Consolas" panose="020B0609020204030204" pitchFamily="49" charset="0"/>
              </a:rPr>
              <a:t>address</a:t>
            </a:r>
            <a:r>
              <a:rPr lang="en-US" sz="1000">
                <a:solidFill>
                  <a:srgbClr val="000000"/>
                </a:solidFill>
                <a:latin typeface="Consolas" panose="020B0609020204030204" pitchFamily="49" charset="0"/>
              </a:rPr>
              <a:t>,</a:t>
            </a:r>
            <a:r>
              <a:rPr lang="en-US" sz="1000">
                <a:solidFill>
                  <a:srgbClr val="0432FF"/>
                </a:solidFill>
                <a:latin typeface="Consolas" panose="020B0609020204030204" pitchFamily="49" charset="0"/>
                <a:cs typeface="Consolas" panose="020B0609020204030204" pitchFamily="49" charset="0"/>
              </a:rPr>
              <a:t> string </a:t>
            </a:r>
            <a:r>
              <a:rPr lang="en-US" sz="1000">
                <a:solidFill>
                  <a:srgbClr val="0070C0"/>
                </a:solidFill>
                <a:latin typeface="Consolas" panose="020B0609020204030204" pitchFamily="49" charset="0"/>
              </a:rPr>
              <a:t>program</a:t>
            </a:r>
            <a:r>
              <a:rPr lang="en-US" sz="1000">
                <a:solidFill>
                  <a:srgbClr val="000000"/>
                </a:solidFill>
                <a:latin typeface="Consolas" panose="020B0609020204030204" pitchFamily="49" charset="0"/>
              </a:rPr>
              <a:t>,</a:t>
            </a:r>
            <a:r>
              <a:rPr lang="en-US" sz="1000">
                <a:latin typeface="Consolas" panose="020B0609020204030204" pitchFamily="49" charset="0"/>
              </a:rPr>
              <a:t> </a:t>
            </a:r>
            <a:r>
              <a:rPr lang="en-US" sz="1000">
                <a:solidFill>
                  <a:srgbClr val="0432FF"/>
                </a:solidFill>
                <a:latin typeface="Consolas" panose="020B0609020204030204" pitchFamily="49" charset="0"/>
                <a:cs typeface="Consolas" panose="020B0609020204030204" pitchFamily="49" charset="0"/>
              </a:rPr>
              <a:t>int </a:t>
            </a:r>
            <a:r>
              <a:rPr lang="en-US" sz="1000">
                <a:solidFill>
                  <a:srgbClr val="0070C0"/>
                </a:solidFill>
                <a:latin typeface="Consolas" panose="020B0609020204030204" pitchFamily="49" charset="0"/>
              </a:rPr>
              <a:t>year</a:t>
            </a:r>
            <a:r>
              <a:rPr lang="en-US" sz="1000" dirty="0">
                <a:latin typeface="Consolas" panose="020B0609020204030204" pitchFamily="49" charset="0"/>
                <a:cs typeface="Consolas" panose="020B0609020204030204" pitchFamily="49" charset="0"/>
              </a:rPr>
              <a:t>)       </a:t>
            </a:r>
            <a:r>
              <a:rPr lang="en-US" sz="1000" dirty="0">
                <a:highlight>
                  <a:srgbClr val="FFFF00"/>
                </a:highlight>
                <a:latin typeface="Consolas" panose="020B0609020204030204" pitchFamily="49" charset="0"/>
                <a:cs typeface="Consolas" panose="020B0609020204030204" pitchFamily="49" charset="0"/>
              </a:rPr>
              <a:t>: </a:t>
            </a:r>
            <a:r>
              <a:rPr lang="en-US" sz="1000" dirty="0">
                <a:solidFill>
                  <a:srgbClr val="0432FF"/>
                </a:solidFill>
                <a:highlight>
                  <a:srgbClr val="FFFF00"/>
                </a:highlight>
                <a:latin typeface="Consolas" panose="020B0609020204030204" pitchFamily="49" charset="0"/>
                <a:cs typeface="Consolas" panose="020B0609020204030204" pitchFamily="49" charset="0"/>
              </a:rPr>
              <a:t>base</a:t>
            </a:r>
            <a:r>
              <a:rPr lang="en-US" sz="1000" dirty="0">
                <a:highlight>
                  <a:srgbClr val="FFFF00"/>
                </a:highlight>
                <a:latin typeface="Consolas" panose="020B0609020204030204" pitchFamily="49" charset="0"/>
                <a:cs typeface="Consolas" panose="020B0609020204030204" pitchFamily="49" charset="0"/>
              </a:rPr>
              <a:t>(</a:t>
            </a:r>
            <a:r>
              <a:rPr lang="en-US" sz="1000">
                <a:solidFill>
                  <a:srgbClr val="0070C0"/>
                </a:solidFill>
                <a:highlight>
                  <a:srgbClr val="FFFF00"/>
                </a:highlight>
                <a:latin typeface="Consolas" panose="020B0609020204030204" pitchFamily="49" charset="0"/>
              </a:rPr>
              <a:t>name</a:t>
            </a:r>
            <a:r>
              <a:rPr lang="en-US" sz="1000">
                <a:solidFill>
                  <a:srgbClr val="000000"/>
                </a:solidFill>
                <a:highlight>
                  <a:srgbClr val="FFFF00"/>
                </a:highlight>
                <a:latin typeface="Consolas" panose="020B0609020204030204" pitchFamily="49" charset="0"/>
              </a:rPr>
              <a:t>,</a:t>
            </a:r>
            <a:r>
              <a:rPr lang="en-US" sz="1000">
                <a:highlight>
                  <a:srgbClr val="FFFF00"/>
                </a:highlight>
                <a:latin typeface="Consolas" panose="020B0609020204030204" pitchFamily="49" charset="0"/>
              </a:rPr>
              <a:t> </a:t>
            </a:r>
            <a:r>
              <a:rPr lang="en-US" sz="1000">
                <a:solidFill>
                  <a:srgbClr val="0070C0"/>
                </a:solidFill>
                <a:highlight>
                  <a:srgbClr val="FFFF00"/>
                </a:highlight>
                <a:latin typeface="Consolas" panose="020B0609020204030204" pitchFamily="49" charset="0"/>
              </a:rPr>
              <a:t>birthYear</a:t>
            </a:r>
            <a:r>
              <a:rPr lang="en-US" sz="1000">
                <a:solidFill>
                  <a:srgbClr val="000000"/>
                </a:solidFill>
                <a:highlight>
                  <a:srgbClr val="FFFF00"/>
                </a:highlight>
                <a:latin typeface="Consolas" panose="020B0609020204030204" pitchFamily="49" charset="0"/>
              </a:rPr>
              <a:t>,</a:t>
            </a:r>
            <a:r>
              <a:rPr lang="en-US" sz="1000">
                <a:highlight>
                  <a:srgbClr val="FFFF00"/>
                </a:highlight>
                <a:latin typeface="Consolas" panose="020B0609020204030204" pitchFamily="49" charset="0"/>
              </a:rPr>
              <a:t> </a:t>
            </a:r>
            <a:r>
              <a:rPr lang="en-US" sz="1000">
                <a:solidFill>
                  <a:srgbClr val="0070C0"/>
                </a:solidFill>
                <a:highlight>
                  <a:srgbClr val="FFFF00"/>
                </a:highlight>
                <a:latin typeface="Consolas" panose="020B0609020204030204" pitchFamily="49" charset="0"/>
              </a:rPr>
              <a:t>address</a:t>
            </a:r>
            <a:r>
              <a:rPr lang="en-US" sz="1000" dirty="0">
                <a:highlight>
                  <a:srgbClr val="FFFF00"/>
                </a:highlight>
                <a:latin typeface="Consolas" panose="020B0609020204030204" pitchFamily="49" charset="0"/>
                <a:cs typeface="Consolas" panose="020B0609020204030204" pitchFamily="49" charset="0"/>
              </a:rPr>
              <a:t>) </a:t>
            </a:r>
          </a:p>
          <a:p>
            <a:pPr marL="51435" indent="0">
              <a:spcBef>
                <a:spcPts val="0"/>
              </a:spcBef>
              <a:buNone/>
            </a:pPr>
            <a:r>
              <a:rPr lang="en-US" sz="1000" dirty="0">
                <a:latin typeface="Consolas" panose="020B0609020204030204" pitchFamily="49" charset="0"/>
                <a:cs typeface="Consolas" panose="020B0609020204030204" pitchFamily="49" charset="0"/>
              </a:rPr>
              <a:t>    </a:t>
            </a:r>
            <a:r>
              <a:rPr lang="en-US" sz="1000">
                <a:latin typeface="Consolas" panose="020B0609020204030204" pitchFamily="49" charset="0"/>
                <a:cs typeface="Consolas" panose="020B0609020204030204" pitchFamily="49" charset="0"/>
              </a:rPr>
              <a:t>{</a:t>
            </a:r>
            <a:endParaRPr lang="en-US" sz="1000">
              <a:solidFill>
                <a:srgbClr val="000000"/>
              </a:solidFill>
              <a:latin typeface="Consolas" panose="020B0609020204030204" pitchFamily="49" charset="0"/>
            </a:endParaRPr>
          </a:p>
          <a:p>
            <a:pPr marL="51435" indent="0">
              <a:spcBef>
                <a:spcPts val="0"/>
              </a:spcBef>
              <a:buNone/>
            </a:pPr>
            <a:r>
              <a:rPr lang="en-US" sz="1000">
                <a:solidFill>
                  <a:srgbClr val="0070C0"/>
                </a:solidFill>
                <a:latin typeface="Consolas" panose="020B0609020204030204" pitchFamily="49" charset="0"/>
              </a:rPr>
              <a:t>        </a:t>
            </a:r>
            <a:r>
              <a:rPr lang="en-US" sz="1000">
                <a:solidFill>
                  <a:srgbClr val="0432FF"/>
                </a:solidFill>
                <a:latin typeface="Consolas" panose="020B0609020204030204" pitchFamily="49" charset="0"/>
              </a:rPr>
              <a:t>this</a:t>
            </a:r>
            <a:r>
              <a:rPr lang="en-US" sz="1000">
                <a:latin typeface="Consolas" panose="020B0609020204030204" pitchFamily="49" charset="0"/>
              </a:rPr>
              <a:t>.</a:t>
            </a:r>
            <a:r>
              <a:rPr lang="en-US" sz="1000">
                <a:solidFill>
                  <a:srgbClr val="0070C0"/>
                </a:solidFill>
                <a:latin typeface="Consolas" panose="020B0609020204030204" pitchFamily="49" charset="0"/>
              </a:rPr>
              <a:t>program </a:t>
            </a:r>
            <a:r>
              <a:rPr lang="en-US" sz="1000">
                <a:solidFill>
                  <a:srgbClr val="000000"/>
                </a:solidFill>
                <a:latin typeface="Consolas" panose="020B0609020204030204" pitchFamily="49" charset="0"/>
              </a:rPr>
              <a:t>=</a:t>
            </a:r>
            <a:r>
              <a:rPr lang="en-US" sz="1000">
                <a:solidFill>
                  <a:srgbClr val="0070C0"/>
                </a:solidFill>
                <a:latin typeface="Consolas" panose="020B0609020204030204" pitchFamily="49" charset="0"/>
              </a:rPr>
              <a:t> program</a:t>
            </a:r>
            <a:r>
              <a:rPr lang="en-US" sz="1000">
                <a:solidFill>
                  <a:srgbClr val="000000"/>
                </a:solidFill>
                <a:latin typeface="Consolas" panose="020B0609020204030204" pitchFamily="49" charset="0"/>
              </a:rPr>
              <a:t>; </a:t>
            </a:r>
          </a:p>
          <a:p>
            <a:pPr marL="51435" indent="0">
              <a:spcBef>
                <a:spcPts val="0"/>
              </a:spcBef>
              <a:buNone/>
            </a:pPr>
            <a:r>
              <a:rPr lang="en-US" sz="1000">
                <a:solidFill>
                  <a:srgbClr val="000000"/>
                </a:solidFill>
                <a:latin typeface="Consolas" panose="020B0609020204030204" pitchFamily="49" charset="0"/>
              </a:rPr>
              <a:t>        </a:t>
            </a:r>
            <a:r>
              <a:rPr lang="en-US" sz="1000">
                <a:solidFill>
                  <a:srgbClr val="0432FF"/>
                </a:solidFill>
                <a:latin typeface="Consolas" panose="020B0609020204030204" pitchFamily="49" charset="0"/>
              </a:rPr>
              <a:t>this</a:t>
            </a:r>
            <a:r>
              <a:rPr lang="en-US" sz="1000">
                <a:latin typeface="Consolas" panose="020B0609020204030204" pitchFamily="49" charset="0"/>
              </a:rPr>
              <a:t>.</a:t>
            </a:r>
            <a:r>
              <a:rPr lang="en-US" sz="1000">
                <a:solidFill>
                  <a:srgbClr val="0070C0"/>
                </a:solidFill>
                <a:latin typeface="Consolas" panose="020B0609020204030204" pitchFamily="49" charset="0"/>
              </a:rPr>
              <a:t>year </a:t>
            </a:r>
            <a:r>
              <a:rPr lang="en-US" sz="1000">
                <a:solidFill>
                  <a:srgbClr val="000000"/>
                </a:solidFill>
                <a:latin typeface="Consolas" panose="020B0609020204030204" pitchFamily="49" charset="0"/>
              </a:rPr>
              <a:t>=</a:t>
            </a:r>
            <a:r>
              <a:rPr lang="en-US" sz="1000">
                <a:solidFill>
                  <a:srgbClr val="0070C0"/>
                </a:solidFill>
                <a:latin typeface="Consolas" panose="020B0609020204030204" pitchFamily="49" charset="0"/>
              </a:rPr>
              <a:t> year</a:t>
            </a:r>
            <a:r>
              <a:rPr lang="en-US" sz="1000">
                <a:solidFill>
                  <a:srgbClr val="000000"/>
                </a:solidFill>
                <a:latin typeface="Consolas" panose="020B0609020204030204" pitchFamily="49" charset="0"/>
              </a:rPr>
              <a:t>; </a:t>
            </a:r>
            <a:endParaRPr lang="en-US" sz="1000">
              <a:solidFill>
                <a:srgbClr val="000000"/>
              </a:solidFill>
              <a:latin typeface="Consolas" panose="020B0609020204030204" pitchFamily="49" charset="0"/>
              <a:cs typeface="Consolas" panose="020B0609020204030204" pitchFamily="49" charset="0"/>
            </a:endParaRPr>
          </a:p>
          <a:p>
            <a:pPr marL="51435" indent="0">
              <a:spcBef>
                <a:spcPts val="0"/>
              </a:spcBef>
              <a:buNone/>
            </a:pPr>
            <a:r>
              <a:rPr lang="en-US" sz="1000">
                <a:latin typeface="Consolas" panose="020B0609020204030204" pitchFamily="49" charset="0"/>
                <a:cs typeface="Consolas" panose="020B0609020204030204" pitchFamily="49" charset="0"/>
              </a:rPr>
              <a:t>    }</a:t>
            </a:r>
            <a:endParaRPr lang="en-US" sz="1000" dirty="0">
              <a:latin typeface="Consolas" panose="020B0609020204030204" pitchFamily="49" charset="0"/>
              <a:cs typeface="Consolas" panose="020B0609020204030204" pitchFamily="49" charset="0"/>
            </a:endParaRPr>
          </a:p>
          <a:p>
            <a:pPr marL="51435" indent="0">
              <a:spcBef>
                <a:spcPts val="0"/>
              </a:spcBef>
              <a:buNone/>
            </a:pPr>
            <a:br>
              <a:rPr lang="en-US" sz="1000">
                <a:latin typeface="Consolas" panose="020B0609020204030204" pitchFamily="49" charset="0"/>
                <a:cs typeface="Consolas" panose="020B0609020204030204" pitchFamily="49" charset="0"/>
              </a:rPr>
            </a:br>
            <a:r>
              <a:rPr lang="en-US" sz="1000">
                <a:latin typeface="Consolas" panose="020B0609020204030204" pitchFamily="49" charset="0"/>
                <a:cs typeface="Consolas" panose="020B0609020204030204" pitchFamily="49" charset="0"/>
              </a:rPr>
              <a:t>    </a:t>
            </a:r>
            <a:r>
              <a:rPr lang="en-US" sz="1000" i="1">
                <a:solidFill>
                  <a:srgbClr val="C00000"/>
                </a:solidFill>
                <a:latin typeface="Consolas" panose="020B0609020204030204" pitchFamily="49" charset="0"/>
              </a:rPr>
              <a:t>// </a:t>
            </a:r>
            <a:r>
              <a:rPr lang="en-US" sz="1000" i="1" dirty="0">
                <a:solidFill>
                  <a:srgbClr val="C00000"/>
                </a:solidFill>
                <a:latin typeface="Consolas" panose="020B0609020204030204" pitchFamily="49" charset="0"/>
              </a:rPr>
              <a:t>Methods</a:t>
            </a:r>
          </a:p>
          <a:p>
            <a:pPr marL="51435" indent="0">
              <a:spcBef>
                <a:spcPts val="0"/>
              </a:spcBef>
              <a:buNone/>
            </a:pPr>
            <a:r>
              <a:rPr lang="en-US" sz="1000" dirty="0">
                <a:solidFill>
                  <a:srgbClr val="FF9800"/>
                </a:solidFill>
                <a:latin typeface="Consolas" panose="020B0609020204030204" pitchFamily="49" charset="0"/>
                <a:cs typeface="Consolas" panose="020B0609020204030204" pitchFamily="49" charset="0"/>
              </a:rPr>
              <a:t>    public</a:t>
            </a:r>
            <a:r>
              <a:rPr lang="en-US" sz="1000" i="1">
                <a:solidFill>
                  <a:srgbClr val="FF9800"/>
                </a:solidFill>
                <a:latin typeface="Consolas" panose="020B0609020204030204" pitchFamily="49" charset="0"/>
                <a:cs typeface="Consolas" panose="020B0609020204030204" pitchFamily="49" charset="0"/>
              </a:rPr>
              <a:t> </a:t>
            </a:r>
            <a:r>
              <a:rPr lang="en-US" sz="1000">
                <a:solidFill>
                  <a:srgbClr val="0432FF"/>
                </a:solidFill>
                <a:latin typeface="Consolas" panose="020B0609020204030204" pitchFamily="49" charset="0"/>
                <a:cs typeface="Consolas" panose="020B0609020204030204" pitchFamily="49" charset="0"/>
              </a:rPr>
              <a:t>void </a:t>
            </a:r>
            <a:r>
              <a:rPr lang="en-US" sz="1000">
                <a:solidFill>
                  <a:srgbClr val="FEA400"/>
                </a:solidFill>
                <a:latin typeface="Consolas" panose="020B0609020204030204" pitchFamily="49" charset="0"/>
              </a:rPr>
              <a:t>ChangeProgram</a:t>
            </a:r>
            <a:r>
              <a:rPr lang="en-US" sz="1000" dirty="0">
                <a:latin typeface="Consolas" panose="020B0609020204030204" pitchFamily="49" charset="0"/>
                <a:cs typeface="Consolas" panose="020B0609020204030204" pitchFamily="49" charset="0"/>
              </a:rPr>
              <a:t>(</a:t>
            </a:r>
            <a:r>
              <a:rPr lang="en-US" sz="1000">
                <a:solidFill>
                  <a:srgbClr val="0432FF"/>
                </a:solidFill>
                <a:latin typeface="Consolas" panose="020B0609020204030204" pitchFamily="49" charset="0"/>
                <a:cs typeface="Consolas" panose="020B0609020204030204" pitchFamily="49" charset="0"/>
              </a:rPr>
              <a:t>string </a:t>
            </a:r>
            <a:r>
              <a:rPr lang="en-US" sz="1000">
                <a:solidFill>
                  <a:srgbClr val="0070C0"/>
                </a:solidFill>
                <a:latin typeface="Consolas" panose="020B0609020204030204" pitchFamily="49" charset="0"/>
              </a:rPr>
              <a:t>program</a:t>
            </a:r>
            <a:r>
              <a:rPr lang="en-US" sz="1000" dirty="0">
                <a:latin typeface="Consolas" panose="020B0609020204030204" pitchFamily="49" charset="0"/>
                <a:cs typeface="Consolas" panose="020B0609020204030204" pitchFamily="49" charset="0"/>
              </a:rPr>
              <a:t>) </a:t>
            </a:r>
            <a:r>
              <a:rPr lang="en-US" sz="1000">
                <a:latin typeface="Consolas" panose="020B0609020204030204" pitchFamily="49" charset="0"/>
                <a:cs typeface="Consolas" panose="020B0609020204030204" pitchFamily="49" charset="0"/>
              </a:rPr>
              <a:t>{. . .}</a:t>
            </a:r>
            <a:br>
              <a:rPr lang="en-US" sz="1000" dirty="0">
                <a:latin typeface="Consolas" panose="020B0609020204030204" pitchFamily="49" charset="0"/>
                <a:cs typeface="Consolas" panose="020B0609020204030204" pitchFamily="49" charset="0"/>
              </a:rPr>
            </a:br>
            <a:r>
              <a:rPr lang="en-US" sz="1000" dirty="0">
                <a:latin typeface="Consolas" panose="020B0609020204030204" pitchFamily="49" charset="0"/>
                <a:cs typeface="Consolas" panose="020B0609020204030204" pitchFamily="49" charset="0"/>
              </a:rPr>
              <a:t>}</a:t>
            </a:r>
          </a:p>
          <a:p>
            <a:pPr marL="51435" marR="0" lvl="0" indent="0" algn="l" defTabSz="914400" rtl="0" eaLnBrk="1" fontAlgn="auto" latinLnBrk="0" hangingPunct="1">
              <a:lnSpc>
                <a:spcPct val="100000"/>
              </a:lnSpc>
              <a:spcBef>
                <a:spcPts val="0"/>
              </a:spcBef>
              <a:spcAft>
                <a:spcPts val="0"/>
              </a:spcAft>
              <a:buClrTx/>
              <a:buSzPct val="95000"/>
              <a:buFont typeface="Wingdings"/>
              <a:buNone/>
              <a:tabLst/>
              <a:defRPr/>
            </a:pPr>
            <a:endParaRPr kumimoji="0" lang="en-US" sz="1000" b="0" i="0" u="none" strike="noStrike" kern="1200" cap="none" spc="0" normalizeH="0" baseline="0" noProof="0">
              <a:ln>
                <a:noFill/>
              </a:ln>
              <a:solidFill>
                <a:prstClr val="black"/>
              </a:solidFill>
              <a:effectLst/>
              <a:uLnTx/>
              <a:uFillTx/>
              <a:latin typeface="Consolas" panose="020B0609020204030204" pitchFamily="49" charset="0"/>
            </a:endParaRPr>
          </a:p>
        </p:txBody>
      </p:sp>
      <p:sp>
        <p:nvSpPr>
          <p:cNvPr id="5" name="Line Callout 2 4">
            <a:extLst>
              <a:ext uri="{FF2B5EF4-FFF2-40B4-BE49-F238E27FC236}">
                <a16:creationId xmlns:a16="http://schemas.microsoft.com/office/drawing/2014/main" id="{870C22EF-8E21-1E69-A24C-53821EE3048C}"/>
              </a:ext>
            </a:extLst>
          </p:cNvPr>
          <p:cNvSpPr/>
          <p:nvPr/>
        </p:nvSpPr>
        <p:spPr>
          <a:xfrm>
            <a:off x="4111191" y="3147236"/>
            <a:ext cx="2468030" cy="521516"/>
          </a:xfrm>
          <a:prstGeom prst="borderCallout2">
            <a:avLst>
              <a:gd name="adj1" fmla="val -1441"/>
              <a:gd name="adj2" fmla="val 49080"/>
              <a:gd name="adj3" fmla="val -23970"/>
              <a:gd name="adj4" fmla="val 46364"/>
              <a:gd name="adj5" fmla="val -40967"/>
              <a:gd name="adj6" fmla="val 44168"/>
            </a:avLst>
          </a:prstGeom>
        </p:spPr>
        <p:style>
          <a:lnRef idx="1">
            <a:schemeClr val="accent5"/>
          </a:lnRef>
          <a:fillRef idx="2">
            <a:schemeClr val="accent5"/>
          </a:fillRef>
          <a:effectRef idx="1">
            <a:schemeClr val="accent5"/>
          </a:effectRef>
          <a:fontRef idx="minor">
            <a:schemeClr val="dk1"/>
          </a:fontRef>
        </p:style>
        <p:txBody>
          <a:bodyPr rtlCol="0" anchor="ctr"/>
          <a:lstStyle/>
          <a:p>
            <a:pPr algn="just"/>
            <a:r>
              <a:rPr lang="en-VN" sz="1000">
                <a:latin typeface="Roboto" panose="02000000000000000000" pitchFamily="2" charset="0"/>
                <a:ea typeface="Roboto" panose="02000000000000000000" pitchFamily="2" charset="0"/>
              </a:rPr>
              <a:t>Gọi constructor </a:t>
            </a:r>
            <a:r>
              <a:rPr lang="en-US" sz="1000" dirty="0" err="1">
                <a:solidFill>
                  <a:srgbClr val="FF0000"/>
                </a:solidFill>
                <a:latin typeface="Consolas" panose="020B0609020204030204" pitchFamily="49" charset="0"/>
                <a:cs typeface="Consolas" panose="020B0609020204030204" pitchFamily="49" charset="0"/>
              </a:rPr>
              <a:t>Person</a:t>
            </a:r>
            <a:r>
              <a:rPr lang="en-US" sz="1000" dirty="0">
                <a:latin typeface="Consolas" panose="020B0609020204030204" pitchFamily="49" charset="0"/>
                <a:cs typeface="Consolas" panose="020B0609020204030204" pitchFamily="49" charset="0"/>
              </a:rPr>
              <a:t>(</a:t>
            </a:r>
            <a:r>
              <a:rPr lang="en-US" sz="1000">
                <a:solidFill>
                  <a:srgbClr val="0432FF"/>
                </a:solidFill>
                <a:latin typeface="Consolas" panose="020B0609020204030204" pitchFamily="49" charset="0"/>
                <a:cs typeface="Consolas" panose="020B0609020204030204" pitchFamily="49" charset="0"/>
              </a:rPr>
              <a:t>string </a:t>
            </a:r>
            <a:r>
              <a:rPr lang="en-US" sz="1000">
                <a:solidFill>
                  <a:srgbClr val="0070C0"/>
                </a:solidFill>
                <a:latin typeface="Consolas" panose="020B0609020204030204" pitchFamily="49" charset="0"/>
              </a:rPr>
              <a:t>name</a:t>
            </a:r>
            <a:r>
              <a:rPr lang="en-US" sz="1000">
                <a:solidFill>
                  <a:srgbClr val="000000"/>
                </a:solidFill>
                <a:latin typeface="Consolas" panose="020B0609020204030204" pitchFamily="49" charset="0"/>
              </a:rPr>
              <a:t>,</a:t>
            </a:r>
            <a:r>
              <a:rPr lang="en-US" sz="1000">
                <a:latin typeface="Consolas" panose="020B0609020204030204" pitchFamily="49" charset="0"/>
              </a:rPr>
              <a:t> </a:t>
            </a:r>
            <a:r>
              <a:rPr lang="en-US" sz="1000">
                <a:solidFill>
                  <a:srgbClr val="0432FF"/>
                </a:solidFill>
                <a:latin typeface="Consolas" panose="020B0609020204030204" pitchFamily="49" charset="0"/>
                <a:cs typeface="Consolas" panose="020B0609020204030204" pitchFamily="49" charset="0"/>
              </a:rPr>
              <a:t>int </a:t>
            </a:r>
            <a:r>
              <a:rPr lang="en-US" sz="1000">
                <a:solidFill>
                  <a:srgbClr val="0070C0"/>
                </a:solidFill>
                <a:latin typeface="Consolas" panose="020B0609020204030204" pitchFamily="49" charset="0"/>
              </a:rPr>
              <a:t>birthYear</a:t>
            </a:r>
            <a:r>
              <a:rPr lang="en-US" sz="1000">
                <a:solidFill>
                  <a:srgbClr val="000000"/>
                </a:solidFill>
                <a:latin typeface="Consolas" panose="020B0609020204030204" pitchFamily="49" charset="0"/>
              </a:rPr>
              <a:t>,</a:t>
            </a:r>
            <a:r>
              <a:rPr lang="en-US" sz="1000">
                <a:latin typeface="Consolas" panose="020B0609020204030204" pitchFamily="49" charset="0"/>
              </a:rPr>
              <a:t> </a:t>
            </a:r>
            <a:r>
              <a:rPr lang="en-US" sz="1000">
                <a:solidFill>
                  <a:srgbClr val="0432FF"/>
                </a:solidFill>
                <a:latin typeface="Consolas" panose="020B0609020204030204" pitchFamily="49" charset="0"/>
                <a:cs typeface="Consolas" panose="020B0609020204030204" pitchFamily="49" charset="0"/>
              </a:rPr>
              <a:t>string </a:t>
            </a:r>
            <a:r>
              <a:rPr lang="en-US" sz="1000">
                <a:solidFill>
                  <a:srgbClr val="0070C0"/>
                </a:solidFill>
                <a:latin typeface="Consolas" panose="020B0609020204030204" pitchFamily="49" charset="0"/>
              </a:rPr>
              <a:t>address</a:t>
            </a:r>
            <a:r>
              <a:rPr lang="en-US" sz="1000" dirty="0">
                <a:latin typeface="Consolas" panose="020B0609020204030204" pitchFamily="49" charset="0"/>
                <a:cs typeface="Consolas" panose="020B0609020204030204" pitchFamily="49" charset="0"/>
              </a:rPr>
              <a:t>)</a:t>
            </a:r>
            <a:endParaRPr lang="en-VN" sz="1000">
              <a:solidFill>
                <a:srgbClr val="0432FF"/>
              </a:solidFill>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623394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3"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upRigh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B75EB-42E3-C744-9CAF-7D2DB53CDAC0}"/>
              </a:ext>
            </a:extLst>
          </p:cNvPr>
          <p:cNvSpPr>
            <a:spLocks noGrp="1"/>
          </p:cNvSpPr>
          <p:nvPr>
            <p:ph type="title"/>
          </p:nvPr>
        </p:nvSpPr>
        <p:spPr/>
        <p:txBody>
          <a:bodyPr/>
          <a:lstStyle/>
          <a:p>
            <a:r>
              <a:rPr lang="en-VN"/>
              <a:t>Tính Kế thừa</a:t>
            </a:r>
          </a:p>
        </p:txBody>
      </p:sp>
      <p:sp>
        <p:nvSpPr>
          <p:cNvPr id="10" name="Slide Number Placeholder 9">
            <a:extLst>
              <a:ext uri="{FF2B5EF4-FFF2-40B4-BE49-F238E27FC236}">
                <a16:creationId xmlns:a16="http://schemas.microsoft.com/office/drawing/2014/main" id="{E0492333-E1FD-0743-A73D-1995560B0D93}"/>
              </a:ext>
            </a:extLst>
          </p:cNvPr>
          <p:cNvSpPr>
            <a:spLocks noGrp="1"/>
          </p:cNvSpPr>
          <p:nvPr>
            <p:ph type="sldNum" idx="12"/>
          </p:nvPr>
        </p:nvSpPr>
        <p:spPr/>
        <p:txBody>
          <a:bodyPr/>
          <a:lstStyle/>
          <a:p>
            <a:fld id="{00000000-1234-1234-1234-123412341234}" type="slidenum">
              <a:rPr lang="en"/>
              <a:pPr/>
              <a:t>15</a:t>
            </a:fld>
            <a:endParaRPr lang="en"/>
          </a:p>
        </p:txBody>
      </p:sp>
      <p:sp>
        <p:nvSpPr>
          <p:cNvPr id="8" name="Content Placeholder 5">
            <a:extLst>
              <a:ext uri="{FF2B5EF4-FFF2-40B4-BE49-F238E27FC236}">
                <a16:creationId xmlns:a16="http://schemas.microsoft.com/office/drawing/2014/main" id="{06F1F341-6005-0740-A644-D6A2036ED08B}"/>
              </a:ext>
            </a:extLst>
          </p:cNvPr>
          <p:cNvSpPr txBox="1">
            <a:spLocks/>
          </p:cNvSpPr>
          <p:nvPr/>
        </p:nvSpPr>
        <p:spPr>
          <a:xfrm>
            <a:off x="170592" y="1500171"/>
            <a:ext cx="6516816" cy="3294129"/>
          </a:xfrm>
          <a:prstGeom prst="rect">
            <a:avLst/>
          </a:prstGeom>
          <a:solidFill>
            <a:sysClr val="window" lastClr="FFFFFF"/>
          </a:solidFill>
          <a:ln>
            <a:solidFill>
              <a:schemeClr val="accent2"/>
            </a:solidFill>
          </a:ln>
          <a:effectLst>
            <a:outerShdw blurRad="127000" dist="63500" dir="2700000" algn="tl" rotWithShape="0">
              <a:prstClr val="black">
                <a:alpha val="40000"/>
              </a:prstClr>
            </a:outerShdw>
          </a:effectLst>
        </p:spPr>
        <p:txBody>
          <a:bodyPr>
            <a:noAutofit/>
          </a:bodyPr>
          <a:lstStyle>
            <a:lvl1pPr marL="308610" indent="-257175" algn="l" rtl="0" eaLnBrk="1" latinLnBrk="0" hangingPunct="1">
              <a:spcBef>
                <a:spcPts val="525"/>
              </a:spcBef>
              <a:buSzPct val="95000"/>
              <a:buFont typeface="Wingdings"/>
              <a:buChar char=""/>
              <a:defRPr sz="1500" kern="1200" spc="0">
                <a:solidFill>
                  <a:schemeClr val="tx1"/>
                </a:solidFill>
                <a:latin typeface="+mn-lt"/>
                <a:ea typeface="+mn-ea"/>
                <a:cs typeface="Arial" pitchFamily="34" charset="0"/>
              </a:defRPr>
            </a:lvl1pPr>
            <a:lvl2pPr marL="555498" indent="-214313" algn="l" rtl="0" eaLnBrk="1" latinLnBrk="0" hangingPunct="1">
              <a:spcBef>
                <a:spcPct val="20000"/>
              </a:spcBef>
              <a:buClr>
                <a:schemeClr val="accent2"/>
              </a:buClr>
              <a:buSzPct val="90000"/>
              <a:buFont typeface="Wingdings"/>
              <a:buChar char=""/>
              <a:defRPr sz="1350" kern="1200" spc="0">
                <a:solidFill>
                  <a:schemeClr val="tx1"/>
                </a:solidFill>
                <a:latin typeface="+mn-lt"/>
                <a:ea typeface="+mn-ea"/>
                <a:cs typeface="Arial" pitchFamily="34" charset="0"/>
              </a:defRPr>
            </a:lvl2pPr>
            <a:lvl3pPr marL="747522" indent="-171450" algn="l" rtl="0" eaLnBrk="1" latinLnBrk="0" hangingPunct="1">
              <a:spcBef>
                <a:spcPct val="20000"/>
              </a:spcBef>
              <a:buClr>
                <a:schemeClr val="accent2"/>
              </a:buClr>
              <a:buFont typeface="Wingdings 2"/>
              <a:buChar char=""/>
              <a:defRPr sz="1200" kern="1200" spc="0">
                <a:solidFill>
                  <a:schemeClr val="tx1"/>
                </a:solidFill>
                <a:latin typeface="+mn-lt"/>
                <a:ea typeface="+mn-ea"/>
                <a:cs typeface="Arial" pitchFamily="34" charset="0"/>
              </a:defRPr>
            </a:lvl3pPr>
            <a:lvl4pPr marL="946404" indent="-171450" algn="l" rtl="0" eaLnBrk="1" latinLnBrk="0" hangingPunct="1">
              <a:spcBef>
                <a:spcPct val="20000"/>
              </a:spcBef>
              <a:buClr>
                <a:schemeClr val="accent3"/>
              </a:buClr>
              <a:buFont typeface="Wingdings 3"/>
              <a:buChar char=""/>
              <a:defRPr sz="1200" kern="1200" spc="0">
                <a:solidFill>
                  <a:schemeClr val="tx1"/>
                </a:solidFill>
                <a:latin typeface="+mn-lt"/>
                <a:ea typeface="+mn-ea"/>
                <a:cs typeface="Arial" pitchFamily="34" charset="0"/>
              </a:defRPr>
            </a:lvl4pPr>
            <a:lvl5pPr marL="1110996" indent="-157734" algn="l" rtl="0" eaLnBrk="1" latinLnBrk="0" hangingPunct="1">
              <a:spcBef>
                <a:spcPct val="20000"/>
              </a:spcBef>
              <a:buClr>
                <a:schemeClr val="accent3"/>
              </a:buClr>
              <a:buFont typeface="Wingdings 2"/>
              <a:buChar char=""/>
              <a:defRPr sz="1050" kern="1200" spc="0">
                <a:solidFill>
                  <a:schemeClr val="tx1"/>
                </a:solidFill>
                <a:latin typeface="+mn-lt"/>
                <a:ea typeface="+mn-ea"/>
                <a:cs typeface="Arial" pitchFamily="34" charset="0"/>
              </a:defRPr>
            </a:lvl5pPr>
            <a:lvl6pPr marL="1282446" indent="-157734" algn="l" rtl="0" eaLnBrk="1" latinLnBrk="0" hangingPunct="1">
              <a:spcBef>
                <a:spcPct val="20000"/>
              </a:spcBef>
              <a:buClr>
                <a:schemeClr val="accent3"/>
              </a:buClr>
              <a:buFont typeface="Wingdings 2"/>
              <a:buChar char=""/>
              <a:defRPr sz="1350" kern="1200">
                <a:solidFill>
                  <a:schemeClr val="tx1"/>
                </a:solidFill>
                <a:latin typeface="+mn-lt"/>
                <a:ea typeface="+mn-ea"/>
                <a:cs typeface="+mn-cs"/>
              </a:defRPr>
            </a:lvl6pPr>
            <a:lvl7pPr marL="1426464"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7pPr>
            <a:lvl8pPr marL="1570482"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8pPr>
            <a:lvl9pPr marL="1714500"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9pPr>
            <a:extLst/>
          </a:lstStyle>
          <a:p>
            <a:pPr marL="51435" indent="0">
              <a:spcBef>
                <a:spcPts val="0"/>
              </a:spcBef>
              <a:buNone/>
            </a:pPr>
            <a:r>
              <a:rPr lang="en-US" sz="1000" dirty="0">
                <a:solidFill>
                  <a:srgbClr val="FF9800"/>
                </a:solidFill>
                <a:latin typeface="Consolas" panose="020B0609020204030204" pitchFamily="49" charset="0"/>
                <a:cs typeface="Consolas" panose="020B0609020204030204" pitchFamily="49" charset="0"/>
              </a:rPr>
              <a:t>public</a:t>
            </a:r>
            <a:r>
              <a:rPr lang="en-US" sz="1000" i="1" dirty="0">
                <a:solidFill>
                  <a:srgbClr val="FF9800"/>
                </a:solidFill>
                <a:latin typeface="Consolas" panose="020B0609020204030204" pitchFamily="49" charset="0"/>
                <a:cs typeface="Consolas" panose="020B0609020204030204" pitchFamily="49" charset="0"/>
              </a:rPr>
              <a:t> </a:t>
            </a:r>
            <a:r>
              <a:rPr lang="en-US" sz="1000">
                <a:solidFill>
                  <a:srgbClr val="0000FF"/>
                </a:solidFill>
                <a:latin typeface="Consolas" panose="020B0609020204030204" pitchFamily="49" charset="0"/>
                <a:cs typeface="Consolas" panose="020B0609020204030204" pitchFamily="49" charset="0"/>
              </a:rPr>
              <a:t>class </a:t>
            </a:r>
            <a:r>
              <a:rPr lang="en-US" sz="1000" dirty="0" err="1">
                <a:solidFill>
                  <a:srgbClr val="FF0000"/>
                </a:solidFill>
                <a:highlight>
                  <a:srgbClr val="FFFF00"/>
                </a:highlight>
                <a:latin typeface="Consolas" panose="020B0609020204030204" pitchFamily="49" charset="0"/>
                <a:cs typeface="Consolas" panose="020B0609020204030204" pitchFamily="49" charset="0"/>
              </a:rPr>
              <a:t>Staff</a:t>
            </a:r>
            <a:r>
              <a:rPr lang="en-US" sz="1000">
                <a:solidFill>
                  <a:srgbClr val="0000FF"/>
                </a:solidFill>
                <a:highlight>
                  <a:srgbClr val="FFFF00"/>
                </a:highlight>
                <a:latin typeface="Consolas" panose="020B0609020204030204" pitchFamily="49" charset="0"/>
                <a:cs typeface="Consolas" panose="020B0609020204030204" pitchFamily="49" charset="0"/>
              </a:rPr>
              <a:t> </a:t>
            </a:r>
            <a:r>
              <a:rPr lang="en-US" sz="1000">
                <a:highlight>
                  <a:srgbClr val="FFFF00"/>
                </a:highlight>
                <a:latin typeface="Consolas" panose="020B0609020204030204" pitchFamily="49" charset="0"/>
                <a:cs typeface="Consolas" panose="020B0609020204030204" pitchFamily="49" charset="0"/>
              </a:rPr>
              <a:t>: </a:t>
            </a:r>
            <a:r>
              <a:rPr lang="en-US" sz="1000" dirty="0" err="1">
                <a:solidFill>
                  <a:srgbClr val="FF0000"/>
                </a:solidFill>
                <a:highlight>
                  <a:srgbClr val="FFFF00"/>
                </a:highlight>
                <a:latin typeface="Consolas" panose="020B0609020204030204" pitchFamily="49" charset="0"/>
                <a:cs typeface="Consolas" panose="020B0609020204030204" pitchFamily="49" charset="0"/>
              </a:rPr>
              <a:t>Person</a:t>
            </a:r>
            <a:br>
              <a:rPr lang="en-US" sz="1000" dirty="0">
                <a:latin typeface="Consolas" panose="020B0609020204030204" pitchFamily="49" charset="0"/>
                <a:cs typeface="Consolas" panose="020B0609020204030204" pitchFamily="49" charset="0"/>
              </a:rPr>
            </a:br>
            <a:r>
              <a:rPr lang="en-US" sz="1000" dirty="0">
                <a:latin typeface="Consolas" panose="020B0609020204030204" pitchFamily="49" charset="0"/>
                <a:cs typeface="Consolas" panose="020B0609020204030204" pitchFamily="49" charset="0"/>
              </a:rPr>
              <a:t>{</a:t>
            </a:r>
            <a:br>
              <a:rPr lang="en-US" sz="1000">
                <a:latin typeface="Consolas" panose="020B0609020204030204" pitchFamily="49" charset="0"/>
                <a:cs typeface="Consolas" panose="020B0609020204030204" pitchFamily="49" charset="0"/>
              </a:rPr>
            </a:br>
            <a:r>
              <a:rPr lang="en-US" sz="1000" i="1">
                <a:solidFill>
                  <a:srgbClr val="C00000"/>
                </a:solidFill>
                <a:latin typeface="Consolas" panose="020B0609020204030204" pitchFamily="49" charset="0"/>
              </a:rPr>
              <a:t>    // </a:t>
            </a:r>
            <a:r>
              <a:rPr lang="en-US" sz="1000" i="1" dirty="0">
                <a:solidFill>
                  <a:srgbClr val="C00000"/>
                </a:solidFill>
                <a:latin typeface="Consolas" panose="020B0609020204030204" pitchFamily="49" charset="0"/>
              </a:rPr>
              <a:t>Attributes</a:t>
            </a:r>
          </a:p>
          <a:p>
            <a:pPr marL="51435" indent="0">
              <a:spcBef>
                <a:spcPts val="0"/>
              </a:spcBef>
              <a:buNone/>
            </a:pPr>
            <a:r>
              <a:rPr lang="en-US" sz="1000" dirty="0">
                <a:solidFill>
                  <a:srgbClr val="FF9800"/>
                </a:solidFill>
                <a:latin typeface="Consolas" panose="020B0609020204030204" pitchFamily="49" charset="0"/>
                <a:cs typeface="Consolas" panose="020B0609020204030204" pitchFamily="49" charset="0"/>
              </a:rPr>
              <a:t>    private</a:t>
            </a:r>
            <a:r>
              <a:rPr lang="en-US" sz="1000" i="1">
                <a:solidFill>
                  <a:schemeClr val="accent5"/>
                </a:solidFill>
                <a:latin typeface="Consolas" panose="020B0609020204030204" pitchFamily="49" charset="0"/>
                <a:cs typeface="Consolas" panose="020B0609020204030204" pitchFamily="49" charset="0"/>
              </a:rPr>
              <a:t> </a:t>
            </a:r>
            <a:r>
              <a:rPr lang="en-US" sz="1000">
                <a:solidFill>
                  <a:srgbClr val="0432FF"/>
                </a:solidFill>
                <a:latin typeface="Consolas" panose="020B0609020204030204" pitchFamily="49" charset="0"/>
                <a:cs typeface="Consolas" panose="020B0609020204030204" pitchFamily="49" charset="0"/>
              </a:rPr>
              <a:t>string </a:t>
            </a:r>
            <a:r>
              <a:rPr lang="en-US" sz="1000">
                <a:solidFill>
                  <a:srgbClr val="0070C0"/>
                </a:solidFill>
                <a:latin typeface="Consolas" panose="020B0609020204030204" pitchFamily="49" charset="0"/>
              </a:rPr>
              <a:t>department</a:t>
            </a:r>
            <a:r>
              <a:rPr lang="en-US" sz="1000">
                <a:latin typeface="Consolas" panose="020B0609020204030204" pitchFamily="49" charset="0"/>
                <a:cs typeface="Consolas" panose="020B0609020204030204" pitchFamily="49" charset="0"/>
              </a:rPr>
              <a:t>;</a:t>
            </a:r>
          </a:p>
          <a:p>
            <a:pPr marL="51435" indent="0">
              <a:spcBef>
                <a:spcPts val="0"/>
              </a:spcBef>
              <a:buNone/>
            </a:pPr>
            <a:r>
              <a:rPr lang="en-US" sz="1000" dirty="0">
                <a:solidFill>
                  <a:srgbClr val="FF9800"/>
                </a:solidFill>
                <a:latin typeface="Consolas" panose="020B0609020204030204" pitchFamily="49" charset="0"/>
                <a:cs typeface="Consolas" panose="020B0609020204030204" pitchFamily="49" charset="0"/>
              </a:rPr>
              <a:t>    private</a:t>
            </a:r>
            <a:r>
              <a:rPr lang="en-US" sz="1000" i="1">
                <a:solidFill>
                  <a:schemeClr val="accent5"/>
                </a:solidFill>
                <a:latin typeface="Consolas" panose="020B0609020204030204" pitchFamily="49" charset="0"/>
                <a:cs typeface="Consolas" panose="020B0609020204030204" pitchFamily="49" charset="0"/>
              </a:rPr>
              <a:t> </a:t>
            </a:r>
            <a:r>
              <a:rPr lang="en-US" sz="1000">
                <a:solidFill>
                  <a:srgbClr val="0432FF"/>
                </a:solidFill>
                <a:latin typeface="Consolas" panose="020B0609020204030204" pitchFamily="49" charset="0"/>
                <a:cs typeface="Consolas" panose="020B0609020204030204" pitchFamily="49" charset="0"/>
              </a:rPr>
              <a:t>int </a:t>
            </a:r>
            <a:r>
              <a:rPr lang="en-US" sz="1000">
                <a:solidFill>
                  <a:srgbClr val="0070C0"/>
                </a:solidFill>
                <a:latin typeface="Consolas" panose="020B0609020204030204" pitchFamily="49" charset="0"/>
              </a:rPr>
              <a:t>salary</a:t>
            </a:r>
            <a:r>
              <a:rPr lang="en-US" sz="1000">
                <a:latin typeface="Consolas" panose="020B0609020204030204" pitchFamily="49" charset="0"/>
                <a:cs typeface="Consolas" panose="020B0609020204030204" pitchFamily="49" charset="0"/>
              </a:rPr>
              <a:t>;</a:t>
            </a:r>
          </a:p>
          <a:p>
            <a:pPr marL="51435" indent="0">
              <a:spcBef>
                <a:spcPts val="0"/>
              </a:spcBef>
              <a:buNone/>
            </a:pPr>
            <a:endParaRPr lang="en-US" sz="1000">
              <a:latin typeface="Consolas" panose="020B0609020204030204" pitchFamily="49" charset="0"/>
              <a:cs typeface="Consolas" panose="020B0609020204030204" pitchFamily="49" charset="0"/>
            </a:endParaRPr>
          </a:p>
          <a:p>
            <a:pPr marL="51435" indent="0">
              <a:spcBef>
                <a:spcPts val="0"/>
              </a:spcBef>
              <a:buNone/>
            </a:pPr>
            <a:r>
              <a:rPr lang="en-US" sz="1000" i="1">
                <a:solidFill>
                  <a:srgbClr val="C00000"/>
                </a:solidFill>
                <a:latin typeface="Consolas" panose="020B0609020204030204" pitchFamily="49" charset="0"/>
              </a:rPr>
              <a:t>    // </a:t>
            </a:r>
            <a:r>
              <a:rPr lang="en-US" sz="1000" i="1" dirty="0">
                <a:solidFill>
                  <a:srgbClr val="C00000"/>
                </a:solidFill>
                <a:latin typeface="Consolas" panose="020B0609020204030204" pitchFamily="49" charset="0"/>
              </a:rPr>
              <a:t>Constructors</a:t>
            </a:r>
          </a:p>
          <a:p>
            <a:pPr marL="3201988" indent="-3151188">
              <a:spcBef>
                <a:spcPts val="0"/>
              </a:spcBef>
              <a:buNone/>
            </a:pPr>
            <a:r>
              <a:rPr lang="en-US" sz="1000" dirty="0">
                <a:solidFill>
                  <a:srgbClr val="FF9800"/>
                </a:solidFill>
                <a:latin typeface="Consolas" panose="020B0609020204030204" pitchFamily="49" charset="0"/>
                <a:cs typeface="Consolas" panose="020B0609020204030204" pitchFamily="49" charset="0"/>
              </a:rPr>
              <a:t>    public</a:t>
            </a:r>
            <a:r>
              <a:rPr lang="en-US" sz="1000" i="1" dirty="0">
                <a:solidFill>
                  <a:srgbClr val="FF9800"/>
                </a:solidFill>
                <a:latin typeface="Consolas" panose="020B0609020204030204" pitchFamily="49" charset="0"/>
                <a:cs typeface="Consolas" panose="020B0609020204030204" pitchFamily="49" charset="0"/>
              </a:rPr>
              <a:t> </a:t>
            </a:r>
            <a:r>
              <a:rPr lang="en-US" sz="1000" dirty="0" err="1">
                <a:solidFill>
                  <a:srgbClr val="FF0000"/>
                </a:solidFill>
                <a:latin typeface="Consolas" panose="020B0609020204030204" pitchFamily="49" charset="0"/>
                <a:cs typeface="Consolas" panose="020B0609020204030204" pitchFamily="49" charset="0"/>
              </a:rPr>
              <a:t>Student</a:t>
            </a:r>
            <a:r>
              <a:rPr lang="en-US" sz="1000" dirty="0">
                <a:latin typeface="Consolas" panose="020B0609020204030204" pitchFamily="49" charset="0"/>
                <a:cs typeface="Consolas" panose="020B0609020204030204" pitchFamily="49" charset="0"/>
              </a:rPr>
              <a:t>(</a:t>
            </a:r>
            <a:r>
              <a:rPr lang="en-US" sz="1000">
                <a:solidFill>
                  <a:srgbClr val="0432FF"/>
                </a:solidFill>
                <a:latin typeface="Consolas" panose="020B0609020204030204" pitchFamily="49" charset="0"/>
                <a:cs typeface="Consolas" panose="020B0609020204030204" pitchFamily="49" charset="0"/>
              </a:rPr>
              <a:t>string </a:t>
            </a:r>
            <a:r>
              <a:rPr lang="en-US" sz="1000">
                <a:solidFill>
                  <a:srgbClr val="0070C0"/>
                </a:solidFill>
                <a:latin typeface="Consolas" panose="020B0609020204030204" pitchFamily="49" charset="0"/>
              </a:rPr>
              <a:t>name</a:t>
            </a:r>
            <a:r>
              <a:rPr lang="en-US" sz="1000">
                <a:solidFill>
                  <a:srgbClr val="000000"/>
                </a:solidFill>
                <a:latin typeface="Consolas" panose="020B0609020204030204" pitchFamily="49" charset="0"/>
              </a:rPr>
              <a:t>,</a:t>
            </a:r>
            <a:r>
              <a:rPr lang="en-US" sz="1000">
                <a:latin typeface="Consolas" panose="020B0609020204030204" pitchFamily="49" charset="0"/>
              </a:rPr>
              <a:t> </a:t>
            </a:r>
            <a:r>
              <a:rPr lang="en-US" sz="1000">
                <a:solidFill>
                  <a:srgbClr val="0432FF"/>
                </a:solidFill>
                <a:latin typeface="Consolas" panose="020B0609020204030204" pitchFamily="49" charset="0"/>
                <a:cs typeface="Consolas" panose="020B0609020204030204" pitchFamily="49" charset="0"/>
              </a:rPr>
              <a:t>int </a:t>
            </a:r>
            <a:r>
              <a:rPr lang="en-US" sz="1000">
                <a:solidFill>
                  <a:srgbClr val="0070C0"/>
                </a:solidFill>
                <a:latin typeface="Consolas" panose="020B0609020204030204" pitchFamily="49" charset="0"/>
              </a:rPr>
              <a:t>birthYear</a:t>
            </a:r>
            <a:r>
              <a:rPr lang="en-US" sz="1000">
                <a:solidFill>
                  <a:srgbClr val="000000"/>
                </a:solidFill>
                <a:latin typeface="Consolas" panose="020B0609020204030204" pitchFamily="49" charset="0"/>
              </a:rPr>
              <a:t>,</a:t>
            </a:r>
            <a:r>
              <a:rPr lang="en-US" sz="1000">
                <a:latin typeface="Consolas" panose="020B0609020204030204" pitchFamily="49" charset="0"/>
              </a:rPr>
              <a:t> </a:t>
            </a:r>
            <a:r>
              <a:rPr lang="en-US" sz="1000">
                <a:solidFill>
                  <a:srgbClr val="0432FF"/>
                </a:solidFill>
                <a:latin typeface="Consolas" panose="020B0609020204030204" pitchFamily="49" charset="0"/>
                <a:cs typeface="Consolas" panose="020B0609020204030204" pitchFamily="49" charset="0"/>
              </a:rPr>
              <a:t>string </a:t>
            </a:r>
            <a:r>
              <a:rPr lang="en-US" sz="1000">
                <a:solidFill>
                  <a:srgbClr val="0070C0"/>
                </a:solidFill>
                <a:latin typeface="Consolas" panose="020B0609020204030204" pitchFamily="49" charset="0"/>
              </a:rPr>
              <a:t>address</a:t>
            </a:r>
            <a:r>
              <a:rPr lang="en-US" sz="1000">
                <a:solidFill>
                  <a:srgbClr val="000000"/>
                </a:solidFill>
                <a:latin typeface="Consolas" panose="020B0609020204030204" pitchFamily="49" charset="0"/>
              </a:rPr>
              <a:t>,</a:t>
            </a:r>
            <a:r>
              <a:rPr lang="en-US" sz="1000">
                <a:solidFill>
                  <a:srgbClr val="0432FF"/>
                </a:solidFill>
                <a:latin typeface="Consolas" panose="020B0609020204030204" pitchFamily="49" charset="0"/>
                <a:cs typeface="Consolas" panose="020B0609020204030204" pitchFamily="49" charset="0"/>
              </a:rPr>
              <a:t> string </a:t>
            </a:r>
            <a:r>
              <a:rPr lang="en-US" sz="1000">
                <a:solidFill>
                  <a:srgbClr val="0070C0"/>
                </a:solidFill>
                <a:latin typeface="Consolas" panose="020B0609020204030204" pitchFamily="49" charset="0"/>
              </a:rPr>
              <a:t>department</a:t>
            </a:r>
            <a:r>
              <a:rPr lang="en-US" sz="1000">
                <a:solidFill>
                  <a:srgbClr val="000000"/>
                </a:solidFill>
                <a:latin typeface="Consolas" panose="020B0609020204030204" pitchFamily="49" charset="0"/>
              </a:rPr>
              <a:t>,</a:t>
            </a:r>
            <a:r>
              <a:rPr lang="en-US" sz="1000">
                <a:latin typeface="Consolas" panose="020B0609020204030204" pitchFamily="49" charset="0"/>
              </a:rPr>
              <a:t> </a:t>
            </a:r>
            <a:br>
              <a:rPr lang="en-US" sz="1000">
                <a:latin typeface="Consolas" panose="020B0609020204030204" pitchFamily="49" charset="0"/>
              </a:rPr>
            </a:br>
            <a:r>
              <a:rPr lang="en-US" sz="1000">
                <a:solidFill>
                  <a:srgbClr val="0432FF"/>
                </a:solidFill>
                <a:latin typeface="Consolas" panose="020B0609020204030204" pitchFamily="49" charset="0"/>
                <a:cs typeface="Consolas" panose="020B0609020204030204" pitchFamily="49" charset="0"/>
              </a:rPr>
              <a:t>int </a:t>
            </a:r>
            <a:r>
              <a:rPr lang="en-US" sz="1000">
                <a:solidFill>
                  <a:srgbClr val="0070C0"/>
                </a:solidFill>
                <a:latin typeface="Consolas" panose="020B0609020204030204" pitchFamily="49" charset="0"/>
              </a:rPr>
              <a:t>salary</a:t>
            </a:r>
            <a:r>
              <a:rPr lang="en-US" sz="1000" dirty="0">
                <a:latin typeface="Consolas" panose="020B0609020204030204" pitchFamily="49" charset="0"/>
                <a:cs typeface="Consolas" panose="020B0609020204030204" pitchFamily="49" charset="0"/>
              </a:rPr>
              <a:t>) </a:t>
            </a:r>
            <a:r>
              <a:rPr lang="en-US" sz="1000" dirty="0">
                <a:highlight>
                  <a:srgbClr val="FFFF00"/>
                </a:highlight>
                <a:latin typeface="Consolas" panose="020B0609020204030204" pitchFamily="49" charset="0"/>
                <a:cs typeface="Consolas" panose="020B0609020204030204" pitchFamily="49" charset="0"/>
              </a:rPr>
              <a:t>: </a:t>
            </a:r>
            <a:r>
              <a:rPr lang="en-US" sz="1000" dirty="0">
                <a:solidFill>
                  <a:srgbClr val="0432FF"/>
                </a:solidFill>
                <a:highlight>
                  <a:srgbClr val="FFFF00"/>
                </a:highlight>
                <a:latin typeface="Consolas" panose="020B0609020204030204" pitchFamily="49" charset="0"/>
                <a:cs typeface="Consolas" panose="020B0609020204030204" pitchFamily="49" charset="0"/>
              </a:rPr>
              <a:t>base</a:t>
            </a:r>
            <a:r>
              <a:rPr lang="en-US" sz="1000" dirty="0">
                <a:highlight>
                  <a:srgbClr val="FFFF00"/>
                </a:highlight>
                <a:latin typeface="Consolas" panose="020B0609020204030204" pitchFamily="49" charset="0"/>
                <a:cs typeface="Consolas" panose="020B0609020204030204" pitchFamily="49" charset="0"/>
              </a:rPr>
              <a:t>(</a:t>
            </a:r>
            <a:r>
              <a:rPr lang="en-US" sz="1000">
                <a:solidFill>
                  <a:srgbClr val="0070C0"/>
                </a:solidFill>
                <a:highlight>
                  <a:srgbClr val="FFFF00"/>
                </a:highlight>
                <a:latin typeface="Consolas" panose="020B0609020204030204" pitchFamily="49" charset="0"/>
              </a:rPr>
              <a:t>name</a:t>
            </a:r>
            <a:r>
              <a:rPr lang="en-US" sz="1000">
                <a:solidFill>
                  <a:srgbClr val="000000"/>
                </a:solidFill>
                <a:highlight>
                  <a:srgbClr val="FFFF00"/>
                </a:highlight>
                <a:latin typeface="Consolas" panose="020B0609020204030204" pitchFamily="49" charset="0"/>
              </a:rPr>
              <a:t>,</a:t>
            </a:r>
            <a:r>
              <a:rPr lang="en-US" sz="1000">
                <a:highlight>
                  <a:srgbClr val="FFFF00"/>
                </a:highlight>
                <a:latin typeface="Consolas" panose="020B0609020204030204" pitchFamily="49" charset="0"/>
              </a:rPr>
              <a:t> </a:t>
            </a:r>
            <a:r>
              <a:rPr lang="en-US" sz="1000">
                <a:solidFill>
                  <a:srgbClr val="0070C0"/>
                </a:solidFill>
                <a:highlight>
                  <a:srgbClr val="FFFF00"/>
                </a:highlight>
                <a:latin typeface="Consolas" panose="020B0609020204030204" pitchFamily="49" charset="0"/>
              </a:rPr>
              <a:t>birthYear</a:t>
            </a:r>
            <a:r>
              <a:rPr lang="en-US" sz="1000">
                <a:solidFill>
                  <a:srgbClr val="000000"/>
                </a:solidFill>
                <a:highlight>
                  <a:srgbClr val="FFFF00"/>
                </a:highlight>
                <a:latin typeface="Consolas" panose="020B0609020204030204" pitchFamily="49" charset="0"/>
              </a:rPr>
              <a:t>,</a:t>
            </a:r>
            <a:r>
              <a:rPr lang="en-US" sz="1000">
                <a:highlight>
                  <a:srgbClr val="FFFF00"/>
                </a:highlight>
                <a:latin typeface="Consolas" panose="020B0609020204030204" pitchFamily="49" charset="0"/>
              </a:rPr>
              <a:t> </a:t>
            </a:r>
            <a:r>
              <a:rPr lang="en-US" sz="1000">
                <a:solidFill>
                  <a:srgbClr val="0070C0"/>
                </a:solidFill>
                <a:highlight>
                  <a:srgbClr val="FFFF00"/>
                </a:highlight>
                <a:latin typeface="Consolas" panose="020B0609020204030204" pitchFamily="49" charset="0"/>
              </a:rPr>
              <a:t>address</a:t>
            </a:r>
            <a:r>
              <a:rPr lang="en-US" sz="1000" dirty="0">
                <a:highlight>
                  <a:srgbClr val="FFFF00"/>
                </a:highlight>
                <a:latin typeface="Consolas" panose="020B0609020204030204" pitchFamily="49" charset="0"/>
                <a:cs typeface="Consolas" panose="020B0609020204030204" pitchFamily="49" charset="0"/>
              </a:rPr>
              <a:t>) </a:t>
            </a:r>
          </a:p>
          <a:p>
            <a:pPr marL="51435" indent="0">
              <a:spcBef>
                <a:spcPts val="0"/>
              </a:spcBef>
              <a:buNone/>
            </a:pPr>
            <a:r>
              <a:rPr lang="en-US" sz="1000" dirty="0">
                <a:latin typeface="Consolas" panose="020B0609020204030204" pitchFamily="49" charset="0"/>
                <a:cs typeface="Consolas" panose="020B0609020204030204" pitchFamily="49" charset="0"/>
              </a:rPr>
              <a:t>    </a:t>
            </a:r>
            <a:r>
              <a:rPr lang="en-US" sz="1000">
                <a:latin typeface="Consolas" panose="020B0609020204030204" pitchFamily="49" charset="0"/>
                <a:cs typeface="Consolas" panose="020B0609020204030204" pitchFamily="49" charset="0"/>
              </a:rPr>
              <a:t>{</a:t>
            </a:r>
            <a:endParaRPr lang="en-US" sz="1000">
              <a:solidFill>
                <a:srgbClr val="000000"/>
              </a:solidFill>
              <a:latin typeface="Consolas" panose="020B0609020204030204" pitchFamily="49" charset="0"/>
            </a:endParaRPr>
          </a:p>
          <a:p>
            <a:pPr marL="51435" indent="0">
              <a:spcBef>
                <a:spcPts val="0"/>
              </a:spcBef>
              <a:buNone/>
            </a:pPr>
            <a:r>
              <a:rPr lang="en-US" sz="1000">
                <a:solidFill>
                  <a:srgbClr val="0070C0"/>
                </a:solidFill>
                <a:latin typeface="Consolas" panose="020B0609020204030204" pitchFamily="49" charset="0"/>
              </a:rPr>
              <a:t>        </a:t>
            </a:r>
            <a:r>
              <a:rPr lang="en-US" sz="1000">
                <a:solidFill>
                  <a:srgbClr val="0432FF"/>
                </a:solidFill>
                <a:latin typeface="Consolas" panose="020B0609020204030204" pitchFamily="49" charset="0"/>
              </a:rPr>
              <a:t>this</a:t>
            </a:r>
            <a:r>
              <a:rPr lang="en-US" sz="1000">
                <a:latin typeface="Consolas" panose="020B0609020204030204" pitchFamily="49" charset="0"/>
              </a:rPr>
              <a:t>.</a:t>
            </a:r>
            <a:r>
              <a:rPr lang="en-US" sz="1000">
                <a:solidFill>
                  <a:srgbClr val="0070C0"/>
                </a:solidFill>
                <a:latin typeface="Consolas" panose="020B0609020204030204" pitchFamily="49" charset="0"/>
              </a:rPr>
              <a:t>department </a:t>
            </a:r>
            <a:r>
              <a:rPr lang="en-US" sz="1000">
                <a:solidFill>
                  <a:srgbClr val="000000"/>
                </a:solidFill>
                <a:latin typeface="Consolas" panose="020B0609020204030204" pitchFamily="49" charset="0"/>
              </a:rPr>
              <a:t>=</a:t>
            </a:r>
            <a:r>
              <a:rPr lang="en-US" sz="1000">
                <a:solidFill>
                  <a:srgbClr val="0070C0"/>
                </a:solidFill>
                <a:latin typeface="Consolas" panose="020B0609020204030204" pitchFamily="49" charset="0"/>
              </a:rPr>
              <a:t> department</a:t>
            </a:r>
            <a:r>
              <a:rPr lang="en-US" sz="1000">
                <a:solidFill>
                  <a:srgbClr val="000000"/>
                </a:solidFill>
                <a:latin typeface="Consolas" panose="020B0609020204030204" pitchFamily="49" charset="0"/>
              </a:rPr>
              <a:t>; </a:t>
            </a:r>
          </a:p>
          <a:p>
            <a:pPr marL="51435" indent="0">
              <a:spcBef>
                <a:spcPts val="0"/>
              </a:spcBef>
              <a:buNone/>
            </a:pPr>
            <a:r>
              <a:rPr lang="en-US" sz="1000">
                <a:solidFill>
                  <a:srgbClr val="000000"/>
                </a:solidFill>
                <a:latin typeface="Consolas" panose="020B0609020204030204" pitchFamily="49" charset="0"/>
              </a:rPr>
              <a:t>        </a:t>
            </a:r>
            <a:r>
              <a:rPr lang="en-US" sz="1000">
                <a:solidFill>
                  <a:srgbClr val="0432FF"/>
                </a:solidFill>
                <a:latin typeface="Consolas" panose="020B0609020204030204" pitchFamily="49" charset="0"/>
              </a:rPr>
              <a:t>this</a:t>
            </a:r>
            <a:r>
              <a:rPr lang="en-US" sz="1000">
                <a:latin typeface="Consolas" panose="020B0609020204030204" pitchFamily="49" charset="0"/>
              </a:rPr>
              <a:t>.</a:t>
            </a:r>
            <a:r>
              <a:rPr lang="en-US" sz="1000">
                <a:solidFill>
                  <a:srgbClr val="0070C0"/>
                </a:solidFill>
                <a:latin typeface="Consolas" panose="020B0609020204030204" pitchFamily="49" charset="0"/>
              </a:rPr>
              <a:t>salary </a:t>
            </a:r>
            <a:r>
              <a:rPr lang="en-US" sz="1000">
                <a:solidFill>
                  <a:srgbClr val="000000"/>
                </a:solidFill>
                <a:latin typeface="Consolas" panose="020B0609020204030204" pitchFamily="49" charset="0"/>
              </a:rPr>
              <a:t>=</a:t>
            </a:r>
            <a:r>
              <a:rPr lang="en-US" sz="1000">
                <a:solidFill>
                  <a:srgbClr val="0070C0"/>
                </a:solidFill>
                <a:latin typeface="Consolas" panose="020B0609020204030204" pitchFamily="49" charset="0"/>
              </a:rPr>
              <a:t> salary</a:t>
            </a:r>
            <a:r>
              <a:rPr lang="en-US" sz="1000">
                <a:solidFill>
                  <a:srgbClr val="000000"/>
                </a:solidFill>
                <a:latin typeface="Consolas" panose="020B0609020204030204" pitchFamily="49" charset="0"/>
              </a:rPr>
              <a:t>; </a:t>
            </a:r>
            <a:endParaRPr lang="en-US" sz="1000">
              <a:solidFill>
                <a:srgbClr val="000000"/>
              </a:solidFill>
              <a:latin typeface="Consolas" panose="020B0609020204030204" pitchFamily="49" charset="0"/>
              <a:cs typeface="Consolas" panose="020B0609020204030204" pitchFamily="49" charset="0"/>
            </a:endParaRPr>
          </a:p>
          <a:p>
            <a:pPr marL="51435" indent="0">
              <a:spcBef>
                <a:spcPts val="0"/>
              </a:spcBef>
              <a:buNone/>
            </a:pPr>
            <a:r>
              <a:rPr lang="en-US" sz="1000">
                <a:latin typeface="Consolas" panose="020B0609020204030204" pitchFamily="49" charset="0"/>
                <a:cs typeface="Consolas" panose="020B0609020204030204" pitchFamily="49" charset="0"/>
              </a:rPr>
              <a:t>    }</a:t>
            </a:r>
            <a:endParaRPr lang="en-US" sz="1000" dirty="0">
              <a:latin typeface="Consolas" panose="020B0609020204030204" pitchFamily="49" charset="0"/>
              <a:cs typeface="Consolas" panose="020B0609020204030204" pitchFamily="49" charset="0"/>
            </a:endParaRPr>
          </a:p>
          <a:p>
            <a:pPr marL="51435" indent="0">
              <a:spcBef>
                <a:spcPts val="0"/>
              </a:spcBef>
              <a:buNone/>
            </a:pPr>
            <a:br>
              <a:rPr lang="en-US" sz="1000">
                <a:latin typeface="Consolas" panose="020B0609020204030204" pitchFamily="49" charset="0"/>
                <a:cs typeface="Consolas" panose="020B0609020204030204" pitchFamily="49" charset="0"/>
              </a:rPr>
            </a:br>
            <a:r>
              <a:rPr lang="en-US" sz="1000">
                <a:latin typeface="Consolas" panose="020B0609020204030204" pitchFamily="49" charset="0"/>
                <a:cs typeface="Consolas" panose="020B0609020204030204" pitchFamily="49" charset="0"/>
              </a:rPr>
              <a:t>    </a:t>
            </a:r>
            <a:r>
              <a:rPr lang="en-US" sz="1000" i="1">
                <a:solidFill>
                  <a:srgbClr val="C00000"/>
                </a:solidFill>
                <a:latin typeface="Consolas" panose="020B0609020204030204" pitchFamily="49" charset="0"/>
              </a:rPr>
              <a:t>// </a:t>
            </a:r>
            <a:r>
              <a:rPr lang="en-US" sz="1000" i="1" dirty="0">
                <a:solidFill>
                  <a:srgbClr val="C00000"/>
                </a:solidFill>
                <a:latin typeface="Consolas" panose="020B0609020204030204" pitchFamily="49" charset="0"/>
              </a:rPr>
              <a:t>Methods</a:t>
            </a:r>
          </a:p>
          <a:p>
            <a:pPr marL="51435" indent="0">
              <a:spcBef>
                <a:spcPts val="0"/>
              </a:spcBef>
              <a:buNone/>
            </a:pPr>
            <a:r>
              <a:rPr lang="en-US" sz="1000" dirty="0">
                <a:solidFill>
                  <a:srgbClr val="FF9800"/>
                </a:solidFill>
                <a:latin typeface="Consolas" panose="020B0609020204030204" pitchFamily="49" charset="0"/>
                <a:cs typeface="Consolas" panose="020B0609020204030204" pitchFamily="49" charset="0"/>
              </a:rPr>
              <a:t>    public</a:t>
            </a:r>
            <a:r>
              <a:rPr lang="en-US" sz="1000" i="1">
                <a:solidFill>
                  <a:srgbClr val="FF9800"/>
                </a:solidFill>
                <a:latin typeface="Consolas" panose="020B0609020204030204" pitchFamily="49" charset="0"/>
                <a:cs typeface="Consolas" panose="020B0609020204030204" pitchFamily="49" charset="0"/>
              </a:rPr>
              <a:t> </a:t>
            </a:r>
            <a:r>
              <a:rPr lang="en-US" sz="1000">
                <a:solidFill>
                  <a:srgbClr val="0432FF"/>
                </a:solidFill>
                <a:latin typeface="Consolas" panose="020B0609020204030204" pitchFamily="49" charset="0"/>
                <a:cs typeface="Consolas" panose="020B0609020204030204" pitchFamily="49" charset="0"/>
              </a:rPr>
              <a:t>void </a:t>
            </a:r>
            <a:r>
              <a:rPr lang="en-US" sz="1000">
                <a:solidFill>
                  <a:srgbClr val="FEA400"/>
                </a:solidFill>
                <a:latin typeface="Consolas" panose="020B0609020204030204" pitchFamily="49" charset="0"/>
              </a:rPr>
              <a:t>UpdateSalary</a:t>
            </a:r>
            <a:r>
              <a:rPr lang="en-US" sz="1000" dirty="0">
                <a:latin typeface="Consolas" panose="020B0609020204030204" pitchFamily="49" charset="0"/>
                <a:cs typeface="Consolas" panose="020B0609020204030204" pitchFamily="49" charset="0"/>
              </a:rPr>
              <a:t>(</a:t>
            </a:r>
            <a:r>
              <a:rPr lang="en-US" sz="1000">
                <a:solidFill>
                  <a:srgbClr val="0432FF"/>
                </a:solidFill>
                <a:latin typeface="Consolas" panose="020B0609020204030204" pitchFamily="49" charset="0"/>
                <a:cs typeface="Consolas" panose="020B0609020204030204" pitchFamily="49" charset="0"/>
              </a:rPr>
              <a:t>int </a:t>
            </a:r>
            <a:r>
              <a:rPr lang="en-US" sz="1000">
                <a:solidFill>
                  <a:srgbClr val="0070C0"/>
                </a:solidFill>
                <a:latin typeface="Consolas" panose="020B0609020204030204" pitchFamily="49" charset="0"/>
              </a:rPr>
              <a:t>salary</a:t>
            </a:r>
            <a:r>
              <a:rPr lang="en-US" sz="1000" dirty="0">
                <a:latin typeface="Consolas" panose="020B0609020204030204" pitchFamily="49" charset="0"/>
                <a:cs typeface="Consolas" panose="020B0609020204030204" pitchFamily="49" charset="0"/>
              </a:rPr>
              <a:t>) </a:t>
            </a:r>
            <a:r>
              <a:rPr lang="en-US" sz="1000">
                <a:latin typeface="Consolas" panose="020B0609020204030204" pitchFamily="49" charset="0"/>
                <a:cs typeface="Consolas" panose="020B0609020204030204" pitchFamily="49" charset="0"/>
              </a:rPr>
              <a:t>{. . .}</a:t>
            </a:r>
            <a:br>
              <a:rPr lang="en-US" sz="1000" dirty="0">
                <a:latin typeface="Consolas" panose="020B0609020204030204" pitchFamily="49" charset="0"/>
                <a:cs typeface="Consolas" panose="020B0609020204030204" pitchFamily="49" charset="0"/>
              </a:rPr>
            </a:br>
            <a:r>
              <a:rPr lang="en-US" sz="1000" dirty="0">
                <a:latin typeface="Consolas" panose="020B0609020204030204" pitchFamily="49" charset="0"/>
                <a:cs typeface="Consolas" panose="020B0609020204030204" pitchFamily="49" charset="0"/>
              </a:rPr>
              <a:t>}</a:t>
            </a:r>
          </a:p>
          <a:p>
            <a:pPr marL="51435" marR="0" lvl="0" indent="0" algn="l" defTabSz="914400" rtl="0" eaLnBrk="1" fontAlgn="auto" latinLnBrk="0" hangingPunct="1">
              <a:lnSpc>
                <a:spcPct val="100000"/>
              </a:lnSpc>
              <a:spcBef>
                <a:spcPts val="0"/>
              </a:spcBef>
              <a:spcAft>
                <a:spcPts val="0"/>
              </a:spcAft>
              <a:buClrTx/>
              <a:buSzPct val="95000"/>
              <a:buFont typeface="Wingdings"/>
              <a:buNone/>
              <a:tabLst/>
              <a:defRPr/>
            </a:pPr>
            <a:endParaRPr kumimoji="0" lang="en-US" sz="1000" b="0" i="0" u="none" strike="noStrike" kern="1200" cap="none" spc="0" normalizeH="0" baseline="0" noProof="0">
              <a:ln>
                <a:noFill/>
              </a:ln>
              <a:solidFill>
                <a:prstClr val="black"/>
              </a:solidFill>
              <a:effectLst/>
              <a:uLnTx/>
              <a:uFillTx/>
              <a:latin typeface="Consolas" panose="020B0609020204030204" pitchFamily="49" charset="0"/>
            </a:endParaRPr>
          </a:p>
        </p:txBody>
      </p:sp>
    </p:spTree>
    <p:extLst>
      <p:ext uri="{BB962C8B-B14F-4D97-AF65-F5344CB8AC3E}">
        <p14:creationId xmlns:p14="http://schemas.microsoft.com/office/powerpoint/2010/main" val="26271833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B75EB-42E3-C744-9CAF-7D2DB53CDAC0}"/>
              </a:ext>
            </a:extLst>
          </p:cNvPr>
          <p:cNvSpPr>
            <a:spLocks noGrp="1"/>
          </p:cNvSpPr>
          <p:nvPr>
            <p:ph type="title"/>
          </p:nvPr>
        </p:nvSpPr>
        <p:spPr/>
        <p:txBody>
          <a:bodyPr/>
          <a:lstStyle/>
          <a:p>
            <a:r>
              <a:rPr lang="en-VN"/>
              <a:t>Tính Kế thừa</a:t>
            </a:r>
          </a:p>
        </p:txBody>
      </p:sp>
      <p:sp>
        <p:nvSpPr>
          <p:cNvPr id="10" name="Slide Number Placeholder 9">
            <a:extLst>
              <a:ext uri="{FF2B5EF4-FFF2-40B4-BE49-F238E27FC236}">
                <a16:creationId xmlns:a16="http://schemas.microsoft.com/office/drawing/2014/main" id="{E0492333-E1FD-0743-A73D-1995560B0D93}"/>
              </a:ext>
            </a:extLst>
          </p:cNvPr>
          <p:cNvSpPr>
            <a:spLocks noGrp="1"/>
          </p:cNvSpPr>
          <p:nvPr>
            <p:ph type="sldNum" idx="12"/>
          </p:nvPr>
        </p:nvSpPr>
        <p:spPr/>
        <p:txBody>
          <a:bodyPr/>
          <a:lstStyle/>
          <a:p>
            <a:fld id="{00000000-1234-1234-1234-123412341234}" type="slidenum">
              <a:rPr lang="en"/>
              <a:pPr/>
              <a:t>16</a:t>
            </a:fld>
            <a:endParaRPr lang="en"/>
          </a:p>
        </p:txBody>
      </p:sp>
      <p:sp>
        <p:nvSpPr>
          <p:cNvPr id="6" name="Content Placeholder 5">
            <a:extLst>
              <a:ext uri="{FF2B5EF4-FFF2-40B4-BE49-F238E27FC236}">
                <a16:creationId xmlns:a16="http://schemas.microsoft.com/office/drawing/2014/main" id="{22813316-D779-6646-8B40-E29DCD9BE4D8}"/>
              </a:ext>
            </a:extLst>
          </p:cNvPr>
          <p:cNvSpPr txBox="1">
            <a:spLocks/>
          </p:cNvSpPr>
          <p:nvPr/>
        </p:nvSpPr>
        <p:spPr>
          <a:xfrm>
            <a:off x="56202" y="1432304"/>
            <a:ext cx="6356195" cy="2968358"/>
          </a:xfrm>
          <a:prstGeom prst="rect">
            <a:avLst/>
          </a:prstGeom>
          <a:solidFill>
            <a:sysClr val="window" lastClr="FFFFFF"/>
          </a:solidFill>
          <a:ln>
            <a:solidFill>
              <a:schemeClr val="accent2"/>
            </a:solidFill>
          </a:ln>
          <a:effectLst>
            <a:outerShdw blurRad="127000" dist="63500" dir="2700000" algn="tl" rotWithShape="0">
              <a:prstClr val="black">
                <a:alpha val="40000"/>
              </a:prstClr>
            </a:outerShdw>
          </a:effectLst>
        </p:spPr>
        <p:txBody>
          <a:bodyPr>
            <a:noAutofit/>
          </a:bodyPr>
          <a:lstStyle>
            <a:lvl1pPr marL="308610" indent="-257175" algn="l" rtl="0" eaLnBrk="1" latinLnBrk="0" hangingPunct="1">
              <a:spcBef>
                <a:spcPts val="525"/>
              </a:spcBef>
              <a:buSzPct val="95000"/>
              <a:buFont typeface="Wingdings"/>
              <a:buChar char=""/>
              <a:defRPr sz="1500" kern="1200" spc="0">
                <a:solidFill>
                  <a:schemeClr val="tx1"/>
                </a:solidFill>
                <a:latin typeface="+mn-lt"/>
                <a:ea typeface="+mn-ea"/>
                <a:cs typeface="Arial" pitchFamily="34" charset="0"/>
              </a:defRPr>
            </a:lvl1pPr>
            <a:lvl2pPr marL="555498" indent="-214313" algn="l" rtl="0" eaLnBrk="1" latinLnBrk="0" hangingPunct="1">
              <a:spcBef>
                <a:spcPct val="20000"/>
              </a:spcBef>
              <a:buClr>
                <a:schemeClr val="accent2"/>
              </a:buClr>
              <a:buSzPct val="90000"/>
              <a:buFont typeface="Wingdings"/>
              <a:buChar char=""/>
              <a:defRPr sz="1350" kern="1200" spc="0">
                <a:solidFill>
                  <a:schemeClr val="tx1"/>
                </a:solidFill>
                <a:latin typeface="+mn-lt"/>
                <a:ea typeface="+mn-ea"/>
                <a:cs typeface="Arial" pitchFamily="34" charset="0"/>
              </a:defRPr>
            </a:lvl2pPr>
            <a:lvl3pPr marL="747522" indent="-171450" algn="l" rtl="0" eaLnBrk="1" latinLnBrk="0" hangingPunct="1">
              <a:spcBef>
                <a:spcPct val="20000"/>
              </a:spcBef>
              <a:buClr>
                <a:schemeClr val="accent2"/>
              </a:buClr>
              <a:buFont typeface="Wingdings 2"/>
              <a:buChar char=""/>
              <a:defRPr sz="1200" kern="1200" spc="0">
                <a:solidFill>
                  <a:schemeClr val="tx1"/>
                </a:solidFill>
                <a:latin typeface="+mn-lt"/>
                <a:ea typeface="+mn-ea"/>
                <a:cs typeface="Arial" pitchFamily="34" charset="0"/>
              </a:defRPr>
            </a:lvl3pPr>
            <a:lvl4pPr marL="946404" indent="-171450" algn="l" rtl="0" eaLnBrk="1" latinLnBrk="0" hangingPunct="1">
              <a:spcBef>
                <a:spcPct val="20000"/>
              </a:spcBef>
              <a:buClr>
                <a:schemeClr val="accent3"/>
              </a:buClr>
              <a:buFont typeface="Wingdings 3"/>
              <a:buChar char=""/>
              <a:defRPr sz="1200" kern="1200" spc="0">
                <a:solidFill>
                  <a:schemeClr val="tx1"/>
                </a:solidFill>
                <a:latin typeface="+mn-lt"/>
                <a:ea typeface="+mn-ea"/>
                <a:cs typeface="Arial" pitchFamily="34" charset="0"/>
              </a:defRPr>
            </a:lvl4pPr>
            <a:lvl5pPr marL="1110996" indent="-157734" algn="l" rtl="0" eaLnBrk="1" latinLnBrk="0" hangingPunct="1">
              <a:spcBef>
                <a:spcPct val="20000"/>
              </a:spcBef>
              <a:buClr>
                <a:schemeClr val="accent3"/>
              </a:buClr>
              <a:buFont typeface="Wingdings 2"/>
              <a:buChar char=""/>
              <a:defRPr sz="1050" kern="1200" spc="0">
                <a:solidFill>
                  <a:schemeClr val="tx1"/>
                </a:solidFill>
                <a:latin typeface="+mn-lt"/>
                <a:ea typeface="+mn-ea"/>
                <a:cs typeface="Arial" pitchFamily="34" charset="0"/>
              </a:defRPr>
            </a:lvl5pPr>
            <a:lvl6pPr marL="1282446" indent="-157734" algn="l" rtl="0" eaLnBrk="1" latinLnBrk="0" hangingPunct="1">
              <a:spcBef>
                <a:spcPct val="20000"/>
              </a:spcBef>
              <a:buClr>
                <a:schemeClr val="accent3"/>
              </a:buClr>
              <a:buFont typeface="Wingdings 2"/>
              <a:buChar char=""/>
              <a:defRPr sz="1350" kern="1200">
                <a:solidFill>
                  <a:schemeClr val="tx1"/>
                </a:solidFill>
                <a:latin typeface="+mn-lt"/>
                <a:ea typeface="+mn-ea"/>
                <a:cs typeface="+mn-cs"/>
              </a:defRPr>
            </a:lvl6pPr>
            <a:lvl7pPr marL="1426464"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7pPr>
            <a:lvl8pPr marL="1570482"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8pPr>
            <a:lvl9pPr marL="1714500"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9pPr>
            <a:extLst/>
          </a:lstStyle>
          <a:p>
            <a:pPr marL="51435" indent="0">
              <a:spcBef>
                <a:spcPts val="0"/>
              </a:spcBef>
              <a:buNone/>
            </a:pPr>
            <a:r>
              <a:rPr lang="en-US" sz="1000" dirty="0">
                <a:solidFill>
                  <a:srgbClr val="FF9800"/>
                </a:solidFill>
                <a:latin typeface="Consolas" panose="020B0609020204030204" pitchFamily="49" charset="0"/>
                <a:cs typeface="Consolas" panose="020B0609020204030204" pitchFamily="49" charset="0"/>
              </a:rPr>
              <a:t>public</a:t>
            </a:r>
            <a:r>
              <a:rPr lang="en-US" sz="1000" i="1" dirty="0">
                <a:solidFill>
                  <a:srgbClr val="FF9800"/>
                </a:solidFill>
                <a:latin typeface="Consolas" panose="020B0609020204030204" pitchFamily="49" charset="0"/>
                <a:cs typeface="Consolas" panose="020B0609020204030204" pitchFamily="49" charset="0"/>
              </a:rPr>
              <a:t> </a:t>
            </a:r>
            <a:r>
              <a:rPr lang="en-US" sz="1000">
                <a:solidFill>
                  <a:srgbClr val="0000FF"/>
                </a:solidFill>
                <a:latin typeface="Consolas" panose="020B0609020204030204" pitchFamily="49" charset="0"/>
                <a:cs typeface="Consolas" panose="020B0609020204030204" pitchFamily="49" charset="0"/>
              </a:rPr>
              <a:t>class </a:t>
            </a:r>
            <a:r>
              <a:rPr lang="en-US" sz="1000" dirty="0" err="1">
                <a:solidFill>
                  <a:srgbClr val="FF0000"/>
                </a:solidFill>
                <a:latin typeface="Consolas" panose="020B0609020204030204" pitchFamily="49" charset="0"/>
                <a:cs typeface="Consolas" panose="020B0609020204030204" pitchFamily="49" charset="0"/>
              </a:rPr>
              <a:t>Program</a:t>
            </a:r>
            <a:br>
              <a:rPr lang="en-US" sz="1000" dirty="0">
                <a:latin typeface="Consolas" panose="020B0609020204030204" pitchFamily="49" charset="0"/>
                <a:cs typeface="Consolas" panose="020B0609020204030204" pitchFamily="49" charset="0"/>
              </a:rPr>
            </a:br>
            <a:r>
              <a:rPr lang="en-US" sz="1000" dirty="0">
                <a:latin typeface="Consolas" panose="020B0609020204030204" pitchFamily="49" charset="0"/>
                <a:cs typeface="Consolas" panose="020B0609020204030204" pitchFamily="49" charset="0"/>
              </a:rPr>
              <a:t>{</a:t>
            </a:r>
            <a:endParaRPr lang="en-US" sz="1000" i="1" dirty="0">
              <a:solidFill>
                <a:srgbClr val="C00000"/>
              </a:solidFill>
              <a:latin typeface="Consolas" panose="020B0609020204030204" pitchFamily="49" charset="0"/>
            </a:endParaRPr>
          </a:p>
          <a:p>
            <a:pPr marL="51435" indent="0">
              <a:spcBef>
                <a:spcPts val="0"/>
              </a:spcBef>
              <a:buNone/>
            </a:pPr>
            <a:r>
              <a:rPr lang="en-US" sz="1000" i="1">
                <a:solidFill>
                  <a:srgbClr val="FF9800"/>
                </a:solidFill>
                <a:latin typeface="Consolas" panose="020B0609020204030204" pitchFamily="49" charset="0"/>
                <a:cs typeface="Consolas" panose="020B0609020204030204" pitchFamily="49" charset="0"/>
              </a:rPr>
              <a:t>    </a:t>
            </a:r>
            <a:r>
              <a:rPr lang="en-US" sz="1000" dirty="0">
                <a:solidFill>
                  <a:srgbClr val="FF9800"/>
                </a:solidFill>
                <a:latin typeface="Consolas" panose="020B0609020204030204" pitchFamily="49" charset="0"/>
                <a:cs typeface="Consolas" panose="020B0609020204030204" pitchFamily="49" charset="0"/>
              </a:rPr>
              <a:t>public</a:t>
            </a:r>
            <a:r>
              <a:rPr lang="en-US" sz="1000" i="1">
                <a:solidFill>
                  <a:srgbClr val="FF9800"/>
                </a:solidFill>
                <a:latin typeface="Consolas" panose="020B0609020204030204" pitchFamily="49" charset="0"/>
                <a:cs typeface="Consolas" panose="020B0609020204030204" pitchFamily="49" charset="0"/>
              </a:rPr>
              <a:t> </a:t>
            </a:r>
            <a:r>
              <a:rPr lang="en-US" sz="1000">
                <a:solidFill>
                  <a:srgbClr val="0432FF"/>
                </a:solidFill>
                <a:latin typeface="Consolas" panose="020B0609020204030204" pitchFamily="49" charset="0"/>
                <a:cs typeface="Consolas" panose="020B0609020204030204" pitchFamily="49" charset="0"/>
              </a:rPr>
              <a:t>static void </a:t>
            </a:r>
            <a:r>
              <a:rPr lang="en-US" sz="1000">
                <a:solidFill>
                  <a:srgbClr val="FEA400"/>
                </a:solidFill>
                <a:latin typeface="Consolas" panose="020B0609020204030204" pitchFamily="49" charset="0"/>
                <a:cs typeface="Consolas" panose="020B0609020204030204" pitchFamily="49" charset="0"/>
              </a:rPr>
              <a:t>Main</a:t>
            </a:r>
            <a:r>
              <a:rPr lang="en-US" sz="1000" dirty="0">
                <a:latin typeface="Consolas" panose="020B0609020204030204" pitchFamily="49" charset="0"/>
                <a:cs typeface="Consolas" panose="020B0609020204030204" pitchFamily="49" charset="0"/>
              </a:rPr>
              <a:t>(</a:t>
            </a:r>
            <a:r>
              <a:rPr lang="en-US" sz="1000">
                <a:solidFill>
                  <a:srgbClr val="0432FF"/>
                </a:solidFill>
                <a:latin typeface="Consolas" panose="020B0609020204030204" pitchFamily="49" charset="0"/>
                <a:cs typeface="Consolas" panose="020B0609020204030204" pitchFamily="49" charset="0"/>
              </a:rPr>
              <a:t>string </a:t>
            </a:r>
            <a:r>
              <a:rPr lang="en-US" sz="1000">
                <a:solidFill>
                  <a:srgbClr val="0070C0"/>
                </a:solidFill>
                <a:latin typeface="Consolas" panose="020B0609020204030204" pitchFamily="49" charset="0"/>
              </a:rPr>
              <a:t>args</a:t>
            </a:r>
            <a:r>
              <a:rPr lang="en-US" sz="1000" dirty="0">
                <a:latin typeface="Consolas" panose="020B0609020204030204" pitchFamily="49" charset="0"/>
                <a:cs typeface="Consolas" panose="020B0609020204030204" pitchFamily="49" charset="0"/>
              </a:rPr>
              <a:t>) </a:t>
            </a:r>
          </a:p>
          <a:p>
            <a:pPr marL="51435" indent="0">
              <a:spcBef>
                <a:spcPts val="0"/>
              </a:spcBef>
              <a:buNone/>
            </a:pPr>
            <a:r>
              <a:rPr lang="en-US" sz="1000">
                <a:latin typeface="Consolas" panose="020B0609020204030204" pitchFamily="49" charset="0"/>
                <a:cs typeface="Consolas" panose="020B0609020204030204" pitchFamily="49" charset="0"/>
              </a:rPr>
              <a:t>    {</a:t>
            </a:r>
          </a:p>
          <a:p>
            <a:pPr marL="51435" indent="0">
              <a:spcBef>
                <a:spcPts val="0"/>
              </a:spcBef>
              <a:buNone/>
            </a:pPr>
            <a:r>
              <a:rPr lang="en-US" sz="1000" dirty="0" err="1">
                <a:solidFill>
                  <a:srgbClr val="FF0000"/>
                </a:solidFill>
                <a:latin typeface="Consolas" panose="020B0609020204030204" pitchFamily="49" charset="0"/>
                <a:cs typeface="Consolas" panose="020B0609020204030204" pitchFamily="49" charset="0"/>
              </a:rPr>
              <a:t>        </a:t>
            </a:r>
            <a:r>
              <a:rPr lang="en-US" sz="1000" dirty="0" err="1">
                <a:solidFill>
                  <a:srgbClr val="0432FF"/>
                </a:solidFill>
                <a:latin typeface="Consolas" panose="020B0609020204030204" pitchFamily="49" charset="0"/>
                <a:cs typeface="Consolas" panose="020B0609020204030204" pitchFamily="49" charset="0"/>
              </a:rPr>
              <a:t>Student</a:t>
            </a:r>
            <a:r>
              <a:rPr lang="en-US" sz="1000" dirty="0" err="1">
                <a:solidFill>
                  <a:srgbClr val="FF0000"/>
                </a:solidFill>
                <a:latin typeface="Consolas" panose="020B0609020204030204" pitchFamily="49" charset="0"/>
                <a:cs typeface="Consolas" panose="020B0609020204030204" pitchFamily="49" charset="0"/>
              </a:rPr>
              <a:t> </a:t>
            </a:r>
            <a:r>
              <a:rPr lang="en-US" sz="1000" dirty="0" err="1">
                <a:solidFill>
                  <a:srgbClr val="0070C0"/>
                </a:solidFill>
                <a:latin typeface="Consolas" panose="020B0609020204030204" pitchFamily="49" charset="0"/>
                <a:cs typeface="Consolas" panose="020B0609020204030204" pitchFamily="49" charset="0"/>
              </a:rPr>
              <a:t>sv </a:t>
            </a:r>
            <a:r>
              <a:rPr lang="en-US" sz="1000" dirty="0" err="1">
                <a:latin typeface="Consolas" panose="020B0609020204030204" pitchFamily="49" charset="0"/>
                <a:cs typeface="Consolas" panose="020B0609020204030204" pitchFamily="49" charset="0"/>
              </a:rPr>
              <a:t>=</a:t>
            </a:r>
            <a:r>
              <a:rPr lang="en-US" sz="1000" dirty="0" err="1">
                <a:solidFill>
                  <a:srgbClr val="0070C0"/>
                </a:solidFill>
                <a:latin typeface="Consolas" panose="020B0609020204030204" pitchFamily="49" charset="0"/>
                <a:cs typeface="Consolas" panose="020B0609020204030204" pitchFamily="49" charset="0"/>
              </a:rPr>
              <a:t> new </a:t>
            </a:r>
            <a:r>
              <a:rPr lang="en-US" sz="1000" dirty="0" err="1">
                <a:solidFill>
                  <a:srgbClr val="0432FF"/>
                </a:solidFill>
                <a:latin typeface="Consolas" panose="020B0609020204030204" pitchFamily="49" charset="0"/>
                <a:cs typeface="Consolas" panose="020B0609020204030204" pitchFamily="49" charset="0"/>
              </a:rPr>
              <a:t>Student</a:t>
            </a:r>
            <a:r>
              <a:rPr lang="en-US" sz="1000" dirty="0">
                <a:latin typeface="Consolas" panose="020B0609020204030204" pitchFamily="49" charset="0"/>
                <a:cs typeface="Consolas" panose="020B0609020204030204" pitchFamily="49" charset="0"/>
              </a:rPr>
              <a:t>(</a:t>
            </a:r>
            <a:r>
              <a:rPr lang="en-US" sz="1000" dirty="0" err="1">
                <a:solidFill>
                  <a:srgbClr val="C00000"/>
                </a:solidFill>
                <a:latin typeface="Consolas" panose="020B0609020204030204" pitchFamily="49" charset="0"/>
                <a:cs typeface="Consolas" panose="020B0609020204030204" pitchFamily="49" charset="0"/>
              </a:rPr>
              <a:t>“Nguyễn An”</a:t>
            </a:r>
            <a:r>
              <a:rPr lang="en-US" sz="1000" dirty="0">
                <a:latin typeface="Consolas" panose="020B0609020204030204" pitchFamily="49" charset="0"/>
                <a:cs typeface="Consolas" panose="020B0609020204030204" pitchFamily="49" charset="0"/>
              </a:rPr>
              <a:t>, 2003, </a:t>
            </a:r>
            <a:r>
              <a:rPr lang="en-US" sz="1000" dirty="0" err="1">
                <a:solidFill>
                  <a:srgbClr val="C00000"/>
                </a:solidFill>
                <a:latin typeface="Consolas" panose="020B0609020204030204" pitchFamily="49" charset="0"/>
                <a:cs typeface="Consolas" panose="020B0609020204030204" pitchFamily="49" charset="0"/>
              </a:rPr>
              <a:t>“828 Su Van Hanh”</a:t>
            </a:r>
            <a:r>
              <a:rPr lang="en-US" sz="1000" dirty="0">
                <a:latin typeface="Consolas" panose="020B0609020204030204" pitchFamily="49" charset="0"/>
                <a:cs typeface="Consolas" panose="020B0609020204030204" pitchFamily="49" charset="0"/>
              </a:rPr>
              <a:t>, </a:t>
            </a:r>
            <a:r>
              <a:rPr lang="en-US" sz="1000" dirty="0" err="1">
                <a:solidFill>
                  <a:srgbClr val="C00000"/>
                </a:solidFill>
                <a:latin typeface="Consolas" panose="020B0609020204030204" pitchFamily="49" charset="0"/>
                <a:cs typeface="Consolas" panose="020B0609020204030204" pitchFamily="49" charset="0"/>
              </a:rPr>
              <a:t>“CNTT”</a:t>
            </a:r>
            <a:r>
              <a:rPr lang="en-US" sz="1000" dirty="0">
                <a:latin typeface="Consolas" panose="020B0609020204030204" pitchFamily="49" charset="0"/>
                <a:cs typeface="Consolas" panose="020B0609020204030204" pitchFamily="49" charset="0"/>
              </a:rPr>
              <a:t>, 1);</a:t>
            </a:r>
          </a:p>
          <a:p>
            <a:pPr marL="51435" indent="0">
              <a:spcBef>
                <a:spcPts val="0"/>
              </a:spcBef>
              <a:buNone/>
            </a:pPr>
            <a:endParaRPr lang="en-US" sz="1000">
              <a:solidFill>
                <a:srgbClr val="C00000"/>
              </a:solidFill>
              <a:latin typeface="Consolas" panose="020B0609020204030204" pitchFamily="49" charset="0"/>
              <a:cs typeface="Consolas" panose="020B0609020204030204" pitchFamily="49" charset="0"/>
            </a:endParaRPr>
          </a:p>
          <a:p>
            <a:pPr marL="51435" indent="0">
              <a:spcBef>
                <a:spcPts val="0"/>
              </a:spcBef>
              <a:buNone/>
            </a:pPr>
            <a:r>
              <a:rPr lang="en-US" sz="1000">
                <a:solidFill>
                  <a:srgbClr val="C00000"/>
                </a:solidFill>
                <a:latin typeface="Consolas" panose="020B0609020204030204" pitchFamily="49" charset="0"/>
                <a:cs typeface="Consolas" panose="020B0609020204030204" pitchFamily="49" charset="0"/>
              </a:rPr>
              <a:t>        </a:t>
            </a:r>
            <a:r>
              <a:rPr lang="en-US" sz="1000">
                <a:solidFill>
                  <a:srgbClr val="0432FF"/>
                </a:solidFill>
                <a:latin typeface="Consolas" panose="020B0609020204030204" pitchFamily="49" charset="0"/>
                <a:cs typeface="Consolas" panose="020B0609020204030204" pitchFamily="49" charset="0"/>
              </a:rPr>
              <a:t>Consonle</a:t>
            </a:r>
            <a:r>
              <a:rPr lang="en-US" sz="1000">
                <a:solidFill>
                  <a:srgbClr val="C00000"/>
                </a:solidFill>
                <a:latin typeface="Consolas" panose="020B0609020204030204" pitchFamily="49" charset="0"/>
                <a:cs typeface="Consolas" panose="020B0609020204030204" pitchFamily="49" charset="0"/>
              </a:rPr>
              <a:t>.</a:t>
            </a:r>
            <a:r>
              <a:rPr lang="en-US" sz="1000">
                <a:solidFill>
                  <a:srgbClr val="FEA400"/>
                </a:solidFill>
                <a:latin typeface="Consolas" panose="020B0609020204030204" pitchFamily="49" charset="0"/>
                <a:cs typeface="Consolas" panose="020B0609020204030204" pitchFamily="49" charset="0"/>
              </a:rPr>
              <a:t>WriteLine</a:t>
            </a:r>
            <a:r>
              <a:rPr lang="en-US" sz="1000">
                <a:latin typeface="Consolas" panose="020B0609020204030204" pitchFamily="49" charset="0"/>
              </a:rPr>
              <a:t>(</a:t>
            </a:r>
            <a:r>
              <a:rPr lang="en-US" sz="1000" dirty="0" err="1">
                <a:solidFill>
                  <a:srgbClr val="0070C0"/>
                </a:solidFill>
                <a:latin typeface="Consolas" panose="020B0609020204030204" pitchFamily="49" charset="0"/>
                <a:cs typeface="Consolas" panose="020B0609020204030204" pitchFamily="49" charset="0"/>
              </a:rPr>
              <a:t>sv</a:t>
            </a:r>
            <a:r>
              <a:rPr lang="en-US" sz="1000" dirty="0" err="1">
                <a:latin typeface="Consolas" panose="020B0609020204030204" pitchFamily="49" charset="0"/>
                <a:cs typeface="Consolas" panose="020B0609020204030204" pitchFamily="49" charset="0"/>
              </a:rPr>
              <a:t>.</a:t>
            </a:r>
            <a:r>
              <a:rPr lang="en-US" sz="1000">
                <a:solidFill>
                  <a:srgbClr val="FEA400"/>
                </a:solidFill>
                <a:latin typeface="Consolas" panose="020B0609020204030204" pitchFamily="49" charset="0"/>
                <a:cs typeface="Consolas" panose="020B0609020204030204" pitchFamily="49" charset="0"/>
              </a:rPr>
              <a:t>GetAge</a:t>
            </a:r>
            <a:r>
              <a:rPr lang="en-US" sz="1000">
                <a:latin typeface="Consolas" panose="020B0609020204030204" pitchFamily="49" charset="0"/>
              </a:rPr>
              <a:t>())</a:t>
            </a:r>
            <a:r>
              <a:rPr lang="en-US" sz="1000" dirty="0">
                <a:latin typeface="Consolas" panose="020B0609020204030204" pitchFamily="49" charset="0"/>
                <a:cs typeface="Consolas" panose="020B0609020204030204" pitchFamily="49" charset="0"/>
              </a:rPr>
              <a:t>;</a:t>
            </a:r>
          </a:p>
          <a:p>
            <a:pPr marL="51435" indent="0">
              <a:spcBef>
                <a:spcPts val="0"/>
              </a:spcBef>
              <a:buNone/>
            </a:pPr>
            <a:r>
              <a:rPr lang="en-US" sz="1000">
                <a:solidFill>
                  <a:srgbClr val="0432FF"/>
                </a:solidFill>
                <a:latin typeface="Consolas" panose="020B0609020204030204" pitchFamily="49" charset="0"/>
                <a:cs typeface="Consolas" panose="020B0609020204030204" pitchFamily="49" charset="0"/>
              </a:rPr>
              <a:t>        Consonle</a:t>
            </a:r>
            <a:r>
              <a:rPr lang="en-US" sz="1000">
                <a:solidFill>
                  <a:srgbClr val="C00000"/>
                </a:solidFill>
                <a:latin typeface="Consolas" panose="020B0609020204030204" pitchFamily="49" charset="0"/>
                <a:cs typeface="Consolas" panose="020B0609020204030204" pitchFamily="49" charset="0"/>
              </a:rPr>
              <a:t>.</a:t>
            </a:r>
            <a:r>
              <a:rPr lang="en-US" sz="1000">
                <a:solidFill>
                  <a:srgbClr val="FEA400"/>
                </a:solidFill>
                <a:latin typeface="Consolas" panose="020B0609020204030204" pitchFamily="49" charset="0"/>
                <a:cs typeface="Consolas" panose="020B0609020204030204" pitchFamily="49" charset="0"/>
              </a:rPr>
              <a:t>WriteLine</a:t>
            </a:r>
            <a:r>
              <a:rPr lang="en-US" sz="1000">
                <a:latin typeface="Consolas" panose="020B0609020204030204" pitchFamily="49" charset="0"/>
              </a:rPr>
              <a:t>(</a:t>
            </a:r>
            <a:r>
              <a:rPr lang="en-US" sz="1000" dirty="0" err="1">
                <a:solidFill>
                  <a:srgbClr val="0070C0"/>
                </a:solidFill>
                <a:latin typeface="Consolas" panose="020B0609020204030204" pitchFamily="49" charset="0"/>
                <a:cs typeface="Consolas" panose="020B0609020204030204" pitchFamily="49" charset="0"/>
              </a:rPr>
              <a:t>sv</a:t>
            </a:r>
            <a:r>
              <a:rPr lang="en-US" sz="1000" dirty="0" err="1">
                <a:latin typeface="Consolas" panose="020B0609020204030204" pitchFamily="49" charset="0"/>
                <a:cs typeface="Consolas" panose="020B0609020204030204" pitchFamily="49" charset="0"/>
              </a:rPr>
              <a:t>.</a:t>
            </a:r>
            <a:r>
              <a:rPr lang="en-US" sz="1000">
                <a:solidFill>
                  <a:srgbClr val="FEA400"/>
                </a:solidFill>
                <a:latin typeface="Consolas" panose="020B0609020204030204" pitchFamily="49" charset="0"/>
                <a:cs typeface="Consolas" panose="020B0609020204030204" pitchFamily="49" charset="0"/>
              </a:rPr>
              <a:t>ToString</a:t>
            </a:r>
            <a:r>
              <a:rPr lang="en-US" sz="1000">
                <a:latin typeface="Consolas" panose="020B0609020204030204" pitchFamily="49" charset="0"/>
              </a:rPr>
              <a:t>())</a:t>
            </a:r>
            <a:r>
              <a:rPr lang="en-US" sz="1000" dirty="0">
                <a:latin typeface="Consolas" panose="020B0609020204030204" pitchFamily="49" charset="0"/>
                <a:cs typeface="Consolas" panose="020B0609020204030204" pitchFamily="49" charset="0"/>
              </a:rPr>
              <a:t>;</a:t>
            </a:r>
          </a:p>
          <a:p>
            <a:pPr marL="51435" indent="0">
              <a:spcBef>
                <a:spcPts val="0"/>
              </a:spcBef>
              <a:buNone/>
            </a:pPr>
            <a:endParaRPr lang="en-US" sz="1000" dirty="0">
              <a:solidFill>
                <a:srgbClr val="C00000"/>
              </a:solidFill>
              <a:latin typeface="Consolas" panose="020B0609020204030204" pitchFamily="49" charset="0"/>
              <a:cs typeface="Consolas" panose="020B0609020204030204" pitchFamily="49" charset="0"/>
            </a:endParaRPr>
          </a:p>
          <a:p>
            <a:pPr marL="51435" indent="0">
              <a:spcBef>
                <a:spcPts val="0"/>
              </a:spcBef>
              <a:buNone/>
            </a:pPr>
            <a:r>
              <a:rPr lang="en-US" sz="1000" dirty="0" err="1">
                <a:solidFill>
                  <a:srgbClr val="0432FF"/>
                </a:solidFill>
                <a:latin typeface="Consolas" panose="020B0609020204030204" pitchFamily="49" charset="0"/>
                <a:cs typeface="Consolas" panose="020B0609020204030204" pitchFamily="49" charset="0"/>
              </a:rPr>
              <a:t>        Student</a:t>
            </a:r>
            <a:r>
              <a:rPr lang="en-US" sz="1000" dirty="0" err="1">
                <a:solidFill>
                  <a:srgbClr val="FF0000"/>
                </a:solidFill>
                <a:latin typeface="Consolas" panose="020B0609020204030204" pitchFamily="49" charset="0"/>
                <a:cs typeface="Consolas" panose="020B0609020204030204" pitchFamily="49" charset="0"/>
              </a:rPr>
              <a:t> </a:t>
            </a:r>
            <a:r>
              <a:rPr lang="en-US" sz="1000" dirty="0" err="1">
                <a:solidFill>
                  <a:srgbClr val="0070C0"/>
                </a:solidFill>
                <a:latin typeface="Consolas" panose="020B0609020204030204" pitchFamily="49" charset="0"/>
                <a:cs typeface="Consolas" panose="020B0609020204030204" pitchFamily="49" charset="0"/>
              </a:rPr>
              <a:t>gv </a:t>
            </a:r>
            <a:r>
              <a:rPr lang="en-US" sz="1000" dirty="0" err="1">
                <a:latin typeface="Consolas" panose="020B0609020204030204" pitchFamily="49" charset="0"/>
                <a:cs typeface="Consolas" panose="020B0609020204030204" pitchFamily="49" charset="0"/>
              </a:rPr>
              <a:t>=</a:t>
            </a:r>
            <a:r>
              <a:rPr lang="en-US" sz="1000" dirty="0" err="1">
                <a:solidFill>
                  <a:srgbClr val="0070C0"/>
                </a:solidFill>
                <a:latin typeface="Consolas" panose="020B0609020204030204" pitchFamily="49" charset="0"/>
                <a:cs typeface="Consolas" panose="020B0609020204030204" pitchFamily="49" charset="0"/>
              </a:rPr>
              <a:t> new </a:t>
            </a:r>
            <a:r>
              <a:rPr lang="en-US" sz="1000" dirty="0" err="1">
                <a:solidFill>
                  <a:srgbClr val="0432FF"/>
                </a:solidFill>
                <a:latin typeface="Consolas" panose="020B0609020204030204" pitchFamily="49" charset="0"/>
                <a:cs typeface="Consolas" panose="020B0609020204030204" pitchFamily="49" charset="0"/>
              </a:rPr>
              <a:t>Student</a:t>
            </a:r>
            <a:r>
              <a:rPr lang="en-US" sz="1000" dirty="0">
                <a:latin typeface="Consolas" panose="020B0609020204030204" pitchFamily="49" charset="0"/>
                <a:cs typeface="Consolas" panose="020B0609020204030204" pitchFamily="49" charset="0"/>
              </a:rPr>
              <a:t>(</a:t>
            </a:r>
            <a:r>
              <a:rPr lang="en-US" sz="1000" dirty="0" err="1">
                <a:solidFill>
                  <a:srgbClr val="C00000"/>
                </a:solidFill>
                <a:latin typeface="Consolas" panose="020B0609020204030204" pitchFamily="49" charset="0"/>
                <a:cs typeface="Consolas" panose="020B0609020204030204" pitchFamily="49" charset="0"/>
              </a:rPr>
              <a:t>“Nguyễn Bình”</a:t>
            </a:r>
            <a:r>
              <a:rPr lang="en-US" sz="1000" dirty="0">
                <a:latin typeface="Consolas" panose="020B0609020204030204" pitchFamily="49" charset="0"/>
                <a:cs typeface="Consolas" panose="020B0609020204030204" pitchFamily="49" charset="0"/>
              </a:rPr>
              <a:t>, 1980, </a:t>
            </a:r>
            <a:r>
              <a:rPr lang="en-US" sz="1000" dirty="0" err="1">
                <a:solidFill>
                  <a:srgbClr val="C00000"/>
                </a:solidFill>
                <a:latin typeface="Consolas" panose="020B0609020204030204" pitchFamily="49" charset="0"/>
                <a:cs typeface="Consolas" panose="020B0609020204030204" pitchFamily="49" charset="0"/>
              </a:rPr>
              <a:t>“304 Cao Thang”</a:t>
            </a:r>
            <a:r>
              <a:rPr lang="en-US" sz="1000" dirty="0">
                <a:latin typeface="Consolas" panose="020B0609020204030204" pitchFamily="49" charset="0"/>
                <a:cs typeface="Consolas" panose="020B0609020204030204" pitchFamily="49" charset="0"/>
              </a:rPr>
              <a:t>, </a:t>
            </a:r>
            <a:r>
              <a:rPr lang="en-US" sz="1000" dirty="0" err="1">
                <a:solidFill>
                  <a:srgbClr val="C00000"/>
                </a:solidFill>
                <a:latin typeface="Consolas" panose="020B0609020204030204" pitchFamily="49" charset="0"/>
                <a:cs typeface="Consolas" panose="020B0609020204030204" pitchFamily="49" charset="0"/>
              </a:rPr>
              <a:t>“CNTT”</a:t>
            </a:r>
            <a:r>
              <a:rPr lang="en-US" sz="1000" dirty="0">
                <a:latin typeface="Consolas" panose="020B0609020204030204" pitchFamily="49" charset="0"/>
                <a:cs typeface="Consolas" panose="020B0609020204030204" pitchFamily="49" charset="0"/>
              </a:rPr>
              <a:t>, 1000);</a:t>
            </a:r>
          </a:p>
          <a:p>
            <a:pPr marL="51435" indent="0">
              <a:spcBef>
                <a:spcPts val="0"/>
              </a:spcBef>
              <a:buNone/>
            </a:pPr>
            <a:endParaRPr lang="en-US" sz="1000">
              <a:solidFill>
                <a:srgbClr val="C00000"/>
              </a:solidFill>
              <a:latin typeface="Consolas" panose="020B0609020204030204" pitchFamily="49" charset="0"/>
              <a:cs typeface="Consolas" panose="020B0609020204030204" pitchFamily="49" charset="0"/>
            </a:endParaRPr>
          </a:p>
          <a:p>
            <a:pPr marL="51435" indent="0">
              <a:spcBef>
                <a:spcPts val="0"/>
              </a:spcBef>
              <a:buNone/>
            </a:pPr>
            <a:r>
              <a:rPr lang="en-US" sz="1000">
                <a:solidFill>
                  <a:srgbClr val="C00000"/>
                </a:solidFill>
                <a:latin typeface="Consolas" panose="020B0609020204030204" pitchFamily="49" charset="0"/>
                <a:cs typeface="Consolas" panose="020B0609020204030204" pitchFamily="49" charset="0"/>
              </a:rPr>
              <a:t>        </a:t>
            </a:r>
            <a:r>
              <a:rPr lang="en-US" sz="1000">
                <a:solidFill>
                  <a:srgbClr val="0432FF"/>
                </a:solidFill>
                <a:latin typeface="Consolas" panose="020B0609020204030204" pitchFamily="49" charset="0"/>
                <a:cs typeface="Consolas" panose="020B0609020204030204" pitchFamily="49" charset="0"/>
              </a:rPr>
              <a:t>Consonle</a:t>
            </a:r>
            <a:r>
              <a:rPr lang="en-US" sz="1000">
                <a:solidFill>
                  <a:srgbClr val="C00000"/>
                </a:solidFill>
                <a:latin typeface="Consolas" panose="020B0609020204030204" pitchFamily="49" charset="0"/>
                <a:cs typeface="Consolas" panose="020B0609020204030204" pitchFamily="49" charset="0"/>
              </a:rPr>
              <a:t>.</a:t>
            </a:r>
            <a:r>
              <a:rPr lang="en-US" sz="1000">
                <a:solidFill>
                  <a:srgbClr val="FEA400"/>
                </a:solidFill>
                <a:latin typeface="Consolas" panose="020B0609020204030204" pitchFamily="49" charset="0"/>
                <a:cs typeface="Consolas" panose="020B0609020204030204" pitchFamily="49" charset="0"/>
              </a:rPr>
              <a:t>WriteLine</a:t>
            </a:r>
            <a:r>
              <a:rPr lang="en-US" sz="1000">
                <a:latin typeface="Consolas" panose="020B0609020204030204" pitchFamily="49" charset="0"/>
              </a:rPr>
              <a:t>(</a:t>
            </a:r>
            <a:r>
              <a:rPr lang="en-US" sz="1000" dirty="0">
                <a:solidFill>
                  <a:srgbClr val="0070C0"/>
                </a:solidFill>
                <a:latin typeface="Consolas" panose="020B0609020204030204" pitchFamily="49" charset="0"/>
                <a:cs typeface="Consolas" panose="020B0609020204030204" pitchFamily="49" charset="0"/>
              </a:rPr>
              <a:t>gv</a:t>
            </a:r>
            <a:r>
              <a:rPr lang="en-US" sz="1000" dirty="0" err="1">
                <a:latin typeface="Consolas" panose="020B0609020204030204" pitchFamily="49" charset="0"/>
                <a:cs typeface="Consolas" panose="020B0609020204030204" pitchFamily="49" charset="0"/>
              </a:rPr>
              <a:t>.</a:t>
            </a:r>
            <a:r>
              <a:rPr lang="en-US" sz="1000">
                <a:solidFill>
                  <a:srgbClr val="FEA400"/>
                </a:solidFill>
                <a:latin typeface="Consolas" panose="020B0609020204030204" pitchFamily="49" charset="0"/>
                <a:cs typeface="Consolas" panose="020B0609020204030204" pitchFamily="49" charset="0"/>
              </a:rPr>
              <a:t>GetAge</a:t>
            </a:r>
            <a:r>
              <a:rPr lang="en-US" sz="1000">
                <a:latin typeface="Consolas" panose="020B0609020204030204" pitchFamily="49" charset="0"/>
              </a:rPr>
              <a:t>())</a:t>
            </a:r>
            <a:r>
              <a:rPr lang="en-US" sz="1000" dirty="0">
                <a:latin typeface="Consolas" panose="020B0609020204030204" pitchFamily="49" charset="0"/>
                <a:cs typeface="Consolas" panose="020B0609020204030204" pitchFamily="49" charset="0"/>
              </a:rPr>
              <a:t>;</a:t>
            </a:r>
          </a:p>
          <a:p>
            <a:pPr marL="51435" indent="0">
              <a:spcBef>
                <a:spcPts val="0"/>
              </a:spcBef>
              <a:buNone/>
            </a:pPr>
            <a:r>
              <a:rPr lang="en-US" sz="1000">
                <a:solidFill>
                  <a:srgbClr val="0432FF"/>
                </a:solidFill>
                <a:latin typeface="Consolas" panose="020B0609020204030204" pitchFamily="49" charset="0"/>
                <a:cs typeface="Consolas" panose="020B0609020204030204" pitchFamily="49" charset="0"/>
              </a:rPr>
              <a:t>        Consonle</a:t>
            </a:r>
            <a:r>
              <a:rPr lang="en-US" sz="1000">
                <a:solidFill>
                  <a:srgbClr val="C00000"/>
                </a:solidFill>
                <a:latin typeface="Consolas" panose="020B0609020204030204" pitchFamily="49" charset="0"/>
                <a:cs typeface="Consolas" panose="020B0609020204030204" pitchFamily="49" charset="0"/>
              </a:rPr>
              <a:t>.</a:t>
            </a:r>
            <a:r>
              <a:rPr lang="en-US" sz="1000">
                <a:solidFill>
                  <a:srgbClr val="FEA400"/>
                </a:solidFill>
                <a:latin typeface="Consolas" panose="020B0609020204030204" pitchFamily="49" charset="0"/>
                <a:cs typeface="Consolas" panose="020B0609020204030204" pitchFamily="49" charset="0"/>
              </a:rPr>
              <a:t>WriteLine</a:t>
            </a:r>
            <a:r>
              <a:rPr lang="en-US" sz="1000">
                <a:latin typeface="Consolas" panose="020B0609020204030204" pitchFamily="49" charset="0"/>
              </a:rPr>
              <a:t>(</a:t>
            </a:r>
            <a:r>
              <a:rPr lang="en-US" sz="1000" dirty="0">
                <a:solidFill>
                  <a:srgbClr val="0070C0"/>
                </a:solidFill>
                <a:latin typeface="Consolas" panose="020B0609020204030204" pitchFamily="49" charset="0"/>
                <a:cs typeface="Consolas" panose="020B0609020204030204" pitchFamily="49" charset="0"/>
              </a:rPr>
              <a:t>g</a:t>
            </a:r>
            <a:r>
              <a:rPr lang="en-US" sz="1000" dirty="0" err="1">
                <a:solidFill>
                  <a:srgbClr val="0070C0"/>
                </a:solidFill>
                <a:latin typeface="Consolas" panose="020B0609020204030204" pitchFamily="49" charset="0"/>
                <a:cs typeface="Consolas" panose="020B0609020204030204" pitchFamily="49" charset="0"/>
              </a:rPr>
              <a:t>v</a:t>
            </a:r>
            <a:r>
              <a:rPr lang="en-US" sz="1000" dirty="0" err="1">
                <a:latin typeface="Consolas" panose="020B0609020204030204" pitchFamily="49" charset="0"/>
                <a:cs typeface="Consolas" panose="020B0609020204030204" pitchFamily="49" charset="0"/>
              </a:rPr>
              <a:t>.</a:t>
            </a:r>
            <a:r>
              <a:rPr lang="en-US" sz="1000">
                <a:solidFill>
                  <a:srgbClr val="FEA400"/>
                </a:solidFill>
                <a:latin typeface="Consolas" panose="020B0609020204030204" pitchFamily="49" charset="0"/>
                <a:cs typeface="Consolas" panose="020B0609020204030204" pitchFamily="49" charset="0"/>
              </a:rPr>
              <a:t>ToString</a:t>
            </a:r>
            <a:r>
              <a:rPr lang="en-US" sz="1000">
                <a:latin typeface="Consolas" panose="020B0609020204030204" pitchFamily="49" charset="0"/>
              </a:rPr>
              <a:t>())</a:t>
            </a:r>
            <a:r>
              <a:rPr lang="en-US" sz="1000" dirty="0">
                <a:latin typeface="Consolas" panose="020B0609020204030204" pitchFamily="49" charset="0"/>
                <a:cs typeface="Consolas" panose="020B0609020204030204" pitchFamily="49" charset="0"/>
              </a:rPr>
              <a:t>;</a:t>
            </a:r>
            <a:endParaRPr lang="en-US" sz="1000">
              <a:solidFill>
                <a:srgbClr val="C00000"/>
              </a:solidFill>
              <a:latin typeface="Consolas" panose="020B0609020204030204" pitchFamily="49" charset="0"/>
              <a:cs typeface="Consolas" panose="020B0609020204030204" pitchFamily="49" charset="0"/>
            </a:endParaRPr>
          </a:p>
          <a:p>
            <a:pPr marL="51435" indent="0">
              <a:spcBef>
                <a:spcPts val="0"/>
              </a:spcBef>
              <a:buNone/>
            </a:pPr>
            <a:endParaRPr lang="en-US" sz="1000">
              <a:solidFill>
                <a:srgbClr val="C00000"/>
              </a:solidFill>
              <a:latin typeface="Consolas" panose="020B0609020204030204" pitchFamily="49" charset="0"/>
              <a:cs typeface="Consolas" panose="020B0609020204030204" pitchFamily="49" charset="0"/>
            </a:endParaRPr>
          </a:p>
          <a:p>
            <a:pPr marL="51435" indent="0">
              <a:spcBef>
                <a:spcPts val="0"/>
              </a:spcBef>
              <a:buNone/>
            </a:pPr>
            <a:r>
              <a:rPr lang="en-US" sz="1000">
                <a:latin typeface="Consolas" panose="020B0609020204030204" pitchFamily="49" charset="0"/>
                <a:cs typeface="Consolas" panose="020B0609020204030204" pitchFamily="49" charset="0"/>
              </a:rPr>
              <a:t>    }</a:t>
            </a:r>
          </a:p>
          <a:p>
            <a:pPr marL="51435" indent="0">
              <a:spcBef>
                <a:spcPts val="0"/>
              </a:spcBef>
              <a:buNone/>
            </a:pPr>
            <a:r>
              <a:rPr lang="en-US" sz="1000" dirty="0">
                <a:latin typeface="Consolas" panose="020B0609020204030204" pitchFamily="49" charset="0"/>
                <a:cs typeface="Consolas" panose="020B0609020204030204" pitchFamily="49" charset="0"/>
              </a:rPr>
              <a:t>}</a:t>
            </a:r>
          </a:p>
          <a:p>
            <a:pPr marL="51435" marR="0" lvl="0" indent="0" algn="l" defTabSz="914400" rtl="0" eaLnBrk="1" fontAlgn="auto" latinLnBrk="0" hangingPunct="1">
              <a:lnSpc>
                <a:spcPct val="100000"/>
              </a:lnSpc>
              <a:spcBef>
                <a:spcPts val="0"/>
              </a:spcBef>
              <a:spcAft>
                <a:spcPts val="0"/>
              </a:spcAft>
              <a:buClrTx/>
              <a:buSzPct val="95000"/>
              <a:buFont typeface="Wingdings"/>
              <a:buNone/>
              <a:tabLst/>
              <a:defRPr/>
            </a:pPr>
            <a:endParaRPr kumimoji="0" lang="en-US" sz="1000" b="0" i="0" u="none" strike="noStrike" kern="1200" cap="none" spc="0" normalizeH="0" baseline="0" noProof="0">
              <a:ln>
                <a:noFill/>
              </a:ln>
              <a:solidFill>
                <a:prstClr val="black"/>
              </a:solidFill>
              <a:effectLst/>
              <a:uLnTx/>
              <a:uFillTx/>
              <a:latin typeface="Consolas" panose="020B0609020204030204" pitchFamily="49" charset="0"/>
            </a:endParaRPr>
          </a:p>
        </p:txBody>
      </p:sp>
      <p:sp>
        <p:nvSpPr>
          <p:cNvPr id="9" name="Line Callout 2 8">
            <a:extLst>
              <a:ext uri="{FF2B5EF4-FFF2-40B4-BE49-F238E27FC236}">
                <a16:creationId xmlns:a16="http://schemas.microsoft.com/office/drawing/2014/main" id="{D8D1F7F7-9F0B-F647-B7A7-AB588E9144F6}"/>
              </a:ext>
            </a:extLst>
          </p:cNvPr>
          <p:cNvSpPr/>
          <p:nvPr/>
        </p:nvSpPr>
        <p:spPr>
          <a:xfrm>
            <a:off x="3107579" y="3573762"/>
            <a:ext cx="3059045" cy="748841"/>
          </a:xfrm>
          <a:prstGeom prst="borderCallout2">
            <a:avLst>
              <a:gd name="adj1" fmla="val 48349"/>
              <a:gd name="adj2" fmla="val -170"/>
              <a:gd name="adj3" fmla="val 48349"/>
              <a:gd name="adj4" fmla="val -11470"/>
              <a:gd name="adj5" fmla="val -12597"/>
              <a:gd name="adj6" fmla="val -20896"/>
            </a:avLst>
          </a:prstGeom>
        </p:spPr>
        <p:style>
          <a:lnRef idx="1">
            <a:schemeClr val="accent5"/>
          </a:lnRef>
          <a:fillRef idx="2">
            <a:schemeClr val="accent5"/>
          </a:fillRef>
          <a:effectRef idx="1">
            <a:schemeClr val="accent5"/>
          </a:effectRef>
          <a:fontRef idx="minor">
            <a:schemeClr val="dk1"/>
          </a:fontRef>
        </p:style>
        <p:txBody>
          <a:bodyPr rtlCol="0" anchor="ctr"/>
          <a:lstStyle/>
          <a:p>
            <a:pPr algn="just"/>
            <a:r>
              <a:rPr lang="en-VN" sz="1200">
                <a:latin typeface="Roboto" panose="02000000000000000000" pitchFamily="2" charset="0"/>
                <a:ea typeface="Roboto" panose="02000000000000000000" pitchFamily="2" charset="0"/>
              </a:rPr>
              <a:t>Các đối tượng </a:t>
            </a:r>
            <a:r>
              <a:rPr lang="en-VN" sz="1200">
                <a:solidFill>
                  <a:srgbClr val="00B0F0"/>
                </a:solidFill>
                <a:latin typeface="Roboto" panose="02000000000000000000" pitchFamily="2" charset="0"/>
                <a:ea typeface="Roboto" panose="02000000000000000000" pitchFamily="2" charset="0"/>
              </a:rPr>
              <a:t>sv </a:t>
            </a:r>
            <a:r>
              <a:rPr lang="en-VN" sz="1200">
                <a:latin typeface="Roboto" panose="02000000000000000000" pitchFamily="2" charset="0"/>
                <a:ea typeface="Roboto" panose="02000000000000000000" pitchFamily="2" charset="0"/>
              </a:rPr>
              <a:t>và </a:t>
            </a:r>
            <a:r>
              <a:rPr lang="en-VN" sz="1200">
                <a:solidFill>
                  <a:srgbClr val="00B0F0"/>
                </a:solidFill>
                <a:latin typeface="Roboto" panose="02000000000000000000" pitchFamily="2" charset="0"/>
                <a:ea typeface="Roboto" panose="02000000000000000000" pitchFamily="2" charset="0"/>
              </a:rPr>
              <a:t>gv </a:t>
            </a:r>
            <a:r>
              <a:rPr lang="en-VN" sz="1200">
                <a:solidFill>
                  <a:schemeClr val="tx1"/>
                </a:solidFill>
                <a:latin typeface="Roboto" panose="02000000000000000000" pitchFamily="2" charset="0"/>
                <a:ea typeface="Roboto" panose="02000000000000000000" pitchFamily="2" charset="0"/>
              </a:rPr>
              <a:t>vẫn có phương thức </a:t>
            </a:r>
            <a:r>
              <a:rPr lang="en-VN" sz="1200">
                <a:solidFill>
                  <a:srgbClr val="C00000"/>
                </a:solidFill>
                <a:latin typeface="Roboto" panose="02000000000000000000" pitchFamily="2" charset="0"/>
                <a:ea typeface="Roboto" panose="02000000000000000000" pitchFamily="2" charset="0"/>
              </a:rPr>
              <a:t>GetAge() </a:t>
            </a:r>
            <a:r>
              <a:rPr lang="en-VN" sz="1200">
                <a:solidFill>
                  <a:schemeClr val="tx1"/>
                </a:solidFill>
                <a:latin typeface="Roboto" panose="02000000000000000000" pitchFamily="2" charset="0"/>
                <a:ea typeface="Roboto" panose="02000000000000000000" pitchFamily="2" charset="0"/>
              </a:rPr>
              <a:t>và </a:t>
            </a:r>
            <a:r>
              <a:rPr lang="en-VN" sz="1200">
                <a:solidFill>
                  <a:srgbClr val="C00000"/>
                </a:solidFill>
                <a:latin typeface="Roboto" panose="02000000000000000000" pitchFamily="2" charset="0"/>
                <a:ea typeface="Roboto" panose="02000000000000000000" pitchFamily="2" charset="0"/>
              </a:rPr>
              <a:t>ToString() </a:t>
            </a:r>
            <a:r>
              <a:rPr lang="en-VN" sz="1200">
                <a:solidFill>
                  <a:schemeClr val="tx1"/>
                </a:solidFill>
                <a:latin typeface="Roboto" panose="02000000000000000000" pitchFamily="2" charset="0"/>
                <a:ea typeface="Roboto" panose="02000000000000000000" pitchFamily="2" charset="0"/>
              </a:rPr>
              <a:t>được kế thừa từ </a:t>
            </a:r>
            <a:r>
              <a:rPr lang="en-VN" sz="1200">
                <a:solidFill>
                  <a:srgbClr val="0432FF"/>
                </a:solidFill>
                <a:latin typeface="Roboto" panose="02000000000000000000" pitchFamily="2" charset="0"/>
                <a:ea typeface="Roboto" panose="02000000000000000000" pitchFamily="2" charset="0"/>
              </a:rPr>
              <a:t>class Person</a:t>
            </a:r>
          </a:p>
        </p:txBody>
      </p:sp>
    </p:spTree>
    <p:extLst>
      <p:ext uri="{BB962C8B-B14F-4D97-AF65-F5344CB8AC3E}">
        <p14:creationId xmlns:p14="http://schemas.microsoft.com/office/powerpoint/2010/main" val="2686396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3"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trips(upRight)">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B75EB-42E3-C744-9CAF-7D2DB53CDAC0}"/>
              </a:ext>
            </a:extLst>
          </p:cNvPr>
          <p:cNvSpPr>
            <a:spLocks noGrp="1"/>
          </p:cNvSpPr>
          <p:nvPr>
            <p:ph type="title"/>
          </p:nvPr>
        </p:nvSpPr>
        <p:spPr/>
        <p:txBody>
          <a:bodyPr/>
          <a:lstStyle/>
          <a:p>
            <a:r>
              <a:rPr lang="en-VN"/>
              <a:t>Tính Kế thừa</a:t>
            </a:r>
          </a:p>
        </p:txBody>
      </p:sp>
      <p:sp>
        <p:nvSpPr>
          <p:cNvPr id="3" name="Text Placeholder 2">
            <a:extLst>
              <a:ext uri="{FF2B5EF4-FFF2-40B4-BE49-F238E27FC236}">
                <a16:creationId xmlns:a16="http://schemas.microsoft.com/office/drawing/2014/main" id="{915ED961-82CE-F140-B979-1794E0DE9605}"/>
              </a:ext>
            </a:extLst>
          </p:cNvPr>
          <p:cNvSpPr>
            <a:spLocks noGrp="1"/>
          </p:cNvSpPr>
          <p:nvPr>
            <p:ph type="body" idx="1"/>
          </p:nvPr>
        </p:nvSpPr>
        <p:spPr/>
        <p:txBody>
          <a:bodyPr/>
          <a:lstStyle/>
          <a:p>
            <a:pPr marL="57150" indent="0" algn="just">
              <a:buSzPct val="100000"/>
              <a:buNone/>
            </a:pPr>
            <a:endParaRPr lang="en-VN" sz="2000">
              <a:solidFill>
                <a:schemeClr val="tx1"/>
              </a:solidFill>
            </a:endParaRPr>
          </a:p>
          <a:p>
            <a:pPr marL="57150" indent="0" algn="just">
              <a:buSzPct val="120000"/>
              <a:buNone/>
            </a:pPr>
            <a:endParaRPr lang="en-VN" sz="2000" i="1">
              <a:solidFill>
                <a:schemeClr val="tx1"/>
              </a:solidFill>
            </a:endParaRPr>
          </a:p>
          <a:p>
            <a:pPr marL="630238" lvl="1" indent="-230188" algn="just">
              <a:buClr>
                <a:srgbClr val="002060"/>
              </a:buClr>
              <a:buSzPct val="100000"/>
              <a:buFont typeface="+mj-lt"/>
              <a:buAutoNum type="alphaLcParenR"/>
            </a:pPr>
            <a:endParaRPr lang="en-VN"/>
          </a:p>
        </p:txBody>
      </p:sp>
      <p:sp>
        <p:nvSpPr>
          <p:cNvPr id="5" name="Slide Number Placeholder 4">
            <a:extLst>
              <a:ext uri="{FF2B5EF4-FFF2-40B4-BE49-F238E27FC236}">
                <a16:creationId xmlns:a16="http://schemas.microsoft.com/office/drawing/2014/main" id="{9FA95CF2-CB3B-A043-93FD-EF6EC9BE1C97}"/>
              </a:ext>
            </a:extLst>
          </p:cNvPr>
          <p:cNvSpPr>
            <a:spLocks noGrp="1"/>
          </p:cNvSpPr>
          <p:nvPr>
            <p:ph type="sldNum" idx="12"/>
          </p:nvPr>
        </p:nvSpPr>
        <p:spPr/>
        <p:txBody>
          <a:bodyPr/>
          <a:lstStyle/>
          <a:p>
            <a:fld id="{00000000-1234-1234-1234-123412341234}" type="slidenum">
              <a:rPr lang="en"/>
              <a:pPr/>
              <a:t>17</a:t>
            </a:fld>
            <a:endParaRPr lang="en"/>
          </a:p>
        </p:txBody>
      </p:sp>
      <p:sp>
        <p:nvSpPr>
          <p:cNvPr id="7" name="Google Shape;267;p18">
            <a:extLst>
              <a:ext uri="{FF2B5EF4-FFF2-40B4-BE49-F238E27FC236}">
                <a16:creationId xmlns:a16="http://schemas.microsoft.com/office/drawing/2014/main" id="{515185DA-842B-EF48-A9DD-6F138E84039C}"/>
              </a:ext>
            </a:extLst>
          </p:cNvPr>
          <p:cNvSpPr txBox="1">
            <a:spLocks/>
          </p:cNvSpPr>
          <p:nvPr/>
        </p:nvSpPr>
        <p:spPr>
          <a:xfrm>
            <a:off x="3428997" y="1409176"/>
            <a:ext cx="3023286" cy="3145500"/>
          </a:xfrm>
          <a:prstGeom prst="rect">
            <a:avLst/>
          </a:prstGeom>
          <a:noFill/>
          <a:ln>
            <a:noFill/>
          </a:ln>
        </p:spPr>
        <p:txBody>
          <a:bodyPr spcFirstLastPara="1" wrap="square" lIns="68569" tIns="68569" rIns="68569" bIns="68569" anchor="t" anchorCtr="0">
            <a:noAutofit/>
          </a:bodyPr>
          <a:lstStyle>
            <a:defPPr marR="0" lvl="0" algn="l" rtl="0">
              <a:lnSpc>
                <a:spcPct val="100000"/>
              </a:lnSpc>
              <a:spcBef>
                <a:spcPts val="0"/>
              </a:spcBef>
              <a:spcAft>
                <a:spcPts val="0"/>
              </a:spcAft>
            </a:defPPr>
            <a:lvl1pPr marL="342900" marR="0" lvl="0" indent="-285750" algn="l" rtl="0">
              <a:lnSpc>
                <a:spcPct val="100000"/>
              </a:lnSpc>
              <a:spcBef>
                <a:spcPts val="450"/>
              </a:spcBef>
              <a:spcAft>
                <a:spcPts val="0"/>
              </a:spcAft>
              <a:buClr>
                <a:schemeClr val="accent4"/>
              </a:buClr>
              <a:buSzPts val="2400"/>
              <a:buFont typeface="Roboto Condensed Light"/>
              <a:buChar char="▰"/>
              <a:defRPr sz="2400" b="0" i="0" u="none" strike="noStrike" cap="none">
                <a:solidFill>
                  <a:schemeClr val="dk1"/>
                </a:solidFill>
                <a:latin typeface="Roboto Condensed Light"/>
                <a:ea typeface="Roboto Condensed Light"/>
                <a:cs typeface="Roboto Condensed Light"/>
                <a:sym typeface="Roboto Condensed Light"/>
              </a:defRPr>
            </a:lvl1pPr>
            <a:lvl2pPr marL="685800" marR="0" lvl="1" indent="-285750" algn="l" rtl="0">
              <a:lnSpc>
                <a:spcPct val="100000"/>
              </a:lnSpc>
              <a:spcBef>
                <a:spcPts val="750"/>
              </a:spcBef>
              <a:spcAft>
                <a:spcPts val="0"/>
              </a:spcAft>
              <a:buClr>
                <a:schemeClr val="accent4"/>
              </a:buClr>
              <a:buSzPts val="2400"/>
              <a:buFont typeface="Roboto Condensed Light"/>
              <a:buChar char="▻"/>
              <a:defRPr sz="2400" b="0" i="0" u="none" strike="noStrike" cap="none">
                <a:solidFill>
                  <a:schemeClr val="dk1"/>
                </a:solidFill>
                <a:latin typeface="Roboto Condensed Light"/>
                <a:ea typeface="Roboto Condensed Light"/>
                <a:cs typeface="Roboto Condensed Light"/>
                <a:sym typeface="Roboto Condensed Light"/>
              </a:defRPr>
            </a:lvl2pPr>
            <a:lvl3pPr marL="1028700" marR="0" lvl="2" indent="-285750" algn="l" rtl="0">
              <a:lnSpc>
                <a:spcPct val="100000"/>
              </a:lnSpc>
              <a:spcBef>
                <a:spcPts val="750"/>
              </a:spcBef>
              <a:spcAft>
                <a:spcPts val="0"/>
              </a:spcAft>
              <a:buClr>
                <a:schemeClr val="accent4"/>
              </a:buClr>
              <a:buSzPts val="2400"/>
              <a:buFont typeface="Roboto Condensed Light"/>
              <a:buChar char="▻"/>
              <a:defRPr sz="2400" b="0" i="0" u="none" strike="noStrike" cap="none">
                <a:solidFill>
                  <a:schemeClr val="dk1"/>
                </a:solidFill>
                <a:latin typeface="Roboto Condensed Light"/>
                <a:ea typeface="Roboto Condensed Light"/>
                <a:cs typeface="Roboto Condensed Light"/>
                <a:sym typeface="Roboto Condensed Light"/>
              </a:defRPr>
            </a:lvl3pPr>
            <a:lvl4pPr marL="1371600" marR="0" lvl="3" indent="-285750" algn="l" rtl="0">
              <a:lnSpc>
                <a:spcPct val="100000"/>
              </a:lnSpc>
              <a:spcBef>
                <a:spcPts val="750"/>
              </a:spcBef>
              <a:spcAft>
                <a:spcPts val="0"/>
              </a:spcAft>
              <a:buClr>
                <a:schemeClr val="accent4"/>
              </a:buClr>
              <a:buSzPts val="2400"/>
              <a:buFont typeface="Roboto Condensed Light"/>
              <a:buChar char="▻"/>
              <a:defRPr sz="2400" b="0" i="0" u="none" strike="noStrike" cap="none">
                <a:solidFill>
                  <a:schemeClr val="dk1"/>
                </a:solidFill>
                <a:latin typeface="Roboto Condensed Light"/>
                <a:ea typeface="Roboto Condensed Light"/>
                <a:cs typeface="Roboto Condensed Light"/>
                <a:sym typeface="Roboto Condensed Light"/>
              </a:defRPr>
            </a:lvl4pPr>
            <a:lvl5pPr marL="1714500" marR="0" lvl="4" indent="-285750" algn="l" rtl="0">
              <a:lnSpc>
                <a:spcPct val="100000"/>
              </a:lnSpc>
              <a:spcBef>
                <a:spcPts val="750"/>
              </a:spcBef>
              <a:spcAft>
                <a:spcPts val="0"/>
              </a:spcAft>
              <a:buClr>
                <a:schemeClr val="accent4"/>
              </a:buClr>
              <a:buSzPts val="2400"/>
              <a:buFont typeface="Roboto Condensed Light"/>
              <a:buChar char="▻"/>
              <a:defRPr sz="2400" b="0" i="0" u="none" strike="noStrike" cap="none">
                <a:solidFill>
                  <a:schemeClr val="dk1"/>
                </a:solidFill>
                <a:latin typeface="Roboto Condensed Light"/>
                <a:ea typeface="Roboto Condensed Light"/>
                <a:cs typeface="Roboto Condensed Light"/>
                <a:sym typeface="Roboto Condensed Light"/>
              </a:defRPr>
            </a:lvl5pPr>
            <a:lvl6pPr marL="2057400" marR="0" lvl="5" indent="-285750" algn="l" rtl="0">
              <a:lnSpc>
                <a:spcPct val="100000"/>
              </a:lnSpc>
              <a:spcBef>
                <a:spcPts val="750"/>
              </a:spcBef>
              <a:spcAft>
                <a:spcPts val="0"/>
              </a:spcAft>
              <a:buClr>
                <a:schemeClr val="accent4"/>
              </a:buClr>
              <a:buSzPts val="2400"/>
              <a:buFont typeface="Roboto Condensed Light"/>
              <a:buChar char="▻"/>
              <a:defRPr sz="2400" b="0" i="0" u="none" strike="noStrike" cap="none">
                <a:solidFill>
                  <a:schemeClr val="dk1"/>
                </a:solidFill>
                <a:latin typeface="Roboto Condensed Light"/>
                <a:ea typeface="Roboto Condensed Light"/>
                <a:cs typeface="Roboto Condensed Light"/>
                <a:sym typeface="Roboto Condensed Light"/>
              </a:defRPr>
            </a:lvl6pPr>
            <a:lvl7pPr marL="2400300" marR="0" lvl="6" indent="-285750" algn="l" rtl="0">
              <a:lnSpc>
                <a:spcPct val="100000"/>
              </a:lnSpc>
              <a:spcBef>
                <a:spcPts val="750"/>
              </a:spcBef>
              <a:spcAft>
                <a:spcPts val="0"/>
              </a:spcAft>
              <a:buClr>
                <a:schemeClr val="accent4"/>
              </a:buClr>
              <a:buSzPts val="2400"/>
              <a:buFont typeface="Roboto Condensed Light"/>
              <a:buChar char="▻"/>
              <a:defRPr sz="2400" b="0" i="0" u="none" strike="noStrike" cap="none">
                <a:solidFill>
                  <a:schemeClr val="dk1"/>
                </a:solidFill>
                <a:latin typeface="Roboto Condensed Light"/>
                <a:ea typeface="Roboto Condensed Light"/>
                <a:cs typeface="Roboto Condensed Light"/>
                <a:sym typeface="Roboto Condensed Light"/>
              </a:defRPr>
            </a:lvl7pPr>
            <a:lvl8pPr marL="2743200" marR="0" lvl="7" indent="-285750" algn="l" rtl="0">
              <a:lnSpc>
                <a:spcPct val="100000"/>
              </a:lnSpc>
              <a:spcBef>
                <a:spcPts val="750"/>
              </a:spcBef>
              <a:spcAft>
                <a:spcPts val="0"/>
              </a:spcAft>
              <a:buClr>
                <a:schemeClr val="accent4"/>
              </a:buClr>
              <a:buSzPts val="2400"/>
              <a:buFont typeface="Roboto Condensed Light"/>
              <a:buChar char="▻"/>
              <a:defRPr sz="2400" b="0" i="0" u="none" strike="noStrike" cap="none">
                <a:solidFill>
                  <a:schemeClr val="dk1"/>
                </a:solidFill>
                <a:latin typeface="Roboto Condensed Light"/>
                <a:ea typeface="Roboto Condensed Light"/>
                <a:cs typeface="Roboto Condensed Light"/>
                <a:sym typeface="Roboto Condensed Light"/>
              </a:defRPr>
            </a:lvl8pPr>
            <a:lvl9pPr marL="3086100" marR="0" lvl="8" indent="-285750" algn="l" rtl="0">
              <a:lnSpc>
                <a:spcPct val="100000"/>
              </a:lnSpc>
              <a:spcBef>
                <a:spcPts val="750"/>
              </a:spcBef>
              <a:spcAft>
                <a:spcPts val="750"/>
              </a:spcAft>
              <a:buClr>
                <a:schemeClr val="accent4"/>
              </a:buClr>
              <a:buSzPts val="2400"/>
              <a:buFont typeface="Roboto Condensed Light"/>
              <a:buChar char="▻"/>
              <a:defRPr sz="2400" b="0" i="0" u="none" strike="noStrike" cap="none">
                <a:solidFill>
                  <a:schemeClr val="dk1"/>
                </a:solidFill>
                <a:latin typeface="Roboto Condensed Light"/>
                <a:ea typeface="Roboto Condensed Light"/>
                <a:cs typeface="Roboto Condensed Light"/>
                <a:sym typeface="Roboto Condensed Light"/>
              </a:defRPr>
            </a:lvl9pPr>
          </a:lstStyle>
          <a:p>
            <a:pPr marL="0" indent="0" algn="ctr">
              <a:buFont typeface="Roboto Condensed Light"/>
              <a:buNone/>
            </a:pPr>
            <a:r>
              <a:rPr lang="en-US" sz="1800" b="1">
                <a:solidFill>
                  <a:schemeClr val="accent5"/>
                </a:solidFill>
                <a:sym typeface="Arial"/>
              </a:rPr>
              <a:t>Nhược điểm</a:t>
            </a:r>
          </a:p>
          <a:p>
            <a:pPr marL="285750" algn="just">
              <a:buFont typeface="Wingdings" pitchFamily="2" charset="2"/>
              <a:buChar char="§"/>
            </a:pPr>
            <a:r>
              <a:rPr lang="en-US" sz="1400">
                <a:sym typeface="Arial"/>
              </a:rPr>
              <a:t>Chức năng được kế thừa hoạt động chậm hơn do nó được thực hiện gián tiếp từ lớp cơ sở</a:t>
            </a:r>
          </a:p>
          <a:p>
            <a:pPr marL="285750" algn="just">
              <a:buFont typeface="Wingdings" pitchFamily="2" charset="2"/>
              <a:buChar char="§"/>
            </a:pPr>
            <a:r>
              <a:rPr lang="en-US" sz="1400">
                <a:sym typeface="Arial"/>
              </a:rPr>
              <a:t>Một thay đổi trong lớp cha sẽ ảnh hưởng đến tất cả các lớp con </a:t>
            </a:r>
            <a:r>
              <a:rPr lang="en-US" sz="1400" i="1">
                <a:sym typeface="Arial"/>
              </a:rPr>
              <a:t>(có thể vừa là ưu điểm, vừa là nhược điểm)</a:t>
            </a:r>
          </a:p>
        </p:txBody>
      </p:sp>
      <p:sp>
        <p:nvSpPr>
          <p:cNvPr id="8" name="Google Shape;269;p18">
            <a:extLst>
              <a:ext uri="{FF2B5EF4-FFF2-40B4-BE49-F238E27FC236}">
                <a16:creationId xmlns:a16="http://schemas.microsoft.com/office/drawing/2014/main" id="{FB811D79-54FA-6642-A616-237CAD0E4D4D}"/>
              </a:ext>
            </a:extLst>
          </p:cNvPr>
          <p:cNvSpPr txBox="1">
            <a:spLocks/>
          </p:cNvSpPr>
          <p:nvPr/>
        </p:nvSpPr>
        <p:spPr>
          <a:xfrm>
            <a:off x="217884" y="1409176"/>
            <a:ext cx="3211115" cy="3145499"/>
          </a:xfrm>
          <a:prstGeom prst="rect">
            <a:avLst/>
          </a:prstGeom>
          <a:noFill/>
          <a:ln>
            <a:noFill/>
          </a:ln>
        </p:spPr>
        <p:txBody>
          <a:bodyPr spcFirstLastPara="1" wrap="square" lIns="68569" tIns="68569" rIns="68569" bIns="68569" anchor="t" anchorCtr="0">
            <a:noAutofit/>
          </a:bodyPr>
          <a:lstStyle>
            <a:defPPr marR="0" lvl="0" algn="l" rtl="0">
              <a:lnSpc>
                <a:spcPct val="100000"/>
              </a:lnSpc>
              <a:spcBef>
                <a:spcPts val="0"/>
              </a:spcBef>
              <a:spcAft>
                <a:spcPts val="0"/>
              </a:spcAft>
              <a:defRPr/>
            </a:defPPr>
            <a:lvl1pPr marL="0" indent="0">
              <a:spcBef>
                <a:spcPts val="450"/>
              </a:spcBef>
              <a:buClr>
                <a:schemeClr val="accent4"/>
              </a:buClr>
              <a:buSzPts val="2400"/>
              <a:buFont typeface="Roboto Condensed Light"/>
              <a:buNone/>
              <a:defRPr sz="2400" b="1">
                <a:solidFill>
                  <a:schemeClr val="dk1"/>
                </a:solidFill>
                <a:latin typeface="Roboto Condensed Light"/>
                <a:ea typeface="Roboto Condensed Light"/>
                <a:cs typeface="Roboto Condensed Light"/>
              </a:defRPr>
            </a:lvl1pPr>
            <a:lvl2pPr marL="685800" indent="-285750">
              <a:spcBef>
                <a:spcPts val="750"/>
              </a:spcBef>
              <a:buClr>
                <a:schemeClr val="accent4"/>
              </a:buClr>
              <a:buSzPts val="2400"/>
              <a:buFont typeface="Roboto Condensed Light"/>
              <a:buChar char="▻"/>
              <a:defRPr sz="2400">
                <a:solidFill>
                  <a:schemeClr val="dk1"/>
                </a:solidFill>
                <a:latin typeface="Roboto Condensed Light"/>
                <a:ea typeface="Roboto Condensed Light"/>
                <a:cs typeface="Roboto Condensed Light"/>
              </a:defRPr>
            </a:lvl2pPr>
            <a:lvl3pPr marL="1028700" indent="-285750">
              <a:spcBef>
                <a:spcPts val="750"/>
              </a:spcBef>
              <a:buClr>
                <a:schemeClr val="accent4"/>
              </a:buClr>
              <a:buSzPts val="2400"/>
              <a:buFont typeface="Roboto Condensed Light"/>
              <a:buChar char="▻"/>
              <a:defRPr sz="2400">
                <a:solidFill>
                  <a:schemeClr val="dk1"/>
                </a:solidFill>
                <a:latin typeface="Roboto Condensed Light"/>
                <a:ea typeface="Roboto Condensed Light"/>
                <a:cs typeface="Roboto Condensed Light"/>
              </a:defRPr>
            </a:lvl3pPr>
            <a:lvl4pPr marL="1371600" indent="-285750">
              <a:spcBef>
                <a:spcPts val="750"/>
              </a:spcBef>
              <a:buClr>
                <a:schemeClr val="accent4"/>
              </a:buClr>
              <a:buSzPts val="2400"/>
              <a:buFont typeface="Roboto Condensed Light"/>
              <a:buChar char="▻"/>
              <a:defRPr sz="2400">
                <a:solidFill>
                  <a:schemeClr val="dk1"/>
                </a:solidFill>
                <a:latin typeface="Roboto Condensed Light"/>
                <a:ea typeface="Roboto Condensed Light"/>
                <a:cs typeface="Roboto Condensed Light"/>
              </a:defRPr>
            </a:lvl4pPr>
            <a:lvl5pPr marL="1714500" indent="-285750">
              <a:spcBef>
                <a:spcPts val="750"/>
              </a:spcBef>
              <a:buClr>
                <a:schemeClr val="accent4"/>
              </a:buClr>
              <a:buSzPts val="2400"/>
              <a:buFont typeface="Roboto Condensed Light"/>
              <a:buChar char="▻"/>
              <a:defRPr sz="2400">
                <a:solidFill>
                  <a:schemeClr val="dk1"/>
                </a:solidFill>
                <a:latin typeface="Roboto Condensed Light"/>
                <a:ea typeface="Roboto Condensed Light"/>
                <a:cs typeface="Roboto Condensed Light"/>
              </a:defRPr>
            </a:lvl5pPr>
            <a:lvl6pPr marL="2057400" indent="-285750">
              <a:spcBef>
                <a:spcPts val="750"/>
              </a:spcBef>
              <a:buClr>
                <a:schemeClr val="accent4"/>
              </a:buClr>
              <a:buSzPts val="2400"/>
              <a:buFont typeface="Roboto Condensed Light"/>
              <a:buChar char="▻"/>
              <a:defRPr sz="2400">
                <a:solidFill>
                  <a:schemeClr val="dk1"/>
                </a:solidFill>
                <a:latin typeface="Roboto Condensed Light"/>
                <a:ea typeface="Roboto Condensed Light"/>
                <a:cs typeface="Roboto Condensed Light"/>
              </a:defRPr>
            </a:lvl6pPr>
            <a:lvl7pPr marL="2400300" indent="-285750">
              <a:spcBef>
                <a:spcPts val="750"/>
              </a:spcBef>
              <a:buClr>
                <a:schemeClr val="accent4"/>
              </a:buClr>
              <a:buSzPts val="2400"/>
              <a:buFont typeface="Roboto Condensed Light"/>
              <a:buChar char="▻"/>
              <a:defRPr sz="2400">
                <a:solidFill>
                  <a:schemeClr val="dk1"/>
                </a:solidFill>
                <a:latin typeface="Roboto Condensed Light"/>
                <a:ea typeface="Roboto Condensed Light"/>
                <a:cs typeface="Roboto Condensed Light"/>
              </a:defRPr>
            </a:lvl7pPr>
            <a:lvl8pPr marL="2743200" indent="-285750">
              <a:spcBef>
                <a:spcPts val="750"/>
              </a:spcBef>
              <a:buClr>
                <a:schemeClr val="accent4"/>
              </a:buClr>
              <a:buSzPts val="2400"/>
              <a:buFont typeface="Roboto Condensed Light"/>
              <a:buChar char="▻"/>
              <a:defRPr sz="2400">
                <a:solidFill>
                  <a:schemeClr val="dk1"/>
                </a:solidFill>
                <a:latin typeface="Roboto Condensed Light"/>
                <a:ea typeface="Roboto Condensed Light"/>
                <a:cs typeface="Roboto Condensed Light"/>
              </a:defRPr>
            </a:lvl8pPr>
            <a:lvl9pPr marL="3086100" indent="-285750">
              <a:spcBef>
                <a:spcPts val="750"/>
              </a:spcBef>
              <a:spcAft>
                <a:spcPts val="750"/>
              </a:spcAft>
              <a:buClr>
                <a:schemeClr val="accent4"/>
              </a:buClr>
              <a:buSzPts val="2400"/>
              <a:buFont typeface="Roboto Condensed Light"/>
              <a:buChar char="▻"/>
              <a:defRPr sz="2400">
                <a:solidFill>
                  <a:schemeClr val="dk1"/>
                </a:solidFill>
                <a:latin typeface="Roboto Condensed Light"/>
                <a:ea typeface="Roboto Condensed Light"/>
                <a:cs typeface="Roboto Condensed Light"/>
              </a:defRPr>
            </a:lvl9pPr>
          </a:lstStyle>
          <a:p>
            <a:pPr algn="ctr"/>
            <a:r>
              <a:rPr lang="en-US" sz="1800">
                <a:solidFill>
                  <a:schemeClr val="accent5"/>
                </a:solidFill>
              </a:rPr>
              <a:t>Ưu điểm</a:t>
            </a:r>
          </a:p>
          <a:p>
            <a:pPr marL="285750" indent="-285750" algn="just">
              <a:buFont typeface="Wingdings" pitchFamily="2" charset="2"/>
              <a:buChar char="§"/>
            </a:pPr>
            <a:r>
              <a:rPr lang="en-US" sz="1400" b="0">
                <a:sym typeface="Roboto Condensed Light"/>
              </a:rPr>
              <a:t>Cho phép chia sẻ các thông tin tin chung, tăng khả năng tái sử dụng, hạn chế viết lặp lại code</a:t>
            </a:r>
            <a:endParaRPr lang="en-US" sz="1400" b="0" i="1">
              <a:sym typeface="Roboto Condensed Light"/>
            </a:endParaRPr>
          </a:p>
          <a:p>
            <a:pPr marL="285750" indent="-285750" algn="just">
              <a:buFont typeface="Wingdings" pitchFamily="2" charset="2"/>
              <a:buChar char="§"/>
            </a:pPr>
            <a:r>
              <a:rPr lang="en-US" sz="1400" b="0">
                <a:sym typeface="Roboto Condensed Light"/>
              </a:rPr>
              <a:t>Dễ dàng nâng cấp hệ thống</a:t>
            </a:r>
          </a:p>
        </p:txBody>
      </p:sp>
    </p:spTree>
    <p:extLst>
      <p:ext uri="{BB962C8B-B14F-4D97-AF65-F5344CB8AC3E}">
        <p14:creationId xmlns:p14="http://schemas.microsoft.com/office/powerpoint/2010/main" val="25797918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B75EB-42E3-C744-9CAF-7D2DB53CDAC0}"/>
              </a:ext>
            </a:extLst>
          </p:cNvPr>
          <p:cNvSpPr>
            <a:spLocks noGrp="1"/>
          </p:cNvSpPr>
          <p:nvPr>
            <p:ph type="title"/>
          </p:nvPr>
        </p:nvSpPr>
        <p:spPr/>
        <p:txBody>
          <a:bodyPr/>
          <a:lstStyle/>
          <a:p>
            <a:r>
              <a:rPr lang="en-VN"/>
              <a:t>Các đặc trưng của OOP</a:t>
            </a:r>
          </a:p>
        </p:txBody>
      </p:sp>
      <p:sp>
        <p:nvSpPr>
          <p:cNvPr id="10" name="Slide Number Placeholder 9">
            <a:extLst>
              <a:ext uri="{FF2B5EF4-FFF2-40B4-BE49-F238E27FC236}">
                <a16:creationId xmlns:a16="http://schemas.microsoft.com/office/drawing/2014/main" id="{E0492333-E1FD-0743-A73D-1995560B0D93}"/>
              </a:ext>
            </a:extLst>
          </p:cNvPr>
          <p:cNvSpPr>
            <a:spLocks noGrp="1"/>
          </p:cNvSpPr>
          <p:nvPr>
            <p:ph type="sldNum" idx="12"/>
          </p:nvPr>
        </p:nvSpPr>
        <p:spPr/>
        <p:txBody>
          <a:bodyPr/>
          <a:lstStyle/>
          <a:p>
            <a:fld id="{00000000-1234-1234-1234-123412341234}" type="slidenum">
              <a:rPr lang="en"/>
              <a:pPr/>
              <a:t>18</a:t>
            </a:fld>
            <a:endParaRPr lang="en"/>
          </a:p>
        </p:txBody>
      </p:sp>
      <p:pic>
        <p:nvPicPr>
          <p:cNvPr id="1026" name="Picture 2" descr="OOP Concepts in Java | CodingNomads">
            <a:extLst>
              <a:ext uri="{FF2B5EF4-FFF2-40B4-BE49-F238E27FC236}">
                <a16:creationId xmlns:a16="http://schemas.microsoft.com/office/drawing/2014/main" id="{914D7E81-53D4-D44C-AA92-08F1787FDB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89074" y="1356648"/>
            <a:ext cx="3279852" cy="327985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89FF0A7F-E6EE-FD49-B0C6-8E1F49B3352F}"/>
              </a:ext>
            </a:extLst>
          </p:cNvPr>
          <p:cNvSpPr txBox="1"/>
          <p:nvPr/>
        </p:nvSpPr>
        <p:spPr>
          <a:xfrm>
            <a:off x="2337572" y="1460811"/>
            <a:ext cx="665567" cy="861774"/>
          </a:xfrm>
          <a:prstGeom prst="rect">
            <a:avLst/>
          </a:prstGeom>
          <a:noFill/>
        </p:spPr>
        <p:txBody>
          <a:bodyPr wrap="none" rtlCol="0">
            <a:spAutoFit/>
          </a:bodyPr>
          <a:lstStyle/>
          <a:p>
            <a:r>
              <a:rPr lang="en-VN" sz="5000" b="1">
                <a:solidFill>
                  <a:srgbClr val="C00000"/>
                </a:solidFill>
                <a:latin typeface="Roboto" panose="02000000000000000000" pitchFamily="2" charset="0"/>
                <a:ea typeface="Roboto" panose="02000000000000000000" pitchFamily="2" charset="0"/>
              </a:rPr>
              <a:t>✓</a:t>
            </a:r>
          </a:p>
        </p:txBody>
      </p:sp>
      <p:sp>
        <p:nvSpPr>
          <p:cNvPr id="6" name="TextBox 5">
            <a:extLst>
              <a:ext uri="{FF2B5EF4-FFF2-40B4-BE49-F238E27FC236}">
                <a16:creationId xmlns:a16="http://schemas.microsoft.com/office/drawing/2014/main" id="{D3765E8E-76AE-C545-AB74-462F6AAF2B06}"/>
              </a:ext>
            </a:extLst>
          </p:cNvPr>
          <p:cNvSpPr txBox="1"/>
          <p:nvPr/>
        </p:nvSpPr>
        <p:spPr>
          <a:xfrm>
            <a:off x="3939631" y="1460811"/>
            <a:ext cx="665567" cy="861774"/>
          </a:xfrm>
          <a:prstGeom prst="rect">
            <a:avLst/>
          </a:prstGeom>
          <a:noFill/>
        </p:spPr>
        <p:txBody>
          <a:bodyPr wrap="none" rtlCol="0">
            <a:spAutoFit/>
          </a:bodyPr>
          <a:lstStyle/>
          <a:p>
            <a:r>
              <a:rPr lang="en-VN" sz="5000" b="1">
                <a:solidFill>
                  <a:srgbClr val="C00000"/>
                </a:solidFill>
                <a:latin typeface="Roboto" panose="02000000000000000000" pitchFamily="2" charset="0"/>
                <a:ea typeface="Roboto" panose="02000000000000000000" pitchFamily="2" charset="0"/>
              </a:rPr>
              <a:t>✓</a:t>
            </a:r>
          </a:p>
        </p:txBody>
      </p:sp>
      <p:sp>
        <p:nvSpPr>
          <p:cNvPr id="7" name="TextBox 6">
            <a:extLst>
              <a:ext uri="{FF2B5EF4-FFF2-40B4-BE49-F238E27FC236}">
                <a16:creationId xmlns:a16="http://schemas.microsoft.com/office/drawing/2014/main" id="{532F08A5-4F09-9537-8ED5-E6AC6B2D25F2}"/>
              </a:ext>
            </a:extLst>
          </p:cNvPr>
          <p:cNvSpPr txBox="1"/>
          <p:nvPr/>
        </p:nvSpPr>
        <p:spPr>
          <a:xfrm>
            <a:off x="3939630" y="2996574"/>
            <a:ext cx="665567" cy="861774"/>
          </a:xfrm>
          <a:prstGeom prst="rect">
            <a:avLst/>
          </a:prstGeom>
          <a:noFill/>
        </p:spPr>
        <p:txBody>
          <a:bodyPr wrap="none" rtlCol="0">
            <a:spAutoFit/>
          </a:bodyPr>
          <a:lstStyle/>
          <a:p>
            <a:r>
              <a:rPr lang="en-VN" sz="5000" b="1">
                <a:solidFill>
                  <a:srgbClr val="C00000"/>
                </a:solidFill>
                <a:latin typeface="Roboto" panose="02000000000000000000" pitchFamily="2" charset="0"/>
                <a:ea typeface="Roboto" panose="02000000000000000000" pitchFamily="2" charset="0"/>
              </a:rPr>
              <a:t>✓</a:t>
            </a:r>
          </a:p>
        </p:txBody>
      </p:sp>
    </p:spTree>
    <p:extLst>
      <p:ext uri="{BB962C8B-B14F-4D97-AF65-F5344CB8AC3E}">
        <p14:creationId xmlns:p14="http://schemas.microsoft.com/office/powerpoint/2010/main" val="34192579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8707A-DF9C-7442-AA8B-3854934550D4}"/>
              </a:ext>
            </a:extLst>
          </p:cNvPr>
          <p:cNvSpPr>
            <a:spLocks noGrp="1"/>
          </p:cNvSpPr>
          <p:nvPr>
            <p:ph type="ctrTitle"/>
          </p:nvPr>
        </p:nvSpPr>
        <p:spPr>
          <a:xfrm>
            <a:off x="347643" y="2951358"/>
            <a:ext cx="3733703" cy="1159800"/>
          </a:xfrm>
        </p:spPr>
        <p:txBody>
          <a:bodyPr/>
          <a:lstStyle/>
          <a:p>
            <a:r>
              <a:rPr lang="en-US"/>
              <a:t>TÍNH ĐA HÌNH</a:t>
            </a:r>
            <a:endParaRPr lang="en-VN"/>
          </a:p>
        </p:txBody>
      </p:sp>
      <p:sp>
        <p:nvSpPr>
          <p:cNvPr id="5" name="Google Shape;224;p14">
            <a:extLst>
              <a:ext uri="{FF2B5EF4-FFF2-40B4-BE49-F238E27FC236}">
                <a16:creationId xmlns:a16="http://schemas.microsoft.com/office/drawing/2014/main" id="{0DE51CAE-68FF-8440-AB6F-0825A96EDEA2}"/>
              </a:ext>
            </a:extLst>
          </p:cNvPr>
          <p:cNvSpPr txBox="1"/>
          <p:nvPr/>
        </p:nvSpPr>
        <p:spPr>
          <a:xfrm>
            <a:off x="347644" y="642938"/>
            <a:ext cx="1636200" cy="2352150"/>
          </a:xfrm>
          <a:prstGeom prst="rect">
            <a:avLst/>
          </a:prstGeom>
          <a:noFill/>
          <a:ln>
            <a:noFill/>
          </a:ln>
        </p:spPr>
        <p:txBody>
          <a:bodyPr spcFirstLastPara="1" wrap="square" lIns="68569" tIns="68569" rIns="68569" bIns="68569" anchor="b" anchorCtr="0">
            <a:noAutofit/>
          </a:bodyPr>
          <a:lstStyle/>
          <a:p>
            <a:r>
              <a:rPr lang="en" sz="9000" b="1">
                <a:solidFill>
                  <a:srgbClr val="3F5378"/>
                </a:solidFill>
                <a:latin typeface="Roboto Condensed"/>
                <a:ea typeface="Roboto Condensed"/>
                <a:cs typeface="Roboto Condensed"/>
                <a:sym typeface="Roboto Condensed"/>
              </a:rPr>
              <a:t>2</a:t>
            </a:r>
            <a:endParaRPr sz="2250" b="1">
              <a:solidFill>
                <a:srgbClr val="3F5378"/>
              </a:solidFill>
              <a:latin typeface="Roboto Condensed"/>
              <a:ea typeface="Roboto Condensed"/>
              <a:cs typeface="Roboto Condensed"/>
              <a:sym typeface="Roboto Condensed"/>
            </a:endParaRPr>
          </a:p>
        </p:txBody>
      </p:sp>
      <p:sp>
        <p:nvSpPr>
          <p:cNvPr id="3" name="Slide Number Placeholder 2">
            <a:extLst>
              <a:ext uri="{FF2B5EF4-FFF2-40B4-BE49-F238E27FC236}">
                <a16:creationId xmlns:a16="http://schemas.microsoft.com/office/drawing/2014/main" id="{98F5EF2C-7EAC-9445-86A0-6CCB9F6E6915}"/>
              </a:ext>
            </a:extLst>
          </p:cNvPr>
          <p:cNvSpPr>
            <a:spLocks noGrp="1"/>
          </p:cNvSpPr>
          <p:nvPr>
            <p:ph type="sldNum" idx="12"/>
          </p:nvPr>
        </p:nvSpPr>
        <p:spPr/>
        <p:txBody>
          <a:bodyPr/>
          <a:lstStyle/>
          <a:p>
            <a:fld id="{00000000-1234-1234-1234-123412341234}" type="slidenum">
              <a:rPr lang="en"/>
              <a:pPr/>
              <a:t>19</a:t>
            </a:fld>
            <a:endParaRPr lang="en"/>
          </a:p>
        </p:txBody>
      </p:sp>
    </p:spTree>
    <p:extLst>
      <p:ext uri="{BB962C8B-B14F-4D97-AF65-F5344CB8AC3E}">
        <p14:creationId xmlns:p14="http://schemas.microsoft.com/office/powerpoint/2010/main" val="27480894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B75EB-42E3-C744-9CAF-7D2DB53CDAC0}"/>
              </a:ext>
            </a:extLst>
          </p:cNvPr>
          <p:cNvSpPr>
            <a:spLocks noGrp="1"/>
          </p:cNvSpPr>
          <p:nvPr>
            <p:ph type="title"/>
          </p:nvPr>
        </p:nvSpPr>
        <p:spPr/>
        <p:txBody>
          <a:bodyPr/>
          <a:lstStyle/>
          <a:p>
            <a:r>
              <a:rPr lang="en-VN"/>
              <a:t>Tính Đa hình</a:t>
            </a:r>
          </a:p>
        </p:txBody>
      </p:sp>
      <p:sp>
        <p:nvSpPr>
          <p:cNvPr id="3" name="Text Placeholder 2">
            <a:extLst>
              <a:ext uri="{FF2B5EF4-FFF2-40B4-BE49-F238E27FC236}">
                <a16:creationId xmlns:a16="http://schemas.microsoft.com/office/drawing/2014/main" id="{915ED961-82CE-F140-B979-1794E0DE9605}"/>
              </a:ext>
            </a:extLst>
          </p:cNvPr>
          <p:cNvSpPr>
            <a:spLocks noGrp="1"/>
          </p:cNvSpPr>
          <p:nvPr>
            <p:ph type="body" idx="1"/>
          </p:nvPr>
        </p:nvSpPr>
        <p:spPr>
          <a:xfrm>
            <a:off x="610706" y="1327350"/>
            <a:ext cx="5637694" cy="3624750"/>
          </a:xfrm>
        </p:spPr>
        <p:txBody>
          <a:bodyPr/>
          <a:lstStyle/>
          <a:p>
            <a:pPr algn="just">
              <a:buFont typeface="Wingdings" pitchFamily="2" charset="2"/>
              <a:buChar char="§"/>
            </a:pPr>
            <a:r>
              <a:rPr lang="en-VN" sz="2000">
                <a:solidFill>
                  <a:schemeClr val="accent5"/>
                </a:solidFill>
              </a:rPr>
              <a:t>Tính </a:t>
            </a:r>
            <a:r>
              <a:rPr lang="en-VN" sz="2000">
                <a:solidFill>
                  <a:srgbClr val="C00000"/>
                </a:solidFill>
              </a:rPr>
              <a:t>Đa hình </a:t>
            </a:r>
            <a:r>
              <a:rPr lang="en-VN" sz="2000">
                <a:solidFill>
                  <a:schemeClr val="tx1"/>
                </a:solidFill>
              </a:rPr>
              <a:t>(</a:t>
            </a:r>
            <a:r>
              <a:rPr lang="en-VN" sz="2000" i="1">
                <a:solidFill>
                  <a:schemeClr val="accent5"/>
                </a:solidFill>
              </a:rPr>
              <a:t>Polymorphism</a:t>
            </a:r>
            <a:r>
              <a:rPr lang="en-VN" sz="2000">
                <a:solidFill>
                  <a:schemeClr val="tx1"/>
                </a:solidFill>
              </a:rPr>
              <a:t>): </a:t>
            </a:r>
            <a:r>
              <a:rPr lang="vi-VN" sz="2000">
                <a:solidFill>
                  <a:schemeClr val="tx1"/>
                </a:solidFill>
              </a:rPr>
              <a:t>là khả năng tạo nên các phiên bản hiện thực khác nhau của cùng một phương thức:</a:t>
            </a:r>
          </a:p>
          <a:p>
            <a:pPr lvl="1" algn="just">
              <a:buFont typeface="System Font Regular"/>
              <a:buChar char="□"/>
            </a:pPr>
            <a:r>
              <a:rPr lang="vi-VN" sz="1600">
                <a:solidFill>
                  <a:srgbClr val="C00000"/>
                </a:solidFill>
              </a:rPr>
              <a:t>Ghi đè </a:t>
            </a:r>
            <a:r>
              <a:rPr lang="vi-VN" sz="1600">
                <a:solidFill>
                  <a:schemeClr val="tx1"/>
                </a:solidFill>
              </a:rPr>
              <a:t>(</a:t>
            </a:r>
            <a:r>
              <a:rPr lang="vi-VN" sz="1600" i="1">
                <a:solidFill>
                  <a:schemeClr val="accent5"/>
                </a:solidFill>
              </a:rPr>
              <a:t>overriding</a:t>
            </a:r>
            <a:r>
              <a:rPr lang="vi-VN" sz="1600">
                <a:solidFill>
                  <a:schemeClr val="tx1"/>
                </a:solidFill>
              </a:rPr>
              <a:t>): khi muốn khi muốn định nghĩa các phương thức </a:t>
            </a:r>
            <a:r>
              <a:rPr lang="vi-VN" sz="1600">
                <a:solidFill>
                  <a:srgbClr val="C00000"/>
                </a:solidFill>
              </a:rPr>
              <a:t>cùng tên</a:t>
            </a:r>
            <a:r>
              <a:rPr lang="vi-VN" sz="1600">
                <a:solidFill>
                  <a:schemeClr val="tx1"/>
                </a:solidFill>
              </a:rPr>
              <a:t>, </a:t>
            </a:r>
            <a:r>
              <a:rPr lang="vi-VN" sz="1600">
                <a:solidFill>
                  <a:srgbClr val="C00000"/>
                </a:solidFill>
              </a:rPr>
              <a:t>cùng tham số </a:t>
            </a:r>
            <a:r>
              <a:rPr lang="vi-VN" sz="1600">
                <a:solidFill>
                  <a:schemeClr val="tx1"/>
                </a:solidFill>
              </a:rPr>
              <a:t>nhưng </a:t>
            </a:r>
            <a:r>
              <a:rPr lang="vi-VN" sz="1600">
                <a:solidFill>
                  <a:srgbClr val="C00000"/>
                </a:solidFill>
              </a:rPr>
              <a:t>thực hiện các công việc khác nhau </a:t>
            </a:r>
            <a:r>
              <a:rPr lang="vi-VN" sz="1600" i="1">
                <a:solidFill>
                  <a:schemeClr val="tx1"/>
                </a:solidFill>
              </a:rPr>
              <a:t>(nội dung thân hàm khác nhau) </a:t>
            </a:r>
            <a:endParaRPr lang="vi-VN" sz="1600" i="1">
              <a:solidFill>
                <a:srgbClr val="C00000"/>
              </a:solidFill>
            </a:endParaRPr>
          </a:p>
          <a:p>
            <a:pPr lvl="1" algn="just">
              <a:buFont typeface="System Font Regular"/>
              <a:buChar char="□"/>
            </a:pPr>
            <a:r>
              <a:rPr lang="vi-VN" sz="1600">
                <a:solidFill>
                  <a:srgbClr val="C00000"/>
                </a:solidFill>
              </a:rPr>
              <a:t>Nạp chồng </a:t>
            </a:r>
            <a:r>
              <a:rPr lang="vi-VN" sz="1600">
                <a:solidFill>
                  <a:schemeClr val="tx1"/>
                </a:solidFill>
              </a:rPr>
              <a:t>(</a:t>
            </a:r>
            <a:r>
              <a:rPr lang="vi-VN" sz="1600" i="1">
                <a:solidFill>
                  <a:schemeClr val="accent5"/>
                </a:solidFill>
              </a:rPr>
              <a:t>overloading</a:t>
            </a:r>
            <a:r>
              <a:rPr lang="vi-VN" sz="1600">
                <a:solidFill>
                  <a:schemeClr val="tx1"/>
                </a:solidFill>
              </a:rPr>
              <a:t>): khi muốn định nghĩa các phương thức </a:t>
            </a:r>
            <a:r>
              <a:rPr lang="vi-VN" sz="1600">
                <a:solidFill>
                  <a:srgbClr val="C00000"/>
                </a:solidFill>
              </a:rPr>
              <a:t>cùng tên </a:t>
            </a:r>
            <a:r>
              <a:rPr lang="vi-VN" sz="1600">
                <a:solidFill>
                  <a:schemeClr val="tx1"/>
                </a:solidFill>
              </a:rPr>
              <a:t>nhưng </a:t>
            </a:r>
            <a:r>
              <a:rPr lang="vi-VN" sz="1600">
                <a:solidFill>
                  <a:srgbClr val="C00000"/>
                </a:solidFill>
              </a:rPr>
              <a:t>khác về số lượng hoặc/và kiểu dữ liệu các tham số</a:t>
            </a:r>
          </a:p>
        </p:txBody>
      </p:sp>
      <p:sp>
        <p:nvSpPr>
          <p:cNvPr id="10" name="Slide Number Placeholder 9">
            <a:extLst>
              <a:ext uri="{FF2B5EF4-FFF2-40B4-BE49-F238E27FC236}">
                <a16:creationId xmlns:a16="http://schemas.microsoft.com/office/drawing/2014/main" id="{E0492333-E1FD-0743-A73D-1995560B0D93}"/>
              </a:ext>
            </a:extLst>
          </p:cNvPr>
          <p:cNvSpPr>
            <a:spLocks noGrp="1"/>
          </p:cNvSpPr>
          <p:nvPr>
            <p:ph type="sldNum" idx="12"/>
          </p:nvPr>
        </p:nvSpPr>
        <p:spPr/>
        <p:txBody>
          <a:bodyPr/>
          <a:lstStyle/>
          <a:p>
            <a:fld id="{00000000-1234-1234-1234-123412341234}" type="slidenum">
              <a:rPr lang="en"/>
              <a:pPr/>
              <a:t>20</a:t>
            </a:fld>
            <a:endParaRPr lang="en"/>
          </a:p>
        </p:txBody>
      </p:sp>
    </p:spTree>
    <p:extLst>
      <p:ext uri="{BB962C8B-B14F-4D97-AF65-F5344CB8AC3E}">
        <p14:creationId xmlns:p14="http://schemas.microsoft.com/office/powerpoint/2010/main" val="7714386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B75EB-42E3-C744-9CAF-7D2DB53CDAC0}"/>
              </a:ext>
            </a:extLst>
          </p:cNvPr>
          <p:cNvSpPr>
            <a:spLocks noGrp="1"/>
          </p:cNvSpPr>
          <p:nvPr>
            <p:ph type="title"/>
          </p:nvPr>
        </p:nvSpPr>
        <p:spPr/>
        <p:txBody>
          <a:bodyPr/>
          <a:lstStyle/>
          <a:p>
            <a:r>
              <a:rPr lang="en-VN"/>
              <a:t>Overriding</a:t>
            </a:r>
          </a:p>
        </p:txBody>
      </p:sp>
      <p:sp>
        <p:nvSpPr>
          <p:cNvPr id="10" name="Slide Number Placeholder 9">
            <a:extLst>
              <a:ext uri="{FF2B5EF4-FFF2-40B4-BE49-F238E27FC236}">
                <a16:creationId xmlns:a16="http://schemas.microsoft.com/office/drawing/2014/main" id="{E0492333-E1FD-0743-A73D-1995560B0D93}"/>
              </a:ext>
            </a:extLst>
          </p:cNvPr>
          <p:cNvSpPr>
            <a:spLocks noGrp="1"/>
          </p:cNvSpPr>
          <p:nvPr>
            <p:ph type="sldNum" idx="12"/>
          </p:nvPr>
        </p:nvSpPr>
        <p:spPr/>
        <p:txBody>
          <a:bodyPr/>
          <a:lstStyle/>
          <a:p>
            <a:fld id="{00000000-1234-1234-1234-123412341234}" type="slidenum">
              <a:rPr lang="en"/>
              <a:pPr/>
              <a:t>21</a:t>
            </a:fld>
            <a:endParaRPr lang="en"/>
          </a:p>
        </p:txBody>
      </p:sp>
      <p:sp>
        <p:nvSpPr>
          <p:cNvPr id="7" name="Text Placeholder 2">
            <a:extLst>
              <a:ext uri="{FF2B5EF4-FFF2-40B4-BE49-F238E27FC236}">
                <a16:creationId xmlns:a16="http://schemas.microsoft.com/office/drawing/2014/main" id="{43E96035-6191-795B-3C1A-6B7CC47A6507}"/>
              </a:ext>
            </a:extLst>
          </p:cNvPr>
          <p:cNvSpPr txBox="1">
            <a:spLocks/>
          </p:cNvSpPr>
          <p:nvPr/>
        </p:nvSpPr>
        <p:spPr>
          <a:xfrm>
            <a:off x="610706" y="1327350"/>
            <a:ext cx="5637694" cy="31455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342900" marR="0" lvl="0" indent="-285750" algn="l" rtl="0">
              <a:lnSpc>
                <a:spcPct val="100000"/>
              </a:lnSpc>
              <a:spcBef>
                <a:spcPts val="450"/>
              </a:spcBef>
              <a:spcAft>
                <a:spcPts val="0"/>
              </a:spcAft>
              <a:buClr>
                <a:schemeClr val="accent4"/>
              </a:buClr>
              <a:buSzPts val="2400"/>
              <a:buFont typeface="Roboto Condensed Light"/>
              <a:buChar char="▰"/>
              <a:defRPr sz="2400" b="0" i="0" u="none" strike="noStrike" cap="none">
                <a:solidFill>
                  <a:schemeClr val="dk1"/>
                </a:solidFill>
                <a:latin typeface="Roboto Condensed Light"/>
                <a:ea typeface="Roboto Condensed Light"/>
                <a:cs typeface="Roboto Condensed Light"/>
                <a:sym typeface="Roboto Condensed Light"/>
              </a:defRPr>
            </a:lvl1pPr>
            <a:lvl2pPr marL="685800" marR="0" lvl="1" indent="-285750" algn="l" rtl="0">
              <a:lnSpc>
                <a:spcPct val="100000"/>
              </a:lnSpc>
              <a:spcBef>
                <a:spcPts val="750"/>
              </a:spcBef>
              <a:spcAft>
                <a:spcPts val="0"/>
              </a:spcAft>
              <a:buClr>
                <a:schemeClr val="accent4"/>
              </a:buClr>
              <a:buSzPts val="2400"/>
              <a:buFont typeface="Roboto Condensed Light"/>
              <a:buChar char="▻"/>
              <a:defRPr sz="2400" b="0" i="0" u="none" strike="noStrike" cap="none">
                <a:solidFill>
                  <a:schemeClr val="dk1"/>
                </a:solidFill>
                <a:latin typeface="Roboto Condensed Light"/>
                <a:ea typeface="Roboto Condensed Light"/>
                <a:cs typeface="Roboto Condensed Light"/>
                <a:sym typeface="Roboto Condensed Light"/>
              </a:defRPr>
            </a:lvl2pPr>
            <a:lvl3pPr marL="1028700" marR="0" lvl="2" indent="-285750" algn="l" rtl="0">
              <a:lnSpc>
                <a:spcPct val="100000"/>
              </a:lnSpc>
              <a:spcBef>
                <a:spcPts val="750"/>
              </a:spcBef>
              <a:spcAft>
                <a:spcPts val="0"/>
              </a:spcAft>
              <a:buClr>
                <a:schemeClr val="accent4"/>
              </a:buClr>
              <a:buSzPts val="2400"/>
              <a:buFont typeface="Roboto Condensed Light"/>
              <a:buChar char="▻"/>
              <a:defRPr sz="2400" b="0" i="0" u="none" strike="noStrike" cap="none">
                <a:solidFill>
                  <a:schemeClr val="dk1"/>
                </a:solidFill>
                <a:latin typeface="Roboto Condensed Light"/>
                <a:ea typeface="Roboto Condensed Light"/>
                <a:cs typeface="Roboto Condensed Light"/>
                <a:sym typeface="Roboto Condensed Light"/>
              </a:defRPr>
            </a:lvl3pPr>
            <a:lvl4pPr marL="1371600" marR="0" lvl="3" indent="-285750" algn="l" rtl="0">
              <a:lnSpc>
                <a:spcPct val="100000"/>
              </a:lnSpc>
              <a:spcBef>
                <a:spcPts val="750"/>
              </a:spcBef>
              <a:spcAft>
                <a:spcPts val="0"/>
              </a:spcAft>
              <a:buClr>
                <a:schemeClr val="accent4"/>
              </a:buClr>
              <a:buSzPts val="2400"/>
              <a:buFont typeface="Roboto Condensed Light"/>
              <a:buChar char="▻"/>
              <a:defRPr sz="2400" b="0" i="0" u="none" strike="noStrike" cap="none">
                <a:solidFill>
                  <a:schemeClr val="dk1"/>
                </a:solidFill>
                <a:latin typeface="Roboto Condensed Light"/>
                <a:ea typeface="Roboto Condensed Light"/>
                <a:cs typeface="Roboto Condensed Light"/>
                <a:sym typeface="Roboto Condensed Light"/>
              </a:defRPr>
            </a:lvl4pPr>
            <a:lvl5pPr marL="1714500" marR="0" lvl="4" indent="-285750" algn="l" rtl="0">
              <a:lnSpc>
                <a:spcPct val="100000"/>
              </a:lnSpc>
              <a:spcBef>
                <a:spcPts val="750"/>
              </a:spcBef>
              <a:spcAft>
                <a:spcPts val="0"/>
              </a:spcAft>
              <a:buClr>
                <a:schemeClr val="accent4"/>
              </a:buClr>
              <a:buSzPts val="2400"/>
              <a:buFont typeface="Roboto Condensed Light"/>
              <a:buChar char="▻"/>
              <a:defRPr sz="2400" b="0" i="0" u="none" strike="noStrike" cap="none">
                <a:solidFill>
                  <a:schemeClr val="dk1"/>
                </a:solidFill>
                <a:latin typeface="Roboto Condensed Light"/>
                <a:ea typeface="Roboto Condensed Light"/>
                <a:cs typeface="Roboto Condensed Light"/>
                <a:sym typeface="Roboto Condensed Light"/>
              </a:defRPr>
            </a:lvl5pPr>
            <a:lvl6pPr marL="2057400" marR="0" lvl="5" indent="-285750" algn="l" rtl="0">
              <a:lnSpc>
                <a:spcPct val="100000"/>
              </a:lnSpc>
              <a:spcBef>
                <a:spcPts val="750"/>
              </a:spcBef>
              <a:spcAft>
                <a:spcPts val="0"/>
              </a:spcAft>
              <a:buClr>
                <a:schemeClr val="accent4"/>
              </a:buClr>
              <a:buSzPts val="2400"/>
              <a:buFont typeface="Roboto Condensed Light"/>
              <a:buChar char="▻"/>
              <a:defRPr sz="2400" b="0" i="0" u="none" strike="noStrike" cap="none">
                <a:solidFill>
                  <a:schemeClr val="dk1"/>
                </a:solidFill>
                <a:latin typeface="Roboto Condensed Light"/>
                <a:ea typeface="Roboto Condensed Light"/>
                <a:cs typeface="Roboto Condensed Light"/>
                <a:sym typeface="Roboto Condensed Light"/>
              </a:defRPr>
            </a:lvl6pPr>
            <a:lvl7pPr marL="2400300" marR="0" lvl="6" indent="-285750" algn="l" rtl="0">
              <a:lnSpc>
                <a:spcPct val="100000"/>
              </a:lnSpc>
              <a:spcBef>
                <a:spcPts val="750"/>
              </a:spcBef>
              <a:spcAft>
                <a:spcPts val="0"/>
              </a:spcAft>
              <a:buClr>
                <a:schemeClr val="accent4"/>
              </a:buClr>
              <a:buSzPts val="2400"/>
              <a:buFont typeface="Roboto Condensed Light"/>
              <a:buChar char="▻"/>
              <a:defRPr sz="2400" b="0" i="0" u="none" strike="noStrike" cap="none">
                <a:solidFill>
                  <a:schemeClr val="dk1"/>
                </a:solidFill>
                <a:latin typeface="Roboto Condensed Light"/>
                <a:ea typeface="Roboto Condensed Light"/>
                <a:cs typeface="Roboto Condensed Light"/>
                <a:sym typeface="Roboto Condensed Light"/>
              </a:defRPr>
            </a:lvl7pPr>
            <a:lvl8pPr marL="2743200" marR="0" lvl="7" indent="-285750" algn="l" rtl="0">
              <a:lnSpc>
                <a:spcPct val="100000"/>
              </a:lnSpc>
              <a:spcBef>
                <a:spcPts val="750"/>
              </a:spcBef>
              <a:spcAft>
                <a:spcPts val="0"/>
              </a:spcAft>
              <a:buClr>
                <a:schemeClr val="accent4"/>
              </a:buClr>
              <a:buSzPts val="2400"/>
              <a:buFont typeface="Roboto Condensed Light"/>
              <a:buChar char="▻"/>
              <a:defRPr sz="2400" b="0" i="0" u="none" strike="noStrike" cap="none">
                <a:solidFill>
                  <a:schemeClr val="dk1"/>
                </a:solidFill>
                <a:latin typeface="Roboto Condensed Light"/>
                <a:ea typeface="Roboto Condensed Light"/>
                <a:cs typeface="Roboto Condensed Light"/>
                <a:sym typeface="Roboto Condensed Light"/>
              </a:defRPr>
            </a:lvl8pPr>
            <a:lvl9pPr marL="3086100" marR="0" lvl="8" indent="-285750" algn="l" rtl="0">
              <a:lnSpc>
                <a:spcPct val="100000"/>
              </a:lnSpc>
              <a:spcBef>
                <a:spcPts val="750"/>
              </a:spcBef>
              <a:spcAft>
                <a:spcPts val="750"/>
              </a:spcAft>
              <a:buClr>
                <a:schemeClr val="accent4"/>
              </a:buClr>
              <a:buSzPts val="2400"/>
              <a:buFont typeface="Roboto Condensed Light"/>
              <a:buChar char="▻"/>
              <a:defRPr sz="2400" b="0" i="0" u="none" strike="noStrike" cap="none">
                <a:solidFill>
                  <a:schemeClr val="dk1"/>
                </a:solidFill>
                <a:latin typeface="Roboto Condensed Light"/>
                <a:ea typeface="Roboto Condensed Light"/>
                <a:cs typeface="Roboto Condensed Light"/>
                <a:sym typeface="Roboto Condensed Light"/>
              </a:defRPr>
            </a:lvl9pPr>
          </a:lstStyle>
          <a:p>
            <a:pPr marL="57150" indent="0" algn="just">
              <a:buSzPct val="120000"/>
              <a:buFont typeface="Roboto Condensed Light"/>
              <a:buNone/>
            </a:pPr>
            <a:endParaRPr lang="en-VN" sz="2000" i="1">
              <a:solidFill>
                <a:schemeClr val="tx1"/>
              </a:solidFill>
            </a:endParaRPr>
          </a:p>
          <a:p>
            <a:pPr marL="630238" lvl="1" indent="-230188" algn="just">
              <a:buClr>
                <a:srgbClr val="002060"/>
              </a:buClr>
              <a:buSzPct val="100000"/>
              <a:buFont typeface="+mj-lt"/>
              <a:buAutoNum type="alphaLcParenR"/>
            </a:pPr>
            <a:endParaRPr lang="en-VN"/>
          </a:p>
        </p:txBody>
      </p:sp>
      <p:graphicFrame>
        <p:nvGraphicFramePr>
          <p:cNvPr id="8" name="Table 7">
            <a:extLst>
              <a:ext uri="{FF2B5EF4-FFF2-40B4-BE49-F238E27FC236}">
                <a16:creationId xmlns:a16="http://schemas.microsoft.com/office/drawing/2014/main" id="{71D44A45-F4D9-174E-590C-69B2EB6747AE}"/>
              </a:ext>
            </a:extLst>
          </p:cNvPr>
          <p:cNvGraphicFramePr>
            <a:graphicFrameLocks noGrp="1"/>
          </p:cNvGraphicFramePr>
          <p:nvPr/>
        </p:nvGraphicFramePr>
        <p:xfrm>
          <a:off x="278014" y="3349895"/>
          <a:ext cx="2819400" cy="1605445"/>
        </p:xfrm>
        <a:graphic>
          <a:graphicData uri="http://schemas.openxmlformats.org/drawingml/2006/table">
            <a:tbl>
              <a:tblPr firstRow="1" bandRow="1">
                <a:tableStyleId>{E27665BA-8202-44FC-AD62-C9F0E3EA811A}</a:tableStyleId>
              </a:tblPr>
              <a:tblGrid>
                <a:gridCol w="2819400">
                  <a:extLst>
                    <a:ext uri="{9D8B030D-6E8A-4147-A177-3AD203B41FA5}">
                      <a16:colId xmlns:a16="http://schemas.microsoft.com/office/drawing/2014/main" val="383870353"/>
                    </a:ext>
                  </a:extLst>
                </a:gridCol>
              </a:tblGrid>
              <a:tr h="342566">
                <a:tc>
                  <a:txBody>
                    <a:bodyPr/>
                    <a:lstStyle/>
                    <a:p>
                      <a:pPr algn="ctr"/>
                      <a:r>
                        <a:rPr lang="en-VN" sz="1000" b="1">
                          <a:solidFill>
                            <a:srgbClr val="C00000"/>
                          </a:solidFill>
                          <a:latin typeface="Roboto" panose="02000000000000000000" pitchFamily="2" charset="0"/>
                          <a:ea typeface="Roboto" panose="02000000000000000000" pitchFamily="2" charset="0"/>
                        </a:rPr>
                        <a:t>Student</a:t>
                      </a:r>
                    </a:p>
                  </a:txBody>
                  <a:tcPr anchor="ctr">
                    <a:solidFill>
                      <a:schemeClr val="accent5">
                        <a:lumMod val="20000"/>
                        <a:lumOff val="80000"/>
                      </a:schemeClr>
                    </a:solidFill>
                  </a:tcPr>
                </a:tc>
                <a:extLst>
                  <a:ext uri="{0D108BD9-81ED-4DB2-BD59-A6C34878D82A}">
                    <a16:rowId xmlns:a16="http://schemas.microsoft.com/office/drawing/2014/main" val="626105754"/>
                  </a:ext>
                </a:extLst>
              </a:tr>
              <a:tr h="409439">
                <a:tc>
                  <a:txBody>
                    <a:bodyPr/>
                    <a:lstStyle/>
                    <a:p>
                      <a:pPr marL="171450" indent="-171450">
                        <a:buFont typeface="System Font Regular"/>
                        <a:buChar char="−"/>
                      </a:pPr>
                      <a:r>
                        <a:rPr lang="en-US"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program</a:t>
                      </a:r>
                      <a:r>
                        <a:rPr lang="en-VN" sz="1000">
                          <a:latin typeface="Roboto" panose="02000000000000000000" pitchFamily="2" charset="0"/>
                          <a:ea typeface="Roboto" panose="02000000000000000000" pitchFamily="2" charset="0"/>
                        </a:rPr>
                        <a:t>: </a:t>
                      </a:r>
                      <a:r>
                        <a:rPr lang="en-VN" sz="1000">
                          <a:solidFill>
                            <a:srgbClr val="0432FF"/>
                          </a:solidFill>
                          <a:latin typeface="Roboto" panose="02000000000000000000" pitchFamily="2" charset="0"/>
                          <a:ea typeface="Roboto" panose="02000000000000000000" pitchFamily="2" charset="0"/>
                        </a:rPr>
                        <a:t>string</a:t>
                      </a:r>
                    </a:p>
                    <a:p>
                      <a:pPr marL="171450" indent="-171450">
                        <a:buFont typeface="System Font Regular"/>
                        <a:buChar char="−"/>
                      </a:pPr>
                      <a:r>
                        <a:rPr lang="en-US"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year</a:t>
                      </a:r>
                      <a:r>
                        <a:rPr lang="en-VN" sz="1000">
                          <a:solidFill>
                            <a:srgbClr val="0432FF"/>
                          </a:solidFill>
                          <a:latin typeface="Roboto" panose="02000000000000000000" pitchFamily="2" charset="0"/>
                          <a:ea typeface="Roboto" panose="02000000000000000000" pitchFamily="2" charset="0"/>
                        </a:rPr>
                        <a:t>: int</a:t>
                      </a:r>
                    </a:p>
                  </a:txBody>
                  <a:tcPr>
                    <a:solidFill>
                      <a:schemeClr val="bg1"/>
                    </a:solidFill>
                  </a:tcPr>
                </a:tc>
                <a:extLst>
                  <a:ext uri="{0D108BD9-81ED-4DB2-BD59-A6C34878D82A}">
                    <a16:rowId xmlns:a16="http://schemas.microsoft.com/office/drawing/2014/main" val="4123102662"/>
                  </a:ext>
                </a:extLst>
              </a:tr>
              <a:tr h="760214">
                <a:tc>
                  <a:txBody>
                    <a:bodyPr/>
                    <a:lstStyle/>
                    <a:p>
                      <a:pPr marL="171450" marR="0" lvl="0" indent="-171450" algn="l" defTabSz="914400" rtl="0" eaLnBrk="1" fontAlgn="auto" latinLnBrk="0" hangingPunct="1">
                        <a:lnSpc>
                          <a:spcPct val="100000"/>
                        </a:lnSpc>
                        <a:spcBef>
                          <a:spcPts val="0"/>
                        </a:spcBef>
                        <a:spcAft>
                          <a:spcPts val="0"/>
                        </a:spcAft>
                        <a:buClr>
                          <a:srgbClr val="000000"/>
                        </a:buClr>
                        <a:buSzPct val="180000"/>
                        <a:buFont typeface=".PingFang SC Regular"/>
                        <a:buChar char="﹢"/>
                        <a:tabLst/>
                        <a:defRPr/>
                      </a:pPr>
                      <a:r>
                        <a:rPr lang="en-VN" sz="1000" b="0"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rPr>
                        <a:t>Student(</a:t>
                      </a:r>
                      <a:r>
                        <a:rPr lang="en-VN" sz="1000">
                          <a:solidFill>
                            <a:srgbClr val="0432FF"/>
                          </a:solidFill>
                          <a:latin typeface="Roboto" panose="02000000000000000000" pitchFamily="2" charset="0"/>
                          <a:ea typeface="Roboto" panose="02000000000000000000" pitchFamily="2" charset="0"/>
                        </a:rPr>
                        <a:t>string </a:t>
                      </a:r>
                      <a:r>
                        <a:rPr lang="en-US"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n</a:t>
                      </a:r>
                      <a:r>
                        <a:rPr lang="en-VN"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ame</a:t>
                      </a:r>
                      <a:r>
                        <a:rPr lang="en-VN" sz="10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 </a:t>
                      </a:r>
                      <a:r>
                        <a:rPr lang="en-VN" sz="1000">
                          <a:solidFill>
                            <a:srgbClr val="0432FF"/>
                          </a:solidFill>
                          <a:latin typeface="Roboto" panose="02000000000000000000" pitchFamily="2" charset="0"/>
                          <a:ea typeface="Roboto" panose="02000000000000000000" pitchFamily="2" charset="0"/>
                        </a:rPr>
                        <a:t>int </a:t>
                      </a:r>
                      <a:r>
                        <a:rPr lang="en-VN"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birthYear</a:t>
                      </a:r>
                      <a:r>
                        <a:rPr lang="en-VN" sz="10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 </a:t>
                      </a:r>
                      <a:r>
                        <a:rPr lang="en-VN" sz="1000">
                          <a:solidFill>
                            <a:srgbClr val="0432FF"/>
                          </a:solidFill>
                          <a:latin typeface="Roboto" panose="02000000000000000000" pitchFamily="2" charset="0"/>
                          <a:ea typeface="Roboto" panose="02000000000000000000" pitchFamily="2" charset="0"/>
                        </a:rPr>
                        <a:t>string </a:t>
                      </a:r>
                      <a:r>
                        <a:rPr lang="en-US"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address</a:t>
                      </a:r>
                      <a:r>
                        <a:rPr lang="en-VN" sz="10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 </a:t>
                      </a:r>
                      <a:r>
                        <a:rPr lang="en-VN" sz="1000">
                          <a:solidFill>
                            <a:srgbClr val="0432FF"/>
                          </a:solidFill>
                          <a:latin typeface="Roboto" panose="02000000000000000000" pitchFamily="2" charset="0"/>
                          <a:ea typeface="Roboto" panose="02000000000000000000" pitchFamily="2" charset="0"/>
                        </a:rPr>
                        <a:t>string </a:t>
                      </a:r>
                      <a:r>
                        <a:rPr lang="en-VN"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program</a:t>
                      </a:r>
                      <a:r>
                        <a:rPr lang="en-VN" sz="10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 </a:t>
                      </a:r>
                      <a:r>
                        <a:rPr lang="en-VN" sz="1000">
                          <a:solidFill>
                            <a:srgbClr val="0432FF"/>
                          </a:solidFill>
                          <a:latin typeface="Roboto" panose="02000000000000000000" pitchFamily="2" charset="0"/>
                          <a:ea typeface="Roboto" panose="02000000000000000000" pitchFamily="2" charset="0"/>
                        </a:rPr>
                        <a:t>int </a:t>
                      </a:r>
                      <a:r>
                        <a:rPr lang="en-VN"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year</a:t>
                      </a:r>
                      <a:r>
                        <a:rPr lang="en-VN" sz="1000" b="0"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rPr>
                        <a:t>)</a:t>
                      </a:r>
                    </a:p>
                    <a:p>
                      <a:pPr marL="171450" indent="-171450">
                        <a:buSzPct val="180000"/>
                        <a:buFont typeface=".PingFang SC Regular"/>
                        <a:buChar char="﹢"/>
                      </a:pPr>
                      <a:r>
                        <a:rPr lang="en-VN" sz="1000" b="0" i="0" u="none" strike="noStrike" kern="1200" cap="none" spc="0">
                          <a:solidFill>
                            <a:srgbClr val="FEA400"/>
                          </a:solidFill>
                          <a:highlight>
                            <a:srgbClr val="00FFFF"/>
                          </a:highlight>
                          <a:latin typeface="Roboto" panose="02000000000000000000" pitchFamily="2" charset="0"/>
                          <a:ea typeface="Roboto" panose="02000000000000000000" pitchFamily="2" charset="0"/>
                          <a:cs typeface="Arial" pitchFamily="34" charset="0"/>
                          <a:sym typeface="Arial"/>
                        </a:rPr>
                        <a:t>Input()</a:t>
                      </a:r>
                      <a:r>
                        <a:rPr lang="en-VN" sz="1000">
                          <a:highlight>
                            <a:srgbClr val="00FFFF"/>
                          </a:highlight>
                          <a:latin typeface="Roboto" panose="02000000000000000000" pitchFamily="2" charset="0"/>
                          <a:ea typeface="Roboto" panose="02000000000000000000" pitchFamily="2" charset="0"/>
                        </a:rPr>
                        <a:t>: </a:t>
                      </a:r>
                      <a:r>
                        <a:rPr lang="en-VN" sz="1000">
                          <a:solidFill>
                            <a:srgbClr val="0432FF"/>
                          </a:solidFill>
                          <a:highlight>
                            <a:srgbClr val="00FFFF"/>
                          </a:highlight>
                          <a:latin typeface="Roboto" panose="02000000000000000000" pitchFamily="2" charset="0"/>
                          <a:ea typeface="Roboto" panose="02000000000000000000" pitchFamily="2" charset="0"/>
                        </a:rPr>
                        <a:t>void</a:t>
                      </a:r>
                    </a:p>
                    <a:p>
                      <a:pPr marL="171450" marR="0" lvl="0" indent="-171450" algn="l" defTabSz="914400" rtl="0" eaLnBrk="1" fontAlgn="auto" latinLnBrk="0" hangingPunct="1">
                        <a:lnSpc>
                          <a:spcPct val="100000"/>
                        </a:lnSpc>
                        <a:spcBef>
                          <a:spcPts val="0"/>
                        </a:spcBef>
                        <a:spcAft>
                          <a:spcPts val="0"/>
                        </a:spcAft>
                        <a:buClr>
                          <a:srgbClr val="000000"/>
                        </a:buClr>
                        <a:buSzPct val="180000"/>
                        <a:buFont typeface=".PingFang SC Regular"/>
                        <a:buChar char="﹢"/>
                        <a:tabLst/>
                        <a:defRPr/>
                      </a:pPr>
                      <a:r>
                        <a:rPr lang="en-VN" sz="1000" b="0" i="0" u="none" strike="noStrike" kern="1200" cap="none" spc="0">
                          <a:solidFill>
                            <a:srgbClr val="FEA400"/>
                          </a:solidFill>
                          <a:highlight>
                            <a:srgbClr val="00FFFF"/>
                          </a:highlight>
                          <a:latin typeface="Roboto" panose="02000000000000000000" pitchFamily="2" charset="0"/>
                          <a:ea typeface="Roboto" panose="02000000000000000000" pitchFamily="2" charset="0"/>
                          <a:cs typeface="Arial" pitchFamily="34" charset="0"/>
                          <a:sym typeface="Arial"/>
                        </a:rPr>
                        <a:t>ToString()</a:t>
                      </a:r>
                      <a:r>
                        <a:rPr lang="en-VN" sz="1000">
                          <a:highlight>
                            <a:srgbClr val="00FFFF"/>
                          </a:highlight>
                          <a:latin typeface="Roboto" panose="02000000000000000000" pitchFamily="2" charset="0"/>
                          <a:ea typeface="Roboto" panose="02000000000000000000" pitchFamily="2" charset="0"/>
                        </a:rPr>
                        <a:t>: </a:t>
                      </a:r>
                      <a:r>
                        <a:rPr lang="en-VN" sz="1000">
                          <a:solidFill>
                            <a:srgbClr val="0432FF"/>
                          </a:solidFill>
                          <a:highlight>
                            <a:srgbClr val="00FFFF"/>
                          </a:highlight>
                          <a:latin typeface="Roboto" panose="02000000000000000000" pitchFamily="2" charset="0"/>
                          <a:ea typeface="Roboto" panose="02000000000000000000" pitchFamily="2" charset="0"/>
                        </a:rPr>
                        <a:t>string</a:t>
                      </a:r>
                    </a:p>
                    <a:p>
                      <a:pPr marL="171450" marR="0" lvl="0" indent="-171450" algn="l" defTabSz="914400" rtl="0" eaLnBrk="1" fontAlgn="auto" latinLnBrk="0" hangingPunct="1">
                        <a:lnSpc>
                          <a:spcPct val="100000"/>
                        </a:lnSpc>
                        <a:spcBef>
                          <a:spcPts val="0"/>
                        </a:spcBef>
                        <a:spcAft>
                          <a:spcPts val="0"/>
                        </a:spcAft>
                        <a:buClr>
                          <a:srgbClr val="000000"/>
                        </a:buClr>
                        <a:buSzPct val="180000"/>
                        <a:buFont typeface=".PingFang SC Regular"/>
                        <a:buChar char="﹢"/>
                        <a:tabLst/>
                        <a:defRPr/>
                      </a:pPr>
                      <a:r>
                        <a:rPr lang="en-VN" sz="1000" b="0"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rPr>
                        <a:t>ChangeProgram(</a:t>
                      </a:r>
                      <a:r>
                        <a:rPr lang="en-VN" sz="1000">
                          <a:solidFill>
                            <a:srgbClr val="0432FF"/>
                          </a:solidFill>
                          <a:latin typeface="Roboto" panose="02000000000000000000" pitchFamily="2" charset="0"/>
                          <a:ea typeface="Roboto" panose="02000000000000000000" pitchFamily="2" charset="0"/>
                        </a:rPr>
                        <a:t>string </a:t>
                      </a:r>
                      <a:r>
                        <a:rPr lang="en-VN"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program</a:t>
                      </a:r>
                      <a:r>
                        <a:rPr lang="en-VN" sz="1000" b="0"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rPr>
                        <a:t>)</a:t>
                      </a:r>
                      <a:r>
                        <a:rPr lang="en-VN" sz="1000">
                          <a:latin typeface="Roboto" panose="02000000000000000000" pitchFamily="2" charset="0"/>
                          <a:ea typeface="Roboto" panose="02000000000000000000" pitchFamily="2" charset="0"/>
                        </a:rPr>
                        <a:t>: </a:t>
                      </a:r>
                      <a:r>
                        <a:rPr lang="en-VN" sz="1000">
                          <a:solidFill>
                            <a:srgbClr val="0432FF"/>
                          </a:solidFill>
                          <a:latin typeface="Roboto" panose="02000000000000000000" pitchFamily="2" charset="0"/>
                          <a:ea typeface="Roboto" panose="02000000000000000000" pitchFamily="2" charset="0"/>
                        </a:rPr>
                        <a:t>void</a:t>
                      </a:r>
                    </a:p>
                  </a:txBody>
                  <a:tcPr>
                    <a:solidFill>
                      <a:schemeClr val="bg1"/>
                    </a:solidFill>
                  </a:tcPr>
                </a:tc>
                <a:extLst>
                  <a:ext uri="{0D108BD9-81ED-4DB2-BD59-A6C34878D82A}">
                    <a16:rowId xmlns:a16="http://schemas.microsoft.com/office/drawing/2014/main" val="211522915"/>
                  </a:ext>
                </a:extLst>
              </a:tr>
            </a:tbl>
          </a:graphicData>
        </a:graphic>
      </p:graphicFrame>
      <p:graphicFrame>
        <p:nvGraphicFramePr>
          <p:cNvPr id="9" name="Table 8">
            <a:extLst>
              <a:ext uri="{FF2B5EF4-FFF2-40B4-BE49-F238E27FC236}">
                <a16:creationId xmlns:a16="http://schemas.microsoft.com/office/drawing/2014/main" id="{6887AC06-6565-E708-61C5-F6D10C32FAFC}"/>
              </a:ext>
            </a:extLst>
          </p:cNvPr>
          <p:cNvGraphicFramePr>
            <a:graphicFrameLocks noGrp="1"/>
          </p:cNvGraphicFramePr>
          <p:nvPr/>
        </p:nvGraphicFramePr>
        <p:xfrm>
          <a:off x="3281221" y="3354424"/>
          <a:ext cx="3226454" cy="1602205"/>
        </p:xfrm>
        <a:graphic>
          <a:graphicData uri="http://schemas.openxmlformats.org/drawingml/2006/table">
            <a:tbl>
              <a:tblPr firstRow="1" bandRow="1">
                <a:tableStyleId>{E27665BA-8202-44FC-AD62-C9F0E3EA811A}</a:tableStyleId>
              </a:tblPr>
              <a:tblGrid>
                <a:gridCol w="3226454">
                  <a:extLst>
                    <a:ext uri="{9D8B030D-6E8A-4147-A177-3AD203B41FA5}">
                      <a16:colId xmlns:a16="http://schemas.microsoft.com/office/drawing/2014/main" val="383870353"/>
                    </a:ext>
                  </a:extLst>
                </a:gridCol>
              </a:tblGrid>
              <a:tr h="342566">
                <a:tc>
                  <a:txBody>
                    <a:bodyPr/>
                    <a:lstStyle/>
                    <a:p>
                      <a:pPr algn="ctr"/>
                      <a:r>
                        <a:rPr lang="en-VN" sz="1000" b="1">
                          <a:solidFill>
                            <a:srgbClr val="C00000"/>
                          </a:solidFill>
                          <a:latin typeface="Roboto" panose="02000000000000000000" pitchFamily="2" charset="0"/>
                          <a:ea typeface="Roboto" panose="02000000000000000000" pitchFamily="2" charset="0"/>
                        </a:rPr>
                        <a:t>Staff</a:t>
                      </a:r>
                    </a:p>
                  </a:txBody>
                  <a:tcPr anchor="ctr">
                    <a:solidFill>
                      <a:schemeClr val="accent5">
                        <a:lumMod val="20000"/>
                        <a:lumOff val="80000"/>
                      </a:schemeClr>
                    </a:solidFill>
                  </a:tcPr>
                </a:tc>
                <a:extLst>
                  <a:ext uri="{0D108BD9-81ED-4DB2-BD59-A6C34878D82A}">
                    <a16:rowId xmlns:a16="http://schemas.microsoft.com/office/drawing/2014/main" val="626105754"/>
                  </a:ext>
                </a:extLst>
              </a:tr>
              <a:tr h="406199">
                <a:tc>
                  <a:txBody>
                    <a:bodyPr/>
                    <a:lstStyle/>
                    <a:p>
                      <a:pPr marL="171450" indent="-171450">
                        <a:buFont typeface="System Font Regular"/>
                        <a:buChar char="−"/>
                      </a:pPr>
                      <a:r>
                        <a:rPr lang="en-US"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department</a:t>
                      </a:r>
                      <a:r>
                        <a:rPr lang="en-VN" sz="1000">
                          <a:latin typeface="Roboto" panose="02000000000000000000" pitchFamily="2" charset="0"/>
                          <a:ea typeface="Roboto" panose="02000000000000000000" pitchFamily="2" charset="0"/>
                        </a:rPr>
                        <a:t>: </a:t>
                      </a:r>
                      <a:r>
                        <a:rPr lang="en-VN" sz="1000">
                          <a:solidFill>
                            <a:srgbClr val="0432FF"/>
                          </a:solidFill>
                          <a:latin typeface="Roboto" panose="02000000000000000000" pitchFamily="2" charset="0"/>
                          <a:ea typeface="Roboto" panose="02000000000000000000" pitchFamily="2" charset="0"/>
                        </a:rPr>
                        <a:t>string</a:t>
                      </a:r>
                    </a:p>
                    <a:p>
                      <a:pPr marL="171450" indent="-171450">
                        <a:buFont typeface="System Font Regular"/>
                        <a:buChar char="−"/>
                      </a:pPr>
                      <a:r>
                        <a:rPr lang="en-US"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salary</a:t>
                      </a:r>
                      <a:r>
                        <a:rPr lang="en-VN" sz="1000">
                          <a:solidFill>
                            <a:srgbClr val="0432FF"/>
                          </a:solidFill>
                          <a:latin typeface="Roboto" panose="02000000000000000000" pitchFamily="2" charset="0"/>
                          <a:ea typeface="Roboto" panose="02000000000000000000" pitchFamily="2" charset="0"/>
                        </a:rPr>
                        <a:t>: double</a:t>
                      </a:r>
                    </a:p>
                  </a:txBody>
                  <a:tcPr>
                    <a:solidFill>
                      <a:schemeClr val="bg1"/>
                    </a:solidFill>
                  </a:tcPr>
                </a:tc>
                <a:extLst>
                  <a:ext uri="{0D108BD9-81ED-4DB2-BD59-A6C34878D82A}">
                    <a16:rowId xmlns:a16="http://schemas.microsoft.com/office/drawing/2014/main" val="4123102662"/>
                  </a:ext>
                </a:extLst>
              </a:tr>
              <a:tr h="760214">
                <a:tc>
                  <a:txBody>
                    <a:bodyPr/>
                    <a:lstStyle/>
                    <a:p>
                      <a:pPr marL="171450" marR="0" lvl="0" indent="-171450" algn="l" defTabSz="914400" rtl="0" eaLnBrk="1" fontAlgn="auto" latinLnBrk="0" hangingPunct="1">
                        <a:lnSpc>
                          <a:spcPct val="100000"/>
                        </a:lnSpc>
                        <a:spcBef>
                          <a:spcPts val="0"/>
                        </a:spcBef>
                        <a:spcAft>
                          <a:spcPts val="0"/>
                        </a:spcAft>
                        <a:buClr>
                          <a:srgbClr val="000000"/>
                        </a:buClr>
                        <a:buSzPct val="180000"/>
                        <a:buFont typeface=".PingFang SC Regular"/>
                        <a:buChar char="﹢"/>
                        <a:tabLst/>
                        <a:defRPr/>
                      </a:pPr>
                      <a:r>
                        <a:rPr lang="en-VN" sz="1000" b="0"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rPr>
                        <a:t>Staff(</a:t>
                      </a:r>
                      <a:r>
                        <a:rPr lang="en-VN" sz="1000">
                          <a:solidFill>
                            <a:srgbClr val="0432FF"/>
                          </a:solidFill>
                          <a:latin typeface="Roboto" panose="02000000000000000000" pitchFamily="2" charset="0"/>
                          <a:ea typeface="Roboto" panose="02000000000000000000" pitchFamily="2" charset="0"/>
                        </a:rPr>
                        <a:t>string </a:t>
                      </a:r>
                      <a:r>
                        <a:rPr lang="en-US"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n</a:t>
                      </a:r>
                      <a:r>
                        <a:rPr lang="en-VN"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ame</a:t>
                      </a:r>
                      <a:r>
                        <a:rPr lang="en-VN" sz="10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 </a:t>
                      </a:r>
                      <a:r>
                        <a:rPr lang="en-VN" sz="1000">
                          <a:solidFill>
                            <a:srgbClr val="0432FF"/>
                          </a:solidFill>
                          <a:latin typeface="Roboto" panose="02000000000000000000" pitchFamily="2" charset="0"/>
                          <a:ea typeface="Roboto" panose="02000000000000000000" pitchFamily="2" charset="0"/>
                        </a:rPr>
                        <a:t>int </a:t>
                      </a:r>
                      <a:r>
                        <a:rPr lang="en-VN"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birthYear</a:t>
                      </a:r>
                      <a:r>
                        <a:rPr lang="en-VN" sz="10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 </a:t>
                      </a:r>
                      <a:r>
                        <a:rPr lang="en-VN" sz="1000">
                          <a:solidFill>
                            <a:srgbClr val="0432FF"/>
                          </a:solidFill>
                          <a:latin typeface="Roboto" panose="02000000000000000000" pitchFamily="2" charset="0"/>
                          <a:ea typeface="Roboto" panose="02000000000000000000" pitchFamily="2" charset="0"/>
                        </a:rPr>
                        <a:t>string </a:t>
                      </a:r>
                      <a:r>
                        <a:rPr lang="en-US"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address</a:t>
                      </a:r>
                      <a:r>
                        <a:rPr lang="en-VN" sz="10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 </a:t>
                      </a:r>
                      <a:r>
                        <a:rPr lang="en-VN" sz="1000">
                          <a:solidFill>
                            <a:srgbClr val="0432FF"/>
                          </a:solidFill>
                          <a:latin typeface="Roboto" panose="02000000000000000000" pitchFamily="2" charset="0"/>
                          <a:ea typeface="Roboto" panose="02000000000000000000" pitchFamily="2" charset="0"/>
                        </a:rPr>
                        <a:t>string </a:t>
                      </a:r>
                      <a:r>
                        <a:rPr lang="en-VN"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department</a:t>
                      </a:r>
                      <a:r>
                        <a:rPr lang="en-VN" sz="10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 </a:t>
                      </a:r>
                      <a:r>
                        <a:rPr lang="en-VN" sz="1000">
                          <a:solidFill>
                            <a:srgbClr val="0432FF"/>
                          </a:solidFill>
                          <a:latin typeface="Roboto" panose="02000000000000000000" pitchFamily="2" charset="0"/>
                          <a:ea typeface="Roboto" panose="02000000000000000000" pitchFamily="2" charset="0"/>
                        </a:rPr>
                        <a:t>double </a:t>
                      </a:r>
                      <a:r>
                        <a:rPr lang="en-VN"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salary</a:t>
                      </a:r>
                      <a:r>
                        <a:rPr lang="en-VN" sz="1000" b="0"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rPr>
                        <a:t>)</a:t>
                      </a:r>
                      <a:endParaRPr lang="en-VN" sz="1000" b="0" i="0" u="none" strike="noStrike" kern="1200" cap="none" spc="0">
                        <a:solidFill>
                          <a:srgbClr val="FEA400"/>
                        </a:solidFill>
                        <a:highlight>
                          <a:srgbClr val="00FFFF"/>
                        </a:highlight>
                        <a:latin typeface="Roboto" panose="02000000000000000000" pitchFamily="2" charset="0"/>
                        <a:ea typeface="Roboto" panose="02000000000000000000" pitchFamily="2" charset="0"/>
                        <a:cs typeface="Arial" pitchFamily="34" charset="0"/>
                        <a:sym typeface="Arial"/>
                      </a:endParaRPr>
                    </a:p>
                    <a:p>
                      <a:pPr marL="171450" indent="-171450">
                        <a:buSzPct val="180000"/>
                        <a:buFont typeface=".PingFang SC Regular"/>
                        <a:buChar char="﹢"/>
                      </a:pPr>
                      <a:r>
                        <a:rPr lang="en-VN" sz="1000" b="0" i="0" u="none" strike="noStrike" kern="1200" cap="none" spc="0">
                          <a:solidFill>
                            <a:srgbClr val="FEA400"/>
                          </a:solidFill>
                          <a:highlight>
                            <a:srgbClr val="00FFFF"/>
                          </a:highlight>
                          <a:latin typeface="Roboto" panose="02000000000000000000" pitchFamily="2" charset="0"/>
                          <a:ea typeface="Roboto" panose="02000000000000000000" pitchFamily="2" charset="0"/>
                          <a:cs typeface="Arial" pitchFamily="34" charset="0"/>
                          <a:sym typeface="Arial"/>
                        </a:rPr>
                        <a:t>Input()</a:t>
                      </a:r>
                      <a:r>
                        <a:rPr lang="en-VN" sz="1000">
                          <a:highlight>
                            <a:srgbClr val="00FFFF"/>
                          </a:highlight>
                          <a:latin typeface="Roboto" panose="02000000000000000000" pitchFamily="2" charset="0"/>
                          <a:ea typeface="Roboto" panose="02000000000000000000" pitchFamily="2" charset="0"/>
                        </a:rPr>
                        <a:t>: </a:t>
                      </a:r>
                      <a:r>
                        <a:rPr lang="en-VN" sz="1000">
                          <a:solidFill>
                            <a:srgbClr val="0432FF"/>
                          </a:solidFill>
                          <a:highlight>
                            <a:srgbClr val="00FFFF"/>
                          </a:highlight>
                          <a:latin typeface="Roboto" panose="02000000000000000000" pitchFamily="2" charset="0"/>
                          <a:ea typeface="Roboto" panose="02000000000000000000" pitchFamily="2" charset="0"/>
                        </a:rPr>
                        <a:t>void</a:t>
                      </a:r>
                    </a:p>
                    <a:p>
                      <a:pPr marL="171450" marR="0" lvl="0" indent="-171450" algn="l" defTabSz="914400" rtl="0" eaLnBrk="1" fontAlgn="auto" latinLnBrk="0" hangingPunct="1">
                        <a:lnSpc>
                          <a:spcPct val="100000"/>
                        </a:lnSpc>
                        <a:spcBef>
                          <a:spcPts val="0"/>
                        </a:spcBef>
                        <a:spcAft>
                          <a:spcPts val="0"/>
                        </a:spcAft>
                        <a:buClr>
                          <a:srgbClr val="000000"/>
                        </a:buClr>
                        <a:buSzPct val="180000"/>
                        <a:buFont typeface=".PingFang SC Regular"/>
                        <a:buChar char="﹢"/>
                        <a:tabLst/>
                        <a:defRPr/>
                      </a:pPr>
                      <a:r>
                        <a:rPr lang="en-VN" sz="1000" b="0" i="0" u="none" strike="noStrike" kern="1200" cap="none" spc="0">
                          <a:solidFill>
                            <a:srgbClr val="FEA400"/>
                          </a:solidFill>
                          <a:highlight>
                            <a:srgbClr val="00FFFF"/>
                          </a:highlight>
                          <a:latin typeface="Roboto" panose="02000000000000000000" pitchFamily="2" charset="0"/>
                          <a:ea typeface="Roboto" panose="02000000000000000000" pitchFamily="2" charset="0"/>
                          <a:cs typeface="Arial" pitchFamily="34" charset="0"/>
                          <a:sym typeface="Arial"/>
                        </a:rPr>
                        <a:t>ToString()</a:t>
                      </a:r>
                      <a:r>
                        <a:rPr lang="en-VN" sz="1000">
                          <a:highlight>
                            <a:srgbClr val="00FFFF"/>
                          </a:highlight>
                          <a:latin typeface="Roboto" panose="02000000000000000000" pitchFamily="2" charset="0"/>
                          <a:ea typeface="Roboto" panose="02000000000000000000" pitchFamily="2" charset="0"/>
                        </a:rPr>
                        <a:t>: </a:t>
                      </a:r>
                      <a:r>
                        <a:rPr lang="en-VN" sz="1000">
                          <a:solidFill>
                            <a:srgbClr val="0432FF"/>
                          </a:solidFill>
                          <a:highlight>
                            <a:srgbClr val="00FFFF"/>
                          </a:highlight>
                          <a:latin typeface="Roboto" panose="02000000000000000000" pitchFamily="2" charset="0"/>
                          <a:ea typeface="Roboto" panose="02000000000000000000" pitchFamily="2" charset="0"/>
                        </a:rPr>
                        <a:t>string</a:t>
                      </a:r>
                    </a:p>
                    <a:p>
                      <a:pPr marL="171450" marR="0" lvl="0" indent="-171450" algn="l" defTabSz="914400" rtl="0" eaLnBrk="1" fontAlgn="auto" latinLnBrk="0" hangingPunct="1">
                        <a:lnSpc>
                          <a:spcPct val="100000"/>
                        </a:lnSpc>
                        <a:spcBef>
                          <a:spcPts val="0"/>
                        </a:spcBef>
                        <a:spcAft>
                          <a:spcPts val="0"/>
                        </a:spcAft>
                        <a:buClr>
                          <a:srgbClr val="000000"/>
                        </a:buClr>
                        <a:buSzPct val="180000"/>
                        <a:buFont typeface=".PingFang SC Regular"/>
                        <a:buChar char="﹢"/>
                        <a:tabLst/>
                        <a:defRPr/>
                      </a:pPr>
                      <a:r>
                        <a:rPr lang="en-VN" sz="1000" b="0"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rPr>
                        <a:t>UpdateSalary(</a:t>
                      </a:r>
                      <a:r>
                        <a:rPr lang="en-VN" sz="1000">
                          <a:solidFill>
                            <a:srgbClr val="0432FF"/>
                          </a:solidFill>
                          <a:latin typeface="Roboto" panose="02000000000000000000" pitchFamily="2" charset="0"/>
                          <a:ea typeface="Roboto" panose="02000000000000000000" pitchFamily="2" charset="0"/>
                        </a:rPr>
                        <a:t>double </a:t>
                      </a:r>
                      <a:r>
                        <a:rPr lang="en-VN"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salary</a:t>
                      </a:r>
                      <a:r>
                        <a:rPr lang="en-VN" sz="1000" b="0"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rPr>
                        <a:t>)</a:t>
                      </a:r>
                      <a:r>
                        <a:rPr lang="en-VN" sz="1000">
                          <a:latin typeface="Roboto" panose="02000000000000000000" pitchFamily="2" charset="0"/>
                          <a:ea typeface="Roboto" panose="02000000000000000000" pitchFamily="2" charset="0"/>
                        </a:rPr>
                        <a:t>: </a:t>
                      </a:r>
                      <a:r>
                        <a:rPr lang="en-VN" sz="1000">
                          <a:solidFill>
                            <a:srgbClr val="0432FF"/>
                          </a:solidFill>
                          <a:latin typeface="Roboto" panose="02000000000000000000" pitchFamily="2" charset="0"/>
                          <a:ea typeface="Roboto" panose="02000000000000000000" pitchFamily="2" charset="0"/>
                        </a:rPr>
                        <a:t>void</a:t>
                      </a:r>
                    </a:p>
                  </a:txBody>
                  <a:tcPr>
                    <a:solidFill>
                      <a:schemeClr val="bg1"/>
                    </a:solidFill>
                  </a:tcPr>
                </a:tc>
                <a:extLst>
                  <a:ext uri="{0D108BD9-81ED-4DB2-BD59-A6C34878D82A}">
                    <a16:rowId xmlns:a16="http://schemas.microsoft.com/office/drawing/2014/main" val="211522915"/>
                  </a:ext>
                </a:extLst>
              </a:tr>
            </a:tbl>
          </a:graphicData>
        </a:graphic>
      </p:graphicFrame>
      <p:graphicFrame>
        <p:nvGraphicFramePr>
          <p:cNvPr id="11" name="Table 10">
            <a:extLst>
              <a:ext uri="{FF2B5EF4-FFF2-40B4-BE49-F238E27FC236}">
                <a16:creationId xmlns:a16="http://schemas.microsoft.com/office/drawing/2014/main" id="{4BE4B2A1-38DE-60AC-9E84-DEF003595868}"/>
              </a:ext>
            </a:extLst>
          </p:cNvPr>
          <p:cNvGraphicFramePr>
            <a:graphicFrameLocks noGrp="1"/>
          </p:cNvGraphicFramePr>
          <p:nvPr>
            <p:extLst>
              <p:ext uri="{D42A27DB-BD31-4B8C-83A1-F6EECF244321}">
                <p14:modId xmlns:p14="http://schemas.microsoft.com/office/powerpoint/2010/main" val="3797787269"/>
              </p:ext>
            </p:extLst>
          </p:nvPr>
        </p:nvGraphicFramePr>
        <p:xfrm>
          <a:off x="1771169" y="1253295"/>
          <a:ext cx="3226454" cy="1656474"/>
        </p:xfrm>
        <a:graphic>
          <a:graphicData uri="http://schemas.openxmlformats.org/drawingml/2006/table">
            <a:tbl>
              <a:tblPr firstRow="1" bandRow="1">
                <a:tableStyleId>{E27665BA-8202-44FC-AD62-C9F0E3EA811A}</a:tableStyleId>
              </a:tblPr>
              <a:tblGrid>
                <a:gridCol w="3226454">
                  <a:extLst>
                    <a:ext uri="{9D8B030D-6E8A-4147-A177-3AD203B41FA5}">
                      <a16:colId xmlns:a16="http://schemas.microsoft.com/office/drawing/2014/main" val="383870353"/>
                    </a:ext>
                  </a:extLst>
                </a:gridCol>
              </a:tblGrid>
              <a:tr h="342566">
                <a:tc>
                  <a:txBody>
                    <a:bodyPr/>
                    <a:lstStyle/>
                    <a:p>
                      <a:pPr algn="ctr"/>
                      <a:r>
                        <a:rPr lang="en-VN" sz="1000" b="1">
                          <a:solidFill>
                            <a:srgbClr val="C00000"/>
                          </a:solidFill>
                          <a:latin typeface="Roboto" panose="02000000000000000000" pitchFamily="2" charset="0"/>
                          <a:ea typeface="Roboto" panose="02000000000000000000" pitchFamily="2" charset="0"/>
                        </a:rPr>
                        <a:t>Person</a:t>
                      </a:r>
                    </a:p>
                  </a:txBody>
                  <a:tcPr anchor="ctr">
                    <a:solidFill>
                      <a:schemeClr val="accent5">
                        <a:lumMod val="20000"/>
                        <a:lumOff val="80000"/>
                      </a:schemeClr>
                    </a:solidFill>
                  </a:tcPr>
                </a:tc>
                <a:extLst>
                  <a:ext uri="{0D108BD9-81ED-4DB2-BD59-A6C34878D82A}">
                    <a16:rowId xmlns:a16="http://schemas.microsoft.com/office/drawing/2014/main" val="626105754"/>
                  </a:ext>
                </a:extLst>
              </a:tr>
              <a:tr h="553694">
                <a:tc>
                  <a:txBody>
                    <a:bodyPr/>
                    <a:lstStyle/>
                    <a:p>
                      <a:pPr marL="171450" indent="-171450">
                        <a:buFont typeface="System Font Regular"/>
                        <a:buChar char="−"/>
                      </a:pPr>
                      <a:r>
                        <a:rPr lang="en-US" sz="1000" b="0" i="0" u="none" strike="noStrike" kern="1200" cap="none" spc="0">
                          <a:solidFill>
                            <a:srgbClr val="0070C0"/>
                          </a:solidFill>
                          <a:highlight>
                            <a:srgbClr val="FFFF00"/>
                          </a:highlight>
                          <a:latin typeface="Roboto" panose="02000000000000000000" pitchFamily="2" charset="0"/>
                          <a:ea typeface="Roboto" panose="02000000000000000000" pitchFamily="2" charset="0"/>
                          <a:cs typeface="Arial" pitchFamily="34" charset="0"/>
                          <a:sym typeface="Arial"/>
                        </a:rPr>
                        <a:t>n</a:t>
                      </a:r>
                      <a:r>
                        <a:rPr lang="en-VN" sz="1000" b="0" i="0" u="none" strike="noStrike" kern="1200" cap="none" spc="0">
                          <a:solidFill>
                            <a:srgbClr val="0070C0"/>
                          </a:solidFill>
                          <a:highlight>
                            <a:srgbClr val="FFFF00"/>
                          </a:highlight>
                          <a:latin typeface="Roboto" panose="02000000000000000000" pitchFamily="2" charset="0"/>
                          <a:ea typeface="Roboto" panose="02000000000000000000" pitchFamily="2" charset="0"/>
                          <a:cs typeface="Arial" pitchFamily="34" charset="0"/>
                          <a:sym typeface="Arial"/>
                        </a:rPr>
                        <a:t>ame</a:t>
                      </a:r>
                      <a:r>
                        <a:rPr lang="en-VN" sz="1000">
                          <a:highlight>
                            <a:srgbClr val="FFFF00"/>
                          </a:highlight>
                          <a:latin typeface="Roboto" panose="02000000000000000000" pitchFamily="2" charset="0"/>
                          <a:ea typeface="Roboto" panose="02000000000000000000" pitchFamily="2" charset="0"/>
                        </a:rPr>
                        <a:t>: </a:t>
                      </a:r>
                      <a:r>
                        <a:rPr lang="en-VN" sz="1000">
                          <a:solidFill>
                            <a:srgbClr val="0432FF"/>
                          </a:solidFill>
                          <a:highlight>
                            <a:srgbClr val="FFFF00"/>
                          </a:highlight>
                          <a:latin typeface="Roboto" panose="02000000000000000000" pitchFamily="2" charset="0"/>
                          <a:ea typeface="Roboto" panose="02000000000000000000" pitchFamily="2" charset="0"/>
                        </a:rPr>
                        <a:t>string</a:t>
                      </a:r>
                    </a:p>
                    <a:p>
                      <a:pPr marL="171450" indent="-171450">
                        <a:buFont typeface="System Font Regular"/>
                        <a:buChar char="−"/>
                      </a:pPr>
                      <a:r>
                        <a:rPr lang="en-US" sz="1000" b="0" i="0" u="none" strike="noStrike" kern="1200" cap="none" spc="0">
                          <a:solidFill>
                            <a:srgbClr val="0070C0"/>
                          </a:solidFill>
                          <a:highlight>
                            <a:srgbClr val="FFFF00"/>
                          </a:highlight>
                          <a:latin typeface="Roboto" panose="02000000000000000000" pitchFamily="2" charset="0"/>
                          <a:ea typeface="Roboto" panose="02000000000000000000" pitchFamily="2" charset="0"/>
                          <a:cs typeface="Arial" pitchFamily="34" charset="0"/>
                          <a:sym typeface="Arial"/>
                        </a:rPr>
                        <a:t>b</a:t>
                      </a:r>
                      <a:r>
                        <a:rPr lang="en-VN" sz="1000" b="0" i="0" u="none" strike="noStrike" kern="1200" cap="none" spc="0">
                          <a:solidFill>
                            <a:srgbClr val="0070C0"/>
                          </a:solidFill>
                          <a:highlight>
                            <a:srgbClr val="FFFF00"/>
                          </a:highlight>
                          <a:latin typeface="Roboto" panose="02000000000000000000" pitchFamily="2" charset="0"/>
                          <a:ea typeface="Roboto" panose="02000000000000000000" pitchFamily="2" charset="0"/>
                          <a:cs typeface="Arial" pitchFamily="34" charset="0"/>
                          <a:sym typeface="Arial"/>
                        </a:rPr>
                        <a:t>irthYear</a:t>
                      </a:r>
                      <a:r>
                        <a:rPr lang="en-VN" sz="1000">
                          <a:highlight>
                            <a:srgbClr val="FFFF00"/>
                          </a:highlight>
                          <a:latin typeface="Roboto" panose="02000000000000000000" pitchFamily="2" charset="0"/>
                          <a:ea typeface="Roboto" panose="02000000000000000000" pitchFamily="2" charset="0"/>
                        </a:rPr>
                        <a:t>: </a:t>
                      </a:r>
                      <a:r>
                        <a:rPr lang="en-VN" sz="1000">
                          <a:solidFill>
                            <a:srgbClr val="0432FF"/>
                          </a:solidFill>
                          <a:highlight>
                            <a:srgbClr val="FFFF00"/>
                          </a:highlight>
                          <a:latin typeface="Roboto" panose="02000000000000000000" pitchFamily="2" charset="0"/>
                          <a:ea typeface="Roboto" panose="02000000000000000000" pitchFamily="2" charset="0"/>
                        </a:rPr>
                        <a:t>int</a:t>
                      </a:r>
                    </a:p>
                    <a:p>
                      <a:pPr marL="171450" indent="-171450">
                        <a:buFont typeface="System Font Regular"/>
                        <a:buChar char="−"/>
                      </a:pPr>
                      <a:r>
                        <a:rPr lang="en-US" sz="1000" b="0" i="0" u="none" strike="noStrike" kern="1200" cap="none" spc="0">
                          <a:solidFill>
                            <a:srgbClr val="0070C0"/>
                          </a:solidFill>
                          <a:highlight>
                            <a:srgbClr val="FFFF00"/>
                          </a:highlight>
                          <a:latin typeface="Roboto" panose="02000000000000000000" pitchFamily="2" charset="0"/>
                          <a:ea typeface="Roboto" panose="02000000000000000000" pitchFamily="2" charset="0"/>
                          <a:cs typeface="Arial" pitchFamily="34" charset="0"/>
                          <a:sym typeface="Arial"/>
                        </a:rPr>
                        <a:t>address</a:t>
                      </a:r>
                      <a:r>
                        <a:rPr lang="en-VN" sz="1000">
                          <a:highlight>
                            <a:srgbClr val="FFFF00"/>
                          </a:highlight>
                          <a:latin typeface="Roboto" panose="02000000000000000000" pitchFamily="2" charset="0"/>
                          <a:ea typeface="Roboto" panose="02000000000000000000" pitchFamily="2" charset="0"/>
                        </a:rPr>
                        <a:t>: </a:t>
                      </a:r>
                      <a:r>
                        <a:rPr lang="en-VN" sz="1000">
                          <a:solidFill>
                            <a:srgbClr val="0432FF"/>
                          </a:solidFill>
                          <a:highlight>
                            <a:srgbClr val="FFFF00"/>
                          </a:highlight>
                          <a:latin typeface="Roboto" panose="02000000000000000000" pitchFamily="2" charset="0"/>
                          <a:ea typeface="Roboto" panose="02000000000000000000" pitchFamily="2" charset="0"/>
                        </a:rPr>
                        <a:t>string</a:t>
                      </a:r>
                    </a:p>
                  </a:txBody>
                  <a:tcPr/>
                </a:tc>
                <a:extLst>
                  <a:ext uri="{0D108BD9-81ED-4DB2-BD59-A6C34878D82A}">
                    <a16:rowId xmlns:a16="http://schemas.microsoft.com/office/drawing/2014/main" val="4123102662"/>
                  </a:ext>
                </a:extLst>
              </a:tr>
              <a:tr h="760214">
                <a:tc>
                  <a:txBody>
                    <a:bodyPr/>
                    <a:lstStyle/>
                    <a:p>
                      <a:pPr marL="171450" marR="0" lvl="0" indent="-171450" algn="l" defTabSz="914400" rtl="0" eaLnBrk="1" fontAlgn="auto" latinLnBrk="0" hangingPunct="1">
                        <a:lnSpc>
                          <a:spcPct val="100000"/>
                        </a:lnSpc>
                        <a:spcBef>
                          <a:spcPts val="0"/>
                        </a:spcBef>
                        <a:spcAft>
                          <a:spcPts val="0"/>
                        </a:spcAft>
                        <a:buClr>
                          <a:srgbClr val="000000"/>
                        </a:buClr>
                        <a:buSzPct val="180000"/>
                        <a:buFont typeface=".PingFang SC Regular"/>
                        <a:buChar char="﹢"/>
                        <a:tabLst/>
                        <a:defRPr/>
                      </a:pPr>
                      <a:r>
                        <a:rPr lang="en-VN" sz="1000" b="0"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rPr>
                        <a:t>Person(</a:t>
                      </a:r>
                      <a:r>
                        <a:rPr lang="en-VN" sz="1000">
                          <a:solidFill>
                            <a:srgbClr val="0432FF"/>
                          </a:solidFill>
                          <a:latin typeface="Roboto" panose="02000000000000000000" pitchFamily="2" charset="0"/>
                          <a:ea typeface="Roboto" panose="02000000000000000000" pitchFamily="2" charset="0"/>
                        </a:rPr>
                        <a:t>string </a:t>
                      </a:r>
                      <a:r>
                        <a:rPr lang="en-US"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n</a:t>
                      </a:r>
                      <a:r>
                        <a:rPr lang="en-VN"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ame</a:t>
                      </a:r>
                      <a:r>
                        <a:rPr lang="en-VN" sz="10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 </a:t>
                      </a:r>
                      <a:r>
                        <a:rPr lang="en-VN" sz="1000">
                          <a:solidFill>
                            <a:srgbClr val="0432FF"/>
                          </a:solidFill>
                          <a:latin typeface="Roboto" panose="02000000000000000000" pitchFamily="2" charset="0"/>
                          <a:ea typeface="Roboto" panose="02000000000000000000" pitchFamily="2" charset="0"/>
                        </a:rPr>
                        <a:t>int </a:t>
                      </a:r>
                      <a:r>
                        <a:rPr lang="en-VN"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birthYear</a:t>
                      </a:r>
                      <a:r>
                        <a:rPr lang="en-VN" sz="10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 </a:t>
                      </a:r>
                      <a:r>
                        <a:rPr lang="en-VN" sz="1000">
                          <a:solidFill>
                            <a:srgbClr val="0432FF"/>
                          </a:solidFill>
                          <a:latin typeface="Roboto" panose="02000000000000000000" pitchFamily="2" charset="0"/>
                          <a:ea typeface="Roboto" panose="02000000000000000000" pitchFamily="2" charset="0"/>
                        </a:rPr>
                        <a:t>string </a:t>
                      </a:r>
                      <a:r>
                        <a:rPr lang="en-US"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address</a:t>
                      </a:r>
                      <a:r>
                        <a:rPr lang="en-VN" sz="1000" b="0"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rPr>
                        <a:t>)</a:t>
                      </a:r>
                    </a:p>
                    <a:p>
                      <a:pPr marL="171450" indent="-171450">
                        <a:buSzPct val="180000"/>
                        <a:buFont typeface=".PingFang SC Regular"/>
                        <a:buChar char="﹢"/>
                      </a:pPr>
                      <a:r>
                        <a:rPr lang="en-VN" sz="1000" b="0" i="0" u="none" strike="noStrike" kern="1200" cap="none" spc="0">
                          <a:solidFill>
                            <a:srgbClr val="FEA400"/>
                          </a:solidFill>
                          <a:highlight>
                            <a:srgbClr val="00FFFF"/>
                          </a:highlight>
                          <a:latin typeface="Roboto" panose="02000000000000000000" pitchFamily="2" charset="0"/>
                          <a:ea typeface="Roboto" panose="02000000000000000000" pitchFamily="2" charset="0"/>
                          <a:cs typeface="Arial" pitchFamily="34" charset="0"/>
                          <a:sym typeface="Arial"/>
                        </a:rPr>
                        <a:t>Input()</a:t>
                      </a:r>
                      <a:r>
                        <a:rPr lang="en-VN" sz="1000">
                          <a:highlight>
                            <a:srgbClr val="00FFFF"/>
                          </a:highlight>
                          <a:latin typeface="Roboto" panose="02000000000000000000" pitchFamily="2" charset="0"/>
                          <a:ea typeface="Roboto" panose="02000000000000000000" pitchFamily="2" charset="0"/>
                        </a:rPr>
                        <a:t>: </a:t>
                      </a:r>
                      <a:r>
                        <a:rPr lang="en-VN" sz="1000">
                          <a:solidFill>
                            <a:srgbClr val="0432FF"/>
                          </a:solidFill>
                          <a:highlight>
                            <a:srgbClr val="00FFFF"/>
                          </a:highlight>
                          <a:latin typeface="Roboto" panose="02000000000000000000" pitchFamily="2" charset="0"/>
                          <a:ea typeface="Roboto" panose="02000000000000000000" pitchFamily="2" charset="0"/>
                        </a:rPr>
                        <a:t>void</a:t>
                      </a:r>
                    </a:p>
                    <a:p>
                      <a:pPr marL="171450" indent="-171450">
                        <a:buSzPct val="180000"/>
                        <a:buFont typeface=".PingFang SC Regular"/>
                        <a:buChar char="﹢"/>
                      </a:pPr>
                      <a:r>
                        <a:rPr lang="en-VN" sz="1000" b="0"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rPr>
                        <a:t>GetAge()</a:t>
                      </a:r>
                      <a:r>
                        <a:rPr lang="en-VN" sz="1000">
                          <a:latin typeface="Roboto" panose="02000000000000000000" pitchFamily="2" charset="0"/>
                          <a:ea typeface="Roboto" panose="02000000000000000000" pitchFamily="2" charset="0"/>
                        </a:rPr>
                        <a:t>: </a:t>
                      </a:r>
                      <a:r>
                        <a:rPr lang="en-VN" sz="1000">
                          <a:solidFill>
                            <a:srgbClr val="0432FF"/>
                          </a:solidFill>
                          <a:latin typeface="Roboto" panose="02000000000000000000" pitchFamily="2" charset="0"/>
                          <a:ea typeface="Roboto" panose="02000000000000000000" pitchFamily="2" charset="0"/>
                        </a:rPr>
                        <a:t>int</a:t>
                      </a:r>
                    </a:p>
                    <a:p>
                      <a:pPr marL="171450" marR="0" lvl="0" indent="-171450" algn="l" defTabSz="914400" rtl="0" eaLnBrk="1" fontAlgn="auto" latinLnBrk="0" hangingPunct="1">
                        <a:lnSpc>
                          <a:spcPct val="100000"/>
                        </a:lnSpc>
                        <a:spcBef>
                          <a:spcPts val="0"/>
                        </a:spcBef>
                        <a:spcAft>
                          <a:spcPts val="0"/>
                        </a:spcAft>
                        <a:buClr>
                          <a:srgbClr val="000000"/>
                        </a:buClr>
                        <a:buSzPct val="180000"/>
                        <a:buFont typeface=".PingFang SC Regular"/>
                        <a:buChar char="﹢"/>
                        <a:tabLst/>
                        <a:defRPr/>
                      </a:pPr>
                      <a:r>
                        <a:rPr lang="en-VN" sz="1000" b="0" i="0" u="none" strike="noStrike" kern="1200" cap="none" spc="0">
                          <a:solidFill>
                            <a:srgbClr val="FEA400"/>
                          </a:solidFill>
                          <a:highlight>
                            <a:srgbClr val="00FFFF"/>
                          </a:highlight>
                          <a:latin typeface="Roboto" panose="02000000000000000000" pitchFamily="2" charset="0"/>
                          <a:ea typeface="Roboto" panose="02000000000000000000" pitchFamily="2" charset="0"/>
                          <a:cs typeface="Arial" pitchFamily="34" charset="0"/>
                          <a:sym typeface="Arial"/>
                        </a:rPr>
                        <a:t>ToString()</a:t>
                      </a:r>
                      <a:r>
                        <a:rPr lang="en-VN" sz="1000">
                          <a:highlight>
                            <a:srgbClr val="00FFFF"/>
                          </a:highlight>
                          <a:latin typeface="Roboto" panose="02000000000000000000" pitchFamily="2" charset="0"/>
                          <a:ea typeface="Roboto" panose="02000000000000000000" pitchFamily="2" charset="0"/>
                        </a:rPr>
                        <a:t>: </a:t>
                      </a:r>
                      <a:r>
                        <a:rPr lang="en-VN" sz="1000">
                          <a:solidFill>
                            <a:srgbClr val="0432FF"/>
                          </a:solidFill>
                          <a:highlight>
                            <a:srgbClr val="00FFFF"/>
                          </a:highlight>
                          <a:latin typeface="Roboto" panose="02000000000000000000" pitchFamily="2" charset="0"/>
                          <a:ea typeface="Roboto" panose="02000000000000000000" pitchFamily="2" charset="0"/>
                        </a:rPr>
                        <a:t>string</a:t>
                      </a:r>
                    </a:p>
                  </a:txBody>
                  <a:tcPr/>
                </a:tc>
                <a:extLst>
                  <a:ext uri="{0D108BD9-81ED-4DB2-BD59-A6C34878D82A}">
                    <a16:rowId xmlns:a16="http://schemas.microsoft.com/office/drawing/2014/main" val="211522915"/>
                  </a:ext>
                </a:extLst>
              </a:tr>
            </a:tbl>
          </a:graphicData>
        </a:graphic>
      </p:graphicFrame>
      <p:cxnSp>
        <p:nvCxnSpPr>
          <p:cNvPr id="12" name="Straight Arrow Connector 11">
            <a:extLst>
              <a:ext uri="{FF2B5EF4-FFF2-40B4-BE49-F238E27FC236}">
                <a16:creationId xmlns:a16="http://schemas.microsoft.com/office/drawing/2014/main" id="{55BA5A95-CC26-7488-CDC8-2AAA122F7E0F}"/>
              </a:ext>
            </a:extLst>
          </p:cNvPr>
          <p:cNvCxnSpPr>
            <a:cxnSpLocks/>
            <a:stCxn id="8" idx="0"/>
            <a:endCxn id="11" idx="2"/>
          </p:cNvCxnSpPr>
          <p:nvPr/>
        </p:nvCxnSpPr>
        <p:spPr>
          <a:xfrm flipV="1">
            <a:off x="1687714" y="2909769"/>
            <a:ext cx="1696682" cy="44012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435F7F29-8A59-937C-CB24-921939DE1E1C}"/>
              </a:ext>
            </a:extLst>
          </p:cNvPr>
          <p:cNvCxnSpPr>
            <a:cxnSpLocks/>
            <a:stCxn id="9" idx="0"/>
            <a:endCxn id="11" idx="2"/>
          </p:cNvCxnSpPr>
          <p:nvPr/>
        </p:nvCxnSpPr>
        <p:spPr>
          <a:xfrm flipH="1" flipV="1">
            <a:off x="3384396" y="2909769"/>
            <a:ext cx="1510052" cy="444655"/>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4" name="Line Callout 2 13">
            <a:extLst>
              <a:ext uri="{FF2B5EF4-FFF2-40B4-BE49-F238E27FC236}">
                <a16:creationId xmlns:a16="http://schemas.microsoft.com/office/drawing/2014/main" id="{AEE6EDDC-DB49-4D65-3A0A-A696ECD03D5E}"/>
              </a:ext>
            </a:extLst>
          </p:cNvPr>
          <p:cNvSpPr/>
          <p:nvPr/>
        </p:nvSpPr>
        <p:spPr>
          <a:xfrm>
            <a:off x="4315242" y="2440851"/>
            <a:ext cx="2192433" cy="298896"/>
          </a:xfrm>
          <a:prstGeom prst="borderCallout2">
            <a:avLst>
              <a:gd name="adj1" fmla="val 48349"/>
              <a:gd name="adj2" fmla="val -170"/>
              <a:gd name="adj3" fmla="val 48349"/>
              <a:gd name="adj4" fmla="val -11470"/>
              <a:gd name="adj5" fmla="val -5034"/>
              <a:gd name="adj6" fmla="val -70142"/>
            </a:avLst>
          </a:prstGeom>
        </p:spPr>
        <p:style>
          <a:lnRef idx="1">
            <a:schemeClr val="accent5"/>
          </a:lnRef>
          <a:fillRef idx="2">
            <a:schemeClr val="accent5"/>
          </a:fillRef>
          <a:effectRef idx="1">
            <a:schemeClr val="accent5"/>
          </a:effectRef>
          <a:fontRef idx="minor">
            <a:schemeClr val="dk1"/>
          </a:fontRef>
        </p:style>
        <p:txBody>
          <a:bodyPr rtlCol="0" anchor="ctr"/>
          <a:lstStyle/>
          <a:p>
            <a:pPr algn="just"/>
            <a:r>
              <a:rPr lang="en-VN" sz="1000">
                <a:solidFill>
                  <a:schemeClr val="tx1"/>
                </a:solidFill>
                <a:latin typeface="Roboto" panose="02000000000000000000" pitchFamily="2" charset="0"/>
                <a:ea typeface="Roboto" panose="02000000000000000000" pitchFamily="2" charset="0"/>
              </a:rPr>
              <a:t>Nhập </a:t>
            </a:r>
            <a:r>
              <a:rPr lang="en-US" sz="1000" kern="1200">
                <a:solidFill>
                  <a:srgbClr val="0070C0"/>
                </a:solidFill>
                <a:latin typeface="Roboto" panose="02000000000000000000" pitchFamily="2" charset="0"/>
                <a:ea typeface="Roboto" panose="02000000000000000000" pitchFamily="2" charset="0"/>
                <a:cs typeface="Arial" pitchFamily="34" charset="0"/>
              </a:rPr>
              <a:t>n</a:t>
            </a:r>
            <a:r>
              <a:rPr lang="en-VN" sz="1000" kern="1200">
                <a:solidFill>
                  <a:srgbClr val="0070C0"/>
                </a:solidFill>
                <a:latin typeface="Roboto" panose="02000000000000000000" pitchFamily="2" charset="0"/>
                <a:ea typeface="Roboto" panose="02000000000000000000" pitchFamily="2" charset="0"/>
                <a:cs typeface="Arial" pitchFamily="34" charset="0"/>
              </a:rPr>
              <a:t>ame</a:t>
            </a:r>
            <a:r>
              <a:rPr lang="en-VN" sz="1000" kern="1200">
                <a:solidFill>
                  <a:schemeClr val="tx1"/>
                </a:solidFill>
                <a:latin typeface="Roboto" panose="02000000000000000000" pitchFamily="2" charset="0"/>
                <a:ea typeface="Roboto" panose="02000000000000000000" pitchFamily="2" charset="0"/>
                <a:cs typeface="Arial" pitchFamily="34" charset="0"/>
              </a:rPr>
              <a:t>, </a:t>
            </a:r>
            <a:r>
              <a:rPr lang="en-VN" sz="1000" kern="1200">
                <a:solidFill>
                  <a:srgbClr val="0070C0"/>
                </a:solidFill>
                <a:latin typeface="Roboto" panose="02000000000000000000" pitchFamily="2" charset="0"/>
                <a:ea typeface="Roboto" panose="02000000000000000000" pitchFamily="2" charset="0"/>
                <a:cs typeface="Arial" pitchFamily="34" charset="0"/>
              </a:rPr>
              <a:t>birthYear</a:t>
            </a:r>
            <a:r>
              <a:rPr lang="en-VN" sz="1000" kern="1200">
                <a:solidFill>
                  <a:schemeClr val="tx1"/>
                </a:solidFill>
                <a:latin typeface="Roboto" panose="02000000000000000000" pitchFamily="2" charset="0"/>
                <a:ea typeface="Roboto" panose="02000000000000000000" pitchFamily="2" charset="0"/>
                <a:cs typeface="Arial" pitchFamily="34" charset="0"/>
              </a:rPr>
              <a:t>,  </a:t>
            </a:r>
            <a:r>
              <a:rPr lang="en-US" sz="1000" kern="1200">
                <a:solidFill>
                  <a:srgbClr val="0070C0"/>
                </a:solidFill>
                <a:latin typeface="Roboto" panose="02000000000000000000" pitchFamily="2" charset="0"/>
                <a:ea typeface="Roboto" panose="02000000000000000000" pitchFamily="2" charset="0"/>
                <a:cs typeface="Arial" pitchFamily="34" charset="0"/>
              </a:rPr>
              <a:t>address</a:t>
            </a:r>
            <a:r>
              <a:rPr lang="en-VN" sz="1000">
                <a:solidFill>
                  <a:schemeClr val="tx1"/>
                </a:solidFill>
                <a:latin typeface="Roboto" panose="02000000000000000000" pitchFamily="2" charset="0"/>
                <a:ea typeface="Roboto" panose="02000000000000000000" pitchFamily="2" charset="0"/>
              </a:rPr>
              <a:t> </a:t>
            </a:r>
            <a:endParaRPr lang="en-VN" sz="1000">
              <a:solidFill>
                <a:srgbClr val="C00000"/>
              </a:solidFill>
              <a:latin typeface="Roboto" panose="02000000000000000000" pitchFamily="2" charset="0"/>
              <a:ea typeface="Roboto" panose="02000000000000000000" pitchFamily="2" charset="0"/>
            </a:endParaRPr>
          </a:p>
        </p:txBody>
      </p:sp>
      <p:sp>
        <p:nvSpPr>
          <p:cNvPr id="15" name="Line Callout 2 14">
            <a:extLst>
              <a:ext uri="{FF2B5EF4-FFF2-40B4-BE49-F238E27FC236}">
                <a16:creationId xmlns:a16="http://schemas.microsoft.com/office/drawing/2014/main" id="{60CF6CC5-76D3-534C-C054-E7A9800F8FD5}"/>
              </a:ext>
            </a:extLst>
          </p:cNvPr>
          <p:cNvSpPr/>
          <p:nvPr/>
        </p:nvSpPr>
        <p:spPr>
          <a:xfrm>
            <a:off x="102156" y="2878050"/>
            <a:ext cx="2031464" cy="298896"/>
          </a:xfrm>
          <a:prstGeom prst="borderCallout2">
            <a:avLst>
              <a:gd name="adj1" fmla="val 96850"/>
              <a:gd name="adj2" fmla="val 1477"/>
              <a:gd name="adj3" fmla="val 477391"/>
              <a:gd name="adj4" fmla="val 122"/>
              <a:gd name="adj5" fmla="val 543394"/>
              <a:gd name="adj6" fmla="val 12053"/>
            </a:avLst>
          </a:prstGeom>
        </p:spPr>
        <p:style>
          <a:lnRef idx="1">
            <a:schemeClr val="accent5"/>
          </a:lnRef>
          <a:fillRef idx="2">
            <a:schemeClr val="accent5"/>
          </a:fillRef>
          <a:effectRef idx="1">
            <a:schemeClr val="accent5"/>
          </a:effectRef>
          <a:fontRef idx="minor">
            <a:schemeClr val="dk1"/>
          </a:fontRef>
        </p:style>
        <p:txBody>
          <a:bodyPr rtlCol="0" anchor="ctr"/>
          <a:lstStyle/>
          <a:p>
            <a:pPr algn="just"/>
            <a:r>
              <a:rPr lang="en-VN" sz="1000">
                <a:solidFill>
                  <a:schemeClr val="tx1"/>
                </a:solidFill>
                <a:latin typeface="Roboto" panose="02000000000000000000" pitchFamily="2" charset="0"/>
                <a:ea typeface="Roboto" panose="02000000000000000000" pitchFamily="2" charset="0"/>
              </a:rPr>
              <a:t>Nhập </a:t>
            </a:r>
            <a:r>
              <a:rPr lang="en-US" sz="1000" kern="1200">
                <a:solidFill>
                  <a:srgbClr val="0070C0"/>
                </a:solidFill>
                <a:latin typeface="Roboto" panose="02000000000000000000" pitchFamily="2" charset="0"/>
                <a:ea typeface="Roboto" panose="02000000000000000000" pitchFamily="2" charset="0"/>
                <a:cs typeface="Arial" pitchFamily="34" charset="0"/>
              </a:rPr>
              <a:t>n</a:t>
            </a:r>
            <a:r>
              <a:rPr lang="en-VN" sz="1000" kern="1200">
                <a:solidFill>
                  <a:srgbClr val="0070C0"/>
                </a:solidFill>
                <a:latin typeface="Roboto" panose="02000000000000000000" pitchFamily="2" charset="0"/>
                <a:ea typeface="Roboto" panose="02000000000000000000" pitchFamily="2" charset="0"/>
                <a:cs typeface="Arial" pitchFamily="34" charset="0"/>
              </a:rPr>
              <a:t>ame</a:t>
            </a:r>
            <a:r>
              <a:rPr lang="en-VN" sz="1000" kern="1200">
                <a:solidFill>
                  <a:schemeClr val="tx1"/>
                </a:solidFill>
                <a:latin typeface="Roboto" panose="02000000000000000000" pitchFamily="2" charset="0"/>
                <a:ea typeface="Roboto" panose="02000000000000000000" pitchFamily="2" charset="0"/>
                <a:cs typeface="Arial" pitchFamily="34" charset="0"/>
              </a:rPr>
              <a:t>, </a:t>
            </a:r>
            <a:r>
              <a:rPr lang="en-VN" sz="1000" kern="1200">
                <a:solidFill>
                  <a:srgbClr val="0070C0"/>
                </a:solidFill>
                <a:latin typeface="Roboto" panose="02000000000000000000" pitchFamily="2" charset="0"/>
                <a:ea typeface="Roboto" panose="02000000000000000000" pitchFamily="2" charset="0"/>
                <a:cs typeface="Arial" pitchFamily="34" charset="0"/>
              </a:rPr>
              <a:t>birthYear</a:t>
            </a:r>
            <a:r>
              <a:rPr lang="en-VN" sz="1000" kern="1200">
                <a:solidFill>
                  <a:schemeClr val="tx1"/>
                </a:solidFill>
                <a:latin typeface="Roboto" panose="02000000000000000000" pitchFamily="2" charset="0"/>
                <a:ea typeface="Roboto" panose="02000000000000000000" pitchFamily="2" charset="0"/>
                <a:cs typeface="Arial" pitchFamily="34" charset="0"/>
              </a:rPr>
              <a:t>,  </a:t>
            </a:r>
            <a:r>
              <a:rPr lang="en-US" sz="1000" kern="1200">
                <a:solidFill>
                  <a:srgbClr val="0070C0"/>
                </a:solidFill>
                <a:latin typeface="Roboto" panose="02000000000000000000" pitchFamily="2" charset="0"/>
                <a:ea typeface="Roboto" panose="02000000000000000000" pitchFamily="2" charset="0"/>
                <a:cs typeface="Arial" pitchFamily="34" charset="0"/>
              </a:rPr>
              <a:t>address </a:t>
            </a:r>
            <a:r>
              <a:rPr lang="en-US" sz="1000" kern="1200">
                <a:solidFill>
                  <a:schemeClr val="tx1"/>
                </a:solidFill>
                <a:latin typeface="Roboto" panose="02000000000000000000" pitchFamily="2" charset="0"/>
                <a:ea typeface="Roboto" panose="02000000000000000000" pitchFamily="2" charset="0"/>
                <a:cs typeface="Arial" pitchFamily="34" charset="0"/>
              </a:rPr>
              <a:t>và thêm</a:t>
            </a:r>
            <a:r>
              <a:rPr lang="en-US" sz="1000" kern="1200">
                <a:solidFill>
                  <a:srgbClr val="0070C0"/>
                </a:solidFill>
                <a:latin typeface="Roboto" panose="02000000000000000000" pitchFamily="2" charset="0"/>
                <a:ea typeface="Roboto" panose="02000000000000000000" pitchFamily="2" charset="0"/>
                <a:cs typeface="Arial" pitchFamily="34" charset="0"/>
              </a:rPr>
              <a:t> program</a:t>
            </a:r>
            <a:r>
              <a:rPr lang="en-US" sz="1000" kern="1200">
                <a:solidFill>
                  <a:schemeClr val="tx1"/>
                </a:solidFill>
                <a:latin typeface="Roboto" panose="02000000000000000000" pitchFamily="2" charset="0"/>
                <a:ea typeface="Roboto" panose="02000000000000000000" pitchFamily="2" charset="0"/>
                <a:cs typeface="Arial" pitchFamily="34" charset="0"/>
              </a:rPr>
              <a:t>, </a:t>
            </a:r>
            <a:r>
              <a:rPr lang="en-US" sz="1000" kern="1200">
                <a:solidFill>
                  <a:srgbClr val="0070C0"/>
                </a:solidFill>
                <a:latin typeface="Roboto" panose="02000000000000000000" pitchFamily="2" charset="0"/>
                <a:ea typeface="Roboto" panose="02000000000000000000" pitchFamily="2" charset="0"/>
                <a:cs typeface="Arial" pitchFamily="34" charset="0"/>
              </a:rPr>
              <a:t>year</a:t>
            </a:r>
            <a:r>
              <a:rPr lang="en-VN" sz="1000">
                <a:solidFill>
                  <a:schemeClr val="tx1"/>
                </a:solidFill>
                <a:latin typeface="Roboto" panose="02000000000000000000" pitchFamily="2" charset="0"/>
                <a:ea typeface="Roboto" panose="02000000000000000000" pitchFamily="2" charset="0"/>
              </a:rPr>
              <a:t> </a:t>
            </a:r>
            <a:endParaRPr lang="en-VN" sz="1000">
              <a:solidFill>
                <a:srgbClr val="C00000"/>
              </a:solidFill>
              <a:latin typeface="Roboto" panose="02000000000000000000" pitchFamily="2" charset="0"/>
              <a:ea typeface="Roboto" panose="02000000000000000000" pitchFamily="2" charset="0"/>
            </a:endParaRPr>
          </a:p>
        </p:txBody>
      </p:sp>
      <p:sp>
        <p:nvSpPr>
          <p:cNvPr id="16" name="Line Callout 2 15">
            <a:extLst>
              <a:ext uri="{FF2B5EF4-FFF2-40B4-BE49-F238E27FC236}">
                <a16:creationId xmlns:a16="http://schemas.microsoft.com/office/drawing/2014/main" id="{41866CD6-3B77-2919-2933-7DE15563AF84}"/>
              </a:ext>
            </a:extLst>
          </p:cNvPr>
          <p:cNvSpPr/>
          <p:nvPr/>
        </p:nvSpPr>
        <p:spPr>
          <a:xfrm>
            <a:off x="4697768" y="2918211"/>
            <a:ext cx="2031464" cy="298896"/>
          </a:xfrm>
          <a:prstGeom prst="borderCallout2">
            <a:avLst>
              <a:gd name="adj1" fmla="val 100581"/>
              <a:gd name="adj2" fmla="val 95892"/>
              <a:gd name="adj3" fmla="val 496045"/>
              <a:gd name="adj4" fmla="val 95635"/>
              <a:gd name="adj5" fmla="val 535933"/>
              <a:gd name="adj6" fmla="val -18138"/>
            </a:avLst>
          </a:prstGeom>
        </p:spPr>
        <p:style>
          <a:lnRef idx="1">
            <a:schemeClr val="accent5"/>
          </a:lnRef>
          <a:fillRef idx="2">
            <a:schemeClr val="accent5"/>
          </a:fillRef>
          <a:effectRef idx="1">
            <a:schemeClr val="accent5"/>
          </a:effectRef>
          <a:fontRef idx="minor">
            <a:schemeClr val="dk1"/>
          </a:fontRef>
        </p:style>
        <p:txBody>
          <a:bodyPr rtlCol="0" anchor="ctr"/>
          <a:lstStyle/>
          <a:p>
            <a:pPr algn="just"/>
            <a:r>
              <a:rPr lang="en-VN" sz="1000">
                <a:solidFill>
                  <a:schemeClr val="tx1"/>
                </a:solidFill>
                <a:latin typeface="Roboto" panose="02000000000000000000" pitchFamily="2" charset="0"/>
                <a:ea typeface="Roboto" panose="02000000000000000000" pitchFamily="2" charset="0"/>
              </a:rPr>
              <a:t>Nhập </a:t>
            </a:r>
            <a:r>
              <a:rPr lang="en-US" sz="1000" kern="1200">
                <a:solidFill>
                  <a:srgbClr val="0070C0"/>
                </a:solidFill>
                <a:latin typeface="Roboto" panose="02000000000000000000" pitchFamily="2" charset="0"/>
                <a:ea typeface="Roboto" panose="02000000000000000000" pitchFamily="2" charset="0"/>
                <a:cs typeface="Arial" pitchFamily="34" charset="0"/>
              </a:rPr>
              <a:t>n</a:t>
            </a:r>
            <a:r>
              <a:rPr lang="en-VN" sz="1000" kern="1200">
                <a:solidFill>
                  <a:srgbClr val="0070C0"/>
                </a:solidFill>
                <a:latin typeface="Roboto" panose="02000000000000000000" pitchFamily="2" charset="0"/>
                <a:ea typeface="Roboto" panose="02000000000000000000" pitchFamily="2" charset="0"/>
                <a:cs typeface="Arial" pitchFamily="34" charset="0"/>
              </a:rPr>
              <a:t>ame</a:t>
            </a:r>
            <a:r>
              <a:rPr lang="en-VN" sz="1000" kern="1200">
                <a:solidFill>
                  <a:schemeClr val="tx1"/>
                </a:solidFill>
                <a:latin typeface="Roboto" panose="02000000000000000000" pitchFamily="2" charset="0"/>
                <a:ea typeface="Roboto" panose="02000000000000000000" pitchFamily="2" charset="0"/>
                <a:cs typeface="Arial" pitchFamily="34" charset="0"/>
              </a:rPr>
              <a:t>, </a:t>
            </a:r>
            <a:r>
              <a:rPr lang="en-VN" sz="1000" kern="1200">
                <a:solidFill>
                  <a:srgbClr val="0070C0"/>
                </a:solidFill>
                <a:latin typeface="Roboto" panose="02000000000000000000" pitchFamily="2" charset="0"/>
                <a:ea typeface="Roboto" panose="02000000000000000000" pitchFamily="2" charset="0"/>
                <a:cs typeface="Arial" pitchFamily="34" charset="0"/>
              </a:rPr>
              <a:t>birthYear</a:t>
            </a:r>
            <a:r>
              <a:rPr lang="en-VN" sz="1000" kern="1200">
                <a:solidFill>
                  <a:schemeClr val="tx1"/>
                </a:solidFill>
                <a:latin typeface="Roboto" panose="02000000000000000000" pitchFamily="2" charset="0"/>
                <a:ea typeface="Roboto" panose="02000000000000000000" pitchFamily="2" charset="0"/>
                <a:cs typeface="Arial" pitchFamily="34" charset="0"/>
              </a:rPr>
              <a:t>,  </a:t>
            </a:r>
            <a:r>
              <a:rPr lang="en-US" sz="1000" kern="1200">
                <a:solidFill>
                  <a:srgbClr val="0070C0"/>
                </a:solidFill>
                <a:latin typeface="Roboto" panose="02000000000000000000" pitchFamily="2" charset="0"/>
                <a:ea typeface="Roboto" panose="02000000000000000000" pitchFamily="2" charset="0"/>
                <a:cs typeface="Arial" pitchFamily="34" charset="0"/>
              </a:rPr>
              <a:t>address </a:t>
            </a:r>
            <a:r>
              <a:rPr lang="en-US" sz="1000" kern="1200">
                <a:solidFill>
                  <a:schemeClr val="tx1"/>
                </a:solidFill>
                <a:latin typeface="Roboto" panose="02000000000000000000" pitchFamily="2" charset="0"/>
                <a:ea typeface="Roboto" panose="02000000000000000000" pitchFamily="2" charset="0"/>
                <a:cs typeface="Arial" pitchFamily="34" charset="0"/>
              </a:rPr>
              <a:t>và thêm</a:t>
            </a:r>
            <a:r>
              <a:rPr lang="en-US" sz="1000" kern="1200">
                <a:solidFill>
                  <a:srgbClr val="0070C0"/>
                </a:solidFill>
                <a:latin typeface="Roboto" panose="02000000000000000000" pitchFamily="2" charset="0"/>
                <a:ea typeface="Roboto" panose="02000000000000000000" pitchFamily="2" charset="0"/>
                <a:cs typeface="Arial" pitchFamily="34" charset="0"/>
              </a:rPr>
              <a:t> department</a:t>
            </a:r>
            <a:r>
              <a:rPr lang="en-US" sz="1000" kern="1200">
                <a:solidFill>
                  <a:schemeClr val="tx1"/>
                </a:solidFill>
                <a:latin typeface="Roboto" panose="02000000000000000000" pitchFamily="2" charset="0"/>
                <a:ea typeface="Roboto" panose="02000000000000000000" pitchFamily="2" charset="0"/>
                <a:cs typeface="Arial" pitchFamily="34" charset="0"/>
              </a:rPr>
              <a:t>, </a:t>
            </a:r>
            <a:r>
              <a:rPr lang="en-US" sz="1000" kern="1200">
                <a:solidFill>
                  <a:srgbClr val="0070C0"/>
                </a:solidFill>
                <a:latin typeface="Roboto" panose="02000000000000000000" pitchFamily="2" charset="0"/>
                <a:ea typeface="Roboto" panose="02000000000000000000" pitchFamily="2" charset="0"/>
                <a:cs typeface="Arial" pitchFamily="34" charset="0"/>
              </a:rPr>
              <a:t>salary</a:t>
            </a:r>
            <a:r>
              <a:rPr lang="en-VN" sz="1000">
                <a:solidFill>
                  <a:schemeClr val="tx1"/>
                </a:solidFill>
                <a:latin typeface="Roboto" panose="02000000000000000000" pitchFamily="2" charset="0"/>
                <a:ea typeface="Roboto" panose="02000000000000000000" pitchFamily="2" charset="0"/>
              </a:rPr>
              <a:t> </a:t>
            </a:r>
            <a:endParaRPr lang="en-VN" sz="1000">
              <a:solidFill>
                <a:srgbClr val="C00000"/>
              </a:solidFill>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2173003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3"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strips(upRight)">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3"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strips(upRight)">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3"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strips(upRight)">
                                      <p:cBhvr>
                                        <p:cTn id="1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B75EB-42E3-C744-9CAF-7D2DB53CDAC0}"/>
              </a:ext>
            </a:extLst>
          </p:cNvPr>
          <p:cNvSpPr>
            <a:spLocks noGrp="1"/>
          </p:cNvSpPr>
          <p:nvPr>
            <p:ph type="title"/>
          </p:nvPr>
        </p:nvSpPr>
        <p:spPr/>
        <p:txBody>
          <a:bodyPr/>
          <a:lstStyle/>
          <a:p>
            <a:r>
              <a:rPr lang="en-VN"/>
              <a:t>Overriding</a:t>
            </a:r>
          </a:p>
        </p:txBody>
      </p:sp>
      <p:sp>
        <p:nvSpPr>
          <p:cNvPr id="10" name="Slide Number Placeholder 9">
            <a:extLst>
              <a:ext uri="{FF2B5EF4-FFF2-40B4-BE49-F238E27FC236}">
                <a16:creationId xmlns:a16="http://schemas.microsoft.com/office/drawing/2014/main" id="{E0492333-E1FD-0743-A73D-1995560B0D93}"/>
              </a:ext>
            </a:extLst>
          </p:cNvPr>
          <p:cNvSpPr>
            <a:spLocks noGrp="1"/>
          </p:cNvSpPr>
          <p:nvPr>
            <p:ph type="sldNum" idx="12"/>
          </p:nvPr>
        </p:nvSpPr>
        <p:spPr/>
        <p:txBody>
          <a:bodyPr/>
          <a:lstStyle/>
          <a:p>
            <a:fld id="{00000000-1234-1234-1234-123412341234}" type="slidenum">
              <a:rPr lang="en"/>
              <a:pPr/>
              <a:t>22</a:t>
            </a:fld>
            <a:endParaRPr lang="en"/>
          </a:p>
        </p:txBody>
      </p:sp>
      <p:sp>
        <p:nvSpPr>
          <p:cNvPr id="7" name="Text Placeholder 2">
            <a:extLst>
              <a:ext uri="{FF2B5EF4-FFF2-40B4-BE49-F238E27FC236}">
                <a16:creationId xmlns:a16="http://schemas.microsoft.com/office/drawing/2014/main" id="{43E96035-6191-795B-3C1A-6B7CC47A6507}"/>
              </a:ext>
            </a:extLst>
          </p:cNvPr>
          <p:cNvSpPr txBox="1">
            <a:spLocks/>
          </p:cNvSpPr>
          <p:nvPr/>
        </p:nvSpPr>
        <p:spPr>
          <a:xfrm>
            <a:off x="610706" y="1327350"/>
            <a:ext cx="5637694" cy="31455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342900" marR="0" lvl="0" indent="-285750" algn="l" rtl="0">
              <a:lnSpc>
                <a:spcPct val="100000"/>
              </a:lnSpc>
              <a:spcBef>
                <a:spcPts val="450"/>
              </a:spcBef>
              <a:spcAft>
                <a:spcPts val="0"/>
              </a:spcAft>
              <a:buClr>
                <a:schemeClr val="accent4"/>
              </a:buClr>
              <a:buSzPts val="2400"/>
              <a:buFont typeface="Roboto Condensed Light"/>
              <a:buChar char="▰"/>
              <a:defRPr sz="2400" b="0" i="0" u="none" strike="noStrike" cap="none">
                <a:solidFill>
                  <a:schemeClr val="dk1"/>
                </a:solidFill>
                <a:latin typeface="Roboto Condensed Light"/>
                <a:ea typeface="Roboto Condensed Light"/>
                <a:cs typeface="Roboto Condensed Light"/>
                <a:sym typeface="Roboto Condensed Light"/>
              </a:defRPr>
            </a:lvl1pPr>
            <a:lvl2pPr marL="685800" marR="0" lvl="1" indent="-285750" algn="l" rtl="0">
              <a:lnSpc>
                <a:spcPct val="100000"/>
              </a:lnSpc>
              <a:spcBef>
                <a:spcPts val="750"/>
              </a:spcBef>
              <a:spcAft>
                <a:spcPts val="0"/>
              </a:spcAft>
              <a:buClr>
                <a:schemeClr val="accent4"/>
              </a:buClr>
              <a:buSzPts val="2400"/>
              <a:buFont typeface="Roboto Condensed Light"/>
              <a:buChar char="▻"/>
              <a:defRPr sz="2400" b="0" i="0" u="none" strike="noStrike" cap="none">
                <a:solidFill>
                  <a:schemeClr val="dk1"/>
                </a:solidFill>
                <a:latin typeface="Roboto Condensed Light"/>
                <a:ea typeface="Roboto Condensed Light"/>
                <a:cs typeface="Roboto Condensed Light"/>
                <a:sym typeface="Roboto Condensed Light"/>
              </a:defRPr>
            </a:lvl2pPr>
            <a:lvl3pPr marL="1028700" marR="0" lvl="2" indent="-285750" algn="l" rtl="0">
              <a:lnSpc>
                <a:spcPct val="100000"/>
              </a:lnSpc>
              <a:spcBef>
                <a:spcPts val="750"/>
              </a:spcBef>
              <a:spcAft>
                <a:spcPts val="0"/>
              </a:spcAft>
              <a:buClr>
                <a:schemeClr val="accent4"/>
              </a:buClr>
              <a:buSzPts val="2400"/>
              <a:buFont typeface="Roboto Condensed Light"/>
              <a:buChar char="▻"/>
              <a:defRPr sz="2400" b="0" i="0" u="none" strike="noStrike" cap="none">
                <a:solidFill>
                  <a:schemeClr val="dk1"/>
                </a:solidFill>
                <a:latin typeface="Roboto Condensed Light"/>
                <a:ea typeface="Roboto Condensed Light"/>
                <a:cs typeface="Roboto Condensed Light"/>
                <a:sym typeface="Roboto Condensed Light"/>
              </a:defRPr>
            </a:lvl3pPr>
            <a:lvl4pPr marL="1371600" marR="0" lvl="3" indent="-285750" algn="l" rtl="0">
              <a:lnSpc>
                <a:spcPct val="100000"/>
              </a:lnSpc>
              <a:spcBef>
                <a:spcPts val="750"/>
              </a:spcBef>
              <a:spcAft>
                <a:spcPts val="0"/>
              </a:spcAft>
              <a:buClr>
                <a:schemeClr val="accent4"/>
              </a:buClr>
              <a:buSzPts val="2400"/>
              <a:buFont typeface="Roboto Condensed Light"/>
              <a:buChar char="▻"/>
              <a:defRPr sz="2400" b="0" i="0" u="none" strike="noStrike" cap="none">
                <a:solidFill>
                  <a:schemeClr val="dk1"/>
                </a:solidFill>
                <a:latin typeface="Roboto Condensed Light"/>
                <a:ea typeface="Roboto Condensed Light"/>
                <a:cs typeface="Roboto Condensed Light"/>
                <a:sym typeface="Roboto Condensed Light"/>
              </a:defRPr>
            </a:lvl4pPr>
            <a:lvl5pPr marL="1714500" marR="0" lvl="4" indent="-285750" algn="l" rtl="0">
              <a:lnSpc>
                <a:spcPct val="100000"/>
              </a:lnSpc>
              <a:spcBef>
                <a:spcPts val="750"/>
              </a:spcBef>
              <a:spcAft>
                <a:spcPts val="0"/>
              </a:spcAft>
              <a:buClr>
                <a:schemeClr val="accent4"/>
              </a:buClr>
              <a:buSzPts val="2400"/>
              <a:buFont typeface="Roboto Condensed Light"/>
              <a:buChar char="▻"/>
              <a:defRPr sz="2400" b="0" i="0" u="none" strike="noStrike" cap="none">
                <a:solidFill>
                  <a:schemeClr val="dk1"/>
                </a:solidFill>
                <a:latin typeface="Roboto Condensed Light"/>
                <a:ea typeface="Roboto Condensed Light"/>
                <a:cs typeface="Roboto Condensed Light"/>
                <a:sym typeface="Roboto Condensed Light"/>
              </a:defRPr>
            </a:lvl5pPr>
            <a:lvl6pPr marL="2057400" marR="0" lvl="5" indent="-285750" algn="l" rtl="0">
              <a:lnSpc>
                <a:spcPct val="100000"/>
              </a:lnSpc>
              <a:spcBef>
                <a:spcPts val="750"/>
              </a:spcBef>
              <a:spcAft>
                <a:spcPts val="0"/>
              </a:spcAft>
              <a:buClr>
                <a:schemeClr val="accent4"/>
              </a:buClr>
              <a:buSzPts val="2400"/>
              <a:buFont typeface="Roboto Condensed Light"/>
              <a:buChar char="▻"/>
              <a:defRPr sz="2400" b="0" i="0" u="none" strike="noStrike" cap="none">
                <a:solidFill>
                  <a:schemeClr val="dk1"/>
                </a:solidFill>
                <a:latin typeface="Roboto Condensed Light"/>
                <a:ea typeface="Roboto Condensed Light"/>
                <a:cs typeface="Roboto Condensed Light"/>
                <a:sym typeface="Roboto Condensed Light"/>
              </a:defRPr>
            </a:lvl6pPr>
            <a:lvl7pPr marL="2400300" marR="0" lvl="6" indent="-285750" algn="l" rtl="0">
              <a:lnSpc>
                <a:spcPct val="100000"/>
              </a:lnSpc>
              <a:spcBef>
                <a:spcPts val="750"/>
              </a:spcBef>
              <a:spcAft>
                <a:spcPts val="0"/>
              </a:spcAft>
              <a:buClr>
                <a:schemeClr val="accent4"/>
              </a:buClr>
              <a:buSzPts val="2400"/>
              <a:buFont typeface="Roboto Condensed Light"/>
              <a:buChar char="▻"/>
              <a:defRPr sz="2400" b="0" i="0" u="none" strike="noStrike" cap="none">
                <a:solidFill>
                  <a:schemeClr val="dk1"/>
                </a:solidFill>
                <a:latin typeface="Roboto Condensed Light"/>
                <a:ea typeface="Roboto Condensed Light"/>
                <a:cs typeface="Roboto Condensed Light"/>
                <a:sym typeface="Roboto Condensed Light"/>
              </a:defRPr>
            </a:lvl7pPr>
            <a:lvl8pPr marL="2743200" marR="0" lvl="7" indent="-285750" algn="l" rtl="0">
              <a:lnSpc>
                <a:spcPct val="100000"/>
              </a:lnSpc>
              <a:spcBef>
                <a:spcPts val="750"/>
              </a:spcBef>
              <a:spcAft>
                <a:spcPts val="0"/>
              </a:spcAft>
              <a:buClr>
                <a:schemeClr val="accent4"/>
              </a:buClr>
              <a:buSzPts val="2400"/>
              <a:buFont typeface="Roboto Condensed Light"/>
              <a:buChar char="▻"/>
              <a:defRPr sz="2400" b="0" i="0" u="none" strike="noStrike" cap="none">
                <a:solidFill>
                  <a:schemeClr val="dk1"/>
                </a:solidFill>
                <a:latin typeface="Roboto Condensed Light"/>
                <a:ea typeface="Roboto Condensed Light"/>
                <a:cs typeface="Roboto Condensed Light"/>
                <a:sym typeface="Roboto Condensed Light"/>
              </a:defRPr>
            </a:lvl8pPr>
            <a:lvl9pPr marL="3086100" marR="0" lvl="8" indent="-285750" algn="l" rtl="0">
              <a:lnSpc>
                <a:spcPct val="100000"/>
              </a:lnSpc>
              <a:spcBef>
                <a:spcPts val="750"/>
              </a:spcBef>
              <a:spcAft>
                <a:spcPts val="750"/>
              </a:spcAft>
              <a:buClr>
                <a:schemeClr val="accent4"/>
              </a:buClr>
              <a:buSzPts val="2400"/>
              <a:buFont typeface="Roboto Condensed Light"/>
              <a:buChar char="▻"/>
              <a:defRPr sz="2400" b="0" i="0" u="none" strike="noStrike" cap="none">
                <a:solidFill>
                  <a:schemeClr val="dk1"/>
                </a:solidFill>
                <a:latin typeface="Roboto Condensed Light"/>
                <a:ea typeface="Roboto Condensed Light"/>
                <a:cs typeface="Roboto Condensed Light"/>
                <a:sym typeface="Roboto Condensed Light"/>
              </a:defRPr>
            </a:lvl9pPr>
          </a:lstStyle>
          <a:p>
            <a:pPr marL="57150" indent="0" algn="just">
              <a:buSzPct val="120000"/>
              <a:buFont typeface="Roboto Condensed Light"/>
              <a:buNone/>
            </a:pPr>
            <a:endParaRPr lang="en-VN" sz="2000" i="1">
              <a:solidFill>
                <a:schemeClr val="tx1"/>
              </a:solidFill>
            </a:endParaRPr>
          </a:p>
          <a:p>
            <a:pPr marL="630238" lvl="1" indent="-230188" algn="just">
              <a:buClr>
                <a:srgbClr val="002060"/>
              </a:buClr>
              <a:buSzPct val="100000"/>
              <a:buFont typeface="+mj-lt"/>
              <a:buAutoNum type="alphaLcParenR"/>
            </a:pPr>
            <a:endParaRPr lang="en-VN"/>
          </a:p>
        </p:txBody>
      </p:sp>
      <p:graphicFrame>
        <p:nvGraphicFramePr>
          <p:cNvPr id="8" name="Table 7">
            <a:extLst>
              <a:ext uri="{FF2B5EF4-FFF2-40B4-BE49-F238E27FC236}">
                <a16:creationId xmlns:a16="http://schemas.microsoft.com/office/drawing/2014/main" id="{71D44A45-F4D9-174E-590C-69B2EB6747AE}"/>
              </a:ext>
            </a:extLst>
          </p:cNvPr>
          <p:cNvGraphicFramePr>
            <a:graphicFrameLocks noGrp="1"/>
          </p:cNvGraphicFramePr>
          <p:nvPr/>
        </p:nvGraphicFramePr>
        <p:xfrm>
          <a:off x="278014" y="3349895"/>
          <a:ext cx="2819400" cy="1605445"/>
        </p:xfrm>
        <a:graphic>
          <a:graphicData uri="http://schemas.openxmlformats.org/drawingml/2006/table">
            <a:tbl>
              <a:tblPr firstRow="1" bandRow="1">
                <a:tableStyleId>{E27665BA-8202-44FC-AD62-C9F0E3EA811A}</a:tableStyleId>
              </a:tblPr>
              <a:tblGrid>
                <a:gridCol w="2819400">
                  <a:extLst>
                    <a:ext uri="{9D8B030D-6E8A-4147-A177-3AD203B41FA5}">
                      <a16:colId xmlns:a16="http://schemas.microsoft.com/office/drawing/2014/main" val="383870353"/>
                    </a:ext>
                  </a:extLst>
                </a:gridCol>
              </a:tblGrid>
              <a:tr h="342566">
                <a:tc>
                  <a:txBody>
                    <a:bodyPr/>
                    <a:lstStyle/>
                    <a:p>
                      <a:pPr algn="ctr"/>
                      <a:r>
                        <a:rPr lang="en-VN" sz="1000" b="1">
                          <a:solidFill>
                            <a:srgbClr val="C00000"/>
                          </a:solidFill>
                          <a:latin typeface="Roboto" panose="02000000000000000000" pitchFamily="2" charset="0"/>
                          <a:ea typeface="Roboto" panose="02000000000000000000" pitchFamily="2" charset="0"/>
                        </a:rPr>
                        <a:t>Student</a:t>
                      </a:r>
                    </a:p>
                  </a:txBody>
                  <a:tcPr anchor="ctr">
                    <a:solidFill>
                      <a:schemeClr val="accent5">
                        <a:lumMod val="20000"/>
                        <a:lumOff val="80000"/>
                      </a:schemeClr>
                    </a:solidFill>
                  </a:tcPr>
                </a:tc>
                <a:extLst>
                  <a:ext uri="{0D108BD9-81ED-4DB2-BD59-A6C34878D82A}">
                    <a16:rowId xmlns:a16="http://schemas.microsoft.com/office/drawing/2014/main" val="626105754"/>
                  </a:ext>
                </a:extLst>
              </a:tr>
              <a:tr h="409439">
                <a:tc>
                  <a:txBody>
                    <a:bodyPr/>
                    <a:lstStyle/>
                    <a:p>
                      <a:pPr marL="171450" indent="-171450">
                        <a:buFont typeface="System Font Regular"/>
                        <a:buChar char="−"/>
                      </a:pPr>
                      <a:r>
                        <a:rPr lang="en-US"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program</a:t>
                      </a:r>
                      <a:r>
                        <a:rPr lang="en-VN" sz="1000">
                          <a:latin typeface="Roboto" panose="02000000000000000000" pitchFamily="2" charset="0"/>
                          <a:ea typeface="Roboto" panose="02000000000000000000" pitchFamily="2" charset="0"/>
                        </a:rPr>
                        <a:t>: </a:t>
                      </a:r>
                      <a:r>
                        <a:rPr lang="en-VN" sz="1000">
                          <a:solidFill>
                            <a:srgbClr val="0432FF"/>
                          </a:solidFill>
                          <a:latin typeface="Roboto" panose="02000000000000000000" pitchFamily="2" charset="0"/>
                          <a:ea typeface="Roboto" panose="02000000000000000000" pitchFamily="2" charset="0"/>
                        </a:rPr>
                        <a:t>string</a:t>
                      </a:r>
                    </a:p>
                    <a:p>
                      <a:pPr marL="171450" indent="-171450">
                        <a:buFont typeface="System Font Regular"/>
                        <a:buChar char="−"/>
                      </a:pPr>
                      <a:r>
                        <a:rPr lang="en-US"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year</a:t>
                      </a:r>
                      <a:r>
                        <a:rPr lang="en-VN" sz="1000">
                          <a:solidFill>
                            <a:srgbClr val="0432FF"/>
                          </a:solidFill>
                          <a:latin typeface="Roboto" panose="02000000000000000000" pitchFamily="2" charset="0"/>
                          <a:ea typeface="Roboto" panose="02000000000000000000" pitchFamily="2" charset="0"/>
                        </a:rPr>
                        <a:t>: int</a:t>
                      </a:r>
                    </a:p>
                  </a:txBody>
                  <a:tcPr>
                    <a:solidFill>
                      <a:schemeClr val="bg1"/>
                    </a:solidFill>
                  </a:tcPr>
                </a:tc>
                <a:extLst>
                  <a:ext uri="{0D108BD9-81ED-4DB2-BD59-A6C34878D82A}">
                    <a16:rowId xmlns:a16="http://schemas.microsoft.com/office/drawing/2014/main" val="4123102662"/>
                  </a:ext>
                </a:extLst>
              </a:tr>
              <a:tr h="760214">
                <a:tc>
                  <a:txBody>
                    <a:bodyPr/>
                    <a:lstStyle/>
                    <a:p>
                      <a:pPr marL="171450" marR="0" lvl="0" indent="-171450" algn="l" defTabSz="914400" rtl="0" eaLnBrk="1" fontAlgn="auto" latinLnBrk="0" hangingPunct="1">
                        <a:lnSpc>
                          <a:spcPct val="100000"/>
                        </a:lnSpc>
                        <a:spcBef>
                          <a:spcPts val="0"/>
                        </a:spcBef>
                        <a:spcAft>
                          <a:spcPts val="0"/>
                        </a:spcAft>
                        <a:buClr>
                          <a:srgbClr val="000000"/>
                        </a:buClr>
                        <a:buSzPct val="180000"/>
                        <a:buFont typeface=".PingFang SC Regular"/>
                        <a:buChar char="﹢"/>
                        <a:tabLst/>
                        <a:defRPr/>
                      </a:pPr>
                      <a:r>
                        <a:rPr lang="en-VN" sz="1000" b="0"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rPr>
                        <a:t>Student(</a:t>
                      </a:r>
                      <a:r>
                        <a:rPr lang="en-VN" sz="1000">
                          <a:solidFill>
                            <a:srgbClr val="0432FF"/>
                          </a:solidFill>
                          <a:latin typeface="Roboto" panose="02000000000000000000" pitchFamily="2" charset="0"/>
                          <a:ea typeface="Roboto" panose="02000000000000000000" pitchFamily="2" charset="0"/>
                        </a:rPr>
                        <a:t>string </a:t>
                      </a:r>
                      <a:r>
                        <a:rPr lang="en-US"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n</a:t>
                      </a:r>
                      <a:r>
                        <a:rPr lang="en-VN"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ame</a:t>
                      </a:r>
                      <a:r>
                        <a:rPr lang="en-VN" sz="10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 </a:t>
                      </a:r>
                      <a:r>
                        <a:rPr lang="en-VN" sz="1000">
                          <a:solidFill>
                            <a:srgbClr val="0432FF"/>
                          </a:solidFill>
                          <a:latin typeface="Roboto" panose="02000000000000000000" pitchFamily="2" charset="0"/>
                          <a:ea typeface="Roboto" panose="02000000000000000000" pitchFamily="2" charset="0"/>
                        </a:rPr>
                        <a:t>int </a:t>
                      </a:r>
                      <a:r>
                        <a:rPr lang="en-VN"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birthYear</a:t>
                      </a:r>
                      <a:r>
                        <a:rPr lang="en-VN" sz="10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 </a:t>
                      </a:r>
                      <a:r>
                        <a:rPr lang="en-VN" sz="1000">
                          <a:solidFill>
                            <a:srgbClr val="0432FF"/>
                          </a:solidFill>
                          <a:latin typeface="Roboto" panose="02000000000000000000" pitchFamily="2" charset="0"/>
                          <a:ea typeface="Roboto" panose="02000000000000000000" pitchFamily="2" charset="0"/>
                        </a:rPr>
                        <a:t>string </a:t>
                      </a:r>
                      <a:r>
                        <a:rPr lang="en-US"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address</a:t>
                      </a:r>
                      <a:r>
                        <a:rPr lang="en-VN" sz="10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 </a:t>
                      </a:r>
                      <a:r>
                        <a:rPr lang="en-VN" sz="1000">
                          <a:solidFill>
                            <a:srgbClr val="0432FF"/>
                          </a:solidFill>
                          <a:latin typeface="Roboto" panose="02000000000000000000" pitchFamily="2" charset="0"/>
                          <a:ea typeface="Roboto" panose="02000000000000000000" pitchFamily="2" charset="0"/>
                        </a:rPr>
                        <a:t>string </a:t>
                      </a:r>
                      <a:r>
                        <a:rPr lang="en-VN"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program</a:t>
                      </a:r>
                      <a:r>
                        <a:rPr lang="en-VN" sz="10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 </a:t>
                      </a:r>
                      <a:r>
                        <a:rPr lang="en-VN" sz="1000">
                          <a:solidFill>
                            <a:srgbClr val="0432FF"/>
                          </a:solidFill>
                          <a:latin typeface="Roboto" panose="02000000000000000000" pitchFamily="2" charset="0"/>
                          <a:ea typeface="Roboto" panose="02000000000000000000" pitchFamily="2" charset="0"/>
                        </a:rPr>
                        <a:t>int </a:t>
                      </a:r>
                      <a:r>
                        <a:rPr lang="en-VN"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year</a:t>
                      </a:r>
                      <a:r>
                        <a:rPr lang="en-VN" sz="1000" b="0"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rPr>
                        <a:t>)</a:t>
                      </a:r>
                    </a:p>
                    <a:p>
                      <a:pPr marL="171450" indent="-171450">
                        <a:buSzPct val="180000"/>
                        <a:buFont typeface=".PingFang SC Regular"/>
                        <a:buChar char="﹢"/>
                      </a:pPr>
                      <a:r>
                        <a:rPr lang="en-VN" sz="1000" b="0" i="0" u="none" strike="noStrike" kern="1200" cap="none" spc="0">
                          <a:solidFill>
                            <a:srgbClr val="FEA400"/>
                          </a:solidFill>
                          <a:highlight>
                            <a:srgbClr val="00FFFF"/>
                          </a:highlight>
                          <a:latin typeface="Roboto" panose="02000000000000000000" pitchFamily="2" charset="0"/>
                          <a:ea typeface="Roboto" panose="02000000000000000000" pitchFamily="2" charset="0"/>
                          <a:cs typeface="Arial" pitchFamily="34" charset="0"/>
                          <a:sym typeface="Arial"/>
                        </a:rPr>
                        <a:t>Input()</a:t>
                      </a:r>
                      <a:r>
                        <a:rPr lang="en-VN" sz="1000">
                          <a:highlight>
                            <a:srgbClr val="00FFFF"/>
                          </a:highlight>
                          <a:latin typeface="Roboto" panose="02000000000000000000" pitchFamily="2" charset="0"/>
                          <a:ea typeface="Roboto" panose="02000000000000000000" pitchFamily="2" charset="0"/>
                        </a:rPr>
                        <a:t>: </a:t>
                      </a:r>
                      <a:r>
                        <a:rPr lang="en-VN" sz="1000">
                          <a:solidFill>
                            <a:srgbClr val="0432FF"/>
                          </a:solidFill>
                          <a:highlight>
                            <a:srgbClr val="00FFFF"/>
                          </a:highlight>
                          <a:latin typeface="Roboto" panose="02000000000000000000" pitchFamily="2" charset="0"/>
                          <a:ea typeface="Roboto" panose="02000000000000000000" pitchFamily="2" charset="0"/>
                        </a:rPr>
                        <a:t>void</a:t>
                      </a:r>
                    </a:p>
                    <a:p>
                      <a:pPr marL="171450" marR="0" lvl="0" indent="-171450" algn="l" defTabSz="914400" rtl="0" eaLnBrk="1" fontAlgn="auto" latinLnBrk="0" hangingPunct="1">
                        <a:lnSpc>
                          <a:spcPct val="100000"/>
                        </a:lnSpc>
                        <a:spcBef>
                          <a:spcPts val="0"/>
                        </a:spcBef>
                        <a:spcAft>
                          <a:spcPts val="0"/>
                        </a:spcAft>
                        <a:buClr>
                          <a:srgbClr val="000000"/>
                        </a:buClr>
                        <a:buSzPct val="180000"/>
                        <a:buFont typeface=".PingFang SC Regular"/>
                        <a:buChar char="﹢"/>
                        <a:tabLst/>
                        <a:defRPr/>
                      </a:pPr>
                      <a:r>
                        <a:rPr lang="en-VN" sz="1000" b="0" i="0" u="none" strike="noStrike" kern="1200" cap="none" spc="0">
                          <a:solidFill>
                            <a:srgbClr val="FEA400"/>
                          </a:solidFill>
                          <a:highlight>
                            <a:srgbClr val="00FFFF"/>
                          </a:highlight>
                          <a:latin typeface="Roboto" panose="02000000000000000000" pitchFamily="2" charset="0"/>
                          <a:ea typeface="Roboto" panose="02000000000000000000" pitchFamily="2" charset="0"/>
                          <a:cs typeface="Arial" pitchFamily="34" charset="0"/>
                          <a:sym typeface="Arial"/>
                        </a:rPr>
                        <a:t>ToString()</a:t>
                      </a:r>
                      <a:r>
                        <a:rPr lang="en-VN" sz="1000">
                          <a:highlight>
                            <a:srgbClr val="00FFFF"/>
                          </a:highlight>
                          <a:latin typeface="Roboto" panose="02000000000000000000" pitchFamily="2" charset="0"/>
                          <a:ea typeface="Roboto" panose="02000000000000000000" pitchFamily="2" charset="0"/>
                        </a:rPr>
                        <a:t>: </a:t>
                      </a:r>
                      <a:r>
                        <a:rPr lang="en-VN" sz="1000">
                          <a:solidFill>
                            <a:srgbClr val="0432FF"/>
                          </a:solidFill>
                          <a:highlight>
                            <a:srgbClr val="00FFFF"/>
                          </a:highlight>
                          <a:latin typeface="Roboto" panose="02000000000000000000" pitchFamily="2" charset="0"/>
                          <a:ea typeface="Roboto" panose="02000000000000000000" pitchFamily="2" charset="0"/>
                        </a:rPr>
                        <a:t>string</a:t>
                      </a:r>
                    </a:p>
                    <a:p>
                      <a:pPr marL="171450" marR="0" lvl="0" indent="-171450" algn="l" defTabSz="914400" rtl="0" eaLnBrk="1" fontAlgn="auto" latinLnBrk="0" hangingPunct="1">
                        <a:lnSpc>
                          <a:spcPct val="100000"/>
                        </a:lnSpc>
                        <a:spcBef>
                          <a:spcPts val="0"/>
                        </a:spcBef>
                        <a:spcAft>
                          <a:spcPts val="0"/>
                        </a:spcAft>
                        <a:buClr>
                          <a:srgbClr val="000000"/>
                        </a:buClr>
                        <a:buSzPct val="180000"/>
                        <a:buFont typeface=".PingFang SC Regular"/>
                        <a:buChar char="﹢"/>
                        <a:tabLst/>
                        <a:defRPr/>
                      </a:pPr>
                      <a:r>
                        <a:rPr lang="en-VN" sz="1000" b="0"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rPr>
                        <a:t>ChangeProgram(</a:t>
                      </a:r>
                      <a:r>
                        <a:rPr lang="en-VN" sz="1000">
                          <a:solidFill>
                            <a:srgbClr val="0432FF"/>
                          </a:solidFill>
                          <a:latin typeface="Roboto" panose="02000000000000000000" pitchFamily="2" charset="0"/>
                          <a:ea typeface="Roboto" panose="02000000000000000000" pitchFamily="2" charset="0"/>
                        </a:rPr>
                        <a:t>string </a:t>
                      </a:r>
                      <a:r>
                        <a:rPr lang="en-VN"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program</a:t>
                      </a:r>
                      <a:r>
                        <a:rPr lang="en-VN" sz="1000" b="0"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rPr>
                        <a:t>)</a:t>
                      </a:r>
                      <a:r>
                        <a:rPr lang="en-VN" sz="1000">
                          <a:latin typeface="Roboto" panose="02000000000000000000" pitchFamily="2" charset="0"/>
                          <a:ea typeface="Roboto" panose="02000000000000000000" pitchFamily="2" charset="0"/>
                        </a:rPr>
                        <a:t>: </a:t>
                      </a:r>
                      <a:r>
                        <a:rPr lang="en-VN" sz="1000">
                          <a:solidFill>
                            <a:srgbClr val="0432FF"/>
                          </a:solidFill>
                          <a:latin typeface="Roboto" panose="02000000000000000000" pitchFamily="2" charset="0"/>
                          <a:ea typeface="Roboto" panose="02000000000000000000" pitchFamily="2" charset="0"/>
                        </a:rPr>
                        <a:t>void</a:t>
                      </a:r>
                    </a:p>
                  </a:txBody>
                  <a:tcPr>
                    <a:solidFill>
                      <a:schemeClr val="bg1"/>
                    </a:solidFill>
                  </a:tcPr>
                </a:tc>
                <a:extLst>
                  <a:ext uri="{0D108BD9-81ED-4DB2-BD59-A6C34878D82A}">
                    <a16:rowId xmlns:a16="http://schemas.microsoft.com/office/drawing/2014/main" val="211522915"/>
                  </a:ext>
                </a:extLst>
              </a:tr>
            </a:tbl>
          </a:graphicData>
        </a:graphic>
      </p:graphicFrame>
      <p:graphicFrame>
        <p:nvGraphicFramePr>
          <p:cNvPr id="9" name="Table 8">
            <a:extLst>
              <a:ext uri="{FF2B5EF4-FFF2-40B4-BE49-F238E27FC236}">
                <a16:creationId xmlns:a16="http://schemas.microsoft.com/office/drawing/2014/main" id="{6887AC06-6565-E708-61C5-F6D10C32FAFC}"/>
              </a:ext>
            </a:extLst>
          </p:cNvPr>
          <p:cNvGraphicFramePr>
            <a:graphicFrameLocks noGrp="1"/>
          </p:cNvGraphicFramePr>
          <p:nvPr/>
        </p:nvGraphicFramePr>
        <p:xfrm>
          <a:off x="3281221" y="3354424"/>
          <a:ext cx="3226454" cy="1602205"/>
        </p:xfrm>
        <a:graphic>
          <a:graphicData uri="http://schemas.openxmlformats.org/drawingml/2006/table">
            <a:tbl>
              <a:tblPr firstRow="1" bandRow="1">
                <a:tableStyleId>{E27665BA-8202-44FC-AD62-C9F0E3EA811A}</a:tableStyleId>
              </a:tblPr>
              <a:tblGrid>
                <a:gridCol w="3226454">
                  <a:extLst>
                    <a:ext uri="{9D8B030D-6E8A-4147-A177-3AD203B41FA5}">
                      <a16:colId xmlns:a16="http://schemas.microsoft.com/office/drawing/2014/main" val="383870353"/>
                    </a:ext>
                  </a:extLst>
                </a:gridCol>
              </a:tblGrid>
              <a:tr h="342566">
                <a:tc>
                  <a:txBody>
                    <a:bodyPr/>
                    <a:lstStyle/>
                    <a:p>
                      <a:pPr algn="ctr"/>
                      <a:r>
                        <a:rPr lang="en-VN" sz="1000" b="1">
                          <a:solidFill>
                            <a:srgbClr val="C00000"/>
                          </a:solidFill>
                          <a:latin typeface="Roboto" panose="02000000000000000000" pitchFamily="2" charset="0"/>
                          <a:ea typeface="Roboto" panose="02000000000000000000" pitchFamily="2" charset="0"/>
                        </a:rPr>
                        <a:t>Staff</a:t>
                      </a:r>
                    </a:p>
                  </a:txBody>
                  <a:tcPr anchor="ctr">
                    <a:solidFill>
                      <a:schemeClr val="accent5">
                        <a:lumMod val="20000"/>
                        <a:lumOff val="80000"/>
                      </a:schemeClr>
                    </a:solidFill>
                  </a:tcPr>
                </a:tc>
                <a:extLst>
                  <a:ext uri="{0D108BD9-81ED-4DB2-BD59-A6C34878D82A}">
                    <a16:rowId xmlns:a16="http://schemas.microsoft.com/office/drawing/2014/main" val="626105754"/>
                  </a:ext>
                </a:extLst>
              </a:tr>
              <a:tr h="406199">
                <a:tc>
                  <a:txBody>
                    <a:bodyPr/>
                    <a:lstStyle/>
                    <a:p>
                      <a:pPr marL="171450" indent="-171450">
                        <a:buFont typeface="System Font Regular"/>
                        <a:buChar char="−"/>
                      </a:pPr>
                      <a:r>
                        <a:rPr lang="en-US"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department</a:t>
                      </a:r>
                      <a:r>
                        <a:rPr lang="en-VN" sz="1000">
                          <a:latin typeface="Roboto" panose="02000000000000000000" pitchFamily="2" charset="0"/>
                          <a:ea typeface="Roboto" panose="02000000000000000000" pitchFamily="2" charset="0"/>
                        </a:rPr>
                        <a:t>: </a:t>
                      </a:r>
                      <a:r>
                        <a:rPr lang="en-VN" sz="1000">
                          <a:solidFill>
                            <a:srgbClr val="0432FF"/>
                          </a:solidFill>
                          <a:latin typeface="Roboto" panose="02000000000000000000" pitchFamily="2" charset="0"/>
                          <a:ea typeface="Roboto" panose="02000000000000000000" pitchFamily="2" charset="0"/>
                        </a:rPr>
                        <a:t>string</a:t>
                      </a:r>
                    </a:p>
                    <a:p>
                      <a:pPr marL="171450" indent="-171450">
                        <a:buFont typeface="System Font Regular"/>
                        <a:buChar char="−"/>
                      </a:pPr>
                      <a:r>
                        <a:rPr lang="en-US"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salary</a:t>
                      </a:r>
                      <a:r>
                        <a:rPr lang="en-VN" sz="1000">
                          <a:solidFill>
                            <a:srgbClr val="0432FF"/>
                          </a:solidFill>
                          <a:latin typeface="Roboto" panose="02000000000000000000" pitchFamily="2" charset="0"/>
                          <a:ea typeface="Roboto" panose="02000000000000000000" pitchFamily="2" charset="0"/>
                        </a:rPr>
                        <a:t>: double</a:t>
                      </a:r>
                    </a:p>
                  </a:txBody>
                  <a:tcPr>
                    <a:solidFill>
                      <a:schemeClr val="bg1"/>
                    </a:solidFill>
                  </a:tcPr>
                </a:tc>
                <a:extLst>
                  <a:ext uri="{0D108BD9-81ED-4DB2-BD59-A6C34878D82A}">
                    <a16:rowId xmlns:a16="http://schemas.microsoft.com/office/drawing/2014/main" val="4123102662"/>
                  </a:ext>
                </a:extLst>
              </a:tr>
              <a:tr h="760214">
                <a:tc>
                  <a:txBody>
                    <a:bodyPr/>
                    <a:lstStyle/>
                    <a:p>
                      <a:pPr marL="171450" marR="0" lvl="0" indent="-171450" algn="l" defTabSz="914400" rtl="0" eaLnBrk="1" fontAlgn="auto" latinLnBrk="0" hangingPunct="1">
                        <a:lnSpc>
                          <a:spcPct val="100000"/>
                        </a:lnSpc>
                        <a:spcBef>
                          <a:spcPts val="0"/>
                        </a:spcBef>
                        <a:spcAft>
                          <a:spcPts val="0"/>
                        </a:spcAft>
                        <a:buClr>
                          <a:srgbClr val="000000"/>
                        </a:buClr>
                        <a:buSzPct val="180000"/>
                        <a:buFont typeface=".PingFang SC Regular"/>
                        <a:buChar char="﹢"/>
                        <a:tabLst/>
                        <a:defRPr/>
                      </a:pPr>
                      <a:r>
                        <a:rPr lang="en-VN" sz="1000" b="0"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rPr>
                        <a:t>Staff(</a:t>
                      </a:r>
                      <a:r>
                        <a:rPr lang="en-VN" sz="1000">
                          <a:solidFill>
                            <a:srgbClr val="0432FF"/>
                          </a:solidFill>
                          <a:latin typeface="Roboto" panose="02000000000000000000" pitchFamily="2" charset="0"/>
                          <a:ea typeface="Roboto" panose="02000000000000000000" pitchFamily="2" charset="0"/>
                        </a:rPr>
                        <a:t>string </a:t>
                      </a:r>
                      <a:r>
                        <a:rPr lang="en-US"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n</a:t>
                      </a:r>
                      <a:r>
                        <a:rPr lang="en-VN"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ame</a:t>
                      </a:r>
                      <a:r>
                        <a:rPr lang="en-VN" sz="10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 </a:t>
                      </a:r>
                      <a:r>
                        <a:rPr lang="en-VN" sz="1000">
                          <a:solidFill>
                            <a:srgbClr val="0432FF"/>
                          </a:solidFill>
                          <a:latin typeface="Roboto" panose="02000000000000000000" pitchFamily="2" charset="0"/>
                          <a:ea typeface="Roboto" panose="02000000000000000000" pitchFamily="2" charset="0"/>
                        </a:rPr>
                        <a:t>int </a:t>
                      </a:r>
                      <a:r>
                        <a:rPr lang="en-VN"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birthYear</a:t>
                      </a:r>
                      <a:r>
                        <a:rPr lang="en-VN" sz="10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 </a:t>
                      </a:r>
                      <a:r>
                        <a:rPr lang="en-VN" sz="1000">
                          <a:solidFill>
                            <a:srgbClr val="0432FF"/>
                          </a:solidFill>
                          <a:latin typeface="Roboto" panose="02000000000000000000" pitchFamily="2" charset="0"/>
                          <a:ea typeface="Roboto" panose="02000000000000000000" pitchFamily="2" charset="0"/>
                        </a:rPr>
                        <a:t>string </a:t>
                      </a:r>
                      <a:r>
                        <a:rPr lang="en-US"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address</a:t>
                      </a:r>
                      <a:r>
                        <a:rPr lang="en-VN" sz="10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 </a:t>
                      </a:r>
                      <a:r>
                        <a:rPr lang="en-VN" sz="1000">
                          <a:solidFill>
                            <a:srgbClr val="0432FF"/>
                          </a:solidFill>
                          <a:latin typeface="Roboto" panose="02000000000000000000" pitchFamily="2" charset="0"/>
                          <a:ea typeface="Roboto" panose="02000000000000000000" pitchFamily="2" charset="0"/>
                        </a:rPr>
                        <a:t>string </a:t>
                      </a:r>
                      <a:r>
                        <a:rPr lang="en-VN"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department</a:t>
                      </a:r>
                      <a:r>
                        <a:rPr lang="en-VN" sz="10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 </a:t>
                      </a:r>
                      <a:r>
                        <a:rPr lang="en-VN" sz="1000">
                          <a:solidFill>
                            <a:srgbClr val="0432FF"/>
                          </a:solidFill>
                          <a:latin typeface="Roboto" panose="02000000000000000000" pitchFamily="2" charset="0"/>
                          <a:ea typeface="Roboto" panose="02000000000000000000" pitchFamily="2" charset="0"/>
                        </a:rPr>
                        <a:t>double </a:t>
                      </a:r>
                      <a:r>
                        <a:rPr lang="en-VN"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salary</a:t>
                      </a:r>
                      <a:r>
                        <a:rPr lang="en-VN" sz="1000" b="0"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rPr>
                        <a:t>)</a:t>
                      </a:r>
                      <a:endParaRPr lang="en-VN" sz="1000" b="0" i="0" u="none" strike="noStrike" kern="1200" cap="none" spc="0">
                        <a:solidFill>
                          <a:srgbClr val="FEA400"/>
                        </a:solidFill>
                        <a:highlight>
                          <a:srgbClr val="00FFFF"/>
                        </a:highlight>
                        <a:latin typeface="Roboto" panose="02000000000000000000" pitchFamily="2" charset="0"/>
                        <a:ea typeface="Roboto" panose="02000000000000000000" pitchFamily="2" charset="0"/>
                        <a:cs typeface="Arial" pitchFamily="34" charset="0"/>
                        <a:sym typeface="Arial"/>
                      </a:endParaRPr>
                    </a:p>
                    <a:p>
                      <a:pPr marL="171450" indent="-171450">
                        <a:buSzPct val="180000"/>
                        <a:buFont typeface=".PingFang SC Regular"/>
                        <a:buChar char="﹢"/>
                      </a:pPr>
                      <a:r>
                        <a:rPr lang="en-VN" sz="1000" b="0" i="0" u="none" strike="noStrike" kern="1200" cap="none" spc="0">
                          <a:solidFill>
                            <a:srgbClr val="FEA400"/>
                          </a:solidFill>
                          <a:highlight>
                            <a:srgbClr val="00FFFF"/>
                          </a:highlight>
                          <a:latin typeface="Roboto" panose="02000000000000000000" pitchFamily="2" charset="0"/>
                          <a:ea typeface="Roboto" panose="02000000000000000000" pitchFamily="2" charset="0"/>
                          <a:cs typeface="Arial" pitchFamily="34" charset="0"/>
                          <a:sym typeface="Arial"/>
                        </a:rPr>
                        <a:t>Input()</a:t>
                      </a:r>
                      <a:r>
                        <a:rPr lang="en-VN" sz="1000">
                          <a:highlight>
                            <a:srgbClr val="00FFFF"/>
                          </a:highlight>
                          <a:latin typeface="Roboto" panose="02000000000000000000" pitchFamily="2" charset="0"/>
                          <a:ea typeface="Roboto" panose="02000000000000000000" pitchFamily="2" charset="0"/>
                        </a:rPr>
                        <a:t>: </a:t>
                      </a:r>
                      <a:r>
                        <a:rPr lang="en-VN" sz="1000">
                          <a:solidFill>
                            <a:srgbClr val="0432FF"/>
                          </a:solidFill>
                          <a:highlight>
                            <a:srgbClr val="00FFFF"/>
                          </a:highlight>
                          <a:latin typeface="Roboto" panose="02000000000000000000" pitchFamily="2" charset="0"/>
                          <a:ea typeface="Roboto" panose="02000000000000000000" pitchFamily="2" charset="0"/>
                        </a:rPr>
                        <a:t>void</a:t>
                      </a:r>
                    </a:p>
                    <a:p>
                      <a:pPr marL="171450" marR="0" lvl="0" indent="-171450" algn="l" defTabSz="914400" rtl="0" eaLnBrk="1" fontAlgn="auto" latinLnBrk="0" hangingPunct="1">
                        <a:lnSpc>
                          <a:spcPct val="100000"/>
                        </a:lnSpc>
                        <a:spcBef>
                          <a:spcPts val="0"/>
                        </a:spcBef>
                        <a:spcAft>
                          <a:spcPts val="0"/>
                        </a:spcAft>
                        <a:buClr>
                          <a:srgbClr val="000000"/>
                        </a:buClr>
                        <a:buSzPct val="180000"/>
                        <a:buFont typeface=".PingFang SC Regular"/>
                        <a:buChar char="﹢"/>
                        <a:tabLst/>
                        <a:defRPr/>
                      </a:pPr>
                      <a:r>
                        <a:rPr lang="en-VN" sz="1000" b="0" i="0" u="none" strike="noStrike" kern="1200" cap="none" spc="0">
                          <a:solidFill>
                            <a:srgbClr val="FEA400"/>
                          </a:solidFill>
                          <a:highlight>
                            <a:srgbClr val="00FFFF"/>
                          </a:highlight>
                          <a:latin typeface="Roboto" panose="02000000000000000000" pitchFamily="2" charset="0"/>
                          <a:ea typeface="Roboto" panose="02000000000000000000" pitchFamily="2" charset="0"/>
                          <a:cs typeface="Arial" pitchFamily="34" charset="0"/>
                          <a:sym typeface="Arial"/>
                        </a:rPr>
                        <a:t>ToString()</a:t>
                      </a:r>
                      <a:r>
                        <a:rPr lang="en-VN" sz="1000">
                          <a:highlight>
                            <a:srgbClr val="00FFFF"/>
                          </a:highlight>
                          <a:latin typeface="Roboto" panose="02000000000000000000" pitchFamily="2" charset="0"/>
                          <a:ea typeface="Roboto" panose="02000000000000000000" pitchFamily="2" charset="0"/>
                        </a:rPr>
                        <a:t>: </a:t>
                      </a:r>
                      <a:r>
                        <a:rPr lang="en-VN" sz="1000">
                          <a:solidFill>
                            <a:srgbClr val="0432FF"/>
                          </a:solidFill>
                          <a:highlight>
                            <a:srgbClr val="00FFFF"/>
                          </a:highlight>
                          <a:latin typeface="Roboto" panose="02000000000000000000" pitchFamily="2" charset="0"/>
                          <a:ea typeface="Roboto" panose="02000000000000000000" pitchFamily="2" charset="0"/>
                        </a:rPr>
                        <a:t>string</a:t>
                      </a:r>
                    </a:p>
                    <a:p>
                      <a:pPr marL="171450" marR="0" lvl="0" indent="-171450" algn="l" defTabSz="914400" rtl="0" eaLnBrk="1" fontAlgn="auto" latinLnBrk="0" hangingPunct="1">
                        <a:lnSpc>
                          <a:spcPct val="100000"/>
                        </a:lnSpc>
                        <a:spcBef>
                          <a:spcPts val="0"/>
                        </a:spcBef>
                        <a:spcAft>
                          <a:spcPts val="0"/>
                        </a:spcAft>
                        <a:buClr>
                          <a:srgbClr val="000000"/>
                        </a:buClr>
                        <a:buSzPct val="180000"/>
                        <a:buFont typeface=".PingFang SC Regular"/>
                        <a:buChar char="﹢"/>
                        <a:tabLst/>
                        <a:defRPr/>
                      </a:pPr>
                      <a:r>
                        <a:rPr lang="en-VN" sz="1000" b="0"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rPr>
                        <a:t>UpdateSalary(</a:t>
                      </a:r>
                      <a:r>
                        <a:rPr lang="en-VN" sz="1000">
                          <a:solidFill>
                            <a:srgbClr val="0432FF"/>
                          </a:solidFill>
                          <a:latin typeface="Roboto" panose="02000000000000000000" pitchFamily="2" charset="0"/>
                          <a:ea typeface="Roboto" panose="02000000000000000000" pitchFamily="2" charset="0"/>
                        </a:rPr>
                        <a:t>double </a:t>
                      </a:r>
                      <a:r>
                        <a:rPr lang="en-VN"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salary</a:t>
                      </a:r>
                      <a:r>
                        <a:rPr lang="en-VN" sz="1000" b="0"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rPr>
                        <a:t>)</a:t>
                      </a:r>
                      <a:r>
                        <a:rPr lang="en-VN" sz="1000">
                          <a:latin typeface="Roboto" panose="02000000000000000000" pitchFamily="2" charset="0"/>
                          <a:ea typeface="Roboto" panose="02000000000000000000" pitchFamily="2" charset="0"/>
                        </a:rPr>
                        <a:t>: </a:t>
                      </a:r>
                      <a:r>
                        <a:rPr lang="en-VN" sz="1000">
                          <a:solidFill>
                            <a:srgbClr val="0432FF"/>
                          </a:solidFill>
                          <a:latin typeface="Roboto" panose="02000000000000000000" pitchFamily="2" charset="0"/>
                          <a:ea typeface="Roboto" panose="02000000000000000000" pitchFamily="2" charset="0"/>
                        </a:rPr>
                        <a:t>void</a:t>
                      </a:r>
                    </a:p>
                  </a:txBody>
                  <a:tcPr>
                    <a:solidFill>
                      <a:schemeClr val="bg1"/>
                    </a:solidFill>
                  </a:tcPr>
                </a:tc>
                <a:extLst>
                  <a:ext uri="{0D108BD9-81ED-4DB2-BD59-A6C34878D82A}">
                    <a16:rowId xmlns:a16="http://schemas.microsoft.com/office/drawing/2014/main" val="211522915"/>
                  </a:ext>
                </a:extLst>
              </a:tr>
            </a:tbl>
          </a:graphicData>
        </a:graphic>
      </p:graphicFrame>
      <p:graphicFrame>
        <p:nvGraphicFramePr>
          <p:cNvPr id="11" name="Table 10">
            <a:extLst>
              <a:ext uri="{FF2B5EF4-FFF2-40B4-BE49-F238E27FC236}">
                <a16:creationId xmlns:a16="http://schemas.microsoft.com/office/drawing/2014/main" id="{4BE4B2A1-38DE-60AC-9E84-DEF003595868}"/>
              </a:ext>
            </a:extLst>
          </p:cNvPr>
          <p:cNvGraphicFramePr>
            <a:graphicFrameLocks noGrp="1"/>
          </p:cNvGraphicFramePr>
          <p:nvPr/>
        </p:nvGraphicFramePr>
        <p:xfrm>
          <a:off x="1771169" y="1253295"/>
          <a:ext cx="3226454" cy="1656474"/>
        </p:xfrm>
        <a:graphic>
          <a:graphicData uri="http://schemas.openxmlformats.org/drawingml/2006/table">
            <a:tbl>
              <a:tblPr firstRow="1" bandRow="1">
                <a:tableStyleId>{E27665BA-8202-44FC-AD62-C9F0E3EA811A}</a:tableStyleId>
              </a:tblPr>
              <a:tblGrid>
                <a:gridCol w="3226454">
                  <a:extLst>
                    <a:ext uri="{9D8B030D-6E8A-4147-A177-3AD203B41FA5}">
                      <a16:colId xmlns:a16="http://schemas.microsoft.com/office/drawing/2014/main" val="383870353"/>
                    </a:ext>
                  </a:extLst>
                </a:gridCol>
              </a:tblGrid>
              <a:tr h="342566">
                <a:tc>
                  <a:txBody>
                    <a:bodyPr/>
                    <a:lstStyle/>
                    <a:p>
                      <a:pPr algn="ctr"/>
                      <a:r>
                        <a:rPr lang="en-VN" sz="1000" b="1">
                          <a:solidFill>
                            <a:srgbClr val="C00000"/>
                          </a:solidFill>
                          <a:latin typeface="Roboto" panose="02000000000000000000" pitchFamily="2" charset="0"/>
                          <a:ea typeface="Roboto" panose="02000000000000000000" pitchFamily="2" charset="0"/>
                        </a:rPr>
                        <a:t>Person</a:t>
                      </a:r>
                    </a:p>
                  </a:txBody>
                  <a:tcPr anchor="ctr">
                    <a:solidFill>
                      <a:schemeClr val="accent5">
                        <a:lumMod val="20000"/>
                        <a:lumOff val="80000"/>
                      </a:schemeClr>
                    </a:solidFill>
                  </a:tcPr>
                </a:tc>
                <a:extLst>
                  <a:ext uri="{0D108BD9-81ED-4DB2-BD59-A6C34878D82A}">
                    <a16:rowId xmlns:a16="http://schemas.microsoft.com/office/drawing/2014/main" val="626105754"/>
                  </a:ext>
                </a:extLst>
              </a:tr>
              <a:tr h="553694">
                <a:tc>
                  <a:txBody>
                    <a:bodyPr/>
                    <a:lstStyle/>
                    <a:p>
                      <a:pPr marL="171450" indent="-171450">
                        <a:buFont typeface="System Font Regular"/>
                        <a:buChar char="−"/>
                      </a:pPr>
                      <a:r>
                        <a:rPr lang="en-US" sz="1000" b="0" i="0" u="none" strike="noStrike" kern="1200" cap="none" spc="0">
                          <a:solidFill>
                            <a:srgbClr val="0070C0"/>
                          </a:solidFill>
                          <a:highlight>
                            <a:srgbClr val="FFFF00"/>
                          </a:highlight>
                          <a:latin typeface="Roboto" panose="02000000000000000000" pitchFamily="2" charset="0"/>
                          <a:ea typeface="Roboto" panose="02000000000000000000" pitchFamily="2" charset="0"/>
                          <a:cs typeface="Arial" pitchFamily="34" charset="0"/>
                          <a:sym typeface="Arial"/>
                        </a:rPr>
                        <a:t>n</a:t>
                      </a:r>
                      <a:r>
                        <a:rPr lang="en-VN" sz="1000" b="0" i="0" u="none" strike="noStrike" kern="1200" cap="none" spc="0">
                          <a:solidFill>
                            <a:srgbClr val="0070C0"/>
                          </a:solidFill>
                          <a:highlight>
                            <a:srgbClr val="FFFF00"/>
                          </a:highlight>
                          <a:latin typeface="Roboto" panose="02000000000000000000" pitchFamily="2" charset="0"/>
                          <a:ea typeface="Roboto" panose="02000000000000000000" pitchFamily="2" charset="0"/>
                          <a:cs typeface="Arial" pitchFamily="34" charset="0"/>
                          <a:sym typeface="Arial"/>
                        </a:rPr>
                        <a:t>ame</a:t>
                      </a:r>
                      <a:r>
                        <a:rPr lang="en-VN" sz="1000">
                          <a:highlight>
                            <a:srgbClr val="FFFF00"/>
                          </a:highlight>
                          <a:latin typeface="Roboto" panose="02000000000000000000" pitchFamily="2" charset="0"/>
                          <a:ea typeface="Roboto" panose="02000000000000000000" pitchFamily="2" charset="0"/>
                        </a:rPr>
                        <a:t>: </a:t>
                      </a:r>
                      <a:r>
                        <a:rPr lang="en-VN" sz="1000">
                          <a:solidFill>
                            <a:srgbClr val="0432FF"/>
                          </a:solidFill>
                          <a:highlight>
                            <a:srgbClr val="FFFF00"/>
                          </a:highlight>
                          <a:latin typeface="Roboto" panose="02000000000000000000" pitchFamily="2" charset="0"/>
                          <a:ea typeface="Roboto" panose="02000000000000000000" pitchFamily="2" charset="0"/>
                        </a:rPr>
                        <a:t>string</a:t>
                      </a:r>
                    </a:p>
                    <a:p>
                      <a:pPr marL="171450" indent="-171450">
                        <a:buFont typeface="System Font Regular"/>
                        <a:buChar char="−"/>
                      </a:pPr>
                      <a:r>
                        <a:rPr lang="en-US" sz="1000" b="0" i="0" u="none" strike="noStrike" kern="1200" cap="none" spc="0">
                          <a:solidFill>
                            <a:srgbClr val="0070C0"/>
                          </a:solidFill>
                          <a:highlight>
                            <a:srgbClr val="FFFF00"/>
                          </a:highlight>
                          <a:latin typeface="Roboto" panose="02000000000000000000" pitchFamily="2" charset="0"/>
                          <a:ea typeface="Roboto" panose="02000000000000000000" pitchFamily="2" charset="0"/>
                          <a:cs typeface="Arial" pitchFamily="34" charset="0"/>
                          <a:sym typeface="Arial"/>
                        </a:rPr>
                        <a:t>b</a:t>
                      </a:r>
                      <a:r>
                        <a:rPr lang="en-VN" sz="1000" b="0" i="0" u="none" strike="noStrike" kern="1200" cap="none" spc="0">
                          <a:solidFill>
                            <a:srgbClr val="0070C0"/>
                          </a:solidFill>
                          <a:highlight>
                            <a:srgbClr val="FFFF00"/>
                          </a:highlight>
                          <a:latin typeface="Roboto" panose="02000000000000000000" pitchFamily="2" charset="0"/>
                          <a:ea typeface="Roboto" panose="02000000000000000000" pitchFamily="2" charset="0"/>
                          <a:cs typeface="Arial" pitchFamily="34" charset="0"/>
                          <a:sym typeface="Arial"/>
                        </a:rPr>
                        <a:t>irthYear</a:t>
                      </a:r>
                      <a:r>
                        <a:rPr lang="en-VN" sz="1000">
                          <a:highlight>
                            <a:srgbClr val="FFFF00"/>
                          </a:highlight>
                          <a:latin typeface="Roboto" panose="02000000000000000000" pitchFamily="2" charset="0"/>
                          <a:ea typeface="Roboto" panose="02000000000000000000" pitchFamily="2" charset="0"/>
                        </a:rPr>
                        <a:t>: </a:t>
                      </a:r>
                      <a:r>
                        <a:rPr lang="en-VN" sz="1000">
                          <a:solidFill>
                            <a:srgbClr val="0432FF"/>
                          </a:solidFill>
                          <a:highlight>
                            <a:srgbClr val="FFFF00"/>
                          </a:highlight>
                          <a:latin typeface="Roboto" panose="02000000000000000000" pitchFamily="2" charset="0"/>
                          <a:ea typeface="Roboto" panose="02000000000000000000" pitchFamily="2" charset="0"/>
                        </a:rPr>
                        <a:t>int</a:t>
                      </a:r>
                    </a:p>
                    <a:p>
                      <a:pPr marL="171450" indent="-171450">
                        <a:buFont typeface="System Font Regular"/>
                        <a:buChar char="−"/>
                      </a:pPr>
                      <a:r>
                        <a:rPr lang="en-US" sz="1000" b="0" i="0" u="none" strike="noStrike" kern="1200" cap="none" spc="0">
                          <a:solidFill>
                            <a:srgbClr val="0070C0"/>
                          </a:solidFill>
                          <a:highlight>
                            <a:srgbClr val="FFFF00"/>
                          </a:highlight>
                          <a:latin typeface="Roboto" panose="02000000000000000000" pitchFamily="2" charset="0"/>
                          <a:ea typeface="Roboto" panose="02000000000000000000" pitchFamily="2" charset="0"/>
                          <a:cs typeface="Arial" pitchFamily="34" charset="0"/>
                          <a:sym typeface="Arial"/>
                        </a:rPr>
                        <a:t>address</a:t>
                      </a:r>
                      <a:r>
                        <a:rPr lang="en-VN" sz="1000">
                          <a:highlight>
                            <a:srgbClr val="FFFF00"/>
                          </a:highlight>
                          <a:latin typeface="Roboto" panose="02000000000000000000" pitchFamily="2" charset="0"/>
                          <a:ea typeface="Roboto" panose="02000000000000000000" pitchFamily="2" charset="0"/>
                        </a:rPr>
                        <a:t>: </a:t>
                      </a:r>
                      <a:r>
                        <a:rPr lang="en-VN" sz="1000">
                          <a:solidFill>
                            <a:srgbClr val="0432FF"/>
                          </a:solidFill>
                          <a:highlight>
                            <a:srgbClr val="FFFF00"/>
                          </a:highlight>
                          <a:latin typeface="Roboto" panose="02000000000000000000" pitchFamily="2" charset="0"/>
                          <a:ea typeface="Roboto" panose="02000000000000000000" pitchFamily="2" charset="0"/>
                        </a:rPr>
                        <a:t>string</a:t>
                      </a:r>
                    </a:p>
                  </a:txBody>
                  <a:tcPr/>
                </a:tc>
                <a:extLst>
                  <a:ext uri="{0D108BD9-81ED-4DB2-BD59-A6C34878D82A}">
                    <a16:rowId xmlns:a16="http://schemas.microsoft.com/office/drawing/2014/main" val="4123102662"/>
                  </a:ext>
                </a:extLst>
              </a:tr>
              <a:tr h="760214">
                <a:tc>
                  <a:txBody>
                    <a:bodyPr/>
                    <a:lstStyle/>
                    <a:p>
                      <a:pPr marL="171450" marR="0" lvl="0" indent="-171450" algn="l" defTabSz="914400" rtl="0" eaLnBrk="1" fontAlgn="auto" latinLnBrk="0" hangingPunct="1">
                        <a:lnSpc>
                          <a:spcPct val="100000"/>
                        </a:lnSpc>
                        <a:spcBef>
                          <a:spcPts val="0"/>
                        </a:spcBef>
                        <a:spcAft>
                          <a:spcPts val="0"/>
                        </a:spcAft>
                        <a:buClr>
                          <a:srgbClr val="000000"/>
                        </a:buClr>
                        <a:buSzPct val="180000"/>
                        <a:buFont typeface=".PingFang SC Regular"/>
                        <a:buChar char="﹢"/>
                        <a:tabLst/>
                        <a:defRPr/>
                      </a:pPr>
                      <a:r>
                        <a:rPr lang="en-VN" sz="1000" b="0"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rPr>
                        <a:t>Person(</a:t>
                      </a:r>
                      <a:r>
                        <a:rPr lang="en-VN" sz="1000">
                          <a:solidFill>
                            <a:srgbClr val="0432FF"/>
                          </a:solidFill>
                          <a:latin typeface="Roboto" panose="02000000000000000000" pitchFamily="2" charset="0"/>
                          <a:ea typeface="Roboto" panose="02000000000000000000" pitchFamily="2" charset="0"/>
                        </a:rPr>
                        <a:t>string </a:t>
                      </a:r>
                      <a:r>
                        <a:rPr lang="en-US"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n</a:t>
                      </a:r>
                      <a:r>
                        <a:rPr lang="en-VN"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ame</a:t>
                      </a:r>
                      <a:r>
                        <a:rPr lang="en-VN" sz="10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 </a:t>
                      </a:r>
                      <a:r>
                        <a:rPr lang="en-VN" sz="1000">
                          <a:solidFill>
                            <a:srgbClr val="0432FF"/>
                          </a:solidFill>
                          <a:latin typeface="Roboto" panose="02000000000000000000" pitchFamily="2" charset="0"/>
                          <a:ea typeface="Roboto" panose="02000000000000000000" pitchFamily="2" charset="0"/>
                        </a:rPr>
                        <a:t>int </a:t>
                      </a:r>
                      <a:r>
                        <a:rPr lang="en-VN"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birthYear</a:t>
                      </a:r>
                      <a:r>
                        <a:rPr lang="en-VN" sz="10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 </a:t>
                      </a:r>
                      <a:r>
                        <a:rPr lang="en-VN" sz="1000">
                          <a:solidFill>
                            <a:srgbClr val="0432FF"/>
                          </a:solidFill>
                          <a:latin typeface="Roboto" panose="02000000000000000000" pitchFamily="2" charset="0"/>
                          <a:ea typeface="Roboto" panose="02000000000000000000" pitchFamily="2" charset="0"/>
                        </a:rPr>
                        <a:t>string </a:t>
                      </a:r>
                      <a:r>
                        <a:rPr lang="en-US"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address</a:t>
                      </a:r>
                      <a:r>
                        <a:rPr lang="en-VN" sz="1000" b="0"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rPr>
                        <a:t>)</a:t>
                      </a:r>
                    </a:p>
                    <a:p>
                      <a:pPr marL="171450" indent="-171450">
                        <a:buSzPct val="180000"/>
                        <a:buFont typeface=".PingFang SC Regular"/>
                        <a:buChar char="﹢"/>
                      </a:pPr>
                      <a:r>
                        <a:rPr lang="en-VN" sz="1000" b="0" i="0" u="none" strike="noStrike" kern="1200" cap="none" spc="0">
                          <a:solidFill>
                            <a:srgbClr val="FEA400"/>
                          </a:solidFill>
                          <a:highlight>
                            <a:srgbClr val="00FFFF"/>
                          </a:highlight>
                          <a:latin typeface="Roboto" panose="02000000000000000000" pitchFamily="2" charset="0"/>
                          <a:ea typeface="Roboto" panose="02000000000000000000" pitchFamily="2" charset="0"/>
                          <a:cs typeface="Arial" pitchFamily="34" charset="0"/>
                          <a:sym typeface="Arial"/>
                        </a:rPr>
                        <a:t>Input()</a:t>
                      </a:r>
                      <a:r>
                        <a:rPr lang="en-VN" sz="1000">
                          <a:highlight>
                            <a:srgbClr val="00FFFF"/>
                          </a:highlight>
                          <a:latin typeface="Roboto" panose="02000000000000000000" pitchFamily="2" charset="0"/>
                          <a:ea typeface="Roboto" panose="02000000000000000000" pitchFamily="2" charset="0"/>
                        </a:rPr>
                        <a:t>: </a:t>
                      </a:r>
                      <a:r>
                        <a:rPr lang="en-VN" sz="1000">
                          <a:solidFill>
                            <a:srgbClr val="0432FF"/>
                          </a:solidFill>
                          <a:highlight>
                            <a:srgbClr val="00FFFF"/>
                          </a:highlight>
                          <a:latin typeface="Roboto" panose="02000000000000000000" pitchFamily="2" charset="0"/>
                          <a:ea typeface="Roboto" panose="02000000000000000000" pitchFamily="2" charset="0"/>
                        </a:rPr>
                        <a:t>void</a:t>
                      </a:r>
                    </a:p>
                    <a:p>
                      <a:pPr marL="171450" indent="-171450">
                        <a:buSzPct val="180000"/>
                        <a:buFont typeface=".PingFang SC Regular"/>
                        <a:buChar char="﹢"/>
                      </a:pPr>
                      <a:r>
                        <a:rPr lang="en-VN" sz="1000" b="0"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rPr>
                        <a:t>GetAge()</a:t>
                      </a:r>
                      <a:r>
                        <a:rPr lang="en-VN" sz="1000">
                          <a:latin typeface="Roboto" panose="02000000000000000000" pitchFamily="2" charset="0"/>
                          <a:ea typeface="Roboto" panose="02000000000000000000" pitchFamily="2" charset="0"/>
                        </a:rPr>
                        <a:t>: </a:t>
                      </a:r>
                      <a:r>
                        <a:rPr lang="en-VN" sz="1000">
                          <a:solidFill>
                            <a:srgbClr val="0432FF"/>
                          </a:solidFill>
                          <a:latin typeface="Roboto" panose="02000000000000000000" pitchFamily="2" charset="0"/>
                          <a:ea typeface="Roboto" panose="02000000000000000000" pitchFamily="2" charset="0"/>
                        </a:rPr>
                        <a:t>int</a:t>
                      </a:r>
                    </a:p>
                    <a:p>
                      <a:pPr marL="171450" marR="0" lvl="0" indent="-171450" algn="l" defTabSz="914400" rtl="0" eaLnBrk="1" fontAlgn="auto" latinLnBrk="0" hangingPunct="1">
                        <a:lnSpc>
                          <a:spcPct val="100000"/>
                        </a:lnSpc>
                        <a:spcBef>
                          <a:spcPts val="0"/>
                        </a:spcBef>
                        <a:spcAft>
                          <a:spcPts val="0"/>
                        </a:spcAft>
                        <a:buClr>
                          <a:srgbClr val="000000"/>
                        </a:buClr>
                        <a:buSzPct val="180000"/>
                        <a:buFont typeface=".PingFang SC Regular"/>
                        <a:buChar char="﹢"/>
                        <a:tabLst/>
                        <a:defRPr/>
                      </a:pPr>
                      <a:r>
                        <a:rPr lang="en-VN" sz="1000" b="0" i="0" u="none" strike="noStrike" kern="1200" cap="none" spc="0">
                          <a:solidFill>
                            <a:srgbClr val="FEA400"/>
                          </a:solidFill>
                          <a:highlight>
                            <a:srgbClr val="00FFFF"/>
                          </a:highlight>
                          <a:latin typeface="Roboto" panose="02000000000000000000" pitchFamily="2" charset="0"/>
                          <a:ea typeface="Roboto" panose="02000000000000000000" pitchFamily="2" charset="0"/>
                          <a:cs typeface="Arial" pitchFamily="34" charset="0"/>
                          <a:sym typeface="Arial"/>
                        </a:rPr>
                        <a:t>ToString()</a:t>
                      </a:r>
                      <a:r>
                        <a:rPr lang="en-VN" sz="1000">
                          <a:highlight>
                            <a:srgbClr val="00FFFF"/>
                          </a:highlight>
                          <a:latin typeface="Roboto" panose="02000000000000000000" pitchFamily="2" charset="0"/>
                          <a:ea typeface="Roboto" panose="02000000000000000000" pitchFamily="2" charset="0"/>
                        </a:rPr>
                        <a:t>: </a:t>
                      </a:r>
                      <a:r>
                        <a:rPr lang="en-VN" sz="1000">
                          <a:solidFill>
                            <a:srgbClr val="0432FF"/>
                          </a:solidFill>
                          <a:highlight>
                            <a:srgbClr val="00FFFF"/>
                          </a:highlight>
                          <a:latin typeface="Roboto" panose="02000000000000000000" pitchFamily="2" charset="0"/>
                          <a:ea typeface="Roboto" panose="02000000000000000000" pitchFamily="2" charset="0"/>
                        </a:rPr>
                        <a:t>string</a:t>
                      </a:r>
                    </a:p>
                  </a:txBody>
                  <a:tcPr/>
                </a:tc>
                <a:extLst>
                  <a:ext uri="{0D108BD9-81ED-4DB2-BD59-A6C34878D82A}">
                    <a16:rowId xmlns:a16="http://schemas.microsoft.com/office/drawing/2014/main" val="211522915"/>
                  </a:ext>
                </a:extLst>
              </a:tr>
            </a:tbl>
          </a:graphicData>
        </a:graphic>
      </p:graphicFrame>
      <p:cxnSp>
        <p:nvCxnSpPr>
          <p:cNvPr id="12" name="Straight Arrow Connector 11">
            <a:extLst>
              <a:ext uri="{FF2B5EF4-FFF2-40B4-BE49-F238E27FC236}">
                <a16:creationId xmlns:a16="http://schemas.microsoft.com/office/drawing/2014/main" id="{55BA5A95-CC26-7488-CDC8-2AAA122F7E0F}"/>
              </a:ext>
            </a:extLst>
          </p:cNvPr>
          <p:cNvCxnSpPr>
            <a:cxnSpLocks/>
            <a:stCxn id="8" idx="0"/>
            <a:endCxn id="11" idx="2"/>
          </p:cNvCxnSpPr>
          <p:nvPr/>
        </p:nvCxnSpPr>
        <p:spPr>
          <a:xfrm flipV="1">
            <a:off x="1687714" y="2909769"/>
            <a:ext cx="1696682" cy="44012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435F7F29-8A59-937C-CB24-921939DE1E1C}"/>
              </a:ext>
            </a:extLst>
          </p:cNvPr>
          <p:cNvCxnSpPr>
            <a:cxnSpLocks/>
            <a:stCxn id="9" idx="0"/>
            <a:endCxn id="11" idx="2"/>
          </p:cNvCxnSpPr>
          <p:nvPr/>
        </p:nvCxnSpPr>
        <p:spPr>
          <a:xfrm flipH="1" flipV="1">
            <a:off x="3384396" y="2909769"/>
            <a:ext cx="1510052" cy="444655"/>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4" name="Line Callout 2 13">
            <a:extLst>
              <a:ext uri="{FF2B5EF4-FFF2-40B4-BE49-F238E27FC236}">
                <a16:creationId xmlns:a16="http://schemas.microsoft.com/office/drawing/2014/main" id="{AEE6EDDC-DB49-4D65-3A0A-A696ECD03D5E}"/>
              </a:ext>
            </a:extLst>
          </p:cNvPr>
          <p:cNvSpPr/>
          <p:nvPr/>
        </p:nvSpPr>
        <p:spPr>
          <a:xfrm>
            <a:off x="4315242" y="2440851"/>
            <a:ext cx="2192433" cy="298896"/>
          </a:xfrm>
          <a:prstGeom prst="borderCallout2">
            <a:avLst>
              <a:gd name="adj1" fmla="val 48349"/>
              <a:gd name="adj2" fmla="val -170"/>
              <a:gd name="adj3" fmla="val 48349"/>
              <a:gd name="adj4" fmla="val -11470"/>
              <a:gd name="adj5" fmla="val 103159"/>
              <a:gd name="adj6" fmla="val -59969"/>
            </a:avLst>
          </a:prstGeom>
        </p:spPr>
        <p:style>
          <a:lnRef idx="1">
            <a:schemeClr val="accent5"/>
          </a:lnRef>
          <a:fillRef idx="2">
            <a:schemeClr val="accent5"/>
          </a:fillRef>
          <a:effectRef idx="1">
            <a:schemeClr val="accent5"/>
          </a:effectRef>
          <a:fontRef idx="minor">
            <a:schemeClr val="dk1"/>
          </a:fontRef>
        </p:style>
        <p:txBody>
          <a:bodyPr rtlCol="0" anchor="ctr"/>
          <a:lstStyle/>
          <a:p>
            <a:pPr algn="just"/>
            <a:r>
              <a:rPr lang="en-VN" sz="1000">
                <a:solidFill>
                  <a:schemeClr val="tx1"/>
                </a:solidFill>
                <a:latin typeface="Roboto" panose="02000000000000000000" pitchFamily="2" charset="0"/>
                <a:ea typeface="Roboto" panose="02000000000000000000" pitchFamily="2" charset="0"/>
              </a:rPr>
              <a:t>In các thông tin </a:t>
            </a:r>
            <a:r>
              <a:rPr lang="en-US" sz="1000" kern="1200">
                <a:solidFill>
                  <a:srgbClr val="0070C0"/>
                </a:solidFill>
                <a:latin typeface="Roboto" panose="02000000000000000000" pitchFamily="2" charset="0"/>
                <a:ea typeface="Roboto" panose="02000000000000000000" pitchFamily="2" charset="0"/>
                <a:cs typeface="Arial" pitchFamily="34" charset="0"/>
              </a:rPr>
              <a:t>n</a:t>
            </a:r>
            <a:r>
              <a:rPr lang="en-VN" sz="1000" kern="1200">
                <a:solidFill>
                  <a:srgbClr val="0070C0"/>
                </a:solidFill>
                <a:latin typeface="Roboto" panose="02000000000000000000" pitchFamily="2" charset="0"/>
                <a:ea typeface="Roboto" panose="02000000000000000000" pitchFamily="2" charset="0"/>
                <a:cs typeface="Arial" pitchFamily="34" charset="0"/>
              </a:rPr>
              <a:t>ame</a:t>
            </a:r>
            <a:r>
              <a:rPr lang="en-VN" sz="1000" kern="1200">
                <a:solidFill>
                  <a:schemeClr val="tx1"/>
                </a:solidFill>
                <a:latin typeface="Roboto" panose="02000000000000000000" pitchFamily="2" charset="0"/>
                <a:ea typeface="Roboto" panose="02000000000000000000" pitchFamily="2" charset="0"/>
                <a:cs typeface="Arial" pitchFamily="34" charset="0"/>
              </a:rPr>
              <a:t>, </a:t>
            </a:r>
            <a:r>
              <a:rPr lang="en-VN" sz="1000" kern="1200">
                <a:solidFill>
                  <a:srgbClr val="0070C0"/>
                </a:solidFill>
                <a:latin typeface="Roboto" panose="02000000000000000000" pitchFamily="2" charset="0"/>
                <a:ea typeface="Roboto" panose="02000000000000000000" pitchFamily="2" charset="0"/>
                <a:cs typeface="Arial" pitchFamily="34" charset="0"/>
              </a:rPr>
              <a:t>birthYear</a:t>
            </a:r>
            <a:r>
              <a:rPr lang="en-VN" sz="1000" kern="1200">
                <a:solidFill>
                  <a:schemeClr val="tx1"/>
                </a:solidFill>
                <a:latin typeface="Roboto" panose="02000000000000000000" pitchFamily="2" charset="0"/>
                <a:ea typeface="Roboto" panose="02000000000000000000" pitchFamily="2" charset="0"/>
                <a:cs typeface="Arial" pitchFamily="34" charset="0"/>
              </a:rPr>
              <a:t>,  </a:t>
            </a:r>
            <a:r>
              <a:rPr lang="en-US" sz="1000" kern="1200">
                <a:solidFill>
                  <a:srgbClr val="0070C0"/>
                </a:solidFill>
                <a:latin typeface="Roboto" panose="02000000000000000000" pitchFamily="2" charset="0"/>
                <a:ea typeface="Roboto" panose="02000000000000000000" pitchFamily="2" charset="0"/>
                <a:cs typeface="Arial" pitchFamily="34" charset="0"/>
              </a:rPr>
              <a:t>address</a:t>
            </a:r>
            <a:r>
              <a:rPr lang="en-VN" sz="1000">
                <a:solidFill>
                  <a:schemeClr val="tx1"/>
                </a:solidFill>
                <a:latin typeface="Roboto" panose="02000000000000000000" pitchFamily="2" charset="0"/>
                <a:ea typeface="Roboto" panose="02000000000000000000" pitchFamily="2" charset="0"/>
              </a:rPr>
              <a:t> </a:t>
            </a:r>
            <a:endParaRPr lang="en-VN" sz="1000">
              <a:solidFill>
                <a:srgbClr val="C00000"/>
              </a:solidFill>
              <a:latin typeface="Roboto" panose="02000000000000000000" pitchFamily="2" charset="0"/>
              <a:ea typeface="Roboto" panose="02000000000000000000" pitchFamily="2" charset="0"/>
            </a:endParaRPr>
          </a:p>
        </p:txBody>
      </p:sp>
      <p:sp>
        <p:nvSpPr>
          <p:cNvPr id="15" name="Line Callout 2 14">
            <a:extLst>
              <a:ext uri="{FF2B5EF4-FFF2-40B4-BE49-F238E27FC236}">
                <a16:creationId xmlns:a16="http://schemas.microsoft.com/office/drawing/2014/main" id="{60CF6CC5-76D3-534C-C054-E7A9800F8FD5}"/>
              </a:ext>
            </a:extLst>
          </p:cNvPr>
          <p:cNvSpPr/>
          <p:nvPr/>
        </p:nvSpPr>
        <p:spPr>
          <a:xfrm>
            <a:off x="102156" y="2878050"/>
            <a:ext cx="2031464" cy="298896"/>
          </a:xfrm>
          <a:prstGeom prst="borderCallout2">
            <a:avLst>
              <a:gd name="adj1" fmla="val 96850"/>
              <a:gd name="adj2" fmla="val 1477"/>
              <a:gd name="adj3" fmla="val 477391"/>
              <a:gd name="adj4" fmla="val 122"/>
              <a:gd name="adj5" fmla="val 603087"/>
              <a:gd name="adj6" fmla="val 12054"/>
            </a:avLst>
          </a:prstGeom>
        </p:spPr>
        <p:style>
          <a:lnRef idx="1">
            <a:schemeClr val="accent5"/>
          </a:lnRef>
          <a:fillRef idx="2">
            <a:schemeClr val="accent5"/>
          </a:fillRef>
          <a:effectRef idx="1">
            <a:schemeClr val="accent5"/>
          </a:effectRef>
          <a:fontRef idx="minor">
            <a:schemeClr val="dk1"/>
          </a:fontRef>
        </p:style>
        <p:txBody>
          <a:bodyPr rtlCol="0" anchor="ctr"/>
          <a:lstStyle/>
          <a:p>
            <a:pPr algn="just"/>
            <a:r>
              <a:rPr lang="en-VN" sz="1000">
                <a:solidFill>
                  <a:schemeClr val="tx1"/>
                </a:solidFill>
                <a:latin typeface="Roboto" panose="02000000000000000000" pitchFamily="2" charset="0"/>
                <a:ea typeface="Roboto" panose="02000000000000000000" pitchFamily="2" charset="0"/>
              </a:rPr>
              <a:t>In các thông tin </a:t>
            </a:r>
            <a:r>
              <a:rPr lang="en-US" sz="1000" kern="1200">
                <a:solidFill>
                  <a:srgbClr val="0070C0"/>
                </a:solidFill>
                <a:latin typeface="Roboto" panose="02000000000000000000" pitchFamily="2" charset="0"/>
                <a:ea typeface="Roboto" panose="02000000000000000000" pitchFamily="2" charset="0"/>
                <a:cs typeface="Arial" pitchFamily="34" charset="0"/>
              </a:rPr>
              <a:t>n</a:t>
            </a:r>
            <a:r>
              <a:rPr lang="en-VN" sz="1000" kern="1200">
                <a:solidFill>
                  <a:srgbClr val="0070C0"/>
                </a:solidFill>
                <a:latin typeface="Roboto" panose="02000000000000000000" pitchFamily="2" charset="0"/>
                <a:ea typeface="Roboto" panose="02000000000000000000" pitchFamily="2" charset="0"/>
                <a:cs typeface="Arial" pitchFamily="34" charset="0"/>
              </a:rPr>
              <a:t>ame</a:t>
            </a:r>
            <a:r>
              <a:rPr lang="en-VN" sz="1000" kern="1200">
                <a:solidFill>
                  <a:schemeClr val="tx1"/>
                </a:solidFill>
                <a:latin typeface="Roboto" panose="02000000000000000000" pitchFamily="2" charset="0"/>
                <a:ea typeface="Roboto" panose="02000000000000000000" pitchFamily="2" charset="0"/>
                <a:cs typeface="Arial" pitchFamily="34" charset="0"/>
              </a:rPr>
              <a:t>, </a:t>
            </a:r>
            <a:r>
              <a:rPr lang="en-VN" sz="1000" kern="1200">
                <a:solidFill>
                  <a:srgbClr val="0070C0"/>
                </a:solidFill>
                <a:latin typeface="Roboto" panose="02000000000000000000" pitchFamily="2" charset="0"/>
                <a:ea typeface="Roboto" panose="02000000000000000000" pitchFamily="2" charset="0"/>
                <a:cs typeface="Arial" pitchFamily="34" charset="0"/>
              </a:rPr>
              <a:t>birthYear</a:t>
            </a:r>
            <a:r>
              <a:rPr lang="en-VN" sz="1000" kern="1200">
                <a:solidFill>
                  <a:schemeClr val="tx1"/>
                </a:solidFill>
                <a:latin typeface="Roboto" panose="02000000000000000000" pitchFamily="2" charset="0"/>
                <a:ea typeface="Roboto" panose="02000000000000000000" pitchFamily="2" charset="0"/>
                <a:cs typeface="Arial" pitchFamily="34" charset="0"/>
              </a:rPr>
              <a:t>,  </a:t>
            </a:r>
            <a:r>
              <a:rPr lang="en-US" sz="1000" kern="1200">
                <a:solidFill>
                  <a:srgbClr val="0070C0"/>
                </a:solidFill>
                <a:latin typeface="Roboto" panose="02000000000000000000" pitchFamily="2" charset="0"/>
                <a:ea typeface="Roboto" panose="02000000000000000000" pitchFamily="2" charset="0"/>
                <a:cs typeface="Arial" pitchFamily="34" charset="0"/>
              </a:rPr>
              <a:t>address </a:t>
            </a:r>
            <a:r>
              <a:rPr lang="en-US" sz="1000" kern="1200">
                <a:solidFill>
                  <a:schemeClr val="tx1"/>
                </a:solidFill>
                <a:latin typeface="Roboto" panose="02000000000000000000" pitchFamily="2" charset="0"/>
                <a:ea typeface="Roboto" panose="02000000000000000000" pitchFamily="2" charset="0"/>
                <a:cs typeface="Arial" pitchFamily="34" charset="0"/>
              </a:rPr>
              <a:t>và thêm</a:t>
            </a:r>
            <a:r>
              <a:rPr lang="en-US" sz="1000" kern="1200">
                <a:solidFill>
                  <a:srgbClr val="0070C0"/>
                </a:solidFill>
                <a:latin typeface="Roboto" panose="02000000000000000000" pitchFamily="2" charset="0"/>
                <a:ea typeface="Roboto" panose="02000000000000000000" pitchFamily="2" charset="0"/>
                <a:cs typeface="Arial" pitchFamily="34" charset="0"/>
              </a:rPr>
              <a:t> program</a:t>
            </a:r>
            <a:r>
              <a:rPr lang="en-US" sz="1000" kern="1200">
                <a:solidFill>
                  <a:schemeClr val="tx1"/>
                </a:solidFill>
                <a:latin typeface="Roboto" panose="02000000000000000000" pitchFamily="2" charset="0"/>
                <a:ea typeface="Roboto" panose="02000000000000000000" pitchFamily="2" charset="0"/>
                <a:cs typeface="Arial" pitchFamily="34" charset="0"/>
              </a:rPr>
              <a:t>, </a:t>
            </a:r>
            <a:r>
              <a:rPr lang="en-US" sz="1000" kern="1200">
                <a:solidFill>
                  <a:srgbClr val="0070C0"/>
                </a:solidFill>
                <a:latin typeface="Roboto" panose="02000000000000000000" pitchFamily="2" charset="0"/>
                <a:ea typeface="Roboto" panose="02000000000000000000" pitchFamily="2" charset="0"/>
                <a:cs typeface="Arial" pitchFamily="34" charset="0"/>
              </a:rPr>
              <a:t>year</a:t>
            </a:r>
            <a:r>
              <a:rPr lang="en-VN" sz="1000">
                <a:solidFill>
                  <a:schemeClr val="tx1"/>
                </a:solidFill>
                <a:latin typeface="Roboto" panose="02000000000000000000" pitchFamily="2" charset="0"/>
                <a:ea typeface="Roboto" panose="02000000000000000000" pitchFamily="2" charset="0"/>
              </a:rPr>
              <a:t> </a:t>
            </a:r>
            <a:endParaRPr lang="en-VN" sz="1000">
              <a:solidFill>
                <a:srgbClr val="C00000"/>
              </a:solidFill>
              <a:latin typeface="Roboto" panose="02000000000000000000" pitchFamily="2" charset="0"/>
              <a:ea typeface="Roboto" panose="02000000000000000000" pitchFamily="2" charset="0"/>
            </a:endParaRPr>
          </a:p>
        </p:txBody>
      </p:sp>
      <p:sp>
        <p:nvSpPr>
          <p:cNvPr id="16" name="Line Callout 2 15">
            <a:extLst>
              <a:ext uri="{FF2B5EF4-FFF2-40B4-BE49-F238E27FC236}">
                <a16:creationId xmlns:a16="http://schemas.microsoft.com/office/drawing/2014/main" id="{41866CD6-3B77-2919-2933-7DE15563AF84}"/>
              </a:ext>
            </a:extLst>
          </p:cNvPr>
          <p:cNvSpPr/>
          <p:nvPr/>
        </p:nvSpPr>
        <p:spPr>
          <a:xfrm>
            <a:off x="4697768" y="2813802"/>
            <a:ext cx="2031464" cy="440126"/>
          </a:xfrm>
          <a:prstGeom prst="borderCallout2">
            <a:avLst>
              <a:gd name="adj1" fmla="val 100581"/>
              <a:gd name="adj2" fmla="val 95892"/>
              <a:gd name="adj3" fmla="val 346560"/>
              <a:gd name="adj4" fmla="val 94537"/>
              <a:gd name="adj5" fmla="val 432054"/>
              <a:gd name="adj6" fmla="val -8806"/>
            </a:avLst>
          </a:prstGeom>
        </p:spPr>
        <p:style>
          <a:lnRef idx="1">
            <a:schemeClr val="accent5"/>
          </a:lnRef>
          <a:fillRef idx="2">
            <a:schemeClr val="accent5"/>
          </a:fillRef>
          <a:effectRef idx="1">
            <a:schemeClr val="accent5"/>
          </a:effectRef>
          <a:fontRef idx="minor">
            <a:schemeClr val="dk1"/>
          </a:fontRef>
        </p:style>
        <p:txBody>
          <a:bodyPr rtlCol="0" anchor="ctr"/>
          <a:lstStyle/>
          <a:p>
            <a:pPr algn="just"/>
            <a:r>
              <a:rPr lang="en-VN" sz="1000">
                <a:solidFill>
                  <a:schemeClr val="tx1"/>
                </a:solidFill>
                <a:latin typeface="Roboto" panose="02000000000000000000" pitchFamily="2" charset="0"/>
                <a:ea typeface="Roboto" panose="02000000000000000000" pitchFamily="2" charset="0"/>
              </a:rPr>
              <a:t>In các thông tin </a:t>
            </a:r>
            <a:r>
              <a:rPr lang="en-US" sz="1000" kern="1200">
                <a:solidFill>
                  <a:srgbClr val="0070C0"/>
                </a:solidFill>
                <a:latin typeface="Roboto" panose="02000000000000000000" pitchFamily="2" charset="0"/>
                <a:ea typeface="Roboto" panose="02000000000000000000" pitchFamily="2" charset="0"/>
                <a:cs typeface="Arial" pitchFamily="34" charset="0"/>
              </a:rPr>
              <a:t>n</a:t>
            </a:r>
            <a:r>
              <a:rPr lang="en-VN" sz="1000" kern="1200">
                <a:solidFill>
                  <a:srgbClr val="0070C0"/>
                </a:solidFill>
                <a:latin typeface="Roboto" panose="02000000000000000000" pitchFamily="2" charset="0"/>
                <a:ea typeface="Roboto" panose="02000000000000000000" pitchFamily="2" charset="0"/>
                <a:cs typeface="Arial" pitchFamily="34" charset="0"/>
              </a:rPr>
              <a:t>ame</a:t>
            </a:r>
            <a:r>
              <a:rPr lang="en-VN" sz="1000" kern="1200">
                <a:solidFill>
                  <a:schemeClr val="tx1"/>
                </a:solidFill>
                <a:latin typeface="Roboto" panose="02000000000000000000" pitchFamily="2" charset="0"/>
                <a:ea typeface="Roboto" panose="02000000000000000000" pitchFamily="2" charset="0"/>
                <a:cs typeface="Arial" pitchFamily="34" charset="0"/>
              </a:rPr>
              <a:t>, </a:t>
            </a:r>
            <a:r>
              <a:rPr lang="en-VN" sz="1000" kern="1200">
                <a:solidFill>
                  <a:srgbClr val="0070C0"/>
                </a:solidFill>
                <a:latin typeface="Roboto" panose="02000000000000000000" pitchFamily="2" charset="0"/>
                <a:ea typeface="Roboto" panose="02000000000000000000" pitchFamily="2" charset="0"/>
                <a:cs typeface="Arial" pitchFamily="34" charset="0"/>
              </a:rPr>
              <a:t>birthYear</a:t>
            </a:r>
            <a:r>
              <a:rPr lang="en-VN" sz="1000" kern="1200">
                <a:solidFill>
                  <a:schemeClr val="tx1"/>
                </a:solidFill>
                <a:latin typeface="Roboto" panose="02000000000000000000" pitchFamily="2" charset="0"/>
                <a:ea typeface="Roboto" panose="02000000000000000000" pitchFamily="2" charset="0"/>
                <a:cs typeface="Arial" pitchFamily="34" charset="0"/>
              </a:rPr>
              <a:t>,  </a:t>
            </a:r>
            <a:r>
              <a:rPr lang="en-US" sz="1000" kern="1200">
                <a:solidFill>
                  <a:srgbClr val="0070C0"/>
                </a:solidFill>
                <a:latin typeface="Roboto" panose="02000000000000000000" pitchFamily="2" charset="0"/>
                <a:ea typeface="Roboto" panose="02000000000000000000" pitchFamily="2" charset="0"/>
                <a:cs typeface="Arial" pitchFamily="34" charset="0"/>
              </a:rPr>
              <a:t>address </a:t>
            </a:r>
            <a:r>
              <a:rPr lang="en-US" sz="1000" kern="1200">
                <a:solidFill>
                  <a:schemeClr val="tx1"/>
                </a:solidFill>
                <a:latin typeface="Roboto" panose="02000000000000000000" pitchFamily="2" charset="0"/>
                <a:ea typeface="Roboto" panose="02000000000000000000" pitchFamily="2" charset="0"/>
                <a:cs typeface="Arial" pitchFamily="34" charset="0"/>
              </a:rPr>
              <a:t>và thêm</a:t>
            </a:r>
            <a:r>
              <a:rPr lang="en-US" sz="1000" kern="1200">
                <a:solidFill>
                  <a:srgbClr val="0070C0"/>
                </a:solidFill>
                <a:latin typeface="Roboto" panose="02000000000000000000" pitchFamily="2" charset="0"/>
                <a:ea typeface="Roboto" panose="02000000000000000000" pitchFamily="2" charset="0"/>
                <a:cs typeface="Arial" pitchFamily="34" charset="0"/>
              </a:rPr>
              <a:t> department</a:t>
            </a:r>
            <a:r>
              <a:rPr lang="en-US" sz="1000" kern="1200">
                <a:solidFill>
                  <a:schemeClr val="tx1"/>
                </a:solidFill>
                <a:latin typeface="Roboto" panose="02000000000000000000" pitchFamily="2" charset="0"/>
                <a:ea typeface="Roboto" panose="02000000000000000000" pitchFamily="2" charset="0"/>
                <a:cs typeface="Arial" pitchFamily="34" charset="0"/>
              </a:rPr>
              <a:t>, </a:t>
            </a:r>
            <a:r>
              <a:rPr lang="en-US" sz="1000" kern="1200">
                <a:solidFill>
                  <a:srgbClr val="0070C0"/>
                </a:solidFill>
                <a:latin typeface="Roboto" panose="02000000000000000000" pitchFamily="2" charset="0"/>
                <a:ea typeface="Roboto" panose="02000000000000000000" pitchFamily="2" charset="0"/>
                <a:cs typeface="Arial" pitchFamily="34" charset="0"/>
              </a:rPr>
              <a:t>salary</a:t>
            </a:r>
            <a:r>
              <a:rPr lang="en-VN" sz="1000">
                <a:solidFill>
                  <a:schemeClr val="tx1"/>
                </a:solidFill>
                <a:latin typeface="Roboto" panose="02000000000000000000" pitchFamily="2" charset="0"/>
                <a:ea typeface="Roboto" panose="02000000000000000000" pitchFamily="2" charset="0"/>
              </a:rPr>
              <a:t> </a:t>
            </a:r>
            <a:endParaRPr lang="en-VN" sz="1000">
              <a:solidFill>
                <a:srgbClr val="C00000"/>
              </a:solidFill>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749990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3"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strips(upRight)">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3"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strips(upRight)">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3"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strips(upRight)">
                                      <p:cBhvr>
                                        <p:cTn id="1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B75EB-42E3-C744-9CAF-7D2DB53CDAC0}"/>
              </a:ext>
            </a:extLst>
          </p:cNvPr>
          <p:cNvSpPr>
            <a:spLocks noGrp="1"/>
          </p:cNvSpPr>
          <p:nvPr>
            <p:ph type="title"/>
          </p:nvPr>
        </p:nvSpPr>
        <p:spPr/>
        <p:txBody>
          <a:bodyPr/>
          <a:lstStyle/>
          <a:p>
            <a:r>
              <a:rPr lang="en-VN"/>
              <a:t>Overriding</a:t>
            </a:r>
          </a:p>
        </p:txBody>
      </p:sp>
      <p:sp>
        <p:nvSpPr>
          <p:cNvPr id="3" name="Text Placeholder 2">
            <a:extLst>
              <a:ext uri="{FF2B5EF4-FFF2-40B4-BE49-F238E27FC236}">
                <a16:creationId xmlns:a16="http://schemas.microsoft.com/office/drawing/2014/main" id="{915ED961-82CE-F140-B979-1794E0DE9605}"/>
              </a:ext>
            </a:extLst>
          </p:cNvPr>
          <p:cNvSpPr>
            <a:spLocks noGrp="1"/>
          </p:cNvSpPr>
          <p:nvPr>
            <p:ph type="body" idx="1"/>
          </p:nvPr>
        </p:nvSpPr>
        <p:spPr>
          <a:xfrm>
            <a:off x="610706" y="1327350"/>
            <a:ext cx="5637694" cy="3624750"/>
          </a:xfrm>
        </p:spPr>
        <p:txBody>
          <a:bodyPr/>
          <a:lstStyle/>
          <a:p>
            <a:pPr algn="just">
              <a:buFont typeface="Wingdings" pitchFamily="2" charset="2"/>
              <a:buChar char="§"/>
            </a:pPr>
            <a:r>
              <a:rPr lang="en-VN" sz="2000">
                <a:solidFill>
                  <a:schemeClr val="accent5"/>
                </a:solidFill>
              </a:rPr>
              <a:t>Từ khóa </a:t>
            </a:r>
            <a:r>
              <a:rPr lang="en-VN" sz="2000">
                <a:solidFill>
                  <a:srgbClr val="0432FF"/>
                </a:solidFill>
              </a:rPr>
              <a:t>virtual</a:t>
            </a:r>
            <a:r>
              <a:rPr lang="en-VN" sz="2000">
                <a:solidFill>
                  <a:schemeClr val="tx1"/>
                </a:solidFill>
              </a:rPr>
              <a:t>: </a:t>
            </a:r>
            <a:r>
              <a:rPr lang="vi-VN" sz="2000">
                <a:solidFill>
                  <a:schemeClr val="tx1"/>
                </a:solidFill>
              </a:rPr>
              <a:t>đặt trước phương thức ở lớp cơ sở để </a:t>
            </a:r>
            <a:r>
              <a:rPr lang="vi-VN" sz="2000">
                <a:solidFill>
                  <a:srgbClr val="C00000"/>
                </a:solidFill>
              </a:rPr>
              <a:t>khai báo đây là phương thức ảo </a:t>
            </a:r>
            <a:r>
              <a:rPr lang="vi-VN" sz="2000">
                <a:solidFill>
                  <a:schemeClr val="tx1"/>
                </a:solidFill>
              </a:rPr>
              <a:t>và </a:t>
            </a:r>
            <a:r>
              <a:rPr lang="vi-VN" sz="2000">
                <a:solidFill>
                  <a:srgbClr val="C00000"/>
                </a:solidFill>
              </a:rPr>
              <a:t>có thể được định nghĩa lại </a:t>
            </a:r>
            <a:r>
              <a:rPr lang="vi-VN" sz="2000">
                <a:solidFill>
                  <a:schemeClr val="tx1"/>
                </a:solidFill>
              </a:rPr>
              <a:t>ở các lớp dẫn xuất</a:t>
            </a:r>
          </a:p>
          <a:p>
            <a:pPr algn="just">
              <a:buFont typeface="Wingdings" pitchFamily="2" charset="2"/>
              <a:buChar char="§"/>
            </a:pPr>
            <a:r>
              <a:rPr lang="en-VN" sz="2000">
                <a:solidFill>
                  <a:schemeClr val="accent5"/>
                </a:solidFill>
              </a:rPr>
              <a:t>Từ khóa </a:t>
            </a:r>
            <a:r>
              <a:rPr lang="en-VN" sz="2000">
                <a:solidFill>
                  <a:srgbClr val="0432FF"/>
                </a:solidFill>
              </a:rPr>
              <a:t>override</a:t>
            </a:r>
            <a:r>
              <a:rPr lang="en-VN" sz="2000">
                <a:solidFill>
                  <a:schemeClr val="tx1"/>
                </a:solidFill>
              </a:rPr>
              <a:t>: </a:t>
            </a:r>
            <a:r>
              <a:rPr lang="vi-VN" sz="2000">
                <a:solidFill>
                  <a:schemeClr val="tx1"/>
                </a:solidFill>
              </a:rPr>
              <a:t>khai báo việc </a:t>
            </a:r>
            <a:r>
              <a:rPr lang="vi-VN" sz="2000">
                <a:solidFill>
                  <a:srgbClr val="C00000"/>
                </a:solidFill>
              </a:rPr>
              <a:t>cài đặt lại phương thức virtual</a:t>
            </a:r>
            <a:r>
              <a:rPr lang="vi-VN" sz="2000">
                <a:solidFill>
                  <a:schemeClr val="tx1"/>
                </a:solidFill>
              </a:rPr>
              <a:t> của lớp cơ sở ở lớp dẫn xuất</a:t>
            </a:r>
          </a:p>
          <a:p>
            <a:pPr algn="just">
              <a:buFont typeface="Wingdings" pitchFamily="2" charset="2"/>
              <a:buChar char="§"/>
            </a:pPr>
            <a:endParaRPr lang="vi-VN" sz="2000">
              <a:solidFill>
                <a:schemeClr val="tx1"/>
              </a:solidFill>
            </a:endParaRPr>
          </a:p>
        </p:txBody>
      </p:sp>
      <p:sp>
        <p:nvSpPr>
          <p:cNvPr id="10" name="Slide Number Placeholder 9">
            <a:extLst>
              <a:ext uri="{FF2B5EF4-FFF2-40B4-BE49-F238E27FC236}">
                <a16:creationId xmlns:a16="http://schemas.microsoft.com/office/drawing/2014/main" id="{E0492333-E1FD-0743-A73D-1995560B0D93}"/>
              </a:ext>
            </a:extLst>
          </p:cNvPr>
          <p:cNvSpPr>
            <a:spLocks noGrp="1"/>
          </p:cNvSpPr>
          <p:nvPr>
            <p:ph type="sldNum" idx="12"/>
          </p:nvPr>
        </p:nvSpPr>
        <p:spPr/>
        <p:txBody>
          <a:bodyPr/>
          <a:lstStyle/>
          <a:p>
            <a:fld id="{00000000-1234-1234-1234-123412341234}" type="slidenum">
              <a:rPr lang="en"/>
              <a:pPr/>
              <a:t>23</a:t>
            </a:fld>
            <a:endParaRPr lang="en"/>
          </a:p>
        </p:txBody>
      </p:sp>
    </p:spTree>
    <p:extLst>
      <p:ext uri="{BB962C8B-B14F-4D97-AF65-F5344CB8AC3E}">
        <p14:creationId xmlns:p14="http://schemas.microsoft.com/office/powerpoint/2010/main" val="20062431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B75EB-42E3-C744-9CAF-7D2DB53CDAC0}"/>
              </a:ext>
            </a:extLst>
          </p:cNvPr>
          <p:cNvSpPr>
            <a:spLocks noGrp="1"/>
          </p:cNvSpPr>
          <p:nvPr>
            <p:ph type="title"/>
          </p:nvPr>
        </p:nvSpPr>
        <p:spPr/>
        <p:txBody>
          <a:bodyPr/>
          <a:lstStyle/>
          <a:p>
            <a:r>
              <a:rPr lang="en-VN"/>
              <a:t>Overriding</a:t>
            </a:r>
          </a:p>
        </p:txBody>
      </p:sp>
      <p:sp>
        <p:nvSpPr>
          <p:cNvPr id="10" name="Slide Number Placeholder 9">
            <a:extLst>
              <a:ext uri="{FF2B5EF4-FFF2-40B4-BE49-F238E27FC236}">
                <a16:creationId xmlns:a16="http://schemas.microsoft.com/office/drawing/2014/main" id="{E0492333-E1FD-0743-A73D-1995560B0D93}"/>
              </a:ext>
            </a:extLst>
          </p:cNvPr>
          <p:cNvSpPr>
            <a:spLocks noGrp="1"/>
          </p:cNvSpPr>
          <p:nvPr>
            <p:ph type="sldNum" idx="12"/>
          </p:nvPr>
        </p:nvSpPr>
        <p:spPr/>
        <p:txBody>
          <a:bodyPr/>
          <a:lstStyle/>
          <a:p>
            <a:fld id="{00000000-1234-1234-1234-123412341234}" type="slidenum">
              <a:rPr lang="en"/>
              <a:pPr/>
              <a:t>24</a:t>
            </a:fld>
            <a:endParaRPr lang="en"/>
          </a:p>
        </p:txBody>
      </p:sp>
      <p:sp>
        <p:nvSpPr>
          <p:cNvPr id="8" name="Content Placeholder 5">
            <a:extLst>
              <a:ext uri="{FF2B5EF4-FFF2-40B4-BE49-F238E27FC236}">
                <a16:creationId xmlns:a16="http://schemas.microsoft.com/office/drawing/2014/main" id="{06F1F341-6005-0740-A644-D6A2036ED08B}"/>
              </a:ext>
            </a:extLst>
          </p:cNvPr>
          <p:cNvSpPr txBox="1">
            <a:spLocks/>
          </p:cNvSpPr>
          <p:nvPr/>
        </p:nvSpPr>
        <p:spPr>
          <a:xfrm>
            <a:off x="124553" y="1288406"/>
            <a:ext cx="5252586" cy="1180778"/>
          </a:xfrm>
          <a:prstGeom prst="rect">
            <a:avLst/>
          </a:prstGeom>
          <a:solidFill>
            <a:sysClr val="window" lastClr="FFFFFF"/>
          </a:solidFill>
          <a:ln>
            <a:solidFill>
              <a:schemeClr val="accent2"/>
            </a:solidFill>
          </a:ln>
          <a:effectLst>
            <a:outerShdw blurRad="127000" dist="63500" dir="2700000" algn="tl" rotWithShape="0">
              <a:prstClr val="black">
                <a:alpha val="40000"/>
              </a:prstClr>
            </a:outerShdw>
          </a:effectLst>
        </p:spPr>
        <p:txBody>
          <a:bodyPr>
            <a:noAutofit/>
          </a:bodyPr>
          <a:lstStyle>
            <a:lvl1pPr marL="308610" indent="-257175" algn="l" rtl="0" eaLnBrk="1" latinLnBrk="0" hangingPunct="1">
              <a:spcBef>
                <a:spcPts val="525"/>
              </a:spcBef>
              <a:buSzPct val="95000"/>
              <a:buFont typeface="Wingdings"/>
              <a:buChar char=""/>
              <a:defRPr sz="1500" kern="1200" spc="0">
                <a:solidFill>
                  <a:schemeClr val="tx1"/>
                </a:solidFill>
                <a:latin typeface="+mn-lt"/>
                <a:ea typeface="+mn-ea"/>
                <a:cs typeface="Arial" pitchFamily="34" charset="0"/>
              </a:defRPr>
            </a:lvl1pPr>
            <a:lvl2pPr marL="555498" indent="-214313" algn="l" rtl="0" eaLnBrk="1" latinLnBrk="0" hangingPunct="1">
              <a:spcBef>
                <a:spcPct val="20000"/>
              </a:spcBef>
              <a:buClr>
                <a:schemeClr val="accent2"/>
              </a:buClr>
              <a:buSzPct val="90000"/>
              <a:buFont typeface="Wingdings"/>
              <a:buChar char=""/>
              <a:defRPr sz="1350" kern="1200" spc="0">
                <a:solidFill>
                  <a:schemeClr val="tx1"/>
                </a:solidFill>
                <a:latin typeface="+mn-lt"/>
                <a:ea typeface="+mn-ea"/>
                <a:cs typeface="Arial" pitchFamily="34" charset="0"/>
              </a:defRPr>
            </a:lvl2pPr>
            <a:lvl3pPr marL="747522" indent="-171450" algn="l" rtl="0" eaLnBrk="1" latinLnBrk="0" hangingPunct="1">
              <a:spcBef>
                <a:spcPct val="20000"/>
              </a:spcBef>
              <a:buClr>
                <a:schemeClr val="accent2"/>
              </a:buClr>
              <a:buFont typeface="Wingdings 2"/>
              <a:buChar char=""/>
              <a:defRPr sz="1200" kern="1200" spc="0">
                <a:solidFill>
                  <a:schemeClr val="tx1"/>
                </a:solidFill>
                <a:latin typeface="+mn-lt"/>
                <a:ea typeface="+mn-ea"/>
                <a:cs typeface="Arial" pitchFamily="34" charset="0"/>
              </a:defRPr>
            </a:lvl3pPr>
            <a:lvl4pPr marL="946404" indent="-171450" algn="l" rtl="0" eaLnBrk="1" latinLnBrk="0" hangingPunct="1">
              <a:spcBef>
                <a:spcPct val="20000"/>
              </a:spcBef>
              <a:buClr>
                <a:schemeClr val="accent3"/>
              </a:buClr>
              <a:buFont typeface="Wingdings 3"/>
              <a:buChar char=""/>
              <a:defRPr sz="1200" kern="1200" spc="0">
                <a:solidFill>
                  <a:schemeClr val="tx1"/>
                </a:solidFill>
                <a:latin typeface="+mn-lt"/>
                <a:ea typeface="+mn-ea"/>
                <a:cs typeface="Arial" pitchFamily="34" charset="0"/>
              </a:defRPr>
            </a:lvl4pPr>
            <a:lvl5pPr marL="1110996" indent="-157734" algn="l" rtl="0" eaLnBrk="1" latinLnBrk="0" hangingPunct="1">
              <a:spcBef>
                <a:spcPct val="20000"/>
              </a:spcBef>
              <a:buClr>
                <a:schemeClr val="accent3"/>
              </a:buClr>
              <a:buFont typeface="Wingdings 2"/>
              <a:buChar char=""/>
              <a:defRPr sz="1050" kern="1200" spc="0">
                <a:solidFill>
                  <a:schemeClr val="tx1"/>
                </a:solidFill>
                <a:latin typeface="+mn-lt"/>
                <a:ea typeface="+mn-ea"/>
                <a:cs typeface="Arial" pitchFamily="34" charset="0"/>
              </a:defRPr>
            </a:lvl5pPr>
            <a:lvl6pPr marL="1282446" indent="-157734" algn="l" rtl="0" eaLnBrk="1" latinLnBrk="0" hangingPunct="1">
              <a:spcBef>
                <a:spcPct val="20000"/>
              </a:spcBef>
              <a:buClr>
                <a:schemeClr val="accent3"/>
              </a:buClr>
              <a:buFont typeface="Wingdings 2"/>
              <a:buChar char=""/>
              <a:defRPr sz="1350" kern="1200">
                <a:solidFill>
                  <a:schemeClr val="tx1"/>
                </a:solidFill>
                <a:latin typeface="+mn-lt"/>
                <a:ea typeface="+mn-ea"/>
                <a:cs typeface="+mn-cs"/>
              </a:defRPr>
            </a:lvl6pPr>
            <a:lvl7pPr marL="1426464"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7pPr>
            <a:lvl8pPr marL="1570482"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8pPr>
            <a:lvl9pPr marL="1714500"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9pPr>
            <a:extLst/>
          </a:lstStyle>
          <a:p>
            <a:pPr marL="51435" indent="0">
              <a:spcBef>
                <a:spcPts val="0"/>
              </a:spcBef>
              <a:buNone/>
            </a:pPr>
            <a:r>
              <a:rPr lang="en-US" sz="1000" dirty="0">
                <a:solidFill>
                  <a:srgbClr val="FF9800"/>
                </a:solidFill>
                <a:latin typeface="Consolas" panose="020B0609020204030204" pitchFamily="49" charset="0"/>
                <a:cs typeface="Consolas" panose="020B0609020204030204" pitchFamily="49" charset="0"/>
              </a:rPr>
              <a:t>public</a:t>
            </a:r>
            <a:r>
              <a:rPr lang="en-US" sz="1000" i="1" dirty="0">
                <a:solidFill>
                  <a:srgbClr val="FF9800"/>
                </a:solidFill>
                <a:latin typeface="Consolas" panose="020B0609020204030204" pitchFamily="49" charset="0"/>
                <a:cs typeface="Consolas" panose="020B0609020204030204" pitchFamily="49" charset="0"/>
              </a:rPr>
              <a:t> </a:t>
            </a:r>
            <a:r>
              <a:rPr lang="en-US" sz="1000">
                <a:solidFill>
                  <a:srgbClr val="0000FF"/>
                </a:solidFill>
                <a:latin typeface="Consolas" panose="020B0609020204030204" pitchFamily="49" charset="0"/>
                <a:cs typeface="Consolas" panose="020B0609020204030204" pitchFamily="49" charset="0"/>
              </a:rPr>
              <a:t>class </a:t>
            </a:r>
            <a:r>
              <a:rPr lang="en-US" sz="1000" dirty="0" err="1">
                <a:solidFill>
                  <a:srgbClr val="FF0000"/>
                </a:solidFill>
                <a:latin typeface="Consolas" panose="020B0609020204030204" pitchFamily="49" charset="0"/>
                <a:cs typeface="Consolas" panose="020B0609020204030204" pitchFamily="49" charset="0"/>
              </a:rPr>
              <a:t>Person </a:t>
            </a:r>
            <a:r>
              <a:rPr lang="en-US" sz="1000" dirty="0">
                <a:latin typeface="Consolas" panose="020B0609020204030204" pitchFamily="49" charset="0"/>
                <a:cs typeface="Consolas" panose="020B0609020204030204" pitchFamily="49" charset="0"/>
              </a:rPr>
              <a:t>{</a:t>
            </a:r>
            <a:endParaRPr lang="en-US" sz="1000">
              <a:latin typeface="Consolas" panose="020B0609020204030204" pitchFamily="49" charset="0"/>
              <a:cs typeface="Consolas" panose="020B0609020204030204" pitchFamily="49" charset="0"/>
            </a:endParaRPr>
          </a:p>
          <a:p>
            <a:pPr marL="51435" indent="0">
              <a:spcBef>
                <a:spcPts val="0"/>
              </a:spcBef>
              <a:buNone/>
            </a:pPr>
            <a:r>
              <a:rPr lang="en-US" sz="1000">
                <a:latin typeface="Consolas" panose="020B0609020204030204" pitchFamily="49" charset="0"/>
                <a:cs typeface="Consolas" panose="020B0609020204030204" pitchFamily="49" charset="0"/>
              </a:rPr>
              <a:t>    . . .</a:t>
            </a:r>
          </a:p>
          <a:p>
            <a:pPr marL="51435" indent="0">
              <a:spcBef>
                <a:spcPts val="0"/>
              </a:spcBef>
              <a:buNone/>
            </a:pPr>
            <a:r>
              <a:rPr lang="en-US" sz="1000">
                <a:latin typeface="Consolas" panose="020B0609020204030204" pitchFamily="49" charset="0"/>
                <a:cs typeface="Consolas" panose="020B0609020204030204" pitchFamily="49" charset="0"/>
              </a:rPr>
              <a:t>    </a:t>
            </a:r>
            <a:r>
              <a:rPr lang="en-US" sz="1000" dirty="0">
                <a:solidFill>
                  <a:srgbClr val="FF9800"/>
                </a:solidFill>
                <a:highlight>
                  <a:srgbClr val="FFFF00"/>
                </a:highlight>
                <a:latin typeface="Consolas" panose="020B0609020204030204" pitchFamily="49" charset="0"/>
                <a:cs typeface="Consolas" panose="020B0609020204030204" pitchFamily="49" charset="0"/>
              </a:rPr>
              <a:t>public</a:t>
            </a:r>
            <a:r>
              <a:rPr lang="en-US" sz="1000" i="1">
                <a:solidFill>
                  <a:srgbClr val="FF9800"/>
                </a:solidFill>
                <a:highlight>
                  <a:srgbClr val="FFFF00"/>
                </a:highlight>
                <a:latin typeface="Consolas" panose="020B0609020204030204" pitchFamily="49" charset="0"/>
                <a:cs typeface="Consolas" panose="020B0609020204030204" pitchFamily="49" charset="0"/>
              </a:rPr>
              <a:t> </a:t>
            </a:r>
            <a:r>
              <a:rPr lang="en-US" sz="1000">
                <a:solidFill>
                  <a:srgbClr val="0432FF"/>
                </a:solidFill>
                <a:highlight>
                  <a:srgbClr val="FFFF00"/>
                </a:highlight>
                <a:latin typeface="Consolas" panose="020B0609020204030204" pitchFamily="49" charset="0"/>
                <a:cs typeface="Consolas" panose="020B0609020204030204" pitchFamily="49" charset="0"/>
              </a:rPr>
              <a:t>virtual string </a:t>
            </a:r>
            <a:r>
              <a:rPr lang="en-US" sz="1000">
                <a:solidFill>
                  <a:srgbClr val="FEA400"/>
                </a:solidFill>
                <a:highlight>
                  <a:srgbClr val="FFFF00"/>
                </a:highlight>
                <a:latin typeface="Consolas" panose="020B0609020204030204" pitchFamily="49" charset="0"/>
              </a:rPr>
              <a:t>ToString</a:t>
            </a:r>
            <a:r>
              <a:rPr lang="en-US" sz="1000" dirty="0">
                <a:highlight>
                  <a:srgbClr val="FFFF00"/>
                </a:highlight>
                <a:latin typeface="Consolas" panose="020B0609020204030204" pitchFamily="49" charset="0"/>
                <a:cs typeface="Consolas" panose="020B0609020204030204" pitchFamily="49" charset="0"/>
              </a:rPr>
              <a:t>() </a:t>
            </a:r>
          </a:p>
          <a:p>
            <a:pPr marL="51435" indent="0">
              <a:spcBef>
                <a:spcPts val="0"/>
              </a:spcBef>
              <a:buNone/>
            </a:pPr>
            <a:r>
              <a:rPr lang="en-US" sz="1000" dirty="0">
                <a:latin typeface="Consolas" panose="020B0609020204030204" pitchFamily="49" charset="0"/>
                <a:cs typeface="Consolas" panose="020B0609020204030204" pitchFamily="49" charset="0"/>
              </a:rPr>
              <a:t>    {</a:t>
            </a:r>
          </a:p>
          <a:p>
            <a:pPr marL="51435" indent="0">
              <a:spcBef>
                <a:spcPts val="0"/>
              </a:spcBef>
              <a:buNone/>
            </a:pPr>
            <a:r>
              <a:rPr lang="en-US" sz="1000" dirty="0">
                <a:latin typeface="Consolas" panose="020B0609020204030204" pitchFamily="49" charset="0"/>
                <a:cs typeface="Consolas" panose="020B0609020204030204" pitchFamily="49" charset="0"/>
              </a:rPr>
              <a:t>        return </a:t>
            </a:r>
            <a:r>
              <a:rPr lang="en-US" sz="1000" dirty="0">
                <a:solidFill>
                  <a:srgbClr val="C00000"/>
                </a:solidFill>
                <a:latin typeface="Consolas" panose="020B0609020204030204" pitchFamily="49" charset="0"/>
                <a:cs typeface="Consolas" panose="020B0609020204030204" pitchFamily="49" charset="0"/>
              </a:rPr>
              <a:t>$“Person[{</a:t>
            </a:r>
            <a:r>
              <a:rPr lang="en-US" sz="1000" dirty="0">
                <a:solidFill>
                  <a:srgbClr val="0070C0"/>
                </a:solidFill>
                <a:latin typeface="Consolas" panose="020B0609020204030204" pitchFamily="49" charset="0"/>
                <a:ea typeface="Roboto" panose="02000000000000000000" pitchFamily="2" charset="0"/>
                <a:cs typeface="Consolas" panose="020B0609020204030204" pitchFamily="49" charset="0"/>
              </a:rPr>
              <a:t>n</a:t>
            </a:r>
            <a:r>
              <a:rPr lang="en-VN" sz="1000">
                <a:solidFill>
                  <a:srgbClr val="0070C0"/>
                </a:solidFill>
                <a:latin typeface="Consolas" panose="020B0609020204030204" pitchFamily="49" charset="0"/>
                <a:ea typeface="Roboto" panose="02000000000000000000" pitchFamily="2" charset="0"/>
                <a:cs typeface="Consolas" panose="020B0609020204030204" pitchFamily="49" charset="0"/>
              </a:rPr>
              <a:t>ame</a:t>
            </a:r>
            <a:r>
              <a:rPr lang="en-US" sz="1000" dirty="0">
                <a:solidFill>
                  <a:srgbClr val="C00000"/>
                </a:solidFill>
                <a:latin typeface="Consolas" panose="020B0609020204030204" pitchFamily="49" charset="0"/>
                <a:cs typeface="Consolas" panose="020B0609020204030204" pitchFamily="49" charset="0"/>
              </a:rPr>
              <a:t>} - {</a:t>
            </a:r>
            <a:r>
              <a:rPr lang="en-US" sz="1000">
                <a:solidFill>
                  <a:srgbClr val="0070C0"/>
                </a:solidFill>
                <a:latin typeface="Consolas" panose="020B0609020204030204" pitchFamily="49" charset="0"/>
                <a:ea typeface="Roboto" panose="02000000000000000000" pitchFamily="2" charset="0"/>
                <a:cs typeface="Consolas" panose="020B0609020204030204" pitchFamily="49" charset="0"/>
              </a:rPr>
              <a:t>birthYear</a:t>
            </a:r>
            <a:r>
              <a:rPr lang="en-US" sz="1000" dirty="0">
                <a:solidFill>
                  <a:srgbClr val="C00000"/>
                </a:solidFill>
                <a:latin typeface="Consolas" panose="020B0609020204030204" pitchFamily="49" charset="0"/>
                <a:cs typeface="Consolas" panose="020B0609020204030204" pitchFamily="49" charset="0"/>
              </a:rPr>
              <a:t>} - {</a:t>
            </a:r>
            <a:r>
              <a:rPr lang="en-US" sz="1000">
                <a:solidFill>
                  <a:srgbClr val="0070C0"/>
                </a:solidFill>
                <a:latin typeface="Consolas" panose="020B0609020204030204" pitchFamily="49" charset="0"/>
                <a:ea typeface="Roboto" panose="02000000000000000000" pitchFamily="2" charset="0"/>
                <a:cs typeface="Consolas" panose="020B0609020204030204" pitchFamily="49" charset="0"/>
              </a:rPr>
              <a:t>address</a:t>
            </a:r>
            <a:r>
              <a:rPr lang="en-US" sz="1000" dirty="0">
                <a:solidFill>
                  <a:srgbClr val="C00000"/>
                </a:solidFill>
                <a:latin typeface="Consolas" panose="020B0609020204030204" pitchFamily="49" charset="0"/>
                <a:cs typeface="Consolas" panose="020B0609020204030204" pitchFamily="49" charset="0"/>
              </a:rPr>
              <a:t>}]”</a:t>
            </a:r>
            <a:r>
              <a:rPr lang="en-US" sz="1000" dirty="0">
                <a:latin typeface="Consolas" panose="020B0609020204030204" pitchFamily="49" charset="0"/>
                <a:cs typeface="Consolas" panose="020B0609020204030204" pitchFamily="49" charset="0"/>
              </a:rPr>
              <a:t>;</a:t>
            </a:r>
          </a:p>
          <a:p>
            <a:pPr marL="51435" indent="0">
              <a:spcBef>
                <a:spcPts val="0"/>
              </a:spcBef>
              <a:buNone/>
            </a:pPr>
            <a:r>
              <a:rPr lang="en-US" sz="1000" dirty="0">
                <a:latin typeface="Consolas" panose="020B0609020204030204" pitchFamily="49" charset="0"/>
                <a:cs typeface="Consolas" panose="020B0609020204030204" pitchFamily="49" charset="0"/>
              </a:rPr>
              <a:t>    </a:t>
            </a:r>
            <a:r>
              <a:rPr lang="en-US" sz="1000">
                <a:latin typeface="Consolas" panose="020B0609020204030204" pitchFamily="49" charset="0"/>
                <a:cs typeface="Consolas" panose="020B0609020204030204" pitchFamily="49" charset="0"/>
              </a:rPr>
              <a:t>}</a:t>
            </a:r>
            <a:br>
              <a:rPr lang="en-US" sz="1000" dirty="0">
                <a:latin typeface="Consolas" panose="020B0609020204030204" pitchFamily="49" charset="0"/>
                <a:cs typeface="Consolas" panose="020B0609020204030204" pitchFamily="49" charset="0"/>
              </a:rPr>
            </a:br>
            <a:r>
              <a:rPr lang="en-US" sz="1000" dirty="0">
                <a:latin typeface="Consolas" panose="020B0609020204030204" pitchFamily="49" charset="0"/>
                <a:cs typeface="Consolas" panose="020B0609020204030204" pitchFamily="49" charset="0"/>
              </a:rPr>
              <a:t>}</a:t>
            </a:r>
          </a:p>
          <a:p>
            <a:pPr marL="51435" marR="0" lvl="0" indent="0" algn="l" defTabSz="914400" rtl="0" eaLnBrk="1" fontAlgn="auto" latinLnBrk="0" hangingPunct="1">
              <a:lnSpc>
                <a:spcPct val="100000"/>
              </a:lnSpc>
              <a:spcBef>
                <a:spcPts val="0"/>
              </a:spcBef>
              <a:spcAft>
                <a:spcPts val="0"/>
              </a:spcAft>
              <a:buClrTx/>
              <a:buSzPct val="95000"/>
              <a:buFont typeface="Wingdings"/>
              <a:buNone/>
              <a:tabLst/>
              <a:defRPr/>
            </a:pPr>
            <a:endParaRPr kumimoji="0" lang="en-US" sz="1000" b="0" i="0" u="none" strike="noStrike" kern="1200" cap="none" spc="0" normalizeH="0" baseline="0" noProof="0">
              <a:ln>
                <a:noFill/>
              </a:ln>
              <a:solidFill>
                <a:prstClr val="black"/>
              </a:solidFill>
              <a:effectLst/>
              <a:uLnTx/>
              <a:uFillTx/>
              <a:latin typeface="Consolas" panose="020B0609020204030204" pitchFamily="49" charset="0"/>
            </a:endParaRPr>
          </a:p>
        </p:txBody>
      </p:sp>
      <p:sp>
        <p:nvSpPr>
          <p:cNvPr id="5" name="Content Placeholder 5">
            <a:extLst>
              <a:ext uri="{FF2B5EF4-FFF2-40B4-BE49-F238E27FC236}">
                <a16:creationId xmlns:a16="http://schemas.microsoft.com/office/drawing/2014/main" id="{EDBD7197-163C-F871-11C8-578D8479B2E7}"/>
              </a:ext>
            </a:extLst>
          </p:cNvPr>
          <p:cNvSpPr txBox="1">
            <a:spLocks/>
          </p:cNvSpPr>
          <p:nvPr/>
        </p:nvSpPr>
        <p:spPr>
          <a:xfrm>
            <a:off x="124553" y="2531909"/>
            <a:ext cx="5252586" cy="1180778"/>
          </a:xfrm>
          <a:prstGeom prst="rect">
            <a:avLst/>
          </a:prstGeom>
          <a:solidFill>
            <a:sysClr val="window" lastClr="FFFFFF"/>
          </a:solidFill>
          <a:ln>
            <a:solidFill>
              <a:schemeClr val="accent2"/>
            </a:solidFill>
          </a:ln>
          <a:effectLst>
            <a:outerShdw blurRad="127000" dist="63500" dir="2700000" algn="tl" rotWithShape="0">
              <a:prstClr val="black">
                <a:alpha val="40000"/>
              </a:prstClr>
            </a:outerShdw>
          </a:effectLst>
        </p:spPr>
        <p:txBody>
          <a:bodyPr>
            <a:noAutofit/>
          </a:bodyPr>
          <a:lstStyle>
            <a:lvl1pPr marL="308610" indent="-257175" algn="l" rtl="0" eaLnBrk="1" latinLnBrk="0" hangingPunct="1">
              <a:spcBef>
                <a:spcPts val="525"/>
              </a:spcBef>
              <a:buSzPct val="95000"/>
              <a:buFont typeface="Wingdings"/>
              <a:buChar char=""/>
              <a:defRPr sz="1500" kern="1200" spc="0">
                <a:solidFill>
                  <a:schemeClr val="tx1"/>
                </a:solidFill>
                <a:latin typeface="+mn-lt"/>
                <a:ea typeface="+mn-ea"/>
                <a:cs typeface="Arial" pitchFamily="34" charset="0"/>
              </a:defRPr>
            </a:lvl1pPr>
            <a:lvl2pPr marL="555498" indent="-214313" algn="l" rtl="0" eaLnBrk="1" latinLnBrk="0" hangingPunct="1">
              <a:spcBef>
                <a:spcPct val="20000"/>
              </a:spcBef>
              <a:buClr>
                <a:schemeClr val="accent2"/>
              </a:buClr>
              <a:buSzPct val="90000"/>
              <a:buFont typeface="Wingdings"/>
              <a:buChar char=""/>
              <a:defRPr sz="1350" kern="1200" spc="0">
                <a:solidFill>
                  <a:schemeClr val="tx1"/>
                </a:solidFill>
                <a:latin typeface="+mn-lt"/>
                <a:ea typeface="+mn-ea"/>
                <a:cs typeface="Arial" pitchFamily="34" charset="0"/>
              </a:defRPr>
            </a:lvl2pPr>
            <a:lvl3pPr marL="747522" indent="-171450" algn="l" rtl="0" eaLnBrk="1" latinLnBrk="0" hangingPunct="1">
              <a:spcBef>
                <a:spcPct val="20000"/>
              </a:spcBef>
              <a:buClr>
                <a:schemeClr val="accent2"/>
              </a:buClr>
              <a:buFont typeface="Wingdings 2"/>
              <a:buChar char=""/>
              <a:defRPr sz="1200" kern="1200" spc="0">
                <a:solidFill>
                  <a:schemeClr val="tx1"/>
                </a:solidFill>
                <a:latin typeface="+mn-lt"/>
                <a:ea typeface="+mn-ea"/>
                <a:cs typeface="Arial" pitchFamily="34" charset="0"/>
              </a:defRPr>
            </a:lvl3pPr>
            <a:lvl4pPr marL="946404" indent="-171450" algn="l" rtl="0" eaLnBrk="1" latinLnBrk="0" hangingPunct="1">
              <a:spcBef>
                <a:spcPct val="20000"/>
              </a:spcBef>
              <a:buClr>
                <a:schemeClr val="accent3"/>
              </a:buClr>
              <a:buFont typeface="Wingdings 3"/>
              <a:buChar char=""/>
              <a:defRPr sz="1200" kern="1200" spc="0">
                <a:solidFill>
                  <a:schemeClr val="tx1"/>
                </a:solidFill>
                <a:latin typeface="+mn-lt"/>
                <a:ea typeface="+mn-ea"/>
                <a:cs typeface="Arial" pitchFamily="34" charset="0"/>
              </a:defRPr>
            </a:lvl4pPr>
            <a:lvl5pPr marL="1110996" indent="-157734" algn="l" rtl="0" eaLnBrk="1" latinLnBrk="0" hangingPunct="1">
              <a:spcBef>
                <a:spcPct val="20000"/>
              </a:spcBef>
              <a:buClr>
                <a:schemeClr val="accent3"/>
              </a:buClr>
              <a:buFont typeface="Wingdings 2"/>
              <a:buChar char=""/>
              <a:defRPr sz="1050" kern="1200" spc="0">
                <a:solidFill>
                  <a:schemeClr val="tx1"/>
                </a:solidFill>
                <a:latin typeface="+mn-lt"/>
                <a:ea typeface="+mn-ea"/>
                <a:cs typeface="Arial" pitchFamily="34" charset="0"/>
              </a:defRPr>
            </a:lvl5pPr>
            <a:lvl6pPr marL="1282446" indent="-157734" algn="l" rtl="0" eaLnBrk="1" latinLnBrk="0" hangingPunct="1">
              <a:spcBef>
                <a:spcPct val="20000"/>
              </a:spcBef>
              <a:buClr>
                <a:schemeClr val="accent3"/>
              </a:buClr>
              <a:buFont typeface="Wingdings 2"/>
              <a:buChar char=""/>
              <a:defRPr sz="1350" kern="1200">
                <a:solidFill>
                  <a:schemeClr val="tx1"/>
                </a:solidFill>
                <a:latin typeface="+mn-lt"/>
                <a:ea typeface="+mn-ea"/>
                <a:cs typeface="+mn-cs"/>
              </a:defRPr>
            </a:lvl6pPr>
            <a:lvl7pPr marL="1426464"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7pPr>
            <a:lvl8pPr marL="1570482"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8pPr>
            <a:lvl9pPr marL="1714500"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9pPr>
            <a:extLst/>
          </a:lstStyle>
          <a:p>
            <a:pPr marL="51435" indent="0">
              <a:spcBef>
                <a:spcPts val="0"/>
              </a:spcBef>
              <a:buNone/>
            </a:pPr>
            <a:r>
              <a:rPr lang="en-US" sz="1000" dirty="0">
                <a:solidFill>
                  <a:srgbClr val="FF9800"/>
                </a:solidFill>
                <a:latin typeface="Consolas" panose="020B0609020204030204" pitchFamily="49" charset="0"/>
                <a:cs typeface="Consolas" panose="020B0609020204030204" pitchFamily="49" charset="0"/>
              </a:rPr>
              <a:t>public</a:t>
            </a:r>
            <a:r>
              <a:rPr lang="en-US" sz="1000" i="1" dirty="0">
                <a:solidFill>
                  <a:srgbClr val="FF9800"/>
                </a:solidFill>
                <a:latin typeface="Consolas" panose="020B0609020204030204" pitchFamily="49" charset="0"/>
                <a:cs typeface="Consolas" panose="020B0609020204030204" pitchFamily="49" charset="0"/>
              </a:rPr>
              <a:t> </a:t>
            </a:r>
            <a:r>
              <a:rPr lang="en-US" sz="1000">
                <a:solidFill>
                  <a:srgbClr val="0000FF"/>
                </a:solidFill>
                <a:latin typeface="Consolas" panose="020B0609020204030204" pitchFamily="49" charset="0"/>
                <a:cs typeface="Consolas" panose="020B0609020204030204" pitchFamily="49" charset="0"/>
              </a:rPr>
              <a:t>class </a:t>
            </a:r>
            <a:r>
              <a:rPr lang="en-US" sz="1000">
                <a:solidFill>
                  <a:srgbClr val="FF0000"/>
                </a:solidFill>
                <a:latin typeface="Consolas" panose="020B0609020204030204" pitchFamily="49" charset="0"/>
                <a:cs typeface="Consolas" panose="020B0609020204030204" pitchFamily="49" charset="0"/>
              </a:rPr>
              <a:t>Student</a:t>
            </a:r>
            <a:r>
              <a:rPr lang="en-US" sz="1000">
                <a:solidFill>
                  <a:srgbClr val="0000FF"/>
                </a:solidFill>
                <a:latin typeface="Consolas" panose="020B0609020204030204" pitchFamily="49" charset="0"/>
                <a:cs typeface="Consolas" panose="020B0609020204030204" pitchFamily="49" charset="0"/>
              </a:rPr>
              <a:t> : </a:t>
            </a:r>
            <a:r>
              <a:rPr lang="en-US" sz="1000" dirty="0" err="1">
                <a:solidFill>
                  <a:srgbClr val="FF0000"/>
                </a:solidFill>
                <a:latin typeface="Consolas" panose="020B0609020204030204" pitchFamily="49" charset="0"/>
                <a:cs typeface="Consolas" panose="020B0609020204030204" pitchFamily="49" charset="0"/>
              </a:rPr>
              <a:t>Person </a:t>
            </a:r>
            <a:r>
              <a:rPr lang="en-US" sz="1000" dirty="0">
                <a:latin typeface="Consolas" panose="020B0609020204030204" pitchFamily="49" charset="0"/>
                <a:cs typeface="Consolas" panose="020B0609020204030204" pitchFamily="49" charset="0"/>
              </a:rPr>
              <a:t>{</a:t>
            </a:r>
            <a:endParaRPr lang="en-US" sz="1000">
              <a:latin typeface="Consolas" panose="020B0609020204030204" pitchFamily="49" charset="0"/>
              <a:cs typeface="Consolas" panose="020B0609020204030204" pitchFamily="49" charset="0"/>
            </a:endParaRPr>
          </a:p>
          <a:p>
            <a:pPr marL="51435" indent="0">
              <a:spcBef>
                <a:spcPts val="0"/>
              </a:spcBef>
              <a:buNone/>
            </a:pPr>
            <a:r>
              <a:rPr lang="en-US" sz="1000">
                <a:latin typeface="Consolas" panose="020B0609020204030204" pitchFamily="49" charset="0"/>
                <a:cs typeface="Consolas" panose="020B0609020204030204" pitchFamily="49" charset="0"/>
              </a:rPr>
              <a:t>    . . .</a:t>
            </a:r>
          </a:p>
          <a:p>
            <a:pPr marL="51435" indent="0">
              <a:spcBef>
                <a:spcPts val="0"/>
              </a:spcBef>
              <a:buNone/>
            </a:pPr>
            <a:r>
              <a:rPr lang="en-US" sz="1000">
                <a:latin typeface="Consolas" panose="020B0609020204030204" pitchFamily="49" charset="0"/>
                <a:cs typeface="Consolas" panose="020B0609020204030204" pitchFamily="49" charset="0"/>
              </a:rPr>
              <a:t>    </a:t>
            </a:r>
            <a:r>
              <a:rPr lang="en-US" sz="1000" dirty="0">
                <a:solidFill>
                  <a:srgbClr val="FF9800"/>
                </a:solidFill>
                <a:highlight>
                  <a:srgbClr val="FFFF00"/>
                </a:highlight>
                <a:latin typeface="Consolas" panose="020B0609020204030204" pitchFamily="49" charset="0"/>
                <a:cs typeface="Consolas" panose="020B0609020204030204" pitchFamily="49" charset="0"/>
              </a:rPr>
              <a:t>public</a:t>
            </a:r>
            <a:r>
              <a:rPr lang="en-US" sz="1000" i="1">
                <a:solidFill>
                  <a:srgbClr val="FF9800"/>
                </a:solidFill>
                <a:highlight>
                  <a:srgbClr val="FFFF00"/>
                </a:highlight>
                <a:latin typeface="Consolas" panose="020B0609020204030204" pitchFamily="49" charset="0"/>
                <a:cs typeface="Consolas" panose="020B0609020204030204" pitchFamily="49" charset="0"/>
              </a:rPr>
              <a:t> </a:t>
            </a:r>
            <a:r>
              <a:rPr lang="en-US" sz="1000">
                <a:solidFill>
                  <a:srgbClr val="0432FF"/>
                </a:solidFill>
                <a:highlight>
                  <a:srgbClr val="FFFF00"/>
                </a:highlight>
                <a:latin typeface="Consolas" panose="020B0609020204030204" pitchFamily="49" charset="0"/>
                <a:cs typeface="Consolas" panose="020B0609020204030204" pitchFamily="49" charset="0"/>
              </a:rPr>
              <a:t>override string </a:t>
            </a:r>
            <a:r>
              <a:rPr lang="en-US" sz="1000">
                <a:solidFill>
                  <a:srgbClr val="FEA400"/>
                </a:solidFill>
                <a:highlight>
                  <a:srgbClr val="FFFF00"/>
                </a:highlight>
                <a:latin typeface="Consolas" panose="020B0609020204030204" pitchFamily="49" charset="0"/>
              </a:rPr>
              <a:t>ToString</a:t>
            </a:r>
            <a:r>
              <a:rPr lang="en-US" sz="1000" dirty="0">
                <a:highlight>
                  <a:srgbClr val="FFFF00"/>
                </a:highlight>
                <a:latin typeface="Consolas" panose="020B0609020204030204" pitchFamily="49" charset="0"/>
                <a:cs typeface="Consolas" panose="020B0609020204030204" pitchFamily="49" charset="0"/>
              </a:rPr>
              <a:t>() </a:t>
            </a:r>
          </a:p>
          <a:p>
            <a:pPr marL="51435" indent="0">
              <a:spcBef>
                <a:spcPts val="0"/>
              </a:spcBef>
              <a:buNone/>
            </a:pPr>
            <a:r>
              <a:rPr lang="en-US" sz="1000" dirty="0">
                <a:latin typeface="Consolas" panose="020B0609020204030204" pitchFamily="49" charset="0"/>
                <a:cs typeface="Consolas" panose="020B0609020204030204" pitchFamily="49" charset="0"/>
              </a:rPr>
              <a:t>    {</a:t>
            </a:r>
          </a:p>
          <a:p>
            <a:pPr marL="51435" indent="0">
              <a:spcBef>
                <a:spcPts val="0"/>
              </a:spcBef>
              <a:buNone/>
            </a:pPr>
            <a:r>
              <a:rPr lang="en-US" sz="1000" dirty="0">
                <a:latin typeface="Consolas" panose="020B0609020204030204" pitchFamily="49" charset="0"/>
                <a:cs typeface="Consolas" panose="020B0609020204030204" pitchFamily="49" charset="0"/>
              </a:rPr>
              <a:t>        return </a:t>
            </a:r>
            <a:r>
              <a:rPr lang="en-US" sz="1000" dirty="0">
                <a:solidFill>
                  <a:srgbClr val="C00000"/>
                </a:solidFill>
                <a:latin typeface="Consolas" panose="020B0609020204030204" pitchFamily="49" charset="0"/>
                <a:cs typeface="Consolas" panose="020B0609020204030204" pitchFamily="49" charset="0"/>
              </a:rPr>
              <a:t>$“Student[{</a:t>
            </a:r>
            <a:r>
              <a:rPr lang="en-US" sz="1000" dirty="0">
                <a:solidFill>
                  <a:srgbClr val="0432FF"/>
                </a:solidFill>
                <a:latin typeface="Consolas" panose="020B0609020204030204" pitchFamily="49" charset="0"/>
                <a:cs typeface="Consolas" panose="020B0609020204030204" pitchFamily="49" charset="0"/>
              </a:rPr>
              <a:t>base</a:t>
            </a:r>
            <a:r>
              <a:rPr lang="en-US" sz="1000" dirty="0">
                <a:latin typeface="Consolas" panose="020B0609020204030204" pitchFamily="49" charset="0"/>
                <a:cs typeface="Consolas" panose="020B0609020204030204" pitchFamily="49" charset="0"/>
              </a:rPr>
              <a:t>.</a:t>
            </a:r>
            <a:r>
              <a:rPr lang="en-US" sz="1000" dirty="0">
                <a:solidFill>
                  <a:schemeClr val="accent5"/>
                </a:solidFill>
                <a:latin typeface="Consolas" panose="020B0609020204030204" pitchFamily="49" charset="0"/>
                <a:cs typeface="Consolas" panose="020B0609020204030204" pitchFamily="49" charset="0"/>
              </a:rPr>
              <a:t>ToString()</a:t>
            </a:r>
            <a:r>
              <a:rPr lang="en-US" sz="1000" dirty="0">
                <a:solidFill>
                  <a:srgbClr val="C00000"/>
                </a:solidFill>
                <a:latin typeface="Consolas" panose="020B0609020204030204" pitchFamily="49" charset="0"/>
                <a:cs typeface="Consolas" panose="020B0609020204030204" pitchFamily="49" charset="0"/>
              </a:rPr>
              <a:t>} - {</a:t>
            </a:r>
            <a:r>
              <a:rPr lang="en-US" sz="1000">
                <a:solidFill>
                  <a:srgbClr val="0070C0"/>
                </a:solidFill>
                <a:latin typeface="Consolas" panose="020B0609020204030204" pitchFamily="49" charset="0"/>
                <a:ea typeface="Roboto" panose="02000000000000000000" pitchFamily="2" charset="0"/>
                <a:cs typeface="Consolas" panose="020B0609020204030204" pitchFamily="49" charset="0"/>
              </a:rPr>
              <a:t>program</a:t>
            </a:r>
            <a:r>
              <a:rPr lang="en-US" sz="1000" dirty="0">
                <a:solidFill>
                  <a:srgbClr val="C00000"/>
                </a:solidFill>
                <a:latin typeface="Consolas" panose="020B0609020204030204" pitchFamily="49" charset="0"/>
                <a:cs typeface="Consolas" panose="020B0609020204030204" pitchFamily="49" charset="0"/>
              </a:rPr>
              <a:t>} - {</a:t>
            </a:r>
            <a:r>
              <a:rPr lang="en-US" sz="1000">
                <a:solidFill>
                  <a:srgbClr val="0070C0"/>
                </a:solidFill>
                <a:latin typeface="Consolas" panose="020B0609020204030204" pitchFamily="49" charset="0"/>
                <a:ea typeface="Roboto" panose="02000000000000000000" pitchFamily="2" charset="0"/>
                <a:cs typeface="Consolas" panose="020B0609020204030204" pitchFamily="49" charset="0"/>
              </a:rPr>
              <a:t>year</a:t>
            </a:r>
            <a:r>
              <a:rPr lang="en-US" sz="1000" dirty="0">
                <a:solidFill>
                  <a:srgbClr val="C00000"/>
                </a:solidFill>
                <a:latin typeface="Consolas" panose="020B0609020204030204" pitchFamily="49" charset="0"/>
                <a:cs typeface="Consolas" panose="020B0609020204030204" pitchFamily="49" charset="0"/>
              </a:rPr>
              <a:t>}]”</a:t>
            </a:r>
            <a:r>
              <a:rPr lang="en-US" sz="1000" dirty="0">
                <a:latin typeface="Consolas" panose="020B0609020204030204" pitchFamily="49" charset="0"/>
                <a:cs typeface="Consolas" panose="020B0609020204030204" pitchFamily="49" charset="0"/>
              </a:rPr>
              <a:t>;</a:t>
            </a:r>
          </a:p>
          <a:p>
            <a:pPr marL="51435" indent="0">
              <a:spcBef>
                <a:spcPts val="0"/>
              </a:spcBef>
              <a:buNone/>
            </a:pPr>
            <a:r>
              <a:rPr lang="en-US" sz="1000" dirty="0">
                <a:latin typeface="Consolas" panose="020B0609020204030204" pitchFamily="49" charset="0"/>
                <a:cs typeface="Consolas" panose="020B0609020204030204" pitchFamily="49" charset="0"/>
              </a:rPr>
              <a:t>    </a:t>
            </a:r>
            <a:r>
              <a:rPr lang="en-US" sz="1000">
                <a:latin typeface="Consolas" panose="020B0609020204030204" pitchFamily="49" charset="0"/>
                <a:cs typeface="Consolas" panose="020B0609020204030204" pitchFamily="49" charset="0"/>
              </a:rPr>
              <a:t>}</a:t>
            </a:r>
            <a:br>
              <a:rPr lang="en-US" sz="1000" dirty="0">
                <a:latin typeface="Consolas" panose="020B0609020204030204" pitchFamily="49" charset="0"/>
                <a:cs typeface="Consolas" panose="020B0609020204030204" pitchFamily="49" charset="0"/>
              </a:rPr>
            </a:br>
            <a:r>
              <a:rPr lang="en-US" sz="1000" dirty="0">
                <a:latin typeface="Consolas" panose="020B0609020204030204" pitchFamily="49" charset="0"/>
                <a:cs typeface="Consolas" panose="020B0609020204030204" pitchFamily="49" charset="0"/>
              </a:rPr>
              <a:t>}</a:t>
            </a:r>
          </a:p>
          <a:p>
            <a:pPr marL="51435" marR="0" lvl="0" indent="0" algn="l" defTabSz="914400" rtl="0" eaLnBrk="1" fontAlgn="auto" latinLnBrk="0" hangingPunct="1">
              <a:lnSpc>
                <a:spcPct val="100000"/>
              </a:lnSpc>
              <a:spcBef>
                <a:spcPts val="0"/>
              </a:spcBef>
              <a:spcAft>
                <a:spcPts val="0"/>
              </a:spcAft>
              <a:buClrTx/>
              <a:buSzPct val="95000"/>
              <a:buFont typeface="Wingdings"/>
              <a:buNone/>
              <a:tabLst/>
              <a:defRPr/>
            </a:pPr>
            <a:endParaRPr kumimoji="0" lang="en-US" sz="1000" b="0" i="0" u="none" strike="noStrike" kern="1200" cap="none" spc="0" normalizeH="0" baseline="0" noProof="0">
              <a:ln>
                <a:noFill/>
              </a:ln>
              <a:solidFill>
                <a:prstClr val="black"/>
              </a:solidFill>
              <a:effectLst/>
              <a:uLnTx/>
              <a:uFillTx/>
              <a:latin typeface="Consolas" panose="020B0609020204030204" pitchFamily="49" charset="0"/>
            </a:endParaRPr>
          </a:p>
        </p:txBody>
      </p:sp>
      <p:sp>
        <p:nvSpPr>
          <p:cNvPr id="6" name="Content Placeholder 5">
            <a:extLst>
              <a:ext uri="{FF2B5EF4-FFF2-40B4-BE49-F238E27FC236}">
                <a16:creationId xmlns:a16="http://schemas.microsoft.com/office/drawing/2014/main" id="{372CE877-1C0A-1FE5-0314-9F05951BFBDA}"/>
              </a:ext>
            </a:extLst>
          </p:cNvPr>
          <p:cNvSpPr txBox="1">
            <a:spLocks/>
          </p:cNvSpPr>
          <p:nvPr/>
        </p:nvSpPr>
        <p:spPr>
          <a:xfrm>
            <a:off x="124553" y="3775412"/>
            <a:ext cx="5252586" cy="1243503"/>
          </a:xfrm>
          <a:prstGeom prst="rect">
            <a:avLst/>
          </a:prstGeom>
          <a:solidFill>
            <a:sysClr val="window" lastClr="FFFFFF"/>
          </a:solidFill>
          <a:ln>
            <a:solidFill>
              <a:schemeClr val="accent2"/>
            </a:solidFill>
          </a:ln>
          <a:effectLst>
            <a:outerShdw blurRad="127000" dist="63500" dir="2700000" algn="tl" rotWithShape="0">
              <a:prstClr val="black">
                <a:alpha val="40000"/>
              </a:prstClr>
            </a:outerShdw>
          </a:effectLst>
        </p:spPr>
        <p:txBody>
          <a:bodyPr>
            <a:noAutofit/>
          </a:bodyPr>
          <a:lstStyle>
            <a:lvl1pPr marL="308610" indent="-257175" algn="l" rtl="0" eaLnBrk="1" latinLnBrk="0" hangingPunct="1">
              <a:spcBef>
                <a:spcPts val="525"/>
              </a:spcBef>
              <a:buSzPct val="95000"/>
              <a:buFont typeface="Wingdings"/>
              <a:buChar char=""/>
              <a:defRPr sz="1500" kern="1200" spc="0">
                <a:solidFill>
                  <a:schemeClr val="tx1"/>
                </a:solidFill>
                <a:latin typeface="+mn-lt"/>
                <a:ea typeface="+mn-ea"/>
                <a:cs typeface="Arial" pitchFamily="34" charset="0"/>
              </a:defRPr>
            </a:lvl1pPr>
            <a:lvl2pPr marL="555498" indent="-214313" algn="l" rtl="0" eaLnBrk="1" latinLnBrk="0" hangingPunct="1">
              <a:spcBef>
                <a:spcPct val="20000"/>
              </a:spcBef>
              <a:buClr>
                <a:schemeClr val="accent2"/>
              </a:buClr>
              <a:buSzPct val="90000"/>
              <a:buFont typeface="Wingdings"/>
              <a:buChar char=""/>
              <a:defRPr sz="1350" kern="1200" spc="0">
                <a:solidFill>
                  <a:schemeClr val="tx1"/>
                </a:solidFill>
                <a:latin typeface="+mn-lt"/>
                <a:ea typeface="+mn-ea"/>
                <a:cs typeface="Arial" pitchFamily="34" charset="0"/>
              </a:defRPr>
            </a:lvl2pPr>
            <a:lvl3pPr marL="747522" indent="-171450" algn="l" rtl="0" eaLnBrk="1" latinLnBrk="0" hangingPunct="1">
              <a:spcBef>
                <a:spcPct val="20000"/>
              </a:spcBef>
              <a:buClr>
                <a:schemeClr val="accent2"/>
              </a:buClr>
              <a:buFont typeface="Wingdings 2"/>
              <a:buChar char=""/>
              <a:defRPr sz="1200" kern="1200" spc="0">
                <a:solidFill>
                  <a:schemeClr val="tx1"/>
                </a:solidFill>
                <a:latin typeface="+mn-lt"/>
                <a:ea typeface="+mn-ea"/>
                <a:cs typeface="Arial" pitchFamily="34" charset="0"/>
              </a:defRPr>
            </a:lvl3pPr>
            <a:lvl4pPr marL="946404" indent="-171450" algn="l" rtl="0" eaLnBrk="1" latinLnBrk="0" hangingPunct="1">
              <a:spcBef>
                <a:spcPct val="20000"/>
              </a:spcBef>
              <a:buClr>
                <a:schemeClr val="accent3"/>
              </a:buClr>
              <a:buFont typeface="Wingdings 3"/>
              <a:buChar char=""/>
              <a:defRPr sz="1200" kern="1200" spc="0">
                <a:solidFill>
                  <a:schemeClr val="tx1"/>
                </a:solidFill>
                <a:latin typeface="+mn-lt"/>
                <a:ea typeface="+mn-ea"/>
                <a:cs typeface="Arial" pitchFamily="34" charset="0"/>
              </a:defRPr>
            </a:lvl4pPr>
            <a:lvl5pPr marL="1110996" indent="-157734" algn="l" rtl="0" eaLnBrk="1" latinLnBrk="0" hangingPunct="1">
              <a:spcBef>
                <a:spcPct val="20000"/>
              </a:spcBef>
              <a:buClr>
                <a:schemeClr val="accent3"/>
              </a:buClr>
              <a:buFont typeface="Wingdings 2"/>
              <a:buChar char=""/>
              <a:defRPr sz="1050" kern="1200" spc="0">
                <a:solidFill>
                  <a:schemeClr val="tx1"/>
                </a:solidFill>
                <a:latin typeface="+mn-lt"/>
                <a:ea typeface="+mn-ea"/>
                <a:cs typeface="Arial" pitchFamily="34" charset="0"/>
              </a:defRPr>
            </a:lvl5pPr>
            <a:lvl6pPr marL="1282446" indent="-157734" algn="l" rtl="0" eaLnBrk="1" latinLnBrk="0" hangingPunct="1">
              <a:spcBef>
                <a:spcPct val="20000"/>
              </a:spcBef>
              <a:buClr>
                <a:schemeClr val="accent3"/>
              </a:buClr>
              <a:buFont typeface="Wingdings 2"/>
              <a:buChar char=""/>
              <a:defRPr sz="1350" kern="1200">
                <a:solidFill>
                  <a:schemeClr val="tx1"/>
                </a:solidFill>
                <a:latin typeface="+mn-lt"/>
                <a:ea typeface="+mn-ea"/>
                <a:cs typeface="+mn-cs"/>
              </a:defRPr>
            </a:lvl6pPr>
            <a:lvl7pPr marL="1426464"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7pPr>
            <a:lvl8pPr marL="1570482"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8pPr>
            <a:lvl9pPr marL="1714500"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9pPr>
            <a:extLst/>
          </a:lstStyle>
          <a:p>
            <a:pPr marL="51435" indent="0">
              <a:spcBef>
                <a:spcPts val="0"/>
              </a:spcBef>
              <a:buNone/>
            </a:pPr>
            <a:r>
              <a:rPr lang="en-US" sz="1000" dirty="0">
                <a:solidFill>
                  <a:srgbClr val="FF9800"/>
                </a:solidFill>
                <a:latin typeface="Consolas" panose="020B0609020204030204" pitchFamily="49" charset="0"/>
                <a:cs typeface="Consolas" panose="020B0609020204030204" pitchFamily="49" charset="0"/>
              </a:rPr>
              <a:t>public</a:t>
            </a:r>
            <a:r>
              <a:rPr lang="en-US" sz="1000" i="1" dirty="0">
                <a:solidFill>
                  <a:srgbClr val="FF9800"/>
                </a:solidFill>
                <a:latin typeface="Consolas" panose="020B0609020204030204" pitchFamily="49" charset="0"/>
                <a:cs typeface="Consolas" panose="020B0609020204030204" pitchFamily="49" charset="0"/>
              </a:rPr>
              <a:t> </a:t>
            </a:r>
            <a:r>
              <a:rPr lang="en-US" sz="1000">
                <a:solidFill>
                  <a:srgbClr val="0000FF"/>
                </a:solidFill>
                <a:latin typeface="Consolas" panose="020B0609020204030204" pitchFamily="49" charset="0"/>
                <a:cs typeface="Consolas" panose="020B0609020204030204" pitchFamily="49" charset="0"/>
              </a:rPr>
              <a:t>class </a:t>
            </a:r>
            <a:r>
              <a:rPr lang="en-US" sz="1000">
                <a:solidFill>
                  <a:srgbClr val="FF0000"/>
                </a:solidFill>
                <a:latin typeface="Consolas" panose="020B0609020204030204" pitchFamily="49" charset="0"/>
                <a:cs typeface="Consolas" panose="020B0609020204030204" pitchFamily="49" charset="0"/>
              </a:rPr>
              <a:t>Staff</a:t>
            </a:r>
            <a:r>
              <a:rPr lang="en-US" sz="1000">
                <a:solidFill>
                  <a:srgbClr val="0000FF"/>
                </a:solidFill>
                <a:latin typeface="Consolas" panose="020B0609020204030204" pitchFamily="49" charset="0"/>
                <a:cs typeface="Consolas" panose="020B0609020204030204" pitchFamily="49" charset="0"/>
              </a:rPr>
              <a:t> : </a:t>
            </a:r>
            <a:r>
              <a:rPr lang="en-US" sz="1000" dirty="0" err="1">
                <a:solidFill>
                  <a:srgbClr val="FF0000"/>
                </a:solidFill>
                <a:latin typeface="Consolas" panose="020B0609020204030204" pitchFamily="49" charset="0"/>
                <a:cs typeface="Consolas" panose="020B0609020204030204" pitchFamily="49" charset="0"/>
              </a:rPr>
              <a:t>Person </a:t>
            </a:r>
            <a:r>
              <a:rPr lang="en-US" sz="1000" dirty="0">
                <a:latin typeface="Consolas" panose="020B0609020204030204" pitchFamily="49" charset="0"/>
                <a:cs typeface="Consolas" panose="020B0609020204030204" pitchFamily="49" charset="0"/>
              </a:rPr>
              <a:t>{</a:t>
            </a:r>
            <a:endParaRPr lang="en-US" sz="1000">
              <a:latin typeface="Consolas" panose="020B0609020204030204" pitchFamily="49" charset="0"/>
              <a:cs typeface="Consolas" panose="020B0609020204030204" pitchFamily="49" charset="0"/>
            </a:endParaRPr>
          </a:p>
          <a:p>
            <a:pPr marL="51435" indent="0">
              <a:spcBef>
                <a:spcPts val="0"/>
              </a:spcBef>
              <a:buNone/>
            </a:pPr>
            <a:r>
              <a:rPr lang="en-US" sz="1000">
                <a:latin typeface="Consolas" panose="020B0609020204030204" pitchFamily="49" charset="0"/>
                <a:cs typeface="Consolas" panose="020B0609020204030204" pitchFamily="49" charset="0"/>
              </a:rPr>
              <a:t>    . . .</a:t>
            </a:r>
          </a:p>
          <a:p>
            <a:pPr marL="51435" indent="0">
              <a:spcBef>
                <a:spcPts val="0"/>
              </a:spcBef>
              <a:buNone/>
            </a:pPr>
            <a:r>
              <a:rPr lang="en-US" sz="1000">
                <a:latin typeface="Consolas" panose="020B0609020204030204" pitchFamily="49" charset="0"/>
                <a:cs typeface="Consolas" panose="020B0609020204030204" pitchFamily="49" charset="0"/>
              </a:rPr>
              <a:t>    </a:t>
            </a:r>
            <a:r>
              <a:rPr lang="en-US" sz="1000" dirty="0">
                <a:solidFill>
                  <a:srgbClr val="FF9800"/>
                </a:solidFill>
                <a:highlight>
                  <a:srgbClr val="FFFF00"/>
                </a:highlight>
                <a:latin typeface="Consolas" panose="020B0609020204030204" pitchFamily="49" charset="0"/>
                <a:cs typeface="Consolas" panose="020B0609020204030204" pitchFamily="49" charset="0"/>
              </a:rPr>
              <a:t>public</a:t>
            </a:r>
            <a:r>
              <a:rPr lang="en-US" sz="1000" i="1">
                <a:solidFill>
                  <a:srgbClr val="FF9800"/>
                </a:solidFill>
                <a:highlight>
                  <a:srgbClr val="FFFF00"/>
                </a:highlight>
                <a:latin typeface="Consolas" panose="020B0609020204030204" pitchFamily="49" charset="0"/>
                <a:cs typeface="Consolas" panose="020B0609020204030204" pitchFamily="49" charset="0"/>
              </a:rPr>
              <a:t> </a:t>
            </a:r>
            <a:r>
              <a:rPr lang="en-US" sz="1000">
                <a:solidFill>
                  <a:srgbClr val="0432FF"/>
                </a:solidFill>
                <a:highlight>
                  <a:srgbClr val="FFFF00"/>
                </a:highlight>
                <a:latin typeface="Consolas" panose="020B0609020204030204" pitchFamily="49" charset="0"/>
                <a:cs typeface="Consolas" panose="020B0609020204030204" pitchFamily="49" charset="0"/>
              </a:rPr>
              <a:t>override string </a:t>
            </a:r>
            <a:r>
              <a:rPr lang="en-US" sz="1000">
                <a:solidFill>
                  <a:srgbClr val="FEA400"/>
                </a:solidFill>
                <a:highlight>
                  <a:srgbClr val="FFFF00"/>
                </a:highlight>
                <a:latin typeface="Consolas" panose="020B0609020204030204" pitchFamily="49" charset="0"/>
              </a:rPr>
              <a:t>ToString</a:t>
            </a:r>
            <a:r>
              <a:rPr lang="en-US" sz="1000" dirty="0">
                <a:highlight>
                  <a:srgbClr val="FFFF00"/>
                </a:highlight>
                <a:latin typeface="Consolas" panose="020B0609020204030204" pitchFamily="49" charset="0"/>
                <a:cs typeface="Consolas" panose="020B0609020204030204" pitchFamily="49" charset="0"/>
              </a:rPr>
              <a:t>() </a:t>
            </a:r>
          </a:p>
          <a:p>
            <a:pPr marL="51435" indent="0">
              <a:spcBef>
                <a:spcPts val="0"/>
              </a:spcBef>
              <a:buNone/>
            </a:pPr>
            <a:r>
              <a:rPr lang="en-US" sz="1000" dirty="0">
                <a:latin typeface="Consolas" panose="020B0609020204030204" pitchFamily="49" charset="0"/>
                <a:cs typeface="Consolas" panose="020B0609020204030204" pitchFamily="49" charset="0"/>
              </a:rPr>
              <a:t>    {</a:t>
            </a:r>
          </a:p>
          <a:p>
            <a:pPr marL="51435" indent="0">
              <a:spcBef>
                <a:spcPts val="0"/>
              </a:spcBef>
              <a:buNone/>
            </a:pPr>
            <a:r>
              <a:rPr lang="en-US" sz="1000" dirty="0">
                <a:latin typeface="Consolas" panose="020B0609020204030204" pitchFamily="49" charset="0"/>
                <a:cs typeface="Consolas" panose="020B0609020204030204" pitchFamily="49" charset="0"/>
              </a:rPr>
              <a:t>        return </a:t>
            </a:r>
            <a:r>
              <a:rPr lang="en-US" sz="1000" dirty="0">
                <a:solidFill>
                  <a:srgbClr val="C00000"/>
                </a:solidFill>
                <a:latin typeface="Consolas" panose="020B0609020204030204" pitchFamily="49" charset="0"/>
                <a:cs typeface="Consolas" panose="020B0609020204030204" pitchFamily="49" charset="0"/>
              </a:rPr>
              <a:t>$“Staff[{</a:t>
            </a:r>
            <a:r>
              <a:rPr lang="en-US" sz="1000" dirty="0">
                <a:solidFill>
                  <a:srgbClr val="0432FF"/>
                </a:solidFill>
                <a:latin typeface="Consolas" panose="020B0609020204030204" pitchFamily="49" charset="0"/>
                <a:cs typeface="Consolas" panose="020B0609020204030204" pitchFamily="49" charset="0"/>
              </a:rPr>
              <a:t>base</a:t>
            </a:r>
            <a:r>
              <a:rPr lang="en-US" sz="1000" dirty="0">
                <a:latin typeface="Consolas" panose="020B0609020204030204" pitchFamily="49" charset="0"/>
                <a:cs typeface="Consolas" panose="020B0609020204030204" pitchFamily="49" charset="0"/>
              </a:rPr>
              <a:t>.</a:t>
            </a:r>
            <a:r>
              <a:rPr lang="en-US" sz="1000" dirty="0">
                <a:solidFill>
                  <a:schemeClr val="accent5"/>
                </a:solidFill>
                <a:latin typeface="Consolas" panose="020B0609020204030204" pitchFamily="49" charset="0"/>
                <a:cs typeface="Consolas" panose="020B0609020204030204" pitchFamily="49" charset="0"/>
              </a:rPr>
              <a:t>ToString()</a:t>
            </a:r>
            <a:r>
              <a:rPr lang="en-US" sz="1000" dirty="0">
                <a:solidFill>
                  <a:srgbClr val="C00000"/>
                </a:solidFill>
                <a:latin typeface="Consolas" panose="020B0609020204030204" pitchFamily="49" charset="0"/>
                <a:cs typeface="Consolas" panose="020B0609020204030204" pitchFamily="49" charset="0"/>
              </a:rPr>
              <a:t>} - {</a:t>
            </a:r>
            <a:r>
              <a:rPr lang="en-US" sz="1000">
                <a:solidFill>
                  <a:srgbClr val="0070C0"/>
                </a:solidFill>
                <a:latin typeface="Consolas" panose="020B0609020204030204" pitchFamily="49" charset="0"/>
                <a:ea typeface="Roboto" panose="02000000000000000000" pitchFamily="2" charset="0"/>
                <a:cs typeface="Consolas" panose="020B0609020204030204" pitchFamily="49" charset="0"/>
              </a:rPr>
              <a:t>department</a:t>
            </a:r>
            <a:r>
              <a:rPr lang="en-US" sz="1000" dirty="0">
                <a:solidFill>
                  <a:srgbClr val="C00000"/>
                </a:solidFill>
                <a:latin typeface="Consolas" panose="020B0609020204030204" pitchFamily="49" charset="0"/>
                <a:cs typeface="Consolas" panose="020B0609020204030204" pitchFamily="49" charset="0"/>
              </a:rPr>
              <a:t>} - {</a:t>
            </a:r>
            <a:r>
              <a:rPr lang="en-US" sz="1000">
                <a:solidFill>
                  <a:srgbClr val="0070C0"/>
                </a:solidFill>
                <a:latin typeface="Consolas" panose="020B0609020204030204" pitchFamily="49" charset="0"/>
                <a:ea typeface="Roboto" panose="02000000000000000000" pitchFamily="2" charset="0"/>
                <a:cs typeface="Consolas" panose="020B0609020204030204" pitchFamily="49" charset="0"/>
              </a:rPr>
              <a:t>salary</a:t>
            </a:r>
            <a:r>
              <a:rPr lang="en-US" sz="1000" dirty="0">
                <a:solidFill>
                  <a:srgbClr val="C00000"/>
                </a:solidFill>
                <a:latin typeface="Consolas" panose="020B0609020204030204" pitchFamily="49" charset="0"/>
                <a:cs typeface="Consolas" panose="020B0609020204030204" pitchFamily="49" charset="0"/>
              </a:rPr>
              <a:t>}]”</a:t>
            </a:r>
            <a:r>
              <a:rPr lang="en-US" sz="1000" dirty="0">
                <a:latin typeface="Consolas" panose="020B0609020204030204" pitchFamily="49" charset="0"/>
                <a:cs typeface="Consolas" panose="020B0609020204030204" pitchFamily="49" charset="0"/>
              </a:rPr>
              <a:t>;</a:t>
            </a:r>
          </a:p>
          <a:p>
            <a:pPr marL="51435" indent="0">
              <a:spcBef>
                <a:spcPts val="0"/>
              </a:spcBef>
              <a:buNone/>
            </a:pPr>
            <a:r>
              <a:rPr lang="en-US" sz="1000" dirty="0">
                <a:latin typeface="Consolas" panose="020B0609020204030204" pitchFamily="49" charset="0"/>
                <a:cs typeface="Consolas" panose="020B0609020204030204" pitchFamily="49" charset="0"/>
              </a:rPr>
              <a:t>    </a:t>
            </a:r>
            <a:r>
              <a:rPr lang="en-US" sz="1000">
                <a:latin typeface="Consolas" panose="020B0609020204030204" pitchFamily="49" charset="0"/>
                <a:cs typeface="Consolas" panose="020B0609020204030204" pitchFamily="49" charset="0"/>
              </a:rPr>
              <a:t>}</a:t>
            </a:r>
            <a:br>
              <a:rPr lang="en-US" sz="1000" dirty="0">
                <a:latin typeface="Consolas" panose="020B0609020204030204" pitchFamily="49" charset="0"/>
                <a:cs typeface="Consolas" panose="020B0609020204030204" pitchFamily="49" charset="0"/>
              </a:rPr>
            </a:br>
            <a:r>
              <a:rPr lang="en-US" sz="1000" dirty="0">
                <a:latin typeface="Consolas" panose="020B0609020204030204" pitchFamily="49" charset="0"/>
                <a:cs typeface="Consolas" panose="020B0609020204030204" pitchFamily="49" charset="0"/>
              </a:rPr>
              <a:t>}</a:t>
            </a:r>
          </a:p>
          <a:p>
            <a:pPr marL="51435" marR="0" lvl="0" indent="0" algn="l" defTabSz="914400" rtl="0" eaLnBrk="1" fontAlgn="auto" latinLnBrk="0" hangingPunct="1">
              <a:lnSpc>
                <a:spcPct val="100000"/>
              </a:lnSpc>
              <a:spcBef>
                <a:spcPts val="0"/>
              </a:spcBef>
              <a:spcAft>
                <a:spcPts val="0"/>
              </a:spcAft>
              <a:buClrTx/>
              <a:buSzPct val="95000"/>
              <a:buFont typeface="Wingdings"/>
              <a:buNone/>
              <a:tabLst/>
              <a:defRPr/>
            </a:pPr>
            <a:endParaRPr kumimoji="0" lang="en-US" sz="1000" b="0" i="0" u="none" strike="noStrike" kern="1200" cap="none" spc="0" normalizeH="0" baseline="0" noProof="0">
              <a:ln>
                <a:noFill/>
              </a:ln>
              <a:solidFill>
                <a:prstClr val="black"/>
              </a:solidFill>
              <a:effectLst/>
              <a:uLnTx/>
              <a:uFillTx/>
              <a:latin typeface="Consolas" panose="020B0609020204030204" pitchFamily="49" charset="0"/>
            </a:endParaRPr>
          </a:p>
        </p:txBody>
      </p:sp>
      <p:sp>
        <p:nvSpPr>
          <p:cNvPr id="7" name="Line Callout 2 6">
            <a:extLst>
              <a:ext uri="{FF2B5EF4-FFF2-40B4-BE49-F238E27FC236}">
                <a16:creationId xmlns:a16="http://schemas.microsoft.com/office/drawing/2014/main" id="{6FF69241-B466-3E37-9229-5B5499543E1D}"/>
              </a:ext>
            </a:extLst>
          </p:cNvPr>
          <p:cNvSpPr/>
          <p:nvPr/>
        </p:nvSpPr>
        <p:spPr>
          <a:xfrm>
            <a:off x="4541014" y="2302145"/>
            <a:ext cx="2192433" cy="744343"/>
          </a:xfrm>
          <a:prstGeom prst="borderCallout2">
            <a:avLst>
              <a:gd name="adj1" fmla="val 48349"/>
              <a:gd name="adj2" fmla="val -170"/>
              <a:gd name="adj3" fmla="val 48349"/>
              <a:gd name="adj4" fmla="val -11470"/>
              <a:gd name="adj5" fmla="val 121639"/>
              <a:gd name="adj6" fmla="val -96082"/>
            </a:avLst>
          </a:prstGeom>
        </p:spPr>
        <p:style>
          <a:lnRef idx="1">
            <a:schemeClr val="accent5"/>
          </a:lnRef>
          <a:fillRef idx="2">
            <a:schemeClr val="accent5"/>
          </a:fillRef>
          <a:effectRef idx="1">
            <a:schemeClr val="accent5"/>
          </a:effectRef>
          <a:fontRef idx="minor">
            <a:schemeClr val="dk1"/>
          </a:fontRef>
        </p:style>
        <p:txBody>
          <a:bodyPr rtlCol="0" anchor="ctr"/>
          <a:lstStyle/>
          <a:p>
            <a:pPr algn="just"/>
            <a:r>
              <a:rPr lang="en-VN" sz="1000">
                <a:solidFill>
                  <a:schemeClr val="tx1"/>
                </a:solidFill>
                <a:latin typeface="Roboto" panose="02000000000000000000" pitchFamily="2" charset="0"/>
                <a:ea typeface="Roboto" panose="02000000000000000000" pitchFamily="2" charset="0"/>
              </a:rPr>
              <a:t>Dùng từ khóa </a:t>
            </a:r>
            <a:r>
              <a:rPr lang="vi-VN" sz="1000" kern="1200">
                <a:solidFill>
                  <a:srgbClr val="0432FF"/>
                </a:solidFill>
                <a:latin typeface="Roboto" panose="02000000000000000000" pitchFamily="2" charset="0"/>
                <a:ea typeface="Roboto" panose="02000000000000000000" pitchFamily="2" charset="0"/>
                <a:cs typeface="Arial" pitchFamily="34" charset="0"/>
              </a:rPr>
              <a:t>base</a:t>
            </a:r>
            <a:r>
              <a:rPr lang="vi-VN" sz="1000" kern="1200">
                <a:solidFill>
                  <a:srgbClr val="0070C0"/>
                </a:solidFill>
                <a:latin typeface="Roboto" panose="02000000000000000000" pitchFamily="2" charset="0"/>
                <a:ea typeface="Roboto" panose="02000000000000000000" pitchFamily="2" charset="0"/>
                <a:cs typeface="Arial" pitchFamily="34" charset="0"/>
              </a:rPr>
              <a:t> </a:t>
            </a:r>
            <a:r>
              <a:rPr lang="vi-VN" sz="1000" kern="1200">
                <a:solidFill>
                  <a:schemeClr val="tx1"/>
                </a:solidFill>
                <a:latin typeface="Roboto" panose="02000000000000000000" pitchFamily="2" charset="0"/>
                <a:ea typeface="Roboto" panose="02000000000000000000" pitchFamily="2" charset="0"/>
                <a:cs typeface="Arial" pitchFamily="34" charset="0"/>
              </a:rPr>
              <a:t>để gọi phương thức </a:t>
            </a:r>
            <a:r>
              <a:rPr lang="vi-VN" sz="1000" kern="1200">
                <a:solidFill>
                  <a:srgbClr val="C00000"/>
                </a:solidFill>
                <a:latin typeface="Roboto" panose="02000000000000000000" pitchFamily="2" charset="0"/>
                <a:ea typeface="Roboto" panose="02000000000000000000" pitchFamily="2" charset="0"/>
                <a:cs typeface="Arial" pitchFamily="34" charset="0"/>
              </a:rPr>
              <a:t>ToString() </a:t>
            </a:r>
            <a:r>
              <a:rPr lang="vi-VN" sz="1000" kern="1200">
                <a:solidFill>
                  <a:schemeClr val="tx1"/>
                </a:solidFill>
                <a:latin typeface="Roboto" panose="02000000000000000000" pitchFamily="2" charset="0"/>
                <a:ea typeface="Roboto" panose="02000000000000000000" pitchFamily="2" charset="0"/>
                <a:cs typeface="Arial" pitchFamily="34" charset="0"/>
              </a:rPr>
              <a:t>ở lớp </a:t>
            </a:r>
            <a:r>
              <a:rPr lang="vi-VN" sz="1000" kern="1200">
                <a:solidFill>
                  <a:srgbClr val="0432FF"/>
                </a:solidFill>
                <a:latin typeface="Roboto" panose="02000000000000000000" pitchFamily="2" charset="0"/>
                <a:ea typeface="Roboto" panose="02000000000000000000" pitchFamily="2" charset="0"/>
                <a:cs typeface="Arial" pitchFamily="34" charset="0"/>
              </a:rPr>
              <a:t>Person</a:t>
            </a:r>
            <a:r>
              <a:rPr lang="vi-VN" sz="1000" kern="1200">
                <a:solidFill>
                  <a:schemeClr val="tx1"/>
                </a:solidFill>
                <a:latin typeface="Roboto" panose="02000000000000000000" pitchFamily="2" charset="0"/>
                <a:ea typeface="Roboto" panose="02000000000000000000" pitchFamily="2" charset="0"/>
                <a:cs typeface="Arial" pitchFamily="34" charset="0"/>
              </a:rPr>
              <a:t> để in phần thông tin </a:t>
            </a:r>
            <a:r>
              <a:rPr lang="en-US" sz="1000" dirty="0">
                <a:solidFill>
                  <a:srgbClr val="C00000"/>
                </a:solidFill>
                <a:latin typeface="Consolas" panose="020B0609020204030204" pitchFamily="49" charset="0"/>
                <a:cs typeface="Consolas" panose="020B0609020204030204" pitchFamily="49" charset="0"/>
              </a:rPr>
              <a:t>“Person[{</a:t>
            </a:r>
            <a:r>
              <a:rPr lang="en-US" sz="1000" dirty="0">
                <a:solidFill>
                  <a:srgbClr val="0070C0"/>
                </a:solidFill>
                <a:latin typeface="Consolas" panose="020B0609020204030204" pitchFamily="49" charset="0"/>
                <a:ea typeface="Roboto" panose="02000000000000000000" pitchFamily="2" charset="0"/>
                <a:cs typeface="Consolas" panose="020B0609020204030204" pitchFamily="49" charset="0"/>
              </a:rPr>
              <a:t>n</a:t>
            </a:r>
            <a:r>
              <a:rPr lang="en-VN" sz="1000">
                <a:solidFill>
                  <a:srgbClr val="0070C0"/>
                </a:solidFill>
                <a:latin typeface="Consolas" panose="020B0609020204030204" pitchFamily="49" charset="0"/>
                <a:ea typeface="Roboto" panose="02000000000000000000" pitchFamily="2" charset="0"/>
                <a:cs typeface="Consolas" panose="020B0609020204030204" pitchFamily="49" charset="0"/>
              </a:rPr>
              <a:t>ame</a:t>
            </a:r>
            <a:r>
              <a:rPr lang="en-US" sz="1000" dirty="0">
                <a:solidFill>
                  <a:srgbClr val="C00000"/>
                </a:solidFill>
                <a:latin typeface="Consolas" panose="020B0609020204030204" pitchFamily="49" charset="0"/>
                <a:cs typeface="Consolas" panose="020B0609020204030204" pitchFamily="49" charset="0"/>
              </a:rPr>
              <a:t>} - {</a:t>
            </a:r>
            <a:r>
              <a:rPr lang="en-US" sz="1000">
                <a:solidFill>
                  <a:srgbClr val="0070C0"/>
                </a:solidFill>
                <a:latin typeface="Consolas" panose="020B0609020204030204" pitchFamily="49" charset="0"/>
                <a:ea typeface="Roboto" panose="02000000000000000000" pitchFamily="2" charset="0"/>
                <a:cs typeface="Consolas" panose="020B0609020204030204" pitchFamily="49" charset="0"/>
              </a:rPr>
              <a:t>birthYear</a:t>
            </a:r>
            <a:r>
              <a:rPr lang="en-US" sz="1000" dirty="0">
                <a:solidFill>
                  <a:srgbClr val="C00000"/>
                </a:solidFill>
                <a:latin typeface="Consolas" panose="020B0609020204030204" pitchFamily="49" charset="0"/>
                <a:cs typeface="Consolas" panose="020B0609020204030204" pitchFamily="49" charset="0"/>
              </a:rPr>
              <a:t>} - {</a:t>
            </a:r>
            <a:r>
              <a:rPr lang="en-US" sz="1000">
                <a:solidFill>
                  <a:srgbClr val="0070C0"/>
                </a:solidFill>
                <a:latin typeface="Consolas" panose="020B0609020204030204" pitchFamily="49" charset="0"/>
                <a:ea typeface="Roboto" panose="02000000000000000000" pitchFamily="2" charset="0"/>
                <a:cs typeface="Consolas" panose="020B0609020204030204" pitchFamily="49" charset="0"/>
              </a:rPr>
              <a:t>address</a:t>
            </a:r>
            <a:r>
              <a:rPr lang="en-US" sz="1000" dirty="0">
                <a:solidFill>
                  <a:srgbClr val="C00000"/>
                </a:solidFill>
                <a:latin typeface="Consolas" panose="020B0609020204030204" pitchFamily="49" charset="0"/>
                <a:cs typeface="Consolas" panose="020B0609020204030204" pitchFamily="49" charset="0"/>
              </a:rPr>
              <a:t>}]”</a:t>
            </a:r>
            <a:endParaRPr lang="en-VN" sz="1000">
              <a:solidFill>
                <a:schemeClr val="tx1"/>
              </a:solidFill>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1157491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3"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trips(upRight)">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B75EB-42E3-C744-9CAF-7D2DB53CDAC0}"/>
              </a:ext>
            </a:extLst>
          </p:cNvPr>
          <p:cNvSpPr>
            <a:spLocks noGrp="1"/>
          </p:cNvSpPr>
          <p:nvPr>
            <p:ph type="title"/>
          </p:nvPr>
        </p:nvSpPr>
        <p:spPr/>
        <p:txBody>
          <a:bodyPr/>
          <a:lstStyle/>
          <a:p>
            <a:r>
              <a:rPr lang="en-VN"/>
              <a:t>Overriding</a:t>
            </a:r>
          </a:p>
        </p:txBody>
      </p:sp>
      <p:sp>
        <p:nvSpPr>
          <p:cNvPr id="3" name="Text Placeholder 2">
            <a:extLst>
              <a:ext uri="{FF2B5EF4-FFF2-40B4-BE49-F238E27FC236}">
                <a16:creationId xmlns:a16="http://schemas.microsoft.com/office/drawing/2014/main" id="{915ED961-82CE-F140-B979-1794E0DE9605}"/>
              </a:ext>
            </a:extLst>
          </p:cNvPr>
          <p:cNvSpPr>
            <a:spLocks noGrp="1"/>
          </p:cNvSpPr>
          <p:nvPr>
            <p:ph type="body" idx="1"/>
          </p:nvPr>
        </p:nvSpPr>
        <p:spPr/>
        <p:txBody>
          <a:bodyPr/>
          <a:lstStyle/>
          <a:p>
            <a:pPr algn="just">
              <a:buSzPct val="120000"/>
              <a:buBlip>
                <a:blip r:embed="rId3"/>
              </a:buBlip>
            </a:pPr>
            <a:r>
              <a:rPr lang="en-VN" sz="1800">
                <a:solidFill>
                  <a:schemeClr val="tx1"/>
                </a:solidFill>
              </a:rPr>
              <a:t>Nhận xét:</a:t>
            </a:r>
          </a:p>
          <a:p>
            <a:pPr lvl="1" algn="just">
              <a:buSzPct val="120000"/>
              <a:buFont typeface="Wingdings" pitchFamily="2" charset="2"/>
              <a:buChar char="§"/>
            </a:pPr>
            <a:r>
              <a:rPr lang="en-VN" sz="1800">
                <a:solidFill>
                  <a:schemeClr val="tx1"/>
                </a:solidFill>
              </a:rPr>
              <a:t>Phương thức </a:t>
            </a:r>
            <a:r>
              <a:rPr lang="en-VN" sz="1800">
                <a:solidFill>
                  <a:srgbClr val="C00000"/>
                </a:solidFill>
              </a:rPr>
              <a:t>virtual không bắt buộc phải được override </a:t>
            </a:r>
            <a:r>
              <a:rPr lang="en-VN" sz="1800">
                <a:solidFill>
                  <a:schemeClr val="tx1"/>
                </a:solidFill>
              </a:rPr>
              <a:t>ở các lớp dẫn xuất</a:t>
            </a:r>
          </a:p>
          <a:p>
            <a:pPr lvl="1" algn="just">
              <a:buSzPct val="120000"/>
              <a:buFont typeface="Wingdings" pitchFamily="2" charset="2"/>
              <a:buChar char="§"/>
            </a:pPr>
            <a:r>
              <a:rPr lang="en-VN" sz="1800">
                <a:solidFill>
                  <a:srgbClr val="C00000"/>
                </a:solidFill>
              </a:rPr>
              <a:t>Nếu không thực hiện override </a:t>
            </a:r>
            <a:r>
              <a:rPr lang="en-VN" sz="1800">
                <a:solidFill>
                  <a:schemeClr val="tx1"/>
                </a:solidFill>
              </a:rPr>
              <a:t>lại các phương thức virtual thì đối tượng của lớp dẫn xuất sẽ </a:t>
            </a:r>
            <a:r>
              <a:rPr lang="en-VN" sz="1800">
                <a:solidFill>
                  <a:srgbClr val="C00000"/>
                </a:solidFill>
              </a:rPr>
              <a:t>thực hiện theo định nghĩa ở lớp cơ sở gần nhất</a:t>
            </a:r>
          </a:p>
        </p:txBody>
      </p:sp>
      <p:sp>
        <p:nvSpPr>
          <p:cNvPr id="7" name="Slide Number Placeholder 6">
            <a:extLst>
              <a:ext uri="{FF2B5EF4-FFF2-40B4-BE49-F238E27FC236}">
                <a16:creationId xmlns:a16="http://schemas.microsoft.com/office/drawing/2014/main" id="{E110732B-1AE9-B44D-9E12-FDA13194F2E2}"/>
              </a:ext>
            </a:extLst>
          </p:cNvPr>
          <p:cNvSpPr>
            <a:spLocks noGrp="1"/>
          </p:cNvSpPr>
          <p:nvPr>
            <p:ph type="sldNum" idx="12"/>
          </p:nvPr>
        </p:nvSpPr>
        <p:spPr/>
        <p:txBody>
          <a:bodyPr/>
          <a:lstStyle/>
          <a:p>
            <a:fld id="{00000000-1234-1234-1234-123412341234}" type="slidenum">
              <a:rPr lang="en"/>
              <a:pPr/>
              <a:t>25</a:t>
            </a:fld>
            <a:endParaRPr lang="en"/>
          </a:p>
        </p:txBody>
      </p:sp>
    </p:spTree>
    <p:extLst>
      <p:ext uri="{BB962C8B-B14F-4D97-AF65-F5344CB8AC3E}">
        <p14:creationId xmlns:p14="http://schemas.microsoft.com/office/powerpoint/2010/main" val="21997011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B75EB-42E3-C744-9CAF-7D2DB53CDAC0}"/>
              </a:ext>
            </a:extLst>
          </p:cNvPr>
          <p:cNvSpPr>
            <a:spLocks noGrp="1"/>
          </p:cNvSpPr>
          <p:nvPr>
            <p:ph type="title"/>
          </p:nvPr>
        </p:nvSpPr>
        <p:spPr/>
        <p:txBody>
          <a:bodyPr/>
          <a:lstStyle/>
          <a:p>
            <a:r>
              <a:rPr lang="en-VN"/>
              <a:t>Overriding</a:t>
            </a:r>
          </a:p>
        </p:txBody>
      </p:sp>
      <p:sp>
        <p:nvSpPr>
          <p:cNvPr id="7" name="Slide Number Placeholder 6">
            <a:extLst>
              <a:ext uri="{FF2B5EF4-FFF2-40B4-BE49-F238E27FC236}">
                <a16:creationId xmlns:a16="http://schemas.microsoft.com/office/drawing/2014/main" id="{E110732B-1AE9-B44D-9E12-FDA13194F2E2}"/>
              </a:ext>
            </a:extLst>
          </p:cNvPr>
          <p:cNvSpPr>
            <a:spLocks noGrp="1"/>
          </p:cNvSpPr>
          <p:nvPr>
            <p:ph type="sldNum" idx="12"/>
          </p:nvPr>
        </p:nvSpPr>
        <p:spPr/>
        <p:txBody>
          <a:bodyPr/>
          <a:lstStyle/>
          <a:p>
            <a:fld id="{00000000-1234-1234-1234-123412341234}" type="slidenum">
              <a:rPr lang="en"/>
              <a:pPr/>
              <a:t>26</a:t>
            </a:fld>
            <a:endParaRPr lang="en"/>
          </a:p>
        </p:txBody>
      </p:sp>
      <p:sp>
        <p:nvSpPr>
          <p:cNvPr id="8" name="Content Placeholder 5">
            <a:extLst>
              <a:ext uri="{FF2B5EF4-FFF2-40B4-BE49-F238E27FC236}">
                <a16:creationId xmlns:a16="http://schemas.microsoft.com/office/drawing/2014/main" id="{8DD9CC54-AC0B-A105-BD5D-4D4BF34703FC}"/>
              </a:ext>
            </a:extLst>
          </p:cNvPr>
          <p:cNvSpPr txBox="1">
            <a:spLocks/>
          </p:cNvSpPr>
          <p:nvPr/>
        </p:nvSpPr>
        <p:spPr>
          <a:xfrm>
            <a:off x="802707" y="1456628"/>
            <a:ext cx="5252586" cy="3594874"/>
          </a:xfrm>
          <a:prstGeom prst="rect">
            <a:avLst/>
          </a:prstGeom>
          <a:solidFill>
            <a:sysClr val="window" lastClr="FFFFFF"/>
          </a:solidFill>
          <a:ln>
            <a:solidFill>
              <a:schemeClr val="accent2"/>
            </a:solidFill>
          </a:ln>
          <a:effectLst>
            <a:outerShdw blurRad="127000" dist="63500" dir="2700000" algn="tl" rotWithShape="0">
              <a:prstClr val="black">
                <a:alpha val="40000"/>
              </a:prstClr>
            </a:outerShdw>
          </a:effectLst>
        </p:spPr>
        <p:txBody>
          <a:bodyPr>
            <a:noAutofit/>
          </a:bodyPr>
          <a:lstStyle>
            <a:lvl1pPr marL="308610" indent="-257175" algn="l" rtl="0" eaLnBrk="1" latinLnBrk="0" hangingPunct="1">
              <a:spcBef>
                <a:spcPts val="525"/>
              </a:spcBef>
              <a:buSzPct val="95000"/>
              <a:buFont typeface="Wingdings"/>
              <a:buChar char=""/>
              <a:defRPr sz="1500" kern="1200" spc="0">
                <a:solidFill>
                  <a:schemeClr val="tx1"/>
                </a:solidFill>
                <a:latin typeface="+mn-lt"/>
                <a:ea typeface="+mn-ea"/>
                <a:cs typeface="Arial" pitchFamily="34" charset="0"/>
              </a:defRPr>
            </a:lvl1pPr>
            <a:lvl2pPr marL="555498" indent="-214313" algn="l" rtl="0" eaLnBrk="1" latinLnBrk="0" hangingPunct="1">
              <a:spcBef>
                <a:spcPct val="20000"/>
              </a:spcBef>
              <a:buClr>
                <a:schemeClr val="accent2"/>
              </a:buClr>
              <a:buSzPct val="90000"/>
              <a:buFont typeface="Wingdings"/>
              <a:buChar char=""/>
              <a:defRPr sz="1350" kern="1200" spc="0">
                <a:solidFill>
                  <a:schemeClr val="tx1"/>
                </a:solidFill>
                <a:latin typeface="+mn-lt"/>
                <a:ea typeface="+mn-ea"/>
                <a:cs typeface="Arial" pitchFamily="34" charset="0"/>
              </a:defRPr>
            </a:lvl2pPr>
            <a:lvl3pPr marL="747522" indent="-171450" algn="l" rtl="0" eaLnBrk="1" latinLnBrk="0" hangingPunct="1">
              <a:spcBef>
                <a:spcPct val="20000"/>
              </a:spcBef>
              <a:buClr>
                <a:schemeClr val="accent2"/>
              </a:buClr>
              <a:buFont typeface="Wingdings 2"/>
              <a:buChar char=""/>
              <a:defRPr sz="1200" kern="1200" spc="0">
                <a:solidFill>
                  <a:schemeClr val="tx1"/>
                </a:solidFill>
                <a:latin typeface="+mn-lt"/>
                <a:ea typeface="+mn-ea"/>
                <a:cs typeface="Arial" pitchFamily="34" charset="0"/>
              </a:defRPr>
            </a:lvl3pPr>
            <a:lvl4pPr marL="946404" indent="-171450" algn="l" rtl="0" eaLnBrk="1" latinLnBrk="0" hangingPunct="1">
              <a:spcBef>
                <a:spcPct val="20000"/>
              </a:spcBef>
              <a:buClr>
                <a:schemeClr val="accent3"/>
              </a:buClr>
              <a:buFont typeface="Wingdings 3"/>
              <a:buChar char=""/>
              <a:defRPr sz="1200" kern="1200" spc="0">
                <a:solidFill>
                  <a:schemeClr val="tx1"/>
                </a:solidFill>
                <a:latin typeface="+mn-lt"/>
                <a:ea typeface="+mn-ea"/>
                <a:cs typeface="Arial" pitchFamily="34" charset="0"/>
              </a:defRPr>
            </a:lvl4pPr>
            <a:lvl5pPr marL="1110996" indent="-157734" algn="l" rtl="0" eaLnBrk="1" latinLnBrk="0" hangingPunct="1">
              <a:spcBef>
                <a:spcPct val="20000"/>
              </a:spcBef>
              <a:buClr>
                <a:schemeClr val="accent3"/>
              </a:buClr>
              <a:buFont typeface="Wingdings 2"/>
              <a:buChar char=""/>
              <a:defRPr sz="1050" kern="1200" spc="0">
                <a:solidFill>
                  <a:schemeClr val="tx1"/>
                </a:solidFill>
                <a:latin typeface="+mn-lt"/>
                <a:ea typeface="+mn-ea"/>
                <a:cs typeface="Arial" pitchFamily="34" charset="0"/>
              </a:defRPr>
            </a:lvl5pPr>
            <a:lvl6pPr marL="1282446" indent="-157734" algn="l" rtl="0" eaLnBrk="1" latinLnBrk="0" hangingPunct="1">
              <a:spcBef>
                <a:spcPct val="20000"/>
              </a:spcBef>
              <a:buClr>
                <a:schemeClr val="accent3"/>
              </a:buClr>
              <a:buFont typeface="Wingdings 2"/>
              <a:buChar char=""/>
              <a:defRPr sz="1350" kern="1200">
                <a:solidFill>
                  <a:schemeClr val="tx1"/>
                </a:solidFill>
                <a:latin typeface="+mn-lt"/>
                <a:ea typeface="+mn-ea"/>
                <a:cs typeface="+mn-cs"/>
              </a:defRPr>
            </a:lvl6pPr>
            <a:lvl7pPr marL="1426464"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7pPr>
            <a:lvl8pPr marL="1570482"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8pPr>
            <a:lvl9pPr marL="1714500"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9pPr>
            <a:extLst/>
          </a:lstStyle>
          <a:p>
            <a:pPr marL="51435" indent="0">
              <a:spcBef>
                <a:spcPts val="600"/>
              </a:spcBef>
              <a:buNone/>
            </a:pPr>
            <a:r>
              <a:rPr lang="en-US" sz="1000" dirty="0">
                <a:solidFill>
                  <a:srgbClr val="0432FF"/>
                </a:solidFill>
                <a:latin typeface="Consolas" panose="020B0609020204030204" pitchFamily="49" charset="0"/>
                <a:cs typeface="Consolas" panose="020B0609020204030204" pitchFamily="49" charset="0"/>
              </a:rPr>
              <a:t>class</a:t>
            </a:r>
            <a:r>
              <a:rPr lang="en-US" sz="1000" dirty="0">
                <a:latin typeface="Consolas" panose="020B0609020204030204" pitchFamily="49" charset="0"/>
                <a:cs typeface="Consolas" panose="020B0609020204030204" pitchFamily="49" charset="0"/>
              </a:rPr>
              <a:t> </a:t>
            </a:r>
            <a:r>
              <a:rPr lang="en-US" sz="1000" dirty="0">
                <a:solidFill>
                  <a:srgbClr val="FF0000"/>
                </a:solidFill>
                <a:latin typeface="Consolas" panose="020B0609020204030204" pitchFamily="49" charset="0"/>
                <a:cs typeface="Consolas" panose="020B0609020204030204" pitchFamily="49" charset="0"/>
              </a:rPr>
              <a:t>A</a:t>
            </a:r>
            <a:r>
              <a:rPr lang="en-US" sz="1000" dirty="0">
                <a:solidFill>
                  <a:srgbClr val="00B050"/>
                </a:solidFill>
                <a:latin typeface="Consolas" panose="020B0609020204030204" pitchFamily="49" charset="0"/>
                <a:cs typeface="Consolas" panose="020B0609020204030204" pitchFamily="49" charset="0"/>
              </a:rPr>
              <a:t> </a:t>
            </a:r>
            <a:r>
              <a:rPr lang="en-US" sz="1000" dirty="0">
                <a:latin typeface="Consolas" panose="020B0609020204030204" pitchFamily="49" charset="0"/>
                <a:cs typeface="Consolas" panose="020B0609020204030204" pitchFamily="49" charset="0"/>
              </a:rPr>
              <a:t>{</a:t>
            </a:r>
          </a:p>
          <a:p>
            <a:pPr marL="51435" lvl="0" indent="0">
              <a:buNone/>
            </a:pPr>
            <a:r>
              <a:rPr lang="en-US" sz="1000">
                <a:solidFill>
                  <a:srgbClr val="000000"/>
                </a:solidFill>
                <a:latin typeface="Consolas" panose="020B0609020204030204" pitchFamily="49" charset="0"/>
                <a:cs typeface="Consolas" panose="020B0609020204030204" pitchFamily="49" charset="0"/>
              </a:rPr>
              <a:t>    public </a:t>
            </a:r>
            <a:r>
              <a:rPr lang="en-US" sz="1000">
                <a:solidFill>
                  <a:srgbClr val="0000FF"/>
                </a:solidFill>
                <a:highlight>
                  <a:srgbClr val="FFFF00"/>
                </a:highlight>
                <a:latin typeface="Consolas" panose="020B0609020204030204" pitchFamily="49" charset="0"/>
                <a:cs typeface="Consolas" panose="020B0609020204030204" pitchFamily="49" charset="0"/>
              </a:rPr>
              <a:t>virtual</a:t>
            </a:r>
            <a:r>
              <a:rPr lang="en-US" sz="1000">
                <a:solidFill>
                  <a:srgbClr val="000000"/>
                </a:solidFill>
                <a:latin typeface="Consolas" panose="020B0609020204030204" pitchFamily="49" charset="0"/>
                <a:cs typeface="Consolas" panose="020B0609020204030204" pitchFamily="49" charset="0"/>
              </a:rPr>
              <a:t> </a:t>
            </a:r>
            <a:r>
              <a:rPr lang="en-US" sz="1000">
                <a:solidFill>
                  <a:srgbClr val="0000FF"/>
                </a:solidFill>
                <a:latin typeface="Consolas" panose="020B0609020204030204" pitchFamily="49" charset="0"/>
                <a:cs typeface="Consolas" panose="020B0609020204030204" pitchFamily="49" charset="0"/>
              </a:rPr>
              <a:t>void</a:t>
            </a:r>
            <a:r>
              <a:rPr lang="en-US" sz="1000">
                <a:solidFill>
                  <a:srgbClr val="000000"/>
                </a:solidFill>
                <a:latin typeface="Consolas" panose="020B0609020204030204" pitchFamily="49" charset="0"/>
                <a:cs typeface="Consolas" panose="020B0609020204030204" pitchFamily="49" charset="0"/>
              </a:rPr>
              <a:t> </a:t>
            </a:r>
            <a:r>
              <a:rPr lang="en-US" sz="1000">
                <a:solidFill>
                  <a:schemeClr val="accent5"/>
                </a:solidFill>
                <a:latin typeface="Consolas" panose="020B0609020204030204" pitchFamily="49" charset="0"/>
                <a:cs typeface="Consolas" panose="020B0609020204030204" pitchFamily="49" charset="0"/>
              </a:rPr>
              <a:t>PrintInfo</a:t>
            </a:r>
            <a:r>
              <a:rPr lang="en-US" sz="1000">
                <a:solidFill>
                  <a:srgbClr val="000000"/>
                </a:solidFill>
                <a:latin typeface="Consolas" panose="020B0609020204030204" pitchFamily="49" charset="0"/>
                <a:cs typeface="Consolas" panose="020B0609020204030204" pitchFamily="49" charset="0"/>
              </a:rPr>
              <a:t>() { </a:t>
            </a:r>
            <a:r>
              <a:rPr lang="en-US" sz="1000">
                <a:solidFill>
                  <a:srgbClr val="0432FF"/>
                </a:solidFill>
                <a:latin typeface="Consolas" panose="020B0609020204030204" pitchFamily="49" charset="0"/>
                <a:cs typeface="Consolas" panose="020B0609020204030204" pitchFamily="49" charset="0"/>
              </a:rPr>
              <a:t>Console</a:t>
            </a:r>
            <a:r>
              <a:rPr lang="en-US" sz="1000">
                <a:solidFill>
                  <a:srgbClr val="000000"/>
                </a:solidFill>
                <a:latin typeface="Consolas" panose="020B0609020204030204" pitchFamily="49" charset="0"/>
                <a:cs typeface="Consolas" panose="020B0609020204030204" pitchFamily="49" charset="0"/>
              </a:rPr>
              <a:t>.</a:t>
            </a:r>
            <a:r>
              <a:rPr lang="en-US" sz="1000">
                <a:solidFill>
                  <a:schemeClr val="accent5"/>
                </a:solidFill>
                <a:latin typeface="Consolas" panose="020B0609020204030204" pitchFamily="49" charset="0"/>
                <a:cs typeface="Consolas" panose="020B0609020204030204" pitchFamily="49" charset="0"/>
              </a:rPr>
              <a:t>WriteLine</a:t>
            </a:r>
            <a:r>
              <a:rPr lang="en-US" sz="1000">
                <a:solidFill>
                  <a:srgbClr val="000000"/>
                </a:solidFill>
                <a:latin typeface="Consolas" panose="020B0609020204030204" pitchFamily="49" charset="0"/>
                <a:cs typeface="Consolas" panose="020B0609020204030204" pitchFamily="49" charset="0"/>
              </a:rPr>
              <a:t>(</a:t>
            </a:r>
            <a:r>
              <a:rPr lang="en-US" sz="1000">
                <a:solidFill>
                  <a:srgbClr val="C00000"/>
                </a:solidFill>
                <a:latin typeface="Consolas" panose="020B0609020204030204" pitchFamily="49" charset="0"/>
                <a:cs typeface="Consolas" panose="020B0609020204030204" pitchFamily="49" charset="0"/>
              </a:rPr>
              <a:t>“Class A”</a:t>
            </a:r>
            <a:r>
              <a:rPr lang="en-US" sz="1000">
                <a:solidFill>
                  <a:srgbClr val="000000"/>
                </a:solidFill>
                <a:latin typeface="Consolas" panose="020B0609020204030204" pitchFamily="49" charset="0"/>
                <a:cs typeface="Consolas" panose="020B0609020204030204" pitchFamily="49" charset="0"/>
              </a:rPr>
              <a:t>); }</a:t>
            </a:r>
            <a:endParaRPr lang="en-US" sz="1000" dirty="0">
              <a:latin typeface="Consolas" panose="020B0609020204030204" pitchFamily="49" charset="0"/>
              <a:cs typeface="Consolas" panose="020B0609020204030204" pitchFamily="49" charset="0"/>
            </a:endParaRPr>
          </a:p>
          <a:p>
            <a:pPr marL="51435" indent="0">
              <a:spcBef>
                <a:spcPts val="600"/>
              </a:spcBef>
              <a:buNone/>
              <a:tabLst>
                <a:tab pos="463550" algn="l"/>
                <a:tab pos="914400" algn="l"/>
              </a:tabLst>
            </a:pPr>
            <a:r>
              <a:rPr lang="en-US" sz="1000" dirty="0">
                <a:latin typeface="Consolas" panose="020B0609020204030204" pitchFamily="49" charset="0"/>
                <a:cs typeface="Consolas" panose="020B0609020204030204" pitchFamily="49" charset="0"/>
              </a:rPr>
              <a:t>}</a:t>
            </a:r>
          </a:p>
          <a:p>
            <a:pPr marL="51435" indent="0">
              <a:spcBef>
                <a:spcPts val="600"/>
              </a:spcBef>
              <a:buNone/>
            </a:pPr>
            <a:r>
              <a:rPr lang="en-US" sz="1000" dirty="0">
                <a:solidFill>
                  <a:srgbClr val="0432FF"/>
                </a:solidFill>
                <a:latin typeface="Consolas" panose="020B0609020204030204" pitchFamily="49" charset="0"/>
                <a:cs typeface="Consolas" panose="020B0609020204030204" pitchFamily="49" charset="0"/>
              </a:rPr>
              <a:t>class</a:t>
            </a:r>
            <a:r>
              <a:rPr lang="en-US" sz="1000" dirty="0">
                <a:latin typeface="Consolas" panose="020B0609020204030204" pitchFamily="49" charset="0"/>
                <a:cs typeface="Consolas" panose="020B0609020204030204" pitchFamily="49" charset="0"/>
              </a:rPr>
              <a:t> </a:t>
            </a:r>
            <a:r>
              <a:rPr lang="en-US" sz="1000" dirty="0">
                <a:solidFill>
                  <a:srgbClr val="FF0000"/>
                </a:solidFill>
                <a:latin typeface="Consolas" panose="020B0609020204030204" pitchFamily="49" charset="0"/>
                <a:cs typeface="Consolas" panose="020B0609020204030204" pitchFamily="49" charset="0"/>
              </a:rPr>
              <a:t>B</a:t>
            </a:r>
            <a:r>
              <a:rPr lang="en-US" sz="1000" dirty="0">
                <a:solidFill>
                  <a:srgbClr val="00B050"/>
                </a:solidFill>
                <a:latin typeface="Consolas" panose="020B0609020204030204" pitchFamily="49" charset="0"/>
                <a:cs typeface="Consolas" panose="020B0609020204030204" pitchFamily="49" charset="0"/>
              </a:rPr>
              <a:t> </a:t>
            </a:r>
            <a:r>
              <a:rPr lang="en-US" sz="1000" dirty="0">
                <a:latin typeface="Consolas" panose="020B0609020204030204" pitchFamily="49" charset="0"/>
                <a:cs typeface="Consolas" panose="020B0609020204030204" pitchFamily="49" charset="0"/>
              </a:rPr>
              <a:t>:</a:t>
            </a:r>
            <a:r>
              <a:rPr lang="en-US" sz="1000" dirty="0">
                <a:solidFill>
                  <a:srgbClr val="00B050"/>
                </a:solidFill>
                <a:latin typeface="Consolas" panose="020B0609020204030204" pitchFamily="49" charset="0"/>
                <a:cs typeface="Consolas" panose="020B0609020204030204" pitchFamily="49" charset="0"/>
              </a:rPr>
              <a:t> </a:t>
            </a:r>
            <a:r>
              <a:rPr lang="en-US" sz="1000" dirty="0">
                <a:solidFill>
                  <a:srgbClr val="FF0000"/>
                </a:solidFill>
                <a:latin typeface="Consolas" panose="020B0609020204030204" pitchFamily="49" charset="0"/>
                <a:cs typeface="Consolas" panose="020B0609020204030204" pitchFamily="49" charset="0"/>
              </a:rPr>
              <a:t>A</a:t>
            </a:r>
            <a:r>
              <a:rPr lang="en-US" sz="1000" dirty="0">
                <a:solidFill>
                  <a:srgbClr val="00B050"/>
                </a:solidFill>
                <a:latin typeface="Consolas" panose="020B0609020204030204" pitchFamily="49" charset="0"/>
                <a:cs typeface="Consolas" panose="020B0609020204030204" pitchFamily="49" charset="0"/>
              </a:rPr>
              <a:t> </a:t>
            </a:r>
            <a:r>
              <a:rPr lang="en-US" sz="1000" dirty="0">
                <a:latin typeface="Consolas" panose="020B0609020204030204" pitchFamily="49" charset="0"/>
                <a:cs typeface="Consolas" panose="020B0609020204030204" pitchFamily="49" charset="0"/>
              </a:rPr>
              <a:t>{</a:t>
            </a:r>
          </a:p>
          <a:p>
            <a:pPr marL="51435" lvl="0" indent="0">
              <a:buNone/>
            </a:pPr>
            <a:r>
              <a:rPr lang="en-US" sz="1000">
                <a:solidFill>
                  <a:srgbClr val="000000"/>
                </a:solidFill>
                <a:latin typeface="Consolas" panose="020B0609020204030204" pitchFamily="49" charset="0"/>
                <a:cs typeface="Consolas" panose="020B0609020204030204" pitchFamily="49" charset="0"/>
              </a:rPr>
              <a:t>    public </a:t>
            </a:r>
            <a:r>
              <a:rPr lang="en-US" sz="1000">
                <a:solidFill>
                  <a:srgbClr val="0000FF"/>
                </a:solidFill>
                <a:highlight>
                  <a:srgbClr val="FFFF00"/>
                </a:highlight>
                <a:latin typeface="Consolas" panose="020B0609020204030204" pitchFamily="49" charset="0"/>
                <a:cs typeface="Consolas" panose="020B0609020204030204" pitchFamily="49" charset="0"/>
              </a:rPr>
              <a:t>override</a:t>
            </a:r>
            <a:r>
              <a:rPr lang="en-US" sz="1000">
                <a:solidFill>
                  <a:srgbClr val="000000"/>
                </a:solidFill>
                <a:latin typeface="Consolas" panose="020B0609020204030204" pitchFamily="49" charset="0"/>
                <a:cs typeface="Consolas" panose="020B0609020204030204" pitchFamily="49" charset="0"/>
              </a:rPr>
              <a:t> </a:t>
            </a:r>
            <a:r>
              <a:rPr lang="en-US" sz="1000">
                <a:solidFill>
                  <a:srgbClr val="0000FF"/>
                </a:solidFill>
                <a:latin typeface="Consolas" panose="020B0609020204030204" pitchFamily="49" charset="0"/>
                <a:cs typeface="Consolas" panose="020B0609020204030204" pitchFamily="49" charset="0"/>
              </a:rPr>
              <a:t>void</a:t>
            </a:r>
            <a:r>
              <a:rPr lang="en-US" sz="1000">
                <a:solidFill>
                  <a:srgbClr val="000000"/>
                </a:solidFill>
                <a:latin typeface="Consolas" panose="020B0609020204030204" pitchFamily="49" charset="0"/>
                <a:cs typeface="Consolas" panose="020B0609020204030204" pitchFamily="49" charset="0"/>
              </a:rPr>
              <a:t> </a:t>
            </a:r>
            <a:r>
              <a:rPr lang="en-US" sz="1000">
                <a:solidFill>
                  <a:schemeClr val="accent5"/>
                </a:solidFill>
                <a:latin typeface="Consolas" panose="020B0609020204030204" pitchFamily="49" charset="0"/>
                <a:cs typeface="Consolas" panose="020B0609020204030204" pitchFamily="49" charset="0"/>
              </a:rPr>
              <a:t>PrintInfo</a:t>
            </a:r>
            <a:r>
              <a:rPr lang="en-US" sz="1000">
                <a:solidFill>
                  <a:srgbClr val="000000"/>
                </a:solidFill>
                <a:latin typeface="Consolas" panose="020B0609020204030204" pitchFamily="49" charset="0"/>
                <a:cs typeface="Consolas" panose="020B0609020204030204" pitchFamily="49" charset="0"/>
              </a:rPr>
              <a:t>() { </a:t>
            </a:r>
            <a:r>
              <a:rPr lang="en-US" sz="1000">
                <a:solidFill>
                  <a:srgbClr val="0432FF"/>
                </a:solidFill>
                <a:latin typeface="Consolas" panose="020B0609020204030204" pitchFamily="49" charset="0"/>
                <a:cs typeface="Consolas" panose="020B0609020204030204" pitchFamily="49" charset="0"/>
              </a:rPr>
              <a:t>Console</a:t>
            </a:r>
            <a:r>
              <a:rPr lang="en-US" sz="1000">
                <a:solidFill>
                  <a:srgbClr val="000000"/>
                </a:solidFill>
                <a:latin typeface="Consolas" panose="020B0609020204030204" pitchFamily="49" charset="0"/>
                <a:cs typeface="Consolas" panose="020B0609020204030204" pitchFamily="49" charset="0"/>
              </a:rPr>
              <a:t>.</a:t>
            </a:r>
            <a:r>
              <a:rPr lang="en-US" sz="1000">
                <a:solidFill>
                  <a:schemeClr val="accent5"/>
                </a:solidFill>
                <a:latin typeface="Consolas" panose="020B0609020204030204" pitchFamily="49" charset="0"/>
                <a:cs typeface="Consolas" panose="020B0609020204030204" pitchFamily="49" charset="0"/>
              </a:rPr>
              <a:t>WriteLine</a:t>
            </a:r>
            <a:r>
              <a:rPr lang="en-US" sz="1000">
                <a:solidFill>
                  <a:srgbClr val="000000"/>
                </a:solidFill>
                <a:latin typeface="Consolas" panose="020B0609020204030204" pitchFamily="49" charset="0"/>
                <a:cs typeface="Consolas" panose="020B0609020204030204" pitchFamily="49" charset="0"/>
              </a:rPr>
              <a:t>(</a:t>
            </a:r>
            <a:r>
              <a:rPr lang="en-US" sz="1000">
                <a:solidFill>
                  <a:srgbClr val="C00000"/>
                </a:solidFill>
                <a:latin typeface="Consolas" panose="020B0609020204030204" pitchFamily="49" charset="0"/>
                <a:cs typeface="Consolas" panose="020B0609020204030204" pitchFamily="49" charset="0"/>
              </a:rPr>
              <a:t>“Class B”</a:t>
            </a:r>
            <a:r>
              <a:rPr lang="en-US" sz="1000">
                <a:solidFill>
                  <a:srgbClr val="000000"/>
                </a:solidFill>
                <a:latin typeface="Consolas" panose="020B0609020204030204" pitchFamily="49" charset="0"/>
                <a:cs typeface="Consolas" panose="020B0609020204030204" pitchFamily="49" charset="0"/>
              </a:rPr>
              <a:t>); }</a:t>
            </a:r>
            <a:endParaRPr lang="en-US" sz="1000" dirty="0">
              <a:latin typeface="Consolas" panose="020B0609020204030204" pitchFamily="49" charset="0"/>
              <a:cs typeface="Consolas" panose="020B0609020204030204" pitchFamily="49" charset="0"/>
            </a:endParaRPr>
          </a:p>
          <a:p>
            <a:pPr marL="51435" indent="0">
              <a:spcBef>
                <a:spcPts val="600"/>
              </a:spcBef>
              <a:buNone/>
              <a:tabLst>
                <a:tab pos="463550" algn="l"/>
                <a:tab pos="914400" algn="l"/>
              </a:tabLst>
            </a:pPr>
            <a:r>
              <a:rPr lang="en-US" sz="1000" dirty="0">
                <a:latin typeface="Consolas" panose="020B0609020204030204" pitchFamily="49" charset="0"/>
                <a:cs typeface="Consolas" panose="020B0609020204030204" pitchFamily="49" charset="0"/>
              </a:rPr>
              <a:t>}</a:t>
            </a:r>
          </a:p>
          <a:p>
            <a:pPr marL="51435" indent="0">
              <a:spcBef>
                <a:spcPts val="600"/>
              </a:spcBef>
              <a:buNone/>
              <a:tabLst>
                <a:tab pos="463550" algn="l"/>
                <a:tab pos="914400" algn="l"/>
              </a:tabLst>
            </a:pPr>
            <a:r>
              <a:rPr lang="en-US" sz="1000" dirty="0">
                <a:solidFill>
                  <a:srgbClr val="0432FF"/>
                </a:solidFill>
                <a:latin typeface="Consolas" panose="020B0609020204030204" pitchFamily="49" charset="0"/>
                <a:cs typeface="Consolas" panose="020B0609020204030204" pitchFamily="49" charset="0"/>
              </a:rPr>
              <a:t>class</a:t>
            </a:r>
            <a:r>
              <a:rPr lang="en-US" sz="1000" dirty="0">
                <a:latin typeface="Consolas" panose="020B0609020204030204" pitchFamily="49" charset="0"/>
                <a:cs typeface="Consolas" panose="020B0609020204030204" pitchFamily="49" charset="0"/>
              </a:rPr>
              <a:t> </a:t>
            </a:r>
            <a:r>
              <a:rPr lang="en-US" sz="1000" dirty="0">
                <a:solidFill>
                  <a:srgbClr val="FF0000"/>
                </a:solidFill>
                <a:latin typeface="Consolas" panose="020B0609020204030204" pitchFamily="49" charset="0"/>
                <a:cs typeface="Consolas" panose="020B0609020204030204" pitchFamily="49" charset="0"/>
              </a:rPr>
              <a:t>C</a:t>
            </a:r>
            <a:r>
              <a:rPr lang="en-US" sz="1000" dirty="0">
                <a:solidFill>
                  <a:srgbClr val="00B050"/>
                </a:solidFill>
                <a:latin typeface="Consolas" panose="020B0609020204030204" pitchFamily="49" charset="0"/>
                <a:cs typeface="Consolas" panose="020B0609020204030204" pitchFamily="49" charset="0"/>
              </a:rPr>
              <a:t> </a:t>
            </a:r>
            <a:r>
              <a:rPr lang="en-US" sz="1000" dirty="0">
                <a:latin typeface="Consolas" panose="020B0609020204030204" pitchFamily="49" charset="0"/>
                <a:cs typeface="Consolas" panose="020B0609020204030204" pitchFamily="49" charset="0"/>
              </a:rPr>
              <a:t>:</a:t>
            </a:r>
            <a:r>
              <a:rPr lang="en-US" sz="1000" dirty="0">
                <a:solidFill>
                  <a:srgbClr val="00B050"/>
                </a:solidFill>
                <a:latin typeface="Consolas" panose="020B0609020204030204" pitchFamily="49" charset="0"/>
                <a:cs typeface="Consolas" panose="020B0609020204030204" pitchFamily="49" charset="0"/>
              </a:rPr>
              <a:t> </a:t>
            </a:r>
            <a:r>
              <a:rPr lang="en-US" sz="1000" dirty="0">
                <a:solidFill>
                  <a:srgbClr val="FF0000"/>
                </a:solidFill>
                <a:latin typeface="Consolas" panose="020B0609020204030204" pitchFamily="49" charset="0"/>
                <a:cs typeface="Consolas" panose="020B0609020204030204" pitchFamily="49" charset="0"/>
              </a:rPr>
              <a:t>B</a:t>
            </a:r>
            <a:r>
              <a:rPr lang="en-US" sz="1000" dirty="0">
                <a:solidFill>
                  <a:srgbClr val="00B050"/>
                </a:solidFill>
                <a:latin typeface="Consolas" panose="020B0609020204030204" pitchFamily="49" charset="0"/>
                <a:cs typeface="Consolas" panose="020B0609020204030204" pitchFamily="49" charset="0"/>
              </a:rPr>
              <a:t> </a:t>
            </a:r>
            <a:r>
              <a:rPr lang="en-US" sz="1000" dirty="0">
                <a:latin typeface="Consolas" panose="020B0609020204030204" pitchFamily="49" charset="0"/>
                <a:cs typeface="Consolas" panose="020B0609020204030204" pitchFamily="49" charset="0"/>
              </a:rPr>
              <a:t>{</a:t>
            </a:r>
          </a:p>
          <a:p>
            <a:pPr marL="51435" indent="0">
              <a:spcBef>
                <a:spcPts val="600"/>
              </a:spcBef>
              <a:buNone/>
              <a:tabLst>
                <a:tab pos="463550" algn="l"/>
                <a:tab pos="914400" algn="l"/>
              </a:tabLst>
            </a:pPr>
            <a:r>
              <a:rPr lang="en-US" sz="1000" dirty="0">
                <a:latin typeface="Consolas" panose="020B0609020204030204" pitchFamily="49" charset="0"/>
                <a:cs typeface="Consolas" panose="020B0609020204030204" pitchFamily="49" charset="0"/>
              </a:rPr>
              <a:t>}</a:t>
            </a:r>
          </a:p>
          <a:p>
            <a:pPr marL="51435" indent="0">
              <a:spcBef>
                <a:spcPts val="0"/>
              </a:spcBef>
              <a:buNone/>
            </a:pPr>
            <a:r>
              <a:rPr lang="en-US" sz="1000" dirty="0">
                <a:solidFill>
                  <a:srgbClr val="FF9800"/>
                </a:solidFill>
                <a:latin typeface="Consolas" panose="020B0609020204030204" pitchFamily="49" charset="0"/>
                <a:cs typeface="Consolas" panose="020B0609020204030204" pitchFamily="49" charset="0"/>
              </a:rPr>
              <a:t>public</a:t>
            </a:r>
            <a:r>
              <a:rPr lang="en-US" sz="1000" i="1" dirty="0">
                <a:solidFill>
                  <a:srgbClr val="FF9800"/>
                </a:solidFill>
                <a:latin typeface="Consolas" panose="020B0609020204030204" pitchFamily="49" charset="0"/>
                <a:cs typeface="Consolas" panose="020B0609020204030204" pitchFamily="49" charset="0"/>
              </a:rPr>
              <a:t> </a:t>
            </a:r>
            <a:r>
              <a:rPr lang="en-US" sz="1000">
                <a:solidFill>
                  <a:srgbClr val="0000FF"/>
                </a:solidFill>
                <a:latin typeface="Consolas" panose="020B0609020204030204" pitchFamily="49" charset="0"/>
                <a:cs typeface="Consolas" panose="020B0609020204030204" pitchFamily="49" charset="0"/>
              </a:rPr>
              <a:t>class </a:t>
            </a:r>
            <a:r>
              <a:rPr lang="en-US" sz="1000" dirty="0" err="1">
                <a:solidFill>
                  <a:srgbClr val="FF0000"/>
                </a:solidFill>
                <a:latin typeface="Consolas" panose="020B0609020204030204" pitchFamily="49" charset="0"/>
                <a:cs typeface="Consolas" panose="020B0609020204030204" pitchFamily="49" charset="0"/>
              </a:rPr>
              <a:t>Program</a:t>
            </a:r>
            <a:br>
              <a:rPr lang="en-US" sz="1000" dirty="0">
                <a:latin typeface="Consolas" panose="020B0609020204030204" pitchFamily="49" charset="0"/>
                <a:cs typeface="Consolas" panose="020B0609020204030204" pitchFamily="49" charset="0"/>
              </a:rPr>
            </a:br>
            <a:r>
              <a:rPr lang="en-US" sz="1000" dirty="0">
                <a:latin typeface="Consolas" panose="020B0609020204030204" pitchFamily="49" charset="0"/>
                <a:cs typeface="Consolas" panose="020B0609020204030204" pitchFamily="49" charset="0"/>
              </a:rPr>
              <a:t>{</a:t>
            </a:r>
            <a:endParaRPr lang="en-US" sz="1000" i="1" dirty="0">
              <a:solidFill>
                <a:srgbClr val="C00000"/>
              </a:solidFill>
              <a:latin typeface="Consolas" panose="020B0609020204030204" pitchFamily="49" charset="0"/>
            </a:endParaRPr>
          </a:p>
          <a:p>
            <a:pPr marL="51435" indent="0">
              <a:spcBef>
                <a:spcPts val="0"/>
              </a:spcBef>
              <a:buNone/>
            </a:pPr>
            <a:r>
              <a:rPr lang="en-US" sz="1000" i="1">
                <a:solidFill>
                  <a:srgbClr val="FF9800"/>
                </a:solidFill>
                <a:latin typeface="Consolas" panose="020B0609020204030204" pitchFamily="49" charset="0"/>
                <a:cs typeface="Consolas" panose="020B0609020204030204" pitchFamily="49" charset="0"/>
              </a:rPr>
              <a:t>    </a:t>
            </a:r>
            <a:r>
              <a:rPr lang="en-US" sz="1000" dirty="0">
                <a:solidFill>
                  <a:srgbClr val="FF9800"/>
                </a:solidFill>
                <a:latin typeface="Consolas" panose="020B0609020204030204" pitchFamily="49" charset="0"/>
                <a:cs typeface="Consolas" panose="020B0609020204030204" pitchFamily="49" charset="0"/>
              </a:rPr>
              <a:t>public</a:t>
            </a:r>
            <a:r>
              <a:rPr lang="en-US" sz="1000" i="1">
                <a:solidFill>
                  <a:srgbClr val="FF9800"/>
                </a:solidFill>
                <a:latin typeface="Consolas" panose="020B0609020204030204" pitchFamily="49" charset="0"/>
                <a:cs typeface="Consolas" panose="020B0609020204030204" pitchFamily="49" charset="0"/>
              </a:rPr>
              <a:t> </a:t>
            </a:r>
            <a:r>
              <a:rPr lang="en-US" sz="1000">
                <a:solidFill>
                  <a:srgbClr val="0432FF"/>
                </a:solidFill>
                <a:latin typeface="Consolas" panose="020B0609020204030204" pitchFamily="49" charset="0"/>
                <a:cs typeface="Consolas" panose="020B0609020204030204" pitchFamily="49" charset="0"/>
              </a:rPr>
              <a:t>static void </a:t>
            </a:r>
            <a:r>
              <a:rPr lang="en-US" sz="1000">
                <a:solidFill>
                  <a:srgbClr val="FEA400"/>
                </a:solidFill>
                <a:latin typeface="Consolas" panose="020B0609020204030204" pitchFamily="49" charset="0"/>
                <a:cs typeface="Consolas" panose="020B0609020204030204" pitchFamily="49" charset="0"/>
              </a:rPr>
              <a:t>Main</a:t>
            </a:r>
            <a:r>
              <a:rPr lang="en-US" sz="1000" dirty="0">
                <a:latin typeface="Consolas" panose="020B0609020204030204" pitchFamily="49" charset="0"/>
                <a:cs typeface="Consolas" panose="020B0609020204030204" pitchFamily="49" charset="0"/>
              </a:rPr>
              <a:t>(</a:t>
            </a:r>
            <a:r>
              <a:rPr lang="en-US" sz="1000">
                <a:solidFill>
                  <a:srgbClr val="0432FF"/>
                </a:solidFill>
                <a:latin typeface="Consolas" panose="020B0609020204030204" pitchFamily="49" charset="0"/>
                <a:cs typeface="Consolas" panose="020B0609020204030204" pitchFamily="49" charset="0"/>
              </a:rPr>
              <a:t>string </a:t>
            </a:r>
            <a:r>
              <a:rPr lang="en-US" sz="1000">
                <a:solidFill>
                  <a:srgbClr val="0070C0"/>
                </a:solidFill>
                <a:latin typeface="Consolas" panose="020B0609020204030204" pitchFamily="49" charset="0"/>
              </a:rPr>
              <a:t>args</a:t>
            </a:r>
            <a:r>
              <a:rPr lang="en-US" sz="1000" dirty="0">
                <a:latin typeface="Consolas" panose="020B0609020204030204" pitchFamily="49" charset="0"/>
                <a:cs typeface="Consolas" panose="020B0609020204030204" pitchFamily="49" charset="0"/>
              </a:rPr>
              <a:t>) </a:t>
            </a:r>
          </a:p>
          <a:p>
            <a:pPr marL="51435" indent="0">
              <a:spcBef>
                <a:spcPts val="0"/>
              </a:spcBef>
              <a:buNone/>
            </a:pPr>
            <a:r>
              <a:rPr lang="en-US" sz="1000">
                <a:latin typeface="Consolas" panose="020B0609020204030204" pitchFamily="49" charset="0"/>
                <a:cs typeface="Consolas" panose="020B0609020204030204" pitchFamily="49" charset="0"/>
              </a:rPr>
              <a:t>    {</a:t>
            </a:r>
          </a:p>
          <a:p>
            <a:pPr marL="51435" indent="0">
              <a:spcBef>
                <a:spcPts val="0"/>
              </a:spcBef>
              <a:buNone/>
            </a:pPr>
            <a:r>
              <a:rPr lang="en-US" sz="1000" dirty="0" err="1">
                <a:solidFill>
                  <a:srgbClr val="FF0000"/>
                </a:solidFill>
                <a:latin typeface="Consolas" panose="020B0609020204030204" pitchFamily="49" charset="0"/>
                <a:cs typeface="Consolas" panose="020B0609020204030204" pitchFamily="49" charset="0"/>
              </a:rPr>
              <a:t>        </a:t>
            </a:r>
            <a:r>
              <a:rPr lang="en-US" sz="1000" dirty="0" err="1">
                <a:solidFill>
                  <a:srgbClr val="0432FF"/>
                </a:solidFill>
                <a:latin typeface="Consolas" panose="020B0609020204030204" pitchFamily="49" charset="0"/>
                <a:cs typeface="Consolas" panose="020B0609020204030204" pitchFamily="49" charset="0"/>
              </a:rPr>
              <a:t>B</a:t>
            </a:r>
            <a:r>
              <a:rPr lang="en-US" sz="1000" dirty="0" err="1">
                <a:solidFill>
                  <a:srgbClr val="FF0000"/>
                </a:solidFill>
                <a:latin typeface="Consolas" panose="020B0609020204030204" pitchFamily="49" charset="0"/>
                <a:cs typeface="Consolas" panose="020B0609020204030204" pitchFamily="49" charset="0"/>
              </a:rPr>
              <a:t> </a:t>
            </a:r>
            <a:r>
              <a:rPr lang="en-US" sz="1000" dirty="0" err="1">
                <a:solidFill>
                  <a:srgbClr val="0070C0"/>
                </a:solidFill>
                <a:latin typeface="Consolas" panose="020B0609020204030204" pitchFamily="49" charset="0"/>
                <a:cs typeface="Consolas" panose="020B0609020204030204" pitchFamily="49" charset="0"/>
              </a:rPr>
              <a:t>objB </a:t>
            </a:r>
            <a:r>
              <a:rPr lang="en-US" sz="1000" dirty="0" err="1">
                <a:latin typeface="Consolas" panose="020B0609020204030204" pitchFamily="49" charset="0"/>
                <a:cs typeface="Consolas" panose="020B0609020204030204" pitchFamily="49" charset="0"/>
              </a:rPr>
              <a:t>=</a:t>
            </a:r>
            <a:r>
              <a:rPr lang="en-US" sz="1000" dirty="0" err="1">
                <a:solidFill>
                  <a:srgbClr val="0070C0"/>
                </a:solidFill>
                <a:latin typeface="Consolas" panose="020B0609020204030204" pitchFamily="49" charset="0"/>
                <a:cs typeface="Consolas" panose="020B0609020204030204" pitchFamily="49" charset="0"/>
              </a:rPr>
              <a:t> new </a:t>
            </a:r>
            <a:r>
              <a:rPr lang="en-US" sz="1000" dirty="0" err="1">
                <a:solidFill>
                  <a:srgbClr val="0432FF"/>
                </a:solidFill>
                <a:latin typeface="Consolas" panose="020B0609020204030204" pitchFamily="49" charset="0"/>
                <a:cs typeface="Consolas" panose="020B0609020204030204" pitchFamily="49" charset="0"/>
              </a:rPr>
              <a:t>B</a:t>
            </a:r>
            <a:r>
              <a:rPr lang="en-US" sz="1000" dirty="0">
                <a:latin typeface="Consolas" panose="020B0609020204030204" pitchFamily="49" charset="0"/>
                <a:cs typeface="Consolas" panose="020B0609020204030204" pitchFamily="49" charset="0"/>
              </a:rPr>
              <a:t>();</a:t>
            </a:r>
          </a:p>
          <a:p>
            <a:pPr marL="51435" indent="0">
              <a:spcBef>
                <a:spcPts val="0"/>
              </a:spcBef>
              <a:buNone/>
            </a:pPr>
            <a:r>
              <a:rPr lang="en-US" sz="1000" dirty="0" err="1">
                <a:solidFill>
                  <a:srgbClr val="0432FF"/>
                </a:solidFill>
                <a:latin typeface="Consolas" panose="020B0609020204030204" pitchFamily="49" charset="0"/>
                <a:cs typeface="Consolas" panose="020B0609020204030204" pitchFamily="49" charset="0"/>
              </a:rPr>
              <a:t>        C</a:t>
            </a:r>
            <a:r>
              <a:rPr lang="en-US" sz="1000" dirty="0" err="1">
                <a:solidFill>
                  <a:srgbClr val="FF0000"/>
                </a:solidFill>
                <a:latin typeface="Consolas" panose="020B0609020204030204" pitchFamily="49" charset="0"/>
                <a:cs typeface="Consolas" panose="020B0609020204030204" pitchFamily="49" charset="0"/>
              </a:rPr>
              <a:t> </a:t>
            </a:r>
            <a:r>
              <a:rPr lang="en-US" sz="1000" dirty="0" err="1">
                <a:solidFill>
                  <a:srgbClr val="0070C0"/>
                </a:solidFill>
                <a:latin typeface="Consolas" panose="020B0609020204030204" pitchFamily="49" charset="0"/>
                <a:cs typeface="Consolas" panose="020B0609020204030204" pitchFamily="49" charset="0"/>
              </a:rPr>
              <a:t>objC </a:t>
            </a:r>
            <a:r>
              <a:rPr lang="en-US" sz="1000" dirty="0" err="1">
                <a:latin typeface="Consolas" panose="020B0609020204030204" pitchFamily="49" charset="0"/>
                <a:cs typeface="Consolas" panose="020B0609020204030204" pitchFamily="49" charset="0"/>
              </a:rPr>
              <a:t>=</a:t>
            </a:r>
            <a:r>
              <a:rPr lang="en-US" sz="1000" dirty="0" err="1">
                <a:solidFill>
                  <a:srgbClr val="0070C0"/>
                </a:solidFill>
                <a:latin typeface="Consolas" panose="020B0609020204030204" pitchFamily="49" charset="0"/>
                <a:cs typeface="Consolas" panose="020B0609020204030204" pitchFamily="49" charset="0"/>
              </a:rPr>
              <a:t> new </a:t>
            </a:r>
            <a:r>
              <a:rPr lang="en-US" sz="1000" dirty="0" err="1">
                <a:solidFill>
                  <a:srgbClr val="0432FF"/>
                </a:solidFill>
                <a:latin typeface="Consolas" panose="020B0609020204030204" pitchFamily="49" charset="0"/>
                <a:cs typeface="Consolas" panose="020B0609020204030204" pitchFamily="49" charset="0"/>
              </a:rPr>
              <a:t>C</a:t>
            </a:r>
            <a:r>
              <a:rPr lang="en-US" sz="1000" dirty="0">
                <a:latin typeface="Consolas" panose="020B0609020204030204" pitchFamily="49" charset="0"/>
                <a:cs typeface="Consolas" panose="020B0609020204030204" pitchFamily="49" charset="0"/>
              </a:rPr>
              <a:t>();</a:t>
            </a:r>
          </a:p>
          <a:p>
            <a:pPr marL="51435" indent="0">
              <a:spcBef>
                <a:spcPts val="0"/>
              </a:spcBef>
              <a:buNone/>
            </a:pPr>
            <a:endParaRPr lang="en-US" sz="1000">
              <a:solidFill>
                <a:srgbClr val="C00000"/>
              </a:solidFill>
              <a:latin typeface="Consolas" panose="020B0609020204030204" pitchFamily="49" charset="0"/>
              <a:cs typeface="Consolas" panose="020B0609020204030204" pitchFamily="49" charset="0"/>
            </a:endParaRPr>
          </a:p>
          <a:p>
            <a:pPr marL="51435" indent="0">
              <a:spcBef>
                <a:spcPts val="0"/>
              </a:spcBef>
              <a:buNone/>
            </a:pPr>
            <a:r>
              <a:rPr lang="en-US" sz="1000" dirty="0" err="1">
                <a:solidFill>
                  <a:srgbClr val="0070C0"/>
                </a:solidFill>
                <a:latin typeface="Consolas" panose="020B0609020204030204" pitchFamily="49" charset="0"/>
                <a:cs typeface="Consolas" panose="020B0609020204030204" pitchFamily="49" charset="0"/>
              </a:rPr>
              <a:t>        objB</a:t>
            </a:r>
            <a:r>
              <a:rPr lang="en-US" sz="1000" dirty="0" err="1">
                <a:latin typeface="Consolas" panose="020B0609020204030204" pitchFamily="49" charset="0"/>
                <a:cs typeface="Consolas" panose="020B0609020204030204" pitchFamily="49" charset="0"/>
              </a:rPr>
              <a:t>.</a:t>
            </a:r>
            <a:r>
              <a:rPr lang="en-US" sz="1000">
                <a:solidFill>
                  <a:srgbClr val="FEA400"/>
                </a:solidFill>
                <a:latin typeface="Consolas" panose="020B0609020204030204" pitchFamily="49" charset="0"/>
                <a:cs typeface="Consolas" panose="020B0609020204030204" pitchFamily="49" charset="0"/>
              </a:rPr>
              <a:t>PrintInfo</a:t>
            </a:r>
            <a:r>
              <a:rPr lang="en-US" sz="1000">
                <a:latin typeface="Consolas" panose="020B0609020204030204" pitchFamily="49" charset="0"/>
              </a:rPr>
              <a:t>()</a:t>
            </a:r>
            <a:r>
              <a:rPr lang="en-US" sz="1000" dirty="0">
                <a:latin typeface="Consolas" panose="020B0609020204030204" pitchFamily="49" charset="0"/>
                <a:cs typeface="Consolas" panose="020B0609020204030204" pitchFamily="49" charset="0"/>
              </a:rPr>
              <a:t>;</a:t>
            </a:r>
          </a:p>
          <a:p>
            <a:pPr marL="51435" indent="0">
              <a:spcBef>
                <a:spcPts val="0"/>
              </a:spcBef>
              <a:buNone/>
            </a:pPr>
            <a:r>
              <a:rPr lang="en-US" sz="1000" dirty="0" err="1">
                <a:solidFill>
                  <a:srgbClr val="0070C0"/>
                </a:solidFill>
                <a:latin typeface="Consolas" panose="020B0609020204030204" pitchFamily="49" charset="0"/>
                <a:cs typeface="Consolas" panose="020B0609020204030204" pitchFamily="49" charset="0"/>
              </a:rPr>
              <a:t>        objC</a:t>
            </a:r>
            <a:r>
              <a:rPr lang="en-US" sz="1000" dirty="0" err="1">
                <a:latin typeface="Consolas" panose="020B0609020204030204" pitchFamily="49" charset="0"/>
                <a:cs typeface="Consolas" panose="020B0609020204030204" pitchFamily="49" charset="0"/>
              </a:rPr>
              <a:t>.</a:t>
            </a:r>
            <a:r>
              <a:rPr lang="en-US" sz="1000">
                <a:solidFill>
                  <a:srgbClr val="FEA400"/>
                </a:solidFill>
                <a:latin typeface="Consolas" panose="020B0609020204030204" pitchFamily="49" charset="0"/>
                <a:cs typeface="Consolas" panose="020B0609020204030204" pitchFamily="49" charset="0"/>
              </a:rPr>
              <a:t>PrintInfo</a:t>
            </a:r>
            <a:r>
              <a:rPr lang="en-US" sz="1000">
                <a:latin typeface="Consolas" panose="020B0609020204030204" pitchFamily="49" charset="0"/>
              </a:rPr>
              <a:t>()</a:t>
            </a:r>
            <a:r>
              <a:rPr lang="en-US" sz="1000" dirty="0">
                <a:latin typeface="Consolas" panose="020B0609020204030204" pitchFamily="49" charset="0"/>
                <a:cs typeface="Consolas" panose="020B0609020204030204" pitchFamily="49" charset="0"/>
              </a:rPr>
              <a:t>;</a:t>
            </a:r>
            <a:endParaRPr lang="en-US" sz="1000">
              <a:solidFill>
                <a:srgbClr val="C00000"/>
              </a:solidFill>
              <a:latin typeface="Consolas" panose="020B0609020204030204" pitchFamily="49" charset="0"/>
              <a:cs typeface="Consolas" panose="020B0609020204030204" pitchFamily="49" charset="0"/>
            </a:endParaRPr>
          </a:p>
          <a:p>
            <a:pPr marL="51435" indent="0">
              <a:spcBef>
                <a:spcPts val="0"/>
              </a:spcBef>
              <a:buNone/>
            </a:pPr>
            <a:r>
              <a:rPr lang="en-US" sz="1000">
                <a:latin typeface="Consolas" panose="020B0609020204030204" pitchFamily="49" charset="0"/>
                <a:cs typeface="Consolas" panose="020B0609020204030204" pitchFamily="49" charset="0"/>
              </a:rPr>
              <a:t>    }</a:t>
            </a:r>
          </a:p>
          <a:p>
            <a:pPr marL="51435" indent="0">
              <a:spcBef>
                <a:spcPts val="0"/>
              </a:spcBef>
              <a:buNone/>
            </a:pPr>
            <a:r>
              <a:rPr lang="en-US" sz="1000" dirty="0">
                <a:latin typeface="Consolas" panose="020B0609020204030204" pitchFamily="49" charset="0"/>
                <a:cs typeface="Consolas" panose="020B0609020204030204" pitchFamily="49" charset="0"/>
              </a:rPr>
              <a:t>}</a:t>
            </a:r>
          </a:p>
          <a:p>
            <a:pPr marL="51435" indent="0">
              <a:spcBef>
                <a:spcPts val="600"/>
              </a:spcBef>
              <a:buNone/>
              <a:tabLst>
                <a:tab pos="463550" algn="l"/>
                <a:tab pos="914400" algn="l"/>
              </a:tabLst>
            </a:pPr>
            <a:endParaRPr lang="en-US" sz="1000" dirty="0">
              <a:latin typeface="Consolas" panose="020B0609020204030204" pitchFamily="49" charset="0"/>
              <a:cs typeface="Consolas" panose="020B0609020204030204" pitchFamily="49" charset="0"/>
            </a:endParaRPr>
          </a:p>
        </p:txBody>
      </p:sp>
      <p:sp>
        <p:nvSpPr>
          <p:cNvPr id="9" name="Line Callout 2 8">
            <a:extLst>
              <a:ext uri="{FF2B5EF4-FFF2-40B4-BE49-F238E27FC236}">
                <a16:creationId xmlns:a16="http://schemas.microsoft.com/office/drawing/2014/main" id="{1D1E6A59-53A1-4838-9AE2-461287519188}"/>
              </a:ext>
            </a:extLst>
          </p:cNvPr>
          <p:cNvSpPr/>
          <p:nvPr/>
        </p:nvSpPr>
        <p:spPr>
          <a:xfrm>
            <a:off x="3167127" y="4125951"/>
            <a:ext cx="1049923" cy="289932"/>
          </a:xfrm>
          <a:prstGeom prst="borderCallout2">
            <a:avLst>
              <a:gd name="adj1" fmla="val 48349"/>
              <a:gd name="adj2" fmla="val -170"/>
              <a:gd name="adj3" fmla="val 48349"/>
              <a:gd name="adj4" fmla="val -11470"/>
              <a:gd name="adj5" fmla="val 82128"/>
              <a:gd name="adj6" fmla="val -40685"/>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vi-VN" sz="1200">
                <a:solidFill>
                  <a:srgbClr val="C00000"/>
                </a:solidFill>
                <a:latin typeface="Roboto" panose="02000000000000000000" pitchFamily="2" charset="0"/>
                <a:ea typeface="Roboto" panose="02000000000000000000" pitchFamily="2" charset="0"/>
              </a:rPr>
              <a:t>Class </a:t>
            </a:r>
            <a:r>
              <a:rPr lang="vi-VN" sz="1200">
                <a:solidFill>
                  <a:srgbClr val="C00000"/>
                </a:solidFill>
                <a:latin typeface="Roboto" panose="02000000000000000000" pitchFamily="2" charset="0"/>
                <a:ea typeface="Roboto" panose="02000000000000000000" pitchFamily="2" charset="0"/>
                <a:sym typeface="Wingdings" pitchFamily="2" charset="2"/>
              </a:rPr>
              <a:t>B</a:t>
            </a:r>
            <a:endParaRPr lang="en-VN" sz="1200">
              <a:solidFill>
                <a:srgbClr val="C00000"/>
              </a:solidFill>
              <a:latin typeface="Roboto" panose="02000000000000000000" pitchFamily="2" charset="0"/>
              <a:ea typeface="Roboto" panose="02000000000000000000" pitchFamily="2" charset="0"/>
            </a:endParaRPr>
          </a:p>
        </p:txBody>
      </p:sp>
      <p:sp>
        <p:nvSpPr>
          <p:cNvPr id="10" name="Line Callout 2 9">
            <a:extLst>
              <a:ext uri="{FF2B5EF4-FFF2-40B4-BE49-F238E27FC236}">
                <a16:creationId xmlns:a16="http://schemas.microsoft.com/office/drawing/2014/main" id="{89B5DAB1-152F-B13B-CE31-D0F002667927}"/>
              </a:ext>
            </a:extLst>
          </p:cNvPr>
          <p:cNvSpPr/>
          <p:nvPr/>
        </p:nvSpPr>
        <p:spPr>
          <a:xfrm>
            <a:off x="3167127" y="4491534"/>
            <a:ext cx="1049923" cy="289932"/>
          </a:xfrm>
          <a:prstGeom prst="borderCallout2">
            <a:avLst>
              <a:gd name="adj1" fmla="val 48349"/>
              <a:gd name="adj2" fmla="val -170"/>
              <a:gd name="adj3" fmla="val 48349"/>
              <a:gd name="adj4" fmla="val -11470"/>
              <a:gd name="adj5" fmla="val 12898"/>
              <a:gd name="adj6" fmla="val -40685"/>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vi-VN" sz="1200">
                <a:solidFill>
                  <a:srgbClr val="C00000"/>
                </a:solidFill>
                <a:latin typeface="Roboto" panose="02000000000000000000" pitchFamily="2" charset="0"/>
                <a:ea typeface="Roboto" panose="02000000000000000000" pitchFamily="2" charset="0"/>
              </a:rPr>
              <a:t>Class </a:t>
            </a:r>
            <a:r>
              <a:rPr lang="vi-VN" sz="1200">
                <a:solidFill>
                  <a:srgbClr val="C00000"/>
                </a:solidFill>
                <a:latin typeface="Roboto" panose="02000000000000000000" pitchFamily="2" charset="0"/>
                <a:ea typeface="Roboto" panose="02000000000000000000" pitchFamily="2" charset="0"/>
                <a:sym typeface="Wingdings" pitchFamily="2" charset="2"/>
              </a:rPr>
              <a:t>B</a:t>
            </a:r>
            <a:endParaRPr lang="en-VN" sz="1200">
              <a:solidFill>
                <a:srgbClr val="C00000"/>
              </a:solidFill>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23553315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B75EB-42E3-C744-9CAF-7D2DB53CDAC0}"/>
              </a:ext>
            </a:extLst>
          </p:cNvPr>
          <p:cNvSpPr>
            <a:spLocks noGrp="1"/>
          </p:cNvSpPr>
          <p:nvPr>
            <p:ph type="title"/>
          </p:nvPr>
        </p:nvSpPr>
        <p:spPr/>
        <p:txBody>
          <a:bodyPr/>
          <a:lstStyle/>
          <a:p>
            <a:r>
              <a:rPr lang="en-VN"/>
              <a:t>Overriding</a:t>
            </a:r>
          </a:p>
        </p:txBody>
      </p:sp>
      <p:sp>
        <p:nvSpPr>
          <p:cNvPr id="3" name="Text Placeholder 2">
            <a:extLst>
              <a:ext uri="{FF2B5EF4-FFF2-40B4-BE49-F238E27FC236}">
                <a16:creationId xmlns:a16="http://schemas.microsoft.com/office/drawing/2014/main" id="{915ED961-82CE-F140-B979-1794E0DE9605}"/>
              </a:ext>
            </a:extLst>
          </p:cNvPr>
          <p:cNvSpPr>
            <a:spLocks noGrp="1"/>
          </p:cNvSpPr>
          <p:nvPr>
            <p:ph type="body" idx="1"/>
          </p:nvPr>
        </p:nvSpPr>
        <p:spPr>
          <a:xfrm>
            <a:off x="610706" y="1327350"/>
            <a:ext cx="5637694" cy="3624750"/>
          </a:xfrm>
        </p:spPr>
        <p:txBody>
          <a:bodyPr/>
          <a:lstStyle/>
          <a:p>
            <a:pPr algn="just">
              <a:buFont typeface="Wingdings" pitchFamily="2" charset="2"/>
              <a:buChar char="§"/>
            </a:pPr>
            <a:r>
              <a:rPr lang="en-VN" sz="2000">
                <a:solidFill>
                  <a:schemeClr val="accent5"/>
                </a:solidFill>
              </a:rPr>
              <a:t>Từ khóa </a:t>
            </a:r>
            <a:r>
              <a:rPr lang="en-VN" sz="2000">
                <a:solidFill>
                  <a:srgbClr val="0432FF"/>
                </a:solidFill>
              </a:rPr>
              <a:t>sealed</a:t>
            </a:r>
            <a:r>
              <a:rPr lang="en-VN" sz="2000">
                <a:solidFill>
                  <a:schemeClr val="tx1"/>
                </a:solidFill>
              </a:rPr>
              <a:t>: </a:t>
            </a:r>
            <a:r>
              <a:rPr lang="vi-VN" sz="2000">
                <a:solidFill>
                  <a:schemeClr val="tx1"/>
                </a:solidFill>
              </a:rPr>
              <a:t>để </a:t>
            </a:r>
            <a:r>
              <a:rPr lang="vi-VN" sz="2000">
                <a:solidFill>
                  <a:srgbClr val="C00000"/>
                </a:solidFill>
              </a:rPr>
              <a:t>ngăn chặn</a:t>
            </a:r>
            <a:r>
              <a:rPr lang="vi-VN" sz="2000">
                <a:solidFill>
                  <a:schemeClr val="tx1"/>
                </a:solidFill>
              </a:rPr>
              <a:t> các lớp dẫn xuất tiếp theo </a:t>
            </a:r>
            <a:r>
              <a:rPr lang="vi-VN" sz="2000">
                <a:solidFill>
                  <a:srgbClr val="C00000"/>
                </a:solidFill>
              </a:rPr>
              <a:t>overriding phương thức virtual</a:t>
            </a:r>
            <a:endParaRPr lang="vi-VN" sz="2000">
              <a:solidFill>
                <a:schemeClr val="tx1"/>
              </a:solidFill>
            </a:endParaRPr>
          </a:p>
          <a:p>
            <a:pPr algn="just">
              <a:buFont typeface="Wingdings" pitchFamily="2" charset="2"/>
              <a:buChar char="§"/>
            </a:pPr>
            <a:endParaRPr lang="vi-VN" sz="2000">
              <a:solidFill>
                <a:schemeClr val="tx1"/>
              </a:solidFill>
            </a:endParaRPr>
          </a:p>
        </p:txBody>
      </p:sp>
      <p:sp>
        <p:nvSpPr>
          <p:cNvPr id="10" name="Slide Number Placeholder 9">
            <a:extLst>
              <a:ext uri="{FF2B5EF4-FFF2-40B4-BE49-F238E27FC236}">
                <a16:creationId xmlns:a16="http://schemas.microsoft.com/office/drawing/2014/main" id="{E0492333-E1FD-0743-A73D-1995560B0D93}"/>
              </a:ext>
            </a:extLst>
          </p:cNvPr>
          <p:cNvSpPr>
            <a:spLocks noGrp="1"/>
          </p:cNvSpPr>
          <p:nvPr>
            <p:ph type="sldNum" idx="12"/>
          </p:nvPr>
        </p:nvSpPr>
        <p:spPr/>
        <p:txBody>
          <a:bodyPr/>
          <a:lstStyle/>
          <a:p>
            <a:fld id="{00000000-1234-1234-1234-123412341234}" type="slidenum">
              <a:rPr lang="en"/>
              <a:pPr/>
              <a:t>27</a:t>
            </a:fld>
            <a:endParaRPr lang="en"/>
          </a:p>
        </p:txBody>
      </p:sp>
      <p:sp>
        <p:nvSpPr>
          <p:cNvPr id="5" name="Content Placeholder 5">
            <a:extLst>
              <a:ext uri="{FF2B5EF4-FFF2-40B4-BE49-F238E27FC236}">
                <a16:creationId xmlns:a16="http://schemas.microsoft.com/office/drawing/2014/main" id="{2189CE4D-D9C6-E1B8-3136-77CA2405FEDC}"/>
              </a:ext>
            </a:extLst>
          </p:cNvPr>
          <p:cNvSpPr txBox="1">
            <a:spLocks/>
          </p:cNvSpPr>
          <p:nvPr/>
        </p:nvSpPr>
        <p:spPr>
          <a:xfrm>
            <a:off x="473837" y="2151985"/>
            <a:ext cx="5910326" cy="2935237"/>
          </a:xfrm>
          <a:prstGeom prst="rect">
            <a:avLst/>
          </a:prstGeom>
          <a:solidFill>
            <a:sysClr val="window" lastClr="FFFFFF"/>
          </a:solidFill>
          <a:ln>
            <a:solidFill>
              <a:schemeClr val="accent2"/>
            </a:solidFill>
          </a:ln>
          <a:effectLst>
            <a:outerShdw blurRad="127000" dist="63500" dir="2700000" algn="tl" rotWithShape="0">
              <a:prstClr val="black">
                <a:alpha val="40000"/>
              </a:prstClr>
            </a:outerShdw>
          </a:effectLst>
        </p:spPr>
        <p:txBody>
          <a:bodyPr>
            <a:noAutofit/>
          </a:bodyPr>
          <a:lstStyle>
            <a:lvl1pPr marL="308610" indent="-257175" algn="l" rtl="0" eaLnBrk="1" latinLnBrk="0" hangingPunct="1">
              <a:spcBef>
                <a:spcPts val="525"/>
              </a:spcBef>
              <a:buSzPct val="95000"/>
              <a:buFont typeface="Wingdings"/>
              <a:buChar char=""/>
              <a:defRPr sz="1500" kern="1200" spc="0">
                <a:solidFill>
                  <a:schemeClr val="tx1"/>
                </a:solidFill>
                <a:latin typeface="+mn-lt"/>
                <a:ea typeface="+mn-ea"/>
                <a:cs typeface="Arial" pitchFamily="34" charset="0"/>
              </a:defRPr>
            </a:lvl1pPr>
            <a:lvl2pPr marL="555498" indent="-214313" algn="l" rtl="0" eaLnBrk="1" latinLnBrk="0" hangingPunct="1">
              <a:spcBef>
                <a:spcPct val="20000"/>
              </a:spcBef>
              <a:buClr>
                <a:schemeClr val="accent2"/>
              </a:buClr>
              <a:buSzPct val="90000"/>
              <a:buFont typeface="Wingdings"/>
              <a:buChar char=""/>
              <a:defRPr sz="1350" kern="1200" spc="0">
                <a:solidFill>
                  <a:schemeClr val="tx1"/>
                </a:solidFill>
                <a:latin typeface="+mn-lt"/>
                <a:ea typeface="+mn-ea"/>
                <a:cs typeface="Arial" pitchFamily="34" charset="0"/>
              </a:defRPr>
            </a:lvl2pPr>
            <a:lvl3pPr marL="747522" indent="-171450" algn="l" rtl="0" eaLnBrk="1" latinLnBrk="0" hangingPunct="1">
              <a:spcBef>
                <a:spcPct val="20000"/>
              </a:spcBef>
              <a:buClr>
                <a:schemeClr val="accent2"/>
              </a:buClr>
              <a:buFont typeface="Wingdings 2"/>
              <a:buChar char=""/>
              <a:defRPr sz="1200" kern="1200" spc="0">
                <a:solidFill>
                  <a:schemeClr val="tx1"/>
                </a:solidFill>
                <a:latin typeface="+mn-lt"/>
                <a:ea typeface="+mn-ea"/>
                <a:cs typeface="Arial" pitchFamily="34" charset="0"/>
              </a:defRPr>
            </a:lvl3pPr>
            <a:lvl4pPr marL="946404" indent="-171450" algn="l" rtl="0" eaLnBrk="1" latinLnBrk="0" hangingPunct="1">
              <a:spcBef>
                <a:spcPct val="20000"/>
              </a:spcBef>
              <a:buClr>
                <a:schemeClr val="accent3"/>
              </a:buClr>
              <a:buFont typeface="Wingdings 3"/>
              <a:buChar char=""/>
              <a:defRPr sz="1200" kern="1200" spc="0">
                <a:solidFill>
                  <a:schemeClr val="tx1"/>
                </a:solidFill>
                <a:latin typeface="+mn-lt"/>
                <a:ea typeface="+mn-ea"/>
                <a:cs typeface="Arial" pitchFamily="34" charset="0"/>
              </a:defRPr>
            </a:lvl4pPr>
            <a:lvl5pPr marL="1110996" indent="-157734" algn="l" rtl="0" eaLnBrk="1" latinLnBrk="0" hangingPunct="1">
              <a:spcBef>
                <a:spcPct val="20000"/>
              </a:spcBef>
              <a:buClr>
                <a:schemeClr val="accent3"/>
              </a:buClr>
              <a:buFont typeface="Wingdings 2"/>
              <a:buChar char=""/>
              <a:defRPr sz="1050" kern="1200" spc="0">
                <a:solidFill>
                  <a:schemeClr val="tx1"/>
                </a:solidFill>
                <a:latin typeface="+mn-lt"/>
                <a:ea typeface="+mn-ea"/>
                <a:cs typeface="Arial" pitchFamily="34" charset="0"/>
              </a:defRPr>
            </a:lvl5pPr>
            <a:lvl6pPr marL="1282446" indent="-157734" algn="l" rtl="0" eaLnBrk="1" latinLnBrk="0" hangingPunct="1">
              <a:spcBef>
                <a:spcPct val="20000"/>
              </a:spcBef>
              <a:buClr>
                <a:schemeClr val="accent3"/>
              </a:buClr>
              <a:buFont typeface="Wingdings 2"/>
              <a:buChar char=""/>
              <a:defRPr sz="1350" kern="1200">
                <a:solidFill>
                  <a:schemeClr val="tx1"/>
                </a:solidFill>
                <a:latin typeface="+mn-lt"/>
                <a:ea typeface="+mn-ea"/>
                <a:cs typeface="+mn-cs"/>
              </a:defRPr>
            </a:lvl6pPr>
            <a:lvl7pPr marL="1426464"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7pPr>
            <a:lvl8pPr marL="1570482"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8pPr>
            <a:lvl9pPr marL="1714500"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9pPr>
            <a:extLst/>
          </a:lstStyle>
          <a:p>
            <a:pPr marL="51435" indent="0">
              <a:spcBef>
                <a:spcPts val="600"/>
              </a:spcBef>
              <a:buNone/>
            </a:pPr>
            <a:r>
              <a:rPr lang="en-US" sz="1200" dirty="0">
                <a:solidFill>
                  <a:srgbClr val="0432FF"/>
                </a:solidFill>
                <a:latin typeface="Consolas" panose="020B0609020204030204" pitchFamily="49" charset="0"/>
                <a:cs typeface="Consolas" panose="020B0609020204030204" pitchFamily="49" charset="0"/>
              </a:rPr>
              <a:t>class</a:t>
            </a:r>
            <a:r>
              <a:rPr lang="en-US" sz="1200" dirty="0">
                <a:latin typeface="Consolas" panose="020B0609020204030204" pitchFamily="49" charset="0"/>
                <a:cs typeface="Consolas" panose="020B0609020204030204" pitchFamily="49" charset="0"/>
              </a:rPr>
              <a:t> </a:t>
            </a:r>
            <a:r>
              <a:rPr lang="en-US" sz="1200" dirty="0">
                <a:solidFill>
                  <a:srgbClr val="FF0000"/>
                </a:solidFill>
                <a:latin typeface="Consolas" panose="020B0609020204030204" pitchFamily="49" charset="0"/>
                <a:cs typeface="Consolas" panose="020B0609020204030204" pitchFamily="49" charset="0"/>
              </a:rPr>
              <a:t>A</a:t>
            </a:r>
            <a:r>
              <a:rPr lang="en-US" sz="1200" dirty="0">
                <a:solidFill>
                  <a:srgbClr val="00B050"/>
                </a:solidFill>
                <a:latin typeface="Consolas" panose="020B0609020204030204" pitchFamily="49" charset="0"/>
                <a:cs typeface="Consolas" panose="020B0609020204030204" pitchFamily="49" charset="0"/>
              </a:rPr>
              <a:t> </a:t>
            </a:r>
          </a:p>
          <a:p>
            <a:pPr marL="51435" indent="0">
              <a:spcBef>
                <a:spcPts val="600"/>
              </a:spcBef>
              <a:buNone/>
            </a:pPr>
            <a:r>
              <a:rPr lang="en-US" sz="1200" dirty="0">
                <a:latin typeface="Consolas" panose="020B0609020204030204" pitchFamily="49" charset="0"/>
                <a:cs typeface="Consolas" panose="020B0609020204030204" pitchFamily="49" charset="0"/>
              </a:rPr>
              <a:t>{</a:t>
            </a:r>
          </a:p>
          <a:p>
            <a:pPr marL="51435" lvl="0" indent="0">
              <a:buNone/>
            </a:pPr>
            <a:r>
              <a:rPr lang="en-US" sz="1200">
                <a:solidFill>
                  <a:srgbClr val="000000"/>
                </a:solidFill>
                <a:latin typeface="Consolas" panose="020B0609020204030204" pitchFamily="49" charset="0"/>
                <a:cs typeface="Consolas" panose="020B0609020204030204" pitchFamily="49" charset="0"/>
              </a:rPr>
              <a:t>    public </a:t>
            </a:r>
            <a:r>
              <a:rPr lang="en-US" sz="1200">
                <a:solidFill>
                  <a:srgbClr val="0000FF"/>
                </a:solidFill>
                <a:highlight>
                  <a:srgbClr val="FFFF00"/>
                </a:highlight>
                <a:latin typeface="Consolas" panose="020B0609020204030204" pitchFamily="49" charset="0"/>
                <a:cs typeface="Consolas" panose="020B0609020204030204" pitchFamily="49" charset="0"/>
              </a:rPr>
              <a:t>virtual</a:t>
            </a:r>
            <a:r>
              <a:rPr lang="en-US" sz="1200">
                <a:solidFill>
                  <a:srgbClr val="000000"/>
                </a:solidFill>
                <a:latin typeface="Consolas" panose="020B0609020204030204" pitchFamily="49" charset="0"/>
                <a:cs typeface="Consolas" panose="020B0609020204030204" pitchFamily="49" charset="0"/>
              </a:rPr>
              <a:t> </a:t>
            </a:r>
            <a:r>
              <a:rPr lang="en-US" sz="1200">
                <a:solidFill>
                  <a:srgbClr val="0000FF"/>
                </a:solidFill>
                <a:latin typeface="Consolas" panose="020B0609020204030204" pitchFamily="49" charset="0"/>
                <a:cs typeface="Consolas" panose="020B0609020204030204" pitchFamily="49" charset="0"/>
              </a:rPr>
              <a:t>void</a:t>
            </a:r>
            <a:r>
              <a:rPr lang="en-US" sz="1200">
                <a:solidFill>
                  <a:srgbClr val="000000"/>
                </a:solidFill>
                <a:latin typeface="Consolas" panose="020B0609020204030204" pitchFamily="49" charset="0"/>
                <a:cs typeface="Consolas" panose="020B0609020204030204" pitchFamily="49" charset="0"/>
              </a:rPr>
              <a:t> </a:t>
            </a:r>
            <a:r>
              <a:rPr lang="en-US" sz="1200">
                <a:solidFill>
                  <a:schemeClr val="accent5"/>
                </a:solidFill>
                <a:latin typeface="Consolas" panose="020B0609020204030204" pitchFamily="49" charset="0"/>
                <a:cs typeface="Consolas" panose="020B0609020204030204" pitchFamily="49" charset="0"/>
              </a:rPr>
              <a:t>DoWork</a:t>
            </a:r>
            <a:r>
              <a:rPr lang="en-US" sz="1200">
                <a:solidFill>
                  <a:srgbClr val="000000"/>
                </a:solidFill>
                <a:latin typeface="Consolas" panose="020B0609020204030204" pitchFamily="49" charset="0"/>
                <a:cs typeface="Consolas" panose="020B0609020204030204" pitchFamily="49" charset="0"/>
              </a:rPr>
              <a:t>() {. . .}</a:t>
            </a:r>
            <a:endParaRPr lang="en-US" sz="1200" dirty="0">
              <a:latin typeface="Consolas" panose="020B0609020204030204" pitchFamily="49" charset="0"/>
              <a:cs typeface="Consolas" panose="020B0609020204030204" pitchFamily="49" charset="0"/>
            </a:endParaRPr>
          </a:p>
          <a:p>
            <a:pPr marL="51435" indent="0">
              <a:spcBef>
                <a:spcPts val="600"/>
              </a:spcBef>
              <a:buNone/>
              <a:tabLst>
                <a:tab pos="463550" algn="l"/>
                <a:tab pos="914400" algn="l"/>
              </a:tabLst>
            </a:pPr>
            <a:r>
              <a:rPr lang="en-US" sz="1200" dirty="0">
                <a:latin typeface="Consolas" panose="020B0609020204030204" pitchFamily="49" charset="0"/>
                <a:cs typeface="Consolas" panose="020B0609020204030204" pitchFamily="49" charset="0"/>
              </a:rPr>
              <a:t>}</a:t>
            </a:r>
          </a:p>
          <a:p>
            <a:pPr marL="51435" indent="0">
              <a:spcBef>
                <a:spcPts val="600"/>
              </a:spcBef>
              <a:buNone/>
            </a:pPr>
            <a:r>
              <a:rPr lang="en-US" sz="1200" dirty="0">
                <a:solidFill>
                  <a:srgbClr val="0432FF"/>
                </a:solidFill>
                <a:latin typeface="Consolas" panose="020B0609020204030204" pitchFamily="49" charset="0"/>
                <a:cs typeface="Consolas" panose="020B0609020204030204" pitchFamily="49" charset="0"/>
              </a:rPr>
              <a:t>class</a:t>
            </a:r>
            <a:r>
              <a:rPr lang="en-US" sz="1200" dirty="0">
                <a:latin typeface="Consolas" panose="020B0609020204030204" pitchFamily="49" charset="0"/>
                <a:cs typeface="Consolas" panose="020B0609020204030204" pitchFamily="49" charset="0"/>
              </a:rPr>
              <a:t> </a:t>
            </a:r>
            <a:r>
              <a:rPr lang="en-US" sz="1200" dirty="0">
                <a:solidFill>
                  <a:srgbClr val="FF0000"/>
                </a:solidFill>
                <a:latin typeface="Consolas" panose="020B0609020204030204" pitchFamily="49" charset="0"/>
                <a:cs typeface="Consolas" panose="020B0609020204030204" pitchFamily="49" charset="0"/>
              </a:rPr>
              <a:t>B</a:t>
            </a:r>
            <a:r>
              <a:rPr lang="en-US" sz="1200" dirty="0">
                <a:solidFill>
                  <a:srgbClr val="00B050"/>
                </a:solidFill>
                <a:latin typeface="Consolas" panose="020B0609020204030204" pitchFamily="49" charset="0"/>
                <a:cs typeface="Consolas" panose="020B0609020204030204" pitchFamily="49" charset="0"/>
              </a:rPr>
              <a:t> </a:t>
            </a:r>
            <a:r>
              <a:rPr lang="en-US" sz="1200" dirty="0">
                <a:latin typeface="Consolas" panose="020B0609020204030204" pitchFamily="49" charset="0"/>
                <a:cs typeface="Consolas" panose="020B0609020204030204" pitchFamily="49" charset="0"/>
              </a:rPr>
              <a:t>:</a:t>
            </a:r>
            <a:r>
              <a:rPr lang="en-US" sz="1200" dirty="0">
                <a:solidFill>
                  <a:srgbClr val="00B050"/>
                </a:solidFill>
                <a:latin typeface="Consolas" panose="020B0609020204030204" pitchFamily="49" charset="0"/>
                <a:cs typeface="Consolas" panose="020B0609020204030204" pitchFamily="49" charset="0"/>
              </a:rPr>
              <a:t> </a:t>
            </a:r>
            <a:r>
              <a:rPr lang="en-US" sz="1200" dirty="0">
                <a:solidFill>
                  <a:srgbClr val="FF0000"/>
                </a:solidFill>
                <a:latin typeface="Consolas" panose="020B0609020204030204" pitchFamily="49" charset="0"/>
                <a:cs typeface="Consolas" panose="020B0609020204030204" pitchFamily="49" charset="0"/>
              </a:rPr>
              <a:t>A</a:t>
            </a:r>
            <a:r>
              <a:rPr lang="en-US" sz="1200" dirty="0">
                <a:solidFill>
                  <a:srgbClr val="00B050"/>
                </a:solidFill>
                <a:latin typeface="Consolas" panose="020B0609020204030204" pitchFamily="49" charset="0"/>
                <a:cs typeface="Consolas" panose="020B0609020204030204" pitchFamily="49" charset="0"/>
              </a:rPr>
              <a:t> </a:t>
            </a:r>
          </a:p>
          <a:p>
            <a:pPr marL="51435" indent="0">
              <a:spcBef>
                <a:spcPts val="600"/>
              </a:spcBef>
              <a:buNone/>
            </a:pPr>
            <a:r>
              <a:rPr lang="en-US" sz="1200" dirty="0">
                <a:latin typeface="Consolas" panose="020B0609020204030204" pitchFamily="49" charset="0"/>
                <a:cs typeface="Consolas" panose="020B0609020204030204" pitchFamily="49" charset="0"/>
              </a:rPr>
              <a:t>{</a:t>
            </a:r>
          </a:p>
          <a:p>
            <a:pPr marL="51435" lvl="0" indent="0">
              <a:buNone/>
            </a:pPr>
            <a:r>
              <a:rPr lang="en-US" sz="1200">
                <a:solidFill>
                  <a:srgbClr val="000000"/>
                </a:solidFill>
                <a:latin typeface="Consolas" panose="020B0609020204030204" pitchFamily="49" charset="0"/>
                <a:cs typeface="Consolas" panose="020B0609020204030204" pitchFamily="49" charset="0"/>
              </a:rPr>
              <a:t>    public </a:t>
            </a:r>
            <a:r>
              <a:rPr lang="en-US" sz="1200">
                <a:solidFill>
                  <a:srgbClr val="0000FF"/>
                </a:solidFill>
                <a:highlight>
                  <a:srgbClr val="FFFF00"/>
                </a:highlight>
                <a:latin typeface="Consolas" panose="020B0609020204030204" pitchFamily="49" charset="0"/>
                <a:cs typeface="Consolas" panose="020B0609020204030204" pitchFamily="49" charset="0"/>
              </a:rPr>
              <a:t>sealed override</a:t>
            </a:r>
            <a:r>
              <a:rPr lang="en-US" sz="1200">
                <a:solidFill>
                  <a:srgbClr val="000000"/>
                </a:solidFill>
                <a:latin typeface="Consolas" panose="020B0609020204030204" pitchFamily="49" charset="0"/>
                <a:cs typeface="Consolas" panose="020B0609020204030204" pitchFamily="49" charset="0"/>
              </a:rPr>
              <a:t> </a:t>
            </a:r>
            <a:r>
              <a:rPr lang="en-US" sz="1200">
                <a:solidFill>
                  <a:srgbClr val="0000FF"/>
                </a:solidFill>
                <a:latin typeface="Consolas" panose="020B0609020204030204" pitchFamily="49" charset="0"/>
                <a:cs typeface="Consolas" panose="020B0609020204030204" pitchFamily="49" charset="0"/>
              </a:rPr>
              <a:t>void</a:t>
            </a:r>
            <a:r>
              <a:rPr lang="en-US" sz="1200">
                <a:solidFill>
                  <a:srgbClr val="000000"/>
                </a:solidFill>
                <a:latin typeface="Consolas" panose="020B0609020204030204" pitchFamily="49" charset="0"/>
                <a:cs typeface="Consolas" panose="020B0609020204030204" pitchFamily="49" charset="0"/>
              </a:rPr>
              <a:t> </a:t>
            </a:r>
            <a:r>
              <a:rPr lang="en-US" sz="1200">
                <a:solidFill>
                  <a:schemeClr val="accent5"/>
                </a:solidFill>
                <a:latin typeface="Consolas" panose="020B0609020204030204" pitchFamily="49" charset="0"/>
                <a:cs typeface="Consolas" panose="020B0609020204030204" pitchFamily="49" charset="0"/>
              </a:rPr>
              <a:t>DoWork</a:t>
            </a:r>
            <a:r>
              <a:rPr lang="en-US" sz="1200">
                <a:solidFill>
                  <a:srgbClr val="000000"/>
                </a:solidFill>
                <a:latin typeface="Consolas" panose="020B0609020204030204" pitchFamily="49" charset="0"/>
                <a:cs typeface="Consolas" panose="020B0609020204030204" pitchFamily="49" charset="0"/>
              </a:rPr>
              <a:t>() {. . .}</a:t>
            </a:r>
            <a:endParaRPr lang="en-US" sz="1200" dirty="0">
              <a:latin typeface="Consolas" panose="020B0609020204030204" pitchFamily="49" charset="0"/>
              <a:cs typeface="Consolas" panose="020B0609020204030204" pitchFamily="49" charset="0"/>
            </a:endParaRPr>
          </a:p>
          <a:p>
            <a:pPr marL="51435" indent="0">
              <a:spcBef>
                <a:spcPts val="600"/>
              </a:spcBef>
              <a:buNone/>
              <a:tabLst>
                <a:tab pos="463550" algn="l"/>
                <a:tab pos="914400" algn="l"/>
              </a:tabLst>
            </a:pPr>
            <a:r>
              <a:rPr lang="en-US" sz="1200" dirty="0">
                <a:latin typeface="Consolas" panose="020B0609020204030204" pitchFamily="49" charset="0"/>
                <a:cs typeface="Consolas" panose="020B0609020204030204" pitchFamily="49" charset="0"/>
              </a:rPr>
              <a:t>}</a:t>
            </a:r>
          </a:p>
          <a:p>
            <a:pPr marL="51435" indent="0">
              <a:spcBef>
                <a:spcPts val="600"/>
              </a:spcBef>
              <a:buNone/>
              <a:tabLst>
                <a:tab pos="463550" algn="l"/>
                <a:tab pos="914400" algn="l"/>
              </a:tabLst>
            </a:pPr>
            <a:r>
              <a:rPr lang="en-US" sz="1200" dirty="0">
                <a:solidFill>
                  <a:srgbClr val="0432FF"/>
                </a:solidFill>
                <a:latin typeface="Consolas" panose="020B0609020204030204" pitchFamily="49" charset="0"/>
                <a:cs typeface="Consolas" panose="020B0609020204030204" pitchFamily="49" charset="0"/>
              </a:rPr>
              <a:t>class</a:t>
            </a:r>
            <a:r>
              <a:rPr lang="en-US" sz="1200" dirty="0">
                <a:latin typeface="Consolas" panose="020B0609020204030204" pitchFamily="49" charset="0"/>
                <a:cs typeface="Consolas" panose="020B0609020204030204" pitchFamily="49" charset="0"/>
              </a:rPr>
              <a:t> </a:t>
            </a:r>
            <a:r>
              <a:rPr lang="en-US" sz="1200" dirty="0">
                <a:solidFill>
                  <a:srgbClr val="FF0000"/>
                </a:solidFill>
                <a:latin typeface="Consolas" panose="020B0609020204030204" pitchFamily="49" charset="0"/>
                <a:cs typeface="Consolas" panose="020B0609020204030204" pitchFamily="49" charset="0"/>
              </a:rPr>
              <a:t>C</a:t>
            </a:r>
            <a:r>
              <a:rPr lang="en-US" sz="1200" dirty="0">
                <a:solidFill>
                  <a:srgbClr val="00B050"/>
                </a:solidFill>
                <a:latin typeface="Consolas" panose="020B0609020204030204" pitchFamily="49" charset="0"/>
                <a:cs typeface="Consolas" panose="020B0609020204030204" pitchFamily="49" charset="0"/>
              </a:rPr>
              <a:t> </a:t>
            </a:r>
            <a:r>
              <a:rPr lang="en-US" sz="1200" dirty="0">
                <a:latin typeface="Consolas" panose="020B0609020204030204" pitchFamily="49" charset="0"/>
                <a:cs typeface="Consolas" panose="020B0609020204030204" pitchFamily="49" charset="0"/>
              </a:rPr>
              <a:t>:</a:t>
            </a:r>
            <a:r>
              <a:rPr lang="en-US" sz="1200" dirty="0">
                <a:solidFill>
                  <a:srgbClr val="00B050"/>
                </a:solidFill>
                <a:latin typeface="Consolas" panose="020B0609020204030204" pitchFamily="49" charset="0"/>
                <a:cs typeface="Consolas" panose="020B0609020204030204" pitchFamily="49" charset="0"/>
              </a:rPr>
              <a:t> </a:t>
            </a:r>
            <a:r>
              <a:rPr lang="en-US" sz="1200" dirty="0">
                <a:solidFill>
                  <a:srgbClr val="FF0000"/>
                </a:solidFill>
                <a:latin typeface="Consolas" panose="020B0609020204030204" pitchFamily="49" charset="0"/>
                <a:cs typeface="Consolas" panose="020B0609020204030204" pitchFamily="49" charset="0"/>
              </a:rPr>
              <a:t>B</a:t>
            </a:r>
            <a:r>
              <a:rPr lang="en-US" sz="1200" dirty="0">
                <a:solidFill>
                  <a:srgbClr val="00B050"/>
                </a:solidFill>
                <a:latin typeface="Consolas" panose="020B0609020204030204" pitchFamily="49" charset="0"/>
                <a:cs typeface="Consolas" panose="020B0609020204030204" pitchFamily="49" charset="0"/>
              </a:rPr>
              <a:t> </a:t>
            </a:r>
          </a:p>
          <a:p>
            <a:pPr marL="51435" indent="0">
              <a:spcBef>
                <a:spcPts val="600"/>
              </a:spcBef>
              <a:buNone/>
              <a:tabLst>
                <a:tab pos="463550" algn="l"/>
                <a:tab pos="914400" algn="l"/>
              </a:tabLst>
            </a:pPr>
            <a:r>
              <a:rPr lang="en-US" sz="1200" dirty="0">
                <a:latin typeface="Consolas" panose="020B0609020204030204" pitchFamily="49" charset="0"/>
                <a:cs typeface="Consolas" panose="020B0609020204030204" pitchFamily="49" charset="0"/>
              </a:rPr>
              <a:t>{</a:t>
            </a:r>
          </a:p>
          <a:p>
            <a:pPr marL="51435" indent="0">
              <a:spcBef>
                <a:spcPts val="600"/>
              </a:spcBef>
              <a:buNone/>
              <a:tabLst>
                <a:tab pos="463550" algn="l"/>
                <a:tab pos="914400" algn="l"/>
              </a:tabLst>
            </a:pPr>
            <a:r>
              <a:rPr lang="en-US" sz="1200" dirty="0">
                <a:latin typeface="Consolas" panose="020B0609020204030204" pitchFamily="49" charset="0"/>
                <a:cs typeface="Consolas" panose="020B0609020204030204" pitchFamily="49" charset="0"/>
              </a:rPr>
              <a:t>}</a:t>
            </a:r>
          </a:p>
        </p:txBody>
      </p:sp>
      <p:sp>
        <p:nvSpPr>
          <p:cNvPr id="6" name="Line Callout 2 5">
            <a:extLst>
              <a:ext uri="{FF2B5EF4-FFF2-40B4-BE49-F238E27FC236}">
                <a16:creationId xmlns:a16="http://schemas.microsoft.com/office/drawing/2014/main" id="{903A0C48-AFE9-DB7D-1943-A496B0058267}"/>
              </a:ext>
            </a:extLst>
          </p:cNvPr>
          <p:cNvSpPr/>
          <p:nvPr/>
        </p:nvSpPr>
        <p:spPr>
          <a:xfrm>
            <a:off x="3633789" y="4174304"/>
            <a:ext cx="2376718" cy="744343"/>
          </a:xfrm>
          <a:prstGeom prst="borderCallout2">
            <a:avLst>
              <a:gd name="adj1" fmla="val 48349"/>
              <a:gd name="adj2" fmla="val -170"/>
              <a:gd name="adj3" fmla="val 48349"/>
              <a:gd name="adj4" fmla="val -11470"/>
              <a:gd name="adj5" fmla="val -32668"/>
              <a:gd name="adj6" fmla="val -64547"/>
            </a:avLst>
          </a:prstGeom>
        </p:spPr>
        <p:style>
          <a:lnRef idx="1">
            <a:schemeClr val="accent5"/>
          </a:lnRef>
          <a:fillRef idx="2">
            <a:schemeClr val="accent5"/>
          </a:fillRef>
          <a:effectRef idx="1">
            <a:schemeClr val="accent5"/>
          </a:effectRef>
          <a:fontRef idx="minor">
            <a:schemeClr val="dk1"/>
          </a:fontRef>
        </p:style>
        <p:txBody>
          <a:bodyPr rtlCol="0" anchor="ctr"/>
          <a:lstStyle/>
          <a:p>
            <a:pPr algn="just"/>
            <a:r>
              <a:rPr lang="vi-VN" sz="1200">
                <a:solidFill>
                  <a:schemeClr val="tx1"/>
                </a:solidFill>
                <a:latin typeface="Roboto" panose="02000000000000000000" pitchFamily="2" charset="0"/>
                <a:ea typeface="Roboto" panose="02000000000000000000" pitchFamily="2" charset="0"/>
              </a:rPr>
              <a:t>Từ đây các lớp dẫn xuất của lớp B không thể override phương thức </a:t>
            </a:r>
            <a:r>
              <a:rPr lang="vi-VN" sz="1200">
                <a:solidFill>
                  <a:srgbClr val="C00000"/>
                </a:solidFill>
                <a:latin typeface="Roboto" panose="02000000000000000000" pitchFamily="2" charset="0"/>
                <a:ea typeface="Roboto" panose="02000000000000000000" pitchFamily="2" charset="0"/>
              </a:rPr>
              <a:t>DoWork() </a:t>
            </a:r>
            <a:r>
              <a:rPr lang="vi-VN" sz="1200">
                <a:solidFill>
                  <a:schemeClr val="tx1"/>
                </a:solidFill>
                <a:latin typeface="Roboto" panose="02000000000000000000" pitchFamily="2" charset="0"/>
                <a:ea typeface="Roboto" panose="02000000000000000000" pitchFamily="2" charset="0"/>
              </a:rPr>
              <a:t>được nữa</a:t>
            </a:r>
            <a:endParaRPr lang="en-VN" sz="1200">
              <a:solidFill>
                <a:schemeClr val="tx1"/>
              </a:solidFill>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433202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3"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strips(upRigh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B75EB-42E3-C744-9CAF-7D2DB53CDAC0}"/>
              </a:ext>
            </a:extLst>
          </p:cNvPr>
          <p:cNvSpPr>
            <a:spLocks noGrp="1"/>
          </p:cNvSpPr>
          <p:nvPr>
            <p:ph type="title"/>
          </p:nvPr>
        </p:nvSpPr>
        <p:spPr/>
        <p:txBody>
          <a:bodyPr/>
          <a:lstStyle/>
          <a:p>
            <a:r>
              <a:rPr lang="en-US"/>
              <a:t>Overloading</a:t>
            </a:r>
            <a:endParaRPr lang="en-VN"/>
          </a:p>
        </p:txBody>
      </p:sp>
      <p:sp>
        <p:nvSpPr>
          <p:cNvPr id="3" name="Text Placeholder 2">
            <a:extLst>
              <a:ext uri="{FF2B5EF4-FFF2-40B4-BE49-F238E27FC236}">
                <a16:creationId xmlns:a16="http://schemas.microsoft.com/office/drawing/2014/main" id="{915ED961-82CE-F140-B979-1794E0DE9605}"/>
              </a:ext>
            </a:extLst>
          </p:cNvPr>
          <p:cNvSpPr>
            <a:spLocks noGrp="1"/>
          </p:cNvSpPr>
          <p:nvPr>
            <p:ph type="body" idx="1"/>
          </p:nvPr>
        </p:nvSpPr>
        <p:spPr>
          <a:xfrm>
            <a:off x="610706" y="1327350"/>
            <a:ext cx="5637694" cy="3624750"/>
          </a:xfrm>
        </p:spPr>
        <p:txBody>
          <a:bodyPr/>
          <a:lstStyle/>
          <a:p>
            <a:pPr algn="just">
              <a:buFont typeface="Wingdings" pitchFamily="2" charset="2"/>
              <a:buChar char="§"/>
            </a:pPr>
            <a:r>
              <a:rPr lang="en-VN" sz="2000">
                <a:solidFill>
                  <a:srgbClr val="C00000"/>
                </a:solidFill>
              </a:rPr>
              <a:t>Nạp chồng </a:t>
            </a:r>
            <a:r>
              <a:rPr lang="vi-VN" sz="2000">
                <a:solidFill>
                  <a:schemeClr val="tx1"/>
                </a:solidFill>
              </a:rPr>
              <a:t>có 2 dạng:</a:t>
            </a:r>
          </a:p>
          <a:p>
            <a:pPr lvl="1" algn="just">
              <a:buFont typeface="System Font Regular"/>
              <a:buChar char="□"/>
            </a:pPr>
            <a:r>
              <a:rPr lang="vi-VN" sz="1600">
                <a:solidFill>
                  <a:srgbClr val="C00000"/>
                </a:solidFill>
              </a:rPr>
              <a:t>Nạp chồng phương thức </a:t>
            </a:r>
            <a:r>
              <a:rPr lang="vi-VN" sz="1600">
                <a:solidFill>
                  <a:schemeClr val="tx1"/>
                </a:solidFill>
              </a:rPr>
              <a:t>(</a:t>
            </a:r>
            <a:r>
              <a:rPr lang="vi-VN" sz="1600">
                <a:solidFill>
                  <a:schemeClr val="accent5"/>
                </a:solidFill>
              </a:rPr>
              <a:t>method overloading</a:t>
            </a:r>
            <a:r>
              <a:rPr lang="vi-VN" sz="1600">
                <a:solidFill>
                  <a:schemeClr val="tx1"/>
                </a:solidFill>
              </a:rPr>
              <a:t>): định nghĩa các phương thức có </a:t>
            </a:r>
            <a:r>
              <a:rPr lang="vi-VN" sz="1600" b="1">
                <a:solidFill>
                  <a:schemeClr val="tx1"/>
                </a:solidFill>
              </a:rPr>
              <a:t>cùng tên </a:t>
            </a:r>
            <a:r>
              <a:rPr lang="vi-VN" sz="1600">
                <a:solidFill>
                  <a:schemeClr val="tx1"/>
                </a:solidFill>
              </a:rPr>
              <a:t>nhưng</a:t>
            </a:r>
            <a:r>
              <a:rPr lang="vi-VN" sz="1600">
                <a:solidFill>
                  <a:srgbClr val="C00000"/>
                </a:solidFill>
              </a:rPr>
              <a:t> </a:t>
            </a:r>
            <a:r>
              <a:rPr lang="vi-VN" sz="1600" b="1">
                <a:solidFill>
                  <a:schemeClr val="tx1"/>
                </a:solidFill>
              </a:rPr>
              <a:t>khác nhau về số lượng </a:t>
            </a:r>
            <a:r>
              <a:rPr lang="vi-VN" sz="1600">
                <a:solidFill>
                  <a:srgbClr val="C00000"/>
                </a:solidFill>
              </a:rPr>
              <a:t>và/hoặc </a:t>
            </a:r>
            <a:r>
              <a:rPr lang="vi-VN" sz="1600" b="1">
                <a:solidFill>
                  <a:schemeClr val="tx1"/>
                </a:solidFill>
              </a:rPr>
              <a:t>kiểu dữ liệu của các tham số</a:t>
            </a:r>
          </a:p>
          <a:p>
            <a:pPr lvl="1" algn="just">
              <a:buFont typeface="System Font Regular"/>
              <a:buChar char="□"/>
            </a:pPr>
            <a:r>
              <a:rPr lang="vi-VN" sz="1600">
                <a:solidFill>
                  <a:srgbClr val="C00000"/>
                </a:solidFill>
              </a:rPr>
              <a:t>Nạp chồng toán tử </a:t>
            </a:r>
            <a:r>
              <a:rPr lang="vi-VN" sz="1600">
                <a:solidFill>
                  <a:schemeClr val="tx1"/>
                </a:solidFill>
              </a:rPr>
              <a:t>(</a:t>
            </a:r>
            <a:r>
              <a:rPr lang="vi-VN" sz="1600">
                <a:solidFill>
                  <a:schemeClr val="accent5"/>
                </a:solidFill>
              </a:rPr>
              <a:t>operator verloading</a:t>
            </a:r>
            <a:r>
              <a:rPr lang="vi-VN" sz="1600">
                <a:solidFill>
                  <a:schemeClr val="tx1"/>
                </a:solidFill>
              </a:rPr>
              <a:t>): định nghĩa </a:t>
            </a:r>
            <a:r>
              <a:rPr lang="vi-VN" sz="1600" b="1">
                <a:solidFill>
                  <a:schemeClr val="tx1"/>
                </a:solidFill>
              </a:rPr>
              <a:t>chức năng của các toán tử </a:t>
            </a:r>
            <a:r>
              <a:rPr lang="vi-VN" sz="1600">
                <a:solidFill>
                  <a:schemeClr val="tx1"/>
                </a:solidFill>
              </a:rPr>
              <a:t>có sẵn trong C# </a:t>
            </a:r>
            <a:r>
              <a:rPr lang="vi-VN" sz="1600" b="1">
                <a:solidFill>
                  <a:schemeClr val="tx1"/>
                </a:solidFill>
              </a:rPr>
              <a:t>trên kiểu dữ liệu do người dùng định nghĩa</a:t>
            </a:r>
            <a:r>
              <a:rPr lang="vi-VN" sz="1600">
                <a:solidFill>
                  <a:schemeClr val="tx1"/>
                </a:solidFill>
              </a:rPr>
              <a:t> (class).</a:t>
            </a:r>
          </a:p>
        </p:txBody>
      </p:sp>
      <p:sp>
        <p:nvSpPr>
          <p:cNvPr id="10" name="Slide Number Placeholder 9">
            <a:extLst>
              <a:ext uri="{FF2B5EF4-FFF2-40B4-BE49-F238E27FC236}">
                <a16:creationId xmlns:a16="http://schemas.microsoft.com/office/drawing/2014/main" id="{E0492333-E1FD-0743-A73D-1995560B0D93}"/>
              </a:ext>
            </a:extLst>
          </p:cNvPr>
          <p:cNvSpPr>
            <a:spLocks noGrp="1"/>
          </p:cNvSpPr>
          <p:nvPr>
            <p:ph type="sldNum" idx="12"/>
          </p:nvPr>
        </p:nvSpPr>
        <p:spPr/>
        <p:txBody>
          <a:bodyPr/>
          <a:lstStyle/>
          <a:p>
            <a:fld id="{00000000-1234-1234-1234-123412341234}" type="slidenum">
              <a:rPr lang="en"/>
              <a:pPr/>
              <a:t>28</a:t>
            </a:fld>
            <a:endParaRPr lang="en"/>
          </a:p>
        </p:txBody>
      </p:sp>
    </p:spTree>
    <p:extLst>
      <p:ext uri="{BB962C8B-B14F-4D97-AF65-F5344CB8AC3E}">
        <p14:creationId xmlns:p14="http://schemas.microsoft.com/office/powerpoint/2010/main" val="20765966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Method Overloading</a:t>
            </a:r>
            <a:endParaRPr lang="en-US" dirty="0"/>
          </a:p>
        </p:txBody>
      </p:sp>
      <p:sp>
        <p:nvSpPr>
          <p:cNvPr id="8" name="Content Placeholder 5">
            <a:extLst>
              <a:ext uri="{FF2B5EF4-FFF2-40B4-BE49-F238E27FC236}">
                <a16:creationId xmlns:a16="http://schemas.microsoft.com/office/drawing/2014/main" id="{E0A8152D-B39B-8BF5-D151-5BD87A12DB44}"/>
              </a:ext>
            </a:extLst>
          </p:cNvPr>
          <p:cNvSpPr txBox="1">
            <a:spLocks/>
          </p:cNvSpPr>
          <p:nvPr/>
        </p:nvSpPr>
        <p:spPr>
          <a:xfrm>
            <a:off x="112651" y="1424568"/>
            <a:ext cx="3395659" cy="3593481"/>
          </a:xfrm>
          <a:prstGeom prst="rect">
            <a:avLst/>
          </a:prstGeom>
          <a:solidFill>
            <a:sysClr val="window" lastClr="FFFFFF"/>
          </a:solidFill>
          <a:ln>
            <a:solidFill>
              <a:schemeClr val="accent2"/>
            </a:solidFill>
          </a:ln>
          <a:effectLst>
            <a:outerShdw blurRad="127000" dist="63500" dir="2700000" algn="tl" rotWithShape="0">
              <a:prstClr val="black">
                <a:alpha val="40000"/>
              </a:prstClr>
            </a:outerShdw>
          </a:effectLst>
        </p:spPr>
        <p:txBody>
          <a:bodyPr>
            <a:noAutofit/>
          </a:bodyPr>
          <a:lstStyle>
            <a:lvl1pPr marL="308610" indent="-257175" algn="l" rtl="0" eaLnBrk="1" latinLnBrk="0" hangingPunct="1">
              <a:spcBef>
                <a:spcPts val="525"/>
              </a:spcBef>
              <a:buSzPct val="95000"/>
              <a:buFont typeface="Wingdings"/>
              <a:buChar char=""/>
              <a:defRPr sz="1500" kern="1200" spc="0">
                <a:solidFill>
                  <a:schemeClr val="tx1"/>
                </a:solidFill>
                <a:latin typeface="+mn-lt"/>
                <a:ea typeface="+mn-ea"/>
                <a:cs typeface="Arial" pitchFamily="34" charset="0"/>
              </a:defRPr>
            </a:lvl1pPr>
            <a:lvl2pPr marL="555498" indent="-214313" algn="l" rtl="0" eaLnBrk="1" latinLnBrk="0" hangingPunct="1">
              <a:spcBef>
                <a:spcPct val="20000"/>
              </a:spcBef>
              <a:buClr>
                <a:schemeClr val="accent2"/>
              </a:buClr>
              <a:buSzPct val="90000"/>
              <a:buFont typeface="Wingdings"/>
              <a:buChar char=""/>
              <a:defRPr sz="1350" kern="1200" spc="0">
                <a:solidFill>
                  <a:schemeClr val="tx1"/>
                </a:solidFill>
                <a:latin typeface="+mn-lt"/>
                <a:ea typeface="+mn-ea"/>
                <a:cs typeface="Arial" pitchFamily="34" charset="0"/>
              </a:defRPr>
            </a:lvl2pPr>
            <a:lvl3pPr marL="747522" indent="-171450" algn="l" rtl="0" eaLnBrk="1" latinLnBrk="0" hangingPunct="1">
              <a:spcBef>
                <a:spcPct val="20000"/>
              </a:spcBef>
              <a:buClr>
                <a:schemeClr val="accent2"/>
              </a:buClr>
              <a:buFont typeface="Wingdings 2"/>
              <a:buChar char=""/>
              <a:defRPr sz="1200" kern="1200" spc="0">
                <a:solidFill>
                  <a:schemeClr val="tx1"/>
                </a:solidFill>
                <a:latin typeface="+mn-lt"/>
                <a:ea typeface="+mn-ea"/>
                <a:cs typeface="Arial" pitchFamily="34" charset="0"/>
              </a:defRPr>
            </a:lvl3pPr>
            <a:lvl4pPr marL="946404" indent="-171450" algn="l" rtl="0" eaLnBrk="1" latinLnBrk="0" hangingPunct="1">
              <a:spcBef>
                <a:spcPct val="20000"/>
              </a:spcBef>
              <a:buClr>
                <a:schemeClr val="accent3"/>
              </a:buClr>
              <a:buFont typeface="Wingdings 3"/>
              <a:buChar char=""/>
              <a:defRPr sz="1200" kern="1200" spc="0">
                <a:solidFill>
                  <a:schemeClr val="tx1"/>
                </a:solidFill>
                <a:latin typeface="+mn-lt"/>
                <a:ea typeface="+mn-ea"/>
                <a:cs typeface="Arial" pitchFamily="34" charset="0"/>
              </a:defRPr>
            </a:lvl4pPr>
            <a:lvl5pPr marL="1110996" indent="-157734" algn="l" rtl="0" eaLnBrk="1" latinLnBrk="0" hangingPunct="1">
              <a:spcBef>
                <a:spcPct val="20000"/>
              </a:spcBef>
              <a:buClr>
                <a:schemeClr val="accent3"/>
              </a:buClr>
              <a:buFont typeface="Wingdings 2"/>
              <a:buChar char=""/>
              <a:defRPr sz="1050" kern="1200" spc="0">
                <a:solidFill>
                  <a:schemeClr val="tx1"/>
                </a:solidFill>
                <a:latin typeface="+mn-lt"/>
                <a:ea typeface="+mn-ea"/>
                <a:cs typeface="Arial" pitchFamily="34" charset="0"/>
              </a:defRPr>
            </a:lvl5pPr>
            <a:lvl6pPr marL="1282446" indent="-157734" algn="l" rtl="0" eaLnBrk="1" latinLnBrk="0" hangingPunct="1">
              <a:spcBef>
                <a:spcPct val="20000"/>
              </a:spcBef>
              <a:buClr>
                <a:schemeClr val="accent3"/>
              </a:buClr>
              <a:buFont typeface="Wingdings 2"/>
              <a:buChar char=""/>
              <a:defRPr sz="1350" kern="1200">
                <a:solidFill>
                  <a:schemeClr val="tx1"/>
                </a:solidFill>
                <a:latin typeface="+mn-lt"/>
                <a:ea typeface="+mn-ea"/>
                <a:cs typeface="+mn-cs"/>
              </a:defRPr>
            </a:lvl6pPr>
            <a:lvl7pPr marL="1426464"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7pPr>
            <a:lvl8pPr marL="1570482"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8pPr>
            <a:lvl9pPr marL="1714500"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9pPr>
            <a:extLst/>
          </a:lstStyle>
          <a:p>
            <a:pPr marL="51435" indent="0">
              <a:spcBef>
                <a:spcPts val="600"/>
              </a:spcBef>
              <a:buNone/>
            </a:pPr>
            <a:r>
              <a:rPr lang="en-US" sz="1100" dirty="0">
                <a:solidFill>
                  <a:srgbClr val="0432FF"/>
                </a:solidFill>
                <a:latin typeface="Consolas" panose="020B0609020204030204" pitchFamily="49" charset="0"/>
                <a:cs typeface="Consolas" panose="020B0609020204030204" pitchFamily="49" charset="0"/>
              </a:rPr>
              <a:t>class</a:t>
            </a:r>
            <a:r>
              <a:rPr lang="en-US" sz="1100" dirty="0">
                <a:latin typeface="Consolas" panose="020B0609020204030204" pitchFamily="49" charset="0"/>
                <a:cs typeface="Consolas" panose="020B0609020204030204" pitchFamily="49" charset="0"/>
              </a:rPr>
              <a:t> </a:t>
            </a:r>
            <a:r>
              <a:rPr lang="en-US" sz="1100" dirty="0">
                <a:solidFill>
                  <a:srgbClr val="FF0000"/>
                </a:solidFill>
                <a:latin typeface="Consolas" panose="020B0609020204030204" pitchFamily="49" charset="0"/>
                <a:cs typeface="Consolas" panose="020B0609020204030204" pitchFamily="49" charset="0"/>
              </a:rPr>
              <a:t>Math</a:t>
            </a:r>
            <a:r>
              <a:rPr lang="en-US" sz="1100" dirty="0">
                <a:solidFill>
                  <a:srgbClr val="00B050"/>
                </a:solidFill>
                <a:latin typeface="Consolas" panose="020B0609020204030204" pitchFamily="49" charset="0"/>
                <a:cs typeface="Consolas" panose="020B0609020204030204" pitchFamily="49" charset="0"/>
              </a:rPr>
              <a:t> </a:t>
            </a:r>
          </a:p>
          <a:p>
            <a:pPr marL="51435" indent="0">
              <a:spcBef>
                <a:spcPts val="600"/>
              </a:spcBef>
              <a:buNone/>
            </a:pPr>
            <a:r>
              <a:rPr lang="en-US" sz="1100" dirty="0">
                <a:latin typeface="Consolas" panose="020B0609020204030204" pitchFamily="49" charset="0"/>
                <a:cs typeface="Consolas" panose="020B0609020204030204" pitchFamily="49" charset="0"/>
              </a:rPr>
              <a:t>{</a:t>
            </a:r>
          </a:p>
          <a:p>
            <a:pPr marL="51435" lvl="0" indent="0">
              <a:buNone/>
            </a:pPr>
            <a:r>
              <a:rPr lang="en-US" sz="1100">
                <a:solidFill>
                  <a:srgbClr val="000000"/>
                </a:solidFill>
                <a:latin typeface="Consolas" panose="020B0609020204030204" pitchFamily="49" charset="0"/>
                <a:cs typeface="Consolas" panose="020B0609020204030204" pitchFamily="49" charset="0"/>
              </a:rPr>
              <a:t>    </a:t>
            </a:r>
            <a:r>
              <a:rPr lang="en-US" sz="1100">
                <a:solidFill>
                  <a:schemeClr val="accent5"/>
                </a:solidFill>
                <a:latin typeface="Consolas" panose="020B0609020204030204" pitchFamily="49" charset="0"/>
                <a:cs typeface="Consolas" panose="020B0609020204030204" pitchFamily="49" charset="0"/>
              </a:rPr>
              <a:t>public</a:t>
            </a:r>
            <a:r>
              <a:rPr lang="en-US" sz="1100">
                <a:solidFill>
                  <a:srgbClr val="000000"/>
                </a:solidFill>
                <a:latin typeface="Consolas" panose="020B0609020204030204" pitchFamily="49" charset="0"/>
                <a:cs typeface="Consolas" panose="020B0609020204030204" pitchFamily="49" charset="0"/>
              </a:rPr>
              <a:t> </a:t>
            </a:r>
            <a:r>
              <a:rPr lang="en-US" sz="1100">
                <a:solidFill>
                  <a:srgbClr val="0000FF"/>
                </a:solidFill>
                <a:latin typeface="Consolas" panose="020B0609020204030204" pitchFamily="49" charset="0"/>
                <a:cs typeface="Consolas" panose="020B0609020204030204" pitchFamily="49" charset="0"/>
              </a:rPr>
              <a:t>int</a:t>
            </a:r>
            <a:r>
              <a:rPr lang="en-US" sz="1100">
                <a:solidFill>
                  <a:srgbClr val="000000"/>
                </a:solidFill>
                <a:latin typeface="Consolas" panose="020B0609020204030204" pitchFamily="49" charset="0"/>
                <a:cs typeface="Consolas" panose="020B0609020204030204" pitchFamily="49" charset="0"/>
              </a:rPr>
              <a:t> </a:t>
            </a:r>
            <a:r>
              <a:rPr lang="en-US" sz="1100">
                <a:solidFill>
                  <a:schemeClr val="accent5"/>
                </a:solidFill>
                <a:latin typeface="Consolas" panose="020B0609020204030204" pitchFamily="49" charset="0"/>
                <a:cs typeface="Consolas" panose="020B0609020204030204" pitchFamily="49" charset="0"/>
              </a:rPr>
              <a:t>Add</a:t>
            </a:r>
            <a:r>
              <a:rPr lang="en-US" sz="1100">
                <a:solidFill>
                  <a:srgbClr val="000000"/>
                </a:solidFill>
                <a:latin typeface="Consolas" panose="020B0609020204030204" pitchFamily="49" charset="0"/>
                <a:cs typeface="Consolas" panose="020B0609020204030204" pitchFamily="49" charset="0"/>
              </a:rPr>
              <a:t>(</a:t>
            </a:r>
            <a:r>
              <a:rPr lang="en-US" sz="1100">
                <a:solidFill>
                  <a:srgbClr val="0432FF"/>
                </a:solidFill>
                <a:latin typeface="Consolas" panose="020B0609020204030204" pitchFamily="49" charset="0"/>
                <a:cs typeface="Consolas" panose="020B0609020204030204" pitchFamily="49" charset="0"/>
              </a:rPr>
              <a:t>int </a:t>
            </a:r>
            <a:r>
              <a:rPr lang="en-US" sz="1100">
                <a:solidFill>
                  <a:srgbClr val="0070C0"/>
                </a:solidFill>
                <a:latin typeface="Consolas" panose="020B0609020204030204" pitchFamily="49" charset="0"/>
              </a:rPr>
              <a:t>a</a:t>
            </a:r>
            <a:r>
              <a:rPr lang="en-US" sz="1100">
                <a:solidFill>
                  <a:srgbClr val="000000"/>
                </a:solidFill>
                <a:latin typeface="Consolas" panose="020B0609020204030204" pitchFamily="49" charset="0"/>
              </a:rPr>
              <a:t>,</a:t>
            </a:r>
            <a:r>
              <a:rPr lang="en-US" sz="1100">
                <a:latin typeface="Consolas" panose="020B0609020204030204" pitchFamily="49" charset="0"/>
              </a:rPr>
              <a:t> </a:t>
            </a:r>
            <a:r>
              <a:rPr lang="en-US" sz="1100">
                <a:solidFill>
                  <a:srgbClr val="0432FF"/>
                </a:solidFill>
                <a:latin typeface="Consolas" panose="020B0609020204030204" pitchFamily="49" charset="0"/>
                <a:cs typeface="Consolas" panose="020B0609020204030204" pitchFamily="49" charset="0"/>
              </a:rPr>
              <a:t>int </a:t>
            </a:r>
            <a:r>
              <a:rPr lang="en-US" sz="1100">
                <a:solidFill>
                  <a:srgbClr val="0070C0"/>
                </a:solidFill>
                <a:latin typeface="Consolas" panose="020B0609020204030204" pitchFamily="49" charset="0"/>
              </a:rPr>
              <a:t>b</a:t>
            </a:r>
            <a:r>
              <a:rPr lang="en-US" sz="1100">
                <a:solidFill>
                  <a:srgbClr val="000000"/>
                </a:solidFill>
                <a:latin typeface="Consolas" panose="020B0609020204030204" pitchFamily="49" charset="0"/>
                <a:cs typeface="Consolas" panose="020B0609020204030204" pitchFamily="49" charset="0"/>
              </a:rPr>
              <a:t>)</a:t>
            </a:r>
          </a:p>
          <a:p>
            <a:pPr marL="51435" lvl="0" indent="0">
              <a:buNone/>
            </a:pPr>
            <a:r>
              <a:rPr lang="en-US" sz="1100">
                <a:solidFill>
                  <a:srgbClr val="000000"/>
                </a:solidFill>
                <a:latin typeface="Consolas" panose="020B0609020204030204" pitchFamily="49" charset="0"/>
                <a:cs typeface="Consolas" panose="020B0609020204030204" pitchFamily="49" charset="0"/>
              </a:rPr>
              <a:t>    { </a:t>
            </a:r>
          </a:p>
          <a:p>
            <a:pPr marL="51435" lvl="0" indent="0">
              <a:buNone/>
            </a:pPr>
            <a:r>
              <a:rPr lang="en-US" sz="1100">
                <a:solidFill>
                  <a:srgbClr val="000000"/>
                </a:solidFill>
                <a:latin typeface="Consolas" panose="020B0609020204030204" pitchFamily="49" charset="0"/>
                <a:cs typeface="Consolas" panose="020B0609020204030204" pitchFamily="49" charset="0"/>
              </a:rPr>
              <a:t>        </a:t>
            </a:r>
            <a:r>
              <a:rPr lang="en-US" sz="1100">
                <a:solidFill>
                  <a:srgbClr val="0432FF"/>
                </a:solidFill>
                <a:latin typeface="Consolas" panose="020B0609020204030204" pitchFamily="49" charset="0"/>
                <a:cs typeface="Consolas" panose="020B0609020204030204" pitchFamily="49" charset="0"/>
              </a:rPr>
              <a:t>return</a:t>
            </a:r>
            <a:r>
              <a:rPr lang="en-US" sz="1100">
                <a:solidFill>
                  <a:srgbClr val="000000"/>
                </a:solidFill>
                <a:latin typeface="Consolas" panose="020B0609020204030204" pitchFamily="49" charset="0"/>
                <a:cs typeface="Consolas" panose="020B0609020204030204" pitchFamily="49" charset="0"/>
              </a:rPr>
              <a:t> </a:t>
            </a:r>
            <a:r>
              <a:rPr lang="en-US" sz="1100">
                <a:solidFill>
                  <a:srgbClr val="0070C0"/>
                </a:solidFill>
                <a:latin typeface="Consolas" panose="020B0609020204030204" pitchFamily="49" charset="0"/>
              </a:rPr>
              <a:t>a</a:t>
            </a:r>
            <a:r>
              <a:rPr lang="en-US" sz="1100">
                <a:solidFill>
                  <a:srgbClr val="000000"/>
                </a:solidFill>
                <a:latin typeface="Consolas" panose="020B0609020204030204" pitchFamily="49" charset="0"/>
              </a:rPr>
              <a:t> +</a:t>
            </a:r>
            <a:r>
              <a:rPr lang="en-US" sz="1100">
                <a:latin typeface="Consolas" panose="020B0609020204030204" pitchFamily="49" charset="0"/>
              </a:rPr>
              <a:t> </a:t>
            </a:r>
            <a:r>
              <a:rPr lang="en-US" sz="1100">
                <a:solidFill>
                  <a:srgbClr val="0070C0"/>
                </a:solidFill>
                <a:latin typeface="Consolas" panose="020B0609020204030204" pitchFamily="49" charset="0"/>
              </a:rPr>
              <a:t>b</a:t>
            </a:r>
            <a:r>
              <a:rPr lang="en-US" sz="1100">
                <a:solidFill>
                  <a:srgbClr val="000000"/>
                </a:solidFill>
                <a:latin typeface="Consolas" panose="020B0609020204030204" pitchFamily="49" charset="0"/>
                <a:cs typeface="Consolas" panose="020B0609020204030204" pitchFamily="49" charset="0"/>
              </a:rPr>
              <a:t>; </a:t>
            </a:r>
          </a:p>
          <a:p>
            <a:pPr marL="51435" lvl="0" indent="0">
              <a:buNone/>
            </a:pPr>
            <a:r>
              <a:rPr lang="en-US" sz="1100">
                <a:solidFill>
                  <a:srgbClr val="000000"/>
                </a:solidFill>
                <a:latin typeface="Consolas" panose="020B0609020204030204" pitchFamily="49" charset="0"/>
                <a:cs typeface="Consolas" panose="020B0609020204030204" pitchFamily="49" charset="0"/>
              </a:rPr>
              <a:t>    }</a:t>
            </a:r>
          </a:p>
          <a:p>
            <a:pPr marL="51435" lvl="0" indent="0">
              <a:buNone/>
            </a:pPr>
            <a:r>
              <a:rPr lang="en-US" sz="1100">
                <a:solidFill>
                  <a:schemeClr val="accent5"/>
                </a:solidFill>
                <a:latin typeface="Consolas" panose="020B0609020204030204" pitchFamily="49" charset="0"/>
                <a:cs typeface="Consolas" panose="020B0609020204030204" pitchFamily="49" charset="0"/>
              </a:rPr>
              <a:t>    public</a:t>
            </a:r>
            <a:r>
              <a:rPr lang="en-US" sz="1100">
                <a:solidFill>
                  <a:srgbClr val="000000"/>
                </a:solidFill>
                <a:latin typeface="Consolas" panose="020B0609020204030204" pitchFamily="49" charset="0"/>
                <a:cs typeface="Consolas" panose="020B0609020204030204" pitchFamily="49" charset="0"/>
              </a:rPr>
              <a:t> </a:t>
            </a:r>
            <a:r>
              <a:rPr lang="en-US" sz="1100">
                <a:solidFill>
                  <a:srgbClr val="0432FF"/>
                </a:solidFill>
                <a:latin typeface="Consolas" panose="020B0609020204030204" pitchFamily="49" charset="0"/>
                <a:cs typeface="Consolas" panose="020B0609020204030204" pitchFamily="49" charset="0"/>
              </a:rPr>
              <a:t>double</a:t>
            </a:r>
            <a:r>
              <a:rPr lang="en-US" sz="1100">
                <a:solidFill>
                  <a:srgbClr val="000000"/>
                </a:solidFill>
                <a:latin typeface="Consolas" panose="020B0609020204030204" pitchFamily="49" charset="0"/>
                <a:cs typeface="Consolas" panose="020B0609020204030204" pitchFamily="49" charset="0"/>
              </a:rPr>
              <a:t> </a:t>
            </a:r>
            <a:r>
              <a:rPr lang="en-US" sz="1100">
                <a:solidFill>
                  <a:schemeClr val="accent5"/>
                </a:solidFill>
                <a:latin typeface="Consolas" panose="020B0609020204030204" pitchFamily="49" charset="0"/>
                <a:cs typeface="Consolas" panose="020B0609020204030204" pitchFamily="49" charset="0"/>
              </a:rPr>
              <a:t>Add</a:t>
            </a:r>
            <a:r>
              <a:rPr lang="en-US" sz="1100">
                <a:solidFill>
                  <a:srgbClr val="000000"/>
                </a:solidFill>
                <a:latin typeface="Consolas" panose="020B0609020204030204" pitchFamily="49" charset="0"/>
                <a:cs typeface="Consolas" panose="020B0609020204030204" pitchFamily="49" charset="0"/>
              </a:rPr>
              <a:t>(</a:t>
            </a:r>
            <a:r>
              <a:rPr lang="en-US" sz="1100">
                <a:solidFill>
                  <a:srgbClr val="0432FF"/>
                </a:solidFill>
                <a:latin typeface="Consolas" panose="020B0609020204030204" pitchFamily="49" charset="0"/>
                <a:cs typeface="Consolas" panose="020B0609020204030204" pitchFamily="49" charset="0"/>
              </a:rPr>
              <a:t>double </a:t>
            </a:r>
            <a:r>
              <a:rPr lang="en-US" sz="1100">
                <a:solidFill>
                  <a:srgbClr val="0070C0"/>
                </a:solidFill>
                <a:latin typeface="Consolas" panose="020B0609020204030204" pitchFamily="49" charset="0"/>
              </a:rPr>
              <a:t>a</a:t>
            </a:r>
            <a:r>
              <a:rPr lang="en-US" sz="1100">
                <a:solidFill>
                  <a:srgbClr val="000000"/>
                </a:solidFill>
                <a:latin typeface="Consolas" panose="020B0609020204030204" pitchFamily="49" charset="0"/>
              </a:rPr>
              <a:t>,</a:t>
            </a:r>
            <a:r>
              <a:rPr lang="en-US" sz="1100">
                <a:latin typeface="Consolas" panose="020B0609020204030204" pitchFamily="49" charset="0"/>
              </a:rPr>
              <a:t> </a:t>
            </a:r>
            <a:r>
              <a:rPr lang="en-US" sz="1100">
                <a:solidFill>
                  <a:srgbClr val="0432FF"/>
                </a:solidFill>
                <a:latin typeface="Consolas" panose="020B0609020204030204" pitchFamily="49" charset="0"/>
                <a:cs typeface="Consolas" panose="020B0609020204030204" pitchFamily="49" charset="0"/>
              </a:rPr>
              <a:t>double </a:t>
            </a:r>
            <a:r>
              <a:rPr lang="en-US" sz="1100">
                <a:solidFill>
                  <a:srgbClr val="0070C0"/>
                </a:solidFill>
                <a:latin typeface="Consolas" panose="020B0609020204030204" pitchFamily="49" charset="0"/>
              </a:rPr>
              <a:t>b</a:t>
            </a:r>
            <a:r>
              <a:rPr lang="en-US" sz="1100">
                <a:solidFill>
                  <a:srgbClr val="000000"/>
                </a:solidFill>
                <a:latin typeface="Consolas" panose="020B0609020204030204" pitchFamily="49" charset="0"/>
                <a:cs typeface="Consolas" panose="020B0609020204030204" pitchFamily="49" charset="0"/>
              </a:rPr>
              <a:t>)</a:t>
            </a:r>
          </a:p>
          <a:p>
            <a:pPr marL="51435" lvl="0" indent="0">
              <a:buNone/>
            </a:pPr>
            <a:r>
              <a:rPr lang="en-US" sz="1100">
                <a:solidFill>
                  <a:srgbClr val="000000"/>
                </a:solidFill>
                <a:latin typeface="Consolas" panose="020B0609020204030204" pitchFamily="49" charset="0"/>
                <a:cs typeface="Consolas" panose="020B0609020204030204" pitchFamily="49" charset="0"/>
              </a:rPr>
              <a:t>    { </a:t>
            </a:r>
          </a:p>
          <a:p>
            <a:pPr marL="51435" lvl="0" indent="0">
              <a:buNone/>
            </a:pPr>
            <a:r>
              <a:rPr lang="en-US" sz="1100">
                <a:solidFill>
                  <a:srgbClr val="000000"/>
                </a:solidFill>
                <a:latin typeface="Consolas" panose="020B0609020204030204" pitchFamily="49" charset="0"/>
                <a:cs typeface="Consolas" panose="020B0609020204030204" pitchFamily="49" charset="0"/>
              </a:rPr>
              <a:t>        </a:t>
            </a:r>
            <a:r>
              <a:rPr lang="en-US" sz="1100">
                <a:solidFill>
                  <a:srgbClr val="0432FF"/>
                </a:solidFill>
                <a:latin typeface="Consolas" panose="020B0609020204030204" pitchFamily="49" charset="0"/>
                <a:cs typeface="Consolas" panose="020B0609020204030204" pitchFamily="49" charset="0"/>
              </a:rPr>
              <a:t>return</a:t>
            </a:r>
            <a:r>
              <a:rPr lang="en-US" sz="1100">
                <a:solidFill>
                  <a:srgbClr val="000000"/>
                </a:solidFill>
                <a:latin typeface="Consolas" panose="020B0609020204030204" pitchFamily="49" charset="0"/>
                <a:cs typeface="Consolas" panose="020B0609020204030204" pitchFamily="49" charset="0"/>
              </a:rPr>
              <a:t> </a:t>
            </a:r>
            <a:r>
              <a:rPr lang="en-US" sz="1100">
                <a:solidFill>
                  <a:srgbClr val="0070C0"/>
                </a:solidFill>
                <a:latin typeface="Consolas" panose="020B0609020204030204" pitchFamily="49" charset="0"/>
              </a:rPr>
              <a:t>a</a:t>
            </a:r>
            <a:r>
              <a:rPr lang="en-US" sz="1100">
                <a:solidFill>
                  <a:srgbClr val="000000"/>
                </a:solidFill>
                <a:latin typeface="Consolas" panose="020B0609020204030204" pitchFamily="49" charset="0"/>
              </a:rPr>
              <a:t> +</a:t>
            </a:r>
            <a:r>
              <a:rPr lang="en-US" sz="1100">
                <a:latin typeface="Consolas" panose="020B0609020204030204" pitchFamily="49" charset="0"/>
              </a:rPr>
              <a:t> </a:t>
            </a:r>
            <a:r>
              <a:rPr lang="en-US" sz="1100">
                <a:solidFill>
                  <a:srgbClr val="0070C0"/>
                </a:solidFill>
                <a:latin typeface="Consolas" panose="020B0609020204030204" pitchFamily="49" charset="0"/>
              </a:rPr>
              <a:t>b</a:t>
            </a:r>
            <a:r>
              <a:rPr lang="en-US" sz="1100">
                <a:solidFill>
                  <a:srgbClr val="000000"/>
                </a:solidFill>
                <a:latin typeface="Consolas" panose="020B0609020204030204" pitchFamily="49" charset="0"/>
                <a:cs typeface="Consolas" panose="020B0609020204030204" pitchFamily="49" charset="0"/>
              </a:rPr>
              <a:t>; </a:t>
            </a:r>
          </a:p>
          <a:p>
            <a:pPr marL="51435" lvl="0" indent="0">
              <a:buNone/>
            </a:pPr>
            <a:r>
              <a:rPr lang="en-US" sz="1100">
                <a:solidFill>
                  <a:srgbClr val="000000"/>
                </a:solidFill>
                <a:latin typeface="Consolas" panose="020B0609020204030204" pitchFamily="49" charset="0"/>
                <a:cs typeface="Consolas" panose="020B0609020204030204" pitchFamily="49" charset="0"/>
              </a:rPr>
              <a:t>    }</a:t>
            </a:r>
          </a:p>
          <a:p>
            <a:pPr marL="51435" lvl="0" indent="0">
              <a:buNone/>
            </a:pPr>
            <a:r>
              <a:rPr lang="en-US" sz="1100">
                <a:solidFill>
                  <a:schemeClr val="accent5"/>
                </a:solidFill>
                <a:latin typeface="Consolas" panose="020B0609020204030204" pitchFamily="49" charset="0"/>
                <a:cs typeface="Consolas" panose="020B0609020204030204" pitchFamily="49" charset="0"/>
              </a:rPr>
              <a:t>    public</a:t>
            </a:r>
            <a:r>
              <a:rPr lang="en-US" sz="1100">
                <a:solidFill>
                  <a:srgbClr val="000000"/>
                </a:solidFill>
                <a:latin typeface="Consolas" panose="020B0609020204030204" pitchFamily="49" charset="0"/>
                <a:cs typeface="Consolas" panose="020B0609020204030204" pitchFamily="49" charset="0"/>
              </a:rPr>
              <a:t> </a:t>
            </a:r>
            <a:r>
              <a:rPr lang="en-US" sz="1100">
                <a:solidFill>
                  <a:srgbClr val="0000FF"/>
                </a:solidFill>
                <a:latin typeface="Consolas" panose="020B0609020204030204" pitchFamily="49" charset="0"/>
                <a:cs typeface="Consolas" panose="020B0609020204030204" pitchFamily="49" charset="0"/>
              </a:rPr>
              <a:t>int</a:t>
            </a:r>
            <a:r>
              <a:rPr lang="en-US" sz="1100">
                <a:solidFill>
                  <a:srgbClr val="000000"/>
                </a:solidFill>
                <a:latin typeface="Consolas" panose="020B0609020204030204" pitchFamily="49" charset="0"/>
                <a:cs typeface="Consolas" panose="020B0609020204030204" pitchFamily="49" charset="0"/>
              </a:rPr>
              <a:t> </a:t>
            </a:r>
            <a:r>
              <a:rPr lang="en-US" sz="1100">
                <a:solidFill>
                  <a:schemeClr val="accent5"/>
                </a:solidFill>
                <a:latin typeface="Consolas" panose="020B0609020204030204" pitchFamily="49" charset="0"/>
                <a:cs typeface="Consolas" panose="020B0609020204030204" pitchFamily="49" charset="0"/>
              </a:rPr>
              <a:t>Add</a:t>
            </a:r>
            <a:r>
              <a:rPr lang="en-US" sz="1100">
                <a:solidFill>
                  <a:srgbClr val="000000"/>
                </a:solidFill>
                <a:latin typeface="Consolas" panose="020B0609020204030204" pitchFamily="49" charset="0"/>
                <a:cs typeface="Consolas" panose="020B0609020204030204" pitchFamily="49" charset="0"/>
              </a:rPr>
              <a:t>(</a:t>
            </a:r>
            <a:r>
              <a:rPr lang="en-US" sz="1100">
                <a:solidFill>
                  <a:srgbClr val="0432FF"/>
                </a:solidFill>
                <a:latin typeface="Consolas" panose="020B0609020204030204" pitchFamily="49" charset="0"/>
                <a:cs typeface="Consolas" panose="020B0609020204030204" pitchFamily="49" charset="0"/>
              </a:rPr>
              <a:t>int </a:t>
            </a:r>
            <a:r>
              <a:rPr lang="en-US" sz="1100">
                <a:solidFill>
                  <a:srgbClr val="0070C0"/>
                </a:solidFill>
                <a:latin typeface="Consolas" panose="020B0609020204030204" pitchFamily="49" charset="0"/>
              </a:rPr>
              <a:t>a</a:t>
            </a:r>
            <a:r>
              <a:rPr lang="en-US" sz="1100">
                <a:solidFill>
                  <a:srgbClr val="000000"/>
                </a:solidFill>
                <a:latin typeface="Consolas" panose="020B0609020204030204" pitchFamily="49" charset="0"/>
              </a:rPr>
              <a:t>,</a:t>
            </a:r>
            <a:r>
              <a:rPr lang="en-US" sz="1100">
                <a:latin typeface="Consolas" panose="020B0609020204030204" pitchFamily="49" charset="0"/>
              </a:rPr>
              <a:t> </a:t>
            </a:r>
            <a:r>
              <a:rPr lang="en-US" sz="1100">
                <a:solidFill>
                  <a:srgbClr val="0432FF"/>
                </a:solidFill>
                <a:latin typeface="Consolas" panose="020B0609020204030204" pitchFamily="49" charset="0"/>
                <a:cs typeface="Consolas" panose="020B0609020204030204" pitchFamily="49" charset="0"/>
              </a:rPr>
              <a:t>int </a:t>
            </a:r>
            <a:r>
              <a:rPr lang="en-US" sz="1100">
                <a:solidFill>
                  <a:srgbClr val="0070C0"/>
                </a:solidFill>
                <a:latin typeface="Consolas" panose="020B0609020204030204" pitchFamily="49" charset="0"/>
              </a:rPr>
              <a:t>b</a:t>
            </a:r>
            <a:r>
              <a:rPr lang="en-US" sz="1100">
                <a:solidFill>
                  <a:srgbClr val="000000"/>
                </a:solidFill>
                <a:latin typeface="Consolas" panose="020B0609020204030204" pitchFamily="49" charset="0"/>
              </a:rPr>
              <a:t> ,</a:t>
            </a:r>
            <a:r>
              <a:rPr lang="en-US" sz="1100">
                <a:latin typeface="Consolas" panose="020B0609020204030204" pitchFamily="49" charset="0"/>
              </a:rPr>
              <a:t> </a:t>
            </a:r>
            <a:r>
              <a:rPr lang="en-US" sz="1100">
                <a:solidFill>
                  <a:srgbClr val="0432FF"/>
                </a:solidFill>
                <a:latin typeface="Consolas" panose="020B0609020204030204" pitchFamily="49" charset="0"/>
                <a:cs typeface="Consolas" panose="020B0609020204030204" pitchFamily="49" charset="0"/>
              </a:rPr>
              <a:t>int </a:t>
            </a:r>
            <a:r>
              <a:rPr lang="en-US" sz="1100">
                <a:solidFill>
                  <a:srgbClr val="0070C0"/>
                </a:solidFill>
                <a:latin typeface="Consolas" panose="020B0609020204030204" pitchFamily="49" charset="0"/>
                <a:cs typeface="Consolas" panose="020B0609020204030204" pitchFamily="49" charset="0"/>
              </a:rPr>
              <a:t>c</a:t>
            </a:r>
            <a:r>
              <a:rPr lang="en-US" sz="1100">
                <a:solidFill>
                  <a:srgbClr val="000000"/>
                </a:solidFill>
                <a:latin typeface="Consolas" panose="020B0609020204030204" pitchFamily="49" charset="0"/>
                <a:cs typeface="Consolas" panose="020B0609020204030204" pitchFamily="49" charset="0"/>
              </a:rPr>
              <a:t>)</a:t>
            </a:r>
          </a:p>
          <a:p>
            <a:pPr marL="51435" lvl="0" indent="0">
              <a:buNone/>
            </a:pPr>
            <a:r>
              <a:rPr lang="en-US" sz="1100">
                <a:solidFill>
                  <a:srgbClr val="000000"/>
                </a:solidFill>
                <a:latin typeface="Consolas" panose="020B0609020204030204" pitchFamily="49" charset="0"/>
                <a:cs typeface="Consolas" panose="020B0609020204030204" pitchFamily="49" charset="0"/>
              </a:rPr>
              <a:t>    { </a:t>
            </a:r>
          </a:p>
          <a:p>
            <a:pPr marL="51435" lvl="0" indent="0">
              <a:buNone/>
            </a:pPr>
            <a:r>
              <a:rPr lang="en-US" sz="1100">
                <a:solidFill>
                  <a:srgbClr val="000000"/>
                </a:solidFill>
                <a:latin typeface="Consolas" panose="020B0609020204030204" pitchFamily="49" charset="0"/>
                <a:cs typeface="Consolas" panose="020B0609020204030204" pitchFamily="49" charset="0"/>
              </a:rPr>
              <a:t>        </a:t>
            </a:r>
            <a:r>
              <a:rPr lang="en-US" sz="1100">
                <a:solidFill>
                  <a:srgbClr val="0432FF"/>
                </a:solidFill>
                <a:latin typeface="Consolas" panose="020B0609020204030204" pitchFamily="49" charset="0"/>
                <a:cs typeface="Consolas" panose="020B0609020204030204" pitchFamily="49" charset="0"/>
              </a:rPr>
              <a:t>return</a:t>
            </a:r>
            <a:r>
              <a:rPr lang="en-US" sz="1100">
                <a:solidFill>
                  <a:srgbClr val="000000"/>
                </a:solidFill>
                <a:latin typeface="Consolas" panose="020B0609020204030204" pitchFamily="49" charset="0"/>
                <a:cs typeface="Consolas" panose="020B0609020204030204" pitchFamily="49" charset="0"/>
              </a:rPr>
              <a:t> </a:t>
            </a:r>
            <a:r>
              <a:rPr lang="en-US" sz="1100">
                <a:solidFill>
                  <a:srgbClr val="0070C0"/>
                </a:solidFill>
                <a:latin typeface="Consolas" panose="020B0609020204030204" pitchFamily="49" charset="0"/>
              </a:rPr>
              <a:t>a</a:t>
            </a:r>
            <a:r>
              <a:rPr lang="en-US" sz="1100">
                <a:solidFill>
                  <a:srgbClr val="000000"/>
                </a:solidFill>
                <a:latin typeface="Consolas" panose="020B0609020204030204" pitchFamily="49" charset="0"/>
              </a:rPr>
              <a:t> +</a:t>
            </a:r>
            <a:r>
              <a:rPr lang="en-US" sz="1100">
                <a:latin typeface="Consolas" panose="020B0609020204030204" pitchFamily="49" charset="0"/>
              </a:rPr>
              <a:t> </a:t>
            </a:r>
            <a:r>
              <a:rPr lang="en-US" sz="1100">
                <a:solidFill>
                  <a:srgbClr val="0070C0"/>
                </a:solidFill>
                <a:latin typeface="Consolas" panose="020B0609020204030204" pitchFamily="49" charset="0"/>
              </a:rPr>
              <a:t>b </a:t>
            </a:r>
            <a:r>
              <a:rPr lang="en-US" sz="1100">
                <a:solidFill>
                  <a:srgbClr val="000000"/>
                </a:solidFill>
                <a:latin typeface="Consolas" panose="020B0609020204030204" pitchFamily="49" charset="0"/>
              </a:rPr>
              <a:t>+</a:t>
            </a:r>
            <a:r>
              <a:rPr lang="en-US" sz="1100">
                <a:latin typeface="Consolas" panose="020B0609020204030204" pitchFamily="49" charset="0"/>
              </a:rPr>
              <a:t> </a:t>
            </a:r>
            <a:r>
              <a:rPr lang="en-US" sz="1100">
                <a:solidFill>
                  <a:srgbClr val="0070C0"/>
                </a:solidFill>
                <a:latin typeface="Consolas" panose="020B0609020204030204" pitchFamily="49" charset="0"/>
              </a:rPr>
              <a:t>c</a:t>
            </a:r>
            <a:r>
              <a:rPr lang="en-US" sz="1100">
                <a:solidFill>
                  <a:srgbClr val="000000"/>
                </a:solidFill>
                <a:latin typeface="Consolas" panose="020B0609020204030204" pitchFamily="49" charset="0"/>
                <a:cs typeface="Consolas" panose="020B0609020204030204" pitchFamily="49" charset="0"/>
              </a:rPr>
              <a:t>; </a:t>
            </a:r>
          </a:p>
          <a:p>
            <a:pPr marL="51435" lvl="0" indent="0">
              <a:buNone/>
            </a:pPr>
            <a:r>
              <a:rPr lang="en-US" sz="1100">
                <a:solidFill>
                  <a:srgbClr val="000000"/>
                </a:solidFill>
                <a:latin typeface="Consolas" panose="020B0609020204030204" pitchFamily="49" charset="0"/>
                <a:cs typeface="Consolas" panose="020B0609020204030204" pitchFamily="49" charset="0"/>
              </a:rPr>
              <a:t>    }</a:t>
            </a:r>
            <a:endParaRPr lang="en-US" sz="1100" dirty="0">
              <a:latin typeface="Consolas" panose="020B0609020204030204" pitchFamily="49" charset="0"/>
              <a:cs typeface="Consolas" panose="020B0609020204030204" pitchFamily="49" charset="0"/>
            </a:endParaRPr>
          </a:p>
          <a:p>
            <a:pPr marL="51435" indent="0">
              <a:spcBef>
                <a:spcPts val="600"/>
              </a:spcBef>
              <a:buNone/>
              <a:tabLst>
                <a:tab pos="463550" algn="l"/>
                <a:tab pos="914400" algn="l"/>
              </a:tabLst>
            </a:pPr>
            <a:r>
              <a:rPr lang="en-US" sz="1100" dirty="0">
                <a:latin typeface="Consolas" panose="020B0609020204030204" pitchFamily="49" charset="0"/>
                <a:cs typeface="Consolas" panose="020B0609020204030204" pitchFamily="49" charset="0"/>
              </a:rPr>
              <a:t>}</a:t>
            </a:r>
          </a:p>
          <a:p>
            <a:pPr marL="51435" indent="0">
              <a:spcBef>
                <a:spcPts val="600"/>
              </a:spcBef>
              <a:buNone/>
              <a:tabLst>
                <a:tab pos="463550" algn="l"/>
                <a:tab pos="914400" algn="l"/>
              </a:tabLst>
            </a:pPr>
            <a:endParaRPr lang="en-US" sz="1100" dirty="0">
              <a:latin typeface="Consolas" panose="020B0609020204030204" pitchFamily="49" charset="0"/>
              <a:cs typeface="Consolas" panose="020B0609020204030204" pitchFamily="49" charset="0"/>
            </a:endParaRPr>
          </a:p>
        </p:txBody>
      </p:sp>
      <p:sp>
        <p:nvSpPr>
          <p:cNvPr id="11" name="Content Placeholder 5">
            <a:extLst>
              <a:ext uri="{FF2B5EF4-FFF2-40B4-BE49-F238E27FC236}">
                <a16:creationId xmlns:a16="http://schemas.microsoft.com/office/drawing/2014/main" id="{EFEA682C-1692-01FC-165A-A955140EFD58}"/>
              </a:ext>
            </a:extLst>
          </p:cNvPr>
          <p:cNvSpPr txBox="1">
            <a:spLocks/>
          </p:cNvSpPr>
          <p:nvPr/>
        </p:nvSpPr>
        <p:spPr>
          <a:xfrm>
            <a:off x="3508309" y="1424568"/>
            <a:ext cx="3349691" cy="2099217"/>
          </a:xfrm>
          <a:prstGeom prst="rect">
            <a:avLst/>
          </a:prstGeom>
          <a:solidFill>
            <a:sysClr val="window" lastClr="FFFFFF"/>
          </a:solidFill>
          <a:ln>
            <a:solidFill>
              <a:schemeClr val="accent2"/>
            </a:solidFill>
          </a:ln>
          <a:effectLst>
            <a:outerShdw blurRad="127000" dist="63500" dir="2700000" algn="tl" rotWithShape="0">
              <a:prstClr val="black">
                <a:alpha val="40000"/>
              </a:prstClr>
            </a:outerShdw>
          </a:effectLst>
        </p:spPr>
        <p:txBody>
          <a:bodyPr>
            <a:noAutofit/>
          </a:bodyPr>
          <a:lstStyle>
            <a:lvl1pPr marL="308610" indent="-257175" algn="l" rtl="0" eaLnBrk="1" latinLnBrk="0" hangingPunct="1">
              <a:spcBef>
                <a:spcPts val="525"/>
              </a:spcBef>
              <a:buSzPct val="95000"/>
              <a:buFont typeface="Wingdings"/>
              <a:buChar char=""/>
              <a:defRPr sz="1500" kern="1200" spc="0">
                <a:solidFill>
                  <a:schemeClr val="tx1"/>
                </a:solidFill>
                <a:latin typeface="+mn-lt"/>
                <a:ea typeface="+mn-ea"/>
                <a:cs typeface="Arial" pitchFamily="34" charset="0"/>
              </a:defRPr>
            </a:lvl1pPr>
            <a:lvl2pPr marL="555498" indent="-214313" algn="l" rtl="0" eaLnBrk="1" latinLnBrk="0" hangingPunct="1">
              <a:spcBef>
                <a:spcPct val="20000"/>
              </a:spcBef>
              <a:buClr>
                <a:schemeClr val="accent2"/>
              </a:buClr>
              <a:buSzPct val="90000"/>
              <a:buFont typeface="Wingdings"/>
              <a:buChar char=""/>
              <a:defRPr sz="1350" kern="1200" spc="0">
                <a:solidFill>
                  <a:schemeClr val="tx1"/>
                </a:solidFill>
                <a:latin typeface="+mn-lt"/>
                <a:ea typeface="+mn-ea"/>
                <a:cs typeface="Arial" pitchFamily="34" charset="0"/>
              </a:defRPr>
            </a:lvl2pPr>
            <a:lvl3pPr marL="747522" indent="-171450" algn="l" rtl="0" eaLnBrk="1" latinLnBrk="0" hangingPunct="1">
              <a:spcBef>
                <a:spcPct val="20000"/>
              </a:spcBef>
              <a:buClr>
                <a:schemeClr val="accent2"/>
              </a:buClr>
              <a:buFont typeface="Wingdings 2"/>
              <a:buChar char=""/>
              <a:defRPr sz="1200" kern="1200" spc="0">
                <a:solidFill>
                  <a:schemeClr val="tx1"/>
                </a:solidFill>
                <a:latin typeface="+mn-lt"/>
                <a:ea typeface="+mn-ea"/>
                <a:cs typeface="Arial" pitchFamily="34" charset="0"/>
              </a:defRPr>
            </a:lvl3pPr>
            <a:lvl4pPr marL="946404" indent="-171450" algn="l" rtl="0" eaLnBrk="1" latinLnBrk="0" hangingPunct="1">
              <a:spcBef>
                <a:spcPct val="20000"/>
              </a:spcBef>
              <a:buClr>
                <a:schemeClr val="accent3"/>
              </a:buClr>
              <a:buFont typeface="Wingdings 3"/>
              <a:buChar char=""/>
              <a:defRPr sz="1200" kern="1200" spc="0">
                <a:solidFill>
                  <a:schemeClr val="tx1"/>
                </a:solidFill>
                <a:latin typeface="+mn-lt"/>
                <a:ea typeface="+mn-ea"/>
                <a:cs typeface="Arial" pitchFamily="34" charset="0"/>
              </a:defRPr>
            </a:lvl4pPr>
            <a:lvl5pPr marL="1110996" indent="-157734" algn="l" rtl="0" eaLnBrk="1" latinLnBrk="0" hangingPunct="1">
              <a:spcBef>
                <a:spcPct val="20000"/>
              </a:spcBef>
              <a:buClr>
                <a:schemeClr val="accent3"/>
              </a:buClr>
              <a:buFont typeface="Wingdings 2"/>
              <a:buChar char=""/>
              <a:defRPr sz="1050" kern="1200" spc="0">
                <a:solidFill>
                  <a:schemeClr val="tx1"/>
                </a:solidFill>
                <a:latin typeface="+mn-lt"/>
                <a:ea typeface="+mn-ea"/>
                <a:cs typeface="Arial" pitchFamily="34" charset="0"/>
              </a:defRPr>
            </a:lvl5pPr>
            <a:lvl6pPr marL="1282446" indent="-157734" algn="l" rtl="0" eaLnBrk="1" latinLnBrk="0" hangingPunct="1">
              <a:spcBef>
                <a:spcPct val="20000"/>
              </a:spcBef>
              <a:buClr>
                <a:schemeClr val="accent3"/>
              </a:buClr>
              <a:buFont typeface="Wingdings 2"/>
              <a:buChar char=""/>
              <a:defRPr sz="1350" kern="1200">
                <a:solidFill>
                  <a:schemeClr val="tx1"/>
                </a:solidFill>
                <a:latin typeface="+mn-lt"/>
                <a:ea typeface="+mn-ea"/>
                <a:cs typeface="+mn-cs"/>
              </a:defRPr>
            </a:lvl6pPr>
            <a:lvl7pPr marL="1426464"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7pPr>
            <a:lvl8pPr marL="1570482"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8pPr>
            <a:lvl9pPr marL="1714500"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9pPr>
            <a:extLst/>
          </a:lstStyle>
          <a:p>
            <a:pPr marL="51435" indent="0">
              <a:spcBef>
                <a:spcPts val="0"/>
              </a:spcBef>
              <a:buNone/>
            </a:pPr>
            <a:r>
              <a:rPr lang="en-US" sz="1100" dirty="0">
                <a:solidFill>
                  <a:srgbClr val="FF9800"/>
                </a:solidFill>
                <a:latin typeface="Consolas" panose="020B0609020204030204" pitchFamily="49" charset="0"/>
                <a:cs typeface="Consolas" panose="020B0609020204030204" pitchFamily="49" charset="0"/>
              </a:rPr>
              <a:t>public</a:t>
            </a:r>
            <a:r>
              <a:rPr lang="en-US" sz="1100" i="1" dirty="0">
                <a:solidFill>
                  <a:srgbClr val="FF9800"/>
                </a:solidFill>
                <a:latin typeface="Consolas" panose="020B0609020204030204" pitchFamily="49" charset="0"/>
                <a:cs typeface="Consolas" panose="020B0609020204030204" pitchFamily="49" charset="0"/>
              </a:rPr>
              <a:t> </a:t>
            </a:r>
            <a:r>
              <a:rPr lang="en-US" sz="1100">
                <a:solidFill>
                  <a:srgbClr val="0000FF"/>
                </a:solidFill>
                <a:latin typeface="Consolas" panose="020B0609020204030204" pitchFamily="49" charset="0"/>
                <a:cs typeface="Consolas" panose="020B0609020204030204" pitchFamily="49" charset="0"/>
              </a:rPr>
              <a:t>class </a:t>
            </a:r>
            <a:r>
              <a:rPr lang="en-US" sz="1100" dirty="0" err="1">
                <a:solidFill>
                  <a:srgbClr val="FF0000"/>
                </a:solidFill>
                <a:latin typeface="Consolas" panose="020B0609020204030204" pitchFamily="49" charset="0"/>
                <a:cs typeface="Consolas" panose="020B0609020204030204" pitchFamily="49" charset="0"/>
              </a:rPr>
              <a:t>Program</a:t>
            </a:r>
            <a:br>
              <a:rPr lang="en-US" sz="1100" dirty="0">
                <a:latin typeface="Consolas" panose="020B0609020204030204" pitchFamily="49" charset="0"/>
                <a:cs typeface="Consolas" panose="020B0609020204030204" pitchFamily="49" charset="0"/>
              </a:rPr>
            </a:br>
            <a:r>
              <a:rPr lang="en-US" sz="1100" dirty="0">
                <a:latin typeface="Consolas" panose="020B0609020204030204" pitchFamily="49" charset="0"/>
                <a:cs typeface="Consolas" panose="020B0609020204030204" pitchFamily="49" charset="0"/>
              </a:rPr>
              <a:t>{</a:t>
            </a:r>
            <a:endParaRPr lang="en-US" sz="1100" i="1" dirty="0">
              <a:solidFill>
                <a:srgbClr val="C00000"/>
              </a:solidFill>
              <a:latin typeface="Consolas" panose="020B0609020204030204" pitchFamily="49" charset="0"/>
            </a:endParaRPr>
          </a:p>
          <a:p>
            <a:pPr marL="51435" indent="0">
              <a:spcBef>
                <a:spcPts val="0"/>
              </a:spcBef>
              <a:buNone/>
            </a:pPr>
            <a:r>
              <a:rPr lang="en-US" sz="1100" i="1">
                <a:solidFill>
                  <a:srgbClr val="FF9800"/>
                </a:solidFill>
                <a:latin typeface="Consolas" panose="020B0609020204030204" pitchFamily="49" charset="0"/>
                <a:cs typeface="Consolas" panose="020B0609020204030204" pitchFamily="49" charset="0"/>
              </a:rPr>
              <a:t>    </a:t>
            </a:r>
            <a:r>
              <a:rPr lang="en-US" sz="1100" dirty="0">
                <a:solidFill>
                  <a:srgbClr val="FF9800"/>
                </a:solidFill>
                <a:latin typeface="Consolas" panose="020B0609020204030204" pitchFamily="49" charset="0"/>
                <a:cs typeface="Consolas" panose="020B0609020204030204" pitchFamily="49" charset="0"/>
              </a:rPr>
              <a:t>public</a:t>
            </a:r>
            <a:r>
              <a:rPr lang="en-US" sz="1100" i="1">
                <a:solidFill>
                  <a:srgbClr val="FF9800"/>
                </a:solidFill>
                <a:latin typeface="Consolas" panose="020B0609020204030204" pitchFamily="49" charset="0"/>
                <a:cs typeface="Consolas" panose="020B0609020204030204" pitchFamily="49" charset="0"/>
              </a:rPr>
              <a:t> </a:t>
            </a:r>
            <a:r>
              <a:rPr lang="en-US" sz="1100">
                <a:solidFill>
                  <a:srgbClr val="0432FF"/>
                </a:solidFill>
                <a:latin typeface="Consolas" panose="020B0609020204030204" pitchFamily="49" charset="0"/>
                <a:cs typeface="Consolas" panose="020B0609020204030204" pitchFamily="49" charset="0"/>
              </a:rPr>
              <a:t>static void </a:t>
            </a:r>
            <a:r>
              <a:rPr lang="en-US" sz="1100">
                <a:solidFill>
                  <a:srgbClr val="FEA400"/>
                </a:solidFill>
                <a:latin typeface="Consolas" panose="020B0609020204030204" pitchFamily="49" charset="0"/>
                <a:cs typeface="Consolas" panose="020B0609020204030204" pitchFamily="49" charset="0"/>
              </a:rPr>
              <a:t>Main</a:t>
            </a:r>
            <a:r>
              <a:rPr lang="en-US" sz="1100" dirty="0">
                <a:latin typeface="Consolas" panose="020B0609020204030204" pitchFamily="49" charset="0"/>
                <a:cs typeface="Consolas" panose="020B0609020204030204" pitchFamily="49" charset="0"/>
              </a:rPr>
              <a:t>(</a:t>
            </a:r>
            <a:r>
              <a:rPr lang="en-US" sz="1100">
                <a:solidFill>
                  <a:srgbClr val="0432FF"/>
                </a:solidFill>
                <a:latin typeface="Consolas" panose="020B0609020204030204" pitchFamily="49" charset="0"/>
                <a:cs typeface="Consolas" panose="020B0609020204030204" pitchFamily="49" charset="0"/>
              </a:rPr>
              <a:t>string </a:t>
            </a:r>
            <a:r>
              <a:rPr lang="en-US" sz="1100">
                <a:solidFill>
                  <a:srgbClr val="0070C0"/>
                </a:solidFill>
                <a:latin typeface="Consolas" panose="020B0609020204030204" pitchFamily="49" charset="0"/>
              </a:rPr>
              <a:t>args</a:t>
            </a:r>
            <a:r>
              <a:rPr lang="en-US" sz="1100" dirty="0">
                <a:latin typeface="Consolas" panose="020B0609020204030204" pitchFamily="49" charset="0"/>
                <a:cs typeface="Consolas" panose="020B0609020204030204" pitchFamily="49" charset="0"/>
              </a:rPr>
              <a:t>) </a:t>
            </a:r>
          </a:p>
          <a:p>
            <a:pPr marL="51435" indent="0">
              <a:spcBef>
                <a:spcPts val="0"/>
              </a:spcBef>
              <a:buNone/>
            </a:pPr>
            <a:r>
              <a:rPr lang="en-US" sz="1100">
                <a:latin typeface="Consolas" panose="020B0609020204030204" pitchFamily="49" charset="0"/>
                <a:cs typeface="Consolas" panose="020B0609020204030204" pitchFamily="49" charset="0"/>
              </a:rPr>
              <a:t>    {</a:t>
            </a:r>
          </a:p>
          <a:p>
            <a:pPr marL="51435" indent="0">
              <a:spcBef>
                <a:spcPts val="0"/>
              </a:spcBef>
              <a:buNone/>
            </a:pPr>
            <a:r>
              <a:rPr lang="en-US" sz="1100" dirty="0" err="1">
                <a:solidFill>
                  <a:srgbClr val="FF0000"/>
                </a:solidFill>
                <a:latin typeface="Consolas" panose="020B0609020204030204" pitchFamily="49" charset="0"/>
                <a:cs typeface="Consolas" panose="020B0609020204030204" pitchFamily="49" charset="0"/>
              </a:rPr>
              <a:t>        </a:t>
            </a:r>
            <a:r>
              <a:rPr lang="en-US" sz="1100" dirty="0" err="1">
                <a:solidFill>
                  <a:srgbClr val="0432FF"/>
                </a:solidFill>
                <a:latin typeface="Consolas" panose="020B0609020204030204" pitchFamily="49" charset="0"/>
                <a:cs typeface="Consolas" panose="020B0609020204030204" pitchFamily="49" charset="0"/>
              </a:rPr>
              <a:t>Math</a:t>
            </a:r>
            <a:r>
              <a:rPr lang="en-US" sz="1100" dirty="0" err="1">
                <a:solidFill>
                  <a:srgbClr val="FF0000"/>
                </a:solidFill>
                <a:latin typeface="Consolas" panose="020B0609020204030204" pitchFamily="49" charset="0"/>
                <a:cs typeface="Consolas" panose="020B0609020204030204" pitchFamily="49" charset="0"/>
              </a:rPr>
              <a:t> </a:t>
            </a:r>
            <a:r>
              <a:rPr lang="en-US" sz="1100" dirty="0" err="1">
                <a:solidFill>
                  <a:srgbClr val="0070C0"/>
                </a:solidFill>
                <a:latin typeface="Consolas" panose="020B0609020204030204" pitchFamily="49" charset="0"/>
                <a:cs typeface="Consolas" panose="020B0609020204030204" pitchFamily="49" charset="0"/>
              </a:rPr>
              <a:t>m </a:t>
            </a:r>
            <a:r>
              <a:rPr lang="en-US" sz="1100" dirty="0" err="1">
                <a:latin typeface="Consolas" panose="020B0609020204030204" pitchFamily="49" charset="0"/>
                <a:cs typeface="Consolas" panose="020B0609020204030204" pitchFamily="49" charset="0"/>
              </a:rPr>
              <a:t>=</a:t>
            </a:r>
            <a:r>
              <a:rPr lang="en-US" sz="1100" dirty="0" err="1">
                <a:solidFill>
                  <a:srgbClr val="0070C0"/>
                </a:solidFill>
                <a:latin typeface="Consolas" panose="020B0609020204030204" pitchFamily="49" charset="0"/>
                <a:cs typeface="Consolas" panose="020B0609020204030204" pitchFamily="49" charset="0"/>
              </a:rPr>
              <a:t> new </a:t>
            </a:r>
            <a:r>
              <a:rPr lang="en-US" sz="1100" dirty="0" err="1">
                <a:solidFill>
                  <a:srgbClr val="0432FF"/>
                </a:solidFill>
                <a:latin typeface="Consolas" panose="020B0609020204030204" pitchFamily="49" charset="0"/>
                <a:cs typeface="Consolas" panose="020B0609020204030204" pitchFamily="49" charset="0"/>
              </a:rPr>
              <a:t>Math</a:t>
            </a:r>
            <a:r>
              <a:rPr lang="en-US" sz="1100" dirty="0">
                <a:latin typeface="Consolas" panose="020B0609020204030204" pitchFamily="49" charset="0"/>
                <a:cs typeface="Consolas" panose="020B0609020204030204" pitchFamily="49" charset="0"/>
              </a:rPr>
              <a:t>();</a:t>
            </a:r>
          </a:p>
          <a:p>
            <a:pPr marL="51435" indent="0">
              <a:spcBef>
                <a:spcPts val="0"/>
              </a:spcBef>
              <a:buNone/>
            </a:pPr>
            <a:r>
              <a:rPr lang="en-US" sz="1100" dirty="0" err="1">
                <a:solidFill>
                  <a:srgbClr val="0432FF"/>
                </a:solidFill>
                <a:latin typeface="Consolas" panose="020B0609020204030204" pitchFamily="49" charset="0"/>
                <a:cs typeface="Consolas" panose="020B0609020204030204" pitchFamily="49" charset="0"/>
              </a:rPr>
              <a:t>        </a:t>
            </a:r>
          </a:p>
          <a:p>
            <a:pPr marL="51435" indent="0">
              <a:spcBef>
                <a:spcPts val="0"/>
              </a:spcBef>
              <a:buNone/>
            </a:pPr>
            <a:r>
              <a:rPr lang="en-US" sz="1100" dirty="0" err="1">
                <a:solidFill>
                  <a:srgbClr val="0432FF"/>
                </a:solidFill>
                <a:latin typeface="Consolas" panose="020B0609020204030204" pitchFamily="49" charset="0"/>
                <a:cs typeface="Consolas" panose="020B0609020204030204" pitchFamily="49" charset="0"/>
              </a:rPr>
              <a:t>        int</a:t>
            </a:r>
            <a:r>
              <a:rPr lang="en-US" sz="1100" dirty="0" err="1">
                <a:solidFill>
                  <a:srgbClr val="FF0000"/>
                </a:solidFill>
                <a:latin typeface="Consolas" panose="020B0609020204030204" pitchFamily="49" charset="0"/>
                <a:cs typeface="Consolas" panose="020B0609020204030204" pitchFamily="49" charset="0"/>
              </a:rPr>
              <a:t> </a:t>
            </a:r>
            <a:r>
              <a:rPr lang="en-US" sz="1100" dirty="0" err="1">
                <a:solidFill>
                  <a:srgbClr val="0070C0"/>
                </a:solidFill>
                <a:latin typeface="Consolas" panose="020B0609020204030204" pitchFamily="49" charset="0"/>
                <a:cs typeface="Consolas" panose="020B0609020204030204" pitchFamily="49" charset="0"/>
              </a:rPr>
              <a:t>sum1 </a:t>
            </a:r>
            <a:r>
              <a:rPr lang="en-US" sz="1100" dirty="0" err="1">
                <a:latin typeface="Consolas" panose="020B0609020204030204" pitchFamily="49" charset="0"/>
                <a:cs typeface="Consolas" panose="020B0609020204030204" pitchFamily="49" charset="0"/>
              </a:rPr>
              <a:t>=</a:t>
            </a:r>
            <a:r>
              <a:rPr lang="en-US" sz="1100" dirty="0" err="1">
                <a:solidFill>
                  <a:srgbClr val="0070C0"/>
                </a:solidFill>
                <a:latin typeface="Consolas" panose="020B0609020204030204" pitchFamily="49" charset="0"/>
                <a:cs typeface="Consolas" panose="020B0609020204030204" pitchFamily="49" charset="0"/>
              </a:rPr>
              <a:t> m</a:t>
            </a:r>
            <a:r>
              <a:rPr lang="en-US" sz="1100" dirty="0" err="1">
                <a:latin typeface="Consolas" panose="020B0609020204030204" pitchFamily="49" charset="0"/>
                <a:cs typeface="Consolas" panose="020B0609020204030204" pitchFamily="49" charset="0"/>
              </a:rPr>
              <a:t>.</a:t>
            </a:r>
            <a:r>
              <a:rPr lang="en-US" sz="1100">
                <a:solidFill>
                  <a:srgbClr val="FEA400"/>
                </a:solidFill>
                <a:latin typeface="Consolas" panose="020B0609020204030204" pitchFamily="49" charset="0"/>
                <a:cs typeface="Consolas" panose="020B0609020204030204" pitchFamily="49" charset="0"/>
              </a:rPr>
              <a:t>Add</a:t>
            </a:r>
            <a:r>
              <a:rPr lang="en-US" sz="1100" dirty="0">
                <a:latin typeface="Consolas" panose="020B0609020204030204" pitchFamily="49" charset="0"/>
                <a:cs typeface="Consolas" panose="020B0609020204030204" pitchFamily="49" charset="0"/>
              </a:rPr>
              <a:t>(5, 9);</a:t>
            </a:r>
          </a:p>
          <a:p>
            <a:pPr marL="51435" indent="0">
              <a:spcBef>
                <a:spcPts val="0"/>
              </a:spcBef>
              <a:buNone/>
            </a:pPr>
            <a:r>
              <a:rPr lang="en-US" sz="1100" dirty="0" err="1">
                <a:solidFill>
                  <a:srgbClr val="0432FF"/>
                </a:solidFill>
                <a:latin typeface="Consolas" panose="020B0609020204030204" pitchFamily="49" charset="0"/>
                <a:cs typeface="Consolas" panose="020B0609020204030204" pitchFamily="49" charset="0"/>
              </a:rPr>
              <a:t>        double</a:t>
            </a:r>
            <a:r>
              <a:rPr lang="en-US" sz="1100" dirty="0" err="1">
                <a:solidFill>
                  <a:srgbClr val="FF0000"/>
                </a:solidFill>
                <a:latin typeface="Consolas" panose="020B0609020204030204" pitchFamily="49" charset="0"/>
                <a:cs typeface="Consolas" panose="020B0609020204030204" pitchFamily="49" charset="0"/>
              </a:rPr>
              <a:t> </a:t>
            </a:r>
            <a:r>
              <a:rPr lang="en-US" sz="1100" dirty="0" err="1">
                <a:solidFill>
                  <a:srgbClr val="0070C0"/>
                </a:solidFill>
                <a:latin typeface="Consolas" panose="020B0609020204030204" pitchFamily="49" charset="0"/>
                <a:cs typeface="Consolas" panose="020B0609020204030204" pitchFamily="49" charset="0"/>
              </a:rPr>
              <a:t>sum1 </a:t>
            </a:r>
            <a:r>
              <a:rPr lang="en-US" sz="1100" dirty="0" err="1">
                <a:latin typeface="Consolas" panose="020B0609020204030204" pitchFamily="49" charset="0"/>
                <a:cs typeface="Consolas" panose="020B0609020204030204" pitchFamily="49" charset="0"/>
              </a:rPr>
              <a:t>=</a:t>
            </a:r>
            <a:r>
              <a:rPr lang="en-US" sz="1100" dirty="0" err="1">
                <a:solidFill>
                  <a:srgbClr val="0070C0"/>
                </a:solidFill>
                <a:latin typeface="Consolas" panose="020B0609020204030204" pitchFamily="49" charset="0"/>
                <a:cs typeface="Consolas" panose="020B0609020204030204" pitchFamily="49" charset="0"/>
              </a:rPr>
              <a:t> m</a:t>
            </a:r>
            <a:r>
              <a:rPr lang="en-US" sz="1100" dirty="0" err="1">
                <a:latin typeface="Consolas" panose="020B0609020204030204" pitchFamily="49" charset="0"/>
                <a:cs typeface="Consolas" panose="020B0609020204030204" pitchFamily="49" charset="0"/>
              </a:rPr>
              <a:t>.</a:t>
            </a:r>
            <a:r>
              <a:rPr lang="en-US" sz="1100">
                <a:solidFill>
                  <a:srgbClr val="FEA400"/>
                </a:solidFill>
                <a:latin typeface="Consolas" panose="020B0609020204030204" pitchFamily="49" charset="0"/>
                <a:cs typeface="Consolas" panose="020B0609020204030204" pitchFamily="49" charset="0"/>
              </a:rPr>
              <a:t>Add</a:t>
            </a:r>
            <a:r>
              <a:rPr lang="en-US" sz="1100" dirty="0">
                <a:latin typeface="Consolas" panose="020B0609020204030204" pitchFamily="49" charset="0"/>
                <a:cs typeface="Consolas" panose="020B0609020204030204" pitchFamily="49" charset="0"/>
              </a:rPr>
              <a:t>(2.4, 9.8);</a:t>
            </a:r>
          </a:p>
          <a:p>
            <a:pPr marL="51435" indent="0">
              <a:spcBef>
                <a:spcPts val="0"/>
              </a:spcBef>
              <a:buNone/>
            </a:pPr>
            <a:r>
              <a:rPr lang="en-US" sz="1100" dirty="0" err="1">
                <a:solidFill>
                  <a:srgbClr val="0432FF"/>
                </a:solidFill>
                <a:latin typeface="Consolas" panose="020B0609020204030204" pitchFamily="49" charset="0"/>
                <a:cs typeface="Consolas" panose="020B0609020204030204" pitchFamily="49" charset="0"/>
              </a:rPr>
              <a:t>        int</a:t>
            </a:r>
            <a:r>
              <a:rPr lang="en-US" sz="1100" dirty="0" err="1">
                <a:solidFill>
                  <a:srgbClr val="FF0000"/>
                </a:solidFill>
                <a:latin typeface="Consolas" panose="020B0609020204030204" pitchFamily="49" charset="0"/>
                <a:cs typeface="Consolas" panose="020B0609020204030204" pitchFamily="49" charset="0"/>
              </a:rPr>
              <a:t> </a:t>
            </a:r>
            <a:r>
              <a:rPr lang="en-US" sz="1100" dirty="0" err="1">
                <a:solidFill>
                  <a:srgbClr val="0070C0"/>
                </a:solidFill>
                <a:latin typeface="Consolas" panose="020B0609020204030204" pitchFamily="49" charset="0"/>
                <a:cs typeface="Consolas" panose="020B0609020204030204" pitchFamily="49" charset="0"/>
              </a:rPr>
              <a:t>sum1 </a:t>
            </a:r>
            <a:r>
              <a:rPr lang="en-US" sz="1100" dirty="0" err="1">
                <a:latin typeface="Consolas" panose="020B0609020204030204" pitchFamily="49" charset="0"/>
                <a:cs typeface="Consolas" panose="020B0609020204030204" pitchFamily="49" charset="0"/>
              </a:rPr>
              <a:t>=</a:t>
            </a:r>
            <a:r>
              <a:rPr lang="en-US" sz="1100" dirty="0" err="1">
                <a:solidFill>
                  <a:srgbClr val="0070C0"/>
                </a:solidFill>
                <a:latin typeface="Consolas" panose="020B0609020204030204" pitchFamily="49" charset="0"/>
                <a:cs typeface="Consolas" panose="020B0609020204030204" pitchFamily="49" charset="0"/>
              </a:rPr>
              <a:t> m</a:t>
            </a:r>
            <a:r>
              <a:rPr lang="en-US" sz="1100" dirty="0" err="1">
                <a:latin typeface="Consolas" panose="020B0609020204030204" pitchFamily="49" charset="0"/>
                <a:cs typeface="Consolas" panose="020B0609020204030204" pitchFamily="49" charset="0"/>
              </a:rPr>
              <a:t>.</a:t>
            </a:r>
            <a:r>
              <a:rPr lang="en-US" sz="1100">
                <a:solidFill>
                  <a:srgbClr val="FEA400"/>
                </a:solidFill>
                <a:latin typeface="Consolas" panose="020B0609020204030204" pitchFamily="49" charset="0"/>
                <a:cs typeface="Consolas" panose="020B0609020204030204" pitchFamily="49" charset="0"/>
              </a:rPr>
              <a:t>Add</a:t>
            </a:r>
            <a:r>
              <a:rPr lang="en-US" sz="1100" dirty="0">
                <a:latin typeface="Consolas" panose="020B0609020204030204" pitchFamily="49" charset="0"/>
                <a:cs typeface="Consolas" panose="020B0609020204030204" pitchFamily="49" charset="0"/>
              </a:rPr>
              <a:t>(5, 9, 6);</a:t>
            </a:r>
          </a:p>
          <a:p>
            <a:pPr marL="51435" indent="0">
              <a:spcBef>
                <a:spcPts val="0"/>
              </a:spcBef>
              <a:buNone/>
            </a:pPr>
            <a:r>
              <a:rPr lang="en-US" sz="1100">
                <a:latin typeface="Consolas" panose="020B0609020204030204" pitchFamily="49" charset="0"/>
                <a:cs typeface="Consolas" panose="020B0609020204030204" pitchFamily="49" charset="0"/>
              </a:rPr>
              <a:t>    }</a:t>
            </a:r>
          </a:p>
          <a:p>
            <a:pPr marL="51435" indent="0">
              <a:spcBef>
                <a:spcPts val="0"/>
              </a:spcBef>
              <a:buNone/>
            </a:pPr>
            <a:r>
              <a:rPr lang="en-US" sz="1100" dirty="0">
                <a:latin typeface="Consolas" panose="020B0609020204030204" pitchFamily="49" charset="0"/>
                <a:cs typeface="Consolas" panose="020B0609020204030204" pitchFamily="49" charset="0"/>
              </a:rPr>
              <a:t>}</a:t>
            </a:r>
          </a:p>
          <a:p>
            <a:pPr marL="51435" indent="0">
              <a:spcBef>
                <a:spcPts val="600"/>
              </a:spcBef>
              <a:buNone/>
              <a:tabLst>
                <a:tab pos="463550" algn="l"/>
                <a:tab pos="914400" algn="l"/>
              </a:tabLst>
            </a:pPr>
            <a:endParaRPr lang="en-US" sz="1100" dirty="0">
              <a:latin typeface="Consolas" panose="020B0609020204030204" pitchFamily="49" charset="0"/>
              <a:cs typeface="Consolas" panose="020B0609020204030204" pitchFamily="49" charset="0"/>
            </a:endParaRPr>
          </a:p>
        </p:txBody>
      </p:sp>
      <p:cxnSp>
        <p:nvCxnSpPr>
          <p:cNvPr id="4" name="Straight Arrow Connector 3">
            <a:extLst>
              <a:ext uri="{FF2B5EF4-FFF2-40B4-BE49-F238E27FC236}">
                <a16:creationId xmlns:a16="http://schemas.microsoft.com/office/drawing/2014/main" id="{93CA49B7-D82F-F7B2-9857-09F2DAD44C32}"/>
              </a:ext>
            </a:extLst>
          </p:cNvPr>
          <p:cNvCxnSpPr>
            <a:cxnSpLocks/>
          </p:cNvCxnSpPr>
          <p:nvPr/>
        </p:nvCxnSpPr>
        <p:spPr>
          <a:xfrm flipH="1" flipV="1">
            <a:off x="2743200" y="2051824"/>
            <a:ext cx="1382751" cy="519926"/>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5B655A54-DEAE-53EC-825B-FD01BF3D73FD}"/>
              </a:ext>
            </a:extLst>
          </p:cNvPr>
          <p:cNvCxnSpPr/>
          <p:nvPr/>
        </p:nvCxnSpPr>
        <p:spPr>
          <a:xfrm flipH="1">
            <a:off x="3189249" y="2743200"/>
            <a:ext cx="936702" cy="234176"/>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212053B1-A5B9-4A35-09C7-3E599F7D0559}"/>
              </a:ext>
            </a:extLst>
          </p:cNvPr>
          <p:cNvCxnSpPr/>
          <p:nvPr/>
        </p:nvCxnSpPr>
        <p:spPr>
          <a:xfrm flipH="1">
            <a:off x="3300761" y="2977376"/>
            <a:ext cx="825190" cy="925551"/>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7551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strips(downLeft)">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strips(downLeft)">
                                      <p:cBhvr>
                                        <p:cTn id="1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B75EB-42E3-C744-9CAF-7D2DB53CDAC0}"/>
              </a:ext>
            </a:extLst>
          </p:cNvPr>
          <p:cNvSpPr>
            <a:spLocks noGrp="1"/>
          </p:cNvSpPr>
          <p:nvPr>
            <p:ph type="title"/>
          </p:nvPr>
        </p:nvSpPr>
        <p:spPr/>
        <p:txBody>
          <a:bodyPr/>
          <a:lstStyle/>
          <a:p>
            <a:r>
              <a:rPr lang="en-US"/>
              <a:t>Operator overloading</a:t>
            </a:r>
            <a:endParaRPr lang="en-VN"/>
          </a:p>
        </p:txBody>
      </p:sp>
      <p:sp>
        <p:nvSpPr>
          <p:cNvPr id="3" name="Text Placeholder 2">
            <a:extLst>
              <a:ext uri="{FF2B5EF4-FFF2-40B4-BE49-F238E27FC236}">
                <a16:creationId xmlns:a16="http://schemas.microsoft.com/office/drawing/2014/main" id="{915ED961-82CE-F140-B979-1794E0DE9605}"/>
              </a:ext>
            </a:extLst>
          </p:cNvPr>
          <p:cNvSpPr>
            <a:spLocks noGrp="1"/>
          </p:cNvSpPr>
          <p:nvPr>
            <p:ph type="body" idx="1"/>
          </p:nvPr>
        </p:nvSpPr>
        <p:spPr/>
        <p:txBody>
          <a:bodyPr/>
          <a:lstStyle/>
          <a:p>
            <a:pPr algn="just">
              <a:buSzPct val="100000"/>
              <a:buBlip>
                <a:blip r:embed="rId3"/>
              </a:buBlip>
            </a:pPr>
            <a:r>
              <a:rPr lang="en-VN" sz="2000" b="1"/>
              <a:t>Vấn đề: </a:t>
            </a:r>
            <a:r>
              <a:rPr lang="en-VN" sz="2000">
                <a:solidFill>
                  <a:schemeClr val="tx1"/>
                </a:solidFill>
              </a:rPr>
              <a:t>Thực hiện phép toán cộng 2 phân số</a:t>
            </a:r>
          </a:p>
          <a:p>
            <a:pPr marL="57150" indent="0" algn="just">
              <a:buSzPct val="120000"/>
              <a:buNone/>
            </a:pPr>
            <a:endParaRPr lang="en-VN" sz="2000" i="1">
              <a:solidFill>
                <a:schemeClr val="tx1"/>
              </a:solidFill>
            </a:endParaRPr>
          </a:p>
          <a:p>
            <a:pPr marL="630238" lvl="1" indent="-230188" algn="just">
              <a:buClr>
                <a:srgbClr val="002060"/>
              </a:buClr>
              <a:buSzPct val="100000"/>
              <a:buFont typeface="+mj-lt"/>
              <a:buAutoNum type="alphaLcParenR"/>
            </a:pPr>
            <a:endParaRPr lang="en-VN"/>
          </a:p>
        </p:txBody>
      </p:sp>
      <p:sp>
        <p:nvSpPr>
          <p:cNvPr id="5" name="Slide Number Placeholder 4">
            <a:extLst>
              <a:ext uri="{FF2B5EF4-FFF2-40B4-BE49-F238E27FC236}">
                <a16:creationId xmlns:a16="http://schemas.microsoft.com/office/drawing/2014/main" id="{9FA95CF2-CB3B-A043-93FD-EF6EC9BE1C97}"/>
              </a:ext>
            </a:extLst>
          </p:cNvPr>
          <p:cNvSpPr>
            <a:spLocks noGrp="1"/>
          </p:cNvSpPr>
          <p:nvPr>
            <p:ph type="sldNum" idx="12"/>
          </p:nvPr>
        </p:nvSpPr>
        <p:spPr/>
        <p:txBody>
          <a:bodyPr/>
          <a:lstStyle/>
          <a:p>
            <a:fld id="{00000000-1234-1234-1234-123412341234}" type="slidenum">
              <a:rPr lang="en"/>
              <a:pPr/>
              <a:t>30</a:t>
            </a:fld>
            <a:endParaRPr lang="en"/>
          </a:p>
        </p:txBody>
      </p:sp>
      <p:sp>
        <p:nvSpPr>
          <p:cNvPr id="8" name="Content Placeholder 5">
            <a:extLst>
              <a:ext uri="{FF2B5EF4-FFF2-40B4-BE49-F238E27FC236}">
                <a16:creationId xmlns:a16="http://schemas.microsoft.com/office/drawing/2014/main" id="{E8AA87B4-7AC3-2735-A110-B7229F80ABBF}"/>
              </a:ext>
            </a:extLst>
          </p:cNvPr>
          <p:cNvSpPr txBox="1">
            <a:spLocks/>
          </p:cNvSpPr>
          <p:nvPr/>
        </p:nvSpPr>
        <p:spPr>
          <a:xfrm>
            <a:off x="41179" y="1893207"/>
            <a:ext cx="4898811" cy="3145500"/>
          </a:xfrm>
          <a:prstGeom prst="rect">
            <a:avLst/>
          </a:prstGeom>
          <a:solidFill>
            <a:sysClr val="window" lastClr="FFFFFF"/>
          </a:solidFill>
          <a:ln>
            <a:solidFill>
              <a:schemeClr val="accent2"/>
            </a:solidFill>
          </a:ln>
          <a:effectLst>
            <a:outerShdw blurRad="127000" dist="63500" dir="2700000" algn="tl" rotWithShape="0">
              <a:prstClr val="black">
                <a:alpha val="40000"/>
              </a:prstClr>
            </a:outerShdw>
          </a:effectLst>
        </p:spPr>
        <p:txBody>
          <a:bodyPr>
            <a:noAutofit/>
          </a:bodyPr>
          <a:lstStyle>
            <a:lvl1pPr marL="308610" indent="-257175" algn="l" rtl="0" eaLnBrk="1" latinLnBrk="0" hangingPunct="1">
              <a:spcBef>
                <a:spcPts val="525"/>
              </a:spcBef>
              <a:buSzPct val="95000"/>
              <a:buFont typeface="Wingdings"/>
              <a:buChar char=""/>
              <a:defRPr sz="1500" kern="1200" spc="0">
                <a:solidFill>
                  <a:schemeClr val="tx1"/>
                </a:solidFill>
                <a:latin typeface="+mn-lt"/>
                <a:ea typeface="+mn-ea"/>
                <a:cs typeface="Arial" pitchFamily="34" charset="0"/>
              </a:defRPr>
            </a:lvl1pPr>
            <a:lvl2pPr marL="555498" indent="-214313" algn="l" rtl="0" eaLnBrk="1" latinLnBrk="0" hangingPunct="1">
              <a:spcBef>
                <a:spcPct val="20000"/>
              </a:spcBef>
              <a:buClr>
                <a:schemeClr val="accent2"/>
              </a:buClr>
              <a:buSzPct val="90000"/>
              <a:buFont typeface="Wingdings"/>
              <a:buChar char=""/>
              <a:defRPr sz="1350" kern="1200" spc="0">
                <a:solidFill>
                  <a:schemeClr val="tx1"/>
                </a:solidFill>
                <a:latin typeface="+mn-lt"/>
                <a:ea typeface="+mn-ea"/>
                <a:cs typeface="Arial" pitchFamily="34" charset="0"/>
              </a:defRPr>
            </a:lvl2pPr>
            <a:lvl3pPr marL="747522" indent="-171450" algn="l" rtl="0" eaLnBrk="1" latinLnBrk="0" hangingPunct="1">
              <a:spcBef>
                <a:spcPct val="20000"/>
              </a:spcBef>
              <a:buClr>
                <a:schemeClr val="accent2"/>
              </a:buClr>
              <a:buFont typeface="Wingdings 2"/>
              <a:buChar char=""/>
              <a:defRPr sz="1200" kern="1200" spc="0">
                <a:solidFill>
                  <a:schemeClr val="tx1"/>
                </a:solidFill>
                <a:latin typeface="+mn-lt"/>
                <a:ea typeface="+mn-ea"/>
                <a:cs typeface="Arial" pitchFamily="34" charset="0"/>
              </a:defRPr>
            </a:lvl3pPr>
            <a:lvl4pPr marL="946404" indent="-171450" algn="l" rtl="0" eaLnBrk="1" latinLnBrk="0" hangingPunct="1">
              <a:spcBef>
                <a:spcPct val="20000"/>
              </a:spcBef>
              <a:buClr>
                <a:schemeClr val="accent3"/>
              </a:buClr>
              <a:buFont typeface="Wingdings 3"/>
              <a:buChar char=""/>
              <a:defRPr sz="1200" kern="1200" spc="0">
                <a:solidFill>
                  <a:schemeClr val="tx1"/>
                </a:solidFill>
                <a:latin typeface="+mn-lt"/>
                <a:ea typeface="+mn-ea"/>
                <a:cs typeface="Arial" pitchFamily="34" charset="0"/>
              </a:defRPr>
            </a:lvl4pPr>
            <a:lvl5pPr marL="1110996" indent="-157734" algn="l" rtl="0" eaLnBrk="1" latinLnBrk="0" hangingPunct="1">
              <a:spcBef>
                <a:spcPct val="20000"/>
              </a:spcBef>
              <a:buClr>
                <a:schemeClr val="accent3"/>
              </a:buClr>
              <a:buFont typeface="Wingdings 2"/>
              <a:buChar char=""/>
              <a:defRPr sz="1050" kern="1200" spc="0">
                <a:solidFill>
                  <a:schemeClr val="tx1"/>
                </a:solidFill>
                <a:latin typeface="+mn-lt"/>
                <a:ea typeface="+mn-ea"/>
                <a:cs typeface="Arial" pitchFamily="34" charset="0"/>
              </a:defRPr>
            </a:lvl5pPr>
            <a:lvl6pPr marL="1282446" indent="-157734" algn="l" rtl="0" eaLnBrk="1" latinLnBrk="0" hangingPunct="1">
              <a:spcBef>
                <a:spcPct val="20000"/>
              </a:spcBef>
              <a:buClr>
                <a:schemeClr val="accent3"/>
              </a:buClr>
              <a:buFont typeface="Wingdings 2"/>
              <a:buChar char=""/>
              <a:defRPr sz="1350" kern="1200">
                <a:solidFill>
                  <a:schemeClr val="tx1"/>
                </a:solidFill>
                <a:latin typeface="+mn-lt"/>
                <a:ea typeface="+mn-ea"/>
                <a:cs typeface="+mn-cs"/>
              </a:defRPr>
            </a:lvl6pPr>
            <a:lvl7pPr marL="1426464"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7pPr>
            <a:lvl8pPr marL="1570482"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8pPr>
            <a:lvl9pPr marL="1714500"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9pPr>
            <a:extLst/>
          </a:lstStyle>
          <a:p>
            <a:pPr marL="51435" indent="0">
              <a:spcBef>
                <a:spcPts val="0"/>
              </a:spcBef>
              <a:buNone/>
            </a:pPr>
            <a:r>
              <a:rPr lang="en-US" sz="900" dirty="0">
                <a:solidFill>
                  <a:srgbClr val="FF9800"/>
                </a:solidFill>
                <a:latin typeface="Consolas" panose="020B0609020204030204" pitchFamily="49" charset="0"/>
                <a:cs typeface="Consolas" panose="020B0609020204030204" pitchFamily="49" charset="0"/>
              </a:rPr>
              <a:t>public</a:t>
            </a:r>
            <a:r>
              <a:rPr lang="en-US" sz="900" i="1" dirty="0">
                <a:solidFill>
                  <a:srgbClr val="FF9800"/>
                </a:solidFill>
                <a:latin typeface="Consolas" panose="020B0609020204030204" pitchFamily="49" charset="0"/>
                <a:cs typeface="Consolas" panose="020B0609020204030204" pitchFamily="49" charset="0"/>
              </a:rPr>
              <a:t> </a:t>
            </a:r>
            <a:r>
              <a:rPr lang="en-US" sz="900">
                <a:solidFill>
                  <a:srgbClr val="0000FF"/>
                </a:solidFill>
                <a:latin typeface="Consolas" panose="020B0609020204030204" pitchFamily="49" charset="0"/>
                <a:cs typeface="Consolas" panose="020B0609020204030204" pitchFamily="49" charset="0"/>
              </a:rPr>
              <a:t>class </a:t>
            </a:r>
            <a:r>
              <a:rPr lang="en-US" sz="900" dirty="0" err="1">
                <a:solidFill>
                  <a:srgbClr val="FF0000"/>
                </a:solidFill>
                <a:latin typeface="Consolas" panose="020B0609020204030204" pitchFamily="49" charset="0"/>
                <a:cs typeface="Consolas" panose="020B0609020204030204" pitchFamily="49" charset="0"/>
              </a:rPr>
              <a:t>Fraction</a:t>
            </a:r>
            <a:r>
              <a:rPr lang="en-US" sz="900" dirty="0">
                <a:latin typeface="Consolas" panose="020B0609020204030204" pitchFamily="49" charset="0"/>
                <a:cs typeface="Consolas" panose="020B0609020204030204" pitchFamily="49" charset="0"/>
              </a:rPr>
              <a:t>{</a:t>
            </a:r>
            <a:br>
              <a:rPr lang="en-US" sz="900">
                <a:latin typeface="Consolas" panose="020B0609020204030204" pitchFamily="49" charset="0"/>
                <a:cs typeface="Consolas" panose="020B0609020204030204" pitchFamily="49" charset="0"/>
              </a:rPr>
            </a:br>
            <a:r>
              <a:rPr lang="en-US" sz="900" i="1">
                <a:solidFill>
                  <a:srgbClr val="C00000"/>
                </a:solidFill>
                <a:latin typeface="Consolas" panose="020B0609020204030204" pitchFamily="49" charset="0"/>
              </a:rPr>
              <a:t>    // </a:t>
            </a:r>
            <a:r>
              <a:rPr lang="en-US" sz="900" i="1" dirty="0">
                <a:solidFill>
                  <a:srgbClr val="C00000"/>
                </a:solidFill>
                <a:latin typeface="Consolas" panose="020B0609020204030204" pitchFamily="49" charset="0"/>
              </a:rPr>
              <a:t>Attributes</a:t>
            </a:r>
          </a:p>
          <a:p>
            <a:pPr marL="51435" indent="0">
              <a:spcBef>
                <a:spcPts val="0"/>
              </a:spcBef>
              <a:buNone/>
            </a:pPr>
            <a:r>
              <a:rPr lang="en-US" sz="900" dirty="0">
                <a:solidFill>
                  <a:srgbClr val="FF9800"/>
                </a:solidFill>
                <a:latin typeface="Consolas" panose="020B0609020204030204" pitchFamily="49" charset="0"/>
                <a:cs typeface="Consolas" panose="020B0609020204030204" pitchFamily="49" charset="0"/>
              </a:rPr>
              <a:t>    private</a:t>
            </a:r>
            <a:r>
              <a:rPr lang="en-US" sz="900" i="1">
                <a:solidFill>
                  <a:schemeClr val="accent5"/>
                </a:solidFill>
                <a:latin typeface="Consolas" panose="020B0609020204030204" pitchFamily="49" charset="0"/>
                <a:cs typeface="Consolas" panose="020B0609020204030204" pitchFamily="49" charset="0"/>
              </a:rPr>
              <a:t> </a:t>
            </a:r>
            <a:r>
              <a:rPr lang="en-US" sz="900">
                <a:solidFill>
                  <a:srgbClr val="0432FF"/>
                </a:solidFill>
                <a:latin typeface="Consolas" panose="020B0609020204030204" pitchFamily="49" charset="0"/>
                <a:cs typeface="Consolas" panose="020B0609020204030204" pitchFamily="49" charset="0"/>
              </a:rPr>
              <a:t>int </a:t>
            </a:r>
            <a:r>
              <a:rPr lang="en-US" sz="900">
                <a:solidFill>
                  <a:srgbClr val="0070C0"/>
                </a:solidFill>
                <a:latin typeface="Consolas" panose="020B0609020204030204" pitchFamily="49" charset="0"/>
              </a:rPr>
              <a:t>numerator</a:t>
            </a:r>
            <a:r>
              <a:rPr lang="en-US" sz="900">
                <a:latin typeface="Consolas" panose="020B0609020204030204" pitchFamily="49" charset="0"/>
                <a:cs typeface="Consolas" panose="020B0609020204030204" pitchFamily="49" charset="0"/>
              </a:rPr>
              <a:t>;</a:t>
            </a:r>
          </a:p>
          <a:p>
            <a:pPr marL="51435" indent="0">
              <a:spcBef>
                <a:spcPts val="0"/>
              </a:spcBef>
              <a:buNone/>
            </a:pPr>
            <a:r>
              <a:rPr lang="en-US" sz="900" dirty="0">
                <a:solidFill>
                  <a:srgbClr val="FF9800"/>
                </a:solidFill>
                <a:latin typeface="Consolas" panose="020B0609020204030204" pitchFamily="49" charset="0"/>
                <a:cs typeface="Consolas" panose="020B0609020204030204" pitchFamily="49" charset="0"/>
              </a:rPr>
              <a:t>    private</a:t>
            </a:r>
            <a:r>
              <a:rPr lang="en-US" sz="900" i="1">
                <a:solidFill>
                  <a:schemeClr val="accent5"/>
                </a:solidFill>
                <a:latin typeface="Consolas" panose="020B0609020204030204" pitchFamily="49" charset="0"/>
                <a:cs typeface="Consolas" panose="020B0609020204030204" pitchFamily="49" charset="0"/>
              </a:rPr>
              <a:t> </a:t>
            </a:r>
            <a:r>
              <a:rPr lang="en-US" sz="900">
                <a:solidFill>
                  <a:srgbClr val="0432FF"/>
                </a:solidFill>
                <a:latin typeface="Consolas" panose="020B0609020204030204" pitchFamily="49" charset="0"/>
                <a:cs typeface="Consolas" panose="020B0609020204030204" pitchFamily="49" charset="0"/>
              </a:rPr>
              <a:t>int </a:t>
            </a:r>
            <a:r>
              <a:rPr lang="en-US" sz="900">
                <a:solidFill>
                  <a:srgbClr val="0070C0"/>
                </a:solidFill>
                <a:latin typeface="Consolas" panose="020B0609020204030204" pitchFamily="49" charset="0"/>
              </a:rPr>
              <a:t>denominator</a:t>
            </a:r>
            <a:r>
              <a:rPr lang="en-US" sz="900">
                <a:latin typeface="Consolas" panose="020B0609020204030204" pitchFamily="49" charset="0"/>
                <a:cs typeface="Consolas" panose="020B0609020204030204" pitchFamily="49" charset="0"/>
              </a:rPr>
              <a:t>;</a:t>
            </a:r>
          </a:p>
          <a:p>
            <a:pPr marL="51435" indent="0">
              <a:spcBef>
                <a:spcPts val="0"/>
              </a:spcBef>
              <a:buNone/>
            </a:pPr>
            <a:endParaRPr lang="en-US" sz="900">
              <a:latin typeface="Consolas" panose="020B0609020204030204" pitchFamily="49" charset="0"/>
              <a:cs typeface="Consolas" panose="020B0609020204030204" pitchFamily="49" charset="0"/>
            </a:endParaRPr>
          </a:p>
          <a:p>
            <a:pPr marL="51435" indent="0">
              <a:spcBef>
                <a:spcPts val="0"/>
              </a:spcBef>
              <a:buNone/>
            </a:pPr>
            <a:r>
              <a:rPr lang="en-US" sz="900" i="1">
                <a:solidFill>
                  <a:srgbClr val="C00000"/>
                </a:solidFill>
                <a:latin typeface="Consolas" panose="020B0609020204030204" pitchFamily="49" charset="0"/>
              </a:rPr>
              <a:t>    // </a:t>
            </a:r>
            <a:r>
              <a:rPr lang="en-US" sz="900" i="1" dirty="0">
                <a:solidFill>
                  <a:srgbClr val="C00000"/>
                </a:solidFill>
                <a:latin typeface="Consolas" panose="020B0609020204030204" pitchFamily="49" charset="0"/>
              </a:rPr>
              <a:t>Constructors</a:t>
            </a:r>
          </a:p>
          <a:p>
            <a:pPr marL="51435" indent="0">
              <a:spcBef>
                <a:spcPts val="0"/>
              </a:spcBef>
              <a:buNone/>
            </a:pPr>
            <a:r>
              <a:rPr lang="en-US" sz="900" dirty="0">
                <a:solidFill>
                  <a:srgbClr val="FF9800"/>
                </a:solidFill>
                <a:latin typeface="Consolas" panose="020B0609020204030204" pitchFamily="49" charset="0"/>
                <a:cs typeface="Consolas" panose="020B0609020204030204" pitchFamily="49" charset="0"/>
              </a:rPr>
              <a:t>    public</a:t>
            </a:r>
            <a:r>
              <a:rPr lang="en-US" sz="900" i="1" dirty="0">
                <a:solidFill>
                  <a:srgbClr val="FF9800"/>
                </a:solidFill>
                <a:latin typeface="Consolas" panose="020B0609020204030204" pitchFamily="49" charset="0"/>
                <a:cs typeface="Consolas" panose="020B0609020204030204" pitchFamily="49" charset="0"/>
              </a:rPr>
              <a:t> </a:t>
            </a:r>
            <a:r>
              <a:rPr lang="en-US" sz="900" dirty="0" err="1">
                <a:solidFill>
                  <a:srgbClr val="FF0000"/>
                </a:solidFill>
                <a:latin typeface="Consolas" panose="020B0609020204030204" pitchFamily="49" charset="0"/>
                <a:cs typeface="Consolas" panose="020B0609020204030204" pitchFamily="49" charset="0"/>
              </a:rPr>
              <a:t>Fraction</a:t>
            </a:r>
            <a:r>
              <a:rPr lang="en-US" sz="900" dirty="0">
                <a:latin typeface="Consolas" panose="020B0609020204030204" pitchFamily="49" charset="0"/>
                <a:cs typeface="Consolas" panose="020B0609020204030204" pitchFamily="49" charset="0"/>
              </a:rPr>
              <a:t>(</a:t>
            </a:r>
            <a:r>
              <a:rPr lang="en-US" sz="900">
                <a:solidFill>
                  <a:srgbClr val="0432FF"/>
                </a:solidFill>
                <a:latin typeface="Consolas" panose="020B0609020204030204" pitchFamily="49" charset="0"/>
                <a:cs typeface="Consolas" panose="020B0609020204030204" pitchFamily="49" charset="0"/>
              </a:rPr>
              <a:t>int </a:t>
            </a:r>
            <a:r>
              <a:rPr lang="en-US" sz="900">
                <a:solidFill>
                  <a:srgbClr val="0070C0"/>
                </a:solidFill>
                <a:latin typeface="Consolas" panose="020B0609020204030204" pitchFamily="49" charset="0"/>
              </a:rPr>
              <a:t>numerator</a:t>
            </a:r>
            <a:r>
              <a:rPr lang="en-US" sz="900">
                <a:solidFill>
                  <a:srgbClr val="000000"/>
                </a:solidFill>
                <a:latin typeface="Consolas" panose="020B0609020204030204" pitchFamily="49" charset="0"/>
              </a:rPr>
              <a:t>,</a:t>
            </a:r>
            <a:r>
              <a:rPr lang="en-US" sz="900">
                <a:latin typeface="Consolas" panose="020B0609020204030204" pitchFamily="49" charset="0"/>
              </a:rPr>
              <a:t> </a:t>
            </a:r>
            <a:r>
              <a:rPr lang="en-US" sz="900">
                <a:solidFill>
                  <a:srgbClr val="0432FF"/>
                </a:solidFill>
                <a:latin typeface="Consolas" panose="020B0609020204030204" pitchFamily="49" charset="0"/>
                <a:cs typeface="Consolas" panose="020B0609020204030204" pitchFamily="49" charset="0"/>
              </a:rPr>
              <a:t>int </a:t>
            </a:r>
            <a:r>
              <a:rPr lang="en-US" sz="900">
                <a:solidFill>
                  <a:srgbClr val="0070C0"/>
                </a:solidFill>
                <a:latin typeface="Consolas" panose="020B0609020204030204" pitchFamily="49" charset="0"/>
              </a:rPr>
              <a:t>denominator</a:t>
            </a:r>
            <a:r>
              <a:rPr lang="en-US" sz="900" dirty="0">
                <a:latin typeface="Consolas" panose="020B0609020204030204" pitchFamily="49" charset="0"/>
                <a:cs typeface="Consolas" panose="020B0609020204030204" pitchFamily="49" charset="0"/>
              </a:rPr>
              <a:t>) </a:t>
            </a:r>
          </a:p>
          <a:p>
            <a:pPr marL="51435" indent="0">
              <a:spcBef>
                <a:spcPts val="0"/>
              </a:spcBef>
              <a:buNone/>
            </a:pPr>
            <a:r>
              <a:rPr lang="en-US" sz="900" dirty="0">
                <a:latin typeface="Consolas" panose="020B0609020204030204" pitchFamily="49" charset="0"/>
                <a:cs typeface="Consolas" panose="020B0609020204030204" pitchFamily="49" charset="0"/>
              </a:rPr>
              <a:t>    </a:t>
            </a:r>
            <a:r>
              <a:rPr lang="en-US" sz="900">
                <a:latin typeface="Consolas" panose="020B0609020204030204" pitchFamily="49" charset="0"/>
                <a:cs typeface="Consolas" panose="020B0609020204030204" pitchFamily="49" charset="0"/>
              </a:rPr>
              <a:t>{</a:t>
            </a:r>
          </a:p>
          <a:p>
            <a:pPr marL="51435" indent="0">
              <a:spcBef>
                <a:spcPts val="0"/>
              </a:spcBef>
              <a:buNone/>
            </a:pPr>
            <a:r>
              <a:rPr lang="en-US" sz="900">
                <a:solidFill>
                  <a:srgbClr val="0070C0"/>
                </a:solidFill>
                <a:latin typeface="Consolas" panose="020B0609020204030204" pitchFamily="49" charset="0"/>
              </a:rPr>
              <a:t>        </a:t>
            </a:r>
            <a:r>
              <a:rPr lang="en-US" sz="900">
                <a:solidFill>
                  <a:srgbClr val="0432FF"/>
                </a:solidFill>
                <a:latin typeface="Consolas" panose="020B0609020204030204" pitchFamily="49" charset="0"/>
                <a:cs typeface="Consolas" panose="020B0609020204030204" pitchFamily="49" charset="0"/>
              </a:rPr>
              <a:t>int </a:t>
            </a:r>
            <a:r>
              <a:rPr lang="en-US" sz="900">
                <a:solidFill>
                  <a:srgbClr val="0070C0"/>
                </a:solidFill>
                <a:latin typeface="Consolas" panose="020B0609020204030204" pitchFamily="49" charset="0"/>
              </a:rPr>
              <a:t>g </a:t>
            </a:r>
            <a:r>
              <a:rPr lang="en-US" sz="900">
                <a:solidFill>
                  <a:srgbClr val="0070C0"/>
                </a:solidFill>
                <a:latin typeface="Consolas" panose="020B0609020204030204" pitchFamily="49" charset="0"/>
                <a:cs typeface="Consolas" panose="020B0609020204030204" pitchFamily="49" charset="0"/>
              </a:rPr>
              <a:t>= </a:t>
            </a:r>
            <a:r>
              <a:rPr lang="en-US" sz="900">
                <a:solidFill>
                  <a:schemeClr val="accent5"/>
                </a:solidFill>
                <a:latin typeface="Consolas" panose="020B0609020204030204" pitchFamily="49" charset="0"/>
                <a:cs typeface="Consolas" panose="020B0609020204030204" pitchFamily="49" charset="0"/>
              </a:rPr>
              <a:t>GCD</a:t>
            </a:r>
            <a:r>
              <a:rPr lang="en-US" sz="900" dirty="0">
                <a:latin typeface="Consolas" panose="020B0609020204030204" pitchFamily="49" charset="0"/>
                <a:cs typeface="Consolas" panose="020B0609020204030204" pitchFamily="49" charset="0"/>
              </a:rPr>
              <a:t>(</a:t>
            </a:r>
            <a:r>
              <a:rPr lang="en-US" sz="900">
                <a:solidFill>
                  <a:srgbClr val="0070C0"/>
                </a:solidFill>
                <a:latin typeface="Consolas" panose="020B0609020204030204" pitchFamily="49" charset="0"/>
              </a:rPr>
              <a:t>numerator</a:t>
            </a:r>
            <a:r>
              <a:rPr lang="en-US" sz="900">
                <a:solidFill>
                  <a:srgbClr val="000000"/>
                </a:solidFill>
                <a:latin typeface="Consolas" panose="020B0609020204030204" pitchFamily="49" charset="0"/>
              </a:rPr>
              <a:t>,</a:t>
            </a:r>
            <a:r>
              <a:rPr lang="en-US" sz="900">
                <a:latin typeface="Consolas" panose="020B0609020204030204" pitchFamily="49" charset="0"/>
              </a:rPr>
              <a:t> </a:t>
            </a:r>
            <a:r>
              <a:rPr lang="en-US" sz="900">
                <a:solidFill>
                  <a:srgbClr val="0070C0"/>
                </a:solidFill>
                <a:latin typeface="Consolas" panose="020B0609020204030204" pitchFamily="49" charset="0"/>
              </a:rPr>
              <a:t>denominator</a:t>
            </a:r>
            <a:r>
              <a:rPr lang="en-US" sz="900" dirty="0">
                <a:latin typeface="Consolas" panose="020B0609020204030204" pitchFamily="49" charset="0"/>
                <a:cs typeface="Consolas" panose="020B0609020204030204" pitchFamily="49" charset="0"/>
              </a:rPr>
              <a:t>);</a:t>
            </a:r>
            <a:endParaRPr lang="en-US" sz="900">
              <a:solidFill>
                <a:srgbClr val="0070C0"/>
              </a:solidFill>
              <a:latin typeface="Consolas" panose="020B0609020204030204" pitchFamily="49" charset="0"/>
            </a:endParaRPr>
          </a:p>
          <a:p>
            <a:pPr marL="51435" indent="0">
              <a:spcBef>
                <a:spcPts val="0"/>
              </a:spcBef>
              <a:buNone/>
            </a:pPr>
            <a:r>
              <a:rPr lang="en-US" sz="900">
                <a:solidFill>
                  <a:srgbClr val="0070C0"/>
                </a:solidFill>
                <a:latin typeface="Consolas" panose="020B0609020204030204" pitchFamily="49" charset="0"/>
              </a:rPr>
              <a:t>        </a:t>
            </a:r>
            <a:r>
              <a:rPr lang="en-US" sz="900">
                <a:solidFill>
                  <a:srgbClr val="0432FF"/>
                </a:solidFill>
                <a:latin typeface="Consolas" panose="020B0609020204030204" pitchFamily="49" charset="0"/>
              </a:rPr>
              <a:t>this</a:t>
            </a:r>
            <a:r>
              <a:rPr lang="en-US" sz="900">
                <a:latin typeface="Consolas" panose="020B0609020204030204" pitchFamily="49" charset="0"/>
              </a:rPr>
              <a:t>.</a:t>
            </a:r>
            <a:r>
              <a:rPr lang="en-US" sz="900">
                <a:solidFill>
                  <a:srgbClr val="0070C0"/>
                </a:solidFill>
                <a:latin typeface="Consolas" panose="020B0609020204030204" pitchFamily="49" charset="0"/>
              </a:rPr>
              <a:t>numerator </a:t>
            </a:r>
            <a:r>
              <a:rPr lang="en-US" sz="900">
                <a:solidFill>
                  <a:srgbClr val="000000"/>
                </a:solidFill>
                <a:latin typeface="Consolas" panose="020B0609020204030204" pitchFamily="49" charset="0"/>
              </a:rPr>
              <a:t>=</a:t>
            </a:r>
            <a:r>
              <a:rPr lang="en-US" sz="900">
                <a:solidFill>
                  <a:srgbClr val="0070C0"/>
                </a:solidFill>
                <a:latin typeface="Consolas" panose="020B0609020204030204" pitchFamily="49" charset="0"/>
              </a:rPr>
              <a:t> numerator</a:t>
            </a:r>
            <a:r>
              <a:rPr lang="en-US" sz="900">
                <a:solidFill>
                  <a:srgbClr val="000000"/>
                </a:solidFill>
                <a:latin typeface="Consolas" panose="020B0609020204030204" pitchFamily="49" charset="0"/>
              </a:rPr>
              <a:t>/</a:t>
            </a:r>
            <a:r>
              <a:rPr lang="en-US" sz="900">
                <a:solidFill>
                  <a:srgbClr val="0070C0"/>
                </a:solidFill>
                <a:latin typeface="Consolas" panose="020B0609020204030204" pitchFamily="49" charset="0"/>
              </a:rPr>
              <a:t>g</a:t>
            </a:r>
            <a:r>
              <a:rPr lang="en-US" sz="900">
                <a:solidFill>
                  <a:srgbClr val="000000"/>
                </a:solidFill>
                <a:latin typeface="Consolas" panose="020B0609020204030204" pitchFamily="49" charset="0"/>
              </a:rPr>
              <a:t>; </a:t>
            </a:r>
          </a:p>
          <a:p>
            <a:pPr marL="51435" indent="0">
              <a:spcBef>
                <a:spcPts val="0"/>
              </a:spcBef>
              <a:buNone/>
            </a:pPr>
            <a:r>
              <a:rPr lang="en-US" sz="900">
                <a:solidFill>
                  <a:srgbClr val="0070C0"/>
                </a:solidFill>
                <a:latin typeface="Consolas" panose="020B0609020204030204" pitchFamily="49" charset="0"/>
              </a:rPr>
              <a:t>        </a:t>
            </a:r>
            <a:r>
              <a:rPr lang="en-US" sz="900">
                <a:solidFill>
                  <a:srgbClr val="0432FF"/>
                </a:solidFill>
                <a:latin typeface="Consolas" panose="020B0609020204030204" pitchFamily="49" charset="0"/>
              </a:rPr>
              <a:t>this</a:t>
            </a:r>
            <a:r>
              <a:rPr lang="en-US" sz="900">
                <a:latin typeface="Consolas" panose="020B0609020204030204" pitchFamily="49" charset="0"/>
              </a:rPr>
              <a:t>.</a:t>
            </a:r>
            <a:r>
              <a:rPr lang="en-US" sz="900">
                <a:solidFill>
                  <a:srgbClr val="0070C0"/>
                </a:solidFill>
                <a:latin typeface="Consolas" panose="020B0609020204030204" pitchFamily="49" charset="0"/>
              </a:rPr>
              <a:t>denominator </a:t>
            </a:r>
            <a:r>
              <a:rPr lang="en-US" sz="900">
                <a:solidFill>
                  <a:srgbClr val="000000"/>
                </a:solidFill>
                <a:latin typeface="Consolas" panose="020B0609020204030204" pitchFamily="49" charset="0"/>
              </a:rPr>
              <a:t>=</a:t>
            </a:r>
            <a:r>
              <a:rPr lang="en-US" sz="900">
                <a:solidFill>
                  <a:srgbClr val="0070C0"/>
                </a:solidFill>
                <a:latin typeface="Consolas" panose="020B0609020204030204" pitchFamily="49" charset="0"/>
              </a:rPr>
              <a:t> denominator</a:t>
            </a:r>
            <a:r>
              <a:rPr lang="en-US" sz="900" b="1">
                <a:solidFill>
                  <a:srgbClr val="000000"/>
                </a:solidFill>
                <a:latin typeface="Consolas" panose="020B0609020204030204" pitchFamily="49" charset="0"/>
              </a:rPr>
              <a:t>/</a:t>
            </a:r>
            <a:r>
              <a:rPr lang="en-US" sz="900">
                <a:solidFill>
                  <a:srgbClr val="0070C0"/>
                </a:solidFill>
                <a:latin typeface="Consolas" panose="020B0609020204030204" pitchFamily="49" charset="0"/>
              </a:rPr>
              <a:t>g</a:t>
            </a:r>
            <a:r>
              <a:rPr lang="en-US" sz="900" b="1">
                <a:solidFill>
                  <a:srgbClr val="000000"/>
                </a:solidFill>
                <a:latin typeface="Consolas" panose="020B0609020204030204" pitchFamily="49" charset="0"/>
              </a:rPr>
              <a:t>;</a:t>
            </a:r>
          </a:p>
          <a:p>
            <a:pPr marL="51435" indent="0">
              <a:spcBef>
                <a:spcPts val="0"/>
              </a:spcBef>
              <a:buNone/>
            </a:pPr>
            <a:r>
              <a:rPr lang="en-US" sz="900">
                <a:solidFill>
                  <a:srgbClr val="000000"/>
                </a:solidFill>
                <a:latin typeface="Consolas" panose="020B0609020204030204" pitchFamily="49" charset="0"/>
                <a:cs typeface="Consolas" panose="020B0609020204030204" pitchFamily="49" charset="0"/>
              </a:rPr>
              <a:t>    </a:t>
            </a:r>
            <a:r>
              <a:rPr lang="en-US" sz="900">
                <a:latin typeface="Consolas" panose="020B0609020204030204" pitchFamily="49" charset="0"/>
                <a:cs typeface="Consolas" panose="020B0609020204030204" pitchFamily="49" charset="0"/>
              </a:rPr>
              <a:t>}</a:t>
            </a:r>
            <a:endParaRPr lang="en-US" sz="900" dirty="0">
              <a:latin typeface="Consolas" panose="020B0609020204030204" pitchFamily="49" charset="0"/>
              <a:cs typeface="Consolas" panose="020B0609020204030204" pitchFamily="49" charset="0"/>
            </a:endParaRPr>
          </a:p>
          <a:p>
            <a:pPr marL="51435" indent="0">
              <a:spcBef>
                <a:spcPts val="0"/>
              </a:spcBef>
              <a:buNone/>
            </a:pPr>
            <a:br>
              <a:rPr lang="en-US" sz="900">
                <a:latin typeface="Consolas" panose="020B0609020204030204" pitchFamily="49" charset="0"/>
                <a:cs typeface="Consolas" panose="020B0609020204030204" pitchFamily="49" charset="0"/>
              </a:rPr>
            </a:br>
            <a:r>
              <a:rPr lang="en-US" sz="900">
                <a:latin typeface="Consolas" panose="020B0609020204030204" pitchFamily="49" charset="0"/>
                <a:cs typeface="Consolas" panose="020B0609020204030204" pitchFamily="49" charset="0"/>
              </a:rPr>
              <a:t>    </a:t>
            </a:r>
            <a:r>
              <a:rPr lang="en-US" sz="900" i="1">
                <a:solidFill>
                  <a:srgbClr val="C00000"/>
                </a:solidFill>
                <a:latin typeface="Consolas" panose="020B0609020204030204" pitchFamily="49" charset="0"/>
              </a:rPr>
              <a:t>// </a:t>
            </a:r>
            <a:r>
              <a:rPr lang="en-US" sz="900" i="1" dirty="0">
                <a:solidFill>
                  <a:srgbClr val="C00000"/>
                </a:solidFill>
                <a:latin typeface="Consolas" panose="020B0609020204030204" pitchFamily="49" charset="0"/>
              </a:rPr>
              <a:t>Methods</a:t>
            </a:r>
          </a:p>
          <a:p>
            <a:pPr marL="51435" indent="0">
              <a:spcBef>
                <a:spcPts val="0"/>
              </a:spcBef>
              <a:buNone/>
            </a:pPr>
            <a:r>
              <a:rPr lang="en-US" sz="900" i="1">
                <a:solidFill>
                  <a:srgbClr val="FF9800"/>
                </a:solidFill>
                <a:latin typeface="Consolas" panose="020B0609020204030204" pitchFamily="49" charset="0"/>
                <a:cs typeface="Consolas" panose="020B0609020204030204" pitchFamily="49" charset="0"/>
              </a:rPr>
              <a:t>    </a:t>
            </a:r>
            <a:r>
              <a:rPr lang="en-US" sz="900" dirty="0">
                <a:solidFill>
                  <a:srgbClr val="FF9800"/>
                </a:solidFill>
                <a:latin typeface="Consolas" panose="020B0609020204030204" pitchFamily="49" charset="0"/>
                <a:cs typeface="Consolas" panose="020B0609020204030204" pitchFamily="49" charset="0"/>
              </a:rPr>
              <a:t>public</a:t>
            </a:r>
            <a:r>
              <a:rPr lang="en-US" sz="900" i="1">
                <a:solidFill>
                  <a:srgbClr val="FF9800"/>
                </a:solidFill>
                <a:latin typeface="Consolas" panose="020B0609020204030204" pitchFamily="49" charset="0"/>
                <a:cs typeface="Consolas" panose="020B0609020204030204" pitchFamily="49" charset="0"/>
              </a:rPr>
              <a:t> </a:t>
            </a:r>
            <a:r>
              <a:rPr lang="en-US" sz="900">
                <a:solidFill>
                  <a:srgbClr val="0432FF"/>
                </a:solidFill>
                <a:latin typeface="Consolas" panose="020B0609020204030204" pitchFamily="49" charset="0"/>
                <a:cs typeface="Consolas" panose="020B0609020204030204" pitchFamily="49" charset="0"/>
              </a:rPr>
              <a:t>Fraction </a:t>
            </a:r>
            <a:r>
              <a:rPr lang="en-US" sz="900">
                <a:solidFill>
                  <a:srgbClr val="FEA400"/>
                </a:solidFill>
                <a:latin typeface="Consolas" panose="020B0609020204030204" pitchFamily="49" charset="0"/>
              </a:rPr>
              <a:t>Add</a:t>
            </a:r>
            <a:r>
              <a:rPr lang="en-US" sz="900" dirty="0">
                <a:latin typeface="Consolas" panose="020B0609020204030204" pitchFamily="49" charset="0"/>
                <a:cs typeface="Consolas" panose="020B0609020204030204" pitchFamily="49" charset="0"/>
              </a:rPr>
              <a:t>(</a:t>
            </a:r>
            <a:r>
              <a:rPr lang="en-US" sz="900">
                <a:solidFill>
                  <a:srgbClr val="0432FF"/>
                </a:solidFill>
                <a:latin typeface="Consolas" panose="020B0609020204030204" pitchFamily="49" charset="0"/>
                <a:cs typeface="Consolas" panose="020B0609020204030204" pitchFamily="49" charset="0"/>
              </a:rPr>
              <a:t>Fraction </a:t>
            </a:r>
            <a:r>
              <a:rPr lang="en-US" sz="900">
                <a:solidFill>
                  <a:srgbClr val="0070C0"/>
                </a:solidFill>
                <a:latin typeface="Consolas" panose="020B0609020204030204" pitchFamily="49" charset="0"/>
                <a:cs typeface="Consolas" panose="020B0609020204030204" pitchFamily="49" charset="0"/>
              </a:rPr>
              <a:t>f</a:t>
            </a:r>
            <a:r>
              <a:rPr lang="en-US" sz="900" dirty="0">
                <a:latin typeface="Consolas" panose="020B0609020204030204" pitchFamily="49" charset="0"/>
                <a:cs typeface="Consolas" panose="020B0609020204030204" pitchFamily="49" charset="0"/>
              </a:rPr>
              <a:t>) </a:t>
            </a:r>
          </a:p>
          <a:p>
            <a:pPr marL="51435" indent="0">
              <a:spcBef>
                <a:spcPts val="0"/>
              </a:spcBef>
              <a:buNone/>
            </a:pPr>
            <a:r>
              <a:rPr lang="en-US" sz="900" dirty="0">
                <a:latin typeface="Consolas" panose="020B0609020204030204" pitchFamily="49" charset="0"/>
                <a:cs typeface="Consolas" panose="020B0609020204030204" pitchFamily="49" charset="0"/>
              </a:rPr>
              <a:t>    </a:t>
            </a:r>
            <a:r>
              <a:rPr lang="en-US" sz="900">
                <a:latin typeface="Consolas" panose="020B0609020204030204" pitchFamily="49" charset="0"/>
                <a:cs typeface="Consolas" panose="020B0609020204030204" pitchFamily="49" charset="0"/>
              </a:rPr>
              <a:t>{</a:t>
            </a:r>
          </a:p>
          <a:p>
            <a:pPr marL="51435" indent="0">
              <a:spcBef>
                <a:spcPts val="0"/>
              </a:spcBef>
              <a:buNone/>
            </a:pPr>
            <a:r>
              <a:rPr lang="en-US" sz="900">
                <a:latin typeface="Consolas" panose="020B0609020204030204" pitchFamily="49" charset="0"/>
                <a:cs typeface="Consolas" panose="020B0609020204030204" pitchFamily="49" charset="0"/>
              </a:rPr>
              <a:t>        </a:t>
            </a:r>
            <a:r>
              <a:rPr lang="en-US" sz="900">
                <a:solidFill>
                  <a:srgbClr val="0432FF"/>
                </a:solidFill>
                <a:latin typeface="Consolas" panose="020B0609020204030204" pitchFamily="49" charset="0"/>
                <a:cs typeface="Consolas" panose="020B0609020204030204" pitchFamily="49" charset="0"/>
              </a:rPr>
              <a:t>int</a:t>
            </a:r>
            <a:r>
              <a:rPr lang="en-US" sz="900">
                <a:latin typeface="Consolas" panose="020B0609020204030204" pitchFamily="49" charset="0"/>
                <a:cs typeface="Consolas" panose="020B0609020204030204" pitchFamily="49" charset="0"/>
              </a:rPr>
              <a:t> </a:t>
            </a:r>
            <a:r>
              <a:rPr lang="en-US" sz="900">
                <a:solidFill>
                  <a:srgbClr val="0070C0"/>
                </a:solidFill>
                <a:latin typeface="Consolas" panose="020B0609020204030204" pitchFamily="49" charset="0"/>
              </a:rPr>
              <a:t>n</a:t>
            </a:r>
            <a:r>
              <a:rPr lang="en-US" sz="900">
                <a:latin typeface="Consolas" panose="020B0609020204030204" pitchFamily="49" charset="0"/>
                <a:cs typeface="Consolas" panose="020B0609020204030204" pitchFamily="49" charset="0"/>
              </a:rPr>
              <a:t> = </a:t>
            </a:r>
            <a:r>
              <a:rPr lang="en-US" sz="900">
                <a:solidFill>
                  <a:srgbClr val="0070C0"/>
                </a:solidFill>
                <a:latin typeface="Consolas" panose="020B0609020204030204" pitchFamily="49" charset="0"/>
              </a:rPr>
              <a:t>numerator </a:t>
            </a:r>
            <a:r>
              <a:rPr lang="en-US" sz="900">
                <a:latin typeface="Consolas" panose="020B0609020204030204" pitchFamily="49" charset="0"/>
                <a:cs typeface="Consolas" panose="020B0609020204030204" pitchFamily="49" charset="0"/>
              </a:rPr>
              <a:t>*</a:t>
            </a:r>
            <a:r>
              <a:rPr lang="en-US" sz="900">
                <a:solidFill>
                  <a:srgbClr val="0070C0"/>
                </a:solidFill>
                <a:latin typeface="Consolas" panose="020B0609020204030204" pitchFamily="49" charset="0"/>
              </a:rPr>
              <a:t> f</a:t>
            </a:r>
            <a:r>
              <a:rPr lang="en-US" sz="900">
                <a:latin typeface="Consolas" panose="020B0609020204030204" pitchFamily="49" charset="0"/>
                <a:cs typeface="Consolas" panose="020B0609020204030204" pitchFamily="49" charset="0"/>
              </a:rPr>
              <a:t>.</a:t>
            </a:r>
            <a:r>
              <a:rPr lang="en-US" sz="900">
                <a:solidFill>
                  <a:srgbClr val="0070C0"/>
                </a:solidFill>
                <a:latin typeface="Consolas" panose="020B0609020204030204" pitchFamily="49" charset="0"/>
              </a:rPr>
              <a:t>denominator</a:t>
            </a:r>
            <a:r>
              <a:rPr lang="en-US" sz="900">
                <a:solidFill>
                  <a:srgbClr val="0070C0"/>
                </a:solidFill>
                <a:latin typeface="Consolas" panose="020B0609020204030204" pitchFamily="49" charset="0"/>
                <a:cs typeface="Consolas" panose="020B0609020204030204" pitchFamily="49" charset="0"/>
              </a:rPr>
              <a:t> </a:t>
            </a:r>
            <a:r>
              <a:rPr lang="en-US" sz="900">
                <a:latin typeface="Consolas" panose="020B0609020204030204" pitchFamily="49" charset="0"/>
                <a:cs typeface="Consolas" panose="020B0609020204030204" pitchFamily="49" charset="0"/>
              </a:rPr>
              <a:t>+</a:t>
            </a:r>
            <a:r>
              <a:rPr lang="en-US" sz="900">
                <a:solidFill>
                  <a:srgbClr val="0070C0"/>
                </a:solidFill>
                <a:latin typeface="Consolas" panose="020B0609020204030204" pitchFamily="49" charset="0"/>
              </a:rPr>
              <a:t> denominator </a:t>
            </a:r>
            <a:r>
              <a:rPr lang="en-US" sz="900">
                <a:latin typeface="Consolas" panose="020B0609020204030204" pitchFamily="49" charset="0"/>
                <a:cs typeface="Consolas" panose="020B0609020204030204" pitchFamily="49" charset="0"/>
              </a:rPr>
              <a:t>*</a:t>
            </a:r>
            <a:r>
              <a:rPr lang="en-US" sz="900">
                <a:solidFill>
                  <a:srgbClr val="0070C0"/>
                </a:solidFill>
                <a:latin typeface="Consolas" panose="020B0609020204030204" pitchFamily="49" charset="0"/>
              </a:rPr>
              <a:t> f</a:t>
            </a:r>
            <a:r>
              <a:rPr lang="en-US" sz="900">
                <a:latin typeface="Consolas" panose="020B0609020204030204" pitchFamily="49" charset="0"/>
                <a:cs typeface="Consolas" panose="020B0609020204030204" pitchFamily="49" charset="0"/>
              </a:rPr>
              <a:t>.</a:t>
            </a:r>
            <a:r>
              <a:rPr lang="en-US" sz="900">
                <a:solidFill>
                  <a:srgbClr val="0070C0"/>
                </a:solidFill>
                <a:latin typeface="Consolas" panose="020B0609020204030204" pitchFamily="49" charset="0"/>
              </a:rPr>
              <a:t> numerator</a:t>
            </a:r>
            <a:r>
              <a:rPr lang="en-US" sz="900">
                <a:latin typeface="Consolas" panose="020B0609020204030204" pitchFamily="49" charset="0"/>
                <a:cs typeface="Consolas" panose="020B0609020204030204" pitchFamily="49" charset="0"/>
              </a:rPr>
              <a:t>;</a:t>
            </a:r>
          </a:p>
          <a:p>
            <a:pPr marL="51435" indent="0">
              <a:spcBef>
                <a:spcPts val="0"/>
              </a:spcBef>
              <a:buNone/>
            </a:pPr>
            <a:r>
              <a:rPr lang="en-US" sz="900">
                <a:solidFill>
                  <a:srgbClr val="0432FF"/>
                </a:solidFill>
                <a:latin typeface="Consolas" panose="020B0609020204030204" pitchFamily="49" charset="0"/>
                <a:cs typeface="Consolas" panose="020B0609020204030204" pitchFamily="49" charset="0"/>
              </a:rPr>
              <a:t>        int</a:t>
            </a:r>
            <a:r>
              <a:rPr lang="en-US" sz="900">
                <a:latin typeface="Consolas" panose="020B0609020204030204" pitchFamily="49" charset="0"/>
                <a:cs typeface="Consolas" panose="020B0609020204030204" pitchFamily="49" charset="0"/>
              </a:rPr>
              <a:t> </a:t>
            </a:r>
            <a:r>
              <a:rPr lang="en-US" sz="900">
                <a:solidFill>
                  <a:srgbClr val="0070C0"/>
                </a:solidFill>
                <a:latin typeface="Consolas" panose="020B0609020204030204" pitchFamily="49" charset="0"/>
                <a:cs typeface="Consolas" panose="020B0609020204030204" pitchFamily="49" charset="0"/>
              </a:rPr>
              <a:t>d</a:t>
            </a:r>
            <a:r>
              <a:rPr lang="en-US" sz="900">
                <a:latin typeface="Consolas" panose="020B0609020204030204" pitchFamily="49" charset="0"/>
                <a:cs typeface="Consolas" panose="020B0609020204030204" pitchFamily="49" charset="0"/>
              </a:rPr>
              <a:t> = </a:t>
            </a:r>
            <a:r>
              <a:rPr lang="en-US" sz="900">
                <a:solidFill>
                  <a:srgbClr val="0070C0"/>
                </a:solidFill>
                <a:latin typeface="Consolas" panose="020B0609020204030204" pitchFamily="49" charset="0"/>
              </a:rPr>
              <a:t>denominator </a:t>
            </a:r>
            <a:r>
              <a:rPr lang="en-US" sz="900">
                <a:latin typeface="Consolas" panose="020B0609020204030204" pitchFamily="49" charset="0"/>
                <a:cs typeface="Consolas" panose="020B0609020204030204" pitchFamily="49" charset="0"/>
              </a:rPr>
              <a:t>*</a:t>
            </a:r>
            <a:r>
              <a:rPr lang="en-US" sz="900">
                <a:solidFill>
                  <a:srgbClr val="0070C0"/>
                </a:solidFill>
                <a:latin typeface="Consolas" panose="020B0609020204030204" pitchFamily="49" charset="0"/>
              </a:rPr>
              <a:t> f</a:t>
            </a:r>
            <a:r>
              <a:rPr lang="en-US" sz="900">
                <a:latin typeface="Consolas" panose="020B0609020204030204" pitchFamily="49" charset="0"/>
                <a:cs typeface="Consolas" panose="020B0609020204030204" pitchFamily="49" charset="0"/>
              </a:rPr>
              <a:t>.</a:t>
            </a:r>
            <a:r>
              <a:rPr lang="en-US" sz="900">
                <a:solidFill>
                  <a:srgbClr val="0070C0"/>
                </a:solidFill>
                <a:latin typeface="Consolas" panose="020B0609020204030204" pitchFamily="49" charset="0"/>
              </a:rPr>
              <a:t> denominator</a:t>
            </a:r>
            <a:r>
              <a:rPr lang="en-US" sz="900">
                <a:latin typeface="Consolas" panose="020B0609020204030204" pitchFamily="49" charset="0"/>
                <a:cs typeface="Consolas" panose="020B0609020204030204" pitchFamily="49" charset="0"/>
              </a:rPr>
              <a:t>;</a:t>
            </a:r>
          </a:p>
          <a:p>
            <a:pPr marL="51435" indent="0">
              <a:spcBef>
                <a:spcPts val="0"/>
              </a:spcBef>
              <a:buNone/>
            </a:pPr>
            <a:r>
              <a:rPr lang="en-US" sz="900">
                <a:latin typeface="Consolas" panose="020B0609020204030204" pitchFamily="49" charset="0"/>
                <a:cs typeface="Consolas" panose="020B0609020204030204" pitchFamily="49" charset="0"/>
              </a:rPr>
              <a:t>        </a:t>
            </a:r>
            <a:r>
              <a:rPr lang="en-US" sz="900">
                <a:solidFill>
                  <a:srgbClr val="0432FF"/>
                </a:solidFill>
                <a:latin typeface="Consolas" panose="020B0609020204030204" pitchFamily="49" charset="0"/>
                <a:cs typeface="Consolas" panose="020B0609020204030204" pitchFamily="49" charset="0"/>
              </a:rPr>
              <a:t>return new </a:t>
            </a:r>
            <a:r>
              <a:rPr lang="en-US" sz="900">
                <a:solidFill>
                  <a:schemeClr val="accent5"/>
                </a:solidFill>
                <a:latin typeface="Consolas" panose="020B0609020204030204" pitchFamily="49" charset="0"/>
                <a:cs typeface="Consolas" panose="020B0609020204030204" pitchFamily="49" charset="0"/>
              </a:rPr>
              <a:t>Fraction</a:t>
            </a:r>
            <a:r>
              <a:rPr lang="en-US" sz="900">
                <a:latin typeface="Consolas" panose="020B0609020204030204" pitchFamily="49" charset="0"/>
                <a:cs typeface="Consolas" panose="020B0609020204030204" pitchFamily="49" charset="0"/>
              </a:rPr>
              <a:t>(</a:t>
            </a:r>
            <a:r>
              <a:rPr lang="en-US" sz="900">
                <a:solidFill>
                  <a:srgbClr val="0070C0"/>
                </a:solidFill>
                <a:latin typeface="Consolas" panose="020B0609020204030204" pitchFamily="49" charset="0"/>
              </a:rPr>
              <a:t>n</a:t>
            </a:r>
            <a:r>
              <a:rPr lang="en-US" sz="900">
                <a:latin typeface="Consolas" panose="020B0609020204030204" pitchFamily="49" charset="0"/>
                <a:cs typeface="Consolas" panose="020B0609020204030204" pitchFamily="49" charset="0"/>
              </a:rPr>
              <a:t>, </a:t>
            </a:r>
            <a:r>
              <a:rPr lang="en-US" sz="900">
                <a:solidFill>
                  <a:srgbClr val="0070C0"/>
                </a:solidFill>
                <a:latin typeface="Consolas" panose="020B0609020204030204" pitchFamily="49" charset="0"/>
                <a:cs typeface="Consolas" panose="020B0609020204030204" pitchFamily="49" charset="0"/>
              </a:rPr>
              <a:t>d</a:t>
            </a:r>
            <a:r>
              <a:rPr lang="en-US" sz="900">
                <a:latin typeface="Consolas" panose="020B0609020204030204" pitchFamily="49" charset="0"/>
                <a:cs typeface="Consolas" panose="020B0609020204030204" pitchFamily="49" charset="0"/>
              </a:rPr>
              <a:t>);</a:t>
            </a:r>
          </a:p>
          <a:p>
            <a:pPr marL="51435" indent="0">
              <a:spcBef>
                <a:spcPts val="0"/>
              </a:spcBef>
              <a:buNone/>
            </a:pPr>
            <a:r>
              <a:rPr lang="en-US" sz="900">
                <a:latin typeface="Consolas" panose="020B0609020204030204" pitchFamily="49" charset="0"/>
                <a:cs typeface="Consolas" panose="020B0609020204030204" pitchFamily="49" charset="0"/>
              </a:rPr>
              <a:t>    }</a:t>
            </a:r>
            <a:br>
              <a:rPr lang="en-US" sz="900" dirty="0">
                <a:latin typeface="Consolas" panose="020B0609020204030204" pitchFamily="49" charset="0"/>
                <a:cs typeface="Consolas" panose="020B0609020204030204" pitchFamily="49" charset="0"/>
              </a:rPr>
            </a:br>
            <a:br>
              <a:rPr lang="en-US" sz="900" dirty="0">
                <a:latin typeface="Consolas" panose="020B0609020204030204" pitchFamily="49" charset="0"/>
                <a:cs typeface="Consolas" panose="020B0609020204030204" pitchFamily="49" charset="0"/>
              </a:rPr>
            </a:br>
            <a:r>
              <a:rPr lang="en-US" sz="900" dirty="0">
                <a:latin typeface="Consolas" panose="020B0609020204030204" pitchFamily="49" charset="0"/>
                <a:cs typeface="Consolas" panose="020B0609020204030204" pitchFamily="49" charset="0"/>
              </a:rPr>
              <a:t>}</a:t>
            </a:r>
          </a:p>
          <a:p>
            <a:pPr marL="51435" marR="0" lvl="0" indent="0" algn="l" defTabSz="914400" rtl="0" eaLnBrk="1" fontAlgn="auto" latinLnBrk="0" hangingPunct="1">
              <a:lnSpc>
                <a:spcPct val="100000"/>
              </a:lnSpc>
              <a:spcBef>
                <a:spcPts val="0"/>
              </a:spcBef>
              <a:spcAft>
                <a:spcPts val="0"/>
              </a:spcAft>
              <a:buClrTx/>
              <a:buSzPct val="95000"/>
              <a:buFont typeface="Wingdings"/>
              <a:buNone/>
              <a:tabLst/>
              <a:defRPr/>
            </a:pPr>
            <a:endParaRPr kumimoji="0" lang="en-US" sz="900" b="0" i="0" u="none" strike="noStrike" kern="1200" cap="none" spc="0" normalizeH="0" baseline="0" noProof="0">
              <a:ln>
                <a:noFill/>
              </a:ln>
              <a:solidFill>
                <a:prstClr val="black"/>
              </a:solidFill>
              <a:effectLst/>
              <a:uLnTx/>
              <a:uFillTx/>
              <a:latin typeface="Consolas" panose="020B0609020204030204" pitchFamily="49" charset="0"/>
            </a:endParaRPr>
          </a:p>
        </p:txBody>
      </p:sp>
      <p:sp>
        <p:nvSpPr>
          <p:cNvPr id="9" name="Content Placeholder 5">
            <a:extLst>
              <a:ext uri="{FF2B5EF4-FFF2-40B4-BE49-F238E27FC236}">
                <a16:creationId xmlns:a16="http://schemas.microsoft.com/office/drawing/2014/main" id="{C087A023-37E1-518F-FD49-3D6A96F4306E}"/>
              </a:ext>
            </a:extLst>
          </p:cNvPr>
          <p:cNvSpPr txBox="1">
            <a:spLocks/>
          </p:cNvSpPr>
          <p:nvPr/>
        </p:nvSpPr>
        <p:spPr>
          <a:xfrm>
            <a:off x="3891999" y="2078665"/>
            <a:ext cx="2869492" cy="1668146"/>
          </a:xfrm>
          <a:prstGeom prst="rect">
            <a:avLst/>
          </a:prstGeom>
          <a:solidFill>
            <a:sysClr val="window" lastClr="FFFFFF"/>
          </a:solidFill>
          <a:ln>
            <a:solidFill>
              <a:schemeClr val="accent2"/>
            </a:solidFill>
          </a:ln>
          <a:effectLst>
            <a:outerShdw blurRad="127000" dist="63500" dir="2700000" algn="tl" rotWithShape="0">
              <a:prstClr val="black">
                <a:alpha val="40000"/>
              </a:prstClr>
            </a:outerShdw>
          </a:effectLst>
        </p:spPr>
        <p:txBody>
          <a:bodyPr>
            <a:noAutofit/>
          </a:bodyPr>
          <a:lstStyle>
            <a:lvl1pPr marL="308610" indent="-257175" algn="l" rtl="0" eaLnBrk="1" latinLnBrk="0" hangingPunct="1">
              <a:spcBef>
                <a:spcPts val="525"/>
              </a:spcBef>
              <a:buSzPct val="95000"/>
              <a:buFont typeface="Wingdings"/>
              <a:buChar char=""/>
              <a:defRPr sz="1500" kern="1200" spc="0">
                <a:solidFill>
                  <a:schemeClr val="tx1"/>
                </a:solidFill>
                <a:latin typeface="+mn-lt"/>
                <a:ea typeface="+mn-ea"/>
                <a:cs typeface="Arial" pitchFamily="34" charset="0"/>
              </a:defRPr>
            </a:lvl1pPr>
            <a:lvl2pPr marL="555498" indent="-214313" algn="l" rtl="0" eaLnBrk="1" latinLnBrk="0" hangingPunct="1">
              <a:spcBef>
                <a:spcPct val="20000"/>
              </a:spcBef>
              <a:buClr>
                <a:schemeClr val="accent2"/>
              </a:buClr>
              <a:buSzPct val="90000"/>
              <a:buFont typeface="Wingdings"/>
              <a:buChar char=""/>
              <a:defRPr sz="1350" kern="1200" spc="0">
                <a:solidFill>
                  <a:schemeClr val="tx1"/>
                </a:solidFill>
                <a:latin typeface="+mn-lt"/>
                <a:ea typeface="+mn-ea"/>
                <a:cs typeface="Arial" pitchFamily="34" charset="0"/>
              </a:defRPr>
            </a:lvl2pPr>
            <a:lvl3pPr marL="747522" indent="-171450" algn="l" rtl="0" eaLnBrk="1" latinLnBrk="0" hangingPunct="1">
              <a:spcBef>
                <a:spcPct val="20000"/>
              </a:spcBef>
              <a:buClr>
                <a:schemeClr val="accent2"/>
              </a:buClr>
              <a:buFont typeface="Wingdings 2"/>
              <a:buChar char=""/>
              <a:defRPr sz="1200" kern="1200" spc="0">
                <a:solidFill>
                  <a:schemeClr val="tx1"/>
                </a:solidFill>
                <a:latin typeface="+mn-lt"/>
                <a:ea typeface="+mn-ea"/>
                <a:cs typeface="Arial" pitchFamily="34" charset="0"/>
              </a:defRPr>
            </a:lvl3pPr>
            <a:lvl4pPr marL="946404" indent="-171450" algn="l" rtl="0" eaLnBrk="1" latinLnBrk="0" hangingPunct="1">
              <a:spcBef>
                <a:spcPct val="20000"/>
              </a:spcBef>
              <a:buClr>
                <a:schemeClr val="accent3"/>
              </a:buClr>
              <a:buFont typeface="Wingdings 3"/>
              <a:buChar char=""/>
              <a:defRPr sz="1200" kern="1200" spc="0">
                <a:solidFill>
                  <a:schemeClr val="tx1"/>
                </a:solidFill>
                <a:latin typeface="+mn-lt"/>
                <a:ea typeface="+mn-ea"/>
                <a:cs typeface="Arial" pitchFamily="34" charset="0"/>
              </a:defRPr>
            </a:lvl4pPr>
            <a:lvl5pPr marL="1110996" indent="-157734" algn="l" rtl="0" eaLnBrk="1" latinLnBrk="0" hangingPunct="1">
              <a:spcBef>
                <a:spcPct val="20000"/>
              </a:spcBef>
              <a:buClr>
                <a:schemeClr val="accent3"/>
              </a:buClr>
              <a:buFont typeface="Wingdings 2"/>
              <a:buChar char=""/>
              <a:defRPr sz="1050" kern="1200" spc="0">
                <a:solidFill>
                  <a:schemeClr val="tx1"/>
                </a:solidFill>
                <a:latin typeface="+mn-lt"/>
                <a:ea typeface="+mn-ea"/>
                <a:cs typeface="Arial" pitchFamily="34" charset="0"/>
              </a:defRPr>
            </a:lvl5pPr>
            <a:lvl6pPr marL="1282446" indent="-157734" algn="l" rtl="0" eaLnBrk="1" latinLnBrk="0" hangingPunct="1">
              <a:spcBef>
                <a:spcPct val="20000"/>
              </a:spcBef>
              <a:buClr>
                <a:schemeClr val="accent3"/>
              </a:buClr>
              <a:buFont typeface="Wingdings 2"/>
              <a:buChar char=""/>
              <a:defRPr sz="1350" kern="1200">
                <a:solidFill>
                  <a:schemeClr val="tx1"/>
                </a:solidFill>
                <a:latin typeface="+mn-lt"/>
                <a:ea typeface="+mn-ea"/>
                <a:cs typeface="+mn-cs"/>
              </a:defRPr>
            </a:lvl6pPr>
            <a:lvl7pPr marL="1426464"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7pPr>
            <a:lvl8pPr marL="1570482"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8pPr>
            <a:lvl9pPr marL="1714500"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9pPr>
            <a:extLst/>
          </a:lstStyle>
          <a:p>
            <a:pPr marL="51435" indent="0">
              <a:spcBef>
                <a:spcPts val="0"/>
              </a:spcBef>
              <a:buNone/>
            </a:pPr>
            <a:r>
              <a:rPr lang="en-US" sz="900" dirty="0">
                <a:solidFill>
                  <a:srgbClr val="FF9800"/>
                </a:solidFill>
                <a:latin typeface="Consolas" panose="020B0609020204030204" pitchFamily="49" charset="0"/>
                <a:cs typeface="Consolas" panose="020B0609020204030204" pitchFamily="49" charset="0"/>
              </a:rPr>
              <a:t>public</a:t>
            </a:r>
            <a:r>
              <a:rPr lang="en-US" sz="900" i="1" dirty="0">
                <a:solidFill>
                  <a:srgbClr val="FF9800"/>
                </a:solidFill>
                <a:latin typeface="Consolas" panose="020B0609020204030204" pitchFamily="49" charset="0"/>
                <a:cs typeface="Consolas" panose="020B0609020204030204" pitchFamily="49" charset="0"/>
              </a:rPr>
              <a:t> </a:t>
            </a:r>
            <a:r>
              <a:rPr lang="en-US" sz="900">
                <a:solidFill>
                  <a:srgbClr val="0000FF"/>
                </a:solidFill>
                <a:latin typeface="Consolas" panose="020B0609020204030204" pitchFamily="49" charset="0"/>
                <a:cs typeface="Consolas" panose="020B0609020204030204" pitchFamily="49" charset="0"/>
              </a:rPr>
              <a:t>class </a:t>
            </a:r>
            <a:r>
              <a:rPr lang="en-US" sz="900" dirty="0" err="1">
                <a:solidFill>
                  <a:srgbClr val="FF0000"/>
                </a:solidFill>
                <a:latin typeface="Consolas" panose="020B0609020204030204" pitchFamily="49" charset="0"/>
                <a:cs typeface="Consolas" panose="020B0609020204030204" pitchFamily="49" charset="0"/>
              </a:rPr>
              <a:t>Program</a:t>
            </a:r>
            <a:br>
              <a:rPr lang="en-US" sz="900" dirty="0">
                <a:latin typeface="Consolas" panose="020B0609020204030204" pitchFamily="49" charset="0"/>
                <a:cs typeface="Consolas" panose="020B0609020204030204" pitchFamily="49" charset="0"/>
              </a:rPr>
            </a:br>
            <a:r>
              <a:rPr lang="en-US" sz="900" dirty="0">
                <a:latin typeface="Consolas" panose="020B0609020204030204" pitchFamily="49" charset="0"/>
                <a:cs typeface="Consolas" panose="020B0609020204030204" pitchFamily="49" charset="0"/>
              </a:rPr>
              <a:t>{</a:t>
            </a:r>
            <a:endParaRPr lang="en-US" sz="900" i="1" dirty="0">
              <a:solidFill>
                <a:srgbClr val="C00000"/>
              </a:solidFill>
              <a:latin typeface="Consolas" panose="020B0609020204030204" pitchFamily="49" charset="0"/>
            </a:endParaRPr>
          </a:p>
          <a:p>
            <a:pPr marL="51435" indent="0">
              <a:spcBef>
                <a:spcPts val="0"/>
              </a:spcBef>
              <a:buNone/>
            </a:pPr>
            <a:r>
              <a:rPr lang="en-US" sz="900" i="1">
                <a:solidFill>
                  <a:srgbClr val="FF9800"/>
                </a:solidFill>
                <a:latin typeface="Consolas" panose="020B0609020204030204" pitchFamily="49" charset="0"/>
                <a:cs typeface="Consolas" panose="020B0609020204030204" pitchFamily="49" charset="0"/>
              </a:rPr>
              <a:t>    </a:t>
            </a:r>
            <a:r>
              <a:rPr lang="en-US" sz="900" dirty="0">
                <a:solidFill>
                  <a:srgbClr val="FF9800"/>
                </a:solidFill>
                <a:latin typeface="Consolas" panose="020B0609020204030204" pitchFamily="49" charset="0"/>
                <a:cs typeface="Consolas" panose="020B0609020204030204" pitchFamily="49" charset="0"/>
              </a:rPr>
              <a:t>public</a:t>
            </a:r>
            <a:r>
              <a:rPr lang="en-US" sz="900" i="1">
                <a:solidFill>
                  <a:srgbClr val="FF9800"/>
                </a:solidFill>
                <a:latin typeface="Consolas" panose="020B0609020204030204" pitchFamily="49" charset="0"/>
                <a:cs typeface="Consolas" panose="020B0609020204030204" pitchFamily="49" charset="0"/>
              </a:rPr>
              <a:t> </a:t>
            </a:r>
            <a:r>
              <a:rPr lang="en-US" sz="900">
                <a:solidFill>
                  <a:srgbClr val="0432FF"/>
                </a:solidFill>
                <a:latin typeface="Consolas" panose="020B0609020204030204" pitchFamily="49" charset="0"/>
                <a:cs typeface="Consolas" panose="020B0609020204030204" pitchFamily="49" charset="0"/>
              </a:rPr>
              <a:t>static void </a:t>
            </a:r>
            <a:r>
              <a:rPr lang="en-US" sz="900">
                <a:solidFill>
                  <a:srgbClr val="FEA400"/>
                </a:solidFill>
                <a:latin typeface="Consolas" panose="020B0609020204030204" pitchFamily="49" charset="0"/>
                <a:cs typeface="Consolas" panose="020B0609020204030204" pitchFamily="49" charset="0"/>
              </a:rPr>
              <a:t>Main</a:t>
            </a:r>
            <a:r>
              <a:rPr lang="en-US" sz="900" dirty="0">
                <a:latin typeface="Consolas" panose="020B0609020204030204" pitchFamily="49" charset="0"/>
                <a:cs typeface="Consolas" panose="020B0609020204030204" pitchFamily="49" charset="0"/>
              </a:rPr>
              <a:t>(</a:t>
            </a:r>
            <a:r>
              <a:rPr lang="en-US" sz="900">
                <a:solidFill>
                  <a:srgbClr val="0432FF"/>
                </a:solidFill>
                <a:latin typeface="Consolas" panose="020B0609020204030204" pitchFamily="49" charset="0"/>
                <a:cs typeface="Consolas" panose="020B0609020204030204" pitchFamily="49" charset="0"/>
              </a:rPr>
              <a:t>string </a:t>
            </a:r>
            <a:r>
              <a:rPr lang="en-US" sz="900">
                <a:solidFill>
                  <a:srgbClr val="0070C0"/>
                </a:solidFill>
                <a:latin typeface="Consolas" panose="020B0609020204030204" pitchFamily="49" charset="0"/>
              </a:rPr>
              <a:t>args</a:t>
            </a:r>
            <a:r>
              <a:rPr lang="en-US" sz="900" dirty="0">
                <a:latin typeface="Consolas" panose="020B0609020204030204" pitchFamily="49" charset="0"/>
                <a:cs typeface="Consolas" panose="020B0609020204030204" pitchFamily="49" charset="0"/>
              </a:rPr>
              <a:t>) </a:t>
            </a:r>
          </a:p>
          <a:p>
            <a:pPr marL="51435" indent="0">
              <a:spcBef>
                <a:spcPts val="0"/>
              </a:spcBef>
              <a:buNone/>
            </a:pPr>
            <a:r>
              <a:rPr lang="en-US" sz="900">
                <a:latin typeface="Consolas" panose="020B0609020204030204" pitchFamily="49" charset="0"/>
                <a:cs typeface="Consolas" panose="020B0609020204030204" pitchFamily="49" charset="0"/>
              </a:rPr>
              <a:t>    {</a:t>
            </a:r>
          </a:p>
          <a:p>
            <a:pPr marL="51435" indent="0">
              <a:spcBef>
                <a:spcPts val="0"/>
              </a:spcBef>
              <a:buNone/>
            </a:pPr>
            <a:r>
              <a:rPr lang="en-US" sz="900" dirty="0" err="1">
                <a:solidFill>
                  <a:srgbClr val="FF0000"/>
                </a:solidFill>
                <a:latin typeface="Consolas" panose="020B0609020204030204" pitchFamily="49" charset="0"/>
                <a:cs typeface="Consolas" panose="020B0609020204030204" pitchFamily="49" charset="0"/>
              </a:rPr>
              <a:t>        </a:t>
            </a:r>
            <a:r>
              <a:rPr lang="en-US" sz="900" dirty="0" err="1">
                <a:solidFill>
                  <a:srgbClr val="0432FF"/>
                </a:solidFill>
                <a:latin typeface="Consolas" panose="020B0609020204030204" pitchFamily="49" charset="0"/>
                <a:cs typeface="Consolas" panose="020B0609020204030204" pitchFamily="49" charset="0"/>
              </a:rPr>
              <a:t>Fraction</a:t>
            </a:r>
            <a:r>
              <a:rPr lang="en-US" sz="900" dirty="0" err="1">
                <a:solidFill>
                  <a:srgbClr val="FF0000"/>
                </a:solidFill>
                <a:latin typeface="Consolas" panose="020B0609020204030204" pitchFamily="49" charset="0"/>
                <a:cs typeface="Consolas" panose="020B0609020204030204" pitchFamily="49" charset="0"/>
              </a:rPr>
              <a:t> </a:t>
            </a:r>
            <a:r>
              <a:rPr lang="en-US" sz="900" dirty="0" err="1">
                <a:solidFill>
                  <a:srgbClr val="0070C0"/>
                </a:solidFill>
                <a:latin typeface="Consolas" panose="020B0609020204030204" pitchFamily="49" charset="0"/>
                <a:cs typeface="Consolas" panose="020B0609020204030204" pitchFamily="49" charset="0"/>
              </a:rPr>
              <a:t>f1 </a:t>
            </a:r>
            <a:r>
              <a:rPr lang="en-US" sz="900" dirty="0" err="1">
                <a:latin typeface="Consolas" panose="020B0609020204030204" pitchFamily="49" charset="0"/>
                <a:cs typeface="Consolas" panose="020B0609020204030204" pitchFamily="49" charset="0"/>
              </a:rPr>
              <a:t>=</a:t>
            </a:r>
            <a:r>
              <a:rPr lang="en-US" sz="900" dirty="0" err="1">
                <a:solidFill>
                  <a:srgbClr val="0070C0"/>
                </a:solidFill>
                <a:latin typeface="Consolas" panose="020B0609020204030204" pitchFamily="49" charset="0"/>
                <a:cs typeface="Consolas" panose="020B0609020204030204" pitchFamily="49" charset="0"/>
              </a:rPr>
              <a:t> new </a:t>
            </a:r>
            <a:r>
              <a:rPr lang="en-US" sz="900" dirty="0" err="1">
                <a:solidFill>
                  <a:srgbClr val="0432FF"/>
                </a:solidFill>
                <a:latin typeface="Consolas" panose="020B0609020204030204" pitchFamily="49" charset="0"/>
                <a:cs typeface="Consolas" panose="020B0609020204030204" pitchFamily="49" charset="0"/>
              </a:rPr>
              <a:t>Fraction</a:t>
            </a:r>
            <a:r>
              <a:rPr lang="en-US" sz="900" dirty="0">
                <a:latin typeface="Consolas" panose="020B0609020204030204" pitchFamily="49" charset="0"/>
                <a:cs typeface="Consolas" panose="020B0609020204030204" pitchFamily="49" charset="0"/>
              </a:rPr>
              <a:t>(1, 2);</a:t>
            </a:r>
          </a:p>
          <a:p>
            <a:pPr marL="51435" indent="0">
              <a:spcBef>
                <a:spcPts val="0"/>
              </a:spcBef>
              <a:buNone/>
            </a:pPr>
            <a:r>
              <a:rPr lang="en-US" sz="900" dirty="0" err="1">
                <a:solidFill>
                  <a:srgbClr val="0432FF"/>
                </a:solidFill>
                <a:latin typeface="Consolas" panose="020B0609020204030204" pitchFamily="49" charset="0"/>
                <a:cs typeface="Consolas" panose="020B0609020204030204" pitchFamily="49" charset="0"/>
              </a:rPr>
              <a:t>        Fraction</a:t>
            </a:r>
            <a:r>
              <a:rPr lang="en-US" sz="900" dirty="0" err="1">
                <a:solidFill>
                  <a:srgbClr val="FF0000"/>
                </a:solidFill>
                <a:latin typeface="Consolas" panose="020B0609020204030204" pitchFamily="49" charset="0"/>
                <a:cs typeface="Consolas" panose="020B0609020204030204" pitchFamily="49" charset="0"/>
              </a:rPr>
              <a:t> </a:t>
            </a:r>
            <a:r>
              <a:rPr lang="en-US" sz="900" dirty="0" err="1">
                <a:solidFill>
                  <a:srgbClr val="0070C0"/>
                </a:solidFill>
                <a:latin typeface="Consolas" panose="020B0609020204030204" pitchFamily="49" charset="0"/>
                <a:cs typeface="Consolas" panose="020B0609020204030204" pitchFamily="49" charset="0"/>
              </a:rPr>
              <a:t>f2 </a:t>
            </a:r>
            <a:r>
              <a:rPr lang="en-US" sz="900" dirty="0" err="1">
                <a:latin typeface="Consolas" panose="020B0609020204030204" pitchFamily="49" charset="0"/>
                <a:cs typeface="Consolas" panose="020B0609020204030204" pitchFamily="49" charset="0"/>
              </a:rPr>
              <a:t>=</a:t>
            </a:r>
            <a:r>
              <a:rPr lang="en-US" sz="900" dirty="0" err="1">
                <a:solidFill>
                  <a:srgbClr val="0070C0"/>
                </a:solidFill>
                <a:latin typeface="Consolas" panose="020B0609020204030204" pitchFamily="49" charset="0"/>
                <a:cs typeface="Consolas" panose="020B0609020204030204" pitchFamily="49" charset="0"/>
              </a:rPr>
              <a:t> new </a:t>
            </a:r>
            <a:r>
              <a:rPr lang="en-US" sz="900" dirty="0" err="1">
                <a:solidFill>
                  <a:srgbClr val="0432FF"/>
                </a:solidFill>
                <a:latin typeface="Consolas" panose="020B0609020204030204" pitchFamily="49" charset="0"/>
                <a:cs typeface="Consolas" panose="020B0609020204030204" pitchFamily="49" charset="0"/>
              </a:rPr>
              <a:t>Fraction</a:t>
            </a:r>
            <a:r>
              <a:rPr lang="en-US" sz="900" dirty="0">
                <a:latin typeface="Consolas" panose="020B0609020204030204" pitchFamily="49" charset="0"/>
                <a:cs typeface="Consolas" panose="020B0609020204030204" pitchFamily="49" charset="0"/>
              </a:rPr>
              <a:t>(3, 4);</a:t>
            </a:r>
          </a:p>
          <a:p>
            <a:pPr marL="51435" indent="0">
              <a:spcBef>
                <a:spcPts val="0"/>
              </a:spcBef>
              <a:buNone/>
            </a:pPr>
            <a:r>
              <a:rPr lang="en-US" sz="900" dirty="0" err="1">
                <a:solidFill>
                  <a:srgbClr val="0432FF"/>
                </a:solidFill>
                <a:latin typeface="Consolas" panose="020B0609020204030204" pitchFamily="49" charset="0"/>
                <a:cs typeface="Consolas" panose="020B0609020204030204" pitchFamily="49" charset="0"/>
              </a:rPr>
              <a:t>        </a:t>
            </a:r>
          </a:p>
          <a:p>
            <a:pPr marL="51435" indent="0">
              <a:spcBef>
                <a:spcPts val="0"/>
              </a:spcBef>
              <a:buNone/>
            </a:pPr>
            <a:r>
              <a:rPr lang="en-US" sz="900" dirty="0" err="1">
                <a:solidFill>
                  <a:srgbClr val="0432FF"/>
                </a:solidFill>
                <a:latin typeface="Consolas" panose="020B0609020204030204" pitchFamily="49" charset="0"/>
                <a:cs typeface="Consolas" panose="020B0609020204030204" pitchFamily="49" charset="0"/>
              </a:rPr>
              <a:t>        Fraction</a:t>
            </a:r>
            <a:r>
              <a:rPr lang="en-US" sz="900" dirty="0" err="1">
                <a:solidFill>
                  <a:srgbClr val="FF0000"/>
                </a:solidFill>
                <a:latin typeface="Consolas" panose="020B0609020204030204" pitchFamily="49" charset="0"/>
                <a:cs typeface="Consolas" panose="020B0609020204030204" pitchFamily="49" charset="0"/>
              </a:rPr>
              <a:t> </a:t>
            </a:r>
            <a:r>
              <a:rPr lang="en-US" sz="900" dirty="0" err="1">
                <a:solidFill>
                  <a:srgbClr val="0070C0"/>
                </a:solidFill>
                <a:latin typeface="Consolas" panose="020B0609020204030204" pitchFamily="49" charset="0"/>
                <a:cs typeface="Consolas" panose="020B0609020204030204" pitchFamily="49" charset="0"/>
              </a:rPr>
              <a:t>sum1 </a:t>
            </a:r>
            <a:r>
              <a:rPr lang="en-US" sz="900" dirty="0" err="1">
                <a:latin typeface="Consolas" panose="020B0609020204030204" pitchFamily="49" charset="0"/>
                <a:cs typeface="Consolas" panose="020B0609020204030204" pitchFamily="49" charset="0"/>
              </a:rPr>
              <a:t>=</a:t>
            </a:r>
            <a:r>
              <a:rPr lang="en-US" sz="900" dirty="0" err="1">
                <a:solidFill>
                  <a:srgbClr val="0070C0"/>
                </a:solidFill>
                <a:latin typeface="Consolas" panose="020B0609020204030204" pitchFamily="49" charset="0"/>
                <a:cs typeface="Consolas" panose="020B0609020204030204" pitchFamily="49" charset="0"/>
              </a:rPr>
              <a:t> f1</a:t>
            </a:r>
            <a:r>
              <a:rPr lang="en-US" sz="900" dirty="0" err="1">
                <a:latin typeface="Consolas" panose="020B0609020204030204" pitchFamily="49" charset="0"/>
                <a:cs typeface="Consolas" panose="020B0609020204030204" pitchFamily="49" charset="0"/>
              </a:rPr>
              <a:t>.</a:t>
            </a:r>
            <a:r>
              <a:rPr lang="en-US" sz="900">
                <a:solidFill>
                  <a:srgbClr val="FEA400"/>
                </a:solidFill>
                <a:latin typeface="Consolas" panose="020B0609020204030204" pitchFamily="49" charset="0"/>
                <a:cs typeface="Consolas" panose="020B0609020204030204" pitchFamily="49" charset="0"/>
              </a:rPr>
              <a:t>Add</a:t>
            </a:r>
            <a:r>
              <a:rPr lang="en-US" sz="900">
                <a:latin typeface="Consolas" panose="020B0609020204030204" pitchFamily="49" charset="0"/>
              </a:rPr>
              <a:t>(</a:t>
            </a:r>
            <a:r>
              <a:rPr lang="en-US" sz="900" dirty="0" err="1">
                <a:solidFill>
                  <a:srgbClr val="0070C0"/>
                </a:solidFill>
                <a:latin typeface="Consolas" panose="020B0609020204030204" pitchFamily="49" charset="0"/>
                <a:cs typeface="Consolas" panose="020B0609020204030204" pitchFamily="49" charset="0"/>
              </a:rPr>
              <a:t>f2</a:t>
            </a:r>
            <a:r>
              <a:rPr lang="en-US" sz="900">
                <a:latin typeface="Consolas" panose="020B0609020204030204" pitchFamily="49" charset="0"/>
              </a:rPr>
              <a:t>)</a:t>
            </a:r>
            <a:r>
              <a:rPr lang="en-US" sz="900" dirty="0">
                <a:latin typeface="Consolas" panose="020B0609020204030204" pitchFamily="49" charset="0"/>
                <a:cs typeface="Consolas" panose="020B0609020204030204" pitchFamily="49" charset="0"/>
              </a:rPr>
              <a:t>;</a:t>
            </a:r>
          </a:p>
          <a:p>
            <a:pPr marL="51435" indent="0">
              <a:spcBef>
                <a:spcPts val="0"/>
              </a:spcBef>
              <a:buNone/>
            </a:pPr>
            <a:r>
              <a:rPr lang="en-US" sz="900" dirty="0" err="1">
                <a:solidFill>
                  <a:srgbClr val="0432FF"/>
                </a:solidFill>
                <a:latin typeface="Consolas" panose="020B0609020204030204" pitchFamily="49" charset="0"/>
                <a:cs typeface="Consolas" panose="020B0609020204030204" pitchFamily="49" charset="0"/>
              </a:rPr>
              <a:t>        </a:t>
            </a:r>
            <a:r>
              <a:rPr lang="en-US" sz="900" dirty="0" err="1">
                <a:solidFill>
                  <a:srgbClr val="0432FF"/>
                </a:solidFill>
                <a:highlight>
                  <a:srgbClr val="FFFF00"/>
                </a:highlight>
                <a:latin typeface="Consolas" panose="020B0609020204030204" pitchFamily="49" charset="0"/>
                <a:cs typeface="Consolas" panose="020B0609020204030204" pitchFamily="49" charset="0"/>
              </a:rPr>
              <a:t>Fraction</a:t>
            </a:r>
            <a:r>
              <a:rPr lang="en-US" sz="900" dirty="0" err="1">
                <a:solidFill>
                  <a:srgbClr val="FF0000"/>
                </a:solidFill>
                <a:highlight>
                  <a:srgbClr val="FFFF00"/>
                </a:highlight>
                <a:latin typeface="Consolas" panose="020B0609020204030204" pitchFamily="49" charset="0"/>
                <a:cs typeface="Consolas" panose="020B0609020204030204" pitchFamily="49" charset="0"/>
              </a:rPr>
              <a:t> </a:t>
            </a:r>
            <a:r>
              <a:rPr lang="en-US" sz="900" dirty="0" err="1">
                <a:solidFill>
                  <a:srgbClr val="0070C0"/>
                </a:solidFill>
                <a:highlight>
                  <a:srgbClr val="FFFF00"/>
                </a:highlight>
                <a:latin typeface="Consolas" panose="020B0609020204030204" pitchFamily="49" charset="0"/>
                <a:cs typeface="Consolas" panose="020B0609020204030204" pitchFamily="49" charset="0"/>
              </a:rPr>
              <a:t>sum2 </a:t>
            </a:r>
            <a:r>
              <a:rPr lang="en-US" sz="900" dirty="0" err="1">
                <a:highlight>
                  <a:srgbClr val="FFFF00"/>
                </a:highlight>
                <a:latin typeface="Consolas" panose="020B0609020204030204" pitchFamily="49" charset="0"/>
                <a:cs typeface="Consolas" panose="020B0609020204030204" pitchFamily="49" charset="0"/>
              </a:rPr>
              <a:t>=</a:t>
            </a:r>
            <a:r>
              <a:rPr lang="en-US" sz="900" dirty="0" err="1">
                <a:solidFill>
                  <a:srgbClr val="0070C0"/>
                </a:solidFill>
                <a:highlight>
                  <a:srgbClr val="FFFF00"/>
                </a:highlight>
                <a:latin typeface="Consolas" panose="020B0609020204030204" pitchFamily="49" charset="0"/>
                <a:cs typeface="Consolas" panose="020B0609020204030204" pitchFamily="49" charset="0"/>
              </a:rPr>
              <a:t> f1 </a:t>
            </a:r>
            <a:r>
              <a:rPr lang="en-US" sz="900">
                <a:highlight>
                  <a:srgbClr val="FFFF00"/>
                </a:highlight>
                <a:latin typeface="Consolas" panose="020B0609020204030204" pitchFamily="49" charset="0"/>
              </a:rPr>
              <a:t>+ </a:t>
            </a:r>
            <a:r>
              <a:rPr lang="en-US" sz="900" dirty="0" err="1">
                <a:solidFill>
                  <a:srgbClr val="0070C0"/>
                </a:solidFill>
                <a:highlight>
                  <a:srgbClr val="FFFF00"/>
                </a:highlight>
                <a:latin typeface="Consolas" panose="020B0609020204030204" pitchFamily="49" charset="0"/>
                <a:cs typeface="Consolas" panose="020B0609020204030204" pitchFamily="49" charset="0"/>
              </a:rPr>
              <a:t>f2</a:t>
            </a:r>
            <a:r>
              <a:rPr lang="en-US" sz="900" dirty="0">
                <a:highlight>
                  <a:srgbClr val="FFFF00"/>
                </a:highlight>
                <a:latin typeface="Consolas" panose="020B0609020204030204" pitchFamily="49" charset="0"/>
                <a:cs typeface="Consolas" panose="020B0609020204030204" pitchFamily="49" charset="0"/>
              </a:rPr>
              <a:t>;</a:t>
            </a:r>
            <a:endParaRPr lang="en-US" sz="900">
              <a:solidFill>
                <a:srgbClr val="C00000"/>
              </a:solidFill>
              <a:highlight>
                <a:srgbClr val="FFFF00"/>
              </a:highlight>
              <a:latin typeface="Consolas" panose="020B0609020204030204" pitchFamily="49" charset="0"/>
              <a:cs typeface="Consolas" panose="020B0609020204030204" pitchFamily="49" charset="0"/>
            </a:endParaRPr>
          </a:p>
          <a:p>
            <a:pPr marL="51435" indent="0">
              <a:spcBef>
                <a:spcPts val="0"/>
              </a:spcBef>
              <a:buNone/>
            </a:pPr>
            <a:r>
              <a:rPr lang="en-US" sz="900">
                <a:latin typeface="Consolas" panose="020B0609020204030204" pitchFamily="49" charset="0"/>
                <a:cs typeface="Consolas" panose="020B0609020204030204" pitchFamily="49" charset="0"/>
              </a:rPr>
              <a:t>    }</a:t>
            </a:r>
          </a:p>
          <a:p>
            <a:pPr marL="51435" indent="0">
              <a:spcBef>
                <a:spcPts val="0"/>
              </a:spcBef>
              <a:buNone/>
            </a:pPr>
            <a:r>
              <a:rPr lang="en-US" sz="900" dirty="0">
                <a:latin typeface="Consolas" panose="020B0609020204030204" pitchFamily="49" charset="0"/>
                <a:cs typeface="Consolas" panose="020B0609020204030204" pitchFamily="49" charset="0"/>
              </a:rPr>
              <a:t>}</a:t>
            </a:r>
          </a:p>
          <a:p>
            <a:pPr marL="51435" marR="0" lvl="0" indent="0" algn="l" defTabSz="914400" rtl="0" eaLnBrk="1" fontAlgn="auto" latinLnBrk="0" hangingPunct="1">
              <a:lnSpc>
                <a:spcPct val="100000"/>
              </a:lnSpc>
              <a:spcBef>
                <a:spcPts val="0"/>
              </a:spcBef>
              <a:spcAft>
                <a:spcPts val="0"/>
              </a:spcAft>
              <a:buClrTx/>
              <a:buSzPct val="95000"/>
              <a:buFont typeface="Wingdings"/>
              <a:buNone/>
              <a:tabLst/>
              <a:defRPr/>
            </a:pPr>
            <a:endParaRPr kumimoji="0" lang="en-US" sz="900" b="0" i="0" u="none" strike="noStrike" kern="1200" cap="none" spc="0" normalizeH="0" baseline="0" noProof="0">
              <a:ln>
                <a:noFill/>
              </a:ln>
              <a:solidFill>
                <a:prstClr val="black"/>
              </a:solidFill>
              <a:effectLst/>
              <a:uLnTx/>
              <a:uFillTx/>
              <a:latin typeface="Consolas" panose="020B0609020204030204" pitchFamily="49" charset="0"/>
            </a:endParaRPr>
          </a:p>
        </p:txBody>
      </p:sp>
      <p:sp>
        <p:nvSpPr>
          <p:cNvPr id="10" name="Line Callout 2 9">
            <a:extLst>
              <a:ext uri="{FF2B5EF4-FFF2-40B4-BE49-F238E27FC236}">
                <a16:creationId xmlns:a16="http://schemas.microsoft.com/office/drawing/2014/main" id="{8ADCD01B-2DC2-BA25-D5B3-509504D81D23}"/>
              </a:ext>
            </a:extLst>
          </p:cNvPr>
          <p:cNvSpPr/>
          <p:nvPr/>
        </p:nvSpPr>
        <p:spPr>
          <a:xfrm>
            <a:off x="4939990" y="3783146"/>
            <a:ext cx="1876831" cy="853353"/>
          </a:xfrm>
          <a:prstGeom prst="borderCallout2">
            <a:avLst>
              <a:gd name="adj1" fmla="val 2267"/>
              <a:gd name="adj2" fmla="val 47218"/>
              <a:gd name="adj3" fmla="val -28348"/>
              <a:gd name="adj4" fmla="val 45803"/>
              <a:gd name="adj5" fmla="val -51226"/>
              <a:gd name="adj6" fmla="val 44590"/>
            </a:avLst>
          </a:prstGeom>
        </p:spPr>
        <p:style>
          <a:lnRef idx="1">
            <a:schemeClr val="accent5"/>
          </a:lnRef>
          <a:fillRef idx="2">
            <a:schemeClr val="accent5"/>
          </a:fillRef>
          <a:effectRef idx="1">
            <a:schemeClr val="accent5"/>
          </a:effectRef>
          <a:fontRef idx="minor">
            <a:schemeClr val="dk1"/>
          </a:fontRef>
        </p:style>
        <p:txBody>
          <a:bodyPr rtlCol="0" anchor="ctr"/>
          <a:lstStyle/>
          <a:p>
            <a:pPr algn="just"/>
            <a:r>
              <a:rPr lang="vi-VN" sz="1000">
                <a:solidFill>
                  <a:schemeClr val="tx1"/>
                </a:solidFill>
                <a:latin typeface="Roboto" panose="02000000000000000000" pitchFamily="2" charset="0"/>
                <a:ea typeface="Roboto" panose="02000000000000000000" pitchFamily="2" charset="0"/>
              </a:rPr>
              <a:t>Muốn gọi được như thế này cần định nghĩa </a:t>
            </a:r>
            <a:r>
              <a:rPr lang="vi-VN" sz="1000">
                <a:solidFill>
                  <a:srgbClr val="C00000"/>
                </a:solidFill>
                <a:latin typeface="Roboto" panose="02000000000000000000" pitchFamily="2" charset="0"/>
                <a:ea typeface="Roboto" panose="02000000000000000000" pitchFamily="2" charset="0"/>
              </a:rPr>
              <a:t>toán tử “+” đối với kiểu dữ liệu Fraction</a:t>
            </a:r>
            <a:r>
              <a:rPr lang="vi-VN" sz="1000">
                <a:solidFill>
                  <a:schemeClr val="tx1"/>
                </a:solidFill>
                <a:latin typeface="Roboto" panose="02000000000000000000" pitchFamily="2" charset="0"/>
                <a:ea typeface="Roboto" panose="02000000000000000000" pitchFamily="2" charset="0"/>
              </a:rPr>
              <a:t> </a:t>
            </a:r>
            <a:r>
              <a:rPr lang="vi-VN" sz="1000">
                <a:solidFill>
                  <a:schemeClr val="tx1"/>
                </a:solidFill>
                <a:latin typeface="Roboto" panose="02000000000000000000" pitchFamily="2" charset="0"/>
                <a:ea typeface="Roboto" panose="02000000000000000000" pitchFamily="2" charset="0"/>
                <a:sym typeface="Wingdings" pitchFamily="2" charset="2"/>
              </a:rPr>
              <a:t> </a:t>
            </a:r>
            <a:r>
              <a:rPr lang="vi-VN" sz="1000" b="1">
                <a:solidFill>
                  <a:schemeClr val="tx1"/>
                </a:solidFill>
                <a:latin typeface="Roboto" panose="02000000000000000000" pitchFamily="2" charset="0"/>
                <a:ea typeface="Roboto" panose="02000000000000000000" pitchFamily="2" charset="0"/>
                <a:sym typeface="Wingdings" pitchFamily="2" charset="2"/>
              </a:rPr>
              <a:t>Nạp chồng toán tử (operator overloading)</a:t>
            </a:r>
            <a:endParaRPr lang="en-VN" sz="1000" b="1">
              <a:solidFill>
                <a:schemeClr val="tx1"/>
              </a:solidFill>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4007626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3"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strips(upRight)">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B75EB-42E3-C744-9CAF-7D2DB53CDAC0}"/>
              </a:ext>
            </a:extLst>
          </p:cNvPr>
          <p:cNvSpPr>
            <a:spLocks noGrp="1"/>
          </p:cNvSpPr>
          <p:nvPr>
            <p:ph type="title"/>
          </p:nvPr>
        </p:nvSpPr>
        <p:spPr/>
        <p:txBody>
          <a:bodyPr/>
          <a:lstStyle/>
          <a:p>
            <a:r>
              <a:rPr lang="en-US"/>
              <a:t>Operator overloading</a:t>
            </a:r>
            <a:endParaRPr lang="en-VN"/>
          </a:p>
        </p:txBody>
      </p:sp>
      <p:sp>
        <p:nvSpPr>
          <p:cNvPr id="3" name="Text Placeholder 2">
            <a:extLst>
              <a:ext uri="{FF2B5EF4-FFF2-40B4-BE49-F238E27FC236}">
                <a16:creationId xmlns:a16="http://schemas.microsoft.com/office/drawing/2014/main" id="{915ED961-82CE-F140-B979-1794E0DE9605}"/>
              </a:ext>
            </a:extLst>
          </p:cNvPr>
          <p:cNvSpPr>
            <a:spLocks noGrp="1"/>
          </p:cNvSpPr>
          <p:nvPr>
            <p:ph type="body" idx="1"/>
          </p:nvPr>
        </p:nvSpPr>
        <p:spPr>
          <a:xfrm>
            <a:off x="610706" y="1327350"/>
            <a:ext cx="5637694" cy="3624750"/>
          </a:xfrm>
        </p:spPr>
        <p:txBody>
          <a:bodyPr/>
          <a:lstStyle/>
          <a:p>
            <a:pPr algn="just">
              <a:buFont typeface="Wingdings" pitchFamily="2" charset="2"/>
              <a:buChar char="§"/>
            </a:pPr>
            <a:r>
              <a:rPr lang="vi-VN" sz="2000">
                <a:solidFill>
                  <a:schemeClr val="accent5"/>
                </a:solidFill>
              </a:rPr>
              <a:t>Cú pháp: </a:t>
            </a:r>
            <a:r>
              <a:rPr lang="vi-VN" sz="2000">
                <a:solidFill>
                  <a:schemeClr val="tx1"/>
                </a:solidFill>
              </a:rPr>
              <a:t>sử dụng từ khóa “</a:t>
            </a:r>
            <a:r>
              <a:rPr lang="vi-VN" sz="2000">
                <a:solidFill>
                  <a:srgbClr val="0432FF"/>
                </a:solidFill>
              </a:rPr>
              <a:t>operator</a:t>
            </a:r>
            <a:r>
              <a:rPr lang="vi-VN" sz="2000">
                <a:solidFill>
                  <a:schemeClr val="tx1"/>
                </a:solidFill>
              </a:rPr>
              <a:t>”</a:t>
            </a:r>
          </a:p>
          <a:p>
            <a:pPr lvl="1" algn="just">
              <a:buFont typeface="System Font Regular"/>
              <a:buChar char="□"/>
            </a:pPr>
            <a:r>
              <a:rPr lang="vi-VN" sz="1600">
                <a:solidFill>
                  <a:srgbClr val="C00000"/>
                </a:solidFill>
              </a:rPr>
              <a:t>Bắt buộc dùng </a:t>
            </a:r>
            <a:r>
              <a:rPr lang="vi-VN" sz="1600">
                <a:solidFill>
                  <a:schemeClr val="tx1"/>
                </a:solidFill>
              </a:rPr>
              <a:t>từ khóa </a:t>
            </a:r>
            <a:r>
              <a:rPr lang="vi-VN" sz="1600">
                <a:solidFill>
                  <a:srgbClr val="0432FF"/>
                </a:solidFill>
              </a:rPr>
              <a:t>public</a:t>
            </a:r>
            <a:r>
              <a:rPr lang="vi-VN" sz="1600">
                <a:solidFill>
                  <a:schemeClr val="tx1"/>
                </a:solidFill>
              </a:rPr>
              <a:t> và </a:t>
            </a:r>
            <a:r>
              <a:rPr lang="vi-VN" sz="1600">
                <a:solidFill>
                  <a:srgbClr val="0432FF"/>
                </a:solidFill>
              </a:rPr>
              <a:t>static</a:t>
            </a:r>
          </a:p>
          <a:p>
            <a:pPr lvl="1" algn="just">
              <a:buFont typeface="System Font Regular"/>
              <a:buChar char="□"/>
            </a:pPr>
            <a:r>
              <a:rPr lang="vi-VN" sz="1600">
                <a:solidFill>
                  <a:schemeClr val="tx1"/>
                </a:solidFill>
              </a:rPr>
              <a:t>Nếu là </a:t>
            </a:r>
            <a:r>
              <a:rPr lang="vi-VN" sz="1600">
                <a:solidFill>
                  <a:srgbClr val="C00000"/>
                </a:solidFill>
              </a:rPr>
              <a:t>toán tử 1 ngôi </a:t>
            </a:r>
            <a:r>
              <a:rPr lang="vi-VN" sz="1600">
                <a:solidFill>
                  <a:schemeClr val="tx1"/>
                </a:solidFill>
              </a:rPr>
              <a:t>(++,  --,  !, …) thì </a:t>
            </a:r>
            <a:r>
              <a:rPr lang="vi-VN" sz="1600">
                <a:solidFill>
                  <a:srgbClr val="C00000"/>
                </a:solidFill>
              </a:rPr>
              <a:t>cần 1 tham số</a:t>
            </a:r>
            <a:r>
              <a:rPr lang="vi-VN" sz="1600">
                <a:solidFill>
                  <a:schemeClr val="tx1"/>
                </a:solidFill>
              </a:rPr>
              <a:t>. Nếu là </a:t>
            </a:r>
            <a:r>
              <a:rPr lang="vi-VN" sz="1600">
                <a:solidFill>
                  <a:srgbClr val="C00000"/>
                </a:solidFill>
              </a:rPr>
              <a:t>toán tử 2 ngôi </a:t>
            </a:r>
            <a:r>
              <a:rPr lang="vi-VN" sz="1600">
                <a:solidFill>
                  <a:schemeClr val="tx1"/>
                </a:solidFill>
              </a:rPr>
              <a:t>(+, –, *, /, %, &gt;, &lt;, &gt;=, &lt;=&lt; !=, …) thì </a:t>
            </a:r>
            <a:r>
              <a:rPr lang="vi-VN" sz="1600">
                <a:solidFill>
                  <a:srgbClr val="C00000"/>
                </a:solidFill>
              </a:rPr>
              <a:t>cần 2 tham số</a:t>
            </a:r>
          </a:p>
          <a:p>
            <a:pPr lvl="1" algn="just">
              <a:buFont typeface="System Font Regular"/>
              <a:buChar char="□"/>
            </a:pPr>
            <a:r>
              <a:rPr lang="vi-VN" sz="1600">
                <a:solidFill>
                  <a:schemeClr val="tx1"/>
                </a:solidFill>
              </a:rPr>
              <a:t>Trong tham số, </a:t>
            </a:r>
            <a:r>
              <a:rPr lang="vi-VN" sz="1600">
                <a:solidFill>
                  <a:srgbClr val="C00000"/>
                </a:solidFill>
              </a:rPr>
              <a:t>phải có ít nhất 1 tham số thuộc kiểu dữ liệu đang định nghĩa operator</a:t>
            </a:r>
          </a:p>
          <a:p>
            <a:pPr marL="57150" indent="0" algn="just">
              <a:buNone/>
            </a:pPr>
            <a:endParaRPr lang="vi-VN" sz="2000">
              <a:solidFill>
                <a:schemeClr val="tx1"/>
              </a:solidFill>
            </a:endParaRPr>
          </a:p>
          <a:p>
            <a:pPr algn="just">
              <a:buFont typeface="Wingdings" pitchFamily="2" charset="2"/>
              <a:buChar char="§"/>
            </a:pPr>
            <a:endParaRPr lang="vi-VN" sz="2000">
              <a:solidFill>
                <a:schemeClr val="tx1"/>
              </a:solidFill>
            </a:endParaRPr>
          </a:p>
        </p:txBody>
      </p:sp>
      <p:sp>
        <p:nvSpPr>
          <p:cNvPr id="10" name="Slide Number Placeholder 9">
            <a:extLst>
              <a:ext uri="{FF2B5EF4-FFF2-40B4-BE49-F238E27FC236}">
                <a16:creationId xmlns:a16="http://schemas.microsoft.com/office/drawing/2014/main" id="{E0492333-E1FD-0743-A73D-1995560B0D93}"/>
              </a:ext>
            </a:extLst>
          </p:cNvPr>
          <p:cNvSpPr>
            <a:spLocks noGrp="1"/>
          </p:cNvSpPr>
          <p:nvPr>
            <p:ph type="sldNum" idx="12"/>
          </p:nvPr>
        </p:nvSpPr>
        <p:spPr/>
        <p:txBody>
          <a:bodyPr/>
          <a:lstStyle/>
          <a:p>
            <a:fld id="{00000000-1234-1234-1234-123412341234}" type="slidenum">
              <a:rPr lang="en"/>
              <a:pPr/>
              <a:t>31</a:t>
            </a:fld>
            <a:endParaRPr lang="en"/>
          </a:p>
        </p:txBody>
      </p:sp>
      <p:sp>
        <p:nvSpPr>
          <p:cNvPr id="5" name="Content Placeholder 5">
            <a:extLst>
              <a:ext uri="{FF2B5EF4-FFF2-40B4-BE49-F238E27FC236}">
                <a16:creationId xmlns:a16="http://schemas.microsoft.com/office/drawing/2014/main" id="{34B8B1A4-C608-0382-3F5E-53C2DCE36EE7}"/>
              </a:ext>
            </a:extLst>
          </p:cNvPr>
          <p:cNvSpPr txBox="1">
            <a:spLocks/>
          </p:cNvSpPr>
          <p:nvPr/>
        </p:nvSpPr>
        <p:spPr>
          <a:xfrm>
            <a:off x="609600" y="3756867"/>
            <a:ext cx="5713500" cy="879633"/>
          </a:xfrm>
          <a:prstGeom prst="rect">
            <a:avLst/>
          </a:prstGeom>
          <a:solidFill>
            <a:sysClr val="window" lastClr="FFFFFF"/>
          </a:solidFill>
          <a:ln>
            <a:solidFill>
              <a:schemeClr val="accent2"/>
            </a:solidFill>
          </a:ln>
          <a:effectLst>
            <a:outerShdw blurRad="127000" dist="63500" dir="2700000" algn="tl" rotWithShape="0">
              <a:prstClr val="black">
                <a:alpha val="40000"/>
              </a:prstClr>
            </a:outerShdw>
          </a:effectLst>
        </p:spPr>
        <p:txBody>
          <a:bodyPr>
            <a:noAutofit/>
          </a:bodyPr>
          <a:lstStyle>
            <a:lvl1pPr marL="308610" indent="-257175" algn="l" rtl="0" eaLnBrk="1" latinLnBrk="0" hangingPunct="1">
              <a:spcBef>
                <a:spcPts val="525"/>
              </a:spcBef>
              <a:buSzPct val="95000"/>
              <a:buFont typeface="Wingdings"/>
              <a:buChar char=""/>
              <a:defRPr sz="1500" kern="1200" spc="0">
                <a:solidFill>
                  <a:schemeClr val="tx1"/>
                </a:solidFill>
                <a:latin typeface="+mn-lt"/>
                <a:ea typeface="+mn-ea"/>
                <a:cs typeface="Arial" pitchFamily="34" charset="0"/>
              </a:defRPr>
            </a:lvl1pPr>
            <a:lvl2pPr marL="555498" indent="-214313" algn="l" rtl="0" eaLnBrk="1" latinLnBrk="0" hangingPunct="1">
              <a:spcBef>
                <a:spcPct val="20000"/>
              </a:spcBef>
              <a:buClr>
                <a:schemeClr val="accent2"/>
              </a:buClr>
              <a:buSzPct val="90000"/>
              <a:buFont typeface="Wingdings"/>
              <a:buChar char=""/>
              <a:defRPr sz="1350" kern="1200" spc="0">
                <a:solidFill>
                  <a:schemeClr val="tx1"/>
                </a:solidFill>
                <a:latin typeface="+mn-lt"/>
                <a:ea typeface="+mn-ea"/>
                <a:cs typeface="Arial" pitchFamily="34" charset="0"/>
              </a:defRPr>
            </a:lvl2pPr>
            <a:lvl3pPr marL="747522" indent="-171450" algn="l" rtl="0" eaLnBrk="1" latinLnBrk="0" hangingPunct="1">
              <a:spcBef>
                <a:spcPct val="20000"/>
              </a:spcBef>
              <a:buClr>
                <a:schemeClr val="accent2"/>
              </a:buClr>
              <a:buFont typeface="Wingdings 2"/>
              <a:buChar char=""/>
              <a:defRPr sz="1200" kern="1200" spc="0">
                <a:solidFill>
                  <a:schemeClr val="tx1"/>
                </a:solidFill>
                <a:latin typeface="+mn-lt"/>
                <a:ea typeface="+mn-ea"/>
                <a:cs typeface="Arial" pitchFamily="34" charset="0"/>
              </a:defRPr>
            </a:lvl3pPr>
            <a:lvl4pPr marL="946404" indent="-171450" algn="l" rtl="0" eaLnBrk="1" latinLnBrk="0" hangingPunct="1">
              <a:spcBef>
                <a:spcPct val="20000"/>
              </a:spcBef>
              <a:buClr>
                <a:schemeClr val="accent3"/>
              </a:buClr>
              <a:buFont typeface="Wingdings 3"/>
              <a:buChar char=""/>
              <a:defRPr sz="1200" kern="1200" spc="0">
                <a:solidFill>
                  <a:schemeClr val="tx1"/>
                </a:solidFill>
                <a:latin typeface="+mn-lt"/>
                <a:ea typeface="+mn-ea"/>
                <a:cs typeface="Arial" pitchFamily="34" charset="0"/>
              </a:defRPr>
            </a:lvl4pPr>
            <a:lvl5pPr marL="1110996" indent="-157734" algn="l" rtl="0" eaLnBrk="1" latinLnBrk="0" hangingPunct="1">
              <a:spcBef>
                <a:spcPct val="20000"/>
              </a:spcBef>
              <a:buClr>
                <a:schemeClr val="accent3"/>
              </a:buClr>
              <a:buFont typeface="Wingdings 2"/>
              <a:buChar char=""/>
              <a:defRPr sz="1050" kern="1200" spc="0">
                <a:solidFill>
                  <a:schemeClr val="tx1"/>
                </a:solidFill>
                <a:latin typeface="+mn-lt"/>
                <a:ea typeface="+mn-ea"/>
                <a:cs typeface="Arial" pitchFamily="34" charset="0"/>
              </a:defRPr>
            </a:lvl5pPr>
            <a:lvl6pPr marL="1282446" indent="-157734" algn="l" rtl="0" eaLnBrk="1" latinLnBrk="0" hangingPunct="1">
              <a:spcBef>
                <a:spcPct val="20000"/>
              </a:spcBef>
              <a:buClr>
                <a:schemeClr val="accent3"/>
              </a:buClr>
              <a:buFont typeface="Wingdings 2"/>
              <a:buChar char=""/>
              <a:defRPr sz="1350" kern="1200">
                <a:solidFill>
                  <a:schemeClr val="tx1"/>
                </a:solidFill>
                <a:latin typeface="+mn-lt"/>
                <a:ea typeface="+mn-ea"/>
                <a:cs typeface="+mn-cs"/>
              </a:defRPr>
            </a:lvl6pPr>
            <a:lvl7pPr marL="1426464"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7pPr>
            <a:lvl8pPr marL="1570482"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8pPr>
            <a:lvl9pPr marL="1714500"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9pPr>
            <a:extLst/>
          </a:lstStyle>
          <a:p>
            <a:pPr marL="51435" indent="0">
              <a:buNone/>
            </a:pPr>
            <a:r>
              <a:rPr lang="en-US" sz="1200">
                <a:solidFill>
                  <a:srgbClr val="0000FF"/>
                </a:solidFill>
                <a:latin typeface="Consolas" panose="020B0609020204030204" pitchFamily="49" charset="0"/>
                <a:cs typeface="Consolas" panose="020B0609020204030204" pitchFamily="49" charset="0"/>
              </a:rPr>
              <a:t>public static </a:t>
            </a:r>
            <a:r>
              <a:rPr lang="en-US" sz="1200" i="1">
                <a:solidFill>
                  <a:schemeClr val="accent5"/>
                </a:solidFill>
                <a:latin typeface="Consolas" panose="020B0609020204030204" pitchFamily="49" charset="0"/>
                <a:cs typeface="Consolas" panose="020B0609020204030204" pitchFamily="49" charset="0"/>
              </a:rPr>
              <a:t>&lt;return-type&gt; </a:t>
            </a:r>
            <a:r>
              <a:rPr lang="en-US" sz="1200">
                <a:solidFill>
                  <a:srgbClr val="0000FF"/>
                </a:solidFill>
                <a:latin typeface="Consolas" panose="020B0609020204030204" pitchFamily="49" charset="0"/>
                <a:cs typeface="Consolas" panose="020B0609020204030204" pitchFamily="49" charset="0"/>
              </a:rPr>
              <a:t>operator </a:t>
            </a:r>
            <a:r>
              <a:rPr lang="en-US" sz="1200">
                <a:solidFill>
                  <a:schemeClr val="accent5"/>
                </a:solidFill>
                <a:latin typeface="Consolas" panose="020B0609020204030204" pitchFamily="49" charset="0"/>
                <a:cs typeface="Consolas" panose="020B0609020204030204" pitchFamily="49" charset="0"/>
              </a:rPr>
              <a:t>&lt;operator-sign&gt;</a:t>
            </a:r>
            <a:r>
              <a:rPr lang="en-US" sz="1200">
                <a:solidFill>
                  <a:srgbClr val="0000FF"/>
                </a:solidFill>
                <a:latin typeface="Consolas" panose="020B0609020204030204" pitchFamily="49" charset="0"/>
                <a:cs typeface="Consolas" panose="020B0609020204030204" pitchFamily="49" charset="0"/>
              </a:rPr>
              <a:t> </a:t>
            </a:r>
            <a:r>
              <a:rPr lang="en-US" sz="1200">
                <a:latin typeface="Consolas" panose="020B0609020204030204" pitchFamily="49" charset="0"/>
                <a:cs typeface="Consolas" panose="020B0609020204030204" pitchFamily="49" charset="0"/>
              </a:rPr>
              <a:t>(parameters)</a:t>
            </a:r>
            <a:br>
              <a:rPr lang="en-US" sz="1200" dirty="0">
                <a:highlight>
                  <a:srgbClr val="FFFF00"/>
                </a:highlight>
                <a:latin typeface="Consolas" panose="020B0609020204030204" pitchFamily="49" charset="0"/>
                <a:cs typeface="Consolas" panose="020B0609020204030204" pitchFamily="49" charset="0"/>
              </a:rPr>
            </a:br>
            <a:r>
              <a:rPr lang="en-US" sz="1200" dirty="0">
                <a:latin typeface="Consolas" panose="020B0609020204030204" pitchFamily="49" charset="0"/>
                <a:cs typeface="Consolas" panose="020B0609020204030204" pitchFamily="49" charset="0"/>
              </a:rPr>
              <a:t>{</a:t>
            </a:r>
          </a:p>
          <a:p>
            <a:pPr marL="51435" indent="0">
              <a:buNone/>
            </a:pPr>
            <a:r>
              <a:rPr lang="en-US" sz="1200" dirty="0">
                <a:latin typeface="Consolas" panose="020B0609020204030204" pitchFamily="49" charset="0"/>
                <a:cs typeface="Consolas" panose="020B0609020204030204" pitchFamily="49" charset="0"/>
              </a:rPr>
              <a:t>    . . .</a:t>
            </a:r>
            <a:br>
              <a:rPr lang="en-US" sz="1200">
                <a:latin typeface="Consolas" panose="020B0609020204030204" pitchFamily="49" charset="0"/>
                <a:cs typeface="Consolas" panose="020B0609020204030204" pitchFamily="49" charset="0"/>
              </a:rPr>
            </a:br>
            <a:r>
              <a:rPr lang="en-US" sz="1200" dirty="0">
                <a:latin typeface="Consolas" panose="020B0609020204030204" pitchFamily="49" charset="0"/>
                <a:cs typeface="Consolas" panose="020B0609020204030204" pitchFamily="49" charset="0"/>
              </a:rPr>
              <a:t>}</a:t>
            </a:r>
          </a:p>
          <a:p>
            <a:pPr marL="51435" marR="0" lvl="0" indent="0" algn="l" defTabSz="914400" rtl="0" eaLnBrk="1" fontAlgn="auto" latinLnBrk="0" hangingPunct="1">
              <a:lnSpc>
                <a:spcPct val="100000"/>
              </a:lnSpc>
              <a:spcBef>
                <a:spcPts val="0"/>
              </a:spcBef>
              <a:spcAft>
                <a:spcPts val="0"/>
              </a:spcAft>
              <a:buClrTx/>
              <a:buSzPct val="95000"/>
              <a:buFont typeface="Wingdings"/>
              <a:buNone/>
              <a:tabLst/>
              <a:defRPr/>
            </a:pPr>
            <a:endParaRPr kumimoji="0" lang="en-US" sz="1200" b="0" i="0" u="none" strike="noStrike" kern="1200" cap="none" spc="0" normalizeH="0" baseline="0" noProof="0">
              <a:ln>
                <a:noFill/>
              </a:ln>
              <a:solidFill>
                <a:prstClr val="black"/>
              </a:solidFill>
              <a:effectLst/>
              <a:uLnTx/>
              <a:uFillTx/>
              <a:latin typeface="Consolas" panose="020B0609020204030204" pitchFamily="49" charset="0"/>
            </a:endParaRPr>
          </a:p>
        </p:txBody>
      </p:sp>
    </p:spTree>
    <p:extLst>
      <p:ext uri="{BB962C8B-B14F-4D97-AF65-F5344CB8AC3E}">
        <p14:creationId xmlns:p14="http://schemas.microsoft.com/office/powerpoint/2010/main" val="11186062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B75EB-42E3-C744-9CAF-7D2DB53CDAC0}"/>
              </a:ext>
            </a:extLst>
          </p:cNvPr>
          <p:cNvSpPr>
            <a:spLocks noGrp="1"/>
          </p:cNvSpPr>
          <p:nvPr>
            <p:ph type="title"/>
          </p:nvPr>
        </p:nvSpPr>
        <p:spPr/>
        <p:txBody>
          <a:bodyPr/>
          <a:lstStyle/>
          <a:p>
            <a:r>
              <a:rPr lang="en-US"/>
              <a:t>Operator overloading</a:t>
            </a:r>
            <a:endParaRPr lang="en-VN"/>
          </a:p>
        </p:txBody>
      </p:sp>
      <p:sp>
        <p:nvSpPr>
          <p:cNvPr id="3" name="Text Placeholder 2">
            <a:extLst>
              <a:ext uri="{FF2B5EF4-FFF2-40B4-BE49-F238E27FC236}">
                <a16:creationId xmlns:a16="http://schemas.microsoft.com/office/drawing/2014/main" id="{915ED961-82CE-F140-B979-1794E0DE9605}"/>
              </a:ext>
            </a:extLst>
          </p:cNvPr>
          <p:cNvSpPr>
            <a:spLocks noGrp="1"/>
          </p:cNvSpPr>
          <p:nvPr>
            <p:ph type="body" idx="1"/>
          </p:nvPr>
        </p:nvSpPr>
        <p:spPr/>
        <p:txBody>
          <a:bodyPr/>
          <a:lstStyle/>
          <a:p>
            <a:pPr algn="just">
              <a:buSzPct val="100000"/>
              <a:buFont typeface="Wingdings" pitchFamily="2" charset="2"/>
              <a:buChar char="§"/>
            </a:pPr>
            <a:r>
              <a:rPr lang="en-VN" sz="2000"/>
              <a:t>Nạp chồng toán tử 2 ngôi “</a:t>
            </a:r>
            <a:r>
              <a:rPr lang="en-VN" sz="2000">
                <a:solidFill>
                  <a:srgbClr val="C00000"/>
                </a:solidFill>
              </a:rPr>
              <a:t>+</a:t>
            </a:r>
            <a:r>
              <a:rPr lang="en-VN" sz="2000"/>
              <a:t>”</a:t>
            </a:r>
            <a:r>
              <a:rPr lang="en-VN" sz="2000">
                <a:solidFill>
                  <a:schemeClr val="tx1"/>
                </a:solidFill>
              </a:rPr>
              <a:t> 2 phân số</a:t>
            </a:r>
          </a:p>
          <a:p>
            <a:pPr marL="57150" indent="0" algn="just">
              <a:buSzPct val="120000"/>
              <a:buNone/>
            </a:pPr>
            <a:endParaRPr lang="en-VN" sz="2000" i="1">
              <a:solidFill>
                <a:schemeClr val="tx1"/>
              </a:solidFill>
            </a:endParaRPr>
          </a:p>
          <a:p>
            <a:pPr marL="630238" lvl="1" indent="-230188" algn="just">
              <a:buClr>
                <a:srgbClr val="002060"/>
              </a:buClr>
              <a:buSzPct val="100000"/>
              <a:buFont typeface="+mj-lt"/>
              <a:buAutoNum type="alphaLcParenR"/>
            </a:pPr>
            <a:endParaRPr lang="en-VN"/>
          </a:p>
        </p:txBody>
      </p:sp>
      <p:sp>
        <p:nvSpPr>
          <p:cNvPr id="5" name="Slide Number Placeholder 4">
            <a:extLst>
              <a:ext uri="{FF2B5EF4-FFF2-40B4-BE49-F238E27FC236}">
                <a16:creationId xmlns:a16="http://schemas.microsoft.com/office/drawing/2014/main" id="{9FA95CF2-CB3B-A043-93FD-EF6EC9BE1C97}"/>
              </a:ext>
            </a:extLst>
          </p:cNvPr>
          <p:cNvSpPr>
            <a:spLocks noGrp="1"/>
          </p:cNvSpPr>
          <p:nvPr>
            <p:ph type="sldNum" idx="12"/>
          </p:nvPr>
        </p:nvSpPr>
        <p:spPr/>
        <p:txBody>
          <a:bodyPr/>
          <a:lstStyle/>
          <a:p>
            <a:fld id="{00000000-1234-1234-1234-123412341234}" type="slidenum">
              <a:rPr lang="en"/>
              <a:pPr/>
              <a:t>32</a:t>
            </a:fld>
            <a:endParaRPr lang="en"/>
          </a:p>
        </p:txBody>
      </p:sp>
      <p:sp>
        <p:nvSpPr>
          <p:cNvPr id="8" name="Content Placeholder 5">
            <a:extLst>
              <a:ext uri="{FF2B5EF4-FFF2-40B4-BE49-F238E27FC236}">
                <a16:creationId xmlns:a16="http://schemas.microsoft.com/office/drawing/2014/main" id="{E8AA87B4-7AC3-2735-A110-B7229F80ABBF}"/>
              </a:ext>
            </a:extLst>
          </p:cNvPr>
          <p:cNvSpPr txBox="1">
            <a:spLocks/>
          </p:cNvSpPr>
          <p:nvPr/>
        </p:nvSpPr>
        <p:spPr>
          <a:xfrm>
            <a:off x="41179" y="1893207"/>
            <a:ext cx="4976870" cy="3145500"/>
          </a:xfrm>
          <a:prstGeom prst="rect">
            <a:avLst/>
          </a:prstGeom>
          <a:solidFill>
            <a:sysClr val="window" lastClr="FFFFFF"/>
          </a:solidFill>
          <a:ln>
            <a:solidFill>
              <a:schemeClr val="accent2"/>
            </a:solidFill>
          </a:ln>
          <a:effectLst>
            <a:outerShdw blurRad="127000" dist="63500" dir="2700000" algn="tl" rotWithShape="0">
              <a:prstClr val="black">
                <a:alpha val="40000"/>
              </a:prstClr>
            </a:outerShdw>
          </a:effectLst>
        </p:spPr>
        <p:txBody>
          <a:bodyPr>
            <a:noAutofit/>
          </a:bodyPr>
          <a:lstStyle>
            <a:lvl1pPr marL="308610" indent="-257175" algn="l" rtl="0" eaLnBrk="1" latinLnBrk="0" hangingPunct="1">
              <a:spcBef>
                <a:spcPts val="525"/>
              </a:spcBef>
              <a:buSzPct val="95000"/>
              <a:buFont typeface="Wingdings"/>
              <a:buChar char=""/>
              <a:defRPr sz="1500" kern="1200" spc="0">
                <a:solidFill>
                  <a:schemeClr val="tx1"/>
                </a:solidFill>
                <a:latin typeface="+mn-lt"/>
                <a:ea typeface="+mn-ea"/>
                <a:cs typeface="Arial" pitchFamily="34" charset="0"/>
              </a:defRPr>
            </a:lvl1pPr>
            <a:lvl2pPr marL="555498" indent="-214313" algn="l" rtl="0" eaLnBrk="1" latinLnBrk="0" hangingPunct="1">
              <a:spcBef>
                <a:spcPct val="20000"/>
              </a:spcBef>
              <a:buClr>
                <a:schemeClr val="accent2"/>
              </a:buClr>
              <a:buSzPct val="90000"/>
              <a:buFont typeface="Wingdings"/>
              <a:buChar char=""/>
              <a:defRPr sz="1350" kern="1200" spc="0">
                <a:solidFill>
                  <a:schemeClr val="tx1"/>
                </a:solidFill>
                <a:latin typeface="+mn-lt"/>
                <a:ea typeface="+mn-ea"/>
                <a:cs typeface="Arial" pitchFamily="34" charset="0"/>
              </a:defRPr>
            </a:lvl2pPr>
            <a:lvl3pPr marL="747522" indent="-171450" algn="l" rtl="0" eaLnBrk="1" latinLnBrk="0" hangingPunct="1">
              <a:spcBef>
                <a:spcPct val="20000"/>
              </a:spcBef>
              <a:buClr>
                <a:schemeClr val="accent2"/>
              </a:buClr>
              <a:buFont typeface="Wingdings 2"/>
              <a:buChar char=""/>
              <a:defRPr sz="1200" kern="1200" spc="0">
                <a:solidFill>
                  <a:schemeClr val="tx1"/>
                </a:solidFill>
                <a:latin typeface="+mn-lt"/>
                <a:ea typeface="+mn-ea"/>
                <a:cs typeface="Arial" pitchFamily="34" charset="0"/>
              </a:defRPr>
            </a:lvl3pPr>
            <a:lvl4pPr marL="946404" indent="-171450" algn="l" rtl="0" eaLnBrk="1" latinLnBrk="0" hangingPunct="1">
              <a:spcBef>
                <a:spcPct val="20000"/>
              </a:spcBef>
              <a:buClr>
                <a:schemeClr val="accent3"/>
              </a:buClr>
              <a:buFont typeface="Wingdings 3"/>
              <a:buChar char=""/>
              <a:defRPr sz="1200" kern="1200" spc="0">
                <a:solidFill>
                  <a:schemeClr val="tx1"/>
                </a:solidFill>
                <a:latin typeface="+mn-lt"/>
                <a:ea typeface="+mn-ea"/>
                <a:cs typeface="Arial" pitchFamily="34" charset="0"/>
              </a:defRPr>
            </a:lvl4pPr>
            <a:lvl5pPr marL="1110996" indent="-157734" algn="l" rtl="0" eaLnBrk="1" latinLnBrk="0" hangingPunct="1">
              <a:spcBef>
                <a:spcPct val="20000"/>
              </a:spcBef>
              <a:buClr>
                <a:schemeClr val="accent3"/>
              </a:buClr>
              <a:buFont typeface="Wingdings 2"/>
              <a:buChar char=""/>
              <a:defRPr sz="1050" kern="1200" spc="0">
                <a:solidFill>
                  <a:schemeClr val="tx1"/>
                </a:solidFill>
                <a:latin typeface="+mn-lt"/>
                <a:ea typeface="+mn-ea"/>
                <a:cs typeface="Arial" pitchFamily="34" charset="0"/>
              </a:defRPr>
            </a:lvl5pPr>
            <a:lvl6pPr marL="1282446" indent="-157734" algn="l" rtl="0" eaLnBrk="1" latinLnBrk="0" hangingPunct="1">
              <a:spcBef>
                <a:spcPct val="20000"/>
              </a:spcBef>
              <a:buClr>
                <a:schemeClr val="accent3"/>
              </a:buClr>
              <a:buFont typeface="Wingdings 2"/>
              <a:buChar char=""/>
              <a:defRPr sz="1350" kern="1200">
                <a:solidFill>
                  <a:schemeClr val="tx1"/>
                </a:solidFill>
                <a:latin typeface="+mn-lt"/>
                <a:ea typeface="+mn-ea"/>
                <a:cs typeface="+mn-cs"/>
              </a:defRPr>
            </a:lvl6pPr>
            <a:lvl7pPr marL="1426464"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7pPr>
            <a:lvl8pPr marL="1570482"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8pPr>
            <a:lvl9pPr marL="1714500"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9pPr>
            <a:extLst/>
          </a:lstStyle>
          <a:p>
            <a:pPr marL="51435" indent="0">
              <a:spcBef>
                <a:spcPts val="0"/>
              </a:spcBef>
              <a:buNone/>
            </a:pPr>
            <a:r>
              <a:rPr lang="en-US" sz="900" dirty="0">
                <a:solidFill>
                  <a:srgbClr val="FF9800"/>
                </a:solidFill>
                <a:latin typeface="Consolas" panose="020B0609020204030204" pitchFamily="49" charset="0"/>
                <a:cs typeface="Consolas" panose="020B0609020204030204" pitchFamily="49" charset="0"/>
              </a:rPr>
              <a:t>public</a:t>
            </a:r>
            <a:r>
              <a:rPr lang="en-US" sz="900" i="1" dirty="0">
                <a:solidFill>
                  <a:srgbClr val="FF9800"/>
                </a:solidFill>
                <a:latin typeface="Consolas" panose="020B0609020204030204" pitchFamily="49" charset="0"/>
                <a:cs typeface="Consolas" panose="020B0609020204030204" pitchFamily="49" charset="0"/>
              </a:rPr>
              <a:t> </a:t>
            </a:r>
            <a:r>
              <a:rPr lang="en-US" sz="900">
                <a:solidFill>
                  <a:srgbClr val="0000FF"/>
                </a:solidFill>
                <a:latin typeface="Consolas" panose="020B0609020204030204" pitchFamily="49" charset="0"/>
                <a:cs typeface="Consolas" panose="020B0609020204030204" pitchFamily="49" charset="0"/>
              </a:rPr>
              <a:t>class </a:t>
            </a:r>
            <a:r>
              <a:rPr lang="en-US" sz="900" dirty="0" err="1">
                <a:solidFill>
                  <a:srgbClr val="FF0000"/>
                </a:solidFill>
                <a:latin typeface="Consolas" panose="020B0609020204030204" pitchFamily="49" charset="0"/>
                <a:cs typeface="Consolas" panose="020B0609020204030204" pitchFamily="49" charset="0"/>
              </a:rPr>
              <a:t>Fraction</a:t>
            </a:r>
            <a:r>
              <a:rPr lang="en-US" sz="900" dirty="0">
                <a:latin typeface="Consolas" panose="020B0609020204030204" pitchFamily="49" charset="0"/>
                <a:cs typeface="Consolas" panose="020B0609020204030204" pitchFamily="49" charset="0"/>
              </a:rPr>
              <a:t>{</a:t>
            </a:r>
            <a:br>
              <a:rPr lang="en-US" sz="900">
                <a:latin typeface="Consolas" panose="020B0609020204030204" pitchFamily="49" charset="0"/>
                <a:cs typeface="Consolas" panose="020B0609020204030204" pitchFamily="49" charset="0"/>
              </a:rPr>
            </a:br>
            <a:r>
              <a:rPr lang="en-US" sz="900" i="1">
                <a:solidFill>
                  <a:srgbClr val="C00000"/>
                </a:solidFill>
                <a:latin typeface="Consolas" panose="020B0609020204030204" pitchFamily="49" charset="0"/>
              </a:rPr>
              <a:t>    // </a:t>
            </a:r>
            <a:r>
              <a:rPr lang="en-US" sz="900" i="1" dirty="0">
                <a:solidFill>
                  <a:srgbClr val="C00000"/>
                </a:solidFill>
                <a:latin typeface="Consolas" panose="020B0609020204030204" pitchFamily="49" charset="0"/>
              </a:rPr>
              <a:t>Attributes</a:t>
            </a:r>
          </a:p>
          <a:p>
            <a:pPr marL="51435" indent="0">
              <a:spcBef>
                <a:spcPts val="0"/>
              </a:spcBef>
              <a:buNone/>
            </a:pPr>
            <a:r>
              <a:rPr lang="en-US" sz="900" dirty="0">
                <a:solidFill>
                  <a:srgbClr val="FF9800"/>
                </a:solidFill>
                <a:latin typeface="Consolas" panose="020B0609020204030204" pitchFamily="49" charset="0"/>
                <a:cs typeface="Consolas" panose="020B0609020204030204" pitchFamily="49" charset="0"/>
              </a:rPr>
              <a:t>    private</a:t>
            </a:r>
            <a:r>
              <a:rPr lang="en-US" sz="900" i="1">
                <a:solidFill>
                  <a:schemeClr val="accent5"/>
                </a:solidFill>
                <a:latin typeface="Consolas" panose="020B0609020204030204" pitchFamily="49" charset="0"/>
                <a:cs typeface="Consolas" panose="020B0609020204030204" pitchFamily="49" charset="0"/>
              </a:rPr>
              <a:t> </a:t>
            </a:r>
            <a:r>
              <a:rPr lang="en-US" sz="900">
                <a:solidFill>
                  <a:srgbClr val="0432FF"/>
                </a:solidFill>
                <a:latin typeface="Consolas" panose="020B0609020204030204" pitchFamily="49" charset="0"/>
                <a:cs typeface="Consolas" panose="020B0609020204030204" pitchFamily="49" charset="0"/>
              </a:rPr>
              <a:t>int </a:t>
            </a:r>
            <a:r>
              <a:rPr lang="en-US" sz="900">
                <a:solidFill>
                  <a:srgbClr val="0070C0"/>
                </a:solidFill>
                <a:latin typeface="Consolas" panose="020B0609020204030204" pitchFamily="49" charset="0"/>
              </a:rPr>
              <a:t>numerator</a:t>
            </a:r>
            <a:r>
              <a:rPr lang="en-US" sz="900">
                <a:latin typeface="Consolas" panose="020B0609020204030204" pitchFamily="49" charset="0"/>
                <a:cs typeface="Consolas" panose="020B0609020204030204" pitchFamily="49" charset="0"/>
              </a:rPr>
              <a:t>;</a:t>
            </a:r>
          </a:p>
          <a:p>
            <a:pPr marL="51435" indent="0">
              <a:spcBef>
                <a:spcPts val="0"/>
              </a:spcBef>
              <a:buNone/>
            </a:pPr>
            <a:r>
              <a:rPr lang="en-US" sz="900" dirty="0">
                <a:solidFill>
                  <a:srgbClr val="FF9800"/>
                </a:solidFill>
                <a:latin typeface="Consolas" panose="020B0609020204030204" pitchFamily="49" charset="0"/>
                <a:cs typeface="Consolas" panose="020B0609020204030204" pitchFamily="49" charset="0"/>
              </a:rPr>
              <a:t>    private</a:t>
            </a:r>
            <a:r>
              <a:rPr lang="en-US" sz="900" i="1">
                <a:solidFill>
                  <a:schemeClr val="accent5"/>
                </a:solidFill>
                <a:latin typeface="Consolas" panose="020B0609020204030204" pitchFamily="49" charset="0"/>
                <a:cs typeface="Consolas" panose="020B0609020204030204" pitchFamily="49" charset="0"/>
              </a:rPr>
              <a:t> </a:t>
            </a:r>
            <a:r>
              <a:rPr lang="en-US" sz="900">
                <a:solidFill>
                  <a:srgbClr val="0432FF"/>
                </a:solidFill>
                <a:latin typeface="Consolas" panose="020B0609020204030204" pitchFamily="49" charset="0"/>
                <a:cs typeface="Consolas" panose="020B0609020204030204" pitchFamily="49" charset="0"/>
              </a:rPr>
              <a:t>int </a:t>
            </a:r>
            <a:r>
              <a:rPr lang="en-US" sz="900">
                <a:solidFill>
                  <a:srgbClr val="0070C0"/>
                </a:solidFill>
                <a:latin typeface="Consolas" panose="020B0609020204030204" pitchFamily="49" charset="0"/>
              </a:rPr>
              <a:t>denominator</a:t>
            </a:r>
            <a:r>
              <a:rPr lang="en-US" sz="900">
                <a:latin typeface="Consolas" panose="020B0609020204030204" pitchFamily="49" charset="0"/>
                <a:cs typeface="Consolas" panose="020B0609020204030204" pitchFamily="49" charset="0"/>
              </a:rPr>
              <a:t>;</a:t>
            </a:r>
          </a:p>
          <a:p>
            <a:pPr marL="51435" indent="0">
              <a:spcBef>
                <a:spcPts val="0"/>
              </a:spcBef>
              <a:buNone/>
            </a:pPr>
            <a:endParaRPr lang="en-US" sz="900">
              <a:latin typeface="Consolas" panose="020B0609020204030204" pitchFamily="49" charset="0"/>
              <a:cs typeface="Consolas" panose="020B0609020204030204" pitchFamily="49" charset="0"/>
            </a:endParaRPr>
          </a:p>
          <a:p>
            <a:pPr marL="51435" indent="0">
              <a:spcBef>
                <a:spcPts val="0"/>
              </a:spcBef>
              <a:buNone/>
            </a:pPr>
            <a:r>
              <a:rPr lang="en-US" sz="900" i="1">
                <a:solidFill>
                  <a:srgbClr val="C00000"/>
                </a:solidFill>
                <a:latin typeface="Consolas" panose="020B0609020204030204" pitchFamily="49" charset="0"/>
              </a:rPr>
              <a:t>    // </a:t>
            </a:r>
            <a:r>
              <a:rPr lang="en-US" sz="900" i="1" dirty="0">
                <a:solidFill>
                  <a:srgbClr val="C00000"/>
                </a:solidFill>
                <a:latin typeface="Consolas" panose="020B0609020204030204" pitchFamily="49" charset="0"/>
              </a:rPr>
              <a:t>Constructors</a:t>
            </a:r>
          </a:p>
          <a:p>
            <a:pPr marL="51435" indent="0">
              <a:spcBef>
                <a:spcPts val="0"/>
              </a:spcBef>
              <a:buNone/>
            </a:pPr>
            <a:r>
              <a:rPr lang="en-US" sz="900" dirty="0">
                <a:solidFill>
                  <a:srgbClr val="FF9800"/>
                </a:solidFill>
                <a:latin typeface="Consolas" panose="020B0609020204030204" pitchFamily="49" charset="0"/>
                <a:cs typeface="Consolas" panose="020B0609020204030204" pitchFamily="49" charset="0"/>
              </a:rPr>
              <a:t>    public</a:t>
            </a:r>
            <a:r>
              <a:rPr lang="en-US" sz="900" i="1" dirty="0">
                <a:solidFill>
                  <a:srgbClr val="FF9800"/>
                </a:solidFill>
                <a:latin typeface="Consolas" panose="020B0609020204030204" pitchFamily="49" charset="0"/>
                <a:cs typeface="Consolas" panose="020B0609020204030204" pitchFamily="49" charset="0"/>
              </a:rPr>
              <a:t> </a:t>
            </a:r>
            <a:r>
              <a:rPr lang="en-US" sz="900" dirty="0" err="1">
                <a:solidFill>
                  <a:srgbClr val="FF0000"/>
                </a:solidFill>
                <a:latin typeface="Consolas" panose="020B0609020204030204" pitchFamily="49" charset="0"/>
                <a:cs typeface="Consolas" panose="020B0609020204030204" pitchFamily="49" charset="0"/>
              </a:rPr>
              <a:t>Fraction</a:t>
            </a:r>
            <a:r>
              <a:rPr lang="en-US" sz="900" dirty="0">
                <a:latin typeface="Consolas" panose="020B0609020204030204" pitchFamily="49" charset="0"/>
                <a:cs typeface="Consolas" panose="020B0609020204030204" pitchFamily="49" charset="0"/>
              </a:rPr>
              <a:t>(</a:t>
            </a:r>
            <a:r>
              <a:rPr lang="en-US" sz="900">
                <a:solidFill>
                  <a:srgbClr val="0432FF"/>
                </a:solidFill>
                <a:latin typeface="Consolas" panose="020B0609020204030204" pitchFamily="49" charset="0"/>
                <a:cs typeface="Consolas" panose="020B0609020204030204" pitchFamily="49" charset="0"/>
              </a:rPr>
              <a:t>int </a:t>
            </a:r>
            <a:r>
              <a:rPr lang="en-US" sz="900">
                <a:solidFill>
                  <a:srgbClr val="0070C0"/>
                </a:solidFill>
                <a:latin typeface="Consolas" panose="020B0609020204030204" pitchFamily="49" charset="0"/>
              </a:rPr>
              <a:t>numerator</a:t>
            </a:r>
            <a:r>
              <a:rPr lang="en-US" sz="900">
                <a:solidFill>
                  <a:srgbClr val="000000"/>
                </a:solidFill>
                <a:latin typeface="Consolas" panose="020B0609020204030204" pitchFamily="49" charset="0"/>
              </a:rPr>
              <a:t>,</a:t>
            </a:r>
            <a:r>
              <a:rPr lang="en-US" sz="900">
                <a:latin typeface="Consolas" panose="020B0609020204030204" pitchFamily="49" charset="0"/>
              </a:rPr>
              <a:t> </a:t>
            </a:r>
            <a:r>
              <a:rPr lang="en-US" sz="900">
                <a:solidFill>
                  <a:srgbClr val="0432FF"/>
                </a:solidFill>
                <a:latin typeface="Consolas" panose="020B0609020204030204" pitchFamily="49" charset="0"/>
                <a:cs typeface="Consolas" panose="020B0609020204030204" pitchFamily="49" charset="0"/>
              </a:rPr>
              <a:t>int </a:t>
            </a:r>
            <a:r>
              <a:rPr lang="en-US" sz="900">
                <a:solidFill>
                  <a:srgbClr val="0070C0"/>
                </a:solidFill>
                <a:latin typeface="Consolas" panose="020B0609020204030204" pitchFamily="49" charset="0"/>
              </a:rPr>
              <a:t>denominator</a:t>
            </a:r>
            <a:r>
              <a:rPr lang="en-US" sz="900" dirty="0">
                <a:latin typeface="Consolas" panose="020B0609020204030204" pitchFamily="49" charset="0"/>
                <a:cs typeface="Consolas" panose="020B0609020204030204" pitchFamily="49" charset="0"/>
              </a:rPr>
              <a:t>) </a:t>
            </a:r>
          </a:p>
          <a:p>
            <a:pPr marL="51435" indent="0">
              <a:spcBef>
                <a:spcPts val="0"/>
              </a:spcBef>
              <a:buNone/>
            </a:pPr>
            <a:r>
              <a:rPr lang="en-US" sz="900" dirty="0">
                <a:latin typeface="Consolas" panose="020B0609020204030204" pitchFamily="49" charset="0"/>
                <a:cs typeface="Consolas" panose="020B0609020204030204" pitchFamily="49" charset="0"/>
              </a:rPr>
              <a:t>    </a:t>
            </a:r>
            <a:r>
              <a:rPr lang="en-US" sz="900">
                <a:latin typeface="Consolas" panose="020B0609020204030204" pitchFamily="49" charset="0"/>
                <a:cs typeface="Consolas" panose="020B0609020204030204" pitchFamily="49" charset="0"/>
              </a:rPr>
              <a:t>{</a:t>
            </a:r>
          </a:p>
          <a:p>
            <a:pPr marL="51435" indent="0">
              <a:spcBef>
                <a:spcPts val="0"/>
              </a:spcBef>
              <a:buNone/>
            </a:pPr>
            <a:r>
              <a:rPr lang="en-US" sz="900">
                <a:solidFill>
                  <a:srgbClr val="0070C0"/>
                </a:solidFill>
                <a:latin typeface="Consolas" panose="020B0609020204030204" pitchFamily="49" charset="0"/>
              </a:rPr>
              <a:t>        </a:t>
            </a:r>
            <a:r>
              <a:rPr lang="en-US" sz="900">
                <a:solidFill>
                  <a:srgbClr val="0432FF"/>
                </a:solidFill>
                <a:latin typeface="Consolas" panose="020B0609020204030204" pitchFamily="49" charset="0"/>
                <a:cs typeface="Consolas" panose="020B0609020204030204" pitchFamily="49" charset="0"/>
              </a:rPr>
              <a:t>int </a:t>
            </a:r>
            <a:r>
              <a:rPr lang="en-US" sz="900">
                <a:solidFill>
                  <a:srgbClr val="0070C0"/>
                </a:solidFill>
                <a:latin typeface="Consolas" panose="020B0609020204030204" pitchFamily="49" charset="0"/>
              </a:rPr>
              <a:t>g </a:t>
            </a:r>
            <a:r>
              <a:rPr lang="en-US" sz="900">
                <a:solidFill>
                  <a:srgbClr val="0070C0"/>
                </a:solidFill>
                <a:latin typeface="Consolas" panose="020B0609020204030204" pitchFamily="49" charset="0"/>
                <a:cs typeface="Consolas" panose="020B0609020204030204" pitchFamily="49" charset="0"/>
              </a:rPr>
              <a:t>= </a:t>
            </a:r>
            <a:r>
              <a:rPr lang="en-US" sz="900">
                <a:solidFill>
                  <a:schemeClr val="accent5"/>
                </a:solidFill>
                <a:latin typeface="Consolas" panose="020B0609020204030204" pitchFamily="49" charset="0"/>
                <a:cs typeface="Consolas" panose="020B0609020204030204" pitchFamily="49" charset="0"/>
              </a:rPr>
              <a:t>GCD</a:t>
            </a:r>
            <a:r>
              <a:rPr lang="en-US" sz="900" dirty="0">
                <a:latin typeface="Consolas" panose="020B0609020204030204" pitchFamily="49" charset="0"/>
                <a:cs typeface="Consolas" panose="020B0609020204030204" pitchFamily="49" charset="0"/>
              </a:rPr>
              <a:t>(</a:t>
            </a:r>
            <a:r>
              <a:rPr lang="en-US" sz="900">
                <a:solidFill>
                  <a:srgbClr val="0070C0"/>
                </a:solidFill>
                <a:latin typeface="Consolas" panose="020B0609020204030204" pitchFamily="49" charset="0"/>
              </a:rPr>
              <a:t>numerator</a:t>
            </a:r>
            <a:r>
              <a:rPr lang="en-US" sz="900">
                <a:solidFill>
                  <a:srgbClr val="000000"/>
                </a:solidFill>
                <a:latin typeface="Consolas" panose="020B0609020204030204" pitchFamily="49" charset="0"/>
              </a:rPr>
              <a:t>,</a:t>
            </a:r>
            <a:r>
              <a:rPr lang="en-US" sz="900">
                <a:latin typeface="Consolas" panose="020B0609020204030204" pitchFamily="49" charset="0"/>
              </a:rPr>
              <a:t> </a:t>
            </a:r>
            <a:r>
              <a:rPr lang="en-US" sz="900">
                <a:solidFill>
                  <a:srgbClr val="0070C0"/>
                </a:solidFill>
                <a:latin typeface="Consolas" panose="020B0609020204030204" pitchFamily="49" charset="0"/>
              </a:rPr>
              <a:t>denominator</a:t>
            </a:r>
            <a:r>
              <a:rPr lang="en-US" sz="900" dirty="0">
                <a:latin typeface="Consolas" panose="020B0609020204030204" pitchFamily="49" charset="0"/>
                <a:cs typeface="Consolas" panose="020B0609020204030204" pitchFamily="49" charset="0"/>
              </a:rPr>
              <a:t>);</a:t>
            </a:r>
            <a:endParaRPr lang="en-US" sz="900">
              <a:solidFill>
                <a:srgbClr val="0070C0"/>
              </a:solidFill>
              <a:latin typeface="Consolas" panose="020B0609020204030204" pitchFamily="49" charset="0"/>
            </a:endParaRPr>
          </a:p>
          <a:p>
            <a:pPr marL="51435" indent="0">
              <a:spcBef>
                <a:spcPts val="0"/>
              </a:spcBef>
              <a:buNone/>
            </a:pPr>
            <a:r>
              <a:rPr lang="en-US" sz="900">
                <a:solidFill>
                  <a:srgbClr val="0070C0"/>
                </a:solidFill>
                <a:latin typeface="Consolas" panose="020B0609020204030204" pitchFamily="49" charset="0"/>
              </a:rPr>
              <a:t>        </a:t>
            </a:r>
            <a:r>
              <a:rPr lang="en-US" sz="900">
                <a:solidFill>
                  <a:srgbClr val="0432FF"/>
                </a:solidFill>
                <a:latin typeface="Consolas" panose="020B0609020204030204" pitchFamily="49" charset="0"/>
              </a:rPr>
              <a:t>this</a:t>
            </a:r>
            <a:r>
              <a:rPr lang="en-US" sz="900">
                <a:latin typeface="Consolas" panose="020B0609020204030204" pitchFamily="49" charset="0"/>
              </a:rPr>
              <a:t>.</a:t>
            </a:r>
            <a:r>
              <a:rPr lang="en-US" sz="900">
                <a:solidFill>
                  <a:srgbClr val="0070C0"/>
                </a:solidFill>
                <a:latin typeface="Consolas" panose="020B0609020204030204" pitchFamily="49" charset="0"/>
              </a:rPr>
              <a:t>numerator </a:t>
            </a:r>
            <a:r>
              <a:rPr lang="en-US" sz="900">
                <a:solidFill>
                  <a:srgbClr val="000000"/>
                </a:solidFill>
                <a:latin typeface="Consolas" panose="020B0609020204030204" pitchFamily="49" charset="0"/>
              </a:rPr>
              <a:t>=</a:t>
            </a:r>
            <a:r>
              <a:rPr lang="en-US" sz="900">
                <a:solidFill>
                  <a:srgbClr val="0070C0"/>
                </a:solidFill>
                <a:latin typeface="Consolas" panose="020B0609020204030204" pitchFamily="49" charset="0"/>
              </a:rPr>
              <a:t> numerator</a:t>
            </a:r>
            <a:r>
              <a:rPr lang="en-US" sz="900">
                <a:solidFill>
                  <a:srgbClr val="000000"/>
                </a:solidFill>
                <a:latin typeface="Consolas" panose="020B0609020204030204" pitchFamily="49" charset="0"/>
              </a:rPr>
              <a:t>/</a:t>
            </a:r>
            <a:r>
              <a:rPr lang="en-US" sz="900">
                <a:solidFill>
                  <a:srgbClr val="0070C0"/>
                </a:solidFill>
                <a:latin typeface="Consolas" panose="020B0609020204030204" pitchFamily="49" charset="0"/>
              </a:rPr>
              <a:t>g</a:t>
            </a:r>
            <a:r>
              <a:rPr lang="en-US" sz="900">
                <a:solidFill>
                  <a:srgbClr val="000000"/>
                </a:solidFill>
                <a:latin typeface="Consolas" panose="020B0609020204030204" pitchFamily="49" charset="0"/>
              </a:rPr>
              <a:t>; </a:t>
            </a:r>
          </a:p>
          <a:p>
            <a:pPr marL="51435" indent="0">
              <a:spcBef>
                <a:spcPts val="0"/>
              </a:spcBef>
              <a:buNone/>
            </a:pPr>
            <a:r>
              <a:rPr lang="en-US" sz="900">
                <a:solidFill>
                  <a:srgbClr val="0070C0"/>
                </a:solidFill>
                <a:latin typeface="Consolas" panose="020B0609020204030204" pitchFamily="49" charset="0"/>
              </a:rPr>
              <a:t>        </a:t>
            </a:r>
            <a:r>
              <a:rPr lang="en-US" sz="900">
                <a:solidFill>
                  <a:srgbClr val="0432FF"/>
                </a:solidFill>
                <a:latin typeface="Consolas" panose="020B0609020204030204" pitchFamily="49" charset="0"/>
              </a:rPr>
              <a:t>this</a:t>
            </a:r>
            <a:r>
              <a:rPr lang="en-US" sz="900">
                <a:latin typeface="Consolas" panose="020B0609020204030204" pitchFamily="49" charset="0"/>
              </a:rPr>
              <a:t>.</a:t>
            </a:r>
            <a:r>
              <a:rPr lang="en-US" sz="900">
                <a:solidFill>
                  <a:srgbClr val="0070C0"/>
                </a:solidFill>
                <a:latin typeface="Consolas" panose="020B0609020204030204" pitchFamily="49" charset="0"/>
              </a:rPr>
              <a:t>denominator </a:t>
            </a:r>
            <a:r>
              <a:rPr lang="en-US" sz="900">
                <a:solidFill>
                  <a:srgbClr val="000000"/>
                </a:solidFill>
                <a:latin typeface="Consolas" panose="020B0609020204030204" pitchFamily="49" charset="0"/>
              </a:rPr>
              <a:t>=</a:t>
            </a:r>
            <a:r>
              <a:rPr lang="en-US" sz="900">
                <a:solidFill>
                  <a:srgbClr val="0070C0"/>
                </a:solidFill>
                <a:latin typeface="Consolas" panose="020B0609020204030204" pitchFamily="49" charset="0"/>
              </a:rPr>
              <a:t> denominator</a:t>
            </a:r>
            <a:r>
              <a:rPr lang="en-US" sz="900" b="1">
                <a:solidFill>
                  <a:srgbClr val="000000"/>
                </a:solidFill>
                <a:latin typeface="Consolas" panose="020B0609020204030204" pitchFamily="49" charset="0"/>
              </a:rPr>
              <a:t>/</a:t>
            </a:r>
            <a:r>
              <a:rPr lang="en-US" sz="900">
                <a:solidFill>
                  <a:srgbClr val="0070C0"/>
                </a:solidFill>
                <a:latin typeface="Consolas" panose="020B0609020204030204" pitchFamily="49" charset="0"/>
              </a:rPr>
              <a:t>g</a:t>
            </a:r>
            <a:r>
              <a:rPr lang="en-US" sz="900" b="1">
                <a:solidFill>
                  <a:srgbClr val="000000"/>
                </a:solidFill>
                <a:latin typeface="Consolas" panose="020B0609020204030204" pitchFamily="49" charset="0"/>
              </a:rPr>
              <a:t>;</a:t>
            </a:r>
          </a:p>
          <a:p>
            <a:pPr marL="51435" indent="0">
              <a:spcBef>
                <a:spcPts val="0"/>
              </a:spcBef>
              <a:buNone/>
            </a:pPr>
            <a:r>
              <a:rPr lang="en-US" sz="900">
                <a:solidFill>
                  <a:srgbClr val="000000"/>
                </a:solidFill>
                <a:latin typeface="Consolas" panose="020B0609020204030204" pitchFamily="49" charset="0"/>
                <a:cs typeface="Consolas" panose="020B0609020204030204" pitchFamily="49" charset="0"/>
              </a:rPr>
              <a:t>    </a:t>
            </a:r>
            <a:r>
              <a:rPr lang="en-US" sz="900">
                <a:latin typeface="Consolas" panose="020B0609020204030204" pitchFamily="49" charset="0"/>
                <a:cs typeface="Consolas" panose="020B0609020204030204" pitchFamily="49" charset="0"/>
              </a:rPr>
              <a:t>}</a:t>
            </a:r>
            <a:endParaRPr lang="en-US" sz="900" dirty="0">
              <a:latin typeface="Consolas" panose="020B0609020204030204" pitchFamily="49" charset="0"/>
              <a:cs typeface="Consolas" panose="020B0609020204030204" pitchFamily="49" charset="0"/>
            </a:endParaRPr>
          </a:p>
          <a:p>
            <a:pPr marL="51435" indent="0">
              <a:spcBef>
                <a:spcPts val="0"/>
              </a:spcBef>
              <a:buNone/>
            </a:pPr>
            <a:br>
              <a:rPr lang="en-US" sz="900">
                <a:latin typeface="Consolas" panose="020B0609020204030204" pitchFamily="49" charset="0"/>
                <a:cs typeface="Consolas" panose="020B0609020204030204" pitchFamily="49" charset="0"/>
              </a:rPr>
            </a:br>
            <a:r>
              <a:rPr lang="en-US" sz="900">
                <a:latin typeface="Consolas" panose="020B0609020204030204" pitchFamily="49" charset="0"/>
                <a:cs typeface="Consolas" panose="020B0609020204030204" pitchFamily="49" charset="0"/>
              </a:rPr>
              <a:t>    </a:t>
            </a:r>
            <a:r>
              <a:rPr lang="en-US" sz="900" i="1">
                <a:solidFill>
                  <a:srgbClr val="C00000"/>
                </a:solidFill>
                <a:latin typeface="Consolas" panose="020B0609020204030204" pitchFamily="49" charset="0"/>
              </a:rPr>
              <a:t>// </a:t>
            </a:r>
            <a:r>
              <a:rPr lang="en-US" sz="900" i="1" dirty="0">
                <a:solidFill>
                  <a:srgbClr val="C00000"/>
                </a:solidFill>
                <a:latin typeface="Consolas" panose="020B0609020204030204" pitchFamily="49" charset="0"/>
              </a:rPr>
              <a:t>Operator overloading</a:t>
            </a:r>
          </a:p>
          <a:p>
            <a:pPr marL="51435" indent="0">
              <a:spcBef>
                <a:spcPts val="0"/>
              </a:spcBef>
              <a:buNone/>
            </a:pPr>
            <a:r>
              <a:rPr lang="en-US" sz="900" i="1">
                <a:solidFill>
                  <a:srgbClr val="FF9800"/>
                </a:solidFill>
                <a:latin typeface="Consolas" panose="020B0609020204030204" pitchFamily="49" charset="0"/>
                <a:cs typeface="Consolas" panose="020B0609020204030204" pitchFamily="49" charset="0"/>
              </a:rPr>
              <a:t>    </a:t>
            </a:r>
            <a:r>
              <a:rPr lang="en-US" sz="900" dirty="0">
                <a:solidFill>
                  <a:srgbClr val="0432FF"/>
                </a:solidFill>
                <a:highlight>
                  <a:srgbClr val="FFFF00"/>
                </a:highlight>
                <a:latin typeface="Consolas" panose="020B0609020204030204" pitchFamily="49" charset="0"/>
                <a:cs typeface="Consolas" panose="020B0609020204030204" pitchFamily="49" charset="0"/>
              </a:rPr>
              <a:t>public</a:t>
            </a:r>
            <a:r>
              <a:rPr lang="en-US" sz="900" i="1">
                <a:solidFill>
                  <a:srgbClr val="0432FF"/>
                </a:solidFill>
                <a:highlight>
                  <a:srgbClr val="FFFF00"/>
                </a:highlight>
                <a:latin typeface="Consolas" panose="020B0609020204030204" pitchFamily="49" charset="0"/>
                <a:cs typeface="Consolas" panose="020B0609020204030204" pitchFamily="49" charset="0"/>
              </a:rPr>
              <a:t> </a:t>
            </a:r>
            <a:r>
              <a:rPr lang="en-US" sz="900">
                <a:solidFill>
                  <a:srgbClr val="0432FF"/>
                </a:solidFill>
                <a:highlight>
                  <a:srgbClr val="FFFF00"/>
                </a:highlight>
                <a:latin typeface="Consolas" panose="020B0609020204030204" pitchFamily="49" charset="0"/>
                <a:cs typeface="Consolas" panose="020B0609020204030204" pitchFamily="49" charset="0"/>
              </a:rPr>
              <a:t>static</a:t>
            </a:r>
            <a:r>
              <a:rPr lang="en-US" sz="900" i="1">
                <a:solidFill>
                  <a:srgbClr val="FF9800"/>
                </a:solidFill>
                <a:highlight>
                  <a:srgbClr val="FFFF00"/>
                </a:highlight>
                <a:latin typeface="Consolas" panose="020B0609020204030204" pitchFamily="49" charset="0"/>
                <a:cs typeface="Consolas" panose="020B0609020204030204" pitchFamily="49" charset="0"/>
              </a:rPr>
              <a:t> </a:t>
            </a:r>
            <a:r>
              <a:rPr lang="en-US" sz="900">
                <a:solidFill>
                  <a:srgbClr val="C00000"/>
                </a:solidFill>
                <a:highlight>
                  <a:srgbClr val="FFFF00"/>
                </a:highlight>
                <a:latin typeface="Consolas" panose="020B0609020204030204" pitchFamily="49" charset="0"/>
                <a:cs typeface="Consolas" panose="020B0609020204030204" pitchFamily="49" charset="0"/>
              </a:rPr>
              <a:t>Fraction</a:t>
            </a:r>
            <a:r>
              <a:rPr lang="en-US" sz="900">
                <a:solidFill>
                  <a:srgbClr val="0432FF"/>
                </a:solidFill>
                <a:highlight>
                  <a:srgbClr val="FFFF00"/>
                </a:highlight>
                <a:latin typeface="Consolas" panose="020B0609020204030204" pitchFamily="49" charset="0"/>
                <a:cs typeface="Consolas" panose="020B0609020204030204" pitchFamily="49" charset="0"/>
              </a:rPr>
              <a:t> operator </a:t>
            </a:r>
            <a:r>
              <a:rPr lang="en-US" sz="900">
                <a:solidFill>
                  <a:srgbClr val="C00000"/>
                </a:solidFill>
                <a:highlight>
                  <a:srgbClr val="FFFF00"/>
                </a:highlight>
                <a:latin typeface="Consolas" panose="020B0609020204030204" pitchFamily="49" charset="0"/>
                <a:cs typeface="Consolas" panose="020B0609020204030204" pitchFamily="49" charset="0"/>
              </a:rPr>
              <a:t>+</a:t>
            </a:r>
            <a:r>
              <a:rPr lang="en-US" sz="900">
                <a:solidFill>
                  <a:srgbClr val="FEA400"/>
                </a:solidFill>
                <a:highlight>
                  <a:srgbClr val="FFFF00"/>
                </a:highlight>
                <a:latin typeface="Consolas" panose="020B0609020204030204" pitchFamily="49" charset="0"/>
                <a:cs typeface="Consolas" panose="020B0609020204030204" pitchFamily="49" charset="0"/>
              </a:rPr>
              <a:t> </a:t>
            </a:r>
            <a:r>
              <a:rPr lang="en-US" sz="900" dirty="0">
                <a:highlight>
                  <a:srgbClr val="FFFF00"/>
                </a:highlight>
                <a:latin typeface="Consolas" panose="020B0609020204030204" pitchFamily="49" charset="0"/>
                <a:cs typeface="Consolas" panose="020B0609020204030204" pitchFamily="49" charset="0"/>
              </a:rPr>
              <a:t>(</a:t>
            </a:r>
            <a:r>
              <a:rPr lang="en-US" sz="900">
                <a:solidFill>
                  <a:srgbClr val="0432FF"/>
                </a:solidFill>
                <a:highlight>
                  <a:srgbClr val="FFFF00"/>
                </a:highlight>
                <a:latin typeface="Consolas" panose="020B0609020204030204" pitchFamily="49" charset="0"/>
                <a:cs typeface="Consolas" panose="020B0609020204030204" pitchFamily="49" charset="0"/>
              </a:rPr>
              <a:t>Fraction </a:t>
            </a:r>
            <a:r>
              <a:rPr lang="en-US" sz="900">
                <a:solidFill>
                  <a:srgbClr val="0070C0"/>
                </a:solidFill>
                <a:highlight>
                  <a:srgbClr val="FFFF00"/>
                </a:highlight>
                <a:latin typeface="Consolas" panose="020B0609020204030204" pitchFamily="49" charset="0"/>
                <a:cs typeface="Consolas" panose="020B0609020204030204" pitchFamily="49" charset="0"/>
              </a:rPr>
              <a:t>a</a:t>
            </a:r>
            <a:r>
              <a:rPr lang="en-US" sz="900" dirty="0">
                <a:highlight>
                  <a:srgbClr val="FFFF00"/>
                </a:highlight>
                <a:latin typeface="Consolas" panose="020B0609020204030204" pitchFamily="49" charset="0"/>
                <a:cs typeface="Consolas" panose="020B0609020204030204" pitchFamily="49" charset="0"/>
              </a:rPr>
              <a:t>,</a:t>
            </a:r>
            <a:r>
              <a:rPr lang="en-US" sz="900">
                <a:solidFill>
                  <a:srgbClr val="0432FF"/>
                </a:solidFill>
                <a:highlight>
                  <a:srgbClr val="FFFF00"/>
                </a:highlight>
                <a:latin typeface="Consolas" panose="020B0609020204030204" pitchFamily="49" charset="0"/>
                <a:cs typeface="Consolas" panose="020B0609020204030204" pitchFamily="49" charset="0"/>
              </a:rPr>
              <a:t> Fraction </a:t>
            </a:r>
            <a:r>
              <a:rPr lang="en-US" sz="900">
                <a:solidFill>
                  <a:srgbClr val="0070C0"/>
                </a:solidFill>
                <a:highlight>
                  <a:srgbClr val="FFFF00"/>
                </a:highlight>
                <a:latin typeface="Consolas" panose="020B0609020204030204" pitchFamily="49" charset="0"/>
                <a:cs typeface="Consolas" panose="020B0609020204030204" pitchFamily="49" charset="0"/>
              </a:rPr>
              <a:t>b</a:t>
            </a:r>
            <a:r>
              <a:rPr lang="en-US" sz="900" dirty="0">
                <a:highlight>
                  <a:srgbClr val="FFFF00"/>
                </a:highlight>
                <a:latin typeface="Consolas" panose="020B0609020204030204" pitchFamily="49" charset="0"/>
                <a:cs typeface="Consolas" panose="020B0609020204030204" pitchFamily="49" charset="0"/>
              </a:rPr>
              <a:t>)</a:t>
            </a:r>
          </a:p>
          <a:p>
            <a:pPr marL="51435" indent="0">
              <a:spcBef>
                <a:spcPts val="0"/>
              </a:spcBef>
              <a:buNone/>
            </a:pPr>
            <a:r>
              <a:rPr lang="en-US" sz="900" dirty="0">
                <a:latin typeface="Consolas" panose="020B0609020204030204" pitchFamily="49" charset="0"/>
                <a:cs typeface="Consolas" panose="020B0609020204030204" pitchFamily="49" charset="0"/>
              </a:rPr>
              <a:t>    </a:t>
            </a:r>
            <a:r>
              <a:rPr lang="en-US" sz="900">
                <a:latin typeface="Consolas" panose="020B0609020204030204" pitchFamily="49" charset="0"/>
                <a:cs typeface="Consolas" panose="020B0609020204030204" pitchFamily="49" charset="0"/>
              </a:rPr>
              <a:t>{</a:t>
            </a:r>
          </a:p>
          <a:p>
            <a:pPr marL="51435" indent="0">
              <a:spcBef>
                <a:spcPts val="0"/>
              </a:spcBef>
              <a:buNone/>
            </a:pPr>
            <a:r>
              <a:rPr lang="en-US" sz="900">
                <a:latin typeface="Consolas" panose="020B0609020204030204" pitchFamily="49" charset="0"/>
                <a:cs typeface="Consolas" panose="020B0609020204030204" pitchFamily="49" charset="0"/>
              </a:rPr>
              <a:t>        </a:t>
            </a:r>
            <a:r>
              <a:rPr lang="en-US" sz="900">
                <a:solidFill>
                  <a:srgbClr val="0432FF"/>
                </a:solidFill>
                <a:latin typeface="Consolas" panose="020B0609020204030204" pitchFamily="49" charset="0"/>
                <a:cs typeface="Consolas" panose="020B0609020204030204" pitchFamily="49" charset="0"/>
              </a:rPr>
              <a:t>int</a:t>
            </a:r>
            <a:r>
              <a:rPr lang="en-US" sz="900">
                <a:latin typeface="Consolas" panose="020B0609020204030204" pitchFamily="49" charset="0"/>
                <a:cs typeface="Consolas" panose="020B0609020204030204" pitchFamily="49" charset="0"/>
              </a:rPr>
              <a:t> </a:t>
            </a:r>
            <a:r>
              <a:rPr lang="en-US" sz="900">
                <a:solidFill>
                  <a:srgbClr val="0070C0"/>
                </a:solidFill>
                <a:latin typeface="Consolas" panose="020B0609020204030204" pitchFamily="49" charset="0"/>
              </a:rPr>
              <a:t>n</a:t>
            </a:r>
            <a:r>
              <a:rPr lang="en-US" sz="900">
                <a:latin typeface="Consolas" panose="020B0609020204030204" pitchFamily="49" charset="0"/>
                <a:cs typeface="Consolas" panose="020B0609020204030204" pitchFamily="49" charset="0"/>
              </a:rPr>
              <a:t> = </a:t>
            </a:r>
            <a:r>
              <a:rPr lang="en-US" sz="900">
                <a:solidFill>
                  <a:srgbClr val="0070C0"/>
                </a:solidFill>
                <a:latin typeface="Consolas" panose="020B0609020204030204" pitchFamily="49" charset="0"/>
                <a:cs typeface="Consolas" panose="020B0609020204030204" pitchFamily="49" charset="0"/>
              </a:rPr>
              <a:t>a</a:t>
            </a:r>
            <a:r>
              <a:rPr lang="en-US" sz="900">
                <a:latin typeface="Consolas" panose="020B0609020204030204" pitchFamily="49" charset="0"/>
                <a:cs typeface="Consolas" panose="020B0609020204030204" pitchFamily="49" charset="0"/>
              </a:rPr>
              <a:t>.</a:t>
            </a:r>
            <a:r>
              <a:rPr lang="en-US" sz="900">
                <a:solidFill>
                  <a:srgbClr val="0070C0"/>
                </a:solidFill>
                <a:latin typeface="Consolas" panose="020B0609020204030204" pitchFamily="49" charset="0"/>
              </a:rPr>
              <a:t>numerator </a:t>
            </a:r>
            <a:r>
              <a:rPr lang="en-US" sz="900">
                <a:latin typeface="Consolas" panose="020B0609020204030204" pitchFamily="49" charset="0"/>
                <a:cs typeface="Consolas" panose="020B0609020204030204" pitchFamily="49" charset="0"/>
              </a:rPr>
              <a:t>*</a:t>
            </a:r>
            <a:r>
              <a:rPr lang="en-US" sz="900">
                <a:solidFill>
                  <a:srgbClr val="0070C0"/>
                </a:solidFill>
                <a:latin typeface="Consolas" panose="020B0609020204030204" pitchFamily="49" charset="0"/>
              </a:rPr>
              <a:t> b</a:t>
            </a:r>
            <a:r>
              <a:rPr lang="en-US" sz="900">
                <a:latin typeface="Consolas" panose="020B0609020204030204" pitchFamily="49" charset="0"/>
                <a:cs typeface="Consolas" panose="020B0609020204030204" pitchFamily="49" charset="0"/>
              </a:rPr>
              <a:t>.</a:t>
            </a:r>
            <a:r>
              <a:rPr lang="en-US" sz="900">
                <a:solidFill>
                  <a:srgbClr val="0070C0"/>
                </a:solidFill>
                <a:latin typeface="Consolas" panose="020B0609020204030204" pitchFamily="49" charset="0"/>
              </a:rPr>
              <a:t>denominator</a:t>
            </a:r>
            <a:r>
              <a:rPr lang="en-US" sz="900">
                <a:solidFill>
                  <a:srgbClr val="0070C0"/>
                </a:solidFill>
                <a:latin typeface="Consolas" panose="020B0609020204030204" pitchFamily="49" charset="0"/>
                <a:cs typeface="Consolas" panose="020B0609020204030204" pitchFamily="49" charset="0"/>
              </a:rPr>
              <a:t> </a:t>
            </a:r>
            <a:r>
              <a:rPr lang="en-US" sz="900">
                <a:latin typeface="Consolas" panose="020B0609020204030204" pitchFamily="49" charset="0"/>
                <a:cs typeface="Consolas" panose="020B0609020204030204" pitchFamily="49" charset="0"/>
              </a:rPr>
              <a:t>+</a:t>
            </a:r>
            <a:r>
              <a:rPr lang="en-US" sz="900">
                <a:solidFill>
                  <a:srgbClr val="0070C0"/>
                </a:solidFill>
                <a:latin typeface="Consolas" panose="020B0609020204030204" pitchFamily="49" charset="0"/>
              </a:rPr>
              <a:t> a</a:t>
            </a:r>
            <a:r>
              <a:rPr lang="en-US" sz="900">
                <a:latin typeface="Consolas" panose="020B0609020204030204" pitchFamily="49" charset="0"/>
                <a:cs typeface="Consolas" panose="020B0609020204030204" pitchFamily="49" charset="0"/>
              </a:rPr>
              <a:t>.</a:t>
            </a:r>
            <a:r>
              <a:rPr lang="en-US" sz="900">
                <a:solidFill>
                  <a:srgbClr val="0070C0"/>
                </a:solidFill>
                <a:latin typeface="Consolas" panose="020B0609020204030204" pitchFamily="49" charset="0"/>
              </a:rPr>
              <a:t>denominator </a:t>
            </a:r>
            <a:r>
              <a:rPr lang="en-US" sz="900">
                <a:latin typeface="Consolas" panose="020B0609020204030204" pitchFamily="49" charset="0"/>
                <a:cs typeface="Consolas" panose="020B0609020204030204" pitchFamily="49" charset="0"/>
              </a:rPr>
              <a:t>*</a:t>
            </a:r>
            <a:r>
              <a:rPr lang="en-US" sz="900">
                <a:solidFill>
                  <a:srgbClr val="0070C0"/>
                </a:solidFill>
                <a:latin typeface="Consolas" panose="020B0609020204030204" pitchFamily="49" charset="0"/>
              </a:rPr>
              <a:t> a</a:t>
            </a:r>
            <a:r>
              <a:rPr lang="en-US" sz="900">
                <a:latin typeface="Consolas" panose="020B0609020204030204" pitchFamily="49" charset="0"/>
                <a:cs typeface="Consolas" panose="020B0609020204030204" pitchFamily="49" charset="0"/>
              </a:rPr>
              <a:t>.</a:t>
            </a:r>
            <a:r>
              <a:rPr lang="en-US" sz="900">
                <a:solidFill>
                  <a:srgbClr val="0070C0"/>
                </a:solidFill>
                <a:latin typeface="Consolas" panose="020B0609020204030204" pitchFamily="49" charset="0"/>
              </a:rPr>
              <a:t>numerator</a:t>
            </a:r>
            <a:r>
              <a:rPr lang="en-US" sz="900">
                <a:latin typeface="Consolas" panose="020B0609020204030204" pitchFamily="49" charset="0"/>
                <a:cs typeface="Consolas" panose="020B0609020204030204" pitchFamily="49" charset="0"/>
              </a:rPr>
              <a:t>;</a:t>
            </a:r>
          </a:p>
          <a:p>
            <a:pPr marL="51435" indent="0">
              <a:spcBef>
                <a:spcPts val="0"/>
              </a:spcBef>
              <a:buNone/>
            </a:pPr>
            <a:r>
              <a:rPr lang="en-US" sz="900">
                <a:solidFill>
                  <a:srgbClr val="0432FF"/>
                </a:solidFill>
                <a:latin typeface="Consolas" panose="020B0609020204030204" pitchFamily="49" charset="0"/>
                <a:cs typeface="Consolas" panose="020B0609020204030204" pitchFamily="49" charset="0"/>
              </a:rPr>
              <a:t>        int</a:t>
            </a:r>
            <a:r>
              <a:rPr lang="en-US" sz="900">
                <a:latin typeface="Consolas" panose="020B0609020204030204" pitchFamily="49" charset="0"/>
                <a:cs typeface="Consolas" panose="020B0609020204030204" pitchFamily="49" charset="0"/>
              </a:rPr>
              <a:t> </a:t>
            </a:r>
            <a:r>
              <a:rPr lang="en-US" sz="900">
                <a:solidFill>
                  <a:srgbClr val="0070C0"/>
                </a:solidFill>
                <a:latin typeface="Consolas" panose="020B0609020204030204" pitchFamily="49" charset="0"/>
                <a:cs typeface="Consolas" panose="020B0609020204030204" pitchFamily="49" charset="0"/>
              </a:rPr>
              <a:t>d</a:t>
            </a:r>
            <a:r>
              <a:rPr lang="en-US" sz="900">
                <a:latin typeface="Consolas" panose="020B0609020204030204" pitchFamily="49" charset="0"/>
                <a:cs typeface="Consolas" panose="020B0609020204030204" pitchFamily="49" charset="0"/>
              </a:rPr>
              <a:t> = </a:t>
            </a:r>
            <a:r>
              <a:rPr lang="en-US" sz="900">
                <a:solidFill>
                  <a:srgbClr val="0070C0"/>
                </a:solidFill>
                <a:latin typeface="Consolas" panose="020B0609020204030204" pitchFamily="49" charset="0"/>
                <a:cs typeface="Consolas" panose="020B0609020204030204" pitchFamily="49" charset="0"/>
              </a:rPr>
              <a:t>a</a:t>
            </a:r>
            <a:r>
              <a:rPr lang="en-US" sz="900">
                <a:latin typeface="Consolas" panose="020B0609020204030204" pitchFamily="49" charset="0"/>
                <a:cs typeface="Consolas" panose="020B0609020204030204" pitchFamily="49" charset="0"/>
              </a:rPr>
              <a:t>.</a:t>
            </a:r>
            <a:r>
              <a:rPr lang="en-US" sz="900">
                <a:solidFill>
                  <a:srgbClr val="0070C0"/>
                </a:solidFill>
                <a:latin typeface="Consolas" panose="020B0609020204030204" pitchFamily="49" charset="0"/>
              </a:rPr>
              <a:t>denominator </a:t>
            </a:r>
            <a:r>
              <a:rPr lang="en-US" sz="900">
                <a:latin typeface="Consolas" panose="020B0609020204030204" pitchFamily="49" charset="0"/>
                <a:cs typeface="Consolas" panose="020B0609020204030204" pitchFamily="49" charset="0"/>
              </a:rPr>
              <a:t>*</a:t>
            </a:r>
            <a:r>
              <a:rPr lang="en-US" sz="900">
                <a:solidFill>
                  <a:srgbClr val="0070C0"/>
                </a:solidFill>
                <a:latin typeface="Consolas" panose="020B0609020204030204" pitchFamily="49" charset="0"/>
              </a:rPr>
              <a:t> b</a:t>
            </a:r>
            <a:r>
              <a:rPr lang="en-US" sz="900">
                <a:latin typeface="Consolas" panose="020B0609020204030204" pitchFamily="49" charset="0"/>
                <a:cs typeface="Consolas" panose="020B0609020204030204" pitchFamily="49" charset="0"/>
              </a:rPr>
              <a:t>.</a:t>
            </a:r>
            <a:r>
              <a:rPr lang="en-US" sz="900">
                <a:solidFill>
                  <a:srgbClr val="0070C0"/>
                </a:solidFill>
                <a:latin typeface="Consolas" panose="020B0609020204030204" pitchFamily="49" charset="0"/>
              </a:rPr>
              <a:t> denominator</a:t>
            </a:r>
            <a:r>
              <a:rPr lang="en-US" sz="900">
                <a:latin typeface="Consolas" panose="020B0609020204030204" pitchFamily="49" charset="0"/>
                <a:cs typeface="Consolas" panose="020B0609020204030204" pitchFamily="49" charset="0"/>
              </a:rPr>
              <a:t>;</a:t>
            </a:r>
          </a:p>
          <a:p>
            <a:pPr marL="51435" indent="0">
              <a:spcBef>
                <a:spcPts val="0"/>
              </a:spcBef>
              <a:buNone/>
            </a:pPr>
            <a:r>
              <a:rPr lang="en-US" sz="900">
                <a:latin typeface="Consolas" panose="020B0609020204030204" pitchFamily="49" charset="0"/>
                <a:cs typeface="Consolas" panose="020B0609020204030204" pitchFamily="49" charset="0"/>
              </a:rPr>
              <a:t>        </a:t>
            </a:r>
            <a:r>
              <a:rPr lang="en-US" sz="900">
                <a:solidFill>
                  <a:srgbClr val="0432FF"/>
                </a:solidFill>
                <a:latin typeface="Consolas" panose="020B0609020204030204" pitchFamily="49" charset="0"/>
                <a:cs typeface="Consolas" panose="020B0609020204030204" pitchFamily="49" charset="0"/>
              </a:rPr>
              <a:t>return new </a:t>
            </a:r>
            <a:r>
              <a:rPr lang="en-US" sz="900">
                <a:solidFill>
                  <a:schemeClr val="accent5"/>
                </a:solidFill>
                <a:latin typeface="Consolas" panose="020B0609020204030204" pitchFamily="49" charset="0"/>
                <a:cs typeface="Consolas" panose="020B0609020204030204" pitchFamily="49" charset="0"/>
              </a:rPr>
              <a:t>Fraction</a:t>
            </a:r>
            <a:r>
              <a:rPr lang="en-US" sz="900">
                <a:latin typeface="Consolas" panose="020B0609020204030204" pitchFamily="49" charset="0"/>
                <a:cs typeface="Consolas" panose="020B0609020204030204" pitchFamily="49" charset="0"/>
              </a:rPr>
              <a:t>(</a:t>
            </a:r>
            <a:r>
              <a:rPr lang="en-US" sz="900">
                <a:solidFill>
                  <a:srgbClr val="0070C0"/>
                </a:solidFill>
                <a:latin typeface="Consolas" panose="020B0609020204030204" pitchFamily="49" charset="0"/>
              </a:rPr>
              <a:t>n</a:t>
            </a:r>
            <a:r>
              <a:rPr lang="en-US" sz="900">
                <a:latin typeface="Consolas" panose="020B0609020204030204" pitchFamily="49" charset="0"/>
                <a:cs typeface="Consolas" panose="020B0609020204030204" pitchFamily="49" charset="0"/>
              </a:rPr>
              <a:t>, </a:t>
            </a:r>
            <a:r>
              <a:rPr lang="en-US" sz="900">
                <a:solidFill>
                  <a:srgbClr val="0070C0"/>
                </a:solidFill>
                <a:latin typeface="Consolas" panose="020B0609020204030204" pitchFamily="49" charset="0"/>
                <a:cs typeface="Consolas" panose="020B0609020204030204" pitchFamily="49" charset="0"/>
              </a:rPr>
              <a:t>d</a:t>
            </a:r>
            <a:r>
              <a:rPr lang="en-US" sz="900">
                <a:latin typeface="Consolas" panose="020B0609020204030204" pitchFamily="49" charset="0"/>
                <a:cs typeface="Consolas" panose="020B0609020204030204" pitchFamily="49" charset="0"/>
              </a:rPr>
              <a:t>);</a:t>
            </a:r>
          </a:p>
          <a:p>
            <a:pPr marL="51435" indent="0">
              <a:spcBef>
                <a:spcPts val="0"/>
              </a:spcBef>
              <a:buNone/>
            </a:pPr>
            <a:r>
              <a:rPr lang="en-US" sz="900">
                <a:latin typeface="Consolas" panose="020B0609020204030204" pitchFamily="49" charset="0"/>
                <a:cs typeface="Consolas" panose="020B0609020204030204" pitchFamily="49" charset="0"/>
              </a:rPr>
              <a:t>    }</a:t>
            </a:r>
            <a:br>
              <a:rPr lang="en-US" sz="900" dirty="0">
                <a:latin typeface="Consolas" panose="020B0609020204030204" pitchFamily="49" charset="0"/>
                <a:cs typeface="Consolas" panose="020B0609020204030204" pitchFamily="49" charset="0"/>
              </a:rPr>
            </a:br>
            <a:br>
              <a:rPr lang="en-US" sz="900" dirty="0">
                <a:latin typeface="Consolas" panose="020B0609020204030204" pitchFamily="49" charset="0"/>
                <a:cs typeface="Consolas" panose="020B0609020204030204" pitchFamily="49" charset="0"/>
              </a:rPr>
            </a:br>
            <a:r>
              <a:rPr lang="en-US" sz="900" dirty="0">
                <a:latin typeface="Consolas" panose="020B0609020204030204" pitchFamily="49" charset="0"/>
                <a:cs typeface="Consolas" panose="020B0609020204030204" pitchFamily="49" charset="0"/>
              </a:rPr>
              <a:t>}</a:t>
            </a:r>
          </a:p>
          <a:p>
            <a:pPr marL="51435" marR="0" lvl="0" indent="0" algn="l" defTabSz="914400" rtl="0" eaLnBrk="1" fontAlgn="auto" latinLnBrk="0" hangingPunct="1">
              <a:lnSpc>
                <a:spcPct val="100000"/>
              </a:lnSpc>
              <a:spcBef>
                <a:spcPts val="0"/>
              </a:spcBef>
              <a:spcAft>
                <a:spcPts val="0"/>
              </a:spcAft>
              <a:buClrTx/>
              <a:buSzPct val="95000"/>
              <a:buFont typeface="Wingdings"/>
              <a:buNone/>
              <a:tabLst/>
              <a:defRPr/>
            </a:pPr>
            <a:endParaRPr kumimoji="0" lang="en-US" sz="900" b="0" i="0" u="none" strike="noStrike" kern="1200" cap="none" spc="0" normalizeH="0" baseline="0" noProof="0">
              <a:ln>
                <a:noFill/>
              </a:ln>
              <a:solidFill>
                <a:prstClr val="black"/>
              </a:solidFill>
              <a:effectLst/>
              <a:uLnTx/>
              <a:uFillTx/>
              <a:latin typeface="Consolas" panose="020B0609020204030204" pitchFamily="49" charset="0"/>
            </a:endParaRPr>
          </a:p>
        </p:txBody>
      </p:sp>
      <p:sp>
        <p:nvSpPr>
          <p:cNvPr id="9" name="Content Placeholder 5">
            <a:extLst>
              <a:ext uri="{FF2B5EF4-FFF2-40B4-BE49-F238E27FC236}">
                <a16:creationId xmlns:a16="http://schemas.microsoft.com/office/drawing/2014/main" id="{C087A023-37E1-518F-FD49-3D6A96F4306E}"/>
              </a:ext>
            </a:extLst>
          </p:cNvPr>
          <p:cNvSpPr txBox="1">
            <a:spLocks/>
          </p:cNvSpPr>
          <p:nvPr/>
        </p:nvSpPr>
        <p:spPr>
          <a:xfrm>
            <a:off x="3891999" y="2078665"/>
            <a:ext cx="2869492" cy="1578935"/>
          </a:xfrm>
          <a:prstGeom prst="rect">
            <a:avLst/>
          </a:prstGeom>
          <a:solidFill>
            <a:sysClr val="window" lastClr="FFFFFF"/>
          </a:solidFill>
          <a:ln>
            <a:solidFill>
              <a:schemeClr val="accent2"/>
            </a:solidFill>
          </a:ln>
          <a:effectLst>
            <a:outerShdw blurRad="127000" dist="63500" dir="2700000" algn="tl" rotWithShape="0">
              <a:prstClr val="black">
                <a:alpha val="40000"/>
              </a:prstClr>
            </a:outerShdw>
          </a:effectLst>
        </p:spPr>
        <p:txBody>
          <a:bodyPr>
            <a:noAutofit/>
          </a:bodyPr>
          <a:lstStyle>
            <a:lvl1pPr marL="308610" indent="-257175" algn="l" rtl="0" eaLnBrk="1" latinLnBrk="0" hangingPunct="1">
              <a:spcBef>
                <a:spcPts val="525"/>
              </a:spcBef>
              <a:buSzPct val="95000"/>
              <a:buFont typeface="Wingdings"/>
              <a:buChar char=""/>
              <a:defRPr sz="1500" kern="1200" spc="0">
                <a:solidFill>
                  <a:schemeClr val="tx1"/>
                </a:solidFill>
                <a:latin typeface="+mn-lt"/>
                <a:ea typeface="+mn-ea"/>
                <a:cs typeface="Arial" pitchFamily="34" charset="0"/>
              </a:defRPr>
            </a:lvl1pPr>
            <a:lvl2pPr marL="555498" indent="-214313" algn="l" rtl="0" eaLnBrk="1" latinLnBrk="0" hangingPunct="1">
              <a:spcBef>
                <a:spcPct val="20000"/>
              </a:spcBef>
              <a:buClr>
                <a:schemeClr val="accent2"/>
              </a:buClr>
              <a:buSzPct val="90000"/>
              <a:buFont typeface="Wingdings"/>
              <a:buChar char=""/>
              <a:defRPr sz="1350" kern="1200" spc="0">
                <a:solidFill>
                  <a:schemeClr val="tx1"/>
                </a:solidFill>
                <a:latin typeface="+mn-lt"/>
                <a:ea typeface="+mn-ea"/>
                <a:cs typeface="Arial" pitchFamily="34" charset="0"/>
              </a:defRPr>
            </a:lvl2pPr>
            <a:lvl3pPr marL="747522" indent="-171450" algn="l" rtl="0" eaLnBrk="1" latinLnBrk="0" hangingPunct="1">
              <a:spcBef>
                <a:spcPct val="20000"/>
              </a:spcBef>
              <a:buClr>
                <a:schemeClr val="accent2"/>
              </a:buClr>
              <a:buFont typeface="Wingdings 2"/>
              <a:buChar char=""/>
              <a:defRPr sz="1200" kern="1200" spc="0">
                <a:solidFill>
                  <a:schemeClr val="tx1"/>
                </a:solidFill>
                <a:latin typeface="+mn-lt"/>
                <a:ea typeface="+mn-ea"/>
                <a:cs typeface="Arial" pitchFamily="34" charset="0"/>
              </a:defRPr>
            </a:lvl3pPr>
            <a:lvl4pPr marL="946404" indent="-171450" algn="l" rtl="0" eaLnBrk="1" latinLnBrk="0" hangingPunct="1">
              <a:spcBef>
                <a:spcPct val="20000"/>
              </a:spcBef>
              <a:buClr>
                <a:schemeClr val="accent3"/>
              </a:buClr>
              <a:buFont typeface="Wingdings 3"/>
              <a:buChar char=""/>
              <a:defRPr sz="1200" kern="1200" spc="0">
                <a:solidFill>
                  <a:schemeClr val="tx1"/>
                </a:solidFill>
                <a:latin typeface="+mn-lt"/>
                <a:ea typeface="+mn-ea"/>
                <a:cs typeface="Arial" pitchFamily="34" charset="0"/>
              </a:defRPr>
            </a:lvl4pPr>
            <a:lvl5pPr marL="1110996" indent="-157734" algn="l" rtl="0" eaLnBrk="1" latinLnBrk="0" hangingPunct="1">
              <a:spcBef>
                <a:spcPct val="20000"/>
              </a:spcBef>
              <a:buClr>
                <a:schemeClr val="accent3"/>
              </a:buClr>
              <a:buFont typeface="Wingdings 2"/>
              <a:buChar char=""/>
              <a:defRPr sz="1050" kern="1200" spc="0">
                <a:solidFill>
                  <a:schemeClr val="tx1"/>
                </a:solidFill>
                <a:latin typeface="+mn-lt"/>
                <a:ea typeface="+mn-ea"/>
                <a:cs typeface="Arial" pitchFamily="34" charset="0"/>
              </a:defRPr>
            </a:lvl5pPr>
            <a:lvl6pPr marL="1282446" indent="-157734" algn="l" rtl="0" eaLnBrk="1" latinLnBrk="0" hangingPunct="1">
              <a:spcBef>
                <a:spcPct val="20000"/>
              </a:spcBef>
              <a:buClr>
                <a:schemeClr val="accent3"/>
              </a:buClr>
              <a:buFont typeface="Wingdings 2"/>
              <a:buChar char=""/>
              <a:defRPr sz="1350" kern="1200">
                <a:solidFill>
                  <a:schemeClr val="tx1"/>
                </a:solidFill>
                <a:latin typeface="+mn-lt"/>
                <a:ea typeface="+mn-ea"/>
                <a:cs typeface="+mn-cs"/>
              </a:defRPr>
            </a:lvl6pPr>
            <a:lvl7pPr marL="1426464"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7pPr>
            <a:lvl8pPr marL="1570482"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8pPr>
            <a:lvl9pPr marL="1714500"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9pPr>
            <a:extLst/>
          </a:lstStyle>
          <a:p>
            <a:pPr marL="51435" indent="0">
              <a:spcBef>
                <a:spcPts val="0"/>
              </a:spcBef>
              <a:buNone/>
            </a:pPr>
            <a:r>
              <a:rPr lang="en-US" sz="900" dirty="0">
                <a:solidFill>
                  <a:srgbClr val="FF9800"/>
                </a:solidFill>
                <a:latin typeface="Consolas" panose="020B0609020204030204" pitchFamily="49" charset="0"/>
                <a:cs typeface="Consolas" panose="020B0609020204030204" pitchFamily="49" charset="0"/>
              </a:rPr>
              <a:t>public</a:t>
            </a:r>
            <a:r>
              <a:rPr lang="en-US" sz="900" i="1" dirty="0">
                <a:solidFill>
                  <a:srgbClr val="FF9800"/>
                </a:solidFill>
                <a:latin typeface="Consolas" panose="020B0609020204030204" pitchFamily="49" charset="0"/>
                <a:cs typeface="Consolas" panose="020B0609020204030204" pitchFamily="49" charset="0"/>
              </a:rPr>
              <a:t> </a:t>
            </a:r>
            <a:r>
              <a:rPr lang="en-US" sz="900">
                <a:solidFill>
                  <a:srgbClr val="0000FF"/>
                </a:solidFill>
                <a:latin typeface="Consolas" panose="020B0609020204030204" pitchFamily="49" charset="0"/>
                <a:cs typeface="Consolas" panose="020B0609020204030204" pitchFamily="49" charset="0"/>
              </a:rPr>
              <a:t>class </a:t>
            </a:r>
            <a:r>
              <a:rPr lang="en-US" sz="900" dirty="0" err="1">
                <a:solidFill>
                  <a:srgbClr val="FF0000"/>
                </a:solidFill>
                <a:latin typeface="Consolas" panose="020B0609020204030204" pitchFamily="49" charset="0"/>
                <a:cs typeface="Consolas" panose="020B0609020204030204" pitchFamily="49" charset="0"/>
              </a:rPr>
              <a:t>Program</a:t>
            </a:r>
            <a:br>
              <a:rPr lang="en-US" sz="900" dirty="0">
                <a:latin typeface="Consolas" panose="020B0609020204030204" pitchFamily="49" charset="0"/>
                <a:cs typeface="Consolas" panose="020B0609020204030204" pitchFamily="49" charset="0"/>
              </a:rPr>
            </a:br>
            <a:r>
              <a:rPr lang="en-US" sz="900" dirty="0">
                <a:latin typeface="Consolas" panose="020B0609020204030204" pitchFamily="49" charset="0"/>
                <a:cs typeface="Consolas" panose="020B0609020204030204" pitchFamily="49" charset="0"/>
              </a:rPr>
              <a:t>{</a:t>
            </a:r>
            <a:endParaRPr lang="en-US" sz="900" i="1" dirty="0">
              <a:solidFill>
                <a:srgbClr val="C00000"/>
              </a:solidFill>
              <a:latin typeface="Consolas" panose="020B0609020204030204" pitchFamily="49" charset="0"/>
            </a:endParaRPr>
          </a:p>
          <a:p>
            <a:pPr marL="51435" indent="0">
              <a:spcBef>
                <a:spcPts val="0"/>
              </a:spcBef>
              <a:buNone/>
            </a:pPr>
            <a:r>
              <a:rPr lang="en-US" sz="900" i="1">
                <a:solidFill>
                  <a:srgbClr val="FF9800"/>
                </a:solidFill>
                <a:latin typeface="Consolas" panose="020B0609020204030204" pitchFamily="49" charset="0"/>
                <a:cs typeface="Consolas" panose="020B0609020204030204" pitchFamily="49" charset="0"/>
              </a:rPr>
              <a:t>    </a:t>
            </a:r>
            <a:r>
              <a:rPr lang="en-US" sz="900" dirty="0">
                <a:solidFill>
                  <a:srgbClr val="FF9800"/>
                </a:solidFill>
                <a:latin typeface="Consolas" panose="020B0609020204030204" pitchFamily="49" charset="0"/>
                <a:cs typeface="Consolas" panose="020B0609020204030204" pitchFamily="49" charset="0"/>
              </a:rPr>
              <a:t>public</a:t>
            </a:r>
            <a:r>
              <a:rPr lang="en-US" sz="900" i="1">
                <a:solidFill>
                  <a:srgbClr val="FF9800"/>
                </a:solidFill>
                <a:latin typeface="Consolas" panose="020B0609020204030204" pitchFamily="49" charset="0"/>
                <a:cs typeface="Consolas" panose="020B0609020204030204" pitchFamily="49" charset="0"/>
              </a:rPr>
              <a:t> </a:t>
            </a:r>
            <a:r>
              <a:rPr lang="en-US" sz="900">
                <a:solidFill>
                  <a:srgbClr val="0432FF"/>
                </a:solidFill>
                <a:latin typeface="Consolas" panose="020B0609020204030204" pitchFamily="49" charset="0"/>
                <a:cs typeface="Consolas" panose="020B0609020204030204" pitchFamily="49" charset="0"/>
              </a:rPr>
              <a:t>static void </a:t>
            </a:r>
            <a:r>
              <a:rPr lang="en-US" sz="900">
                <a:solidFill>
                  <a:srgbClr val="FEA400"/>
                </a:solidFill>
                <a:latin typeface="Consolas" panose="020B0609020204030204" pitchFamily="49" charset="0"/>
                <a:cs typeface="Consolas" panose="020B0609020204030204" pitchFamily="49" charset="0"/>
              </a:rPr>
              <a:t>Main</a:t>
            </a:r>
            <a:r>
              <a:rPr lang="en-US" sz="900" dirty="0">
                <a:latin typeface="Consolas" panose="020B0609020204030204" pitchFamily="49" charset="0"/>
                <a:cs typeface="Consolas" panose="020B0609020204030204" pitchFamily="49" charset="0"/>
              </a:rPr>
              <a:t>(</a:t>
            </a:r>
            <a:r>
              <a:rPr lang="en-US" sz="900">
                <a:solidFill>
                  <a:srgbClr val="0432FF"/>
                </a:solidFill>
                <a:latin typeface="Consolas" panose="020B0609020204030204" pitchFamily="49" charset="0"/>
                <a:cs typeface="Consolas" panose="020B0609020204030204" pitchFamily="49" charset="0"/>
              </a:rPr>
              <a:t>string </a:t>
            </a:r>
            <a:r>
              <a:rPr lang="en-US" sz="900">
                <a:solidFill>
                  <a:srgbClr val="0070C0"/>
                </a:solidFill>
                <a:latin typeface="Consolas" panose="020B0609020204030204" pitchFamily="49" charset="0"/>
              </a:rPr>
              <a:t>args</a:t>
            </a:r>
            <a:r>
              <a:rPr lang="en-US" sz="900" dirty="0">
                <a:latin typeface="Consolas" panose="020B0609020204030204" pitchFamily="49" charset="0"/>
                <a:cs typeface="Consolas" panose="020B0609020204030204" pitchFamily="49" charset="0"/>
              </a:rPr>
              <a:t>) </a:t>
            </a:r>
          </a:p>
          <a:p>
            <a:pPr marL="51435" indent="0">
              <a:spcBef>
                <a:spcPts val="0"/>
              </a:spcBef>
              <a:buNone/>
            </a:pPr>
            <a:r>
              <a:rPr lang="en-US" sz="900">
                <a:latin typeface="Consolas" panose="020B0609020204030204" pitchFamily="49" charset="0"/>
                <a:cs typeface="Consolas" panose="020B0609020204030204" pitchFamily="49" charset="0"/>
              </a:rPr>
              <a:t>    {</a:t>
            </a:r>
          </a:p>
          <a:p>
            <a:pPr marL="51435" indent="0">
              <a:spcBef>
                <a:spcPts val="0"/>
              </a:spcBef>
              <a:buNone/>
            </a:pPr>
            <a:r>
              <a:rPr lang="en-US" sz="900" dirty="0" err="1">
                <a:solidFill>
                  <a:srgbClr val="FF0000"/>
                </a:solidFill>
                <a:latin typeface="Consolas" panose="020B0609020204030204" pitchFamily="49" charset="0"/>
                <a:cs typeface="Consolas" panose="020B0609020204030204" pitchFamily="49" charset="0"/>
              </a:rPr>
              <a:t>        </a:t>
            </a:r>
            <a:r>
              <a:rPr lang="en-US" sz="900" dirty="0" err="1">
                <a:solidFill>
                  <a:srgbClr val="0432FF"/>
                </a:solidFill>
                <a:latin typeface="Consolas" panose="020B0609020204030204" pitchFamily="49" charset="0"/>
                <a:cs typeface="Consolas" panose="020B0609020204030204" pitchFamily="49" charset="0"/>
              </a:rPr>
              <a:t>Fraction</a:t>
            </a:r>
            <a:r>
              <a:rPr lang="en-US" sz="900" dirty="0" err="1">
                <a:solidFill>
                  <a:srgbClr val="FF0000"/>
                </a:solidFill>
                <a:latin typeface="Consolas" panose="020B0609020204030204" pitchFamily="49" charset="0"/>
                <a:cs typeface="Consolas" panose="020B0609020204030204" pitchFamily="49" charset="0"/>
              </a:rPr>
              <a:t> </a:t>
            </a:r>
            <a:r>
              <a:rPr lang="en-US" sz="900" dirty="0" err="1">
                <a:solidFill>
                  <a:srgbClr val="0070C0"/>
                </a:solidFill>
                <a:latin typeface="Consolas" panose="020B0609020204030204" pitchFamily="49" charset="0"/>
                <a:cs typeface="Consolas" panose="020B0609020204030204" pitchFamily="49" charset="0"/>
              </a:rPr>
              <a:t>f1 </a:t>
            </a:r>
            <a:r>
              <a:rPr lang="en-US" sz="900" dirty="0" err="1">
                <a:latin typeface="Consolas" panose="020B0609020204030204" pitchFamily="49" charset="0"/>
                <a:cs typeface="Consolas" panose="020B0609020204030204" pitchFamily="49" charset="0"/>
              </a:rPr>
              <a:t>=</a:t>
            </a:r>
            <a:r>
              <a:rPr lang="en-US" sz="900" dirty="0" err="1">
                <a:solidFill>
                  <a:srgbClr val="0070C0"/>
                </a:solidFill>
                <a:latin typeface="Consolas" panose="020B0609020204030204" pitchFamily="49" charset="0"/>
                <a:cs typeface="Consolas" panose="020B0609020204030204" pitchFamily="49" charset="0"/>
              </a:rPr>
              <a:t> new </a:t>
            </a:r>
            <a:r>
              <a:rPr lang="en-US" sz="900" dirty="0" err="1">
                <a:solidFill>
                  <a:srgbClr val="0432FF"/>
                </a:solidFill>
                <a:latin typeface="Consolas" panose="020B0609020204030204" pitchFamily="49" charset="0"/>
                <a:cs typeface="Consolas" panose="020B0609020204030204" pitchFamily="49" charset="0"/>
              </a:rPr>
              <a:t>Fraction</a:t>
            </a:r>
            <a:r>
              <a:rPr lang="en-US" sz="900" dirty="0">
                <a:latin typeface="Consolas" panose="020B0609020204030204" pitchFamily="49" charset="0"/>
                <a:cs typeface="Consolas" panose="020B0609020204030204" pitchFamily="49" charset="0"/>
              </a:rPr>
              <a:t>(1, 2);</a:t>
            </a:r>
          </a:p>
          <a:p>
            <a:pPr marL="51435" indent="0">
              <a:spcBef>
                <a:spcPts val="0"/>
              </a:spcBef>
              <a:buNone/>
            </a:pPr>
            <a:r>
              <a:rPr lang="en-US" sz="900" dirty="0" err="1">
                <a:solidFill>
                  <a:srgbClr val="0432FF"/>
                </a:solidFill>
                <a:latin typeface="Consolas" panose="020B0609020204030204" pitchFamily="49" charset="0"/>
                <a:cs typeface="Consolas" panose="020B0609020204030204" pitchFamily="49" charset="0"/>
              </a:rPr>
              <a:t>        Fraction</a:t>
            </a:r>
            <a:r>
              <a:rPr lang="en-US" sz="900" dirty="0" err="1">
                <a:solidFill>
                  <a:srgbClr val="FF0000"/>
                </a:solidFill>
                <a:latin typeface="Consolas" panose="020B0609020204030204" pitchFamily="49" charset="0"/>
                <a:cs typeface="Consolas" panose="020B0609020204030204" pitchFamily="49" charset="0"/>
              </a:rPr>
              <a:t> </a:t>
            </a:r>
            <a:r>
              <a:rPr lang="en-US" sz="900" dirty="0" err="1">
                <a:solidFill>
                  <a:srgbClr val="0070C0"/>
                </a:solidFill>
                <a:latin typeface="Consolas" panose="020B0609020204030204" pitchFamily="49" charset="0"/>
                <a:cs typeface="Consolas" panose="020B0609020204030204" pitchFamily="49" charset="0"/>
              </a:rPr>
              <a:t>f2 </a:t>
            </a:r>
            <a:r>
              <a:rPr lang="en-US" sz="900" dirty="0" err="1">
                <a:latin typeface="Consolas" panose="020B0609020204030204" pitchFamily="49" charset="0"/>
                <a:cs typeface="Consolas" panose="020B0609020204030204" pitchFamily="49" charset="0"/>
              </a:rPr>
              <a:t>=</a:t>
            </a:r>
            <a:r>
              <a:rPr lang="en-US" sz="900" dirty="0" err="1">
                <a:solidFill>
                  <a:srgbClr val="0070C0"/>
                </a:solidFill>
                <a:latin typeface="Consolas" panose="020B0609020204030204" pitchFamily="49" charset="0"/>
                <a:cs typeface="Consolas" panose="020B0609020204030204" pitchFamily="49" charset="0"/>
              </a:rPr>
              <a:t> new </a:t>
            </a:r>
            <a:r>
              <a:rPr lang="en-US" sz="900" dirty="0" err="1">
                <a:solidFill>
                  <a:srgbClr val="0432FF"/>
                </a:solidFill>
                <a:latin typeface="Consolas" panose="020B0609020204030204" pitchFamily="49" charset="0"/>
                <a:cs typeface="Consolas" panose="020B0609020204030204" pitchFamily="49" charset="0"/>
              </a:rPr>
              <a:t>Fraction</a:t>
            </a:r>
            <a:r>
              <a:rPr lang="en-US" sz="900" dirty="0">
                <a:latin typeface="Consolas" panose="020B0609020204030204" pitchFamily="49" charset="0"/>
                <a:cs typeface="Consolas" panose="020B0609020204030204" pitchFamily="49" charset="0"/>
              </a:rPr>
              <a:t>(3, 4);</a:t>
            </a:r>
          </a:p>
          <a:p>
            <a:pPr marL="51435" indent="0">
              <a:spcBef>
                <a:spcPts val="0"/>
              </a:spcBef>
              <a:buNone/>
            </a:pPr>
            <a:r>
              <a:rPr lang="en-US" sz="900" dirty="0" err="1">
                <a:solidFill>
                  <a:srgbClr val="0432FF"/>
                </a:solidFill>
                <a:latin typeface="Consolas" panose="020B0609020204030204" pitchFamily="49" charset="0"/>
                <a:cs typeface="Consolas" panose="020B0609020204030204" pitchFamily="49" charset="0"/>
              </a:rPr>
              <a:t>        </a:t>
            </a:r>
            <a:endParaRPr lang="en-US" sz="900" dirty="0">
              <a:latin typeface="Consolas" panose="020B0609020204030204" pitchFamily="49" charset="0"/>
              <a:cs typeface="Consolas" panose="020B0609020204030204" pitchFamily="49" charset="0"/>
            </a:endParaRPr>
          </a:p>
          <a:p>
            <a:pPr marL="51435" indent="0">
              <a:spcBef>
                <a:spcPts val="0"/>
              </a:spcBef>
              <a:buNone/>
            </a:pPr>
            <a:r>
              <a:rPr lang="en-US" sz="900" dirty="0" err="1">
                <a:solidFill>
                  <a:srgbClr val="0432FF"/>
                </a:solidFill>
                <a:latin typeface="Consolas" panose="020B0609020204030204" pitchFamily="49" charset="0"/>
                <a:cs typeface="Consolas" panose="020B0609020204030204" pitchFamily="49" charset="0"/>
              </a:rPr>
              <a:t>        </a:t>
            </a:r>
            <a:r>
              <a:rPr lang="en-US" sz="900" dirty="0" err="1">
                <a:solidFill>
                  <a:srgbClr val="0432FF"/>
                </a:solidFill>
                <a:highlight>
                  <a:srgbClr val="FFFF00"/>
                </a:highlight>
                <a:latin typeface="Consolas" panose="020B0609020204030204" pitchFamily="49" charset="0"/>
                <a:cs typeface="Consolas" panose="020B0609020204030204" pitchFamily="49" charset="0"/>
              </a:rPr>
              <a:t>Fraction</a:t>
            </a:r>
            <a:r>
              <a:rPr lang="en-US" sz="900" dirty="0" err="1">
                <a:solidFill>
                  <a:srgbClr val="FF0000"/>
                </a:solidFill>
                <a:highlight>
                  <a:srgbClr val="FFFF00"/>
                </a:highlight>
                <a:latin typeface="Consolas" panose="020B0609020204030204" pitchFamily="49" charset="0"/>
                <a:cs typeface="Consolas" panose="020B0609020204030204" pitchFamily="49" charset="0"/>
              </a:rPr>
              <a:t> </a:t>
            </a:r>
            <a:r>
              <a:rPr lang="en-US" sz="900" dirty="0" err="1">
                <a:solidFill>
                  <a:srgbClr val="0070C0"/>
                </a:solidFill>
                <a:highlight>
                  <a:srgbClr val="FFFF00"/>
                </a:highlight>
                <a:latin typeface="Consolas" panose="020B0609020204030204" pitchFamily="49" charset="0"/>
                <a:cs typeface="Consolas" panose="020B0609020204030204" pitchFamily="49" charset="0"/>
              </a:rPr>
              <a:t>sum2 </a:t>
            </a:r>
            <a:r>
              <a:rPr lang="en-US" sz="900" dirty="0" err="1">
                <a:highlight>
                  <a:srgbClr val="FFFF00"/>
                </a:highlight>
                <a:latin typeface="Consolas" panose="020B0609020204030204" pitchFamily="49" charset="0"/>
                <a:cs typeface="Consolas" panose="020B0609020204030204" pitchFamily="49" charset="0"/>
              </a:rPr>
              <a:t>=</a:t>
            </a:r>
            <a:r>
              <a:rPr lang="en-US" sz="900" dirty="0" err="1">
                <a:solidFill>
                  <a:srgbClr val="0070C0"/>
                </a:solidFill>
                <a:highlight>
                  <a:srgbClr val="FFFF00"/>
                </a:highlight>
                <a:latin typeface="Consolas" panose="020B0609020204030204" pitchFamily="49" charset="0"/>
                <a:cs typeface="Consolas" panose="020B0609020204030204" pitchFamily="49" charset="0"/>
              </a:rPr>
              <a:t> f1 </a:t>
            </a:r>
            <a:r>
              <a:rPr lang="en-US" sz="900">
                <a:highlight>
                  <a:srgbClr val="FFFF00"/>
                </a:highlight>
                <a:latin typeface="Consolas" panose="020B0609020204030204" pitchFamily="49" charset="0"/>
              </a:rPr>
              <a:t>+ </a:t>
            </a:r>
            <a:r>
              <a:rPr lang="en-US" sz="900" dirty="0" err="1">
                <a:solidFill>
                  <a:srgbClr val="0070C0"/>
                </a:solidFill>
                <a:highlight>
                  <a:srgbClr val="FFFF00"/>
                </a:highlight>
                <a:latin typeface="Consolas" panose="020B0609020204030204" pitchFamily="49" charset="0"/>
                <a:cs typeface="Consolas" panose="020B0609020204030204" pitchFamily="49" charset="0"/>
              </a:rPr>
              <a:t>f2</a:t>
            </a:r>
            <a:r>
              <a:rPr lang="en-US" sz="900" dirty="0">
                <a:highlight>
                  <a:srgbClr val="FFFF00"/>
                </a:highlight>
                <a:latin typeface="Consolas" panose="020B0609020204030204" pitchFamily="49" charset="0"/>
                <a:cs typeface="Consolas" panose="020B0609020204030204" pitchFamily="49" charset="0"/>
              </a:rPr>
              <a:t>;</a:t>
            </a:r>
            <a:endParaRPr lang="en-US" sz="900">
              <a:solidFill>
                <a:srgbClr val="C00000"/>
              </a:solidFill>
              <a:highlight>
                <a:srgbClr val="FFFF00"/>
              </a:highlight>
              <a:latin typeface="Consolas" panose="020B0609020204030204" pitchFamily="49" charset="0"/>
              <a:cs typeface="Consolas" panose="020B0609020204030204" pitchFamily="49" charset="0"/>
            </a:endParaRPr>
          </a:p>
          <a:p>
            <a:pPr marL="51435" indent="0">
              <a:spcBef>
                <a:spcPts val="0"/>
              </a:spcBef>
              <a:buNone/>
            </a:pPr>
            <a:r>
              <a:rPr lang="en-US" sz="900">
                <a:latin typeface="Consolas" panose="020B0609020204030204" pitchFamily="49" charset="0"/>
                <a:cs typeface="Consolas" panose="020B0609020204030204" pitchFamily="49" charset="0"/>
              </a:rPr>
              <a:t>    }</a:t>
            </a:r>
          </a:p>
          <a:p>
            <a:pPr marL="51435" indent="0">
              <a:spcBef>
                <a:spcPts val="0"/>
              </a:spcBef>
              <a:buNone/>
            </a:pPr>
            <a:r>
              <a:rPr lang="en-US" sz="900" dirty="0">
                <a:latin typeface="Consolas" panose="020B0609020204030204" pitchFamily="49" charset="0"/>
                <a:cs typeface="Consolas" panose="020B0609020204030204" pitchFamily="49" charset="0"/>
              </a:rPr>
              <a:t>}</a:t>
            </a:r>
          </a:p>
          <a:p>
            <a:pPr marL="51435" marR="0" lvl="0" indent="0" algn="l" defTabSz="914400" rtl="0" eaLnBrk="1" fontAlgn="auto" latinLnBrk="0" hangingPunct="1">
              <a:lnSpc>
                <a:spcPct val="100000"/>
              </a:lnSpc>
              <a:spcBef>
                <a:spcPts val="0"/>
              </a:spcBef>
              <a:spcAft>
                <a:spcPts val="0"/>
              </a:spcAft>
              <a:buClrTx/>
              <a:buSzPct val="95000"/>
              <a:buFont typeface="Wingdings"/>
              <a:buNone/>
              <a:tabLst/>
              <a:defRPr/>
            </a:pPr>
            <a:endParaRPr kumimoji="0" lang="en-US" sz="900" b="0" i="0" u="none" strike="noStrike" kern="1200" cap="none" spc="0" normalizeH="0" baseline="0" noProof="0">
              <a:ln>
                <a:noFill/>
              </a:ln>
              <a:solidFill>
                <a:prstClr val="black"/>
              </a:solidFill>
              <a:effectLst/>
              <a:uLnTx/>
              <a:uFillTx/>
              <a:latin typeface="Consolas" panose="020B0609020204030204" pitchFamily="49" charset="0"/>
            </a:endParaRPr>
          </a:p>
        </p:txBody>
      </p:sp>
    </p:spTree>
    <p:extLst>
      <p:ext uri="{BB962C8B-B14F-4D97-AF65-F5344CB8AC3E}">
        <p14:creationId xmlns:p14="http://schemas.microsoft.com/office/powerpoint/2010/main" val="30766903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B75EB-42E3-C744-9CAF-7D2DB53CDAC0}"/>
              </a:ext>
            </a:extLst>
          </p:cNvPr>
          <p:cNvSpPr>
            <a:spLocks noGrp="1"/>
          </p:cNvSpPr>
          <p:nvPr>
            <p:ph type="title"/>
          </p:nvPr>
        </p:nvSpPr>
        <p:spPr/>
        <p:txBody>
          <a:bodyPr/>
          <a:lstStyle/>
          <a:p>
            <a:r>
              <a:rPr lang="en-US"/>
              <a:t>Operator overloading</a:t>
            </a:r>
            <a:endParaRPr lang="en-VN"/>
          </a:p>
        </p:txBody>
      </p:sp>
      <p:sp>
        <p:nvSpPr>
          <p:cNvPr id="3" name="Text Placeholder 2">
            <a:extLst>
              <a:ext uri="{FF2B5EF4-FFF2-40B4-BE49-F238E27FC236}">
                <a16:creationId xmlns:a16="http://schemas.microsoft.com/office/drawing/2014/main" id="{915ED961-82CE-F140-B979-1794E0DE9605}"/>
              </a:ext>
            </a:extLst>
          </p:cNvPr>
          <p:cNvSpPr>
            <a:spLocks noGrp="1"/>
          </p:cNvSpPr>
          <p:nvPr>
            <p:ph type="body" idx="1"/>
          </p:nvPr>
        </p:nvSpPr>
        <p:spPr/>
        <p:txBody>
          <a:bodyPr/>
          <a:lstStyle/>
          <a:p>
            <a:pPr algn="just">
              <a:buSzPct val="100000"/>
              <a:buFont typeface="Wingdings" pitchFamily="2" charset="2"/>
              <a:buChar char="§"/>
            </a:pPr>
            <a:r>
              <a:rPr lang="en-VN" sz="2000"/>
              <a:t>Nạp chồng toán tử 1 ngôi “</a:t>
            </a:r>
            <a:r>
              <a:rPr lang="en-VN" sz="2000">
                <a:solidFill>
                  <a:srgbClr val="C00000"/>
                </a:solidFill>
              </a:rPr>
              <a:t>-</a:t>
            </a:r>
            <a:r>
              <a:rPr lang="en-VN" sz="2000"/>
              <a:t>”</a:t>
            </a:r>
            <a:r>
              <a:rPr lang="en-VN" sz="2000">
                <a:solidFill>
                  <a:schemeClr val="tx1"/>
                </a:solidFill>
              </a:rPr>
              <a:t> đổi dấu phân số</a:t>
            </a:r>
          </a:p>
          <a:p>
            <a:pPr marL="57150" indent="0" algn="just">
              <a:buSzPct val="120000"/>
              <a:buNone/>
            </a:pPr>
            <a:endParaRPr lang="en-VN" sz="2000" i="1">
              <a:solidFill>
                <a:schemeClr val="tx1"/>
              </a:solidFill>
            </a:endParaRPr>
          </a:p>
          <a:p>
            <a:pPr marL="630238" lvl="1" indent="-230188" algn="just">
              <a:buClr>
                <a:srgbClr val="002060"/>
              </a:buClr>
              <a:buSzPct val="100000"/>
              <a:buFont typeface="+mj-lt"/>
              <a:buAutoNum type="alphaLcParenR"/>
            </a:pPr>
            <a:endParaRPr lang="en-VN"/>
          </a:p>
        </p:txBody>
      </p:sp>
      <p:sp>
        <p:nvSpPr>
          <p:cNvPr id="5" name="Slide Number Placeholder 4">
            <a:extLst>
              <a:ext uri="{FF2B5EF4-FFF2-40B4-BE49-F238E27FC236}">
                <a16:creationId xmlns:a16="http://schemas.microsoft.com/office/drawing/2014/main" id="{9FA95CF2-CB3B-A043-93FD-EF6EC9BE1C97}"/>
              </a:ext>
            </a:extLst>
          </p:cNvPr>
          <p:cNvSpPr>
            <a:spLocks noGrp="1"/>
          </p:cNvSpPr>
          <p:nvPr>
            <p:ph type="sldNum" idx="12"/>
          </p:nvPr>
        </p:nvSpPr>
        <p:spPr/>
        <p:txBody>
          <a:bodyPr/>
          <a:lstStyle/>
          <a:p>
            <a:fld id="{00000000-1234-1234-1234-123412341234}" type="slidenum">
              <a:rPr lang="en"/>
              <a:pPr/>
              <a:t>33</a:t>
            </a:fld>
            <a:endParaRPr lang="en"/>
          </a:p>
        </p:txBody>
      </p:sp>
      <p:sp>
        <p:nvSpPr>
          <p:cNvPr id="8" name="Content Placeholder 5">
            <a:extLst>
              <a:ext uri="{FF2B5EF4-FFF2-40B4-BE49-F238E27FC236}">
                <a16:creationId xmlns:a16="http://schemas.microsoft.com/office/drawing/2014/main" id="{E8AA87B4-7AC3-2735-A110-B7229F80ABBF}"/>
              </a:ext>
            </a:extLst>
          </p:cNvPr>
          <p:cNvSpPr txBox="1">
            <a:spLocks/>
          </p:cNvSpPr>
          <p:nvPr/>
        </p:nvSpPr>
        <p:spPr>
          <a:xfrm>
            <a:off x="41179" y="1893207"/>
            <a:ext cx="4976870" cy="2857718"/>
          </a:xfrm>
          <a:prstGeom prst="rect">
            <a:avLst/>
          </a:prstGeom>
          <a:solidFill>
            <a:sysClr val="window" lastClr="FFFFFF"/>
          </a:solidFill>
          <a:ln>
            <a:solidFill>
              <a:schemeClr val="accent2"/>
            </a:solidFill>
          </a:ln>
          <a:effectLst>
            <a:outerShdw blurRad="127000" dist="63500" dir="2700000" algn="tl" rotWithShape="0">
              <a:prstClr val="black">
                <a:alpha val="40000"/>
              </a:prstClr>
            </a:outerShdw>
          </a:effectLst>
        </p:spPr>
        <p:txBody>
          <a:bodyPr>
            <a:noAutofit/>
          </a:bodyPr>
          <a:lstStyle>
            <a:lvl1pPr marL="308610" indent="-257175" algn="l" rtl="0" eaLnBrk="1" latinLnBrk="0" hangingPunct="1">
              <a:spcBef>
                <a:spcPts val="525"/>
              </a:spcBef>
              <a:buSzPct val="95000"/>
              <a:buFont typeface="Wingdings"/>
              <a:buChar char=""/>
              <a:defRPr sz="1500" kern="1200" spc="0">
                <a:solidFill>
                  <a:schemeClr val="tx1"/>
                </a:solidFill>
                <a:latin typeface="+mn-lt"/>
                <a:ea typeface="+mn-ea"/>
                <a:cs typeface="Arial" pitchFamily="34" charset="0"/>
              </a:defRPr>
            </a:lvl1pPr>
            <a:lvl2pPr marL="555498" indent="-214313" algn="l" rtl="0" eaLnBrk="1" latinLnBrk="0" hangingPunct="1">
              <a:spcBef>
                <a:spcPct val="20000"/>
              </a:spcBef>
              <a:buClr>
                <a:schemeClr val="accent2"/>
              </a:buClr>
              <a:buSzPct val="90000"/>
              <a:buFont typeface="Wingdings"/>
              <a:buChar char=""/>
              <a:defRPr sz="1350" kern="1200" spc="0">
                <a:solidFill>
                  <a:schemeClr val="tx1"/>
                </a:solidFill>
                <a:latin typeface="+mn-lt"/>
                <a:ea typeface="+mn-ea"/>
                <a:cs typeface="Arial" pitchFamily="34" charset="0"/>
              </a:defRPr>
            </a:lvl2pPr>
            <a:lvl3pPr marL="747522" indent="-171450" algn="l" rtl="0" eaLnBrk="1" latinLnBrk="0" hangingPunct="1">
              <a:spcBef>
                <a:spcPct val="20000"/>
              </a:spcBef>
              <a:buClr>
                <a:schemeClr val="accent2"/>
              </a:buClr>
              <a:buFont typeface="Wingdings 2"/>
              <a:buChar char=""/>
              <a:defRPr sz="1200" kern="1200" spc="0">
                <a:solidFill>
                  <a:schemeClr val="tx1"/>
                </a:solidFill>
                <a:latin typeface="+mn-lt"/>
                <a:ea typeface="+mn-ea"/>
                <a:cs typeface="Arial" pitchFamily="34" charset="0"/>
              </a:defRPr>
            </a:lvl3pPr>
            <a:lvl4pPr marL="946404" indent="-171450" algn="l" rtl="0" eaLnBrk="1" latinLnBrk="0" hangingPunct="1">
              <a:spcBef>
                <a:spcPct val="20000"/>
              </a:spcBef>
              <a:buClr>
                <a:schemeClr val="accent3"/>
              </a:buClr>
              <a:buFont typeface="Wingdings 3"/>
              <a:buChar char=""/>
              <a:defRPr sz="1200" kern="1200" spc="0">
                <a:solidFill>
                  <a:schemeClr val="tx1"/>
                </a:solidFill>
                <a:latin typeface="+mn-lt"/>
                <a:ea typeface="+mn-ea"/>
                <a:cs typeface="Arial" pitchFamily="34" charset="0"/>
              </a:defRPr>
            </a:lvl4pPr>
            <a:lvl5pPr marL="1110996" indent="-157734" algn="l" rtl="0" eaLnBrk="1" latinLnBrk="0" hangingPunct="1">
              <a:spcBef>
                <a:spcPct val="20000"/>
              </a:spcBef>
              <a:buClr>
                <a:schemeClr val="accent3"/>
              </a:buClr>
              <a:buFont typeface="Wingdings 2"/>
              <a:buChar char=""/>
              <a:defRPr sz="1050" kern="1200" spc="0">
                <a:solidFill>
                  <a:schemeClr val="tx1"/>
                </a:solidFill>
                <a:latin typeface="+mn-lt"/>
                <a:ea typeface="+mn-ea"/>
                <a:cs typeface="Arial" pitchFamily="34" charset="0"/>
              </a:defRPr>
            </a:lvl5pPr>
            <a:lvl6pPr marL="1282446" indent="-157734" algn="l" rtl="0" eaLnBrk="1" latinLnBrk="0" hangingPunct="1">
              <a:spcBef>
                <a:spcPct val="20000"/>
              </a:spcBef>
              <a:buClr>
                <a:schemeClr val="accent3"/>
              </a:buClr>
              <a:buFont typeface="Wingdings 2"/>
              <a:buChar char=""/>
              <a:defRPr sz="1350" kern="1200">
                <a:solidFill>
                  <a:schemeClr val="tx1"/>
                </a:solidFill>
                <a:latin typeface="+mn-lt"/>
                <a:ea typeface="+mn-ea"/>
                <a:cs typeface="+mn-cs"/>
              </a:defRPr>
            </a:lvl6pPr>
            <a:lvl7pPr marL="1426464"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7pPr>
            <a:lvl8pPr marL="1570482"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8pPr>
            <a:lvl9pPr marL="1714500"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9pPr>
            <a:extLst/>
          </a:lstStyle>
          <a:p>
            <a:pPr marL="51435" indent="0">
              <a:spcBef>
                <a:spcPts val="0"/>
              </a:spcBef>
              <a:buNone/>
            </a:pPr>
            <a:r>
              <a:rPr lang="en-US" sz="900" dirty="0">
                <a:solidFill>
                  <a:srgbClr val="FF9800"/>
                </a:solidFill>
                <a:latin typeface="Consolas" panose="020B0609020204030204" pitchFamily="49" charset="0"/>
                <a:cs typeface="Consolas" panose="020B0609020204030204" pitchFamily="49" charset="0"/>
              </a:rPr>
              <a:t>public</a:t>
            </a:r>
            <a:r>
              <a:rPr lang="en-US" sz="900" i="1" dirty="0">
                <a:solidFill>
                  <a:srgbClr val="FF9800"/>
                </a:solidFill>
                <a:latin typeface="Consolas" panose="020B0609020204030204" pitchFamily="49" charset="0"/>
                <a:cs typeface="Consolas" panose="020B0609020204030204" pitchFamily="49" charset="0"/>
              </a:rPr>
              <a:t> </a:t>
            </a:r>
            <a:r>
              <a:rPr lang="en-US" sz="900">
                <a:solidFill>
                  <a:srgbClr val="0000FF"/>
                </a:solidFill>
                <a:latin typeface="Consolas" panose="020B0609020204030204" pitchFamily="49" charset="0"/>
                <a:cs typeface="Consolas" panose="020B0609020204030204" pitchFamily="49" charset="0"/>
              </a:rPr>
              <a:t>class </a:t>
            </a:r>
            <a:r>
              <a:rPr lang="en-US" sz="900" dirty="0" err="1">
                <a:solidFill>
                  <a:srgbClr val="FF0000"/>
                </a:solidFill>
                <a:latin typeface="Consolas" panose="020B0609020204030204" pitchFamily="49" charset="0"/>
                <a:cs typeface="Consolas" panose="020B0609020204030204" pitchFamily="49" charset="0"/>
              </a:rPr>
              <a:t>Fraction</a:t>
            </a:r>
            <a:r>
              <a:rPr lang="en-US" sz="900" dirty="0">
                <a:latin typeface="Consolas" panose="020B0609020204030204" pitchFamily="49" charset="0"/>
                <a:cs typeface="Consolas" panose="020B0609020204030204" pitchFamily="49" charset="0"/>
              </a:rPr>
              <a:t>{</a:t>
            </a:r>
            <a:br>
              <a:rPr lang="en-US" sz="900">
                <a:latin typeface="Consolas" panose="020B0609020204030204" pitchFamily="49" charset="0"/>
                <a:cs typeface="Consolas" panose="020B0609020204030204" pitchFamily="49" charset="0"/>
              </a:rPr>
            </a:br>
            <a:r>
              <a:rPr lang="en-US" sz="900" i="1">
                <a:solidFill>
                  <a:srgbClr val="C00000"/>
                </a:solidFill>
                <a:latin typeface="Consolas" panose="020B0609020204030204" pitchFamily="49" charset="0"/>
              </a:rPr>
              <a:t>    // </a:t>
            </a:r>
            <a:r>
              <a:rPr lang="en-US" sz="900" i="1" dirty="0">
                <a:solidFill>
                  <a:srgbClr val="C00000"/>
                </a:solidFill>
                <a:latin typeface="Consolas" panose="020B0609020204030204" pitchFamily="49" charset="0"/>
              </a:rPr>
              <a:t>Attributes</a:t>
            </a:r>
          </a:p>
          <a:p>
            <a:pPr marL="51435" indent="0">
              <a:spcBef>
                <a:spcPts val="0"/>
              </a:spcBef>
              <a:buNone/>
            </a:pPr>
            <a:r>
              <a:rPr lang="en-US" sz="900" dirty="0">
                <a:solidFill>
                  <a:srgbClr val="FF9800"/>
                </a:solidFill>
                <a:latin typeface="Consolas" panose="020B0609020204030204" pitchFamily="49" charset="0"/>
                <a:cs typeface="Consolas" panose="020B0609020204030204" pitchFamily="49" charset="0"/>
              </a:rPr>
              <a:t>    private</a:t>
            </a:r>
            <a:r>
              <a:rPr lang="en-US" sz="900" i="1">
                <a:solidFill>
                  <a:schemeClr val="accent5"/>
                </a:solidFill>
                <a:latin typeface="Consolas" panose="020B0609020204030204" pitchFamily="49" charset="0"/>
                <a:cs typeface="Consolas" panose="020B0609020204030204" pitchFamily="49" charset="0"/>
              </a:rPr>
              <a:t> </a:t>
            </a:r>
            <a:r>
              <a:rPr lang="en-US" sz="900">
                <a:solidFill>
                  <a:srgbClr val="0432FF"/>
                </a:solidFill>
                <a:latin typeface="Consolas" panose="020B0609020204030204" pitchFamily="49" charset="0"/>
                <a:cs typeface="Consolas" panose="020B0609020204030204" pitchFamily="49" charset="0"/>
              </a:rPr>
              <a:t>int </a:t>
            </a:r>
            <a:r>
              <a:rPr lang="en-US" sz="900">
                <a:solidFill>
                  <a:srgbClr val="0070C0"/>
                </a:solidFill>
                <a:latin typeface="Consolas" panose="020B0609020204030204" pitchFamily="49" charset="0"/>
              </a:rPr>
              <a:t>numerator</a:t>
            </a:r>
            <a:r>
              <a:rPr lang="en-US" sz="900">
                <a:latin typeface="Consolas" panose="020B0609020204030204" pitchFamily="49" charset="0"/>
                <a:cs typeface="Consolas" panose="020B0609020204030204" pitchFamily="49" charset="0"/>
              </a:rPr>
              <a:t>;</a:t>
            </a:r>
          </a:p>
          <a:p>
            <a:pPr marL="51435" indent="0">
              <a:spcBef>
                <a:spcPts val="0"/>
              </a:spcBef>
              <a:buNone/>
            </a:pPr>
            <a:r>
              <a:rPr lang="en-US" sz="900" dirty="0">
                <a:solidFill>
                  <a:srgbClr val="FF9800"/>
                </a:solidFill>
                <a:latin typeface="Consolas" panose="020B0609020204030204" pitchFamily="49" charset="0"/>
                <a:cs typeface="Consolas" panose="020B0609020204030204" pitchFamily="49" charset="0"/>
              </a:rPr>
              <a:t>    private</a:t>
            </a:r>
            <a:r>
              <a:rPr lang="en-US" sz="900" i="1">
                <a:solidFill>
                  <a:schemeClr val="accent5"/>
                </a:solidFill>
                <a:latin typeface="Consolas" panose="020B0609020204030204" pitchFamily="49" charset="0"/>
                <a:cs typeface="Consolas" panose="020B0609020204030204" pitchFamily="49" charset="0"/>
              </a:rPr>
              <a:t> </a:t>
            </a:r>
            <a:r>
              <a:rPr lang="en-US" sz="900">
                <a:solidFill>
                  <a:srgbClr val="0432FF"/>
                </a:solidFill>
                <a:latin typeface="Consolas" panose="020B0609020204030204" pitchFamily="49" charset="0"/>
                <a:cs typeface="Consolas" panose="020B0609020204030204" pitchFamily="49" charset="0"/>
              </a:rPr>
              <a:t>int </a:t>
            </a:r>
            <a:r>
              <a:rPr lang="en-US" sz="900">
                <a:solidFill>
                  <a:srgbClr val="0070C0"/>
                </a:solidFill>
                <a:latin typeface="Consolas" panose="020B0609020204030204" pitchFamily="49" charset="0"/>
              </a:rPr>
              <a:t>denominator</a:t>
            </a:r>
            <a:r>
              <a:rPr lang="en-US" sz="900">
                <a:latin typeface="Consolas" panose="020B0609020204030204" pitchFamily="49" charset="0"/>
                <a:cs typeface="Consolas" panose="020B0609020204030204" pitchFamily="49" charset="0"/>
              </a:rPr>
              <a:t>;</a:t>
            </a:r>
          </a:p>
          <a:p>
            <a:pPr marL="51435" indent="0">
              <a:spcBef>
                <a:spcPts val="0"/>
              </a:spcBef>
              <a:buNone/>
            </a:pPr>
            <a:endParaRPr lang="en-US" sz="900">
              <a:latin typeface="Consolas" panose="020B0609020204030204" pitchFamily="49" charset="0"/>
              <a:cs typeface="Consolas" panose="020B0609020204030204" pitchFamily="49" charset="0"/>
            </a:endParaRPr>
          </a:p>
          <a:p>
            <a:pPr marL="51435" indent="0">
              <a:spcBef>
                <a:spcPts val="0"/>
              </a:spcBef>
              <a:buNone/>
            </a:pPr>
            <a:r>
              <a:rPr lang="en-US" sz="900" i="1">
                <a:solidFill>
                  <a:srgbClr val="C00000"/>
                </a:solidFill>
                <a:latin typeface="Consolas" panose="020B0609020204030204" pitchFamily="49" charset="0"/>
              </a:rPr>
              <a:t>    // </a:t>
            </a:r>
            <a:r>
              <a:rPr lang="en-US" sz="900" i="1" dirty="0">
                <a:solidFill>
                  <a:srgbClr val="C00000"/>
                </a:solidFill>
                <a:latin typeface="Consolas" panose="020B0609020204030204" pitchFamily="49" charset="0"/>
              </a:rPr>
              <a:t>Constructors</a:t>
            </a:r>
          </a:p>
          <a:p>
            <a:pPr marL="51435" indent="0">
              <a:spcBef>
                <a:spcPts val="0"/>
              </a:spcBef>
              <a:buNone/>
            </a:pPr>
            <a:r>
              <a:rPr lang="en-US" sz="900" dirty="0">
                <a:solidFill>
                  <a:srgbClr val="FF9800"/>
                </a:solidFill>
                <a:latin typeface="Consolas" panose="020B0609020204030204" pitchFamily="49" charset="0"/>
                <a:cs typeface="Consolas" panose="020B0609020204030204" pitchFamily="49" charset="0"/>
              </a:rPr>
              <a:t>    public</a:t>
            </a:r>
            <a:r>
              <a:rPr lang="en-US" sz="900" i="1" dirty="0">
                <a:solidFill>
                  <a:srgbClr val="FF9800"/>
                </a:solidFill>
                <a:latin typeface="Consolas" panose="020B0609020204030204" pitchFamily="49" charset="0"/>
                <a:cs typeface="Consolas" panose="020B0609020204030204" pitchFamily="49" charset="0"/>
              </a:rPr>
              <a:t> </a:t>
            </a:r>
            <a:r>
              <a:rPr lang="en-US" sz="900" dirty="0" err="1">
                <a:solidFill>
                  <a:srgbClr val="FF0000"/>
                </a:solidFill>
                <a:latin typeface="Consolas" panose="020B0609020204030204" pitchFamily="49" charset="0"/>
                <a:cs typeface="Consolas" panose="020B0609020204030204" pitchFamily="49" charset="0"/>
              </a:rPr>
              <a:t>Fraction</a:t>
            </a:r>
            <a:r>
              <a:rPr lang="en-US" sz="900" dirty="0">
                <a:latin typeface="Consolas" panose="020B0609020204030204" pitchFamily="49" charset="0"/>
                <a:cs typeface="Consolas" panose="020B0609020204030204" pitchFamily="49" charset="0"/>
              </a:rPr>
              <a:t>(</a:t>
            </a:r>
            <a:r>
              <a:rPr lang="en-US" sz="900">
                <a:solidFill>
                  <a:srgbClr val="0432FF"/>
                </a:solidFill>
                <a:latin typeface="Consolas" panose="020B0609020204030204" pitchFamily="49" charset="0"/>
                <a:cs typeface="Consolas" panose="020B0609020204030204" pitchFamily="49" charset="0"/>
              </a:rPr>
              <a:t>int </a:t>
            </a:r>
            <a:r>
              <a:rPr lang="en-US" sz="900">
                <a:solidFill>
                  <a:srgbClr val="0070C0"/>
                </a:solidFill>
                <a:latin typeface="Consolas" panose="020B0609020204030204" pitchFamily="49" charset="0"/>
              </a:rPr>
              <a:t>numerator</a:t>
            </a:r>
            <a:r>
              <a:rPr lang="en-US" sz="900">
                <a:solidFill>
                  <a:srgbClr val="000000"/>
                </a:solidFill>
                <a:latin typeface="Consolas" panose="020B0609020204030204" pitchFamily="49" charset="0"/>
              </a:rPr>
              <a:t>,</a:t>
            </a:r>
            <a:r>
              <a:rPr lang="en-US" sz="900">
                <a:latin typeface="Consolas" panose="020B0609020204030204" pitchFamily="49" charset="0"/>
              </a:rPr>
              <a:t> </a:t>
            </a:r>
            <a:r>
              <a:rPr lang="en-US" sz="900">
                <a:solidFill>
                  <a:srgbClr val="0432FF"/>
                </a:solidFill>
                <a:latin typeface="Consolas" panose="020B0609020204030204" pitchFamily="49" charset="0"/>
                <a:cs typeface="Consolas" panose="020B0609020204030204" pitchFamily="49" charset="0"/>
              </a:rPr>
              <a:t>int </a:t>
            </a:r>
            <a:r>
              <a:rPr lang="en-US" sz="900">
                <a:solidFill>
                  <a:srgbClr val="0070C0"/>
                </a:solidFill>
                <a:latin typeface="Consolas" panose="020B0609020204030204" pitchFamily="49" charset="0"/>
              </a:rPr>
              <a:t>denominator</a:t>
            </a:r>
            <a:r>
              <a:rPr lang="en-US" sz="900" dirty="0">
                <a:latin typeface="Consolas" panose="020B0609020204030204" pitchFamily="49" charset="0"/>
                <a:cs typeface="Consolas" panose="020B0609020204030204" pitchFamily="49" charset="0"/>
              </a:rPr>
              <a:t>) </a:t>
            </a:r>
          </a:p>
          <a:p>
            <a:pPr marL="51435" indent="0">
              <a:spcBef>
                <a:spcPts val="0"/>
              </a:spcBef>
              <a:buNone/>
            </a:pPr>
            <a:r>
              <a:rPr lang="en-US" sz="900" dirty="0">
                <a:latin typeface="Consolas" panose="020B0609020204030204" pitchFamily="49" charset="0"/>
                <a:cs typeface="Consolas" panose="020B0609020204030204" pitchFamily="49" charset="0"/>
              </a:rPr>
              <a:t>    </a:t>
            </a:r>
            <a:r>
              <a:rPr lang="en-US" sz="900">
                <a:latin typeface="Consolas" panose="020B0609020204030204" pitchFamily="49" charset="0"/>
                <a:cs typeface="Consolas" panose="020B0609020204030204" pitchFamily="49" charset="0"/>
              </a:rPr>
              <a:t>{</a:t>
            </a:r>
          </a:p>
          <a:p>
            <a:pPr marL="51435" indent="0">
              <a:spcBef>
                <a:spcPts val="0"/>
              </a:spcBef>
              <a:buNone/>
            </a:pPr>
            <a:r>
              <a:rPr lang="en-US" sz="900">
                <a:solidFill>
                  <a:srgbClr val="0070C0"/>
                </a:solidFill>
                <a:latin typeface="Consolas" panose="020B0609020204030204" pitchFamily="49" charset="0"/>
              </a:rPr>
              <a:t>        </a:t>
            </a:r>
            <a:r>
              <a:rPr lang="en-US" sz="900">
                <a:solidFill>
                  <a:srgbClr val="0432FF"/>
                </a:solidFill>
                <a:latin typeface="Consolas" panose="020B0609020204030204" pitchFamily="49" charset="0"/>
                <a:cs typeface="Consolas" panose="020B0609020204030204" pitchFamily="49" charset="0"/>
              </a:rPr>
              <a:t>int </a:t>
            </a:r>
            <a:r>
              <a:rPr lang="en-US" sz="900">
                <a:solidFill>
                  <a:srgbClr val="0070C0"/>
                </a:solidFill>
                <a:latin typeface="Consolas" panose="020B0609020204030204" pitchFamily="49" charset="0"/>
              </a:rPr>
              <a:t>g </a:t>
            </a:r>
            <a:r>
              <a:rPr lang="en-US" sz="900">
                <a:solidFill>
                  <a:srgbClr val="0070C0"/>
                </a:solidFill>
                <a:latin typeface="Consolas" panose="020B0609020204030204" pitchFamily="49" charset="0"/>
                <a:cs typeface="Consolas" panose="020B0609020204030204" pitchFamily="49" charset="0"/>
              </a:rPr>
              <a:t>= </a:t>
            </a:r>
            <a:r>
              <a:rPr lang="en-US" sz="900">
                <a:solidFill>
                  <a:schemeClr val="accent5"/>
                </a:solidFill>
                <a:latin typeface="Consolas" panose="020B0609020204030204" pitchFamily="49" charset="0"/>
                <a:cs typeface="Consolas" panose="020B0609020204030204" pitchFamily="49" charset="0"/>
              </a:rPr>
              <a:t>GCD</a:t>
            </a:r>
            <a:r>
              <a:rPr lang="en-US" sz="900" dirty="0">
                <a:latin typeface="Consolas" panose="020B0609020204030204" pitchFamily="49" charset="0"/>
                <a:cs typeface="Consolas" panose="020B0609020204030204" pitchFamily="49" charset="0"/>
              </a:rPr>
              <a:t>(</a:t>
            </a:r>
            <a:r>
              <a:rPr lang="en-US" sz="900">
                <a:solidFill>
                  <a:srgbClr val="0070C0"/>
                </a:solidFill>
                <a:latin typeface="Consolas" panose="020B0609020204030204" pitchFamily="49" charset="0"/>
              </a:rPr>
              <a:t>numerator</a:t>
            </a:r>
            <a:r>
              <a:rPr lang="en-US" sz="900">
                <a:solidFill>
                  <a:srgbClr val="000000"/>
                </a:solidFill>
                <a:latin typeface="Consolas" panose="020B0609020204030204" pitchFamily="49" charset="0"/>
              </a:rPr>
              <a:t>,</a:t>
            </a:r>
            <a:r>
              <a:rPr lang="en-US" sz="900">
                <a:latin typeface="Consolas" panose="020B0609020204030204" pitchFamily="49" charset="0"/>
              </a:rPr>
              <a:t> </a:t>
            </a:r>
            <a:r>
              <a:rPr lang="en-US" sz="900">
                <a:solidFill>
                  <a:srgbClr val="0070C0"/>
                </a:solidFill>
                <a:latin typeface="Consolas" panose="020B0609020204030204" pitchFamily="49" charset="0"/>
              </a:rPr>
              <a:t>denominator</a:t>
            </a:r>
            <a:r>
              <a:rPr lang="en-US" sz="900" dirty="0">
                <a:latin typeface="Consolas" panose="020B0609020204030204" pitchFamily="49" charset="0"/>
                <a:cs typeface="Consolas" panose="020B0609020204030204" pitchFamily="49" charset="0"/>
              </a:rPr>
              <a:t>);</a:t>
            </a:r>
            <a:endParaRPr lang="en-US" sz="900">
              <a:solidFill>
                <a:srgbClr val="0070C0"/>
              </a:solidFill>
              <a:latin typeface="Consolas" panose="020B0609020204030204" pitchFamily="49" charset="0"/>
            </a:endParaRPr>
          </a:p>
          <a:p>
            <a:pPr marL="51435" indent="0">
              <a:spcBef>
                <a:spcPts val="0"/>
              </a:spcBef>
              <a:buNone/>
            </a:pPr>
            <a:r>
              <a:rPr lang="en-US" sz="900">
                <a:solidFill>
                  <a:srgbClr val="0070C0"/>
                </a:solidFill>
                <a:latin typeface="Consolas" panose="020B0609020204030204" pitchFamily="49" charset="0"/>
              </a:rPr>
              <a:t>        </a:t>
            </a:r>
            <a:r>
              <a:rPr lang="en-US" sz="900">
                <a:solidFill>
                  <a:srgbClr val="0432FF"/>
                </a:solidFill>
                <a:latin typeface="Consolas" panose="020B0609020204030204" pitchFamily="49" charset="0"/>
              </a:rPr>
              <a:t>this</a:t>
            </a:r>
            <a:r>
              <a:rPr lang="en-US" sz="900">
                <a:latin typeface="Consolas" panose="020B0609020204030204" pitchFamily="49" charset="0"/>
              </a:rPr>
              <a:t>.</a:t>
            </a:r>
            <a:r>
              <a:rPr lang="en-US" sz="900">
                <a:solidFill>
                  <a:srgbClr val="0070C0"/>
                </a:solidFill>
                <a:latin typeface="Consolas" panose="020B0609020204030204" pitchFamily="49" charset="0"/>
              </a:rPr>
              <a:t>numerator </a:t>
            </a:r>
            <a:r>
              <a:rPr lang="en-US" sz="900">
                <a:solidFill>
                  <a:srgbClr val="000000"/>
                </a:solidFill>
                <a:latin typeface="Consolas" panose="020B0609020204030204" pitchFamily="49" charset="0"/>
              </a:rPr>
              <a:t>=</a:t>
            </a:r>
            <a:r>
              <a:rPr lang="en-US" sz="900">
                <a:solidFill>
                  <a:srgbClr val="0070C0"/>
                </a:solidFill>
                <a:latin typeface="Consolas" panose="020B0609020204030204" pitchFamily="49" charset="0"/>
              </a:rPr>
              <a:t> numerator</a:t>
            </a:r>
            <a:r>
              <a:rPr lang="en-US" sz="900">
                <a:solidFill>
                  <a:srgbClr val="000000"/>
                </a:solidFill>
                <a:latin typeface="Consolas" panose="020B0609020204030204" pitchFamily="49" charset="0"/>
              </a:rPr>
              <a:t>/</a:t>
            </a:r>
            <a:r>
              <a:rPr lang="en-US" sz="900">
                <a:solidFill>
                  <a:srgbClr val="0070C0"/>
                </a:solidFill>
                <a:latin typeface="Consolas" panose="020B0609020204030204" pitchFamily="49" charset="0"/>
              </a:rPr>
              <a:t>g</a:t>
            </a:r>
            <a:r>
              <a:rPr lang="en-US" sz="900">
                <a:solidFill>
                  <a:srgbClr val="000000"/>
                </a:solidFill>
                <a:latin typeface="Consolas" panose="020B0609020204030204" pitchFamily="49" charset="0"/>
              </a:rPr>
              <a:t>; </a:t>
            </a:r>
          </a:p>
          <a:p>
            <a:pPr marL="51435" indent="0">
              <a:spcBef>
                <a:spcPts val="0"/>
              </a:spcBef>
              <a:buNone/>
            </a:pPr>
            <a:r>
              <a:rPr lang="en-US" sz="900">
                <a:solidFill>
                  <a:srgbClr val="0070C0"/>
                </a:solidFill>
                <a:latin typeface="Consolas" panose="020B0609020204030204" pitchFamily="49" charset="0"/>
              </a:rPr>
              <a:t>        </a:t>
            </a:r>
            <a:r>
              <a:rPr lang="en-US" sz="900">
                <a:solidFill>
                  <a:srgbClr val="0432FF"/>
                </a:solidFill>
                <a:latin typeface="Consolas" panose="020B0609020204030204" pitchFamily="49" charset="0"/>
              </a:rPr>
              <a:t>this</a:t>
            </a:r>
            <a:r>
              <a:rPr lang="en-US" sz="900">
                <a:latin typeface="Consolas" panose="020B0609020204030204" pitchFamily="49" charset="0"/>
              </a:rPr>
              <a:t>.</a:t>
            </a:r>
            <a:r>
              <a:rPr lang="en-US" sz="900">
                <a:solidFill>
                  <a:srgbClr val="0070C0"/>
                </a:solidFill>
                <a:latin typeface="Consolas" panose="020B0609020204030204" pitchFamily="49" charset="0"/>
              </a:rPr>
              <a:t>denominator </a:t>
            </a:r>
            <a:r>
              <a:rPr lang="en-US" sz="900">
                <a:solidFill>
                  <a:srgbClr val="000000"/>
                </a:solidFill>
                <a:latin typeface="Consolas" panose="020B0609020204030204" pitchFamily="49" charset="0"/>
              </a:rPr>
              <a:t>=</a:t>
            </a:r>
            <a:r>
              <a:rPr lang="en-US" sz="900">
                <a:solidFill>
                  <a:srgbClr val="0070C0"/>
                </a:solidFill>
                <a:latin typeface="Consolas" panose="020B0609020204030204" pitchFamily="49" charset="0"/>
              </a:rPr>
              <a:t> denominator</a:t>
            </a:r>
            <a:r>
              <a:rPr lang="en-US" sz="900" b="1">
                <a:solidFill>
                  <a:srgbClr val="000000"/>
                </a:solidFill>
                <a:latin typeface="Consolas" panose="020B0609020204030204" pitchFamily="49" charset="0"/>
              </a:rPr>
              <a:t>/</a:t>
            </a:r>
            <a:r>
              <a:rPr lang="en-US" sz="900">
                <a:solidFill>
                  <a:srgbClr val="0070C0"/>
                </a:solidFill>
                <a:latin typeface="Consolas" panose="020B0609020204030204" pitchFamily="49" charset="0"/>
              </a:rPr>
              <a:t>g</a:t>
            </a:r>
            <a:r>
              <a:rPr lang="en-US" sz="900" b="1">
                <a:solidFill>
                  <a:srgbClr val="000000"/>
                </a:solidFill>
                <a:latin typeface="Consolas" panose="020B0609020204030204" pitchFamily="49" charset="0"/>
              </a:rPr>
              <a:t>;</a:t>
            </a:r>
          </a:p>
          <a:p>
            <a:pPr marL="51435" indent="0">
              <a:spcBef>
                <a:spcPts val="0"/>
              </a:spcBef>
              <a:buNone/>
            </a:pPr>
            <a:r>
              <a:rPr lang="en-US" sz="900">
                <a:solidFill>
                  <a:srgbClr val="000000"/>
                </a:solidFill>
                <a:latin typeface="Consolas" panose="020B0609020204030204" pitchFamily="49" charset="0"/>
                <a:cs typeface="Consolas" panose="020B0609020204030204" pitchFamily="49" charset="0"/>
              </a:rPr>
              <a:t>    </a:t>
            </a:r>
            <a:r>
              <a:rPr lang="en-US" sz="900">
                <a:latin typeface="Consolas" panose="020B0609020204030204" pitchFamily="49" charset="0"/>
                <a:cs typeface="Consolas" panose="020B0609020204030204" pitchFamily="49" charset="0"/>
              </a:rPr>
              <a:t>}</a:t>
            </a:r>
            <a:endParaRPr lang="en-US" sz="900" dirty="0">
              <a:latin typeface="Consolas" panose="020B0609020204030204" pitchFamily="49" charset="0"/>
              <a:cs typeface="Consolas" panose="020B0609020204030204" pitchFamily="49" charset="0"/>
            </a:endParaRPr>
          </a:p>
          <a:p>
            <a:pPr marL="51435" indent="0">
              <a:spcBef>
                <a:spcPts val="0"/>
              </a:spcBef>
              <a:buNone/>
            </a:pPr>
            <a:br>
              <a:rPr lang="en-US" sz="900">
                <a:latin typeface="Consolas" panose="020B0609020204030204" pitchFamily="49" charset="0"/>
                <a:cs typeface="Consolas" panose="020B0609020204030204" pitchFamily="49" charset="0"/>
              </a:rPr>
            </a:br>
            <a:r>
              <a:rPr lang="en-US" sz="900">
                <a:latin typeface="Consolas" panose="020B0609020204030204" pitchFamily="49" charset="0"/>
                <a:cs typeface="Consolas" panose="020B0609020204030204" pitchFamily="49" charset="0"/>
              </a:rPr>
              <a:t>    </a:t>
            </a:r>
            <a:r>
              <a:rPr lang="en-US" sz="900" i="1">
                <a:solidFill>
                  <a:srgbClr val="C00000"/>
                </a:solidFill>
                <a:latin typeface="Consolas" panose="020B0609020204030204" pitchFamily="49" charset="0"/>
              </a:rPr>
              <a:t>// </a:t>
            </a:r>
            <a:r>
              <a:rPr lang="en-US" sz="900" i="1" dirty="0">
                <a:solidFill>
                  <a:srgbClr val="C00000"/>
                </a:solidFill>
                <a:latin typeface="Consolas" panose="020B0609020204030204" pitchFamily="49" charset="0"/>
              </a:rPr>
              <a:t>Operator overloading</a:t>
            </a:r>
          </a:p>
          <a:p>
            <a:pPr marL="51435" indent="0">
              <a:spcBef>
                <a:spcPts val="0"/>
              </a:spcBef>
              <a:buNone/>
            </a:pPr>
            <a:r>
              <a:rPr lang="en-US" sz="900" i="1">
                <a:solidFill>
                  <a:srgbClr val="FF9800"/>
                </a:solidFill>
                <a:latin typeface="Consolas" panose="020B0609020204030204" pitchFamily="49" charset="0"/>
                <a:cs typeface="Consolas" panose="020B0609020204030204" pitchFamily="49" charset="0"/>
              </a:rPr>
              <a:t>    </a:t>
            </a:r>
            <a:r>
              <a:rPr lang="en-US" sz="900" dirty="0">
                <a:solidFill>
                  <a:srgbClr val="0432FF"/>
                </a:solidFill>
                <a:highlight>
                  <a:srgbClr val="FFFF00"/>
                </a:highlight>
                <a:latin typeface="Consolas" panose="020B0609020204030204" pitchFamily="49" charset="0"/>
                <a:cs typeface="Consolas" panose="020B0609020204030204" pitchFamily="49" charset="0"/>
              </a:rPr>
              <a:t>public</a:t>
            </a:r>
            <a:r>
              <a:rPr lang="en-US" sz="900" i="1">
                <a:solidFill>
                  <a:srgbClr val="0432FF"/>
                </a:solidFill>
                <a:highlight>
                  <a:srgbClr val="FFFF00"/>
                </a:highlight>
                <a:latin typeface="Consolas" panose="020B0609020204030204" pitchFamily="49" charset="0"/>
                <a:cs typeface="Consolas" panose="020B0609020204030204" pitchFamily="49" charset="0"/>
              </a:rPr>
              <a:t> </a:t>
            </a:r>
            <a:r>
              <a:rPr lang="en-US" sz="900">
                <a:solidFill>
                  <a:srgbClr val="0432FF"/>
                </a:solidFill>
                <a:highlight>
                  <a:srgbClr val="FFFF00"/>
                </a:highlight>
                <a:latin typeface="Consolas" panose="020B0609020204030204" pitchFamily="49" charset="0"/>
                <a:cs typeface="Consolas" panose="020B0609020204030204" pitchFamily="49" charset="0"/>
              </a:rPr>
              <a:t>static</a:t>
            </a:r>
            <a:r>
              <a:rPr lang="en-US" sz="900" i="1">
                <a:solidFill>
                  <a:srgbClr val="FF9800"/>
                </a:solidFill>
                <a:highlight>
                  <a:srgbClr val="FFFF00"/>
                </a:highlight>
                <a:latin typeface="Consolas" panose="020B0609020204030204" pitchFamily="49" charset="0"/>
                <a:cs typeface="Consolas" panose="020B0609020204030204" pitchFamily="49" charset="0"/>
              </a:rPr>
              <a:t> </a:t>
            </a:r>
            <a:r>
              <a:rPr lang="en-US" sz="900">
                <a:solidFill>
                  <a:srgbClr val="C00000"/>
                </a:solidFill>
                <a:highlight>
                  <a:srgbClr val="FFFF00"/>
                </a:highlight>
                <a:latin typeface="Consolas" panose="020B0609020204030204" pitchFamily="49" charset="0"/>
                <a:cs typeface="Consolas" panose="020B0609020204030204" pitchFamily="49" charset="0"/>
              </a:rPr>
              <a:t>Fraction</a:t>
            </a:r>
            <a:r>
              <a:rPr lang="en-US" sz="900">
                <a:solidFill>
                  <a:srgbClr val="0432FF"/>
                </a:solidFill>
                <a:highlight>
                  <a:srgbClr val="FFFF00"/>
                </a:highlight>
                <a:latin typeface="Consolas" panose="020B0609020204030204" pitchFamily="49" charset="0"/>
                <a:cs typeface="Consolas" panose="020B0609020204030204" pitchFamily="49" charset="0"/>
              </a:rPr>
              <a:t> operator </a:t>
            </a:r>
            <a:r>
              <a:rPr lang="en-US" sz="900">
                <a:solidFill>
                  <a:srgbClr val="C00000"/>
                </a:solidFill>
                <a:highlight>
                  <a:srgbClr val="FFFF00"/>
                </a:highlight>
                <a:latin typeface="Consolas" panose="020B0609020204030204" pitchFamily="49" charset="0"/>
                <a:cs typeface="Consolas" panose="020B0609020204030204" pitchFamily="49" charset="0"/>
              </a:rPr>
              <a:t>-</a:t>
            </a:r>
            <a:r>
              <a:rPr lang="en-US" sz="900">
                <a:solidFill>
                  <a:srgbClr val="FEA400"/>
                </a:solidFill>
                <a:highlight>
                  <a:srgbClr val="FFFF00"/>
                </a:highlight>
                <a:latin typeface="Consolas" panose="020B0609020204030204" pitchFamily="49" charset="0"/>
                <a:cs typeface="Consolas" panose="020B0609020204030204" pitchFamily="49" charset="0"/>
              </a:rPr>
              <a:t> </a:t>
            </a:r>
            <a:r>
              <a:rPr lang="en-US" sz="900" dirty="0">
                <a:highlight>
                  <a:srgbClr val="FFFF00"/>
                </a:highlight>
                <a:latin typeface="Consolas" panose="020B0609020204030204" pitchFamily="49" charset="0"/>
                <a:cs typeface="Consolas" panose="020B0609020204030204" pitchFamily="49" charset="0"/>
              </a:rPr>
              <a:t>(</a:t>
            </a:r>
            <a:r>
              <a:rPr lang="en-US" sz="900">
                <a:solidFill>
                  <a:srgbClr val="0432FF"/>
                </a:solidFill>
                <a:highlight>
                  <a:srgbClr val="FFFF00"/>
                </a:highlight>
                <a:latin typeface="Consolas" panose="020B0609020204030204" pitchFamily="49" charset="0"/>
                <a:cs typeface="Consolas" panose="020B0609020204030204" pitchFamily="49" charset="0"/>
              </a:rPr>
              <a:t>Fraction </a:t>
            </a:r>
            <a:r>
              <a:rPr lang="en-US" sz="900">
                <a:solidFill>
                  <a:srgbClr val="0070C0"/>
                </a:solidFill>
                <a:highlight>
                  <a:srgbClr val="FFFF00"/>
                </a:highlight>
                <a:latin typeface="Consolas" panose="020B0609020204030204" pitchFamily="49" charset="0"/>
                <a:cs typeface="Consolas" panose="020B0609020204030204" pitchFamily="49" charset="0"/>
              </a:rPr>
              <a:t>a</a:t>
            </a:r>
            <a:r>
              <a:rPr lang="en-US" sz="900" dirty="0">
                <a:highlight>
                  <a:srgbClr val="FFFF00"/>
                </a:highlight>
                <a:latin typeface="Consolas" panose="020B0609020204030204" pitchFamily="49" charset="0"/>
                <a:cs typeface="Consolas" panose="020B0609020204030204" pitchFamily="49" charset="0"/>
              </a:rPr>
              <a:t>)</a:t>
            </a:r>
          </a:p>
          <a:p>
            <a:pPr marL="51435" indent="0">
              <a:spcBef>
                <a:spcPts val="0"/>
              </a:spcBef>
              <a:buNone/>
            </a:pPr>
            <a:r>
              <a:rPr lang="en-US" sz="900" dirty="0">
                <a:latin typeface="Consolas" panose="020B0609020204030204" pitchFamily="49" charset="0"/>
                <a:cs typeface="Consolas" panose="020B0609020204030204" pitchFamily="49" charset="0"/>
              </a:rPr>
              <a:t>    </a:t>
            </a:r>
            <a:r>
              <a:rPr lang="en-US" sz="900">
                <a:latin typeface="Consolas" panose="020B0609020204030204" pitchFamily="49" charset="0"/>
                <a:cs typeface="Consolas" panose="020B0609020204030204" pitchFamily="49" charset="0"/>
              </a:rPr>
              <a:t>{</a:t>
            </a:r>
          </a:p>
          <a:p>
            <a:pPr marL="51435" indent="0">
              <a:spcBef>
                <a:spcPts val="0"/>
              </a:spcBef>
              <a:buNone/>
            </a:pPr>
            <a:r>
              <a:rPr lang="en-US" sz="900">
                <a:solidFill>
                  <a:srgbClr val="0432FF"/>
                </a:solidFill>
                <a:latin typeface="Consolas" panose="020B0609020204030204" pitchFamily="49" charset="0"/>
                <a:cs typeface="Consolas" panose="020B0609020204030204" pitchFamily="49" charset="0"/>
              </a:rPr>
              <a:t>        return new </a:t>
            </a:r>
            <a:r>
              <a:rPr lang="en-US" sz="900">
                <a:solidFill>
                  <a:schemeClr val="accent5"/>
                </a:solidFill>
                <a:latin typeface="Consolas" panose="020B0609020204030204" pitchFamily="49" charset="0"/>
                <a:cs typeface="Consolas" panose="020B0609020204030204" pitchFamily="49" charset="0"/>
              </a:rPr>
              <a:t>Fraction</a:t>
            </a:r>
            <a:r>
              <a:rPr lang="en-US" sz="900">
                <a:latin typeface="Consolas" panose="020B0609020204030204" pitchFamily="49" charset="0"/>
                <a:cs typeface="Consolas" panose="020B0609020204030204" pitchFamily="49" charset="0"/>
              </a:rPr>
              <a:t>(-</a:t>
            </a:r>
            <a:r>
              <a:rPr lang="en-US" sz="900">
                <a:solidFill>
                  <a:srgbClr val="0070C0"/>
                </a:solidFill>
                <a:latin typeface="Consolas" panose="020B0609020204030204" pitchFamily="49" charset="0"/>
                <a:cs typeface="Consolas" panose="020B0609020204030204" pitchFamily="49" charset="0"/>
              </a:rPr>
              <a:t> a</a:t>
            </a:r>
            <a:r>
              <a:rPr lang="en-US" sz="900">
                <a:latin typeface="Consolas" panose="020B0609020204030204" pitchFamily="49" charset="0"/>
                <a:cs typeface="Consolas" panose="020B0609020204030204" pitchFamily="49" charset="0"/>
              </a:rPr>
              <a:t>.</a:t>
            </a:r>
            <a:r>
              <a:rPr lang="en-US" sz="900">
                <a:solidFill>
                  <a:srgbClr val="0070C0"/>
                </a:solidFill>
                <a:latin typeface="Consolas" panose="020B0609020204030204" pitchFamily="49" charset="0"/>
              </a:rPr>
              <a:t>numerator</a:t>
            </a:r>
            <a:r>
              <a:rPr lang="en-US" sz="900">
                <a:latin typeface="Consolas" panose="020B0609020204030204" pitchFamily="49" charset="0"/>
                <a:cs typeface="Consolas" panose="020B0609020204030204" pitchFamily="49" charset="0"/>
              </a:rPr>
              <a:t>, </a:t>
            </a:r>
            <a:r>
              <a:rPr lang="en-US" sz="900">
                <a:solidFill>
                  <a:srgbClr val="0070C0"/>
                </a:solidFill>
                <a:latin typeface="Consolas" panose="020B0609020204030204" pitchFamily="49" charset="0"/>
              </a:rPr>
              <a:t>b</a:t>
            </a:r>
            <a:r>
              <a:rPr lang="en-US" sz="900">
                <a:latin typeface="Consolas" panose="020B0609020204030204" pitchFamily="49" charset="0"/>
                <a:cs typeface="Consolas" panose="020B0609020204030204" pitchFamily="49" charset="0"/>
              </a:rPr>
              <a:t>.</a:t>
            </a:r>
            <a:r>
              <a:rPr lang="en-US" sz="900">
                <a:solidFill>
                  <a:srgbClr val="0070C0"/>
                </a:solidFill>
                <a:latin typeface="Consolas" panose="020B0609020204030204" pitchFamily="49" charset="0"/>
              </a:rPr>
              <a:t>denominator</a:t>
            </a:r>
            <a:r>
              <a:rPr lang="en-US" sz="900">
                <a:latin typeface="Consolas" panose="020B0609020204030204" pitchFamily="49" charset="0"/>
                <a:cs typeface="Consolas" panose="020B0609020204030204" pitchFamily="49" charset="0"/>
              </a:rPr>
              <a:t>);</a:t>
            </a:r>
          </a:p>
          <a:p>
            <a:pPr marL="51435" indent="0">
              <a:spcBef>
                <a:spcPts val="0"/>
              </a:spcBef>
              <a:buNone/>
            </a:pPr>
            <a:r>
              <a:rPr lang="en-US" sz="900">
                <a:latin typeface="Consolas" panose="020B0609020204030204" pitchFamily="49" charset="0"/>
                <a:cs typeface="Consolas" panose="020B0609020204030204" pitchFamily="49" charset="0"/>
              </a:rPr>
              <a:t>    }</a:t>
            </a:r>
            <a:br>
              <a:rPr lang="en-US" sz="900" dirty="0">
                <a:latin typeface="Consolas" panose="020B0609020204030204" pitchFamily="49" charset="0"/>
                <a:cs typeface="Consolas" panose="020B0609020204030204" pitchFamily="49" charset="0"/>
              </a:rPr>
            </a:br>
            <a:br>
              <a:rPr lang="en-US" sz="900" dirty="0">
                <a:latin typeface="Consolas" panose="020B0609020204030204" pitchFamily="49" charset="0"/>
                <a:cs typeface="Consolas" panose="020B0609020204030204" pitchFamily="49" charset="0"/>
              </a:rPr>
            </a:br>
            <a:r>
              <a:rPr lang="en-US" sz="900" dirty="0">
                <a:latin typeface="Consolas" panose="020B0609020204030204" pitchFamily="49" charset="0"/>
                <a:cs typeface="Consolas" panose="020B0609020204030204" pitchFamily="49" charset="0"/>
              </a:rPr>
              <a:t>}</a:t>
            </a:r>
          </a:p>
          <a:p>
            <a:pPr marL="51435" marR="0" lvl="0" indent="0" algn="l" defTabSz="914400" rtl="0" eaLnBrk="1" fontAlgn="auto" latinLnBrk="0" hangingPunct="1">
              <a:lnSpc>
                <a:spcPct val="100000"/>
              </a:lnSpc>
              <a:spcBef>
                <a:spcPts val="0"/>
              </a:spcBef>
              <a:spcAft>
                <a:spcPts val="0"/>
              </a:spcAft>
              <a:buClrTx/>
              <a:buSzPct val="95000"/>
              <a:buFont typeface="Wingdings"/>
              <a:buNone/>
              <a:tabLst/>
              <a:defRPr/>
            </a:pPr>
            <a:endParaRPr kumimoji="0" lang="en-US" sz="900" b="0" i="0" u="none" strike="noStrike" kern="1200" cap="none" spc="0" normalizeH="0" baseline="0" noProof="0">
              <a:ln>
                <a:noFill/>
              </a:ln>
              <a:solidFill>
                <a:prstClr val="black"/>
              </a:solidFill>
              <a:effectLst/>
              <a:uLnTx/>
              <a:uFillTx/>
              <a:latin typeface="Consolas" panose="020B0609020204030204" pitchFamily="49" charset="0"/>
            </a:endParaRPr>
          </a:p>
        </p:txBody>
      </p:sp>
      <p:sp>
        <p:nvSpPr>
          <p:cNvPr id="9" name="Content Placeholder 5">
            <a:extLst>
              <a:ext uri="{FF2B5EF4-FFF2-40B4-BE49-F238E27FC236}">
                <a16:creationId xmlns:a16="http://schemas.microsoft.com/office/drawing/2014/main" id="{C087A023-37E1-518F-FD49-3D6A96F4306E}"/>
              </a:ext>
            </a:extLst>
          </p:cNvPr>
          <p:cNvSpPr txBox="1">
            <a:spLocks/>
          </p:cNvSpPr>
          <p:nvPr/>
        </p:nvSpPr>
        <p:spPr>
          <a:xfrm>
            <a:off x="3891999" y="2078666"/>
            <a:ext cx="2869492" cy="1478574"/>
          </a:xfrm>
          <a:prstGeom prst="rect">
            <a:avLst/>
          </a:prstGeom>
          <a:solidFill>
            <a:sysClr val="window" lastClr="FFFFFF"/>
          </a:solidFill>
          <a:ln>
            <a:solidFill>
              <a:schemeClr val="accent2"/>
            </a:solidFill>
          </a:ln>
          <a:effectLst>
            <a:outerShdw blurRad="127000" dist="63500" dir="2700000" algn="tl" rotWithShape="0">
              <a:prstClr val="black">
                <a:alpha val="40000"/>
              </a:prstClr>
            </a:outerShdw>
          </a:effectLst>
        </p:spPr>
        <p:txBody>
          <a:bodyPr>
            <a:noAutofit/>
          </a:bodyPr>
          <a:lstStyle>
            <a:lvl1pPr marL="308610" indent="-257175" algn="l" rtl="0" eaLnBrk="1" latinLnBrk="0" hangingPunct="1">
              <a:spcBef>
                <a:spcPts val="525"/>
              </a:spcBef>
              <a:buSzPct val="95000"/>
              <a:buFont typeface="Wingdings"/>
              <a:buChar char=""/>
              <a:defRPr sz="1500" kern="1200" spc="0">
                <a:solidFill>
                  <a:schemeClr val="tx1"/>
                </a:solidFill>
                <a:latin typeface="+mn-lt"/>
                <a:ea typeface="+mn-ea"/>
                <a:cs typeface="Arial" pitchFamily="34" charset="0"/>
              </a:defRPr>
            </a:lvl1pPr>
            <a:lvl2pPr marL="555498" indent="-214313" algn="l" rtl="0" eaLnBrk="1" latinLnBrk="0" hangingPunct="1">
              <a:spcBef>
                <a:spcPct val="20000"/>
              </a:spcBef>
              <a:buClr>
                <a:schemeClr val="accent2"/>
              </a:buClr>
              <a:buSzPct val="90000"/>
              <a:buFont typeface="Wingdings"/>
              <a:buChar char=""/>
              <a:defRPr sz="1350" kern="1200" spc="0">
                <a:solidFill>
                  <a:schemeClr val="tx1"/>
                </a:solidFill>
                <a:latin typeface="+mn-lt"/>
                <a:ea typeface="+mn-ea"/>
                <a:cs typeface="Arial" pitchFamily="34" charset="0"/>
              </a:defRPr>
            </a:lvl2pPr>
            <a:lvl3pPr marL="747522" indent="-171450" algn="l" rtl="0" eaLnBrk="1" latinLnBrk="0" hangingPunct="1">
              <a:spcBef>
                <a:spcPct val="20000"/>
              </a:spcBef>
              <a:buClr>
                <a:schemeClr val="accent2"/>
              </a:buClr>
              <a:buFont typeface="Wingdings 2"/>
              <a:buChar char=""/>
              <a:defRPr sz="1200" kern="1200" spc="0">
                <a:solidFill>
                  <a:schemeClr val="tx1"/>
                </a:solidFill>
                <a:latin typeface="+mn-lt"/>
                <a:ea typeface="+mn-ea"/>
                <a:cs typeface="Arial" pitchFamily="34" charset="0"/>
              </a:defRPr>
            </a:lvl3pPr>
            <a:lvl4pPr marL="946404" indent="-171450" algn="l" rtl="0" eaLnBrk="1" latinLnBrk="0" hangingPunct="1">
              <a:spcBef>
                <a:spcPct val="20000"/>
              </a:spcBef>
              <a:buClr>
                <a:schemeClr val="accent3"/>
              </a:buClr>
              <a:buFont typeface="Wingdings 3"/>
              <a:buChar char=""/>
              <a:defRPr sz="1200" kern="1200" spc="0">
                <a:solidFill>
                  <a:schemeClr val="tx1"/>
                </a:solidFill>
                <a:latin typeface="+mn-lt"/>
                <a:ea typeface="+mn-ea"/>
                <a:cs typeface="Arial" pitchFamily="34" charset="0"/>
              </a:defRPr>
            </a:lvl4pPr>
            <a:lvl5pPr marL="1110996" indent="-157734" algn="l" rtl="0" eaLnBrk="1" latinLnBrk="0" hangingPunct="1">
              <a:spcBef>
                <a:spcPct val="20000"/>
              </a:spcBef>
              <a:buClr>
                <a:schemeClr val="accent3"/>
              </a:buClr>
              <a:buFont typeface="Wingdings 2"/>
              <a:buChar char=""/>
              <a:defRPr sz="1050" kern="1200" spc="0">
                <a:solidFill>
                  <a:schemeClr val="tx1"/>
                </a:solidFill>
                <a:latin typeface="+mn-lt"/>
                <a:ea typeface="+mn-ea"/>
                <a:cs typeface="Arial" pitchFamily="34" charset="0"/>
              </a:defRPr>
            </a:lvl5pPr>
            <a:lvl6pPr marL="1282446" indent="-157734" algn="l" rtl="0" eaLnBrk="1" latinLnBrk="0" hangingPunct="1">
              <a:spcBef>
                <a:spcPct val="20000"/>
              </a:spcBef>
              <a:buClr>
                <a:schemeClr val="accent3"/>
              </a:buClr>
              <a:buFont typeface="Wingdings 2"/>
              <a:buChar char=""/>
              <a:defRPr sz="1350" kern="1200">
                <a:solidFill>
                  <a:schemeClr val="tx1"/>
                </a:solidFill>
                <a:latin typeface="+mn-lt"/>
                <a:ea typeface="+mn-ea"/>
                <a:cs typeface="+mn-cs"/>
              </a:defRPr>
            </a:lvl6pPr>
            <a:lvl7pPr marL="1426464"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7pPr>
            <a:lvl8pPr marL="1570482"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8pPr>
            <a:lvl9pPr marL="1714500"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9pPr>
            <a:extLst/>
          </a:lstStyle>
          <a:p>
            <a:pPr marL="51435" indent="0">
              <a:spcBef>
                <a:spcPts val="0"/>
              </a:spcBef>
              <a:buNone/>
            </a:pPr>
            <a:r>
              <a:rPr lang="en-US" sz="900" dirty="0">
                <a:solidFill>
                  <a:srgbClr val="FF9800"/>
                </a:solidFill>
                <a:latin typeface="Consolas" panose="020B0609020204030204" pitchFamily="49" charset="0"/>
                <a:cs typeface="Consolas" panose="020B0609020204030204" pitchFamily="49" charset="0"/>
              </a:rPr>
              <a:t>public</a:t>
            </a:r>
            <a:r>
              <a:rPr lang="en-US" sz="900" i="1" dirty="0">
                <a:solidFill>
                  <a:srgbClr val="FF9800"/>
                </a:solidFill>
                <a:latin typeface="Consolas" panose="020B0609020204030204" pitchFamily="49" charset="0"/>
                <a:cs typeface="Consolas" panose="020B0609020204030204" pitchFamily="49" charset="0"/>
              </a:rPr>
              <a:t> </a:t>
            </a:r>
            <a:r>
              <a:rPr lang="en-US" sz="900">
                <a:solidFill>
                  <a:srgbClr val="0000FF"/>
                </a:solidFill>
                <a:latin typeface="Consolas" panose="020B0609020204030204" pitchFamily="49" charset="0"/>
                <a:cs typeface="Consolas" panose="020B0609020204030204" pitchFamily="49" charset="0"/>
              </a:rPr>
              <a:t>class </a:t>
            </a:r>
            <a:r>
              <a:rPr lang="en-US" sz="900" dirty="0" err="1">
                <a:solidFill>
                  <a:srgbClr val="FF0000"/>
                </a:solidFill>
                <a:latin typeface="Consolas" panose="020B0609020204030204" pitchFamily="49" charset="0"/>
                <a:cs typeface="Consolas" panose="020B0609020204030204" pitchFamily="49" charset="0"/>
              </a:rPr>
              <a:t>Program</a:t>
            </a:r>
            <a:br>
              <a:rPr lang="en-US" sz="900" dirty="0">
                <a:latin typeface="Consolas" panose="020B0609020204030204" pitchFamily="49" charset="0"/>
                <a:cs typeface="Consolas" panose="020B0609020204030204" pitchFamily="49" charset="0"/>
              </a:rPr>
            </a:br>
            <a:r>
              <a:rPr lang="en-US" sz="900" dirty="0">
                <a:latin typeface="Consolas" panose="020B0609020204030204" pitchFamily="49" charset="0"/>
                <a:cs typeface="Consolas" panose="020B0609020204030204" pitchFamily="49" charset="0"/>
              </a:rPr>
              <a:t>{</a:t>
            </a:r>
            <a:endParaRPr lang="en-US" sz="900" i="1" dirty="0">
              <a:solidFill>
                <a:srgbClr val="C00000"/>
              </a:solidFill>
              <a:latin typeface="Consolas" panose="020B0609020204030204" pitchFamily="49" charset="0"/>
            </a:endParaRPr>
          </a:p>
          <a:p>
            <a:pPr marL="51435" indent="0">
              <a:spcBef>
                <a:spcPts val="0"/>
              </a:spcBef>
              <a:buNone/>
            </a:pPr>
            <a:r>
              <a:rPr lang="en-US" sz="900" i="1">
                <a:solidFill>
                  <a:srgbClr val="FF9800"/>
                </a:solidFill>
                <a:latin typeface="Consolas" panose="020B0609020204030204" pitchFamily="49" charset="0"/>
                <a:cs typeface="Consolas" panose="020B0609020204030204" pitchFamily="49" charset="0"/>
              </a:rPr>
              <a:t>    </a:t>
            </a:r>
            <a:r>
              <a:rPr lang="en-US" sz="900" dirty="0">
                <a:solidFill>
                  <a:srgbClr val="FF9800"/>
                </a:solidFill>
                <a:latin typeface="Consolas" panose="020B0609020204030204" pitchFamily="49" charset="0"/>
                <a:cs typeface="Consolas" panose="020B0609020204030204" pitchFamily="49" charset="0"/>
              </a:rPr>
              <a:t>public</a:t>
            </a:r>
            <a:r>
              <a:rPr lang="en-US" sz="900" i="1">
                <a:solidFill>
                  <a:srgbClr val="FF9800"/>
                </a:solidFill>
                <a:latin typeface="Consolas" panose="020B0609020204030204" pitchFamily="49" charset="0"/>
                <a:cs typeface="Consolas" panose="020B0609020204030204" pitchFamily="49" charset="0"/>
              </a:rPr>
              <a:t> </a:t>
            </a:r>
            <a:r>
              <a:rPr lang="en-US" sz="900">
                <a:solidFill>
                  <a:srgbClr val="0432FF"/>
                </a:solidFill>
                <a:latin typeface="Consolas" panose="020B0609020204030204" pitchFamily="49" charset="0"/>
                <a:cs typeface="Consolas" panose="020B0609020204030204" pitchFamily="49" charset="0"/>
              </a:rPr>
              <a:t>static void </a:t>
            </a:r>
            <a:r>
              <a:rPr lang="en-US" sz="900">
                <a:solidFill>
                  <a:srgbClr val="FEA400"/>
                </a:solidFill>
                <a:latin typeface="Consolas" panose="020B0609020204030204" pitchFamily="49" charset="0"/>
                <a:cs typeface="Consolas" panose="020B0609020204030204" pitchFamily="49" charset="0"/>
              </a:rPr>
              <a:t>Main</a:t>
            </a:r>
            <a:r>
              <a:rPr lang="en-US" sz="900" dirty="0">
                <a:latin typeface="Consolas" panose="020B0609020204030204" pitchFamily="49" charset="0"/>
                <a:cs typeface="Consolas" panose="020B0609020204030204" pitchFamily="49" charset="0"/>
              </a:rPr>
              <a:t>(</a:t>
            </a:r>
            <a:r>
              <a:rPr lang="en-US" sz="900">
                <a:solidFill>
                  <a:srgbClr val="0432FF"/>
                </a:solidFill>
                <a:latin typeface="Consolas" panose="020B0609020204030204" pitchFamily="49" charset="0"/>
                <a:cs typeface="Consolas" panose="020B0609020204030204" pitchFamily="49" charset="0"/>
              </a:rPr>
              <a:t>string </a:t>
            </a:r>
            <a:r>
              <a:rPr lang="en-US" sz="900">
                <a:solidFill>
                  <a:srgbClr val="0070C0"/>
                </a:solidFill>
                <a:latin typeface="Consolas" panose="020B0609020204030204" pitchFamily="49" charset="0"/>
              </a:rPr>
              <a:t>args</a:t>
            </a:r>
            <a:r>
              <a:rPr lang="en-US" sz="900" dirty="0">
                <a:latin typeface="Consolas" panose="020B0609020204030204" pitchFamily="49" charset="0"/>
                <a:cs typeface="Consolas" panose="020B0609020204030204" pitchFamily="49" charset="0"/>
              </a:rPr>
              <a:t>) </a:t>
            </a:r>
          </a:p>
          <a:p>
            <a:pPr marL="51435" indent="0">
              <a:spcBef>
                <a:spcPts val="0"/>
              </a:spcBef>
              <a:buNone/>
            </a:pPr>
            <a:r>
              <a:rPr lang="en-US" sz="900">
                <a:latin typeface="Consolas" panose="020B0609020204030204" pitchFamily="49" charset="0"/>
                <a:cs typeface="Consolas" panose="020B0609020204030204" pitchFamily="49" charset="0"/>
              </a:rPr>
              <a:t>    {</a:t>
            </a:r>
          </a:p>
          <a:p>
            <a:pPr marL="51435" indent="0">
              <a:spcBef>
                <a:spcPts val="0"/>
              </a:spcBef>
              <a:buNone/>
            </a:pPr>
            <a:r>
              <a:rPr lang="en-US" sz="900" dirty="0" err="1">
                <a:solidFill>
                  <a:srgbClr val="FF0000"/>
                </a:solidFill>
                <a:latin typeface="Consolas" panose="020B0609020204030204" pitchFamily="49" charset="0"/>
                <a:cs typeface="Consolas" panose="020B0609020204030204" pitchFamily="49" charset="0"/>
              </a:rPr>
              <a:t>        </a:t>
            </a:r>
            <a:r>
              <a:rPr lang="en-US" sz="900" dirty="0" err="1">
                <a:solidFill>
                  <a:srgbClr val="0432FF"/>
                </a:solidFill>
                <a:latin typeface="Consolas" panose="020B0609020204030204" pitchFamily="49" charset="0"/>
                <a:cs typeface="Consolas" panose="020B0609020204030204" pitchFamily="49" charset="0"/>
              </a:rPr>
              <a:t>Fraction</a:t>
            </a:r>
            <a:r>
              <a:rPr lang="en-US" sz="900" dirty="0" err="1">
                <a:solidFill>
                  <a:srgbClr val="FF0000"/>
                </a:solidFill>
                <a:latin typeface="Consolas" panose="020B0609020204030204" pitchFamily="49" charset="0"/>
                <a:cs typeface="Consolas" panose="020B0609020204030204" pitchFamily="49" charset="0"/>
              </a:rPr>
              <a:t> </a:t>
            </a:r>
            <a:r>
              <a:rPr lang="en-US" sz="900" dirty="0" err="1">
                <a:solidFill>
                  <a:srgbClr val="0070C0"/>
                </a:solidFill>
                <a:latin typeface="Consolas" panose="020B0609020204030204" pitchFamily="49" charset="0"/>
                <a:cs typeface="Consolas" panose="020B0609020204030204" pitchFamily="49" charset="0"/>
              </a:rPr>
              <a:t>a </a:t>
            </a:r>
            <a:r>
              <a:rPr lang="en-US" sz="900" dirty="0" err="1">
                <a:latin typeface="Consolas" panose="020B0609020204030204" pitchFamily="49" charset="0"/>
                <a:cs typeface="Consolas" panose="020B0609020204030204" pitchFamily="49" charset="0"/>
              </a:rPr>
              <a:t>=</a:t>
            </a:r>
            <a:r>
              <a:rPr lang="en-US" sz="900" dirty="0" err="1">
                <a:solidFill>
                  <a:srgbClr val="0070C0"/>
                </a:solidFill>
                <a:latin typeface="Consolas" panose="020B0609020204030204" pitchFamily="49" charset="0"/>
                <a:cs typeface="Consolas" panose="020B0609020204030204" pitchFamily="49" charset="0"/>
              </a:rPr>
              <a:t> new </a:t>
            </a:r>
            <a:r>
              <a:rPr lang="en-US" sz="900" dirty="0" err="1">
                <a:solidFill>
                  <a:srgbClr val="0432FF"/>
                </a:solidFill>
                <a:latin typeface="Consolas" panose="020B0609020204030204" pitchFamily="49" charset="0"/>
                <a:cs typeface="Consolas" panose="020B0609020204030204" pitchFamily="49" charset="0"/>
              </a:rPr>
              <a:t>Fraction</a:t>
            </a:r>
            <a:r>
              <a:rPr lang="en-US" sz="900" dirty="0">
                <a:latin typeface="Consolas" panose="020B0609020204030204" pitchFamily="49" charset="0"/>
                <a:cs typeface="Consolas" panose="020B0609020204030204" pitchFamily="49" charset="0"/>
              </a:rPr>
              <a:t>(1, 2);</a:t>
            </a:r>
          </a:p>
          <a:p>
            <a:pPr marL="51435" indent="0">
              <a:spcBef>
                <a:spcPts val="0"/>
              </a:spcBef>
              <a:buNone/>
            </a:pPr>
            <a:r>
              <a:rPr lang="en-US" sz="900" dirty="0" err="1">
                <a:solidFill>
                  <a:srgbClr val="0432FF"/>
                </a:solidFill>
                <a:latin typeface="Consolas" panose="020B0609020204030204" pitchFamily="49" charset="0"/>
                <a:cs typeface="Consolas" panose="020B0609020204030204" pitchFamily="49" charset="0"/>
              </a:rPr>
              <a:t>        </a:t>
            </a:r>
            <a:endParaRPr lang="en-US" sz="900" dirty="0">
              <a:latin typeface="Consolas" panose="020B0609020204030204" pitchFamily="49" charset="0"/>
              <a:cs typeface="Consolas" panose="020B0609020204030204" pitchFamily="49" charset="0"/>
            </a:endParaRPr>
          </a:p>
          <a:p>
            <a:pPr marL="51435" indent="0">
              <a:spcBef>
                <a:spcPts val="0"/>
              </a:spcBef>
              <a:buNone/>
            </a:pPr>
            <a:r>
              <a:rPr lang="en-US" sz="900" dirty="0" err="1">
                <a:solidFill>
                  <a:srgbClr val="0432FF"/>
                </a:solidFill>
                <a:latin typeface="Consolas" panose="020B0609020204030204" pitchFamily="49" charset="0"/>
                <a:cs typeface="Consolas" panose="020B0609020204030204" pitchFamily="49" charset="0"/>
              </a:rPr>
              <a:t>        </a:t>
            </a:r>
            <a:r>
              <a:rPr lang="en-US" sz="900" dirty="0" err="1">
                <a:solidFill>
                  <a:srgbClr val="0070C0"/>
                </a:solidFill>
                <a:latin typeface="Consolas" panose="020B0609020204030204" pitchFamily="49" charset="0"/>
                <a:cs typeface="Consolas" panose="020B0609020204030204" pitchFamily="49" charset="0"/>
              </a:rPr>
              <a:t>a </a:t>
            </a:r>
            <a:r>
              <a:rPr lang="en-US" sz="900" dirty="0" err="1">
                <a:latin typeface="Consolas" panose="020B0609020204030204" pitchFamily="49" charset="0"/>
                <a:cs typeface="Consolas" panose="020B0609020204030204" pitchFamily="49" charset="0"/>
              </a:rPr>
              <a:t>= -</a:t>
            </a:r>
            <a:r>
              <a:rPr lang="en-US" sz="900" dirty="0" err="1">
                <a:solidFill>
                  <a:srgbClr val="0070C0"/>
                </a:solidFill>
                <a:latin typeface="Consolas" panose="020B0609020204030204" pitchFamily="49" charset="0"/>
                <a:cs typeface="Consolas" panose="020B0609020204030204" pitchFamily="49" charset="0"/>
              </a:rPr>
              <a:t>a</a:t>
            </a:r>
            <a:r>
              <a:rPr lang="en-US" sz="900" dirty="0" err="1">
                <a:latin typeface="Consolas" panose="020B0609020204030204" pitchFamily="49" charset="0"/>
                <a:cs typeface="Consolas" panose="020B0609020204030204" pitchFamily="49" charset="0"/>
              </a:rPr>
              <a:t>;</a:t>
            </a:r>
            <a:endParaRPr lang="en-US" sz="900">
              <a:highlight>
                <a:srgbClr val="FFFF00"/>
              </a:highlight>
              <a:latin typeface="Consolas" panose="020B0609020204030204" pitchFamily="49" charset="0"/>
              <a:cs typeface="Consolas" panose="020B0609020204030204" pitchFamily="49" charset="0"/>
            </a:endParaRPr>
          </a:p>
          <a:p>
            <a:pPr marL="51435" indent="0">
              <a:spcBef>
                <a:spcPts val="0"/>
              </a:spcBef>
              <a:buNone/>
            </a:pPr>
            <a:r>
              <a:rPr lang="en-US" sz="900">
                <a:latin typeface="Consolas" panose="020B0609020204030204" pitchFamily="49" charset="0"/>
                <a:cs typeface="Consolas" panose="020B0609020204030204" pitchFamily="49" charset="0"/>
              </a:rPr>
              <a:t>    }</a:t>
            </a:r>
          </a:p>
          <a:p>
            <a:pPr marL="51435" indent="0">
              <a:spcBef>
                <a:spcPts val="0"/>
              </a:spcBef>
              <a:buNone/>
            </a:pPr>
            <a:r>
              <a:rPr lang="en-US" sz="900" dirty="0">
                <a:latin typeface="Consolas" panose="020B0609020204030204" pitchFamily="49" charset="0"/>
                <a:cs typeface="Consolas" panose="020B0609020204030204" pitchFamily="49" charset="0"/>
              </a:rPr>
              <a:t>}</a:t>
            </a:r>
          </a:p>
          <a:p>
            <a:pPr marL="51435" marR="0" lvl="0" indent="0" algn="l" defTabSz="914400" rtl="0" eaLnBrk="1" fontAlgn="auto" latinLnBrk="0" hangingPunct="1">
              <a:lnSpc>
                <a:spcPct val="100000"/>
              </a:lnSpc>
              <a:spcBef>
                <a:spcPts val="0"/>
              </a:spcBef>
              <a:spcAft>
                <a:spcPts val="0"/>
              </a:spcAft>
              <a:buClrTx/>
              <a:buSzPct val="95000"/>
              <a:buFont typeface="Wingdings"/>
              <a:buNone/>
              <a:tabLst/>
              <a:defRPr/>
            </a:pPr>
            <a:endParaRPr kumimoji="0" lang="en-US" sz="900" b="0" i="0" u="none" strike="noStrike" kern="1200" cap="none" spc="0" normalizeH="0" baseline="0" noProof="0">
              <a:ln>
                <a:noFill/>
              </a:ln>
              <a:solidFill>
                <a:prstClr val="black"/>
              </a:solidFill>
              <a:effectLst/>
              <a:uLnTx/>
              <a:uFillTx/>
              <a:latin typeface="Consolas" panose="020B0609020204030204" pitchFamily="49" charset="0"/>
            </a:endParaRPr>
          </a:p>
        </p:txBody>
      </p:sp>
    </p:spTree>
    <p:extLst>
      <p:ext uri="{BB962C8B-B14F-4D97-AF65-F5344CB8AC3E}">
        <p14:creationId xmlns:p14="http://schemas.microsoft.com/office/powerpoint/2010/main" val="2013358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B75EB-42E3-C744-9CAF-7D2DB53CDAC0}"/>
              </a:ext>
            </a:extLst>
          </p:cNvPr>
          <p:cNvSpPr>
            <a:spLocks noGrp="1"/>
          </p:cNvSpPr>
          <p:nvPr>
            <p:ph type="title"/>
          </p:nvPr>
        </p:nvSpPr>
        <p:spPr/>
        <p:txBody>
          <a:bodyPr/>
          <a:lstStyle/>
          <a:p>
            <a:r>
              <a:rPr lang="en-US"/>
              <a:t>Operator overloading</a:t>
            </a:r>
            <a:endParaRPr lang="en-VN"/>
          </a:p>
        </p:txBody>
      </p:sp>
      <p:sp>
        <p:nvSpPr>
          <p:cNvPr id="3" name="Text Placeholder 2">
            <a:extLst>
              <a:ext uri="{FF2B5EF4-FFF2-40B4-BE49-F238E27FC236}">
                <a16:creationId xmlns:a16="http://schemas.microsoft.com/office/drawing/2014/main" id="{915ED961-82CE-F140-B979-1794E0DE9605}"/>
              </a:ext>
            </a:extLst>
          </p:cNvPr>
          <p:cNvSpPr>
            <a:spLocks noGrp="1"/>
          </p:cNvSpPr>
          <p:nvPr>
            <p:ph type="body" idx="1"/>
          </p:nvPr>
        </p:nvSpPr>
        <p:spPr>
          <a:xfrm>
            <a:off x="610706" y="1327350"/>
            <a:ext cx="5637694" cy="3624750"/>
          </a:xfrm>
        </p:spPr>
        <p:txBody>
          <a:bodyPr/>
          <a:lstStyle/>
          <a:p>
            <a:pPr algn="just">
              <a:buFont typeface="Wingdings" pitchFamily="2" charset="2"/>
              <a:buChar char="§"/>
            </a:pPr>
            <a:r>
              <a:rPr lang="vi-VN" sz="2000">
                <a:solidFill>
                  <a:schemeClr val="accent5"/>
                </a:solidFill>
              </a:rPr>
              <a:t>Lưu ý</a:t>
            </a:r>
            <a:r>
              <a:rPr lang="vi-VN" sz="2000">
                <a:solidFill>
                  <a:schemeClr val="tx1"/>
                </a:solidFill>
              </a:rPr>
              <a:t>: nếu </a:t>
            </a:r>
            <a:r>
              <a:rPr lang="vi-VN" sz="2000">
                <a:solidFill>
                  <a:srgbClr val="C00000"/>
                </a:solidFill>
              </a:rPr>
              <a:t>nạp chồng các toán tử quan hệ thì phải định nghĩa theo từng cặp</a:t>
            </a:r>
            <a:r>
              <a:rPr lang="vi-VN" sz="2000">
                <a:solidFill>
                  <a:schemeClr val="tx1"/>
                </a:solidFill>
              </a:rPr>
              <a:t>, không nạp chồng đơn lẻ:</a:t>
            </a:r>
          </a:p>
          <a:p>
            <a:pPr lvl="1" algn="just">
              <a:buFont typeface="System Font Regular"/>
              <a:buChar char="□"/>
            </a:pPr>
            <a:r>
              <a:rPr lang="vi-VN" sz="2000">
                <a:solidFill>
                  <a:srgbClr val="C00000"/>
                </a:solidFill>
              </a:rPr>
              <a:t>== </a:t>
            </a:r>
            <a:r>
              <a:rPr lang="vi-VN" sz="2000">
                <a:solidFill>
                  <a:schemeClr val="tx1"/>
                </a:solidFill>
              </a:rPr>
              <a:t>và</a:t>
            </a:r>
            <a:r>
              <a:rPr lang="vi-VN" sz="2000">
                <a:solidFill>
                  <a:srgbClr val="C00000"/>
                </a:solidFill>
              </a:rPr>
              <a:t> !=</a:t>
            </a:r>
            <a:endParaRPr lang="vi-VN" sz="2000">
              <a:solidFill>
                <a:srgbClr val="0432FF"/>
              </a:solidFill>
            </a:endParaRPr>
          </a:p>
          <a:p>
            <a:pPr lvl="1" algn="just">
              <a:buFont typeface="System Font Regular"/>
              <a:buChar char="□"/>
            </a:pPr>
            <a:r>
              <a:rPr lang="vi-VN" sz="2000">
                <a:solidFill>
                  <a:srgbClr val="C00000"/>
                </a:solidFill>
              </a:rPr>
              <a:t>&gt; </a:t>
            </a:r>
            <a:r>
              <a:rPr lang="vi-VN" sz="2000">
                <a:solidFill>
                  <a:schemeClr val="tx1"/>
                </a:solidFill>
              </a:rPr>
              <a:t>và</a:t>
            </a:r>
            <a:r>
              <a:rPr lang="vi-VN" sz="2000">
                <a:solidFill>
                  <a:srgbClr val="C00000"/>
                </a:solidFill>
              </a:rPr>
              <a:t> &lt;</a:t>
            </a:r>
            <a:endParaRPr lang="vi-VN" sz="2000">
              <a:solidFill>
                <a:srgbClr val="0432FF"/>
              </a:solidFill>
            </a:endParaRPr>
          </a:p>
          <a:p>
            <a:pPr lvl="1" algn="just">
              <a:buFont typeface="System Font Regular"/>
              <a:buChar char="□"/>
            </a:pPr>
            <a:r>
              <a:rPr lang="vi-VN" sz="2000">
                <a:solidFill>
                  <a:srgbClr val="C00000"/>
                </a:solidFill>
              </a:rPr>
              <a:t>&gt;= </a:t>
            </a:r>
            <a:r>
              <a:rPr lang="vi-VN" sz="2000">
                <a:solidFill>
                  <a:schemeClr val="tx1"/>
                </a:solidFill>
              </a:rPr>
              <a:t>và</a:t>
            </a:r>
            <a:r>
              <a:rPr lang="vi-VN" sz="2000">
                <a:solidFill>
                  <a:srgbClr val="C00000"/>
                </a:solidFill>
              </a:rPr>
              <a:t> &lt;=</a:t>
            </a:r>
            <a:endParaRPr lang="vi-VN" sz="2000">
              <a:solidFill>
                <a:srgbClr val="0432FF"/>
              </a:solidFill>
            </a:endParaRPr>
          </a:p>
          <a:p>
            <a:pPr marL="57150" indent="0" algn="just">
              <a:buNone/>
            </a:pPr>
            <a:endParaRPr lang="vi-VN" sz="2000">
              <a:solidFill>
                <a:schemeClr val="tx1"/>
              </a:solidFill>
            </a:endParaRPr>
          </a:p>
          <a:p>
            <a:pPr algn="just">
              <a:buFont typeface="Wingdings" pitchFamily="2" charset="2"/>
              <a:buChar char="§"/>
            </a:pPr>
            <a:endParaRPr lang="vi-VN" sz="2000">
              <a:solidFill>
                <a:schemeClr val="tx1"/>
              </a:solidFill>
            </a:endParaRPr>
          </a:p>
        </p:txBody>
      </p:sp>
      <p:sp>
        <p:nvSpPr>
          <p:cNvPr id="10" name="Slide Number Placeholder 9">
            <a:extLst>
              <a:ext uri="{FF2B5EF4-FFF2-40B4-BE49-F238E27FC236}">
                <a16:creationId xmlns:a16="http://schemas.microsoft.com/office/drawing/2014/main" id="{E0492333-E1FD-0743-A73D-1995560B0D93}"/>
              </a:ext>
            </a:extLst>
          </p:cNvPr>
          <p:cNvSpPr>
            <a:spLocks noGrp="1"/>
          </p:cNvSpPr>
          <p:nvPr>
            <p:ph type="sldNum" idx="12"/>
          </p:nvPr>
        </p:nvSpPr>
        <p:spPr/>
        <p:txBody>
          <a:bodyPr/>
          <a:lstStyle/>
          <a:p>
            <a:fld id="{00000000-1234-1234-1234-123412341234}" type="slidenum">
              <a:rPr lang="en"/>
              <a:pPr/>
              <a:t>34</a:t>
            </a:fld>
            <a:endParaRPr lang="en"/>
          </a:p>
        </p:txBody>
      </p:sp>
    </p:spTree>
    <p:extLst>
      <p:ext uri="{BB962C8B-B14F-4D97-AF65-F5344CB8AC3E}">
        <p14:creationId xmlns:p14="http://schemas.microsoft.com/office/powerpoint/2010/main" val="37174516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B75EB-42E3-C744-9CAF-7D2DB53CDAC0}"/>
              </a:ext>
            </a:extLst>
          </p:cNvPr>
          <p:cNvSpPr>
            <a:spLocks noGrp="1"/>
          </p:cNvSpPr>
          <p:nvPr>
            <p:ph type="title"/>
          </p:nvPr>
        </p:nvSpPr>
        <p:spPr/>
        <p:txBody>
          <a:bodyPr/>
          <a:lstStyle/>
          <a:p>
            <a:r>
              <a:rPr lang="en-US"/>
              <a:t>Operator overloading</a:t>
            </a:r>
            <a:endParaRPr lang="en-VN"/>
          </a:p>
        </p:txBody>
      </p:sp>
      <p:sp>
        <p:nvSpPr>
          <p:cNvPr id="3" name="Text Placeholder 2">
            <a:extLst>
              <a:ext uri="{FF2B5EF4-FFF2-40B4-BE49-F238E27FC236}">
                <a16:creationId xmlns:a16="http://schemas.microsoft.com/office/drawing/2014/main" id="{915ED961-82CE-F140-B979-1794E0DE9605}"/>
              </a:ext>
            </a:extLst>
          </p:cNvPr>
          <p:cNvSpPr>
            <a:spLocks noGrp="1"/>
          </p:cNvSpPr>
          <p:nvPr>
            <p:ph type="body" idx="1"/>
          </p:nvPr>
        </p:nvSpPr>
        <p:spPr>
          <a:xfrm>
            <a:off x="610706" y="1327350"/>
            <a:ext cx="5637694" cy="3624750"/>
          </a:xfrm>
        </p:spPr>
        <p:txBody>
          <a:bodyPr/>
          <a:lstStyle/>
          <a:p>
            <a:pPr algn="just">
              <a:buFont typeface="Wingdings" pitchFamily="2" charset="2"/>
              <a:buChar char="§"/>
            </a:pPr>
            <a:r>
              <a:rPr lang="vi-VN" sz="2000">
                <a:solidFill>
                  <a:schemeClr val="accent5"/>
                </a:solidFill>
              </a:rPr>
              <a:t>Lưu ý</a:t>
            </a:r>
            <a:r>
              <a:rPr lang="vi-VN" sz="2000">
                <a:solidFill>
                  <a:schemeClr val="tx1"/>
                </a:solidFill>
              </a:rPr>
              <a:t>: Các toán tử không thể overloading:</a:t>
            </a:r>
          </a:p>
          <a:p>
            <a:pPr lvl="1" algn="just">
              <a:buFont typeface="System Font Regular"/>
              <a:buChar char="□"/>
            </a:pPr>
            <a:r>
              <a:rPr lang="vi-VN" sz="2000">
                <a:solidFill>
                  <a:schemeClr val="tx1"/>
                </a:solidFill>
              </a:rPr>
              <a:t>Toán tử kép: </a:t>
            </a:r>
            <a:r>
              <a:rPr lang="vi-VN" sz="2000">
                <a:solidFill>
                  <a:srgbClr val="C00000"/>
                </a:solidFill>
              </a:rPr>
              <a:t>+=</a:t>
            </a:r>
            <a:r>
              <a:rPr lang="vi-VN" sz="2000">
                <a:solidFill>
                  <a:schemeClr val="tx1"/>
                </a:solidFill>
              </a:rPr>
              <a:t>,</a:t>
            </a:r>
            <a:r>
              <a:rPr lang="vi-VN" sz="2000">
                <a:solidFill>
                  <a:srgbClr val="C00000"/>
                </a:solidFill>
              </a:rPr>
              <a:t> -=</a:t>
            </a:r>
            <a:r>
              <a:rPr lang="vi-VN" sz="2000">
                <a:solidFill>
                  <a:schemeClr val="tx1"/>
                </a:solidFill>
              </a:rPr>
              <a:t>,</a:t>
            </a:r>
            <a:r>
              <a:rPr lang="vi-VN" sz="2000">
                <a:solidFill>
                  <a:srgbClr val="C00000"/>
                </a:solidFill>
              </a:rPr>
              <a:t> *=</a:t>
            </a:r>
            <a:r>
              <a:rPr lang="vi-VN" sz="2000">
                <a:solidFill>
                  <a:schemeClr val="tx1"/>
                </a:solidFill>
              </a:rPr>
              <a:t>,</a:t>
            </a:r>
            <a:r>
              <a:rPr lang="vi-VN" sz="2000">
                <a:solidFill>
                  <a:srgbClr val="C00000"/>
                </a:solidFill>
              </a:rPr>
              <a:t> /=</a:t>
            </a:r>
            <a:r>
              <a:rPr lang="vi-VN" sz="2000">
                <a:solidFill>
                  <a:schemeClr val="tx1"/>
                </a:solidFill>
              </a:rPr>
              <a:t>,</a:t>
            </a:r>
            <a:r>
              <a:rPr lang="vi-VN" sz="2000">
                <a:solidFill>
                  <a:srgbClr val="C00000"/>
                </a:solidFill>
              </a:rPr>
              <a:t> %= </a:t>
            </a:r>
            <a:r>
              <a:rPr lang="vi-VN" sz="1600">
                <a:solidFill>
                  <a:schemeClr val="tx1"/>
                </a:solidFill>
              </a:rPr>
              <a:t>(</a:t>
            </a:r>
            <a:r>
              <a:rPr lang="vi-VN" sz="1600" i="1">
                <a:solidFill>
                  <a:schemeClr val="tx1"/>
                </a:solidFill>
              </a:rPr>
              <a:t>nhưng khi overloading các toán tử +, -, *, /, % thì C# sẽ thực hiện được các phép toán +=, -=, *=, /=, %=</a:t>
            </a:r>
            <a:r>
              <a:rPr lang="vi-VN" sz="1600">
                <a:solidFill>
                  <a:schemeClr val="tx1"/>
                </a:solidFill>
              </a:rPr>
              <a:t>)</a:t>
            </a:r>
            <a:endParaRPr lang="vi-VN" sz="1600">
              <a:solidFill>
                <a:srgbClr val="0432FF"/>
              </a:solidFill>
            </a:endParaRPr>
          </a:p>
          <a:p>
            <a:pPr lvl="1" algn="just">
              <a:buFont typeface="System Font Regular"/>
              <a:buChar char="□"/>
            </a:pPr>
            <a:r>
              <a:rPr lang="vi-VN" sz="2000">
                <a:solidFill>
                  <a:schemeClr val="tx1"/>
                </a:solidFill>
              </a:rPr>
              <a:t>Toán tử kết hợp điều kiện: </a:t>
            </a:r>
            <a:r>
              <a:rPr lang="vi-VN" sz="2000">
                <a:solidFill>
                  <a:srgbClr val="C00000"/>
                </a:solidFill>
              </a:rPr>
              <a:t>&amp;&amp; </a:t>
            </a:r>
            <a:r>
              <a:rPr lang="vi-VN" sz="2000">
                <a:solidFill>
                  <a:schemeClr val="tx1"/>
                </a:solidFill>
              </a:rPr>
              <a:t>và</a:t>
            </a:r>
            <a:r>
              <a:rPr lang="vi-VN" sz="2000">
                <a:solidFill>
                  <a:srgbClr val="C00000"/>
                </a:solidFill>
              </a:rPr>
              <a:t> ||</a:t>
            </a:r>
          </a:p>
          <a:p>
            <a:pPr lvl="1" algn="just">
              <a:buFont typeface="System Font Regular"/>
              <a:buChar char="□"/>
            </a:pPr>
            <a:r>
              <a:rPr lang="vi-VN" sz="2000">
                <a:solidFill>
                  <a:schemeClr val="tx1"/>
                </a:solidFill>
              </a:rPr>
              <a:t>Toán tử ép kiểu: </a:t>
            </a:r>
            <a:r>
              <a:rPr lang="vi-VN" sz="2000">
                <a:solidFill>
                  <a:srgbClr val="C00000"/>
                </a:solidFill>
              </a:rPr>
              <a:t>(T)x </a:t>
            </a:r>
            <a:r>
              <a:rPr lang="vi-VN" sz="2000">
                <a:solidFill>
                  <a:schemeClr val="tx1"/>
                </a:solidFill>
                <a:sym typeface="Wingdings" pitchFamily="2" charset="2"/>
              </a:rPr>
              <a:t> sẽ có cách định nghĩa riêng (conversion operator)</a:t>
            </a:r>
            <a:endParaRPr lang="vi-VN" sz="2000">
              <a:solidFill>
                <a:schemeClr val="tx1"/>
              </a:solidFill>
            </a:endParaRPr>
          </a:p>
          <a:p>
            <a:pPr lvl="1" algn="just">
              <a:buFont typeface="System Font Regular"/>
              <a:buChar char="□"/>
            </a:pPr>
            <a:endParaRPr lang="vi-VN" sz="2000">
              <a:solidFill>
                <a:srgbClr val="0432FF"/>
              </a:solidFill>
            </a:endParaRPr>
          </a:p>
          <a:p>
            <a:pPr marL="57150" indent="0" algn="just">
              <a:buNone/>
            </a:pPr>
            <a:endParaRPr lang="vi-VN" sz="2000">
              <a:solidFill>
                <a:schemeClr val="tx1"/>
              </a:solidFill>
            </a:endParaRPr>
          </a:p>
          <a:p>
            <a:pPr algn="just">
              <a:buFont typeface="Wingdings" pitchFamily="2" charset="2"/>
              <a:buChar char="§"/>
            </a:pPr>
            <a:endParaRPr lang="vi-VN" sz="2000">
              <a:solidFill>
                <a:schemeClr val="tx1"/>
              </a:solidFill>
            </a:endParaRPr>
          </a:p>
        </p:txBody>
      </p:sp>
      <p:sp>
        <p:nvSpPr>
          <p:cNvPr id="10" name="Slide Number Placeholder 9">
            <a:extLst>
              <a:ext uri="{FF2B5EF4-FFF2-40B4-BE49-F238E27FC236}">
                <a16:creationId xmlns:a16="http://schemas.microsoft.com/office/drawing/2014/main" id="{E0492333-E1FD-0743-A73D-1995560B0D93}"/>
              </a:ext>
            </a:extLst>
          </p:cNvPr>
          <p:cNvSpPr>
            <a:spLocks noGrp="1"/>
          </p:cNvSpPr>
          <p:nvPr>
            <p:ph type="sldNum" idx="12"/>
          </p:nvPr>
        </p:nvSpPr>
        <p:spPr/>
        <p:txBody>
          <a:bodyPr/>
          <a:lstStyle/>
          <a:p>
            <a:fld id="{00000000-1234-1234-1234-123412341234}" type="slidenum">
              <a:rPr lang="en"/>
              <a:pPr/>
              <a:t>35</a:t>
            </a:fld>
            <a:endParaRPr lang="en"/>
          </a:p>
        </p:txBody>
      </p:sp>
    </p:spTree>
    <p:extLst>
      <p:ext uri="{BB962C8B-B14F-4D97-AF65-F5344CB8AC3E}">
        <p14:creationId xmlns:p14="http://schemas.microsoft.com/office/powerpoint/2010/main" val="3747610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B75EB-42E3-C744-9CAF-7D2DB53CDAC0}"/>
              </a:ext>
            </a:extLst>
          </p:cNvPr>
          <p:cNvSpPr>
            <a:spLocks noGrp="1"/>
          </p:cNvSpPr>
          <p:nvPr>
            <p:ph type="title"/>
          </p:nvPr>
        </p:nvSpPr>
        <p:spPr/>
        <p:txBody>
          <a:bodyPr/>
          <a:lstStyle/>
          <a:p>
            <a:r>
              <a:rPr lang="en-US"/>
              <a:t>Conversion Operators</a:t>
            </a:r>
            <a:endParaRPr lang="en-VN"/>
          </a:p>
        </p:txBody>
      </p:sp>
      <p:sp>
        <p:nvSpPr>
          <p:cNvPr id="3" name="Text Placeholder 2">
            <a:extLst>
              <a:ext uri="{FF2B5EF4-FFF2-40B4-BE49-F238E27FC236}">
                <a16:creationId xmlns:a16="http://schemas.microsoft.com/office/drawing/2014/main" id="{915ED961-82CE-F140-B979-1794E0DE9605}"/>
              </a:ext>
            </a:extLst>
          </p:cNvPr>
          <p:cNvSpPr>
            <a:spLocks noGrp="1"/>
          </p:cNvSpPr>
          <p:nvPr>
            <p:ph type="body" idx="1"/>
          </p:nvPr>
        </p:nvSpPr>
        <p:spPr/>
        <p:txBody>
          <a:bodyPr/>
          <a:lstStyle/>
          <a:p>
            <a:pPr algn="just">
              <a:buSzPct val="100000"/>
              <a:buBlip>
                <a:blip r:embed="rId3"/>
              </a:buBlip>
            </a:pPr>
            <a:r>
              <a:rPr lang="en-VN" sz="1800" b="1"/>
              <a:t>Vấn đề: </a:t>
            </a:r>
            <a:r>
              <a:rPr lang="en-VN" sz="1800">
                <a:solidFill>
                  <a:schemeClr val="tx1"/>
                </a:solidFill>
              </a:rPr>
              <a:t>Chuyển đổi giữa từ </a:t>
            </a:r>
            <a:r>
              <a:rPr lang="en-VN" sz="1800">
                <a:solidFill>
                  <a:srgbClr val="0432FF"/>
                </a:solidFill>
              </a:rPr>
              <a:t>Fraction</a:t>
            </a:r>
            <a:r>
              <a:rPr lang="en-VN" sz="1800">
                <a:solidFill>
                  <a:schemeClr val="tx1"/>
                </a:solidFill>
              </a:rPr>
              <a:t> </a:t>
            </a:r>
            <a:r>
              <a:rPr lang="en-VN" sz="1800">
                <a:solidFill>
                  <a:schemeClr val="tx1"/>
                </a:solidFill>
                <a:sym typeface="Wingdings" pitchFamily="2" charset="2"/>
              </a:rPr>
              <a:t></a:t>
            </a:r>
            <a:r>
              <a:rPr lang="en-VN" sz="1800">
                <a:solidFill>
                  <a:schemeClr val="tx1"/>
                </a:solidFill>
              </a:rPr>
              <a:t> </a:t>
            </a:r>
            <a:r>
              <a:rPr lang="en-VN" sz="1800">
                <a:solidFill>
                  <a:srgbClr val="0432FF"/>
                </a:solidFill>
              </a:rPr>
              <a:t>double </a:t>
            </a:r>
            <a:r>
              <a:rPr lang="en-VN" sz="1800">
                <a:solidFill>
                  <a:schemeClr val="tx1"/>
                </a:solidFill>
              </a:rPr>
              <a:t>và</a:t>
            </a:r>
            <a:r>
              <a:rPr lang="en-VN" sz="1800">
                <a:solidFill>
                  <a:srgbClr val="0432FF"/>
                </a:solidFill>
              </a:rPr>
              <a:t> </a:t>
            </a:r>
            <a:r>
              <a:rPr lang="en-VN" sz="1800">
                <a:solidFill>
                  <a:schemeClr val="tx1"/>
                </a:solidFill>
              </a:rPr>
              <a:t>từ</a:t>
            </a:r>
            <a:r>
              <a:rPr lang="en-VN" sz="1800">
                <a:solidFill>
                  <a:srgbClr val="0432FF"/>
                </a:solidFill>
              </a:rPr>
              <a:t> int</a:t>
            </a:r>
            <a:r>
              <a:rPr lang="en-VN" sz="1800">
                <a:solidFill>
                  <a:schemeClr val="tx1"/>
                </a:solidFill>
              </a:rPr>
              <a:t> </a:t>
            </a:r>
            <a:r>
              <a:rPr lang="en-VN" sz="1800">
                <a:solidFill>
                  <a:schemeClr val="tx1"/>
                </a:solidFill>
                <a:sym typeface="Wingdings" pitchFamily="2" charset="2"/>
              </a:rPr>
              <a:t></a:t>
            </a:r>
            <a:r>
              <a:rPr lang="en-VN" sz="1800">
                <a:solidFill>
                  <a:schemeClr val="tx1"/>
                </a:solidFill>
              </a:rPr>
              <a:t> </a:t>
            </a:r>
            <a:r>
              <a:rPr lang="en-VN" sz="1800">
                <a:solidFill>
                  <a:srgbClr val="0432FF"/>
                </a:solidFill>
              </a:rPr>
              <a:t>Fraction</a:t>
            </a:r>
          </a:p>
          <a:p>
            <a:pPr marL="57150" indent="0" algn="just">
              <a:buSzPct val="120000"/>
              <a:buNone/>
            </a:pPr>
            <a:endParaRPr lang="en-VN" sz="2000" i="1">
              <a:solidFill>
                <a:schemeClr val="tx1"/>
              </a:solidFill>
            </a:endParaRPr>
          </a:p>
          <a:p>
            <a:pPr marL="630238" lvl="1" indent="-230188" algn="just">
              <a:buClr>
                <a:srgbClr val="002060"/>
              </a:buClr>
              <a:buSzPct val="100000"/>
              <a:buFont typeface="+mj-lt"/>
              <a:buAutoNum type="alphaLcParenR"/>
            </a:pPr>
            <a:endParaRPr lang="en-VN"/>
          </a:p>
        </p:txBody>
      </p:sp>
      <p:sp>
        <p:nvSpPr>
          <p:cNvPr id="5" name="Slide Number Placeholder 4">
            <a:extLst>
              <a:ext uri="{FF2B5EF4-FFF2-40B4-BE49-F238E27FC236}">
                <a16:creationId xmlns:a16="http://schemas.microsoft.com/office/drawing/2014/main" id="{9FA95CF2-CB3B-A043-93FD-EF6EC9BE1C97}"/>
              </a:ext>
            </a:extLst>
          </p:cNvPr>
          <p:cNvSpPr>
            <a:spLocks noGrp="1"/>
          </p:cNvSpPr>
          <p:nvPr>
            <p:ph type="sldNum" idx="12"/>
          </p:nvPr>
        </p:nvSpPr>
        <p:spPr/>
        <p:txBody>
          <a:bodyPr/>
          <a:lstStyle/>
          <a:p>
            <a:fld id="{00000000-1234-1234-1234-123412341234}" type="slidenum">
              <a:rPr lang="en"/>
              <a:pPr/>
              <a:t>36</a:t>
            </a:fld>
            <a:endParaRPr lang="en"/>
          </a:p>
        </p:txBody>
      </p:sp>
      <p:sp>
        <p:nvSpPr>
          <p:cNvPr id="8" name="Content Placeholder 5">
            <a:extLst>
              <a:ext uri="{FF2B5EF4-FFF2-40B4-BE49-F238E27FC236}">
                <a16:creationId xmlns:a16="http://schemas.microsoft.com/office/drawing/2014/main" id="{E8AA87B4-7AC3-2735-A110-B7229F80ABBF}"/>
              </a:ext>
            </a:extLst>
          </p:cNvPr>
          <p:cNvSpPr txBox="1">
            <a:spLocks/>
          </p:cNvSpPr>
          <p:nvPr/>
        </p:nvSpPr>
        <p:spPr>
          <a:xfrm>
            <a:off x="96509" y="2078665"/>
            <a:ext cx="4898811" cy="2929838"/>
          </a:xfrm>
          <a:prstGeom prst="rect">
            <a:avLst/>
          </a:prstGeom>
          <a:solidFill>
            <a:sysClr val="window" lastClr="FFFFFF"/>
          </a:solidFill>
          <a:ln>
            <a:solidFill>
              <a:schemeClr val="accent2"/>
            </a:solidFill>
          </a:ln>
          <a:effectLst>
            <a:outerShdw blurRad="127000" dist="63500" dir="2700000" algn="tl" rotWithShape="0">
              <a:prstClr val="black">
                <a:alpha val="40000"/>
              </a:prstClr>
            </a:outerShdw>
          </a:effectLst>
        </p:spPr>
        <p:txBody>
          <a:bodyPr>
            <a:noAutofit/>
          </a:bodyPr>
          <a:lstStyle>
            <a:lvl1pPr marL="308610" indent="-257175" algn="l" rtl="0" eaLnBrk="1" latinLnBrk="0" hangingPunct="1">
              <a:spcBef>
                <a:spcPts val="525"/>
              </a:spcBef>
              <a:buSzPct val="95000"/>
              <a:buFont typeface="Wingdings"/>
              <a:buChar char=""/>
              <a:defRPr sz="1500" kern="1200" spc="0">
                <a:solidFill>
                  <a:schemeClr val="tx1"/>
                </a:solidFill>
                <a:latin typeface="+mn-lt"/>
                <a:ea typeface="+mn-ea"/>
                <a:cs typeface="Arial" pitchFamily="34" charset="0"/>
              </a:defRPr>
            </a:lvl1pPr>
            <a:lvl2pPr marL="555498" indent="-214313" algn="l" rtl="0" eaLnBrk="1" latinLnBrk="0" hangingPunct="1">
              <a:spcBef>
                <a:spcPct val="20000"/>
              </a:spcBef>
              <a:buClr>
                <a:schemeClr val="accent2"/>
              </a:buClr>
              <a:buSzPct val="90000"/>
              <a:buFont typeface="Wingdings"/>
              <a:buChar char=""/>
              <a:defRPr sz="1350" kern="1200" spc="0">
                <a:solidFill>
                  <a:schemeClr val="tx1"/>
                </a:solidFill>
                <a:latin typeface="+mn-lt"/>
                <a:ea typeface="+mn-ea"/>
                <a:cs typeface="Arial" pitchFamily="34" charset="0"/>
              </a:defRPr>
            </a:lvl2pPr>
            <a:lvl3pPr marL="747522" indent="-171450" algn="l" rtl="0" eaLnBrk="1" latinLnBrk="0" hangingPunct="1">
              <a:spcBef>
                <a:spcPct val="20000"/>
              </a:spcBef>
              <a:buClr>
                <a:schemeClr val="accent2"/>
              </a:buClr>
              <a:buFont typeface="Wingdings 2"/>
              <a:buChar char=""/>
              <a:defRPr sz="1200" kern="1200" spc="0">
                <a:solidFill>
                  <a:schemeClr val="tx1"/>
                </a:solidFill>
                <a:latin typeface="+mn-lt"/>
                <a:ea typeface="+mn-ea"/>
                <a:cs typeface="Arial" pitchFamily="34" charset="0"/>
              </a:defRPr>
            </a:lvl3pPr>
            <a:lvl4pPr marL="946404" indent="-171450" algn="l" rtl="0" eaLnBrk="1" latinLnBrk="0" hangingPunct="1">
              <a:spcBef>
                <a:spcPct val="20000"/>
              </a:spcBef>
              <a:buClr>
                <a:schemeClr val="accent3"/>
              </a:buClr>
              <a:buFont typeface="Wingdings 3"/>
              <a:buChar char=""/>
              <a:defRPr sz="1200" kern="1200" spc="0">
                <a:solidFill>
                  <a:schemeClr val="tx1"/>
                </a:solidFill>
                <a:latin typeface="+mn-lt"/>
                <a:ea typeface="+mn-ea"/>
                <a:cs typeface="Arial" pitchFamily="34" charset="0"/>
              </a:defRPr>
            </a:lvl4pPr>
            <a:lvl5pPr marL="1110996" indent="-157734" algn="l" rtl="0" eaLnBrk="1" latinLnBrk="0" hangingPunct="1">
              <a:spcBef>
                <a:spcPct val="20000"/>
              </a:spcBef>
              <a:buClr>
                <a:schemeClr val="accent3"/>
              </a:buClr>
              <a:buFont typeface="Wingdings 2"/>
              <a:buChar char=""/>
              <a:defRPr sz="1050" kern="1200" spc="0">
                <a:solidFill>
                  <a:schemeClr val="tx1"/>
                </a:solidFill>
                <a:latin typeface="+mn-lt"/>
                <a:ea typeface="+mn-ea"/>
                <a:cs typeface="Arial" pitchFamily="34" charset="0"/>
              </a:defRPr>
            </a:lvl5pPr>
            <a:lvl6pPr marL="1282446" indent="-157734" algn="l" rtl="0" eaLnBrk="1" latinLnBrk="0" hangingPunct="1">
              <a:spcBef>
                <a:spcPct val="20000"/>
              </a:spcBef>
              <a:buClr>
                <a:schemeClr val="accent3"/>
              </a:buClr>
              <a:buFont typeface="Wingdings 2"/>
              <a:buChar char=""/>
              <a:defRPr sz="1350" kern="1200">
                <a:solidFill>
                  <a:schemeClr val="tx1"/>
                </a:solidFill>
                <a:latin typeface="+mn-lt"/>
                <a:ea typeface="+mn-ea"/>
                <a:cs typeface="+mn-cs"/>
              </a:defRPr>
            </a:lvl6pPr>
            <a:lvl7pPr marL="1426464"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7pPr>
            <a:lvl8pPr marL="1570482"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8pPr>
            <a:lvl9pPr marL="1714500"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9pPr>
            <a:extLst/>
          </a:lstStyle>
          <a:p>
            <a:pPr marL="51435" indent="0">
              <a:spcBef>
                <a:spcPts val="0"/>
              </a:spcBef>
              <a:buNone/>
            </a:pPr>
            <a:r>
              <a:rPr lang="en-US" sz="800" dirty="0">
                <a:solidFill>
                  <a:srgbClr val="FF9800"/>
                </a:solidFill>
                <a:latin typeface="Consolas" panose="020B0609020204030204" pitchFamily="49" charset="0"/>
                <a:cs typeface="Consolas" panose="020B0609020204030204" pitchFamily="49" charset="0"/>
              </a:rPr>
              <a:t>public</a:t>
            </a:r>
            <a:r>
              <a:rPr lang="en-US" sz="800" i="1" dirty="0">
                <a:solidFill>
                  <a:srgbClr val="FF9800"/>
                </a:solidFill>
                <a:latin typeface="Consolas" panose="020B0609020204030204" pitchFamily="49" charset="0"/>
                <a:cs typeface="Consolas" panose="020B0609020204030204" pitchFamily="49" charset="0"/>
              </a:rPr>
              <a:t> </a:t>
            </a:r>
            <a:r>
              <a:rPr lang="en-US" sz="800">
                <a:solidFill>
                  <a:srgbClr val="0000FF"/>
                </a:solidFill>
                <a:latin typeface="Consolas" panose="020B0609020204030204" pitchFamily="49" charset="0"/>
                <a:cs typeface="Consolas" panose="020B0609020204030204" pitchFamily="49" charset="0"/>
              </a:rPr>
              <a:t>class </a:t>
            </a:r>
            <a:r>
              <a:rPr lang="en-US" sz="800" dirty="0" err="1">
                <a:solidFill>
                  <a:srgbClr val="FF0000"/>
                </a:solidFill>
                <a:latin typeface="Consolas" panose="020B0609020204030204" pitchFamily="49" charset="0"/>
                <a:cs typeface="Consolas" panose="020B0609020204030204" pitchFamily="49" charset="0"/>
              </a:rPr>
              <a:t>Fraction </a:t>
            </a:r>
            <a:r>
              <a:rPr lang="en-US" sz="800" dirty="0">
                <a:latin typeface="Consolas" panose="020B0609020204030204" pitchFamily="49" charset="0"/>
                <a:cs typeface="Consolas" panose="020B0609020204030204" pitchFamily="49" charset="0"/>
              </a:rPr>
              <a:t>{</a:t>
            </a:r>
            <a:br>
              <a:rPr lang="en-US" sz="800">
                <a:latin typeface="Consolas" panose="020B0609020204030204" pitchFamily="49" charset="0"/>
                <a:cs typeface="Consolas" panose="020B0609020204030204" pitchFamily="49" charset="0"/>
              </a:rPr>
            </a:br>
            <a:r>
              <a:rPr lang="en-US" sz="800" i="1">
                <a:solidFill>
                  <a:srgbClr val="C00000"/>
                </a:solidFill>
                <a:latin typeface="Consolas" panose="020B0609020204030204" pitchFamily="49" charset="0"/>
              </a:rPr>
              <a:t>    // </a:t>
            </a:r>
            <a:r>
              <a:rPr lang="en-US" sz="800" i="1" dirty="0">
                <a:solidFill>
                  <a:srgbClr val="C00000"/>
                </a:solidFill>
                <a:latin typeface="Consolas" panose="020B0609020204030204" pitchFamily="49" charset="0"/>
              </a:rPr>
              <a:t>Attributes</a:t>
            </a:r>
          </a:p>
          <a:p>
            <a:pPr marL="51435" indent="0">
              <a:spcBef>
                <a:spcPts val="0"/>
              </a:spcBef>
              <a:buNone/>
            </a:pPr>
            <a:r>
              <a:rPr lang="en-US" sz="800" dirty="0">
                <a:solidFill>
                  <a:srgbClr val="FF9800"/>
                </a:solidFill>
                <a:latin typeface="Consolas" panose="020B0609020204030204" pitchFamily="49" charset="0"/>
                <a:cs typeface="Consolas" panose="020B0609020204030204" pitchFamily="49" charset="0"/>
              </a:rPr>
              <a:t>    private</a:t>
            </a:r>
            <a:r>
              <a:rPr lang="en-US" sz="800" i="1">
                <a:solidFill>
                  <a:schemeClr val="accent5"/>
                </a:solidFill>
                <a:latin typeface="Consolas" panose="020B0609020204030204" pitchFamily="49" charset="0"/>
                <a:cs typeface="Consolas" panose="020B0609020204030204" pitchFamily="49" charset="0"/>
              </a:rPr>
              <a:t> </a:t>
            </a:r>
            <a:r>
              <a:rPr lang="en-US" sz="800">
                <a:solidFill>
                  <a:srgbClr val="0432FF"/>
                </a:solidFill>
                <a:latin typeface="Consolas" panose="020B0609020204030204" pitchFamily="49" charset="0"/>
                <a:cs typeface="Consolas" panose="020B0609020204030204" pitchFamily="49" charset="0"/>
              </a:rPr>
              <a:t>int </a:t>
            </a:r>
            <a:r>
              <a:rPr lang="en-US" sz="800">
                <a:solidFill>
                  <a:srgbClr val="0070C0"/>
                </a:solidFill>
                <a:latin typeface="Consolas" panose="020B0609020204030204" pitchFamily="49" charset="0"/>
              </a:rPr>
              <a:t>numerator</a:t>
            </a:r>
            <a:r>
              <a:rPr lang="en-US" sz="800">
                <a:latin typeface="Consolas" panose="020B0609020204030204" pitchFamily="49" charset="0"/>
                <a:cs typeface="Consolas" panose="020B0609020204030204" pitchFamily="49" charset="0"/>
              </a:rPr>
              <a:t>;</a:t>
            </a:r>
          </a:p>
          <a:p>
            <a:pPr marL="51435" indent="0">
              <a:spcBef>
                <a:spcPts val="0"/>
              </a:spcBef>
              <a:buNone/>
            </a:pPr>
            <a:r>
              <a:rPr lang="en-US" sz="800" dirty="0">
                <a:solidFill>
                  <a:srgbClr val="FF9800"/>
                </a:solidFill>
                <a:latin typeface="Consolas" panose="020B0609020204030204" pitchFamily="49" charset="0"/>
                <a:cs typeface="Consolas" panose="020B0609020204030204" pitchFamily="49" charset="0"/>
              </a:rPr>
              <a:t>    private</a:t>
            </a:r>
            <a:r>
              <a:rPr lang="en-US" sz="800" i="1">
                <a:solidFill>
                  <a:schemeClr val="accent5"/>
                </a:solidFill>
                <a:latin typeface="Consolas" panose="020B0609020204030204" pitchFamily="49" charset="0"/>
                <a:cs typeface="Consolas" panose="020B0609020204030204" pitchFamily="49" charset="0"/>
              </a:rPr>
              <a:t> </a:t>
            </a:r>
            <a:r>
              <a:rPr lang="en-US" sz="800">
                <a:solidFill>
                  <a:srgbClr val="0432FF"/>
                </a:solidFill>
                <a:latin typeface="Consolas" panose="020B0609020204030204" pitchFamily="49" charset="0"/>
                <a:cs typeface="Consolas" panose="020B0609020204030204" pitchFamily="49" charset="0"/>
              </a:rPr>
              <a:t>int </a:t>
            </a:r>
            <a:r>
              <a:rPr lang="en-US" sz="800">
                <a:solidFill>
                  <a:srgbClr val="0070C0"/>
                </a:solidFill>
                <a:latin typeface="Consolas" panose="020B0609020204030204" pitchFamily="49" charset="0"/>
              </a:rPr>
              <a:t>denominator</a:t>
            </a:r>
            <a:r>
              <a:rPr lang="en-US" sz="800">
                <a:latin typeface="Consolas" panose="020B0609020204030204" pitchFamily="49" charset="0"/>
                <a:cs typeface="Consolas" panose="020B0609020204030204" pitchFamily="49" charset="0"/>
              </a:rPr>
              <a:t>;</a:t>
            </a:r>
          </a:p>
          <a:p>
            <a:pPr marL="51435" indent="0">
              <a:spcBef>
                <a:spcPts val="0"/>
              </a:spcBef>
              <a:buNone/>
            </a:pPr>
            <a:endParaRPr lang="en-US" sz="800">
              <a:latin typeface="Consolas" panose="020B0609020204030204" pitchFamily="49" charset="0"/>
              <a:cs typeface="Consolas" panose="020B0609020204030204" pitchFamily="49" charset="0"/>
            </a:endParaRPr>
          </a:p>
          <a:p>
            <a:pPr marL="51435" indent="0">
              <a:spcBef>
                <a:spcPts val="0"/>
              </a:spcBef>
              <a:buNone/>
            </a:pPr>
            <a:r>
              <a:rPr lang="en-US" sz="800" i="1">
                <a:solidFill>
                  <a:srgbClr val="C00000"/>
                </a:solidFill>
                <a:latin typeface="Consolas" panose="020B0609020204030204" pitchFamily="49" charset="0"/>
              </a:rPr>
              <a:t>    // </a:t>
            </a:r>
            <a:r>
              <a:rPr lang="en-US" sz="800" i="1" dirty="0">
                <a:solidFill>
                  <a:srgbClr val="C00000"/>
                </a:solidFill>
                <a:latin typeface="Consolas" panose="020B0609020204030204" pitchFamily="49" charset="0"/>
              </a:rPr>
              <a:t>Constructors</a:t>
            </a:r>
          </a:p>
          <a:p>
            <a:pPr marL="51435" indent="0">
              <a:spcBef>
                <a:spcPts val="0"/>
              </a:spcBef>
              <a:buNone/>
            </a:pPr>
            <a:r>
              <a:rPr lang="en-US" sz="800" dirty="0">
                <a:solidFill>
                  <a:srgbClr val="FF9800"/>
                </a:solidFill>
                <a:latin typeface="Consolas" panose="020B0609020204030204" pitchFamily="49" charset="0"/>
                <a:cs typeface="Consolas" panose="020B0609020204030204" pitchFamily="49" charset="0"/>
              </a:rPr>
              <a:t>    public</a:t>
            </a:r>
            <a:r>
              <a:rPr lang="en-US" sz="800" i="1" dirty="0">
                <a:solidFill>
                  <a:srgbClr val="FF9800"/>
                </a:solidFill>
                <a:latin typeface="Consolas" panose="020B0609020204030204" pitchFamily="49" charset="0"/>
                <a:cs typeface="Consolas" panose="020B0609020204030204" pitchFamily="49" charset="0"/>
              </a:rPr>
              <a:t> </a:t>
            </a:r>
            <a:r>
              <a:rPr lang="en-US" sz="800" dirty="0" err="1">
                <a:solidFill>
                  <a:srgbClr val="FF0000"/>
                </a:solidFill>
                <a:latin typeface="Consolas" panose="020B0609020204030204" pitchFamily="49" charset="0"/>
                <a:cs typeface="Consolas" panose="020B0609020204030204" pitchFamily="49" charset="0"/>
              </a:rPr>
              <a:t>Fraction</a:t>
            </a:r>
            <a:r>
              <a:rPr lang="en-US" sz="800" dirty="0">
                <a:latin typeface="Consolas" panose="020B0609020204030204" pitchFamily="49" charset="0"/>
                <a:cs typeface="Consolas" panose="020B0609020204030204" pitchFamily="49" charset="0"/>
              </a:rPr>
              <a:t>(</a:t>
            </a:r>
            <a:r>
              <a:rPr lang="en-US" sz="800">
                <a:solidFill>
                  <a:srgbClr val="0432FF"/>
                </a:solidFill>
                <a:latin typeface="Consolas" panose="020B0609020204030204" pitchFamily="49" charset="0"/>
                <a:cs typeface="Consolas" panose="020B0609020204030204" pitchFamily="49" charset="0"/>
              </a:rPr>
              <a:t>int </a:t>
            </a:r>
            <a:r>
              <a:rPr lang="en-US" sz="800">
                <a:solidFill>
                  <a:srgbClr val="0070C0"/>
                </a:solidFill>
                <a:latin typeface="Consolas" panose="020B0609020204030204" pitchFamily="49" charset="0"/>
              </a:rPr>
              <a:t>numerator</a:t>
            </a:r>
            <a:r>
              <a:rPr lang="en-US" sz="800">
                <a:solidFill>
                  <a:srgbClr val="000000"/>
                </a:solidFill>
                <a:latin typeface="Consolas" panose="020B0609020204030204" pitchFamily="49" charset="0"/>
              </a:rPr>
              <a:t>,</a:t>
            </a:r>
            <a:r>
              <a:rPr lang="en-US" sz="800">
                <a:latin typeface="Consolas" panose="020B0609020204030204" pitchFamily="49" charset="0"/>
              </a:rPr>
              <a:t> </a:t>
            </a:r>
            <a:r>
              <a:rPr lang="en-US" sz="800">
                <a:solidFill>
                  <a:srgbClr val="0432FF"/>
                </a:solidFill>
                <a:latin typeface="Consolas" panose="020B0609020204030204" pitchFamily="49" charset="0"/>
                <a:cs typeface="Consolas" panose="020B0609020204030204" pitchFamily="49" charset="0"/>
              </a:rPr>
              <a:t>int </a:t>
            </a:r>
            <a:r>
              <a:rPr lang="en-US" sz="800">
                <a:solidFill>
                  <a:srgbClr val="0070C0"/>
                </a:solidFill>
                <a:latin typeface="Consolas" panose="020B0609020204030204" pitchFamily="49" charset="0"/>
              </a:rPr>
              <a:t>denominator</a:t>
            </a:r>
            <a:r>
              <a:rPr lang="en-US" sz="800" dirty="0">
                <a:latin typeface="Consolas" panose="020B0609020204030204" pitchFamily="49" charset="0"/>
                <a:cs typeface="Consolas" panose="020B0609020204030204" pitchFamily="49" charset="0"/>
              </a:rPr>
              <a:t>) </a:t>
            </a:r>
          </a:p>
          <a:p>
            <a:pPr marL="51435" indent="0">
              <a:spcBef>
                <a:spcPts val="0"/>
              </a:spcBef>
              <a:buNone/>
            </a:pPr>
            <a:r>
              <a:rPr lang="en-US" sz="800" dirty="0">
                <a:latin typeface="Consolas" panose="020B0609020204030204" pitchFamily="49" charset="0"/>
                <a:cs typeface="Consolas" panose="020B0609020204030204" pitchFamily="49" charset="0"/>
              </a:rPr>
              <a:t>    </a:t>
            </a:r>
            <a:r>
              <a:rPr lang="en-US" sz="800">
                <a:latin typeface="Consolas" panose="020B0609020204030204" pitchFamily="49" charset="0"/>
                <a:cs typeface="Consolas" panose="020B0609020204030204" pitchFamily="49" charset="0"/>
              </a:rPr>
              <a:t>{</a:t>
            </a:r>
          </a:p>
          <a:p>
            <a:pPr marL="51435" indent="0">
              <a:spcBef>
                <a:spcPts val="0"/>
              </a:spcBef>
              <a:buNone/>
            </a:pPr>
            <a:r>
              <a:rPr lang="en-US" sz="800">
                <a:solidFill>
                  <a:srgbClr val="0070C0"/>
                </a:solidFill>
                <a:latin typeface="Consolas" panose="020B0609020204030204" pitchFamily="49" charset="0"/>
              </a:rPr>
              <a:t>        </a:t>
            </a:r>
            <a:r>
              <a:rPr lang="en-US" sz="800">
                <a:solidFill>
                  <a:srgbClr val="0432FF"/>
                </a:solidFill>
                <a:latin typeface="Consolas" panose="020B0609020204030204" pitchFamily="49" charset="0"/>
                <a:cs typeface="Consolas" panose="020B0609020204030204" pitchFamily="49" charset="0"/>
              </a:rPr>
              <a:t>int </a:t>
            </a:r>
            <a:r>
              <a:rPr lang="en-US" sz="800">
                <a:solidFill>
                  <a:srgbClr val="0070C0"/>
                </a:solidFill>
                <a:latin typeface="Consolas" panose="020B0609020204030204" pitchFamily="49" charset="0"/>
              </a:rPr>
              <a:t>g </a:t>
            </a:r>
            <a:r>
              <a:rPr lang="en-US" sz="800">
                <a:solidFill>
                  <a:srgbClr val="0070C0"/>
                </a:solidFill>
                <a:latin typeface="Consolas" panose="020B0609020204030204" pitchFamily="49" charset="0"/>
                <a:cs typeface="Consolas" panose="020B0609020204030204" pitchFamily="49" charset="0"/>
              </a:rPr>
              <a:t>= </a:t>
            </a:r>
            <a:r>
              <a:rPr lang="en-US" sz="800">
                <a:solidFill>
                  <a:schemeClr val="accent5"/>
                </a:solidFill>
                <a:latin typeface="Consolas" panose="020B0609020204030204" pitchFamily="49" charset="0"/>
                <a:cs typeface="Consolas" panose="020B0609020204030204" pitchFamily="49" charset="0"/>
              </a:rPr>
              <a:t>GCD</a:t>
            </a:r>
            <a:r>
              <a:rPr lang="en-US" sz="800" dirty="0">
                <a:latin typeface="Consolas" panose="020B0609020204030204" pitchFamily="49" charset="0"/>
                <a:cs typeface="Consolas" panose="020B0609020204030204" pitchFamily="49" charset="0"/>
              </a:rPr>
              <a:t>(</a:t>
            </a:r>
            <a:r>
              <a:rPr lang="en-US" sz="800">
                <a:solidFill>
                  <a:srgbClr val="0070C0"/>
                </a:solidFill>
                <a:latin typeface="Consolas" panose="020B0609020204030204" pitchFamily="49" charset="0"/>
              </a:rPr>
              <a:t>numerator</a:t>
            </a:r>
            <a:r>
              <a:rPr lang="en-US" sz="800">
                <a:solidFill>
                  <a:srgbClr val="000000"/>
                </a:solidFill>
                <a:latin typeface="Consolas" panose="020B0609020204030204" pitchFamily="49" charset="0"/>
              </a:rPr>
              <a:t>,</a:t>
            </a:r>
            <a:r>
              <a:rPr lang="en-US" sz="800">
                <a:latin typeface="Consolas" panose="020B0609020204030204" pitchFamily="49" charset="0"/>
              </a:rPr>
              <a:t> </a:t>
            </a:r>
            <a:r>
              <a:rPr lang="en-US" sz="800">
                <a:solidFill>
                  <a:srgbClr val="0070C0"/>
                </a:solidFill>
                <a:latin typeface="Consolas" panose="020B0609020204030204" pitchFamily="49" charset="0"/>
              </a:rPr>
              <a:t>denominator</a:t>
            </a:r>
            <a:r>
              <a:rPr lang="en-US" sz="800" dirty="0">
                <a:latin typeface="Consolas" panose="020B0609020204030204" pitchFamily="49" charset="0"/>
                <a:cs typeface="Consolas" panose="020B0609020204030204" pitchFamily="49" charset="0"/>
              </a:rPr>
              <a:t>);</a:t>
            </a:r>
            <a:endParaRPr lang="en-US" sz="800">
              <a:solidFill>
                <a:srgbClr val="0070C0"/>
              </a:solidFill>
              <a:latin typeface="Consolas" panose="020B0609020204030204" pitchFamily="49" charset="0"/>
            </a:endParaRPr>
          </a:p>
          <a:p>
            <a:pPr marL="51435" indent="0">
              <a:spcBef>
                <a:spcPts val="0"/>
              </a:spcBef>
              <a:buNone/>
            </a:pPr>
            <a:r>
              <a:rPr lang="en-US" sz="800">
                <a:solidFill>
                  <a:srgbClr val="0070C0"/>
                </a:solidFill>
                <a:latin typeface="Consolas" panose="020B0609020204030204" pitchFamily="49" charset="0"/>
              </a:rPr>
              <a:t>        </a:t>
            </a:r>
            <a:r>
              <a:rPr lang="en-US" sz="800">
                <a:solidFill>
                  <a:srgbClr val="0432FF"/>
                </a:solidFill>
                <a:latin typeface="Consolas" panose="020B0609020204030204" pitchFamily="49" charset="0"/>
              </a:rPr>
              <a:t>this</a:t>
            </a:r>
            <a:r>
              <a:rPr lang="en-US" sz="800">
                <a:latin typeface="Consolas" panose="020B0609020204030204" pitchFamily="49" charset="0"/>
              </a:rPr>
              <a:t>.</a:t>
            </a:r>
            <a:r>
              <a:rPr lang="en-US" sz="800">
                <a:solidFill>
                  <a:srgbClr val="0070C0"/>
                </a:solidFill>
                <a:latin typeface="Consolas" panose="020B0609020204030204" pitchFamily="49" charset="0"/>
              </a:rPr>
              <a:t>numerator </a:t>
            </a:r>
            <a:r>
              <a:rPr lang="en-US" sz="800">
                <a:solidFill>
                  <a:srgbClr val="000000"/>
                </a:solidFill>
                <a:latin typeface="Consolas" panose="020B0609020204030204" pitchFamily="49" charset="0"/>
              </a:rPr>
              <a:t>=</a:t>
            </a:r>
            <a:r>
              <a:rPr lang="en-US" sz="800">
                <a:solidFill>
                  <a:srgbClr val="0070C0"/>
                </a:solidFill>
                <a:latin typeface="Consolas" panose="020B0609020204030204" pitchFamily="49" charset="0"/>
              </a:rPr>
              <a:t> numerator</a:t>
            </a:r>
            <a:r>
              <a:rPr lang="en-US" sz="800">
                <a:solidFill>
                  <a:srgbClr val="000000"/>
                </a:solidFill>
                <a:latin typeface="Consolas" panose="020B0609020204030204" pitchFamily="49" charset="0"/>
              </a:rPr>
              <a:t>/</a:t>
            </a:r>
            <a:r>
              <a:rPr lang="en-US" sz="800">
                <a:solidFill>
                  <a:srgbClr val="0070C0"/>
                </a:solidFill>
                <a:latin typeface="Consolas" panose="020B0609020204030204" pitchFamily="49" charset="0"/>
              </a:rPr>
              <a:t>g</a:t>
            </a:r>
            <a:r>
              <a:rPr lang="en-US" sz="800">
                <a:solidFill>
                  <a:srgbClr val="000000"/>
                </a:solidFill>
                <a:latin typeface="Consolas" panose="020B0609020204030204" pitchFamily="49" charset="0"/>
              </a:rPr>
              <a:t>; </a:t>
            </a:r>
          </a:p>
          <a:p>
            <a:pPr marL="51435" indent="0">
              <a:spcBef>
                <a:spcPts val="0"/>
              </a:spcBef>
              <a:buNone/>
            </a:pPr>
            <a:r>
              <a:rPr lang="en-US" sz="800">
                <a:solidFill>
                  <a:srgbClr val="0070C0"/>
                </a:solidFill>
                <a:latin typeface="Consolas" panose="020B0609020204030204" pitchFamily="49" charset="0"/>
              </a:rPr>
              <a:t>        </a:t>
            </a:r>
            <a:r>
              <a:rPr lang="en-US" sz="800">
                <a:solidFill>
                  <a:srgbClr val="0432FF"/>
                </a:solidFill>
                <a:latin typeface="Consolas" panose="020B0609020204030204" pitchFamily="49" charset="0"/>
              </a:rPr>
              <a:t>this</a:t>
            </a:r>
            <a:r>
              <a:rPr lang="en-US" sz="800">
                <a:latin typeface="Consolas" panose="020B0609020204030204" pitchFamily="49" charset="0"/>
              </a:rPr>
              <a:t>.</a:t>
            </a:r>
            <a:r>
              <a:rPr lang="en-US" sz="800">
                <a:solidFill>
                  <a:srgbClr val="0070C0"/>
                </a:solidFill>
                <a:latin typeface="Consolas" panose="020B0609020204030204" pitchFamily="49" charset="0"/>
              </a:rPr>
              <a:t>denominator </a:t>
            </a:r>
            <a:r>
              <a:rPr lang="en-US" sz="800">
                <a:solidFill>
                  <a:srgbClr val="000000"/>
                </a:solidFill>
                <a:latin typeface="Consolas" panose="020B0609020204030204" pitchFamily="49" charset="0"/>
              </a:rPr>
              <a:t>=</a:t>
            </a:r>
            <a:r>
              <a:rPr lang="en-US" sz="800">
                <a:solidFill>
                  <a:srgbClr val="0070C0"/>
                </a:solidFill>
                <a:latin typeface="Consolas" panose="020B0609020204030204" pitchFamily="49" charset="0"/>
              </a:rPr>
              <a:t> denominator</a:t>
            </a:r>
            <a:r>
              <a:rPr lang="en-US" sz="800" b="1">
                <a:solidFill>
                  <a:srgbClr val="000000"/>
                </a:solidFill>
                <a:latin typeface="Consolas" panose="020B0609020204030204" pitchFamily="49" charset="0"/>
              </a:rPr>
              <a:t>/</a:t>
            </a:r>
            <a:r>
              <a:rPr lang="en-US" sz="800">
                <a:solidFill>
                  <a:srgbClr val="0070C0"/>
                </a:solidFill>
                <a:latin typeface="Consolas" panose="020B0609020204030204" pitchFamily="49" charset="0"/>
              </a:rPr>
              <a:t>g</a:t>
            </a:r>
            <a:r>
              <a:rPr lang="en-US" sz="800" b="1">
                <a:solidFill>
                  <a:srgbClr val="000000"/>
                </a:solidFill>
                <a:latin typeface="Consolas" panose="020B0609020204030204" pitchFamily="49" charset="0"/>
              </a:rPr>
              <a:t>;</a:t>
            </a:r>
          </a:p>
          <a:p>
            <a:pPr marL="51435" indent="0">
              <a:spcBef>
                <a:spcPts val="0"/>
              </a:spcBef>
              <a:buNone/>
            </a:pPr>
            <a:r>
              <a:rPr lang="en-US" sz="800">
                <a:solidFill>
                  <a:srgbClr val="000000"/>
                </a:solidFill>
                <a:latin typeface="Consolas" panose="020B0609020204030204" pitchFamily="49" charset="0"/>
                <a:cs typeface="Consolas" panose="020B0609020204030204" pitchFamily="49" charset="0"/>
              </a:rPr>
              <a:t>    </a:t>
            </a:r>
            <a:r>
              <a:rPr lang="en-US" sz="800">
                <a:latin typeface="Consolas" panose="020B0609020204030204" pitchFamily="49" charset="0"/>
                <a:cs typeface="Consolas" panose="020B0609020204030204" pitchFamily="49" charset="0"/>
              </a:rPr>
              <a:t>}</a:t>
            </a:r>
            <a:endParaRPr lang="en-US" sz="800" dirty="0">
              <a:latin typeface="Consolas" panose="020B0609020204030204" pitchFamily="49" charset="0"/>
              <a:cs typeface="Consolas" panose="020B0609020204030204" pitchFamily="49" charset="0"/>
            </a:endParaRPr>
          </a:p>
          <a:p>
            <a:pPr marL="51435" indent="0">
              <a:spcBef>
                <a:spcPts val="0"/>
              </a:spcBef>
              <a:buNone/>
            </a:pPr>
            <a:r>
              <a:rPr lang="en-US" sz="800" dirty="0">
                <a:solidFill>
                  <a:srgbClr val="FF9800"/>
                </a:solidFill>
                <a:latin typeface="Consolas" panose="020B0609020204030204" pitchFamily="49" charset="0"/>
                <a:cs typeface="Consolas" panose="020B0609020204030204" pitchFamily="49" charset="0"/>
              </a:rPr>
              <a:t>    public</a:t>
            </a:r>
            <a:r>
              <a:rPr lang="en-US" sz="800" i="1" dirty="0">
                <a:solidFill>
                  <a:srgbClr val="FF9800"/>
                </a:solidFill>
                <a:latin typeface="Consolas" panose="020B0609020204030204" pitchFamily="49" charset="0"/>
                <a:cs typeface="Consolas" panose="020B0609020204030204" pitchFamily="49" charset="0"/>
              </a:rPr>
              <a:t> </a:t>
            </a:r>
            <a:r>
              <a:rPr lang="en-US" sz="800" dirty="0" err="1">
                <a:solidFill>
                  <a:srgbClr val="FF0000"/>
                </a:solidFill>
                <a:latin typeface="Consolas" panose="020B0609020204030204" pitchFamily="49" charset="0"/>
                <a:cs typeface="Consolas" panose="020B0609020204030204" pitchFamily="49" charset="0"/>
              </a:rPr>
              <a:t>Fraction</a:t>
            </a:r>
            <a:r>
              <a:rPr lang="en-US" sz="800" dirty="0">
                <a:latin typeface="Consolas" panose="020B0609020204030204" pitchFamily="49" charset="0"/>
                <a:cs typeface="Consolas" panose="020B0609020204030204" pitchFamily="49" charset="0"/>
              </a:rPr>
              <a:t>(</a:t>
            </a:r>
            <a:r>
              <a:rPr lang="en-US" sz="800">
                <a:solidFill>
                  <a:srgbClr val="0432FF"/>
                </a:solidFill>
                <a:latin typeface="Consolas" panose="020B0609020204030204" pitchFamily="49" charset="0"/>
                <a:cs typeface="Consolas" panose="020B0609020204030204" pitchFamily="49" charset="0"/>
              </a:rPr>
              <a:t>int </a:t>
            </a:r>
            <a:r>
              <a:rPr lang="en-US" sz="800">
                <a:solidFill>
                  <a:srgbClr val="0070C0"/>
                </a:solidFill>
                <a:latin typeface="Consolas" panose="020B0609020204030204" pitchFamily="49" charset="0"/>
              </a:rPr>
              <a:t>numerator</a:t>
            </a:r>
            <a:r>
              <a:rPr lang="en-US" sz="800" dirty="0">
                <a:latin typeface="Consolas" panose="020B0609020204030204" pitchFamily="49" charset="0"/>
                <a:cs typeface="Consolas" panose="020B0609020204030204" pitchFamily="49" charset="0"/>
              </a:rPr>
              <a:t>) </a:t>
            </a:r>
          </a:p>
          <a:p>
            <a:pPr marL="51435" indent="0">
              <a:spcBef>
                <a:spcPts val="0"/>
              </a:spcBef>
              <a:buNone/>
            </a:pPr>
            <a:r>
              <a:rPr lang="en-US" sz="800" dirty="0">
                <a:latin typeface="Consolas" panose="020B0609020204030204" pitchFamily="49" charset="0"/>
                <a:cs typeface="Consolas" panose="020B0609020204030204" pitchFamily="49" charset="0"/>
              </a:rPr>
              <a:t>    </a:t>
            </a:r>
            <a:r>
              <a:rPr lang="en-US" sz="800">
                <a:latin typeface="Consolas" panose="020B0609020204030204" pitchFamily="49" charset="0"/>
                <a:cs typeface="Consolas" panose="020B0609020204030204" pitchFamily="49" charset="0"/>
              </a:rPr>
              <a:t>{</a:t>
            </a:r>
          </a:p>
          <a:p>
            <a:pPr marL="51435" indent="0">
              <a:spcBef>
                <a:spcPts val="0"/>
              </a:spcBef>
              <a:buNone/>
            </a:pPr>
            <a:r>
              <a:rPr lang="en-US" sz="800">
                <a:solidFill>
                  <a:srgbClr val="0432FF"/>
                </a:solidFill>
                <a:latin typeface="Consolas" panose="020B0609020204030204" pitchFamily="49" charset="0"/>
              </a:rPr>
              <a:t>        this</a:t>
            </a:r>
            <a:r>
              <a:rPr lang="en-US" sz="800">
                <a:latin typeface="Consolas" panose="020B0609020204030204" pitchFamily="49" charset="0"/>
              </a:rPr>
              <a:t>.</a:t>
            </a:r>
            <a:r>
              <a:rPr lang="en-US" sz="800">
                <a:solidFill>
                  <a:srgbClr val="0070C0"/>
                </a:solidFill>
                <a:latin typeface="Consolas" panose="020B0609020204030204" pitchFamily="49" charset="0"/>
              </a:rPr>
              <a:t>numerator </a:t>
            </a:r>
            <a:r>
              <a:rPr lang="en-US" sz="800">
                <a:solidFill>
                  <a:srgbClr val="000000"/>
                </a:solidFill>
                <a:latin typeface="Consolas" panose="020B0609020204030204" pitchFamily="49" charset="0"/>
              </a:rPr>
              <a:t>=</a:t>
            </a:r>
            <a:r>
              <a:rPr lang="en-US" sz="800">
                <a:solidFill>
                  <a:srgbClr val="0070C0"/>
                </a:solidFill>
                <a:latin typeface="Consolas" panose="020B0609020204030204" pitchFamily="49" charset="0"/>
              </a:rPr>
              <a:t> numerator</a:t>
            </a:r>
            <a:r>
              <a:rPr lang="en-US" sz="800">
                <a:solidFill>
                  <a:srgbClr val="000000"/>
                </a:solidFill>
                <a:latin typeface="Consolas" panose="020B0609020204030204" pitchFamily="49" charset="0"/>
              </a:rPr>
              <a:t>; </a:t>
            </a:r>
          </a:p>
          <a:p>
            <a:pPr marL="51435" indent="0">
              <a:spcBef>
                <a:spcPts val="0"/>
              </a:spcBef>
              <a:buNone/>
            </a:pPr>
            <a:r>
              <a:rPr lang="en-US" sz="800">
                <a:solidFill>
                  <a:srgbClr val="0070C0"/>
                </a:solidFill>
                <a:latin typeface="Consolas" panose="020B0609020204030204" pitchFamily="49" charset="0"/>
              </a:rPr>
              <a:t>        </a:t>
            </a:r>
            <a:r>
              <a:rPr lang="en-US" sz="800">
                <a:solidFill>
                  <a:srgbClr val="0432FF"/>
                </a:solidFill>
                <a:latin typeface="Consolas" panose="020B0609020204030204" pitchFamily="49" charset="0"/>
              </a:rPr>
              <a:t>this</a:t>
            </a:r>
            <a:r>
              <a:rPr lang="en-US" sz="800">
                <a:latin typeface="Consolas" panose="020B0609020204030204" pitchFamily="49" charset="0"/>
              </a:rPr>
              <a:t>.</a:t>
            </a:r>
            <a:r>
              <a:rPr lang="en-US" sz="800">
                <a:solidFill>
                  <a:srgbClr val="0070C0"/>
                </a:solidFill>
                <a:latin typeface="Consolas" panose="020B0609020204030204" pitchFamily="49" charset="0"/>
              </a:rPr>
              <a:t>denominator </a:t>
            </a:r>
            <a:r>
              <a:rPr lang="en-US" sz="800">
                <a:solidFill>
                  <a:srgbClr val="000000"/>
                </a:solidFill>
                <a:latin typeface="Consolas" panose="020B0609020204030204" pitchFamily="49" charset="0"/>
              </a:rPr>
              <a:t>=</a:t>
            </a:r>
            <a:r>
              <a:rPr lang="en-US" sz="800">
                <a:solidFill>
                  <a:srgbClr val="0070C0"/>
                </a:solidFill>
                <a:latin typeface="Consolas" panose="020B0609020204030204" pitchFamily="49" charset="0"/>
              </a:rPr>
              <a:t> </a:t>
            </a:r>
            <a:r>
              <a:rPr lang="en-US" sz="800">
                <a:solidFill>
                  <a:srgbClr val="000000"/>
                </a:solidFill>
                <a:latin typeface="Consolas" panose="020B0609020204030204" pitchFamily="49" charset="0"/>
              </a:rPr>
              <a:t>1;</a:t>
            </a:r>
          </a:p>
          <a:p>
            <a:pPr marL="51435" indent="0">
              <a:spcBef>
                <a:spcPts val="0"/>
              </a:spcBef>
              <a:buNone/>
            </a:pPr>
            <a:r>
              <a:rPr lang="en-US" sz="800">
                <a:latin typeface="Consolas" panose="020B0609020204030204" pitchFamily="49" charset="0"/>
                <a:cs typeface="Consolas" panose="020B0609020204030204" pitchFamily="49" charset="0"/>
              </a:rPr>
              <a:t>    }</a:t>
            </a:r>
            <a:br>
              <a:rPr lang="en-US" sz="800">
                <a:latin typeface="Consolas" panose="020B0609020204030204" pitchFamily="49" charset="0"/>
                <a:cs typeface="Consolas" panose="020B0609020204030204" pitchFamily="49" charset="0"/>
              </a:rPr>
            </a:br>
            <a:r>
              <a:rPr lang="en-US" sz="800">
                <a:latin typeface="Consolas" panose="020B0609020204030204" pitchFamily="49" charset="0"/>
                <a:cs typeface="Consolas" panose="020B0609020204030204" pitchFamily="49" charset="0"/>
              </a:rPr>
              <a:t>    </a:t>
            </a:r>
            <a:r>
              <a:rPr lang="en-US" sz="800" i="1">
                <a:solidFill>
                  <a:srgbClr val="C00000"/>
                </a:solidFill>
                <a:latin typeface="Consolas" panose="020B0609020204030204" pitchFamily="49" charset="0"/>
              </a:rPr>
              <a:t>// </a:t>
            </a:r>
            <a:r>
              <a:rPr lang="en-US" sz="800" i="1" dirty="0">
                <a:solidFill>
                  <a:srgbClr val="C00000"/>
                </a:solidFill>
                <a:latin typeface="Consolas" panose="020B0609020204030204" pitchFamily="49" charset="0"/>
              </a:rPr>
              <a:t>Methods</a:t>
            </a:r>
          </a:p>
          <a:p>
            <a:pPr marL="51435" indent="0">
              <a:spcBef>
                <a:spcPts val="0"/>
              </a:spcBef>
              <a:buNone/>
            </a:pPr>
            <a:r>
              <a:rPr lang="en-US" sz="800" i="1">
                <a:solidFill>
                  <a:srgbClr val="FF9800"/>
                </a:solidFill>
                <a:latin typeface="Consolas" panose="020B0609020204030204" pitchFamily="49" charset="0"/>
                <a:cs typeface="Consolas" panose="020B0609020204030204" pitchFamily="49" charset="0"/>
              </a:rPr>
              <a:t>    </a:t>
            </a:r>
            <a:r>
              <a:rPr lang="en-US" sz="800" dirty="0">
                <a:solidFill>
                  <a:srgbClr val="FF9800"/>
                </a:solidFill>
                <a:latin typeface="Consolas" panose="020B0609020204030204" pitchFamily="49" charset="0"/>
                <a:cs typeface="Consolas" panose="020B0609020204030204" pitchFamily="49" charset="0"/>
              </a:rPr>
              <a:t>public</a:t>
            </a:r>
            <a:r>
              <a:rPr lang="en-US" sz="800" i="1">
                <a:solidFill>
                  <a:srgbClr val="FF9800"/>
                </a:solidFill>
                <a:latin typeface="Consolas" panose="020B0609020204030204" pitchFamily="49" charset="0"/>
                <a:cs typeface="Consolas" panose="020B0609020204030204" pitchFamily="49" charset="0"/>
              </a:rPr>
              <a:t> </a:t>
            </a:r>
            <a:r>
              <a:rPr lang="en-US" sz="800">
                <a:solidFill>
                  <a:srgbClr val="0432FF"/>
                </a:solidFill>
                <a:latin typeface="Consolas" panose="020B0609020204030204" pitchFamily="49" charset="0"/>
                <a:cs typeface="Consolas" panose="020B0609020204030204" pitchFamily="49" charset="0"/>
              </a:rPr>
              <a:t>double </a:t>
            </a:r>
            <a:r>
              <a:rPr lang="en-US" sz="800">
                <a:solidFill>
                  <a:srgbClr val="FEA400"/>
                </a:solidFill>
                <a:latin typeface="Consolas" panose="020B0609020204030204" pitchFamily="49" charset="0"/>
              </a:rPr>
              <a:t>ToDecimal</a:t>
            </a:r>
            <a:r>
              <a:rPr lang="en-US" sz="800" dirty="0">
                <a:latin typeface="Consolas" panose="020B0609020204030204" pitchFamily="49" charset="0"/>
                <a:cs typeface="Consolas" panose="020B0609020204030204" pitchFamily="49" charset="0"/>
              </a:rPr>
              <a:t>() </a:t>
            </a:r>
          </a:p>
          <a:p>
            <a:pPr marL="51435" indent="0">
              <a:spcBef>
                <a:spcPts val="0"/>
              </a:spcBef>
              <a:buNone/>
            </a:pPr>
            <a:r>
              <a:rPr lang="en-US" sz="800" dirty="0">
                <a:latin typeface="Consolas" panose="020B0609020204030204" pitchFamily="49" charset="0"/>
                <a:cs typeface="Consolas" panose="020B0609020204030204" pitchFamily="49" charset="0"/>
              </a:rPr>
              <a:t>    </a:t>
            </a:r>
            <a:r>
              <a:rPr lang="en-US" sz="800">
                <a:latin typeface="Consolas" panose="020B0609020204030204" pitchFamily="49" charset="0"/>
                <a:cs typeface="Consolas" panose="020B0609020204030204" pitchFamily="49" charset="0"/>
              </a:rPr>
              <a:t>{</a:t>
            </a:r>
          </a:p>
          <a:p>
            <a:pPr marL="51435" indent="0">
              <a:spcBef>
                <a:spcPts val="0"/>
              </a:spcBef>
              <a:buNone/>
            </a:pPr>
            <a:r>
              <a:rPr lang="en-US" sz="800">
                <a:latin typeface="Consolas" panose="020B0609020204030204" pitchFamily="49" charset="0"/>
                <a:cs typeface="Consolas" panose="020B0609020204030204" pitchFamily="49" charset="0"/>
              </a:rPr>
              <a:t>        </a:t>
            </a:r>
            <a:r>
              <a:rPr lang="en-US" sz="800">
                <a:solidFill>
                  <a:srgbClr val="0432FF"/>
                </a:solidFill>
                <a:latin typeface="Consolas" panose="020B0609020204030204" pitchFamily="49" charset="0"/>
                <a:cs typeface="Consolas" panose="020B0609020204030204" pitchFamily="49" charset="0"/>
              </a:rPr>
              <a:t>return</a:t>
            </a:r>
            <a:r>
              <a:rPr lang="en-US" sz="800">
                <a:latin typeface="Consolas" panose="020B0609020204030204" pitchFamily="49" charset="0"/>
                <a:cs typeface="Consolas" panose="020B0609020204030204" pitchFamily="49" charset="0"/>
              </a:rPr>
              <a:t> </a:t>
            </a:r>
            <a:r>
              <a:rPr lang="en-US" sz="800">
                <a:solidFill>
                  <a:srgbClr val="0070C0"/>
                </a:solidFill>
                <a:latin typeface="Consolas" panose="020B0609020204030204" pitchFamily="49" charset="0"/>
              </a:rPr>
              <a:t>(</a:t>
            </a:r>
            <a:r>
              <a:rPr lang="en-US" sz="800">
                <a:latin typeface="Consolas" panose="020B0609020204030204" pitchFamily="49" charset="0"/>
              </a:rPr>
              <a:t>1.0 </a:t>
            </a:r>
            <a:r>
              <a:rPr lang="en-US" sz="800">
                <a:latin typeface="Consolas" panose="020B0609020204030204" pitchFamily="49" charset="0"/>
                <a:cs typeface="Consolas" panose="020B0609020204030204" pitchFamily="49" charset="0"/>
              </a:rPr>
              <a:t>*</a:t>
            </a:r>
            <a:r>
              <a:rPr lang="en-US" sz="800">
                <a:solidFill>
                  <a:srgbClr val="0070C0"/>
                </a:solidFill>
                <a:latin typeface="Consolas" panose="020B0609020204030204" pitchFamily="49" charset="0"/>
              </a:rPr>
              <a:t> numerator</a:t>
            </a:r>
            <a:r>
              <a:rPr lang="en-US" sz="800">
                <a:latin typeface="Consolas" panose="020B0609020204030204" pitchFamily="49" charset="0"/>
              </a:rPr>
              <a:t>)</a:t>
            </a:r>
            <a:r>
              <a:rPr lang="en-US" sz="800">
                <a:latin typeface="Consolas" panose="020B0609020204030204" pitchFamily="49" charset="0"/>
                <a:cs typeface="Consolas" panose="020B0609020204030204" pitchFamily="49" charset="0"/>
              </a:rPr>
              <a:t> /</a:t>
            </a:r>
            <a:r>
              <a:rPr lang="en-US" sz="800">
                <a:latin typeface="Consolas" panose="020B0609020204030204" pitchFamily="49" charset="0"/>
              </a:rPr>
              <a:t> </a:t>
            </a:r>
            <a:r>
              <a:rPr lang="en-US" sz="800">
                <a:solidFill>
                  <a:srgbClr val="0070C0"/>
                </a:solidFill>
                <a:latin typeface="Consolas" panose="020B0609020204030204" pitchFamily="49" charset="0"/>
              </a:rPr>
              <a:t>denominator</a:t>
            </a:r>
            <a:r>
              <a:rPr lang="en-US" sz="800">
                <a:latin typeface="Consolas" panose="020B0609020204030204" pitchFamily="49" charset="0"/>
                <a:cs typeface="Consolas" panose="020B0609020204030204" pitchFamily="49" charset="0"/>
              </a:rPr>
              <a:t>;</a:t>
            </a:r>
          </a:p>
          <a:p>
            <a:pPr marL="51435" indent="0">
              <a:spcBef>
                <a:spcPts val="0"/>
              </a:spcBef>
              <a:buNone/>
            </a:pPr>
            <a:r>
              <a:rPr lang="en-US" sz="800">
                <a:latin typeface="Consolas" panose="020B0609020204030204" pitchFamily="49" charset="0"/>
                <a:cs typeface="Consolas" panose="020B0609020204030204" pitchFamily="49" charset="0"/>
              </a:rPr>
              <a:t>    }</a:t>
            </a:r>
            <a:br>
              <a:rPr lang="en-US" sz="800" dirty="0">
                <a:latin typeface="Consolas" panose="020B0609020204030204" pitchFamily="49" charset="0"/>
                <a:cs typeface="Consolas" panose="020B0609020204030204" pitchFamily="49" charset="0"/>
              </a:rPr>
            </a:br>
            <a:r>
              <a:rPr lang="en-US" sz="800" dirty="0">
                <a:latin typeface="Consolas" panose="020B0609020204030204" pitchFamily="49" charset="0"/>
                <a:cs typeface="Consolas" panose="020B0609020204030204" pitchFamily="49" charset="0"/>
              </a:rPr>
              <a:t>}</a:t>
            </a:r>
          </a:p>
          <a:p>
            <a:pPr marL="51435" marR="0" lvl="0" indent="0" algn="l" defTabSz="914400" rtl="0" eaLnBrk="1" fontAlgn="auto" latinLnBrk="0" hangingPunct="1">
              <a:lnSpc>
                <a:spcPct val="100000"/>
              </a:lnSpc>
              <a:spcBef>
                <a:spcPts val="0"/>
              </a:spcBef>
              <a:spcAft>
                <a:spcPts val="0"/>
              </a:spcAft>
              <a:buClrTx/>
              <a:buSzPct val="95000"/>
              <a:buFont typeface="Wingdings"/>
              <a:buNone/>
              <a:tabLst/>
              <a:defRPr/>
            </a:pPr>
            <a:endParaRPr kumimoji="0" lang="en-US" sz="800" b="0" i="0" u="none" strike="noStrike" kern="1200" cap="none" spc="0" normalizeH="0" baseline="0" noProof="0">
              <a:ln>
                <a:noFill/>
              </a:ln>
              <a:solidFill>
                <a:prstClr val="black"/>
              </a:solidFill>
              <a:effectLst/>
              <a:uLnTx/>
              <a:uFillTx/>
              <a:latin typeface="Consolas" panose="020B0609020204030204" pitchFamily="49" charset="0"/>
            </a:endParaRPr>
          </a:p>
        </p:txBody>
      </p:sp>
      <p:sp>
        <p:nvSpPr>
          <p:cNvPr id="9" name="Content Placeholder 5">
            <a:extLst>
              <a:ext uri="{FF2B5EF4-FFF2-40B4-BE49-F238E27FC236}">
                <a16:creationId xmlns:a16="http://schemas.microsoft.com/office/drawing/2014/main" id="{C087A023-37E1-518F-FD49-3D6A96F4306E}"/>
              </a:ext>
            </a:extLst>
          </p:cNvPr>
          <p:cNvSpPr txBox="1">
            <a:spLocks/>
          </p:cNvSpPr>
          <p:nvPr/>
        </p:nvSpPr>
        <p:spPr>
          <a:xfrm>
            <a:off x="3891999" y="2238458"/>
            <a:ext cx="2869492" cy="1575259"/>
          </a:xfrm>
          <a:prstGeom prst="rect">
            <a:avLst/>
          </a:prstGeom>
          <a:solidFill>
            <a:sysClr val="window" lastClr="FFFFFF"/>
          </a:solidFill>
          <a:ln>
            <a:solidFill>
              <a:schemeClr val="accent2"/>
            </a:solidFill>
          </a:ln>
          <a:effectLst>
            <a:outerShdw blurRad="127000" dist="63500" dir="2700000" algn="tl" rotWithShape="0">
              <a:prstClr val="black">
                <a:alpha val="40000"/>
              </a:prstClr>
            </a:outerShdw>
          </a:effectLst>
        </p:spPr>
        <p:txBody>
          <a:bodyPr>
            <a:noAutofit/>
          </a:bodyPr>
          <a:lstStyle>
            <a:lvl1pPr marL="308610" indent="-257175" algn="l" rtl="0" eaLnBrk="1" latinLnBrk="0" hangingPunct="1">
              <a:spcBef>
                <a:spcPts val="525"/>
              </a:spcBef>
              <a:buSzPct val="95000"/>
              <a:buFont typeface="Wingdings"/>
              <a:buChar char=""/>
              <a:defRPr sz="1500" kern="1200" spc="0">
                <a:solidFill>
                  <a:schemeClr val="tx1"/>
                </a:solidFill>
                <a:latin typeface="+mn-lt"/>
                <a:ea typeface="+mn-ea"/>
                <a:cs typeface="Arial" pitchFamily="34" charset="0"/>
              </a:defRPr>
            </a:lvl1pPr>
            <a:lvl2pPr marL="555498" indent="-214313" algn="l" rtl="0" eaLnBrk="1" latinLnBrk="0" hangingPunct="1">
              <a:spcBef>
                <a:spcPct val="20000"/>
              </a:spcBef>
              <a:buClr>
                <a:schemeClr val="accent2"/>
              </a:buClr>
              <a:buSzPct val="90000"/>
              <a:buFont typeface="Wingdings"/>
              <a:buChar char=""/>
              <a:defRPr sz="1350" kern="1200" spc="0">
                <a:solidFill>
                  <a:schemeClr val="tx1"/>
                </a:solidFill>
                <a:latin typeface="+mn-lt"/>
                <a:ea typeface="+mn-ea"/>
                <a:cs typeface="Arial" pitchFamily="34" charset="0"/>
              </a:defRPr>
            </a:lvl2pPr>
            <a:lvl3pPr marL="747522" indent="-171450" algn="l" rtl="0" eaLnBrk="1" latinLnBrk="0" hangingPunct="1">
              <a:spcBef>
                <a:spcPct val="20000"/>
              </a:spcBef>
              <a:buClr>
                <a:schemeClr val="accent2"/>
              </a:buClr>
              <a:buFont typeface="Wingdings 2"/>
              <a:buChar char=""/>
              <a:defRPr sz="1200" kern="1200" spc="0">
                <a:solidFill>
                  <a:schemeClr val="tx1"/>
                </a:solidFill>
                <a:latin typeface="+mn-lt"/>
                <a:ea typeface="+mn-ea"/>
                <a:cs typeface="Arial" pitchFamily="34" charset="0"/>
              </a:defRPr>
            </a:lvl3pPr>
            <a:lvl4pPr marL="946404" indent="-171450" algn="l" rtl="0" eaLnBrk="1" latinLnBrk="0" hangingPunct="1">
              <a:spcBef>
                <a:spcPct val="20000"/>
              </a:spcBef>
              <a:buClr>
                <a:schemeClr val="accent3"/>
              </a:buClr>
              <a:buFont typeface="Wingdings 3"/>
              <a:buChar char=""/>
              <a:defRPr sz="1200" kern="1200" spc="0">
                <a:solidFill>
                  <a:schemeClr val="tx1"/>
                </a:solidFill>
                <a:latin typeface="+mn-lt"/>
                <a:ea typeface="+mn-ea"/>
                <a:cs typeface="Arial" pitchFamily="34" charset="0"/>
              </a:defRPr>
            </a:lvl4pPr>
            <a:lvl5pPr marL="1110996" indent="-157734" algn="l" rtl="0" eaLnBrk="1" latinLnBrk="0" hangingPunct="1">
              <a:spcBef>
                <a:spcPct val="20000"/>
              </a:spcBef>
              <a:buClr>
                <a:schemeClr val="accent3"/>
              </a:buClr>
              <a:buFont typeface="Wingdings 2"/>
              <a:buChar char=""/>
              <a:defRPr sz="1050" kern="1200" spc="0">
                <a:solidFill>
                  <a:schemeClr val="tx1"/>
                </a:solidFill>
                <a:latin typeface="+mn-lt"/>
                <a:ea typeface="+mn-ea"/>
                <a:cs typeface="Arial" pitchFamily="34" charset="0"/>
              </a:defRPr>
            </a:lvl5pPr>
            <a:lvl6pPr marL="1282446" indent="-157734" algn="l" rtl="0" eaLnBrk="1" latinLnBrk="0" hangingPunct="1">
              <a:spcBef>
                <a:spcPct val="20000"/>
              </a:spcBef>
              <a:buClr>
                <a:schemeClr val="accent3"/>
              </a:buClr>
              <a:buFont typeface="Wingdings 2"/>
              <a:buChar char=""/>
              <a:defRPr sz="1350" kern="1200">
                <a:solidFill>
                  <a:schemeClr val="tx1"/>
                </a:solidFill>
                <a:latin typeface="+mn-lt"/>
                <a:ea typeface="+mn-ea"/>
                <a:cs typeface="+mn-cs"/>
              </a:defRPr>
            </a:lvl6pPr>
            <a:lvl7pPr marL="1426464"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7pPr>
            <a:lvl8pPr marL="1570482"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8pPr>
            <a:lvl9pPr marL="1714500"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9pPr>
            <a:extLst/>
          </a:lstStyle>
          <a:p>
            <a:pPr marL="51435" indent="0">
              <a:spcBef>
                <a:spcPts val="0"/>
              </a:spcBef>
              <a:buNone/>
            </a:pPr>
            <a:r>
              <a:rPr lang="en-US" sz="900" dirty="0">
                <a:solidFill>
                  <a:srgbClr val="FF9800"/>
                </a:solidFill>
                <a:latin typeface="Consolas" panose="020B0609020204030204" pitchFamily="49" charset="0"/>
                <a:cs typeface="Consolas" panose="020B0609020204030204" pitchFamily="49" charset="0"/>
              </a:rPr>
              <a:t>public</a:t>
            </a:r>
            <a:r>
              <a:rPr lang="en-US" sz="900" i="1" dirty="0">
                <a:solidFill>
                  <a:srgbClr val="FF9800"/>
                </a:solidFill>
                <a:latin typeface="Consolas" panose="020B0609020204030204" pitchFamily="49" charset="0"/>
                <a:cs typeface="Consolas" panose="020B0609020204030204" pitchFamily="49" charset="0"/>
              </a:rPr>
              <a:t> </a:t>
            </a:r>
            <a:r>
              <a:rPr lang="en-US" sz="900">
                <a:solidFill>
                  <a:srgbClr val="0000FF"/>
                </a:solidFill>
                <a:latin typeface="Consolas" panose="020B0609020204030204" pitchFamily="49" charset="0"/>
                <a:cs typeface="Consolas" panose="020B0609020204030204" pitchFamily="49" charset="0"/>
              </a:rPr>
              <a:t>class </a:t>
            </a:r>
            <a:r>
              <a:rPr lang="en-US" sz="900" dirty="0" err="1">
                <a:solidFill>
                  <a:srgbClr val="FF0000"/>
                </a:solidFill>
                <a:latin typeface="Consolas" panose="020B0609020204030204" pitchFamily="49" charset="0"/>
                <a:cs typeface="Consolas" panose="020B0609020204030204" pitchFamily="49" charset="0"/>
              </a:rPr>
              <a:t>Program</a:t>
            </a:r>
            <a:br>
              <a:rPr lang="en-US" sz="900" dirty="0">
                <a:latin typeface="Consolas" panose="020B0609020204030204" pitchFamily="49" charset="0"/>
                <a:cs typeface="Consolas" panose="020B0609020204030204" pitchFamily="49" charset="0"/>
              </a:rPr>
            </a:br>
            <a:r>
              <a:rPr lang="en-US" sz="900" dirty="0">
                <a:latin typeface="Consolas" panose="020B0609020204030204" pitchFamily="49" charset="0"/>
                <a:cs typeface="Consolas" panose="020B0609020204030204" pitchFamily="49" charset="0"/>
              </a:rPr>
              <a:t>{</a:t>
            </a:r>
            <a:endParaRPr lang="en-US" sz="900" i="1" dirty="0">
              <a:solidFill>
                <a:srgbClr val="C00000"/>
              </a:solidFill>
              <a:latin typeface="Consolas" panose="020B0609020204030204" pitchFamily="49" charset="0"/>
            </a:endParaRPr>
          </a:p>
          <a:p>
            <a:pPr marL="51435" indent="0">
              <a:spcBef>
                <a:spcPts val="0"/>
              </a:spcBef>
              <a:buNone/>
            </a:pPr>
            <a:r>
              <a:rPr lang="en-US" sz="900" i="1">
                <a:solidFill>
                  <a:srgbClr val="FF9800"/>
                </a:solidFill>
                <a:latin typeface="Consolas" panose="020B0609020204030204" pitchFamily="49" charset="0"/>
                <a:cs typeface="Consolas" panose="020B0609020204030204" pitchFamily="49" charset="0"/>
              </a:rPr>
              <a:t>    </a:t>
            </a:r>
            <a:r>
              <a:rPr lang="en-US" sz="900" dirty="0">
                <a:solidFill>
                  <a:srgbClr val="FF9800"/>
                </a:solidFill>
                <a:latin typeface="Consolas" panose="020B0609020204030204" pitchFamily="49" charset="0"/>
                <a:cs typeface="Consolas" panose="020B0609020204030204" pitchFamily="49" charset="0"/>
              </a:rPr>
              <a:t>public</a:t>
            </a:r>
            <a:r>
              <a:rPr lang="en-US" sz="900" i="1">
                <a:solidFill>
                  <a:srgbClr val="FF9800"/>
                </a:solidFill>
                <a:latin typeface="Consolas" panose="020B0609020204030204" pitchFamily="49" charset="0"/>
                <a:cs typeface="Consolas" panose="020B0609020204030204" pitchFamily="49" charset="0"/>
              </a:rPr>
              <a:t> </a:t>
            </a:r>
            <a:r>
              <a:rPr lang="en-US" sz="900">
                <a:solidFill>
                  <a:srgbClr val="0432FF"/>
                </a:solidFill>
                <a:latin typeface="Consolas" panose="020B0609020204030204" pitchFamily="49" charset="0"/>
                <a:cs typeface="Consolas" panose="020B0609020204030204" pitchFamily="49" charset="0"/>
              </a:rPr>
              <a:t>static void </a:t>
            </a:r>
            <a:r>
              <a:rPr lang="en-US" sz="900">
                <a:solidFill>
                  <a:srgbClr val="FEA400"/>
                </a:solidFill>
                <a:latin typeface="Consolas" panose="020B0609020204030204" pitchFamily="49" charset="0"/>
                <a:cs typeface="Consolas" panose="020B0609020204030204" pitchFamily="49" charset="0"/>
              </a:rPr>
              <a:t>Main</a:t>
            </a:r>
            <a:r>
              <a:rPr lang="en-US" sz="900" dirty="0">
                <a:latin typeface="Consolas" panose="020B0609020204030204" pitchFamily="49" charset="0"/>
                <a:cs typeface="Consolas" panose="020B0609020204030204" pitchFamily="49" charset="0"/>
              </a:rPr>
              <a:t>(</a:t>
            </a:r>
            <a:r>
              <a:rPr lang="en-US" sz="900">
                <a:solidFill>
                  <a:srgbClr val="0432FF"/>
                </a:solidFill>
                <a:latin typeface="Consolas" panose="020B0609020204030204" pitchFamily="49" charset="0"/>
                <a:cs typeface="Consolas" panose="020B0609020204030204" pitchFamily="49" charset="0"/>
              </a:rPr>
              <a:t>string </a:t>
            </a:r>
            <a:r>
              <a:rPr lang="en-US" sz="900">
                <a:solidFill>
                  <a:srgbClr val="0070C0"/>
                </a:solidFill>
                <a:latin typeface="Consolas" panose="020B0609020204030204" pitchFamily="49" charset="0"/>
              </a:rPr>
              <a:t>args</a:t>
            </a:r>
            <a:r>
              <a:rPr lang="en-US" sz="900" dirty="0">
                <a:latin typeface="Consolas" panose="020B0609020204030204" pitchFamily="49" charset="0"/>
                <a:cs typeface="Consolas" panose="020B0609020204030204" pitchFamily="49" charset="0"/>
              </a:rPr>
              <a:t>) </a:t>
            </a:r>
          </a:p>
          <a:p>
            <a:pPr marL="51435" indent="0">
              <a:spcBef>
                <a:spcPts val="0"/>
              </a:spcBef>
              <a:buNone/>
            </a:pPr>
            <a:r>
              <a:rPr lang="en-US" sz="900">
                <a:latin typeface="Consolas" panose="020B0609020204030204" pitchFamily="49" charset="0"/>
                <a:cs typeface="Consolas" panose="020B0609020204030204" pitchFamily="49" charset="0"/>
              </a:rPr>
              <a:t>    {</a:t>
            </a:r>
          </a:p>
          <a:p>
            <a:pPr marL="51435" indent="0">
              <a:spcBef>
                <a:spcPts val="0"/>
              </a:spcBef>
              <a:buNone/>
            </a:pPr>
            <a:r>
              <a:rPr lang="en-US" sz="900" dirty="0" err="1">
                <a:solidFill>
                  <a:srgbClr val="FF0000"/>
                </a:solidFill>
                <a:latin typeface="Consolas" panose="020B0609020204030204" pitchFamily="49" charset="0"/>
                <a:cs typeface="Consolas" panose="020B0609020204030204" pitchFamily="49" charset="0"/>
              </a:rPr>
              <a:t>        </a:t>
            </a:r>
            <a:r>
              <a:rPr lang="en-US" sz="900" dirty="0" err="1">
                <a:solidFill>
                  <a:srgbClr val="0432FF"/>
                </a:solidFill>
                <a:latin typeface="Consolas" panose="020B0609020204030204" pitchFamily="49" charset="0"/>
                <a:cs typeface="Consolas" panose="020B0609020204030204" pitchFamily="49" charset="0"/>
              </a:rPr>
              <a:t>Fraction</a:t>
            </a:r>
            <a:r>
              <a:rPr lang="en-US" sz="900" dirty="0" err="1">
                <a:solidFill>
                  <a:srgbClr val="FF0000"/>
                </a:solidFill>
                <a:latin typeface="Consolas" panose="020B0609020204030204" pitchFamily="49" charset="0"/>
                <a:cs typeface="Consolas" panose="020B0609020204030204" pitchFamily="49" charset="0"/>
              </a:rPr>
              <a:t> </a:t>
            </a:r>
            <a:r>
              <a:rPr lang="en-US" sz="900" dirty="0" err="1">
                <a:solidFill>
                  <a:srgbClr val="0070C0"/>
                </a:solidFill>
                <a:latin typeface="Consolas" panose="020B0609020204030204" pitchFamily="49" charset="0"/>
                <a:cs typeface="Consolas" panose="020B0609020204030204" pitchFamily="49" charset="0"/>
              </a:rPr>
              <a:t>f1 </a:t>
            </a:r>
            <a:r>
              <a:rPr lang="en-US" sz="900" dirty="0" err="1">
                <a:latin typeface="Consolas" panose="020B0609020204030204" pitchFamily="49" charset="0"/>
                <a:cs typeface="Consolas" panose="020B0609020204030204" pitchFamily="49" charset="0"/>
              </a:rPr>
              <a:t>=</a:t>
            </a:r>
            <a:r>
              <a:rPr lang="en-US" sz="900" dirty="0" err="1">
                <a:solidFill>
                  <a:srgbClr val="0070C0"/>
                </a:solidFill>
                <a:latin typeface="Consolas" panose="020B0609020204030204" pitchFamily="49" charset="0"/>
                <a:cs typeface="Consolas" panose="020B0609020204030204" pitchFamily="49" charset="0"/>
              </a:rPr>
              <a:t> new </a:t>
            </a:r>
            <a:r>
              <a:rPr lang="en-US" sz="900" dirty="0" err="1">
                <a:solidFill>
                  <a:srgbClr val="0432FF"/>
                </a:solidFill>
                <a:latin typeface="Consolas" panose="020B0609020204030204" pitchFamily="49" charset="0"/>
                <a:cs typeface="Consolas" panose="020B0609020204030204" pitchFamily="49" charset="0"/>
              </a:rPr>
              <a:t>Fraction</a:t>
            </a:r>
            <a:r>
              <a:rPr lang="en-US" sz="900" dirty="0">
                <a:latin typeface="Consolas" panose="020B0609020204030204" pitchFamily="49" charset="0"/>
                <a:cs typeface="Consolas" panose="020B0609020204030204" pitchFamily="49" charset="0"/>
              </a:rPr>
              <a:t>(1, 2);</a:t>
            </a:r>
          </a:p>
          <a:p>
            <a:pPr marL="51435" indent="0">
              <a:spcBef>
                <a:spcPts val="0"/>
              </a:spcBef>
              <a:buNone/>
            </a:pPr>
            <a:r>
              <a:rPr lang="en-US" sz="900" dirty="0">
                <a:latin typeface="Consolas" panose="020B0609020204030204" pitchFamily="49" charset="0"/>
                <a:cs typeface="Consolas" panose="020B0609020204030204" pitchFamily="49" charset="0"/>
              </a:rPr>
              <a:t>        </a:t>
            </a:r>
            <a:r>
              <a:rPr lang="en-US" sz="900" dirty="0">
                <a:solidFill>
                  <a:srgbClr val="0432FF"/>
                </a:solidFill>
                <a:latin typeface="Consolas" panose="020B0609020204030204" pitchFamily="49" charset="0"/>
                <a:cs typeface="Consolas" panose="020B0609020204030204" pitchFamily="49" charset="0"/>
              </a:rPr>
              <a:t>double</a:t>
            </a:r>
            <a:r>
              <a:rPr lang="en-US" sz="900" dirty="0">
                <a:latin typeface="Consolas" panose="020B0609020204030204" pitchFamily="49" charset="0"/>
                <a:cs typeface="Consolas" panose="020B0609020204030204" pitchFamily="49" charset="0"/>
              </a:rPr>
              <a:t> d = </a:t>
            </a:r>
            <a:r>
              <a:rPr lang="en-US" sz="900" dirty="0" err="1">
                <a:solidFill>
                  <a:srgbClr val="0070C0"/>
                </a:solidFill>
                <a:latin typeface="Consolas" panose="020B0609020204030204" pitchFamily="49" charset="0"/>
                <a:cs typeface="Consolas" panose="020B0609020204030204" pitchFamily="49" charset="0"/>
              </a:rPr>
              <a:t>f1</a:t>
            </a:r>
            <a:r>
              <a:rPr lang="en-US" sz="900" dirty="0" err="1">
                <a:latin typeface="Consolas" panose="020B0609020204030204" pitchFamily="49" charset="0"/>
                <a:cs typeface="Consolas" panose="020B0609020204030204" pitchFamily="49" charset="0"/>
              </a:rPr>
              <a:t>.</a:t>
            </a:r>
            <a:r>
              <a:rPr lang="en-US" sz="900">
                <a:solidFill>
                  <a:srgbClr val="FEA400"/>
                </a:solidFill>
                <a:latin typeface="Consolas" panose="020B0609020204030204" pitchFamily="49" charset="0"/>
                <a:cs typeface="Consolas" panose="020B0609020204030204" pitchFamily="49" charset="0"/>
              </a:rPr>
              <a:t>ToDecimal</a:t>
            </a:r>
            <a:r>
              <a:rPr lang="en-US" sz="900">
                <a:latin typeface="Consolas" panose="020B0609020204030204" pitchFamily="49" charset="0"/>
              </a:rPr>
              <a:t>()</a:t>
            </a:r>
            <a:r>
              <a:rPr lang="en-US" sz="900" dirty="0">
                <a:latin typeface="Consolas" panose="020B0609020204030204" pitchFamily="49" charset="0"/>
                <a:cs typeface="Consolas" panose="020B0609020204030204" pitchFamily="49" charset="0"/>
              </a:rPr>
              <a:t>;</a:t>
            </a:r>
          </a:p>
          <a:p>
            <a:pPr marL="51435" indent="0">
              <a:spcBef>
                <a:spcPts val="0"/>
              </a:spcBef>
              <a:buNone/>
            </a:pPr>
            <a:r>
              <a:rPr lang="en-US" sz="900" dirty="0" err="1">
                <a:solidFill>
                  <a:srgbClr val="0432FF"/>
                </a:solidFill>
                <a:latin typeface="Consolas" panose="020B0609020204030204" pitchFamily="49" charset="0"/>
                <a:cs typeface="Consolas" panose="020B0609020204030204" pitchFamily="49" charset="0"/>
              </a:rPr>
              <a:t>        </a:t>
            </a:r>
          </a:p>
          <a:p>
            <a:pPr marL="51435" indent="0">
              <a:spcBef>
                <a:spcPts val="0"/>
              </a:spcBef>
              <a:buNone/>
            </a:pPr>
            <a:r>
              <a:rPr lang="en-US" sz="900" dirty="0" err="1">
                <a:solidFill>
                  <a:srgbClr val="0432FF"/>
                </a:solidFill>
                <a:latin typeface="Consolas" panose="020B0609020204030204" pitchFamily="49" charset="0"/>
                <a:cs typeface="Consolas" panose="020B0609020204030204" pitchFamily="49" charset="0"/>
              </a:rPr>
              <a:t>        Fraction</a:t>
            </a:r>
            <a:r>
              <a:rPr lang="en-US" sz="900" dirty="0" err="1">
                <a:solidFill>
                  <a:srgbClr val="FF0000"/>
                </a:solidFill>
                <a:latin typeface="Consolas" panose="020B0609020204030204" pitchFamily="49" charset="0"/>
                <a:cs typeface="Consolas" panose="020B0609020204030204" pitchFamily="49" charset="0"/>
              </a:rPr>
              <a:t> </a:t>
            </a:r>
            <a:r>
              <a:rPr lang="en-US" sz="900" dirty="0" err="1">
                <a:solidFill>
                  <a:srgbClr val="0070C0"/>
                </a:solidFill>
                <a:latin typeface="Consolas" panose="020B0609020204030204" pitchFamily="49" charset="0"/>
                <a:cs typeface="Consolas" panose="020B0609020204030204" pitchFamily="49" charset="0"/>
              </a:rPr>
              <a:t>f2 </a:t>
            </a:r>
            <a:r>
              <a:rPr lang="en-US" sz="900" dirty="0" err="1">
                <a:latin typeface="Consolas" panose="020B0609020204030204" pitchFamily="49" charset="0"/>
                <a:cs typeface="Consolas" panose="020B0609020204030204" pitchFamily="49" charset="0"/>
              </a:rPr>
              <a:t>=</a:t>
            </a:r>
            <a:r>
              <a:rPr lang="en-US" sz="900" dirty="0" err="1">
                <a:solidFill>
                  <a:srgbClr val="0070C0"/>
                </a:solidFill>
                <a:latin typeface="Consolas" panose="020B0609020204030204" pitchFamily="49" charset="0"/>
                <a:cs typeface="Consolas" panose="020B0609020204030204" pitchFamily="49" charset="0"/>
              </a:rPr>
              <a:t> new </a:t>
            </a:r>
            <a:r>
              <a:rPr lang="en-US" sz="900" dirty="0" err="1">
                <a:solidFill>
                  <a:srgbClr val="0432FF"/>
                </a:solidFill>
                <a:latin typeface="Consolas" panose="020B0609020204030204" pitchFamily="49" charset="0"/>
                <a:cs typeface="Consolas" panose="020B0609020204030204" pitchFamily="49" charset="0"/>
              </a:rPr>
              <a:t>Fraction</a:t>
            </a:r>
            <a:r>
              <a:rPr lang="en-US" sz="900" dirty="0">
                <a:latin typeface="Consolas" panose="020B0609020204030204" pitchFamily="49" charset="0"/>
                <a:cs typeface="Consolas" panose="020B0609020204030204" pitchFamily="49" charset="0"/>
              </a:rPr>
              <a:t>(3);</a:t>
            </a:r>
            <a:endParaRPr lang="en-US" sz="900">
              <a:solidFill>
                <a:srgbClr val="C00000"/>
              </a:solidFill>
              <a:highlight>
                <a:srgbClr val="FFFF00"/>
              </a:highlight>
              <a:latin typeface="Consolas" panose="020B0609020204030204" pitchFamily="49" charset="0"/>
              <a:cs typeface="Consolas" panose="020B0609020204030204" pitchFamily="49" charset="0"/>
            </a:endParaRPr>
          </a:p>
          <a:p>
            <a:pPr marL="51435" indent="0">
              <a:spcBef>
                <a:spcPts val="0"/>
              </a:spcBef>
              <a:buNone/>
            </a:pPr>
            <a:r>
              <a:rPr lang="en-US" sz="900">
                <a:latin typeface="Consolas" panose="020B0609020204030204" pitchFamily="49" charset="0"/>
                <a:cs typeface="Consolas" panose="020B0609020204030204" pitchFamily="49" charset="0"/>
              </a:rPr>
              <a:t>    }</a:t>
            </a:r>
          </a:p>
          <a:p>
            <a:pPr marL="51435" indent="0">
              <a:spcBef>
                <a:spcPts val="0"/>
              </a:spcBef>
              <a:buNone/>
            </a:pPr>
            <a:r>
              <a:rPr lang="en-US" sz="900" dirty="0">
                <a:latin typeface="Consolas" panose="020B0609020204030204" pitchFamily="49" charset="0"/>
                <a:cs typeface="Consolas" panose="020B0609020204030204" pitchFamily="49" charset="0"/>
              </a:rPr>
              <a:t>}</a:t>
            </a:r>
          </a:p>
          <a:p>
            <a:pPr marL="51435" marR="0" lvl="0" indent="0" algn="l" defTabSz="914400" rtl="0" eaLnBrk="1" fontAlgn="auto" latinLnBrk="0" hangingPunct="1">
              <a:lnSpc>
                <a:spcPct val="100000"/>
              </a:lnSpc>
              <a:spcBef>
                <a:spcPts val="0"/>
              </a:spcBef>
              <a:spcAft>
                <a:spcPts val="0"/>
              </a:spcAft>
              <a:buClrTx/>
              <a:buSzPct val="95000"/>
              <a:buFont typeface="Wingdings"/>
              <a:buNone/>
              <a:tabLst/>
              <a:defRPr/>
            </a:pPr>
            <a:endParaRPr kumimoji="0" lang="en-US" sz="900" b="0" i="0" u="none" strike="noStrike" kern="1200" cap="none" spc="0" normalizeH="0" baseline="0" noProof="0">
              <a:ln>
                <a:noFill/>
              </a:ln>
              <a:solidFill>
                <a:prstClr val="black"/>
              </a:solidFill>
              <a:effectLst/>
              <a:uLnTx/>
              <a:uFillTx/>
              <a:latin typeface="Consolas" panose="020B0609020204030204" pitchFamily="49" charset="0"/>
            </a:endParaRPr>
          </a:p>
        </p:txBody>
      </p:sp>
      <p:sp>
        <p:nvSpPr>
          <p:cNvPr id="11" name="Line Callout 2 10">
            <a:extLst>
              <a:ext uri="{FF2B5EF4-FFF2-40B4-BE49-F238E27FC236}">
                <a16:creationId xmlns:a16="http://schemas.microsoft.com/office/drawing/2014/main" id="{638F87CD-1A19-30F5-7092-70246E9EE72C}"/>
              </a:ext>
            </a:extLst>
          </p:cNvPr>
          <p:cNvSpPr/>
          <p:nvPr/>
        </p:nvSpPr>
        <p:spPr>
          <a:xfrm>
            <a:off x="4234250" y="3887323"/>
            <a:ext cx="2184990" cy="853353"/>
          </a:xfrm>
          <a:prstGeom prst="borderCallout2">
            <a:avLst>
              <a:gd name="adj1" fmla="val 2267"/>
              <a:gd name="adj2" fmla="val 47218"/>
              <a:gd name="adj3" fmla="val -28348"/>
              <a:gd name="adj4" fmla="val 45803"/>
              <a:gd name="adj5" fmla="val -57760"/>
              <a:gd name="adj6" fmla="val 44590"/>
            </a:avLst>
          </a:prstGeom>
        </p:spPr>
        <p:style>
          <a:lnRef idx="1">
            <a:schemeClr val="accent5"/>
          </a:lnRef>
          <a:fillRef idx="2">
            <a:schemeClr val="accent5"/>
          </a:fillRef>
          <a:effectRef idx="1">
            <a:schemeClr val="accent5"/>
          </a:effectRef>
          <a:fontRef idx="minor">
            <a:schemeClr val="dk1"/>
          </a:fontRef>
        </p:style>
        <p:txBody>
          <a:bodyPr rtlCol="0" anchor="ctr"/>
          <a:lstStyle/>
          <a:p>
            <a:pPr algn="just"/>
            <a:r>
              <a:rPr lang="vi-VN" sz="1000">
                <a:solidFill>
                  <a:schemeClr val="tx1"/>
                </a:solidFill>
                <a:latin typeface="Roboto" panose="02000000000000000000" pitchFamily="2" charset="0"/>
                <a:ea typeface="Roboto" panose="02000000000000000000" pitchFamily="2" charset="0"/>
              </a:rPr>
              <a:t>Cần viết ngắn gọn hơn:</a:t>
            </a:r>
          </a:p>
          <a:p>
            <a:pPr marL="171450" indent="-171450" algn="just">
              <a:buFont typeface="Wingdings" pitchFamily="2" charset="2"/>
              <a:buChar char="§"/>
            </a:pPr>
            <a:r>
              <a:rPr lang="en-US" sz="1000" dirty="0">
                <a:solidFill>
                  <a:srgbClr val="0432FF"/>
                </a:solidFill>
                <a:latin typeface="Consolas" panose="020B0609020204030204" pitchFamily="49" charset="0"/>
                <a:cs typeface="Consolas" panose="020B0609020204030204" pitchFamily="49" charset="0"/>
              </a:rPr>
              <a:t>double</a:t>
            </a:r>
            <a:r>
              <a:rPr lang="en-US" sz="1000" dirty="0">
                <a:latin typeface="Consolas" panose="020B0609020204030204" pitchFamily="49" charset="0"/>
                <a:cs typeface="Consolas" panose="020B0609020204030204" pitchFamily="49" charset="0"/>
              </a:rPr>
              <a:t> d = (</a:t>
            </a:r>
            <a:r>
              <a:rPr lang="en-US" sz="1000" dirty="0">
                <a:solidFill>
                  <a:srgbClr val="0432FF"/>
                </a:solidFill>
                <a:latin typeface="Consolas" panose="020B0609020204030204" pitchFamily="49" charset="0"/>
                <a:cs typeface="Consolas" panose="020B0609020204030204" pitchFamily="49" charset="0"/>
              </a:rPr>
              <a:t>double</a:t>
            </a:r>
            <a:r>
              <a:rPr lang="en-US" sz="1000" dirty="0">
                <a:latin typeface="Consolas" panose="020B0609020204030204" pitchFamily="49" charset="0"/>
                <a:cs typeface="Consolas" panose="020B0609020204030204" pitchFamily="49" charset="0"/>
              </a:rPr>
              <a:t>)</a:t>
            </a:r>
            <a:r>
              <a:rPr lang="en-US" sz="1000" dirty="0" err="1">
                <a:solidFill>
                  <a:srgbClr val="0070C0"/>
                </a:solidFill>
                <a:latin typeface="Consolas" panose="020B0609020204030204" pitchFamily="49" charset="0"/>
                <a:cs typeface="Consolas" panose="020B0609020204030204" pitchFamily="49" charset="0"/>
              </a:rPr>
              <a:t>f1</a:t>
            </a:r>
            <a:r>
              <a:rPr lang="en-US" sz="1000" dirty="0">
                <a:latin typeface="Consolas" panose="020B0609020204030204" pitchFamily="49" charset="0"/>
                <a:cs typeface="Consolas" panose="020B0609020204030204" pitchFamily="49" charset="0"/>
              </a:rPr>
              <a:t>;</a:t>
            </a:r>
          </a:p>
          <a:p>
            <a:pPr marL="171450" indent="-171450" algn="just">
              <a:buFont typeface="Wingdings" pitchFamily="2" charset="2"/>
              <a:buChar char="§"/>
            </a:pPr>
            <a:r>
              <a:rPr lang="en-US" sz="1000" dirty="0" err="1">
                <a:solidFill>
                  <a:srgbClr val="0432FF"/>
                </a:solidFill>
                <a:latin typeface="Consolas" panose="020B0609020204030204" pitchFamily="49" charset="0"/>
                <a:cs typeface="Consolas" panose="020B0609020204030204" pitchFamily="49" charset="0"/>
              </a:rPr>
              <a:t>Fraction</a:t>
            </a:r>
            <a:r>
              <a:rPr lang="en-US" sz="1000" dirty="0" err="1">
                <a:solidFill>
                  <a:srgbClr val="FF0000"/>
                </a:solidFill>
                <a:latin typeface="Consolas" panose="020B0609020204030204" pitchFamily="49" charset="0"/>
                <a:cs typeface="Consolas" panose="020B0609020204030204" pitchFamily="49" charset="0"/>
              </a:rPr>
              <a:t> </a:t>
            </a:r>
            <a:r>
              <a:rPr lang="en-US" sz="1000" dirty="0" err="1">
                <a:solidFill>
                  <a:srgbClr val="0070C0"/>
                </a:solidFill>
                <a:latin typeface="Consolas" panose="020B0609020204030204" pitchFamily="49" charset="0"/>
                <a:cs typeface="Consolas" panose="020B0609020204030204" pitchFamily="49" charset="0"/>
              </a:rPr>
              <a:t>f2 </a:t>
            </a:r>
            <a:r>
              <a:rPr lang="en-US" sz="1000" dirty="0" err="1">
                <a:latin typeface="Consolas" panose="020B0609020204030204" pitchFamily="49" charset="0"/>
                <a:cs typeface="Consolas" panose="020B0609020204030204" pitchFamily="49" charset="0"/>
              </a:rPr>
              <a:t>=</a:t>
            </a:r>
            <a:r>
              <a:rPr lang="en-US" sz="1000" dirty="0" err="1">
                <a:solidFill>
                  <a:srgbClr val="0070C0"/>
                </a:solidFill>
                <a:latin typeface="Consolas" panose="020B0609020204030204" pitchFamily="49" charset="0"/>
                <a:cs typeface="Consolas" panose="020B0609020204030204" pitchFamily="49" charset="0"/>
              </a:rPr>
              <a:t> </a:t>
            </a:r>
            <a:r>
              <a:rPr lang="en-US" sz="1000" dirty="0">
                <a:latin typeface="Consolas" panose="020B0609020204030204" pitchFamily="49" charset="0"/>
                <a:cs typeface="Consolas" panose="020B0609020204030204" pitchFamily="49" charset="0"/>
              </a:rPr>
              <a:t>3;</a:t>
            </a:r>
            <a:endParaRPr lang="en-VN" sz="1000" b="1">
              <a:solidFill>
                <a:schemeClr val="tx1"/>
              </a:solidFill>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1330736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3"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strips(upRight)">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B75EB-42E3-C744-9CAF-7D2DB53CDAC0}"/>
              </a:ext>
            </a:extLst>
          </p:cNvPr>
          <p:cNvSpPr>
            <a:spLocks noGrp="1"/>
          </p:cNvSpPr>
          <p:nvPr>
            <p:ph type="title"/>
          </p:nvPr>
        </p:nvSpPr>
        <p:spPr/>
        <p:txBody>
          <a:bodyPr/>
          <a:lstStyle/>
          <a:p>
            <a:r>
              <a:rPr lang="en-US"/>
              <a:t>Conversion Operators</a:t>
            </a:r>
            <a:endParaRPr lang="en-VN"/>
          </a:p>
        </p:txBody>
      </p:sp>
      <p:sp>
        <p:nvSpPr>
          <p:cNvPr id="3" name="Text Placeholder 2">
            <a:extLst>
              <a:ext uri="{FF2B5EF4-FFF2-40B4-BE49-F238E27FC236}">
                <a16:creationId xmlns:a16="http://schemas.microsoft.com/office/drawing/2014/main" id="{915ED961-82CE-F140-B979-1794E0DE9605}"/>
              </a:ext>
            </a:extLst>
          </p:cNvPr>
          <p:cNvSpPr>
            <a:spLocks noGrp="1"/>
          </p:cNvSpPr>
          <p:nvPr>
            <p:ph type="body" idx="1"/>
          </p:nvPr>
        </p:nvSpPr>
        <p:spPr>
          <a:xfrm>
            <a:off x="610706" y="1327350"/>
            <a:ext cx="5637694" cy="3624750"/>
          </a:xfrm>
        </p:spPr>
        <p:txBody>
          <a:bodyPr/>
          <a:lstStyle/>
          <a:p>
            <a:pPr algn="just">
              <a:buFont typeface="Wingdings" pitchFamily="2" charset="2"/>
              <a:buChar char="§"/>
            </a:pPr>
            <a:r>
              <a:rPr lang="vi-VN" sz="2000">
                <a:solidFill>
                  <a:schemeClr val="tx1"/>
                </a:solidFill>
              </a:rPr>
              <a:t>Có 2 dạng </a:t>
            </a:r>
            <a:r>
              <a:rPr lang="vi-VN" sz="2000">
                <a:solidFill>
                  <a:srgbClr val="C00000"/>
                </a:solidFill>
              </a:rPr>
              <a:t>toán tử chuyển kiểu</a:t>
            </a:r>
            <a:r>
              <a:rPr lang="vi-VN" sz="2000">
                <a:solidFill>
                  <a:schemeClr val="tx1"/>
                </a:solidFill>
              </a:rPr>
              <a:t>:</a:t>
            </a:r>
          </a:p>
          <a:p>
            <a:pPr lvl="1" algn="just">
              <a:buFont typeface="System Font Regular"/>
              <a:buChar char="□"/>
            </a:pPr>
            <a:r>
              <a:rPr lang="vi-VN" sz="2000">
                <a:solidFill>
                  <a:schemeClr val="tx1"/>
                </a:solidFill>
              </a:rPr>
              <a:t>Chuyển kiểu </a:t>
            </a:r>
            <a:r>
              <a:rPr lang="vi-VN" sz="2000">
                <a:solidFill>
                  <a:srgbClr val="C00000"/>
                </a:solidFill>
              </a:rPr>
              <a:t>ngầm định </a:t>
            </a:r>
            <a:r>
              <a:rPr lang="vi-VN" sz="2000">
                <a:solidFill>
                  <a:schemeClr val="tx1"/>
                </a:solidFill>
              </a:rPr>
              <a:t>(</a:t>
            </a:r>
            <a:r>
              <a:rPr lang="vi-VN" sz="2000">
                <a:solidFill>
                  <a:srgbClr val="0432FF"/>
                </a:solidFill>
              </a:rPr>
              <a:t>implicit</a:t>
            </a:r>
            <a:r>
              <a:rPr lang="vi-VN" sz="2000">
                <a:solidFill>
                  <a:schemeClr val="tx1"/>
                </a:solidFill>
              </a:rPr>
              <a:t>): trình biên dịch sẽ </a:t>
            </a:r>
            <a:r>
              <a:rPr lang="vi-VN" sz="2000">
                <a:solidFill>
                  <a:schemeClr val="accent5"/>
                </a:solidFill>
              </a:rPr>
              <a:t>tự động chuyển đổi </a:t>
            </a:r>
            <a:r>
              <a:rPr lang="vi-VN" sz="2000">
                <a:solidFill>
                  <a:schemeClr val="tx1"/>
                </a:solidFill>
              </a:rPr>
              <a:t>từ một kiểu dữ liệu này sang kiểu dữ liệu khác</a:t>
            </a:r>
            <a:endParaRPr lang="vi-VN" sz="2000">
              <a:solidFill>
                <a:srgbClr val="0432FF"/>
              </a:solidFill>
            </a:endParaRPr>
          </a:p>
          <a:p>
            <a:pPr lvl="1" algn="just">
              <a:buFont typeface="System Font Regular"/>
              <a:buChar char="□"/>
            </a:pPr>
            <a:r>
              <a:rPr lang="vi-VN" sz="2000">
                <a:solidFill>
                  <a:schemeClr val="tx1"/>
                </a:solidFill>
              </a:rPr>
              <a:t>Chuyển kiểu </a:t>
            </a:r>
            <a:r>
              <a:rPr lang="vi-VN" sz="2000">
                <a:solidFill>
                  <a:srgbClr val="C00000"/>
                </a:solidFill>
              </a:rPr>
              <a:t>tường minh</a:t>
            </a:r>
            <a:r>
              <a:rPr lang="vi-VN" sz="2000">
                <a:solidFill>
                  <a:schemeClr val="tx1"/>
                </a:solidFill>
              </a:rPr>
              <a:t> (</a:t>
            </a:r>
            <a:r>
              <a:rPr lang="vi-VN" sz="2000">
                <a:solidFill>
                  <a:srgbClr val="0432FF"/>
                </a:solidFill>
              </a:rPr>
              <a:t>explicit</a:t>
            </a:r>
            <a:r>
              <a:rPr lang="vi-VN" sz="2000">
                <a:solidFill>
                  <a:schemeClr val="tx1"/>
                </a:solidFill>
              </a:rPr>
              <a:t>): lập trình viên </a:t>
            </a:r>
            <a:r>
              <a:rPr lang="vi-VN" sz="2000">
                <a:solidFill>
                  <a:schemeClr val="accent5"/>
                </a:solidFill>
              </a:rPr>
              <a:t>phải khai báo </a:t>
            </a:r>
            <a:r>
              <a:rPr lang="vi-VN" sz="2000">
                <a:solidFill>
                  <a:schemeClr val="tx1"/>
                </a:solidFill>
              </a:rPr>
              <a:t>để chuyển đổi từ một kiểu dữ liệu này sang kiểu dữ liệu khác</a:t>
            </a:r>
            <a:endParaRPr lang="vi-VN" sz="2000">
              <a:solidFill>
                <a:srgbClr val="0432FF"/>
              </a:solidFill>
            </a:endParaRPr>
          </a:p>
          <a:p>
            <a:pPr lvl="1" algn="just">
              <a:buFont typeface="System Font Regular"/>
              <a:buChar char="□"/>
            </a:pPr>
            <a:endParaRPr lang="vi-VN" sz="2000">
              <a:solidFill>
                <a:srgbClr val="0432FF"/>
              </a:solidFill>
            </a:endParaRPr>
          </a:p>
          <a:p>
            <a:pPr lvl="1" algn="just">
              <a:buFont typeface="System Font Regular"/>
              <a:buChar char="□"/>
            </a:pPr>
            <a:endParaRPr lang="vi-VN" sz="2000">
              <a:solidFill>
                <a:srgbClr val="0432FF"/>
              </a:solidFill>
            </a:endParaRPr>
          </a:p>
          <a:p>
            <a:pPr marL="57150" indent="0" algn="just">
              <a:buNone/>
            </a:pPr>
            <a:endParaRPr lang="vi-VN" sz="2000">
              <a:solidFill>
                <a:schemeClr val="tx1"/>
              </a:solidFill>
            </a:endParaRPr>
          </a:p>
          <a:p>
            <a:pPr algn="just">
              <a:buFont typeface="Wingdings" pitchFamily="2" charset="2"/>
              <a:buChar char="§"/>
            </a:pPr>
            <a:endParaRPr lang="vi-VN" sz="2000">
              <a:solidFill>
                <a:schemeClr val="tx1"/>
              </a:solidFill>
            </a:endParaRPr>
          </a:p>
        </p:txBody>
      </p:sp>
      <p:sp>
        <p:nvSpPr>
          <p:cNvPr id="10" name="Slide Number Placeholder 9">
            <a:extLst>
              <a:ext uri="{FF2B5EF4-FFF2-40B4-BE49-F238E27FC236}">
                <a16:creationId xmlns:a16="http://schemas.microsoft.com/office/drawing/2014/main" id="{E0492333-E1FD-0743-A73D-1995560B0D93}"/>
              </a:ext>
            </a:extLst>
          </p:cNvPr>
          <p:cNvSpPr>
            <a:spLocks noGrp="1"/>
          </p:cNvSpPr>
          <p:nvPr>
            <p:ph type="sldNum" idx="12"/>
          </p:nvPr>
        </p:nvSpPr>
        <p:spPr/>
        <p:txBody>
          <a:bodyPr/>
          <a:lstStyle/>
          <a:p>
            <a:fld id="{00000000-1234-1234-1234-123412341234}" type="slidenum">
              <a:rPr lang="en"/>
              <a:pPr/>
              <a:t>37</a:t>
            </a:fld>
            <a:endParaRPr lang="en"/>
          </a:p>
        </p:txBody>
      </p:sp>
    </p:spTree>
    <p:extLst>
      <p:ext uri="{BB962C8B-B14F-4D97-AF65-F5344CB8AC3E}">
        <p14:creationId xmlns:p14="http://schemas.microsoft.com/office/powerpoint/2010/main" val="36529729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B75EB-42E3-C744-9CAF-7D2DB53CDAC0}"/>
              </a:ext>
            </a:extLst>
          </p:cNvPr>
          <p:cNvSpPr>
            <a:spLocks noGrp="1"/>
          </p:cNvSpPr>
          <p:nvPr>
            <p:ph type="title"/>
          </p:nvPr>
        </p:nvSpPr>
        <p:spPr/>
        <p:txBody>
          <a:bodyPr/>
          <a:lstStyle/>
          <a:p>
            <a:r>
              <a:rPr lang="en-US"/>
              <a:t>Conversion Operators</a:t>
            </a:r>
            <a:endParaRPr lang="en-VN"/>
          </a:p>
        </p:txBody>
      </p:sp>
      <p:sp>
        <p:nvSpPr>
          <p:cNvPr id="3" name="Text Placeholder 2">
            <a:extLst>
              <a:ext uri="{FF2B5EF4-FFF2-40B4-BE49-F238E27FC236}">
                <a16:creationId xmlns:a16="http://schemas.microsoft.com/office/drawing/2014/main" id="{915ED961-82CE-F140-B979-1794E0DE9605}"/>
              </a:ext>
            </a:extLst>
          </p:cNvPr>
          <p:cNvSpPr>
            <a:spLocks noGrp="1"/>
          </p:cNvSpPr>
          <p:nvPr>
            <p:ph type="body" idx="1"/>
          </p:nvPr>
        </p:nvSpPr>
        <p:spPr>
          <a:xfrm>
            <a:off x="610706" y="1327350"/>
            <a:ext cx="5637694" cy="3624750"/>
          </a:xfrm>
        </p:spPr>
        <p:txBody>
          <a:bodyPr/>
          <a:lstStyle/>
          <a:p>
            <a:pPr algn="just">
              <a:buFont typeface="Wingdings" pitchFamily="2" charset="2"/>
              <a:buChar char="§"/>
            </a:pPr>
            <a:r>
              <a:rPr lang="vi-VN" sz="2000">
                <a:solidFill>
                  <a:schemeClr val="accent5"/>
                </a:solidFill>
              </a:rPr>
              <a:t>Cú pháp: </a:t>
            </a:r>
            <a:r>
              <a:rPr lang="vi-VN" sz="2000">
                <a:solidFill>
                  <a:schemeClr val="tx1"/>
                </a:solidFill>
              </a:rPr>
              <a:t>sử dụng từ khóa “</a:t>
            </a:r>
            <a:r>
              <a:rPr lang="vi-VN" sz="2000">
                <a:solidFill>
                  <a:srgbClr val="0432FF"/>
                </a:solidFill>
              </a:rPr>
              <a:t>operator</a:t>
            </a:r>
            <a:r>
              <a:rPr lang="vi-VN" sz="2000">
                <a:solidFill>
                  <a:schemeClr val="tx1"/>
                </a:solidFill>
              </a:rPr>
              <a:t>” và “</a:t>
            </a:r>
            <a:r>
              <a:rPr lang="vi-VN" sz="2000">
                <a:solidFill>
                  <a:srgbClr val="0432FF"/>
                </a:solidFill>
              </a:rPr>
              <a:t>implicit</a:t>
            </a:r>
            <a:r>
              <a:rPr lang="vi-VN" sz="2000">
                <a:solidFill>
                  <a:schemeClr val="tx1"/>
                </a:solidFill>
              </a:rPr>
              <a:t>” / “</a:t>
            </a:r>
            <a:r>
              <a:rPr lang="vi-VN" sz="2000">
                <a:solidFill>
                  <a:srgbClr val="0432FF"/>
                </a:solidFill>
              </a:rPr>
              <a:t>explicit</a:t>
            </a:r>
            <a:r>
              <a:rPr lang="vi-VN" sz="2000">
                <a:solidFill>
                  <a:schemeClr val="tx1"/>
                </a:solidFill>
              </a:rPr>
              <a:t>” </a:t>
            </a:r>
          </a:p>
          <a:p>
            <a:pPr marL="57150" indent="0" algn="just">
              <a:buNone/>
            </a:pPr>
            <a:endParaRPr lang="vi-VN" sz="2000">
              <a:solidFill>
                <a:schemeClr val="tx1"/>
              </a:solidFill>
            </a:endParaRPr>
          </a:p>
          <a:p>
            <a:pPr algn="just">
              <a:buFont typeface="Wingdings" pitchFamily="2" charset="2"/>
              <a:buChar char="§"/>
            </a:pPr>
            <a:endParaRPr lang="vi-VN" sz="2000">
              <a:solidFill>
                <a:schemeClr val="tx1"/>
              </a:solidFill>
            </a:endParaRPr>
          </a:p>
        </p:txBody>
      </p:sp>
      <p:sp>
        <p:nvSpPr>
          <p:cNvPr id="10" name="Slide Number Placeholder 9">
            <a:extLst>
              <a:ext uri="{FF2B5EF4-FFF2-40B4-BE49-F238E27FC236}">
                <a16:creationId xmlns:a16="http://schemas.microsoft.com/office/drawing/2014/main" id="{E0492333-E1FD-0743-A73D-1995560B0D93}"/>
              </a:ext>
            </a:extLst>
          </p:cNvPr>
          <p:cNvSpPr>
            <a:spLocks noGrp="1"/>
          </p:cNvSpPr>
          <p:nvPr>
            <p:ph type="sldNum" idx="12"/>
          </p:nvPr>
        </p:nvSpPr>
        <p:spPr/>
        <p:txBody>
          <a:bodyPr/>
          <a:lstStyle/>
          <a:p>
            <a:fld id="{00000000-1234-1234-1234-123412341234}" type="slidenum">
              <a:rPr lang="en"/>
              <a:pPr/>
              <a:t>38</a:t>
            </a:fld>
            <a:endParaRPr lang="en"/>
          </a:p>
        </p:txBody>
      </p:sp>
      <p:sp>
        <p:nvSpPr>
          <p:cNvPr id="5" name="Content Placeholder 5">
            <a:extLst>
              <a:ext uri="{FF2B5EF4-FFF2-40B4-BE49-F238E27FC236}">
                <a16:creationId xmlns:a16="http://schemas.microsoft.com/office/drawing/2014/main" id="{34B8B1A4-C608-0382-3F5E-53C2DCE36EE7}"/>
              </a:ext>
            </a:extLst>
          </p:cNvPr>
          <p:cNvSpPr txBox="1">
            <a:spLocks/>
          </p:cNvSpPr>
          <p:nvPr/>
        </p:nvSpPr>
        <p:spPr>
          <a:xfrm>
            <a:off x="955288" y="2243084"/>
            <a:ext cx="5713500" cy="1213795"/>
          </a:xfrm>
          <a:prstGeom prst="rect">
            <a:avLst/>
          </a:prstGeom>
          <a:solidFill>
            <a:sysClr val="window" lastClr="FFFFFF"/>
          </a:solidFill>
          <a:ln>
            <a:solidFill>
              <a:schemeClr val="accent2"/>
            </a:solidFill>
          </a:ln>
          <a:effectLst>
            <a:outerShdw blurRad="127000" dist="63500" dir="2700000" algn="tl" rotWithShape="0">
              <a:prstClr val="black">
                <a:alpha val="40000"/>
              </a:prstClr>
            </a:outerShdw>
          </a:effectLst>
        </p:spPr>
        <p:txBody>
          <a:bodyPr>
            <a:noAutofit/>
          </a:bodyPr>
          <a:lstStyle>
            <a:lvl1pPr marL="308610" indent="-257175" algn="l" rtl="0" eaLnBrk="1" latinLnBrk="0" hangingPunct="1">
              <a:spcBef>
                <a:spcPts val="525"/>
              </a:spcBef>
              <a:buSzPct val="95000"/>
              <a:buFont typeface="Wingdings"/>
              <a:buChar char=""/>
              <a:defRPr sz="1500" kern="1200" spc="0">
                <a:solidFill>
                  <a:schemeClr val="tx1"/>
                </a:solidFill>
                <a:latin typeface="+mn-lt"/>
                <a:ea typeface="+mn-ea"/>
                <a:cs typeface="Arial" pitchFamily="34" charset="0"/>
              </a:defRPr>
            </a:lvl1pPr>
            <a:lvl2pPr marL="555498" indent="-214313" algn="l" rtl="0" eaLnBrk="1" latinLnBrk="0" hangingPunct="1">
              <a:spcBef>
                <a:spcPct val="20000"/>
              </a:spcBef>
              <a:buClr>
                <a:schemeClr val="accent2"/>
              </a:buClr>
              <a:buSzPct val="90000"/>
              <a:buFont typeface="Wingdings"/>
              <a:buChar char=""/>
              <a:defRPr sz="1350" kern="1200" spc="0">
                <a:solidFill>
                  <a:schemeClr val="tx1"/>
                </a:solidFill>
                <a:latin typeface="+mn-lt"/>
                <a:ea typeface="+mn-ea"/>
                <a:cs typeface="Arial" pitchFamily="34" charset="0"/>
              </a:defRPr>
            </a:lvl2pPr>
            <a:lvl3pPr marL="747522" indent="-171450" algn="l" rtl="0" eaLnBrk="1" latinLnBrk="0" hangingPunct="1">
              <a:spcBef>
                <a:spcPct val="20000"/>
              </a:spcBef>
              <a:buClr>
                <a:schemeClr val="accent2"/>
              </a:buClr>
              <a:buFont typeface="Wingdings 2"/>
              <a:buChar char=""/>
              <a:defRPr sz="1200" kern="1200" spc="0">
                <a:solidFill>
                  <a:schemeClr val="tx1"/>
                </a:solidFill>
                <a:latin typeface="+mn-lt"/>
                <a:ea typeface="+mn-ea"/>
                <a:cs typeface="Arial" pitchFamily="34" charset="0"/>
              </a:defRPr>
            </a:lvl3pPr>
            <a:lvl4pPr marL="946404" indent="-171450" algn="l" rtl="0" eaLnBrk="1" latinLnBrk="0" hangingPunct="1">
              <a:spcBef>
                <a:spcPct val="20000"/>
              </a:spcBef>
              <a:buClr>
                <a:schemeClr val="accent3"/>
              </a:buClr>
              <a:buFont typeface="Wingdings 3"/>
              <a:buChar char=""/>
              <a:defRPr sz="1200" kern="1200" spc="0">
                <a:solidFill>
                  <a:schemeClr val="tx1"/>
                </a:solidFill>
                <a:latin typeface="+mn-lt"/>
                <a:ea typeface="+mn-ea"/>
                <a:cs typeface="Arial" pitchFamily="34" charset="0"/>
              </a:defRPr>
            </a:lvl4pPr>
            <a:lvl5pPr marL="1110996" indent="-157734" algn="l" rtl="0" eaLnBrk="1" latinLnBrk="0" hangingPunct="1">
              <a:spcBef>
                <a:spcPct val="20000"/>
              </a:spcBef>
              <a:buClr>
                <a:schemeClr val="accent3"/>
              </a:buClr>
              <a:buFont typeface="Wingdings 2"/>
              <a:buChar char=""/>
              <a:defRPr sz="1050" kern="1200" spc="0">
                <a:solidFill>
                  <a:schemeClr val="tx1"/>
                </a:solidFill>
                <a:latin typeface="+mn-lt"/>
                <a:ea typeface="+mn-ea"/>
                <a:cs typeface="Arial" pitchFamily="34" charset="0"/>
              </a:defRPr>
            </a:lvl5pPr>
            <a:lvl6pPr marL="1282446" indent="-157734" algn="l" rtl="0" eaLnBrk="1" latinLnBrk="0" hangingPunct="1">
              <a:spcBef>
                <a:spcPct val="20000"/>
              </a:spcBef>
              <a:buClr>
                <a:schemeClr val="accent3"/>
              </a:buClr>
              <a:buFont typeface="Wingdings 2"/>
              <a:buChar char=""/>
              <a:defRPr sz="1350" kern="1200">
                <a:solidFill>
                  <a:schemeClr val="tx1"/>
                </a:solidFill>
                <a:latin typeface="+mn-lt"/>
                <a:ea typeface="+mn-ea"/>
                <a:cs typeface="+mn-cs"/>
              </a:defRPr>
            </a:lvl6pPr>
            <a:lvl7pPr marL="1426464"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7pPr>
            <a:lvl8pPr marL="1570482"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8pPr>
            <a:lvl9pPr marL="1714500"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9pPr>
            <a:extLst/>
          </a:lstStyle>
          <a:p>
            <a:pPr marL="51435" indent="0">
              <a:buNone/>
            </a:pPr>
            <a:endParaRPr lang="en-US" sz="1200">
              <a:solidFill>
                <a:srgbClr val="0000FF"/>
              </a:solidFill>
              <a:latin typeface="Consolas" panose="020B0609020204030204" pitchFamily="49" charset="0"/>
              <a:cs typeface="Consolas" panose="020B0609020204030204" pitchFamily="49" charset="0"/>
            </a:endParaRPr>
          </a:p>
          <a:p>
            <a:pPr marL="51435" indent="0">
              <a:buNone/>
            </a:pPr>
            <a:r>
              <a:rPr lang="en-US" sz="1200">
                <a:solidFill>
                  <a:srgbClr val="0000FF"/>
                </a:solidFill>
                <a:latin typeface="Consolas" panose="020B0609020204030204" pitchFamily="49" charset="0"/>
                <a:cs typeface="Consolas" panose="020B0609020204030204" pitchFamily="49" charset="0"/>
              </a:rPr>
              <a:t>public static 	   operator </a:t>
            </a:r>
            <a:r>
              <a:rPr lang="en-US" sz="1200">
                <a:solidFill>
                  <a:schemeClr val="accent5"/>
                </a:solidFill>
                <a:latin typeface="Consolas" panose="020B0609020204030204" pitchFamily="49" charset="0"/>
                <a:cs typeface="Consolas" panose="020B0609020204030204" pitchFamily="49" charset="0"/>
              </a:rPr>
              <a:t>&lt;return-type&gt;</a:t>
            </a:r>
            <a:r>
              <a:rPr lang="en-US" sz="1200">
                <a:solidFill>
                  <a:srgbClr val="0000FF"/>
                </a:solidFill>
                <a:latin typeface="Consolas" panose="020B0609020204030204" pitchFamily="49" charset="0"/>
                <a:cs typeface="Consolas" panose="020B0609020204030204" pitchFamily="49" charset="0"/>
              </a:rPr>
              <a:t> </a:t>
            </a:r>
            <a:r>
              <a:rPr lang="en-US" sz="1200">
                <a:latin typeface="Consolas" panose="020B0609020204030204" pitchFamily="49" charset="0"/>
                <a:cs typeface="Consolas" panose="020B0609020204030204" pitchFamily="49" charset="0"/>
              </a:rPr>
              <a:t>(parameters)</a:t>
            </a:r>
            <a:br>
              <a:rPr lang="en-US" sz="1200" dirty="0">
                <a:highlight>
                  <a:srgbClr val="FFFF00"/>
                </a:highlight>
                <a:latin typeface="Consolas" panose="020B0609020204030204" pitchFamily="49" charset="0"/>
                <a:cs typeface="Consolas" panose="020B0609020204030204" pitchFamily="49" charset="0"/>
              </a:rPr>
            </a:br>
            <a:r>
              <a:rPr lang="en-US" sz="1200" dirty="0">
                <a:latin typeface="Consolas" panose="020B0609020204030204" pitchFamily="49" charset="0"/>
                <a:cs typeface="Consolas" panose="020B0609020204030204" pitchFamily="49" charset="0"/>
              </a:rPr>
              <a:t>{</a:t>
            </a:r>
          </a:p>
          <a:p>
            <a:pPr marL="51435" indent="0">
              <a:buNone/>
            </a:pPr>
            <a:r>
              <a:rPr lang="en-US" sz="1200" dirty="0">
                <a:latin typeface="Consolas" panose="020B0609020204030204" pitchFamily="49" charset="0"/>
                <a:cs typeface="Consolas" panose="020B0609020204030204" pitchFamily="49" charset="0"/>
              </a:rPr>
              <a:t>    . . .</a:t>
            </a:r>
            <a:br>
              <a:rPr lang="en-US" sz="1200">
                <a:latin typeface="Consolas" panose="020B0609020204030204" pitchFamily="49" charset="0"/>
                <a:cs typeface="Consolas" panose="020B0609020204030204" pitchFamily="49" charset="0"/>
              </a:rPr>
            </a:br>
            <a:r>
              <a:rPr lang="en-US" sz="1200" dirty="0">
                <a:latin typeface="Consolas" panose="020B0609020204030204" pitchFamily="49" charset="0"/>
                <a:cs typeface="Consolas" panose="020B0609020204030204" pitchFamily="49" charset="0"/>
              </a:rPr>
              <a:t>}</a:t>
            </a:r>
          </a:p>
          <a:p>
            <a:pPr marL="51435" marR="0" lvl="0" indent="0" algn="l" defTabSz="914400" rtl="0" eaLnBrk="1" fontAlgn="auto" latinLnBrk="0" hangingPunct="1">
              <a:lnSpc>
                <a:spcPct val="100000"/>
              </a:lnSpc>
              <a:spcBef>
                <a:spcPts val="0"/>
              </a:spcBef>
              <a:spcAft>
                <a:spcPts val="0"/>
              </a:spcAft>
              <a:buClrTx/>
              <a:buSzPct val="95000"/>
              <a:buFont typeface="Wingdings"/>
              <a:buNone/>
              <a:tabLst/>
              <a:defRPr/>
            </a:pPr>
            <a:endParaRPr kumimoji="0" lang="en-US" sz="1200" b="0" i="0" u="none" strike="noStrike" kern="1200" cap="none" spc="0" normalizeH="0" baseline="0" noProof="0">
              <a:ln>
                <a:noFill/>
              </a:ln>
              <a:solidFill>
                <a:prstClr val="black"/>
              </a:solidFill>
              <a:effectLst/>
              <a:uLnTx/>
              <a:uFillTx/>
              <a:latin typeface="Consolas" panose="020B0609020204030204" pitchFamily="49" charset="0"/>
            </a:endParaRPr>
          </a:p>
        </p:txBody>
      </p:sp>
      <p:sp>
        <p:nvSpPr>
          <p:cNvPr id="6" name="Content Placeholder 5">
            <a:extLst>
              <a:ext uri="{FF2B5EF4-FFF2-40B4-BE49-F238E27FC236}">
                <a16:creationId xmlns:a16="http://schemas.microsoft.com/office/drawing/2014/main" id="{A301151D-0911-E109-E14F-9F5F751FF7AA}"/>
              </a:ext>
            </a:extLst>
          </p:cNvPr>
          <p:cNvSpPr txBox="1">
            <a:spLocks/>
          </p:cNvSpPr>
          <p:nvPr/>
        </p:nvSpPr>
        <p:spPr>
          <a:xfrm>
            <a:off x="2190121" y="2365748"/>
            <a:ext cx="938167" cy="568123"/>
          </a:xfrm>
          <a:prstGeom prst="rect">
            <a:avLst/>
          </a:prstGeom>
          <a:noFill/>
          <a:ln>
            <a:noFill/>
          </a:ln>
          <a:effectLst>
            <a:outerShdw blurRad="127000" dist="63500" dir="2700000" algn="tl" rotWithShape="0">
              <a:prstClr val="black">
                <a:alpha val="40000"/>
              </a:prstClr>
            </a:outerShdw>
          </a:effectLst>
        </p:spPr>
        <p:txBody>
          <a:bodyPr>
            <a:noAutofit/>
          </a:bodyPr>
          <a:lstStyle>
            <a:lvl1pPr marL="308610" indent="-257175" algn="l" rtl="0" eaLnBrk="1" latinLnBrk="0" hangingPunct="1">
              <a:spcBef>
                <a:spcPts val="525"/>
              </a:spcBef>
              <a:buSzPct val="95000"/>
              <a:buFont typeface="Wingdings"/>
              <a:buChar char=""/>
              <a:defRPr sz="1500" kern="1200" spc="0">
                <a:solidFill>
                  <a:schemeClr val="tx1"/>
                </a:solidFill>
                <a:latin typeface="+mn-lt"/>
                <a:ea typeface="+mn-ea"/>
                <a:cs typeface="Arial" pitchFamily="34" charset="0"/>
              </a:defRPr>
            </a:lvl1pPr>
            <a:lvl2pPr marL="555498" indent="-214313" algn="l" rtl="0" eaLnBrk="1" latinLnBrk="0" hangingPunct="1">
              <a:spcBef>
                <a:spcPct val="20000"/>
              </a:spcBef>
              <a:buClr>
                <a:schemeClr val="accent2"/>
              </a:buClr>
              <a:buSzPct val="90000"/>
              <a:buFont typeface="Wingdings"/>
              <a:buChar char=""/>
              <a:defRPr sz="1350" kern="1200" spc="0">
                <a:solidFill>
                  <a:schemeClr val="tx1"/>
                </a:solidFill>
                <a:latin typeface="+mn-lt"/>
                <a:ea typeface="+mn-ea"/>
                <a:cs typeface="Arial" pitchFamily="34" charset="0"/>
              </a:defRPr>
            </a:lvl2pPr>
            <a:lvl3pPr marL="747522" indent="-171450" algn="l" rtl="0" eaLnBrk="1" latinLnBrk="0" hangingPunct="1">
              <a:spcBef>
                <a:spcPct val="20000"/>
              </a:spcBef>
              <a:buClr>
                <a:schemeClr val="accent2"/>
              </a:buClr>
              <a:buFont typeface="Wingdings 2"/>
              <a:buChar char=""/>
              <a:defRPr sz="1200" kern="1200" spc="0">
                <a:solidFill>
                  <a:schemeClr val="tx1"/>
                </a:solidFill>
                <a:latin typeface="+mn-lt"/>
                <a:ea typeface="+mn-ea"/>
                <a:cs typeface="Arial" pitchFamily="34" charset="0"/>
              </a:defRPr>
            </a:lvl3pPr>
            <a:lvl4pPr marL="946404" indent="-171450" algn="l" rtl="0" eaLnBrk="1" latinLnBrk="0" hangingPunct="1">
              <a:spcBef>
                <a:spcPct val="20000"/>
              </a:spcBef>
              <a:buClr>
                <a:schemeClr val="accent3"/>
              </a:buClr>
              <a:buFont typeface="Wingdings 3"/>
              <a:buChar char=""/>
              <a:defRPr sz="1200" kern="1200" spc="0">
                <a:solidFill>
                  <a:schemeClr val="tx1"/>
                </a:solidFill>
                <a:latin typeface="+mn-lt"/>
                <a:ea typeface="+mn-ea"/>
                <a:cs typeface="Arial" pitchFamily="34" charset="0"/>
              </a:defRPr>
            </a:lvl4pPr>
            <a:lvl5pPr marL="1110996" indent="-157734" algn="l" rtl="0" eaLnBrk="1" latinLnBrk="0" hangingPunct="1">
              <a:spcBef>
                <a:spcPct val="20000"/>
              </a:spcBef>
              <a:buClr>
                <a:schemeClr val="accent3"/>
              </a:buClr>
              <a:buFont typeface="Wingdings 2"/>
              <a:buChar char=""/>
              <a:defRPr sz="1050" kern="1200" spc="0">
                <a:solidFill>
                  <a:schemeClr val="tx1"/>
                </a:solidFill>
                <a:latin typeface="+mn-lt"/>
                <a:ea typeface="+mn-ea"/>
                <a:cs typeface="Arial" pitchFamily="34" charset="0"/>
              </a:defRPr>
            </a:lvl5pPr>
            <a:lvl6pPr marL="1282446" indent="-157734" algn="l" rtl="0" eaLnBrk="1" latinLnBrk="0" hangingPunct="1">
              <a:spcBef>
                <a:spcPct val="20000"/>
              </a:spcBef>
              <a:buClr>
                <a:schemeClr val="accent3"/>
              </a:buClr>
              <a:buFont typeface="Wingdings 2"/>
              <a:buChar char=""/>
              <a:defRPr sz="1350" kern="1200">
                <a:solidFill>
                  <a:schemeClr val="tx1"/>
                </a:solidFill>
                <a:latin typeface="+mn-lt"/>
                <a:ea typeface="+mn-ea"/>
                <a:cs typeface="+mn-cs"/>
              </a:defRPr>
            </a:lvl6pPr>
            <a:lvl7pPr marL="1426464"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7pPr>
            <a:lvl8pPr marL="1570482"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8pPr>
            <a:lvl9pPr marL="1714500"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9pPr>
            <a:extLst/>
          </a:lstStyle>
          <a:p>
            <a:pPr marL="51435" indent="0">
              <a:buNone/>
            </a:pPr>
            <a:r>
              <a:rPr lang="en-US" sz="1200">
                <a:solidFill>
                  <a:srgbClr val="C00000"/>
                </a:solidFill>
                <a:latin typeface="Consolas" panose="020B0609020204030204" pitchFamily="49" charset="0"/>
                <a:cs typeface="Consolas" panose="020B0609020204030204" pitchFamily="49" charset="0"/>
              </a:rPr>
              <a:t>implicit</a:t>
            </a:r>
          </a:p>
          <a:p>
            <a:pPr marL="51435" indent="0">
              <a:buNone/>
            </a:pPr>
            <a:r>
              <a:rPr lang="en-US" sz="1200" dirty="0">
                <a:solidFill>
                  <a:srgbClr val="C00000"/>
                </a:solidFill>
                <a:latin typeface="Consolas" panose="020B0609020204030204" pitchFamily="49" charset="0"/>
                <a:cs typeface="Consolas" panose="020B0609020204030204" pitchFamily="49" charset="0"/>
              </a:rPr>
              <a:t>explicit</a:t>
            </a:r>
          </a:p>
          <a:p>
            <a:pPr marL="51435" marR="0" lvl="0" indent="0" algn="l" defTabSz="914400" rtl="0" eaLnBrk="1" fontAlgn="auto" latinLnBrk="0" hangingPunct="1">
              <a:lnSpc>
                <a:spcPct val="100000"/>
              </a:lnSpc>
              <a:spcBef>
                <a:spcPts val="0"/>
              </a:spcBef>
              <a:spcAft>
                <a:spcPts val="0"/>
              </a:spcAft>
              <a:buClrTx/>
              <a:buSzPct val="95000"/>
              <a:buFont typeface="Wingdings"/>
              <a:buNone/>
              <a:tabLst/>
              <a:defRPr/>
            </a:pPr>
            <a:endParaRPr kumimoji="0" lang="en-US" sz="1200" i="0" u="none" strike="noStrike" kern="1200" normalizeH="0" baseline="0" noProof="0">
              <a:uLnTx/>
              <a:uFillTx/>
              <a:latin typeface="Consolas" panose="020B0609020204030204" pitchFamily="49" charset="0"/>
            </a:endParaRPr>
          </a:p>
        </p:txBody>
      </p:sp>
    </p:spTree>
    <p:extLst>
      <p:ext uri="{BB962C8B-B14F-4D97-AF65-F5344CB8AC3E}">
        <p14:creationId xmlns:p14="http://schemas.microsoft.com/office/powerpoint/2010/main" val="286315234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B75EB-42E3-C744-9CAF-7D2DB53CDAC0}"/>
              </a:ext>
            </a:extLst>
          </p:cNvPr>
          <p:cNvSpPr>
            <a:spLocks noGrp="1"/>
          </p:cNvSpPr>
          <p:nvPr>
            <p:ph type="title"/>
          </p:nvPr>
        </p:nvSpPr>
        <p:spPr/>
        <p:txBody>
          <a:bodyPr/>
          <a:lstStyle/>
          <a:p>
            <a:r>
              <a:rPr lang="en-US"/>
              <a:t>Conversion Operators</a:t>
            </a:r>
            <a:endParaRPr lang="en-VN"/>
          </a:p>
        </p:txBody>
      </p:sp>
      <p:sp>
        <p:nvSpPr>
          <p:cNvPr id="3" name="Text Placeholder 2">
            <a:extLst>
              <a:ext uri="{FF2B5EF4-FFF2-40B4-BE49-F238E27FC236}">
                <a16:creationId xmlns:a16="http://schemas.microsoft.com/office/drawing/2014/main" id="{915ED961-82CE-F140-B979-1794E0DE9605}"/>
              </a:ext>
            </a:extLst>
          </p:cNvPr>
          <p:cNvSpPr>
            <a:spLocks noGrp="1"/>
          </p:cNvSpPr>
          <p:nvPr>
            <p:ph type="body" idx="1"/>
          </p:nvPr>
        </p:nvSpPr>
        <p:spPr/>
        <p:txBody>
          <a:bodyPr/>
          <a:lstStyle/>
          <a:p>
            <a:pPr algn="just">
              <a:buSzPct val="100000"/>
              <a:buBlip>
                <a:blip r:embed="rId3"/>
              </a:buBlip>
            </a:pPr>
            <a:r>
              <a:rPr lang="en-VN" sz="1800" b="1"/>
              <a:t>Vấn đề: </a:t>
            </a:r>
            <a:r>
              <a:rPr lang="en-VN" sz="1800">
                <a:solidFill>
                  <a:schemeClr val="tx1"/>
                </a:solidFill>
              </a:rPr>
              <a:t>Chuyển đổi giữa từ </a:t>
            </a:r>
            <a:r>
              <a:rPr lang="en-VN" sz="1800">
                <a:solidFill>
                  <a:srgbClr val="0432FF"/>
                </a:solidFill>
              </a:rPr>
              <a:t>Fraction</a:t>
            </a:r>
            <a:r>
              <a:rPr lang="en-VN" sz="1800">
                <a:solidFill>
                  <a:schemeClr val="tx1"/>
                </a:solidFill>
              </a:rPr>
              <a:t> </a:t>
            </a:r>
            <a:r>
              <a:rPr lang="en-VN" sz="1800">
                <a:solidFill>
                  <a:schemeClr val="tx1"/>
                </a:solidFill>
                <a:sym typeface="Wingdings" pitchFamily="2" charset="2"/>
              </a:rPr>
              <a:t></a:t>
            </a:r>
            <a:r>
              <a:rPr lang="en-VN" sz="1800">
                <a:solidFill>
                  <a:schemeClr val="tx1"/>
                </a:solidFill>
              </a:rPr>
              <a:t> </a:t>
            </a:r>
            <a:r>
              <a:rPr lang="en-VN" sz="1800">
                <a:solidFill>
                  <a:srgbClr val="0432FF"/>
                </a:solidFill>
              </a:rPr>
              <a:t>double </a:t>
            </a:r>
            <a:r>
              <a:rPr lang="en-VN" sz="1800">
                <a:solidFill>
                  <a:schemeClr val="tx1"/>
                </a:solidFill>
              </a:rPr>
              <a:t>và</a:t>
            </a:r>
            <a:r>
              <a:rPr lang="en-VN" sz="1800">
                <a:solidFill>
                  <a:srgbClr val="0432FF"/>
                </a:solidFill>
              </a:rPr>
              <a:t> </a:t>
            </a:r>
            <a:r>
              <a:rPr lang="en-VN" sz="1800">
                <a:solidFill>
                  <a:schemeClr val="tx1"/>
                </a:solidFill>
              </a:rPr>
              <a:t>từ</a:t>
            </a:r>
            <a:r>
              <a:rPr lang="en-VN" sz="1800">
                <a:solidFill>
                  <a:srgbClr val="0432FF"/>
                </a:solidFill>
              </a:rPr>
              <a:t> int</a:t>
            </a:r>
            <a:r>
              <a:rPr lang="en-VN" sz="1800">
                <a:solidFill>
                  <a:schemeClr val="tx1"/>
                </a:solidFill>
              </a:rPr>
              <a:t> </a:t>
            </a:r>
            <a:r>
              <a:rPr lang="en-VN" sz="1800">
                <a:solidFill>
                  <a:schemeClr val="tx1"/>
                </a:solidFill>
                <a:sym typeface="Wingdings" pitchFamily="2" charset="2"/>
              </a:rPr>
              <a:t></a:t>
            </a:r>
            <a:r>
              <a:rPr lang="en-VN" sz="1800">
                <a:solidFill>
                  <a:schemeClr val="tx1"/>
                </a:solidFill>
              </a:rPr>
              <a:t> </a:t>
            </a:r>
            <a:r>
              <a:rPr lang="en-VN" sz="1800">
                <a:solidFill>
                  <a:srgbClr val="0432FF"/>
                </a:solidFill>
              </a:rPr>
              <a:t>Fraction</a:t>
            </a:r>
          </a:p>
          <a:p>
            <a:pPr marL="57150" indent="0" algn="just">
              <a:buSzPct val="120000"/>
              <a:buNone/>
            </a:pPr>
            <a:endParaRPr lang="en-VN" sz="2000" i="1">
              <a:solidFill>
                <a:schemeClr val="tx1"/>
              </a:solidFill>
            </a:endParaRPr>
          </a:p>
          <a:p>
            <a:pPr marL="630238" lvl="1" indent="-230188" algn="just">
              <a:buClr>
                <a:srgbClr val="002060"/>
              </a:buClr>
              <a:buSzPct val="100000"/>
              <a:buFont typeface="+mj-lt"/>
              <a:buAutoNum type="alphaLcParenR"/>
            </a:pPr>
            <a:endParaRPr lang="en-VN"/>
          </a:p>
        </p:txBody>
      </p:sp>
      <p:sp>
        <p:nvSpPr>
          <p:cNvPr id="5" name="Slide Number Placeholder 4">
            <a:extLst>
              <a:ext uri="{FF2B5EF4-FFF2-40B4-BE49-F238E27FC236}">
                <a16:creationId xmlns:a16="http://schemas.microsoft.com/office/drawing/2014/main" id="{9FA95CF2-CB3B-A043-93FD-EF6EC9BE1C97}"/>
              </a:ext>
            </a:extLst>
          </p:cNvPr>
          <p:cNvSpPr>
            <a:spLocks noGrp="1"/>
          </p:cNvSpPr>
          <p:nvPr>
            <p:ph type="sldNum" idx="12"/>
          </p:nvPr>
        </p:nvSpPr>
        <p:spPr/>
        <p:txBody>
          <a:bodyPr/>
          <a:lstStyle/>
          <a:p>
            <a:fld id="{00000000-1234-1234-1234-123412341234}" type="slidenum">
              <a:rPr lang="en"/>
              <a:pPr/>
              <a:t>39</a:t>
            </a:fld>
            <a:endParaRPr lang="en"/>
          </a:p>
        </p:txBody>
      </p:sp>
      <p:sp>
        <p:nvSpPr>
          <p:cNvPr id="8" name="Content Placeholder 5">
            <a:extLst>
              <a:ext uri="{FF2B5EF4-FFF2-40B4-BE49-F238E27FC236}">
                <a16:creationId xmlns:a16="http://schemas.microsoft.com/office/drawing/2014/main" id="{E8AA87B4-7AC3-2735-A110-B7229F80ABBF}"/>
              </a:ext>
            </a:extLst>
          </p:cNvPr>
          <p:cNvSpPr txBox="1">
            <a:spLocks/>
          </p:cNvSpPr>
          <p:nvPr/>
        </p:nvSpPr>
        <p:spPr>
          <a:xfrm>
            <a:off x="96509" y="2078665"/>
            <a:ext cx="4898811" cy="2929838"/>
          </a:xfrm>
          <a:prstGeom prst="rect">
            <a:avLst/>
          </a:prstGeom>
          <a:solidFill>
            <a:sysClr val="window" lastClr="FFFFFF"/>
          </a:solidFill>
          <a:ln>
            <a:solidFill>
              <a:schemeClr val="accent2"/>
            </a:solidFill>
          </a:ln>
          <a:effectLst>
            <a:outerShdw blurRad="127000" dist="63500" dir="2700000" algn="tl" rotWithShape="0">
              <a:prstClr val="black">
                <a:alpha val="40000"/>
              </a:prstClr>
            </a:outerShdw>
          </a:effectLst>
        </p:spPr>
        <p:txBody>
          <a:bodyPr>
            <a:noAutofit/>
          </a:bodyPr>
          <a:lstStyle>
            <a:lvl1pPr marL="308610" indent="-257175" algn="l" rtl="0" eaLnBrk="1" latinLnBrk="0" hangingPunct="1">
              <a:spcBef>
                <a:spcPts val="525"/>
              </a:spcBef>
              <a:buSzPct val="95000"/>
              <a:buFont typeface="Wingdings"/>
              <a:buChar char=""/>
              <a:defRPr sz="1500" kern="1200" spc="0">
                <a:solidFill>
                  <a:schemeClr val="tx1"/>
                </a:solidFill>
                <a:latin typeface="+mn-lt"/>
                <a:ea typeface="+mn-ea"/>
                <a:cs typeface="Arial" pitchFamily="34" charset="0"/>
              </a:defRPr>
            </a:lvl1pPr>
            <a:lvl2pPr marL="555498" indent="-214313" algn="l" rtl="0" eaLnBrk="1" latinLnBrk="0" hangingPunct="1">
              <a:spcBef>
                <a:spcPct val="20000"/>
              </a:spcBef>
              <a:buClr>
                <a:schemeClr val="accent2"/>
              </a:buClr>
              <a:buSzPct val="90000"/>
              <a:buFont typeface="Wingdings"/>
              <a:buChar char=""/>
              <a:defRPr sz="1350" kern="1200" spc="0">
                <a:solidFill>
                  <a:schemeClr val="tx1"/>
                </a:solidFill>
                <a:latin typeface="+mn-lt"/>
                <a:ea typeface="+mn-ea"/>
                <a:cs typeface="Arial" pitchFamily="34" charset="0"/>
              </a:defRPr>
            </a:lvl2pPr>
            <a:lvl3pPr marL="747522" indent="-171450" algn="l" rtl="0" eaLnBrk="1" latinLnBrk="0" hangingPunct="1">
              <a:spcBef>
                <a:spcPct val="20000"/>
              </a:spcBef>
              <a:buClr>
                <a:schemeClr val="accent2"/>
              </a:buClr>
              <a:buFont typeface="Wingdings 2"/>
              <a:buChar char=""/>
              <a:defRPr sz="1200" kern="1200" spc="0">
                <a:solidFill>
                  <a:schemeClr val="tx1"/>
                </a:solidFill>
                <a:latin typeface="+mn-lt"/>
                <a:ea typeface="+mn-ea"/>
                <a:cs typeface="Arial" pitchFamily="34" charset="0"/>
              </a:defRPr>
            </a:lvl3pPr>
            <a:lvl4pPr marL="946404" indent="-171450" algn="l" rtl="0" eaLnBrk="1" latinLnBrk="0" hangingPunct="1">
              <a:spcBef>
                <a:spcPct val="20000"/>
              </a:spcBef>
              <a:buClr>
                <a:schemeClr val="accent3"/>
              </a:buClr>
              <a:buFont typeface="Wingdings 3"/>
              <a:buChar char=""/>
              <a:defRPr sz="1200" kern="1200" spc="0">
                <a:solidFill>
                  <a:schemeClr val="tx1"/>
                </a:solidFill>
                <a:latin typeface="+mn-lt"/>
                <a:ea typeface="+mn-ea"/>
                <a:cs typeface="Arial" pitchFamily="34" charset="0"/>
              </a:defRPr>
            </a:lvl4pPr>
            <a:lvl5pPr marL="1110996" indent="-157734" algn="l" rtl="0" eaLnBrk="1" latinLnBrk="0" hangingPunct="1">
              <a:spcBef>
                <a:spcPct val="20000"/>
              </a:spcBef>
              <a:buClr>
                <a:schemeClr val="accent3"/>
              </a:buClr>
              <a:buFont typeface="Wingdings 2"/>
              <a:buChar char=""/>
              <a:defRPr sz="1050" kern="1200" spc="0">
                <a:solidFill>
                  <a:schemeClr val="tx1"/>
                </a:solidFill>
                <a:latin typeface="+mn-lt"/>
                <a:ea typeface="+mn-ea"/>
                <a:cs typeface="Arial" pitchFamily="34" charset="0"/>
              </a:defRPr>
            </a:lvl5pPr>
            <a:lvl6pPr marL="1282446" indent="-157734" algn="l" rtl="0" eaLnBrk="1" latinLnBrk="0" hangingPunct="1">
              <a:spcBef>
                <a:spcPct val="20000"/>
              </a:spcBef>
              <a:buClr>
                <a:schemeClr val="accent3"/>
              </a:buClr>
              <a:buFont typeface="Wingdings 2"/>
              <a:buChar char=""/>
              <a:defRPr sz="1350" kern="1200">
                <a:solidFill>
                  <a:schemeClr val="tx1"/>
                </a:solidFill>
                <a:latin typeface="+mn-lt"/>
                <a:ea typeface="+mn-ea"/>
                <a:cs typeface="+mn-cs"/>
              </a:defRPr>
            </a:lvl6pPr>
            <a:lvl7pPr marL="1426464"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7pPr>
            <a:lvl8pPr marL="1570482"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8pPr>
            <a:lvl9pPr marL="1714500"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9pPr>
            <a:extLst/>
          </a:lstStyle>
          <a:p>
            <a:pPr marL="51435" indent="0">
              <a:spcBef>
                <a:spcPts val="0"/>
              </a:spcBef>
              <a:buNone/>
            </a:pPr>
            <a:r>
              <a:rPr lang="en-US" sz="800" dirty="0">
                <a:solidFill>
                  <a:srgbClr val="FF9800"/>
                </a:solidFill>
                <a:latin typeface="Consolas" panose="020B0609020204030204" pitchFamily="49" charset="0"/>
                <a:cs typeface="Consolas" panose="020B0609020204030204" pitchFamily="49" charset="0"/>
              </a:rPr>
              <a:t>public</a:t>
            </a:r>
            <a:r>
              <a:rPr lang="en-US" sz="800" i="1" dirty="0">
                <a:solidFill>
                  <a:srgbClr val="FF9800"/>
                </a:solidFill>
                <a:latin typeface="Consolas" panose="020B0609020204030204" pitchFamily="49" charset="0"/>
                <a:cs typeface="Consolas" panose="020B0609020204030204" pitchFamily="49" charset="0"/>
              </a:rPr>
              <a:t> </a:t>
            </a:r>
            <a:r>
              <a:rPr lang="en-US" sz="800">
                <a:solidFill>
                  <a:srgbClr val="0000FF"/>
                </a:solidFill>
                <a:latin typeface="Consolas" panose="020B0609020204030204" pitchFamily="49" charset="0"/>
                <a:cs typeface="Consolas" panose="020B0609020204030204" pitchFamily="49" charset="0"/>
              </a:rPr>
              <a:t>class </a:t>
            </a:r>
            <a:r>
              <a:rPr lang="en-US" sz="800" dirty="0" err="1">
                <a:solidFill>
                  <a:srgbClr val="FF0000"/>
                </a:solidFill>
                <a:latin typeface="Consolas" panose="020B0609020204030204" pitchFamily="49" charset="0"/>
                <a:cs typeface="Consolas" panose="020B0609020204030204" pitchFamily="49" charset="0"/>
              </a:rPr>
              <a:t>Fraction </a:t>
            </a:r>
            <a:r>
              <a:rPr lang="en-US" sz="800" dirty="0">
                <a:latin typeface="Consolas" panose="020B0609020204030204" pitchFamily="49" charset="0"/>
                <a:cs typeface="Consolas" panose="020B0609020204030204" pitchFamily="49" charset="0"/>
              </a:rPr>
              <a:t>{</a:t>
            </a:r>
            <a:br>
              <a:rPr lang="en-US" sz="800">
                <a:latin typeface="Consolas" panose="020B0609020204030204" pitchFamily="49" charset="0"/>
                <a:cs typeface="Consolas" panose="020B0609020204030204" pitchFamily="49" charset="0"/>
              </a:rPr>
            </a:br>
            <a:r>
              <a:rPr lang="en-US" sz="800" i="1">
                <a:solidFill>
                  <a:srgbClr val="C00000"/>
                </a:solidFill>
                <a:latin typeface="Consolas" panose="020B0609020204030204" pitchFamily="49" charset="0"/>
              </a:rPr>
              <a:t>    // </a:t>
            </a:r>
            <a:r>
              <a:rPr lang="en-US" sz="800" i="1" dirty="0">
                <a:solidFill>
                  <a:srgbClr val="C00000"/>
                </a:solidFill>
                <a:latin typeface="Consolas" panose="020B0609020204030204" pitchFamily="49" charset="0"/>
              </a:rPr>
              <a:t>Attributes</a:t>
            </a:r>
          </a:p>
          <a:p>
            <a:pPr marL="51435" indent="0">
              <a:spcBef>
                <a:spcPts val="0"/>
              </a:spcBef>
              <a:buNone/>
            </a:pPr>
            <a:r>
              <a:rPr lang="en-US" sz="800" dirty="0">
                <a:solidFill>
                  <a:srgbClr val="FF9800"/>
                </a:solidFill>
                <a:latin typeface="Consolas" panose="020B0609020204030204" pitchFamily="49" charset="0"/>
                <a:cs typeface="Consolas" panose="020B0609020204030204" pitchFamily="49" charset="0"/>
              </a:rPr>
              <a:t>    private</a:t>
            </a:r>
            <a:r>
              <a:rPr lang="en-US" sz="800" i="1">
                <a:solidFill>
                  <a:schemeClr val="accent5"/>
                </a:solidFill>
                <a:latin typeface="Consolas" panose="020B0609020204030204" pitchFamily="49" charset="0"/>
                <a:cs typeface="Consolas" panose="020B0609020204030204" pitchFamily="49" charset="0"/>
              </a:rPr>
              <a:t> </a:t>
            </a:r>
            <a:r>
              <a:rPr lang="en-US" sz="800">
                <a:solidFill>
                  <a:srgbClr val="0432FF"/>
                </a:solidFill>
                <a:latin typeface="Consolas" panose="020B0609020204030204" pitchFamily="49" charset="0"/>
                <a:cs typeface="Consolas" panose="020B0609020204030204" pitchFamily="49" charset="0"/>
              </a:rPr>
              <a:t>int </a:t>
            </a:r>
            <a:r>
              <a:rPr lang="en-US" sz="800">
                <a:solidFill>
                  <a:srgbClr val="0070C0"/>
                </a:solidFill>
                <a:latin typeface="Consolas" panose="020B0609020204030204" pitchFamily="49" charset="0"/>
              </a:rPr>
              <a:t>numerator</a:t>
            </a:r>
            <a:r>
              <a:rPr lang="en-US" sz="800">
                <a:latin typeface="Consolas" panose="020B0609020204030204" pitchFamily="49" charset="0"/>
                <a:cs typeface="Consolas" panose="020B0609020204030204" pitchFamily="49" charset="0"/>
              </a:rPr>
              <a:t>;</a:t>
            </a:r>
          </a:p>
          <a:p>
            <a:pPr marL="51435" indent="0">
              <a:spcBef>
                <a:spcPts val="0"/>
              </a:spcBef>
              <a:buNone/>
            </a:pPr>
            <a:r>
              <a:rPr lang="en-US" sz="800" dirty="0">
                <a:solidFill>
                  <a:srgbClr val="FF9800"/>
                </a:solidFill>
                <a:latin typeface="Consolas" panose="020B0609020204030204" pitchFamily="49" charset="0"/>
                <a:cs typeface="Consolas" panose="020B0609020204030204" pitchFamily="49" charset="0"/>
              </a:rPr>
              <a:t>    private</a:t>
            </a:r>
            <a:r>
              <a:rPr lang="en-US" sz="800" i="1">
                <a:solidFill>
                  <a:schemeClr val="accent5"/>
                </a:solidFill>
                <a:latin typeface="Consolas" panose="020B0609020204030204" pitchFamily="49" charset="0"/>
                <a:cs typeface="Consolas" panose="020B0609020204030204" pitchFamily="49" charset="0"/>
              </a:rPr>
              <a:t> </a:t>
            </a:r>
            <a:r>
              <a:rPr lang="en-US" sz="800">
                <a:solidFill>
                  <a:srgbClr val="0432FF"/>
                </a:solidFill>
                <a:latin typeface="Consolas" panose="020B0609020204030204" pitchFamily="49" charset="0"/>
                <a:cs typeface="Consolas" panose="020B0609020204030204" pitchFamily="49" charset="0"/>
              </a:rPr>
              <a:t>int </a:t>
            </a:r>
            <a:r>
              <a:rPr lang="en-US" sz="800">
                <a:solidFill>
                  <a:srgbClr val="0070C0"/>
                </a:solidFill>
                <a:latin typeface="Consolas" panose="020B0609020204030204" pitchFamily="49" charset="0"/>
              </a:rPr>
              <a:t>denominator</a:t>
            </a:r>
            <a:r>
              <a:rPr lang="en-US" sz="800">
                <a:latin typeface="Consolas" panose="020B0609020204030204" pitchFamily="49" charset="0"/>
                <a:cs typeface="Consolas" panose="020B0609020204030204" pitchFamily="49" charset="0"/>
              </a:rPr>
              <a:t>;</a:t>
            </a:r>
          </a:p>
          <a:p>
            <a:pPr marL="51435" indent="0">
              <a:spcBef>
                <a:spcPts val="0"/>
              </a:spcBef>
              <a:buNone/>
            </a:pPr>
            <a:endParaRPr lang="en-US" sz="800">
              <a:latin typeface="Consolas" panose="020B0609020204030204" pitchFamily="49" charset="0"/>
              <a:cs typeface="Consolas" panose="020B0609020204030204" pitchFamily="49" charset="0"/>
            </a:endParaRPr>
          </a:p>
          <a:p>
            <a:pPr marL="51435" indent="0">
              <a:spcBef>
                <a:spcPts val="0"/>
              </a:spcBef>
              <a:buNone/>
            </a:pPr>
            <a:r>
              <a:rPr lang="en-US" sz="800" i="1">
                <a:solidFill>
                  <a:srgbClr val="C00000"/>
                </a:solidFill>
                <a:latin typeface="Consolas" panose="020B0609020204030204" pitchFamily="49" charset="0"/>
              </a:rPr>
              <a:t>    // </a:t>
            </a:r>
            <a:r>
              <a:rPr lang="en-US" sz="800" i="1" dirty="0">
                <a:solidFill>
                  <a:srgbClr val="C00000"/>
                </a:solidFill>
                <a:latin typeface="Consolas" panose="020B0609020204030204" pitchFamily="49" charset="0"/>
              </a:rPr>
              <a:t>Constructors</a:t>
            </a:r>
          </a:p>
          <a:p>
            <a:pPr marL="51435" indent="0">
              <a:spcBef>
                <a:spcPts val="0"/>
              </a:spcBef>
              <a:buNone/>
            </a:pPr>
            <a:r>
              <a:rPr lang="en-US" sz="800" dirty="0">
                <a:solidFill>
                  <a:srgbClr val="FF9800"/>
                </a:solidFill>
                <a:latin typeface="Consolas" panose="020B0609020204030204" pitchFamily="49" charset="0"/>
                <a:cs typeface="Consolas" panose="020B0609020204030204" pitchFamily="49" charset="0"/>
              </a:rPr>
              <a:t>    public</a:t>
            </a:r>
            <a:r>
              <a:rPr lang="en-US" sz="800" i="1" dirty="0">
                <a:solidFill>
                  <a:srgbClr val="FF9800"/>
                </a:solidFill>
                <a:latin typeface="Consolas" panose="020B0609020204030204" pitchFamily="49" charset="0"/>
                <a:cs typeface="Consolas" panose="020B0609020204030204" pitchFamily="49" charset="0"/>
              </a:rPr>
              <a:t> </a:t>
            </a:r>
            <a:r>
              <a:rPr lang="en-US" sz="800" dirty="0" err="1">
                <a:solidFill>
                  <a:srgbClr val="FF0000"/>
                </a:solidFill>
                <a:latin typeface="Consolas" panose="020B0609020204030204" pitchFamily="49" charset="0"/>
                <a:cs typeface="Consolas" panose="020B0609020204030204" pitchFamily="49" charset="0"/>
              </a:rPr>
              <a:t>Fraction</a:t>
            </a:r>
            <a:r>
              <a:rPr lang="en-US" sz="800" dirty="0">
                <a:latin typeface="Consolas" panose="020B0609020204030204" pitchFamily="49" charset="0"/>
                <a:cs typeface="Consolas" panose="020B0609020204030204" pitchFamily="49" charset="0"/>
              </a:rPr>
              <a:t>(</a:t>
            </a:r>
            <a:r>
              <a:rPr lang="en-US" sz="800">
                <a:solidFill>
                  <a:srgbClr val="0432FF"/>
                </a:solidFill>
                <a:latin typeface="Consolas" panose="020B0609020204030204" pitchFamily="49" charset="0"/>
                <a:cs typeface="Consolas" panose="020B0609020204030204" pitchFamily="49" charset="0"/>
              </a:rPr>
              <a:t>int </a:t>
            </a:r>
            <a:r>
              <a:rPr lang="en-US" sz="800">
                <a:solidFill>
                  <a:srgbClr val="0070C0"/>
                </a:solidFill>
                <a:latin typeface="Consolas" panose="020B0609020204030204" pitchFamily="49" charset="0"/>
              </a:rPr>
              <a:t>numerator</a:t>
            </a:r>
            <a:r>
              <a:rPr lang="en-US" sz="800">
                <a:solidFill>
                  <a:srgbClr val="000000"/>
                </a:solidFill>
                <a:latin typeface="Consolas" panose="020B0609020204030204" pitchFamily="49" charset="0"/>
              </a:rPr>
              <a:t>,</a:t>
            </a:r>
            <a:r>
              <a:rPr lang="en-US" sz="800">
                <a:latin typeface="Consolas" panose="020B0609020204030204" pitchFamily="49" charset="0"/>
              </a:rPr>
              <a:t> </a:t>
            </a:r>
            <a:r>
              <a:rPr lang="en-US" sz="800">
                <a:solidFill>
                  <a:srgbClr val="0432FF"/>
                </a:solidFill>
                <a:latin typeface="Consolas" panose="020B0609020204030204" pitchFamily="49" charset="0"/>
                <a:cs typeface="Consolas" panose="020B0609020204030204" pitchFamily="49" charset="0"/>
              </a:rPr>
              <a:t>int </a:t>
            </a:r>
            <a:r>
              <a:rPr lang="en-US" sz="800">
                <a:solidFill>
                  <a:srgbClr val="0070C0"/>
                </a:solidFill>
                <a:latin typeface="Consolas" panose="020B0609020204030204" pitchFamily="49" charset="0"/>
              </a:rPr>
              <a:t>denominator</a:t>
            </a:r>
            <a:r>
              <a:rPr lang="en-US" sz="800" dirty="0">
                <a:latin typeface="Consolas" panose="020B0609020204030204" pitchFamily="49" charset="0"/>
                <a:cs typeface="Consolas" panose="020B0609020204030204" pitchFamily="49" charset="0"/>
              </a:rPr>
              <a:t>) </a:t>
            </a:r>
          </a:p>
          <a:p>
            <a:pPr marL="51435" indent="0">
              <a:spcBef>
                <a:spcPts val="0"/>
              </a:spcBef>
              <a:buNone/>
            </a:pPr>
            <a:r>
              <a:rPr lang="en-US" sz="800" dirty="0">
                <a:latin typeface="Consolas" panose="020B0609020204030204" pitchFamily="49" charset="0"/>
                <a:cs typeface="Consolas" panose="020B0609020204030204" pitchFamily="49" charset="0"/>
              </a:rPr>
              <a:t>    </a:t>
            </a:r>
            <a:r>
              <a:rPr lang="en-US" sz="800">
                <a:latin typeface="Consolas" panose="020B0609020204030204" pitchFamily="49" charset="0"/>
                <a:cs typeface="Consolas" panose="020B0609020204030204" pitchFamily="49" charset="0"/>
              </a:rPr>
              <a:t>{</a:t>
            </a:r>
          </a:p>
          <a:p>
            <a:pPr marL="51435" indent="0">
              <a:spcBef>
                <a:spcPts val="0"/>
              </a:spcBef>
              <a:buNone/>
            </a:pPr>
            <a:r>
              <a:rPr lang="en-US" sz="800">
                <a:solidFill>
                  <a:srgbClr val="0070C0"/>
                </a:solidFill>
                <a:latin typeface="Consolas" panose="020B0609020204030204" pitchFamily="49" charset="0"/>
              </a:rPr>
              <a:t>        </a:t>
            </a:r>
            <a:r>
              <a:rPr lang="en-US" sz="800">
                <a:solidFill>
                  <a:srgbClr val="0432FF"/>
                </a:solidFill>
                <a:latin typeface="Consolas" panose="020B0609020204030204" pitchFamily="49" charset="0"/>
                <a:cs typeface="Consolas" panose="020B0609020204030204" pitchFamily="49" charset="0"/>
              </a:rPr>
              <a:t>int </a:t>
            </a:r>
            <a:r>
              <a:rPr lang="en-US" sz="800">
                <a:solidFill>
                  <a:srgbClr val="0070C0"/>
                </a:solidFill>
                <a:latin typeface="Consolas" panose="020B0609020204030204" pitchFamily="49" charset="0"/>
              </a:rPr>
              <a:t>g </a:t>
            </a:r>
            <a:r>
              <a:rPr lang="en-US" sz="800">
                <a:solidFill>
                  <a:srgbClr val="0070C0"/>
                </a:solidFill>
                <a:latin typeface="Consolas" panose="020B0609020204030204" pitchFamily="49" charset="0"/>
                <a:cs typeface="Consolas" panose="020B0609020204030204" pitchFamily="49" charset="0"/>
              </a:rPr>
              <a:t>= </a:t>
            </a:r>
            <a:r>
              <a:rPr lang="en-US" sz="800">
                <a:solidFill>
                  <a:schemeClr val="accent5"/>
                </a:solidFill>
                <a:latin typeface="Consolas" panose="020B0609020204030204" pitchFamily="49" charset="0"/>
                <a:cs typeface="Consolas" panose="020B0609020204030204" pitchFamily="49" charset="0"/>
              </a:rPr>
              <a:t>GCD</a:t>
            </a:r>
            <a:r>
              <a:rPr lang="en-US" sz="800" dirty="0">
                <a:latin typeface="Consolas" panose="020B0609020204030204" pitchFamily="49" charset="0"/>
                <a:cs typeface="Consolas" panose="020B0609020204030204" pitchFamily="49" charset="0"/>
              </a:rPr>
              <a:t>(</a:t>
            </a:r>
            <a:r>
              <a:rPr lang="en-US" sz="800">
                <a:solidFill>
                  <a:srgbClr val="0070C0"/>
                </a:solidFill>
                <a:latin typeface="Consolas" panose="020B0609020204030204" pitchFamily="49" charset="0"/>
              </a:rPr>
              <a:t>numerator</a:t>
            </a:r>
            <a:r>
              <a:rPr lang="en-US" sz="800">
                <a:solidFill>
                  <a:srgbClr val="000000"/>
                </a:solidFill>
                <a:latin typeface="Consolas" panose="020B0609020204030204" pitchFamily="49" charset="0"/>
              </a:rPr>
              <a:t>,</a:t>
            </a:r>
            <a:r>
              <a:rPr lang="en-US" sz="800">
                <a:latin typeface="Consolas" panose="020B0609020204030204" pitchFamily="49" charset="0"/>
              </a:rPr>
              <a:t> </a:t>
            </a:r>
            <a:r>
              <a:rPr lang="en-US" sz="800">
                <a:solidFill>
                  <a:srgbClr val="0070C0"/>
                </a:solidFill>
                <a:latin typeface="Consolas" panose="020B0609020204030204" pitchFamily="49" charset="0"/>
              </a:rPr>
              <a:t>denominator</a:t>
            </a:r>
            <a:r>
              <a:rPr lang="en-US" sz="800" dirty="0">
                <a:latin typeface="Consolas" panose="020B0609020204030204" pitchFamily="49" charset="0"/>
                <a:cs typeface="Consolas" panose="020B0609020204030204" pitchFamily="49" charset="0"/>
              </a:rPr>
              <a:t>);</a:t>
            </a:r>
            <a:endParaRPr lang="en-US" sz="800">
              <a:solidFill>
                <a:srgbClr val="0070C0"/>
              </a:solidFill>
              <a:latin typeface="Consolas" panose="020B0609020204030204" pitchFamily="49" charset="0"/>
            </a:endParaRPr>
          </a:p>
          <a:p>
            <a:pPr marL="51435" indent="0">
              <a:spcBef>
                <a:spcPts val="0"/>
              </a:spcBef>
              <a:buNone/>
            </a:pPr>
            <a:r>
              <a:rPr lang="en-US" sz="800">
                <a:solidFill>
                  <a:srgbClr val="0070C0"/>
                </a:solidFill>
                <a:latin typeface="Consolas" panose="020B0609020204030204" pitchFamily="49" charset="0"/>
              </a:rPr>
              <a:t>        </a:t>
            </a:r>
            <a:r>
              <a:rPr lang="en-US" sz="800">
                <a:solidFill>
                  <a:srgbClr val="0432FF"/>
                </a:solidFill>
                <a:latin typeface="Consolas" panose="020B0609020204030204" pitchFamily="49" charset="0"/>
              </a:rPr>
              <a:t>this</a:t>
            </a:r>
            <a:r>
              <a:rPr lang="en-US" sz="800">
                <a:latin typeface="Consolas" panose="020B0609020204030204" pitchFamily="49" charset="0"/>
              </a:rPr>
              <a:t>.</a:t>
            </a:r>
            <a:r>
              <a:rPr lang="en-US" sz="800">
                <a:solidFill>
                  <a:srgbClr val="0070C0"/>
                </a:solidFill>
                <a:latin typeface="Consolas" panose="020B0609020204030204" pitchFamily="49" charset="0"/>
              </a:rPr>
              <a:t>numerator </a:t>
            </a:r>
            <a:r>
              <a:rPr lang="en-US" sz="800">
                <a:solidFill>
                  <a:srgbClr val="000000"/>
                </a:solidFill>
                <a:latin typeface="Consolas" panose="020B0609020204030204" pitchFamily="49" charset="0"/>
              </a:rPr>
              <a:t>=</a:t>
            </a:r>
            <a:r>
              <a:rPr lang="en-US" sz="800">
                <a:solidFill>
                  <a:srgbClr val="0070C0"/>
                </a:solidFill>
                <a:latin typeface="Consolas" panose="020B0609020204030204" pitchFamily="49" charset="0"/>
              </a:rPr>
              <a:t> numerator</a:t>
            </a:r>
            <a:r>
              <a:rPr lang="en-US" sz="800">
                <a:solidFill>
                  <a:srgbClr val="000000"/>
                </a:solidFill>
                <a:latin typeface="Consolas" panose="020B0609020204030204" pitchFamily="49" charset="0"/>
              </a:rPr>
              <a:t>/</a:t>
            </a:r>
            <a:r>
              <a:rPr lang="en-US" sz="800">
                <a:solidFill>
                  <a:srgbClr val="0070C0"/>
                </a:solidFill>
                <a:latin typeface="Consolas" panose="020B0609020204030204" pitchFamily="49" charset="0"/>
              </a:rPr>
              <a:t>g</a:t>
            </a:r>
            <a:r>
              <a:rPr lang="en-US" sz="800">
                <a:solidFill>
                  <a:srgbClr val="000000"/>
                </a:solidFill>
                <a:latin typeface="Consolas" panose="020B0609020204030204" pitchFamily="49" charset="0"/>
              </a:rPr>
              <a:t>; </a:t>
            </a:r>
          </a:p>
          <a:p>
            <a:pPr marL="51435" indent="0">
              <a:spcBef>
                <a:spcPts val="0"/>
              </a:spcBef>
              <a:buNone/>
            </a:pPr>
            <a:r>
              <a:rPr lang="en-US" sz="800">
                <a:solidFill>
                  <a:srgbClr val="0070C0"/>
                </a:solidFill>
                <a:latin typeface="Consolas" panose="020B0609020204030204" pitchFamily="49" charset="0"/>
              </a:rPr>
              <a:t>        </a:t>
            </a:r>
            <a:r>
              <a:rPr lang="en-US" sz="800">
                <a:solidFill>
                  <a:srgbClr val="0432FF"/>
                </a:solidFill>
                <a:latin typeface="Consolas" panose="020B0609020204030204" pitchFamily="49" charset="0"/>
              </a:rPr>
              <a:t>this</a:t>
            </a:r>
            <a:r>
              <a:rPr lang="en-US" sz="800">
                <a:latin typeface="Consolas" panose="020B0609020204030204" pitchFamily="49" charset="0"/>
              </a:rPr>
              <a:t>.</a:t>
            </a:r>
            <a:r>
              <a:rPr lang="en-US" sz="800">
                <a:solidFill>
                  <a:srgbClr val="0070C0"/>
                </a:solidFill>
                <a:latin typeface="Consolas" panose="020B0609020204030204" pitchFamily="49" charset="0"/>
              </a:rPr>
              <a:t>denominator </a:t>
            </a:r>
            <a:r>
              <a:rPr lang="en-US" sz="800">
                <a:solidFill>
                  <a:srgbClr val="000000"/>
                </a:solidFill>
                <a:latin typeface="Consolas" panose="020B0609020204030204" pitchFamily="49" charset="0"/>
              </a:rPr>
              <a:t>=</a:t>
            </a:r>
            <a:r>
              <a:rPr lang="en-US" sz="800">
                <a:solidFill>
                  <a:srgbClr val="0070C0"/>
                </a:solidFill>
                <a:latin typeface="Consolas" panose="020B0609020204030204" pitchFamily="49" charset="0"/>
              </a:rPr>
              <a:t> denominator</a:t>
            </a:r>
            <a:r>
              <a:rPr lang="en-US" sz="800" b="1">
                <a:solidFill>
                  <a:srgbClr val="000000"/>
                </a:solidFill>
                <a:latin typeface="Consolas" panose="020B0609020204030204" pitchFamily="49" charset="0"/>
              </a:rPr>
              <a:t>/</a:t>
            </a:r>
            <a:r>
              <a:rPr lang="en-US" sz="800">
                <a:solidFill>
                  <a:srgbClr val="0070C0"/>
                </a:solidFill>
                <a:latin typeface="Consolas" panose="020B0609020204030204" pitchFamily="49" charset="0"/>
              </a:rPr>
              <a:t>g</a:t>
            </a:r>
            <a:r>
              <a:rPr lang="en-US" sz="800" b="1">
                <a:solidFill>
                  <a:srgbClr val="000000"/>
                </a:solidFill>
                <a:latin typeface="Consolas" panose="020B0609020204030204" pitchFamily="49" charset="0"/>
              </a:rPr>
              <a:t>;</a:t>
            </a:r>
          </a:p>
          <a:p>
            <a:pPr marL="51435" indent="0">
              <a:spcBef>
                <a:spcPts val="0"/>
              </a:spcBef>
              <a:buNone/>
            </a:pPr>
            <a:r>
              <a:rPr lang="en-US" sz="800">
                <a:solidFill>
                  <a:srgbClr val="000000"/>
                </a:solidFill>
                <a:latin typeface="Consolas" panose="020B0609020204030204" pitchFamily="49" charset="0"/>
                <a:cs typeface="Consolas" panose="020B0609020204030204" pitchFamily="49" charset="0"/>
              </a:rPr>
              <a:t>    </a:t>
            </a:r>
            <a:r>
              <a:rPr lang="en-US" sz="800">
                <a:latin typeface="Consolas" panose="020B0609020204030204" pitchFamily="49" charset="0"/>
                <a:cs typeface="Consolas" panose="020B0609020204030204" pitchFamily="49" charset="0"/>
              </a:rPr>
              <a:t>}</a:t>
            </a:r>
            <a:endParaRPr lang="en-US" sz="800" dirty="0">
              <a:latin typeface="Consolas" panose="020B0609020204030204" pitchFamily="49" charset="0"/>
              <a:cs typeface="Consolas" panose="020B0609020204030204" pitchFamily="49" charset="0"/>
            </a:endParaRPr>
          </a:p>
          <a:p>
            <a:pPr marL="51435" indent="0">
              <a:spcBef>
                <a:spcPts val="0"/>
              </a:spcBef>
              <a:buNone/>
            </a:pPr>
            <a:br>
              <a:rPr lang="en-US" sz="800">
                <a:latin typeface="Consolas" panose="020B0609020204030204" pitchFamily="49" charset="0"/>
                <a:cs typeface="Consolas" panose="020B0609020204030204" pitchFamily="49" charset="0"/>
              </a:rPr>
            </a:br>
            <a:r>
              <a:rPr lang="en-US" sz="800">
                <a:latin typeface="Consolas" panose="020B0609020204030204" pitchFamily="49" charset="0"/>
                <a:cs typeface="Consolas" panose="020B0609020204030204" pitchFamily="49" charset="0"/>
              </a:rPr>
              <a:t>    </a:t>
            </a:r>
            <a:r>
              <a:rPr lang="en-US" sz="800" i="1">
                <a:solidFill>
                  <a:srgbClr val="C00000"/>
                </a:solidFill>
                <a:latin typeface="Consolas" panose="020B0609020204030204" pitchFamily="49" charset="0"/>
              </a:rPr>
              <a:t>// </a:t>
            </a:r>
            <a:r>
              <a:rPr lang="en-US" sz="800" i="1" dirty="0">
                <a:solidFill>
                  <a:srgbClr val="C00000"/>
                </a:solidFill>
                <a:latin typeface="Consolas" panose="020B0609020204030204" pitchFamily="49" charset="0"/>
              </a:rPr>
              <a:t>Conversion operators</a:t>
            </a:r>
          </a:p>
          <a:p>
            <a:pPr marL="51435" indent="0">
              <a:spcBef>
                <a:spcPts val="0"/>
              </a:spcBef>
              <a:buNone/>
            </a:pPr>
            <a:r>
              <a:rPr lang="en-US" sz="800" i="1">
                <a:solidFill>
                  <a:srgbClr val="FF9800"/>
                </a:solidFill>
                <a:latin typeface="Consolas" panose="020B0609020204030204" pitchFamily="49" charset="0"/>
                <a:cs typeface="Consolas" panose="020B0609020204030204" pitchFamily="49" charset="0"/>
              </a:rPr>
              <a:t>    </a:t>
            </a:r>
            <a:r>
              <a:rPr lang="en-US" sz="800" dirty="0">
                <a:solidFill>
                  <a:srgbClr val="FF9800"/>
                </a:solidFill>
                <a:latin typeface="Consolas" panose="020B0609020204030204" pitchFamily="49" charset="0"/>
                <a:cs typeface="Consolas" panose="020B0609020204030204" pitchFamily="49" charset="0"/>
              </a:rPr>
              <a:t>public</a:t>
            </a:r>
            <a:r>
              <a:rPr lang="en-US" sz="800" i="1">
                <a:solidFill>
                  <a:srgbClr val="FF9800"/>
                </a:solidFill>
                <a:latin typeface="Consolas" panose="020B0609020204030204" pitchFamily="49" charset="0"/>
                <a:cs typeface="Consolas" panose="020B0609020204030204" pitchFamily="49" charset="0"/>
              </a:rPr>
              <a:t> </a:t>
            </a:r>
            <a:r>
              <a:rPr lang="en-US" sz="800">
                <a:solidFill>
                  <a:srgbClr val="0432FF"/>
                </a:solidFill>
                <a:latin typeface="Consolas" panose="020B0609020204030204" pitchFamily="49" charset="0"/>
                <a:cs typeface="Consolas" panose="020B0609020204030204" pitchFamily="49" charset="0"/>
              </a:rPr>
              <a:t>static </a:t>
            </a:r>
            <a:r>
              <a:rPr lang="en-US" sz="800">
                <a:solidFill>
                  <a:srgbClr val="C00000"/>
                </a:solidFill>
                <a:latin typeface="Consolas" panose="020B0609020204030204" pitchFamily="49" charset="0"/>
                <a:cs typeface="Consolas" panose="020B0609020204030204" pitchFamily="49" charset="0"/>
              </a:rPr>
              <a:t>explicit</a:t>
            </a:r>
            <a:r>
              <a:rPr lang="en-US" sz="800">
                <a:solidFill>
                  <a:srgbClr val="0432FF"/>
                </a:solidFill>
                <a:latin typeface="Consolas" panose="020B0609020204030204" pitchFamily="49" charset="0"/>
                <a:cs typeface="Consolas" panose="020B0609020204030204" pitchFamily="49" charset="0"/>
              </a:rPr>
              <a:t> operator double </a:t>
            </a:r>
            <a:r>
              <a:rPr lang="en-US" sz="800" dirty="0">
                <a:latin typeface="Consolas" panose="020B0609020204030204" pitchFamily="49" charset="0"/>
                <a:cs typeface="Consolas" panose="020B0609020204030204" pitchFamily="49" charset="0"/>
              </a:rPr>
              <a:t>(</a:t>
            </a:r>
            <a:r>
              <a:rPr lang="en-US" sz="800">
                <a:solidFill>
                  <a:srgbClr val="0432FF"/>
                </a:solidFill>
                <a:latin typeface="Consolas" panose="020B0609020204030204" pitchFamily="49" charset="0"/>
                <a:cs typeface="Consolas" panose="020B0609020204030204" pitchFamily="49" charset="0"/>
              </a:rPr>
              <a:t>Fraction </a:t>
            </a:r>
            <a:r>
              <a:rPr lang="en-US" sz="800">
                <a:solidFill>
                  <a:srgbClr val="0070C0"/>
                </a:solidFill>
                <a:latin typeface="Consolas" panose="020B0609020204030204" pitchFamily="49" charset="0"/>
                <a:cs typeface="Consolas" panose="020B0609020204030204" pitchFamily="49" charset="0"/>
              </a:rPr>
              <a:t>f</a:t>
            </a:r>
            <a:r>
              <a:rPr lang="en-US" sz="800" dirty="0">
                <a:latin typeface="Consolas" panose="020B0609020204030204" pitchFamily="49" charset="0"/>
                <a:cs typeface="Consolas" panose="020B0609020204030204" pitchFamily="49" charset="0"/>
              </a:rPr>
              <a:t>) </a:t>
            </a:r>
          </a:p>
          <a:p>
            <a:pPr marL="51435" indent="0">
              <a:spcBef>
                <a:spcPts val="0"/>
              </a:spcBef>
              <a:buNone/>
            </a:pPr>
            <a:r>
              <a:rPr lang="en-US" sz="800" dirty="0">
                <a:latin typeface="Consolas" panose="020B0609020204030204" pitchFamily="49" charset="0"/>
                <a:cs typeface="Consolas" panose="020B0609020204030204" pitchFamily="49" charset="0"/>
              </a:rPr>
              <a:t>    </a:t>
            </a:r>
            <a:r>
              <a:rPr lang="en-US" sz="800">
                <a:latin typeface="Consolas" panose="020B0609020204030204" pitchFamily="49" charset="0"/>
                <a:cs typeface="Consolas" panose="020B0609020204030204" pitchFamily="49" charset="0"/>
              </a:rPr>
              <a:t>{</a:t>
            </a:r>
          </a:p>
          <a:p>
            <a:pPr marL="51435" indent="0">
              <a:spcBef>
                <a:spcPts val="0"/>
              </a:spcBef>
              <a:buNone/>
            </a:pPr>
            <a:r>
              <a:rPr lang="en-US" sz="800">
                <a:latin typeface="Consolas" panose="020B0609020204030204" pitchFamily="49" charset="0"/>
                <a:cs typeface="Consolas" panose="020B0609020204030204" pitchFamily="49" charset="0"/>
              </a:rPr>
              <a:t>        </a:t>
            </a:r>
            <a:r>
              <a:rPr lang="en-US" sz="800">
                <a:solidFill>
                  <a:srgbClr val="0432FF"/>
                </a:solidFill>
                <a:latin typeface="Consolas" panose="020B0609020204030204" pitchFamily="49" charset="0"/>
                <a:cs typeface="Consolas" panose="020B0609020204030204" pitchFamily="49" charset="0"/>
              </a:rPr>
              <a:t>return</a:t>
            </a:r>
            <a:r>
              <a:rPr lang="en-US" sz="800">
                <a:latin typeface="Consolas" panose="020B0609020204030204" pitchFamily="49" charset="0"/>
                <a:cs typeface="Consolas" panose="020B0609020204030204" pitchFamily="49" charset="0"/>
              </a:rPr>
              <a:t> </a:t>
            </a:r>
            <a:r>
              <a:rPr lang="en-US" sz="800">
                <a:solidFill>
                  <a:srgbClr val="0070C0"/>
                </a:solidFill>
                <a:latin typeface="Consolas" panose="020B0609020204030204" pitchFamily="49" charset="0"/>
              </a:rPr>
              <a:t>(</a:t>
            </a:r>
            <a:r>
              <a:rPr lang="en-US" sz="800">
                <a:latin typeface="Consolas" panose="020B0609020204030204" pitchFamily="49" charset="0"/>
              </a:rPr>
              <a:t>1.0 </a:t>
            </a:r>
            <a:r>
              <a:rPr lang="en-US" sz="800">
                <a:latin typeface="Consolas" panose="020B0609020204030204" pitchFamily="49" charset="0"/>
                <a:cs typeface="Consolas" panose="020B0609020204030204" pitchFamily="49" charset="0"/>
              </a:rPr>
              <a:t>*</a:t>
            </a:r>
            <a:r>
              <a:rPr lang="en-US" sz="800">
                <a:solidFill>
                  <a:srgbClr val="0070C0"/>
                </a:solidFill>
                <a:latin typeface="Consolas" panose="020B0609020204030204" pitchFamily="49" charset="0"/>
              </a:rPr>
              <a:t> numerator</a:t>
            </a:r>
            <a:r>
              <a:rPr lang="en-US" sz="800">
                <a:latin typeface="Consolas" panose="020B0609020204030204" pitchFamily="49" charset="0"/>
              </a:rPr>
              <a:t>)</a:t>
            </a:r>
            <a:r>
              <a:rPr lang="en-US" sz="800">
                <a:latin typeface="Consolas" panose="020B0609020204030204" pitchFamily="49" charset="0"/>
                <a:cs typeface="Consolas" panose="020B0609020204030204" pitchFamily="49" charset="0"/>
              </a:rPr>
              <a:t> /</a:t>
            </a:r>
            <a:r>
              <a:rPr lang="en-US" sz="800">
                <a:latin typeface="Consolas" panose="020B0609020204030204" pitchFamily="49" charset="0"/>
              </a:rPr>
              <a:t> </a:t>
            </a:r>
            <a:r>
              <a:rPr lang="en-US" sz="800">
                <a:solidFill>
                  <a:srgbClr val="0070C0"/>
                </a:solidFill>
                <a:latin typeface="Consolas" panose="020B0609020204030204" pitchFamily="49" charset="0"/>
              </a:rPr>
              <a:t>denominator</a:t>
            </a:r>
            <a:r>
              <a:rPr lang="en-US" sz="800">
                <a:latin typeface="Consolas" panose="020B0609020204030204" pitchFamily="49" charset="0"/>
                <a:cs typeface="Consolas" panose="020B0609020204030204" pitchFamily="49" charset="0"/>
              </a:rPr>
              <a:t>;</a:t>
            </a:r>
          </a:p>
          <a:p>
            <a:pPr marL="51435" indent="0">
              <a:spcBef>
                <a:spcPts val="0"/>
              </a:spcBef>
              <a:buNone/>
            </a:pPr>
            <a:r>
              <a:rPr lang="en-US" sz="800">
                <a:latin typeface="Consolas" panose="020B0609020204030204" pitchFamily="49" charset="0"/>
                <a:cs typeface="Consolas" panose="020B0609020204030204" pitchFamily="49" charset="0"/>
              </a:rPr>
              <a:t>    }</a:t>
            </a:r>
          </a:p>
          <a:p>
            <a:pPr marL="51435" indent="0">
              <a:spcBef>
                <a:spcPts val="0"/>
              </a:spcBef>
              <a:buNone/>
            </a:pPr>
            <a:r>
              <a:rPr lang="en-US" sz="800" dirty="0">
                <a:solidFill>
                  <a:srgbClr val="FF9800"/>
                </a:solidFill>
                <a:latin typeface="Consolas" panose="020B0609020204030204" pitchFamily="49" charset="0"/>
                <a:cs typeface="Consolas" panose="020B0609020204030204" pitchFamily="49" charset="0"/>
              </a:rPr>
              <a:t>    public</a:t>
            </a:r>
            <a:r>
              <a:rPr lang="en-US" sz="800" i="1">
                <a:solidFill>
                  <a:srgbClr val="FF9800"/>
                </a:solidFill>
                <a:latin typeface="Consolas" panose="020B0609020204030204" pitchFamily="49" charset="0"/>
                <a:cs typeface="Consolas" panose="020B0609020204030204" pitchFamily="49" charset="0"/>
              </a:rPr>
              <a:t> </a:t>
            </a:r>
            <a:r>
              <a:rPr lang="en-US" sz="800">
                <a:solidFill>
                  <a:srgbClr val="0432FF"/>
                </a:solidFill>
                <a:latin typeface="Consolas" panose="020B0609020204030204" pitchFamily="49" charset="0"/>
                <a:cs typeface="Consolas" panose="020B0609020204030204" pitchFamily="49" charset="0"/>
              </a:rPr>
              <a:t>static </a:t>
            </a:r>
            <a:r>
              <a:rPr lang="en-US" sz="800">
                <a:solidFill>
                  <a:srgbClr val="C00000"/>
                </a:solidFill>
                <a:latin typeface="Consolas" panose="020B0609020204030204" pitchFamily="49" charset="0"/>
                <a:cs typeface="Consolas" panose="020B0609020204030204" pitchFamily="49" charset="0"/>
              </a:rPr>
              <a:t>implicit</a:t>
            </a:r>
            <a:r>
              <a:rPr lang="en-US" sz="800">
                <a:solidFill>
                  <a:srgbClr val="0432FF"/>
                </a:solidFill>
                <a:latin typeface="Consolas" panose="020B0609020204030204" pitchFamily="49" charset="0"/>
                <a:cs typeface="Consolas" panose="020B0609020204030204" pitchFamily="49" charset="0"/>
              </a:rPr>
              <a:t> operator Fraction </a:t>
            </a:r>
            <a:r>
              <a:rPr lang="en-US" sz="800" dirty="0">
                <a:latin typeface="Consolas" panose="020B0609020204030204" pitchFamily="49" charset="0"/>
                <a:cs typeface="Consolas" panose="020B0609020204030204" pitchFamily="49" charset="0"/>
              </a:rPr>
              <a:t>(</a:t>
            </a:r>
            <a:r>
              <a:rPr lang="en-US" sz="800">
                <a:solidFill>
                  <a:srgbClr val="0432FF"/>
                </a:solidFill>
                <a:latin typeface="Consolas" panose="020B0609020204030204" pitchFamily="49" charset="0"/>
                <a:cs typeface="Consolas" panose="020B0609020204030204" pitchFamily="49" charset="0"/>
              </a:rPr>
              <a:t>double </a:t>
            </a:r>
            <a:r>
              <a:rPr lang="en-US" sz="800">
                <a:solidFill>
                  <a:srgbClr val="0070C0"/>
                </a:solidFill>
                <a:latin typeface="Consolas" panose="020B0609020204030204" pitchFamily="49" charset="0"/>
                <a:cs typeface="Consolas" panose="020B0609020204030204" pitchFamily="49" charset="0"/>
              </a:rPr>
              <a:t>d</a:t>
            </a:r>
            <a:r>
              <a:rPr lang="en-US" sz="800" dirty="0">
                <a:latin typeface="Consolas" panose="020B0609020204030204" pitchFamily="49" charset="0"/>
                <a:cs typeface="Consolas" panose="020B0609020204030204" pitchFamily="49" charset="0"/>
              </a:rPr>
              <a:t>) </a:t>
            </a:r>
          </a:p>
          <a:p>
            <a:pPr marL="51435" indent="0">
              <a:spcBef>
                <a:spcPts val="0"/>
              </a:spcBef>
              <a:buNone/>
            </a:pPr>
            <a:r>
              <a:rPr lang="en-US" sz="800" dirty="0">
                <a:latin typeface="Consolas" panose="020B0609020204030204" pitchFamily="49" charset="0"/>
                <a:cs typeface="Consolas" panose="020B0609020204030204" pitchFamily="49" charset="0"/>
              </a:rPr>
              <a:t>    </a:t>
            </a:r>
            <a:r>
              <a:rPr lang="en-US" sz="800">
                <a:latin typeface="Consolas" panose="020B0609020204030204" pitchFamily="49" charset="0"/>
                <a:cs typeface="Consolas" panose="020B0609020204030204" pitchFamily="49" charset="0"/>
              </a:rPr>
              <a:t>{</a:t>
            </a:r>
          </a:p>
          <a:p>
            <a:pPr marL="51435" indent="0">
              <a:spcBef>
                <a:spcPts val="0"/>
              </a:spcBef>
              <a:buNone/>
            </a:pPr>
            <a:r>
              <a:rPr lang="en-US" sz="800">
                <a:latin typeface="Consolas" panose="020B0609020204030204" pitchFamily="49" charset="0"/>
                <a:cs typeface="Consolas" panose="020B0609020204030204" pitchFamily="49" charset="0"/>
              </a:rPr>
              <a:t>        </a:t>
            </a:r>
            <a:r>
              <a:rPr lang="en-US" sz="800">
                <a:solidFill>
                  <a:srgbClr val="0432FF"/>
                </a:solidFill>
                <a:latin typeface="Consolas" panose="020B0609020204030204" pitchFamily="49" charset="0"/>
                <a:cs typeface="Consolas" panose="020B0609020204030204" pitchFamily="49" charset="0"/>
              </a:rPr>
              <a:t>return new </a:t>
            </a:r>
            <a:r>
              <a:rPr lang="en-US" sz="800">
                <a:solidFill>
                  <a:schemeClr val="accent5"/>
                </a:solidFill>
                <a:latin typeface="Consolas" panose="020B0609020204030204" pitchFamily="49" charset="0"/>
                <a:cs typeface="Consolas" panose="020B0609020204030204" pitchFamily="49" charset="0"/>
              </a:rPr>
              <a:t>Fraction</a:t>
            </a:r>
            <a:r>
              <a:rPr lang="en-US" sz="800">
                <a:solidFill>
                  <a:srgbClr val="0432FF"/>
                </a:solidFill>
                <a:latin typeface="Consolas" panose="020B0609020204030204" pitchFamily="49" charset="0"/>
                <a:cs typeface="Consolas" panose="020B0609020204030204" pitchFamily="49" charset="0"/>
              </a:rPr>
              <a:t>(</a:t>
            </a:r>
            <a:r>
              <a:rPr lang="en-US" sz="800">
                <a:solidFill>
                  <a:srgbClr val="0070C0"/>
                </a:solidFill>
                <a:latin typeface="Consolas" panose="020B0609020204030204" pitchFamily="49" charset="0"/>
                <a:cs typeface="Consolas" panose="020B0609020204030204" pitchFamily="49" charset="0"/>
              </a:rPr>
              <a:t>d</a:t>
            </a:r>
            <a:r>
              <a:rPr lang="en-US" sz="800">
                <a:latin typeface="Consolas" panose="020B0609020204030204" pitchFamily="49" charset="0"/>
                <a:cs typeface="Consolas" panose="020B0609020204030204" pitchFamily="49" charset="0"/>
              </a:rPr>
              <a:t>,</a:t>
            </a:r>
            <a:r>
              <a:rPr lang="en-US" sz="800">
                <a:solidFill>
                  <a:srgbClr val="0432FF"/>
                </a:solidFill>
                <a:latin typeface="Consolas" panose="020B0609020204030204" pitchFamily="49" charset="0"/>
                <a:cs typeface="Consolas" panose="020B0609020204030204" pitchFamily="49" charset="0"/>
              </a:rPr>
              <a:t>1)</a:t>
            </a:r>
            <a:r>
              <a:rPr lang="en-US" sz="800">
                <a:latin typeface="Consolas" panose="020B0609020204030204" pitchFamily="49" charset="0"/>
                <a:cs typeface="Consolas" panose="020B0609020204030204" pitchFamily="49" charset="0"/>
              </a:rPr>
              <a:t>;</a:t>
            </a:r>
          </a:p>
          <a:p>
            <a:pPr marL="51435" indent="0">
              <a:spcBef>
                <a:spcPts val="0"/>
              </a:spcBef>
              <a:buNone/>
            </a:pPr>
            <a:r>
              <a:rPr lang="en-US" sz="800">
                <a:latin typeface="Consolas" panose="020B0609020204030204" pitchFamily="49" charset="0"/>
                <a:cs typeface="Consolas" panose="020B0609020204030204" pitchFamily="49" charset="0"/>
              </a:rPr>
              <a:t>    }</a:t>
            </a:r>
            <a:br>
              <a:rPr lang="en-US" sz="800" dirty="0">
                <a:latin typeface="Consolas" panose="020B0609020204030204" pitchFamily="49" charset="0"/>
                <a:cs typeface="Consolas" panose="020B0609020204030204" pitchFamily="49" charset="0"/>
              </a:rPr>
            </a:br>
            <a:r>
              <a:rPr lang="en-US" sz="800" dirty="0">
                <a:latin typeface="Consolas" panose="020B0609020204030204" pitchFamily="49" charset="0"/>
                <a:cs typeface="Consolas" panose="020B0609020204030204" pitchFamily="49" charset="0"/>
              </a:rPr>
              <a:t>}</a:t>
            </a:r>
          </a:p>
          <a:p>
            <a:pPr marL="51435" marR="0" lvl="0" indent="0" algn="l" defTabSz="914400" rtl="0" eaLnBrk="1" fontAlgn="auto" latinLnBrk="0" hangingPunct="1">
              <a:lnSpc>
                <a:spcPct val="100000"/>
              </a:lnSpc>
              <a:spcBef>
                <a:spcPts val="0"/>
              </a:spcBef>
              <a:spcAft>
                <a:spcPts val="0"/>
              </a:spcAft>
              <a:buClrTx/>
              <a:buSzPct val="95000"/>
              <a:buFont typeface="Wingdings"/>
              <a:buNone/>
              <a:tabLst/>
              <a:defRPr/>
            </a:pPr>
            <a:endParaRPr kumimoji="0" lang="en-US" sz="800" b="0" i="0" u="none" strike="noStrike" kern="1200" cap="none" spc="0" normalizeH="0" baseline="0" noProof="0">
              <a:ln>
                <a:noFill/>
              </a:ln>
              <a:solidFill>
                <a:prstClr val="black"/>
              </a:solidFill>
              <a:effectLst/>
              <a:uLnTx/>
              <a:uFillTx/>
              <a:latin typeface="Consolas" panose="020B0609020204030204" pitchFamily="49" charset="0"/>
            </a:endParaRPr>
          </a:p>
        </p:txBody>
      </p:sp>
      <p:sp>
        <p:nvSpPr>
          <p:cNvPr id="9" name="Content Placeholder 5">
            <a:extLst>
              <a:ext uri="{FF2B5EF4-FFF2-40B4-BE49-F238E27FC236}">
                <a16:creationId xmlns:a16="http://schemas.microsoft.com/office/drawing/2014/main" id="{C087A023-37E1-518F-FD49-3D6A96F4306E}"/>
              </a:ext>
            </a:extLst>
          </p:cNvPr>
          <p:cNvSpPr txBox="1">
            <a:spLocks/>
          </p:cNvSpPr>
          <p:nvPr/>
        </p:nvSpPr>
        <p:spPr>
          <a:xfrm>
            <a:off x="3891999" y="2321603"/>
            <a:ext cx="2869492" cy="1675620"/>
          </a:xfrm>
          <a:prstGeom prst="rect">
            <a:avLst/>
          </a:prstGeom>
          <a:solidFill>
            <a:sysClr val="window" lastClr="FFFFFF"/>
          </a:solidFill>
          <a:ln>
            <a:solidFill>
              <a:schemeClr val="accent2"/>
            </a:solidFill>
          </a:ln>
          <a:effectLst>
            <a:outerShdw blurRad="127000" dist="63500" dir="2700000" algn="tl" rotWithShape="0">
              <a:prstClr val="black">
                <a:alpha val="40000"/>
              </a:prstClr>
            </a:outerShdw>
          </a:effectLst>
        </p:spPr>
        <p:txBody>
          <a:bodyPr>
            <a:noAutofit/>
          </a:bodyPr>
          <a:lstStyle>
            <a:lvl1pPr marL="308610" indent="-257175" algn="l" rtl="0" eaLnBrk="1" latinLnBrk="0" hangingPunct="1">
              <a:spcBef>
                <a:spcPts val="525"/>
              </a:spcBef>
              <a:buSzPct val="95000"/>
              <a:buFont typeface="Wingdings"/>
              <a:buChar char=""/>
              <a:defRPr sz="1500" kern="1200" spc="0">
                <a:solidFill>
                  <a:schemeClr val="tx1"/>
                </a:solidFill>
                <a:latin typeface="+mn-lt"/>
                <a:ea typeface="+mn-ea"/>
                <a:cs typeface="Arial" pitchFamily="34" charset="0"/>
              </a:defRPr>
            </a:lvl1pPr>
            <a:lvl2pPr marL="555498" indent="-214313" algn="l" rtl="0" eaLnBrk="1" latinLnBrk="0" hangingPunct="1">
              <a:spcBef>
                <a:spcPct val="20000"/>
              </a:spcBef>
              <a:buClr>
                <a:schemeClr val="accent2"/>
              </a:buClr>
              <a:buSzPct val="90000"/>
              <a:buFont typeface="Wingdings"/>
              <a:buChar char=""/>
              <a:defRPr sz="1350" kern="1200" spc="0">
                <a:solidFill>
                  <a:schemeClr val="tx1"/>
                </a:solidFill>
                <a:latin typeface="+mn-lt"/>
                <a:ea typeface="+mn-ea"/>
                <a:cs typeface="Arial" pitchFamily="34" charset="0"/>
              </a:defRPr>
            </a:lvl2pPr>
            <a:lvl3pPr marL="747522" indent="-171450" algn="l" rtl="0" eaLnBrk="1" latinLnBrk="0" hangingPunct="1">
              <a:spcBef>
                <a:spcPct val="20000"/>
              </a:spcBef>
              <a:buClr>
                <a:schemeClr val="accent2"/>
              </a:buClr>
              <a:buFont typeface="Wingdings 2"/>
              <a:buChar char=""/>
              <a:defRPr sz="1200" kern="1200" spc="0">
                <a:solidFill>
                  <a:schemeClr val="tx1"/>
                </a:solidFill>
                <a:latin typeface="+mn-lt"/>
                <a:ea typeface="+mn-ea"/>
                <a:cs typeface="Arial" pitchFamily="34" charset="0"/>
              </a:defRPr>
            </a:lvl3pPr>
            <a:lvl4pPr marL="946404" indent="-171450" algn="l" rtl="0" eaLnBrk="1" latinLnBrk="0" hangingPunct="1">
              <a:spcBef>
                <a:spcPct val="20000"/>
              </a:spcBef>
              <a:buClr>
                <a:schemeClr val="accent3"/>
              </a:buClr>
              <a:buFont typeface="Wingdings 3"/>
              <a:buChar char=""/>
              <a:defRPr sz="1200" kern="1200" spc="0">
                <a:solidFill>
                  <a:schemeClr val="tx1"/>
                </a:solidFill>
                <a:latin typeface="+mn-lt"/>
                <a:ea typeface="+mn-ea"/>
                <a:cs typeface="Arial" pitchFamily="34" charset="0"/>
              </a:defRPr>
            </a:lvl4pPr>
            <a:lvl5pPr marL="1110996" indent="-157734" algn="l" rtl="0" eaLnBrk="1" latinLnBrk="0" hangingPunct="1">
              <a:spcBef>
                <a:spcPct val="20000"/>
              </a:spcBef>
              <a:buClr>
                <a:schemeClr val="accent3"/>
              </a:buClr>
              <a:buFont typeface="Wingdings 2"/>
              <a:buChar char=""/>
              <a:defRPr sz="1050" kern="1200" spc="0">
                <a:solidFill>
                  <a:schemeClr val="tx1"/>
                </a:solidFill>
                <a:latin typeface="+mn-lt"/>
                <a:ea typeface="+mn-ea"/>
                <a:cs typeface="Arial" pitchFamily="34" charset="0"/>
              </a:defRPr>
            </a:lvl5pPr>
            <a:lvl6pPr marL="1282446" indent="-157734" algn="l" rtl="0" eaLnBrk="1" latinLnBrk="0" hangingPunct="1">
              <a:spcBef>
                <a:spcPct val="20000"/>
              </a:spcBef>
              <a:buClr>
                <a:schemeClr val="accent3"/>
              </a:buClr>
              <a:buFont typeface="Wingdings 2"/>
              <a:buChar char=""/>
              <a:defRPr sz="1350" kern="1200">
                <a:solidFill>
                  <a:schemeClr val="tx1"/>
                </a:solidFill>
                <a:latin typeface="+mn-lt"/>
                <a:ea typeface="+mn-ea"/>
                <a:cs typeface="+mn-cs"/>
              </a:defRPr>
            </a:lvl6pPr>
            <a:lvl7pPr marL="1426464"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7pPr>
            <a:lvl8pPr marL="1570482"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8pPr>
            <a:lvl9pPr marL="1714500" indent="-137160" algn="l" rtl="0" eaLnBrk="1" latinLnBrk="0" hangingPunct="1">
              <a:spcBef>
                <a:spcPct val="20000"/>
              </a:spcBef>
              <a:buClr>
                <a:schemeClr val="accent4"/>
              </a:buClr>
              <a:buFont typeface="Wingdings 2"/>
              <a:buChar char=""/>
              <a:defRPr sz="1200" kern="1200">
                <a:solidFill>
                  <a:schemeClr val="tx1"/>
                </a:solidFill>
                <a:latin typeface="+mn-lt"/>
                <a:ea typeface="+mn-ea"/>
                <a:cs typeface="+mn-cs"/>
              </a:defRPr>
            </a:lvl9pPr>
            <a:extLst/>
          </a:lstStyle>
          <a:p>
            <a:pPr marL="51435" indent="0">
              <a:spcBef>
                <a:spcPts val="0"/>
              </a:spcBef>
              <a:buNone/>
            </a:pPr>
            <a:r>
              <a:rPr lang="en-US" sz="900" dirty="0">
                <a:solidFill>
                  <a:srgbClr val="FF9800"/>
                </a:solidFill>
                <a:latin typeface="Consolas" panose="020B0609020204030204" pitchFamily="49" charset="0"/>
                <a:cs typeface="Consolas" panose="020B0609020204030204" pitchFamily="49" charset="0"/>
              </a:rPr>
              <a:t>public</a:t>
            </a:r>
            <a:r>
              <a:rPr lang="en-US" sz="900" i="1" dirty="0">
                <a:solidFill>
                  <a:srgbClr val="FF9800"/>
                </a:solidFill>
                <a:latin typeface="Consolas" panose="020B0609020204030204" pitchFamily="49" charset="0"/>
                <a:cs typeface="Consolas" panose="020B0609020204030204" pitchFamily="49" charset="0"/>
              </a:rPr>
              <a:t> </a:t>
            </a:r>
            <a:r>
              <a:rPr lang="en-US" sz="900">
                <a:solidFill>
                  <a:srgbClr val="0000FF"/>
                </a:solidFill>
                <a:latin typeface="Consolas" panose="020B0609020204030204" pitchFamily="49" charset="0"/>
                <a:cs typeface="Consolas" panose="020B0609020204030204" pitchFamily="49" charset="0"/>
              </a:rPr>
              <a:t>class </a:t>
            </a:r>
            <a:r>
              <a:rPr lang="en-US" sz="900" dirty="0" err="1">
                <a:solidFill>
                  <a:srgbClr val="FF0000"/>
                </a:solidFill>
                <a:latin typeface="Consolas" panose="020B0609020204030204" pitchFamily="49" charset="0"/>
                <a:cs typeface="Consolas" panose="020B0609020204030204" pitchFamily="49" charset="0"/>
              </a:rPr>
              <a:t>Program</a:t>
            </a:r>
            <a:br>
              <a:rPr lang="en-US" sz="900" dirty="0">
                <a:latin typeface="Consolas" panose="020B0609020204030204" pitchFamily="49" charset="0"/>
                <a:cs typeface="Consolas" panose="020B0609020204030204" pitchFamily="49" charset="0"/>
              </a:rPr>
            </a:br>
            <a:r>
              <a:rPr lang="en-US" sz="900" dirty="0">
                <a:latin typeface="Consolas" panose="020B0609020204030204" pitchFamily="49" charset="0"/>
                <a:cs typeface="Consolas" panose="020B0609020204030204" pitchFamily="49" charset="0"/>
              </a:rPr>
              <a:t>{</a:t>
            </a:r>
            <a:endParaRPr lang="en-US" sz="900" i="1" dirty="0">
              <a:solidFill>
                <a:srgbClr val="C00000"/>
              </a:solidFill>
              <a:latin typeface="Consolas" panose="020B0609020204030204" pitchFamily="49" charset="0"/>
            </a:endParaRPr>
          </a:p>
          <a:p>
            <a:pPr marL="51435" indent="0">
              <a:spcBef>
                <a:spcPts val="0"/>
              </a:spcBef>
              <a:buNone/>
            </a:pPr>
            <a:r>
              <a:rPr lang="en-US" sz="900" i="1">
                <a:solidFill>
                  <a:srgbClr val="FF9800"/>
                </a:solidFill>
                <a:latin typeface="Consolas" panose="020B0609020204030204" pitchFamily="49" charset="0"/>
                <a:cs typeface="Consolas" panose="020B0609020204030204" pitchFamily="49" charset="0"/>
              </a:rPr>
              <a:t>    </a:t>
            </a:r>
            <a:r>
              <a:rPr lang="en-US" sz="900" dirty="0">
                <a:solidFill>
                  <a:srgbClr val="FF9800"/>
                </a:solidFill>
                <a:latin typeface="Consolas" panose="020B0609020204030204" pitchFamily="49" charset="0"/>
                <a:cs typeface="Consolas" panose="020B0609020204030204" pitchFamily="49" charset="0"/>
              </a:rPr>
              <a:t>public</a:t>
            </a:r>
            <a:r>
              <a:rPr lang="en-US" sz="900" i="1">
                <a:solidFill>
                  <a:srgbClr val="FF9800"/>
                </a:solidFill>
                <a:latin typeface="Consolas" panose="020B0609020204030204" pitchFamily="49" charset="0"/>
                <a:cs typeface="Consolas" panose="020B0609020204030204" pitchFamily="49" charset="0"/>
              </a:rPr>
              <a:t> </a:t>
            </a:r>
            <a:r>
              <a:rPr lang="en-US" sz="900">
                <a:solidFill>
                  <a:srgbClr val="0432FF"/>
                </a:solidFill>
                <a:latin typeface="Consolas" panose="020B0609020204030204" pitchFamily="49" charset="0"/>
                <a:cs typeface="Consolas" panose="020B0609020204030204" pitchFamily="49" charset="0"/>
              </a:rPr>
              <a:t>static void </a:t>
            </a:r>
            <a:r>
              <a:rPr lang="en-US" sz="900">
                <a:solidFill>
                  <a:srgbClr val="FEA400"/>
                </a:solidFill>
                <a:latin typeface="Consolas" panose="020B0609020204030204" pitchFamily="49" charset="0"/>
                <a:cs typeface="Consolas" panose="020B0609020204030204" pitchFamily="49" charset="0"/>
              </a:rPr>
              <a:t>Main</a:t>
            </a:r>
            <a:r>
              <a:rPr lang="en-US" sz="900" dirty="0">
                <a:latin typeface="Consolas" panose="020B0609020204030204" pitchFamily="49" charset="0"/>
                <a:cs typeface="Consolas" panose="020B0609020204030204" pitchFamily="49" charset="0"/>
              </a:rPr>
              <a:t>(</a:t>
            </a:r>
            <a:r>
              <a:rPr lang="en-US" sz="900">
                <a:solidFill>
                  <a:srgbClr val="0432FF"/>
                </a:solidFill>
                <a:latin typeface="Consolas" panose="020B0609020204030204" pitchFamily="49" charset="0"/>
                <a:cs typeface="Consolas" panose="020B0609020204030204" pitchFamily="49" charset="0"/>
              </a:rPr>
              <a:t>string </a:t>
            </a:r>
            <a:r>
              <a:rPr lang="en-US" sz="900">
                <a:solidFill>
                  <a:srgbClr val="0070C0"/>
                </a:solidFill>
                <a:latin typeface="Consolas" panose="020B0609020204030204" pitchFamily="49" charset="0"/>
              </a:rPr>
              <a:t>args</a:t>
            </a:r>
            <a:r>
              <a:rPr lang="en-US" sz="900" dirty="0">
                <a:latin typeface="Consolas" panose="020B0609020204030204" pitchFamily="49" charset="0"/>
                <a:cs typeface="Consolas" panose="020B0609020204030204" pitchFamily="49" charset="0"/>
              </a:rPr>
              <a:t>) </a:t>
            </a:r>
          </a:p>
          <a:p>
            <a:pPr marL="51435" indent="0">
              <a:spcBef>
                <a:spcPts val="0"/>
              </a:spcBef>
              <a:buNone/>
            </a:pPr>
            <a:r>
              <a:rPr lang="en-US" sz="900">
                <a:latin typeface="Consolas" panose="020B0609020204030204" pitchFamily="49" charset="0"/>
                <a:cs typeface="Consolas" panose="020B0609020204030204" pitchFamily="49" charset="0"/>
              </a:rPr>
              <a:t>    {</a:t>
            </a:r>
          </a:p>
          <a:p>
            <a:pPr marL="51435" indent="0">
              <a:spcBef>
                <a:spcPts val="0"/>
              </a:spcBef>
              <a:buNone/>
            </a:pPr>
            <a:r>
              <a:rPr lang="en-US" sz="900" dirty="0" err="1">
                <a:solidFill>
                  <a:srgbClr val="FF0000"/>
                </a:solidFill>
                <a:latin typeface="Consolas" panose="020B0609020204030204" pitchFamily="49" charset="0"/>
                <a:cs typeface="Consolas" panose="020B0609020204030204" pitchFamily="49" charset="0"/>
              </a:rPr>
              <a:t>        </a:t>
            </a:r>
            <a:r>
              <a:rPr lang="en-US" sz="900" dirty="0" err="1">
                <a:solidFill>
                  <a:srgbClr val="0432FF"/>
                </a:solidFill>
                <a:latin typeface="Consolas" panose="020B0609020204030204" pitchFamily="49" charset="0"/>
                <a:cs typeface="Consolas" panose="020B0609020204030204" pitchFamily="49" charset="0"/>
              </a:rPr>
              <a:t>Fraction</a:t>
            </a:r>
            <a:r>
              <a:rPr lang="en-US" sz="900" dirty="0" err="1">
                <a:solidFill>
                  <a:srgbClr val="FF0000"/>
                </a:solidFill>
                <a:latin typeface="Consolas" panose="020B0609020204030204" pitchFamily="49" charset="0"/>
                <a:cs typeface="Consolas" panose="020B0609020204030204" pitchFamily="49" charset="0"/>
              </a:rPr>
              <a:t> </a:t>
            </a:r>
            <a:r>
              <a:rPr lang="en-US" sz="900" dirty="0" err="1">
                <a:solidFill>
                  <a:srgbClr val="0070C0"/>
                </a:solidFill>
                <a:latin typeface="Consolas" panose="020B0609020204030204" pitchFamily="49" charset="0"/>
                <a:cs typeface="Consolas" panose="020B0609020204030204" pitchFamily="49" charset="0"/>
              </a:rPr>
              <a:t>f1 </a:t>
            </a:r>
            <a:r>
              <a:rPr lang="en-US" sz="900" dirty="0" err="1">
                <a:latin typeface="Consolas" panose="020B0609020204030204" pitchFamily="49" charset="0"/>
                <a:cs typeface="Consolas" panose="020B0609020204030204" pitchFamily="49" charset="0"/>
              </a:rPr>
              <a:t>=</a:t>
            </a:r>
            <a:r>
              <a:rPr lang="en-US" sz="900" dirty="0" err="1">
                <a:solidFill>
                  <a:srgbClr val="0070C0"/>
                </a:solidFill>
                <a:latin typeface="Consolas" panose="020B0609020204030204" pitchFamily="49" charset="0"/>
                <a:cs typeface="Consolas" panose="020B0609020204030204" pitchFamily="49" charset="0"/>
              </a:rPr>
              <a:t> new </a:t>
            </a:r>
            <a:r>
              <a:rPr lang="en-US" sz="900" dirty="0" err="1">
                <a:solidFill>
                  <a:srgbClr val="0432FF"/>
                </a:solidFill>
                <a:latin typeface="Consolas" panose="020B0609020204030204" pitchFamily="49" charset="0"/>
                <a:cs typeface="Consolas" panose="020B0609020204030204" pitchFamily="49" charset="0"/>
              </a:rPr>
              <a:t>Fraction</a:t>
            </a:r>
            <a:r>
              <a:rPr lang="en-US" sz="900" dirty="0">
                <a:latin typeface="Consolas" panose="020B0609020204030204" pitchFamily="49" charset="0"/>
                <a:cs typeface="Consolas" panose="020B0609020204030204" pitchFamily="49" charset="0"/>
              </a:rPr>
              <a:t>(1, 2);</a:t>
            </a:r>
          </a:p>
          <a:p>
            <a:pPr marL="51435" indent="0">
              <a:spcBef>
                <a:spcPts val="0"/>
              </a:spcBef>
              <a:buNone/>
            </a:pPr>
            <a:r>
              <a:rPr lang="en-US" sz="900" dirty="0">
                <a:latin typeface="Consolas" panose="020B0609020204030204" pitchFamily="49" charset="0"/>
                <a:cs typeface="Consolas" panose="020B0609020204030204" pitchFamily="49" charset="0"/>
              </a:rPr>
              <a:t>        </a:t>
            </a:r>
            <a:r>
              <a:rPr lang="en-US" sz="900" dirty="0">
                <a:solidFill>
                  <a:srgbClr val="0432FF"/>
                </a:solidFill>
                <a:latin typeface="Consolas" panose="020B0609020204030204" pitchFamily="49" charset="0"/>
                <a:cs typeface="Consolas" panose="020B0609020204030204" pitchFamily="49" charset="0"/>
              </a:rPr>
              <a:t>double</a:t>
            </a:r>
            <a:r>
              <a:rPr lang="en-US" sz="900" dirty="0">
                <a:latin typeface="Consolas" panose="020B0609020204030204" pitchFamily="49" charset="0"/>
                <a:cs typeface="Consolas" panose="020B0609020204030204" pitchFamily="49" charset="0"/>
              </a:rPr>
              <a:t> d = </a:t>
            </a:r>
            <a:r>
              <a:rPr lang="en-US" sz="900" dirty="0" err="1">
                <a:latin typeface="Consolas" panose="020B0609020204030204" pitchFamily="49" charset="0"/>
                <a:cs typeface="Consolas" panose="020B0609020204030204" pitchFamily="49" charset="0"/>
              </a:rPr>
              <a:t>(</a:t>
            </a:r>
            <a:r>
              <a:rPr lang="en-US" sz="900" dirty="0" err="1">
                <a:solidFill>
                  <a:srgbClr val="0432FF"/>
                </a:solidFill>
                <a:latin typeface="Consolas" panose="020B0609020204030204" pitchFamily="49" charset="0"/>
                <a:cs typeface="Consolas" panose="020B0609020204030204" pitchFamily="49" charset="0"/>
              </a:rPr>
              <a:t>double</a:t>
            </a:r>
            <a:r>
              <a:rPr lang="en-US" sz="900" dirty="0" err="1">
                <a:latin typeface="Consolas" panose="020B0609020204030204" pitchFamily="49" charset="0"/>
                <a:cs typeface="Consolas" panose="020B0609020204030204" pitchFamily="49" charset="0"/>
              </a:rPr>
              <a:t>)</a:t>
            </a:r>
            <a:r>
              <a:rPr lang="en-US" sz="900" dirty="0" err="1">
                <a:solidFill>
                  <a:srgbClr val="0070C0"/>
                </a:solidFill>
                <a:latin typeface="Consolas" panose="020B0609020204030204" pitchFamily="49" charset="0"/>
                <a:cs typeface="Consolas" panose="020B0609020204030204" pitchFamily="49" charset="0"/>
              </a:rPr>
              <a:t>f1</a:t>
            </a:r>
            <a:r>
              <a:rPr lang="en-US" sz="900" dirty="0">
                <a:latin typeface="Consolas" panose="020B0609020204030204" pitchFamily="49" charset="0"/>
                <a:cs typeface="Consolas" panose="020B0609020204030204" pitchFamily="49" charset="0"/>
              </a:rPr>
              <a:t>;</a:t>
            </a:r>
          </a:p>
          <a:p>
            <a:pPr marL="51435" indent="0">
              <a:spcBef>
                <a:spcPts val="0"/>
              </a:spcBef>
              <a:buNone/>
            </a:pPr>
            <a:r>
              <a:rPr lang="en-US" sz="900" dirty="0" err="1">
                <a:solidFill>
                  <a:srgbClr val="0432FF"/>
                </a:solidFill>
                <a:latin typeface="Consolas" panose="020B0609020204030204" pitchFamily="49" charset="0"/>
                <a:cs typeface="Consolas" panose="020B0609020204030204" pitchFamily="49" charset="0"/>
              </a:rPr>
              <a:t>        </a:t>
            </a:r>
          </a:p>
          <a:p>
            <a:pPr marL="51435" indent="0">
              <a:spcBef>
                <a:spcPts val="0"/>
              </a:spcBef>
              <a:buNone/>
            </a:pPr>
            <a:r>
              <a:rPr lang="en-US" sz="900" dirty="0" err="1">
                <a:solidFill>
                  <a:srgbClr val="0432FF"/>
                </a:solidFill>
                <a:latin typeface="Consolas" panose="020B0609020204030204" pitchFamily="49" charset="0"/>
                <a:cs typeface="Consolas" panose="020B0609020204030204" pitchFamily="49" charset="0"/>
              </a:rPr>
              <a:t>        Fraction</a:t>
            </a:r>
            <a:r>
              <a:rPr lang="en-US" sz="900" dirty="0" err="1">
                <a:solidFill>
                  <a:srgbClr val="FF0000"/>
                </a:solidFill>
                <a:latin typeface="Consolas" panose="020B0609020204030204" pitchFamily="49" charset="0"/>
                <a:cs typeface="Consolas" panose="020B0609020204030204" pitchFamily="49" charset="0"/>
              </a:rPr>
              <a:t> </a:t>
            </a:r>
            <a:r>
              <a:rPr lang="en-US" sz="900" dirty="0" err="1">
                <a:solidFill>
                  <a:srgbClr val="0070C0"/>
                </a:solidFill>
                <a:latin typeface="Consolas" panose="020B0609020204030204" pitchFamily="49" charset="0"/>
                <a:cs typeface="Consolas" panose="020B0609020204030204" pitchFamily="49" charset="0"/>
              </a:rPr>
              <a:t>f2 </a:t>
            </a:r>
            <a:r>
              <a:rPr lang="en-US" sz="900" dirty="0" err="1">
                <a:latin typeface="Consolas" panose="020B0609020204030204" pitchFamily="49" charset="0"/>
                <a:cs typeface="Consolas" panose="020B0609020204030204" pitchFamily="49" charset="0"/>
              </a:rPr>
              <a:t>=</a:t>
            </a:r>
            <a:r>
              <a:rPr lang="en-US" sz="900" dirty="0" err="1">
                <a:solidFill>
                  <a:srgbClr val="0070C0"/>
                </a:solidFill>
                <a:latin typeface="Consolas" panose="020B0609020204030204" pitchFamily="49" charset="0"/>
                <a:cs typeface="Consolas" panose="020B0609020204030204" pitchFamily="49" charset="0"/>
              </a:rPr>
              <a:t> </a:t>
            </a:r>
            <a:r>
              <a:rPr lang="en-US" sz="900" dirty="0">
                <a:latin typeface="Consolas" panose="020B0609020204030204" pitchFamily="49" charset="0"/>
                <a:cs typeface="Consolas" panose="020B0609020204030204" pitchFamily="49" charset="0"/>
              </a:rPr>
              <a:t>3;</a:t>
            </a:r>
          </a:p>
          <a:p>
            <a:pPr marL="51435" indent="0">
              <a:spcBef>
                <a:spcPts val="0"/>
              </a:spcBef>
              <a:buNone/>
            </a:pPr>
            <a:endParaRPr lang="en-US" sz="900">
              <a:solidFill>
                <a:srgbClr val="C00000"/>
              </a:solidFill>
              <a:highlight>
                <a:srgbClr val="FFFF00"/>
              </a:highlight>
              <a:latin typeface="Consolas" panose="020B0609020204030204" pitchFamily="49" charset="0"/>
              <a:cs typeface="Consolas" panose="020B0609020204030204" pitchFamily="49" charset="0"/>
            </a:endParaRPr>
          </a:p>
          <a:p>
            <a:pPr marL="51435" indent="0">
              <a:spcBef>
                <a:spcPts val="0"/>
              </a:spcBef>
              <a:buNone/>
            </a:pPr>
            <a:r>
              <a:rPr lang="en-US" sz="900">
                <a:latin typeface="Consolas" panose="020B0609020204030204" pitchFamily="49" charset="0"/>
                <a:cs typeface="Consolas" panose="020B0609020204030204" pitchFamily="49" charset="0"/>
              </a:rPr>
              <a:t>    }</a:t>
            </a:r>
          </a:p>
          <a:p>
            <a:pPr marL="51435" indent="0">
              <a:spcBef>
                <a:spcPts val="0"/>
              </a:spcBef>
              <a:buNone/>
            </a:pPr>
            <a:r>
              <a:rPr lang="en-US" sz="900" dirty="0">
                <a:latin typeface="Consolas" panose="020B0609020204030204" pitchFamily="49" charset="0"/>
                <a:cs typeface="Consolas" panose="020B0609020204030204" pitchFamily="49" charset="0"/>
              </a:rPr>
              <a:t>}</a:t>
            </a:r>
          </a:p>
          <a:p>
            <a:pPr marL="51435" marR="0" lvl="0" indent="0" algn="l" defTabSz="914400" rtl="0" eaLnBrk="1" fontAlgn="auto" latinLnBrk="0" hangingPunct="1">
              <a:lnSpc>
                <a:spcPct val="100000"/>
              </a:lnSpc>
              <a:spcBef>
                <a:spcPts val="0"/>
              </a:spcBef>
              <a:spcAft>
                <a:spcPts val="0"/>
              </a:spcAft>
              <a:buClrTx/>
              <a:buSzPct val="95000"/>
              <a:buFont typeface="Wingdings"/>
              <a:buNone/>
              <a:tabLst/>
              <a:defRPr/>
            </a:pPr>
            <a:endParaRPr kumimoji="0" lang="en-US" sz="900" b="0" i="0" u="none" strike="noStrike" kern="1200" cap="none" spc="0" normalizeH="0" baseline="0" noProof="0">
              <a:ln>
                <a:noFill/>
              </a:ln>
              <a:solidFill>
                <a:prstClr val="black"/>
              </a:solidFill>
              <a:effectLst/>
              <a:uLnTx/>
              <a:uFillTx/>
              <a:latin typeface="Consolas" panose="020B0609020204030204" pitchFamily="49" charset="0"/>
            </a:endParaRPr>
          </a:p>
        </p:txBody>
      </p:sp>
      <p:cxnSp>
        <p:nvCxnSpPr>
          <p:cNvPr id="6" name="Straight Arrow Connector 5">
            <a:extLst>
              <a:ext uri="{FF2B5EF4-FFF2-40B4-BE49-F238E27FC236}">
                <a16:creationId xmlns:a16="http://schemas.microsoft.com/office/drawing/2014/main" id="{B6D4E404-1AC9-E85A-8A0E-5E10D46BB048}"/>
              </a:ext>
            </a:extLst>
          </p:cNvPr>
          <p:cNvCxnSpPr>
            <a:cxnSpLocks/>
          </p:cNvCxnSpPr>
          <p:nvPr/>
        </p:nvCxnSpPr>
        <p:spPr>
          <a:xfrm flipH="1">
            <a:off x="3323063" y="3159413"/>
            <a:ext cx="1182030" cy="754665"/>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9D246C0F-D3AB-020F-8F54-C7D072C940D7}"/>
              </a:ext>
            </a:extLst>
          </p:cNvPr>
          <p:cNvCxnSpPr>
            <a:cxnSpLocks/>
          </p:cNvCxnSpPr>
          <p:nvPr/>
        </p:nvCxnSpPr>
        <p:spPr>
          <a:xfrm flipH="1">
            <a:off x="3323063" y="3431543"/>
            <a:ext cx="1182030" cy="939735"/>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21721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strips(down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strips(downLeft)">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B75EB-42E3-C744-9CAF-7D2DB53CDAC0}"/>
              </a:ext>
            </a:extLst>
          </p:cNvPr>
          <p:cNvSpPr>
            <a:spLocks noGrp="1"/>
          </p:cNvSpPr>
          <p:nvPr>
            <p:ph type="title"/>
          </p:nvPr>
        </p:nvSpPr>
        <p:spPr/>
        <p:txBody>
          <a:bodyPr/>
          <a:lstStyle/>
          <a:p>
            <a:r>
              <a:rPr lang="en-VN"/>
              <a:t>Các đặc trưng của OOP</a:t>
            </a:r>
          </a:p>
        </p:txBody>
      </p:sp>
      <p:sp>
        <p:nvSpPr>
          <p:cNvPr id="10" name="Slide Number Placeholder 9">
            <a:extLst>
              <a:ext uri="{FF2B5EF4-FFF2-40B4-BE49-F238E27FC236}">
                <a16:creationId xmlns:a16="http://schemas.microsoft.com/office/drawing/2014/main" id="{E0492333-E1FD-0743-A73D-1995560B0D93}"/>
              </a:ext>
            </a:extLst>
          </p:cNvPr>
          <p:cNvSpPr>
            <a:spLocks noGrp="1"/>
          </p:cNvSpPr>
          <p:nvPr>
            <p:ph type="sldNum" idx="12"/>
          </p:nvPr>
        </p:nvSpPr>
        <p:spPr/>
        <p:txBody>
          <a:bodyPr/>
          <a:lstStyle/>
          <a:p>
            <a:fld id="{00000000-1234-1234-1234-123412341234}" type="slidenum">
              <a:rPr lang="en"/>
              <a:pPr/>
              <a:t>40</a:t>
            </a:fld>
            <a:endParaRPr lang="en"/>
          </a:p>
        </p:txBody>
      </p:sp>
      <p:pic>
        <p:nvPicPr>
          <p:cNvPr id="1026" name="Picture 2" descr="OOP Concepts in Java | CodingNomads">
            <a:extLst>
              <a:ext uri="{FF2B5EF4-FFF2-40B4-BE49-F238E27FC236}">
                <a16:creationId xmlns:a16="http://schemas.microsoft.com/office/drawing/2014/main" id="{914D7E81-53D4-D44C-AA92-08F1787FDB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89074" y="1356648"/>
            <a:ext cx="3279852" cy="327985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89FF0A7F-E6EE-FD49-B0C6-8E1F49B3352F}"/>
              </a:ext>
            </a:extLst>
          </p:cNvPr>
          <p:cNvSpPr txBox="1"/>
          <p:nvPr/>
        </p:nvSpPr>
        <p:spPr>
          <a:xfrm>
            <a:off x="2337572" y="1460811"/>
            <a:ext cx="665567" cy="861774"/>
          </a:xfrm>
          <a:prstGeom prst="rect">
            <a:avLst/>
          </a:prstGeom>
          <a:noFill/>
        </p:spPr>
        <p:txBody>
          <a:bodyPr wrap="none" rtlCol="0">
            <a:spAutoFit/>
          </a:bodyPr>
          <a:lstStyle/>
          <a:p>
            <a:r>
              <a:rPr lang="en-VN" sz="5000" b="1">
                <a:solidFill>
                  <a:srgbClr val="C00000"/>
                </a:solidFill>
                <a:latin typeface="Roboto" panose="02000000000000000000" pitchFamily="2" charset="0"/>
                <a:ea typeface="Roboto" panose="02000000000000000000" pitchFamily="2" charset="0"/>
              </a:rPr>
              <a:t>✓</a:t>
            </a:r>
          </a:p>
        </p:txBody>
      </p:sp>
      <p:sp>
        <p:nvSpPr>
          <p:cNvPr id="6" name="TextBox 5">
            <a:extLst>
              <a:ext uri="{FF2B5EF4-FFF2-40B4-BE49-F238E27FC236}">
                <a16:creationId xmlns:a16="http://schemas.microsoft.com/office/drawing/2014/main" id="{D3765E8E-76AE-C545-AB74-462F6AAF2B06}"/>
              </a:ext>
            </a:extLst>
          </p:cNvPr>
          <p:cNvSpPr txBox="1"/>
          <p:nvPr/>
        </p:nvSpPr>
        <p:spPr>
          <a:xfrm>
            <a:off x="3939631" y="1460811"/>
            <a:ext cx="665567" cy="861774"/>
          </a:xfrm>
          <a:prstGeom prst="rect">
            <a:avLst/>
          </a:prstGeom>
          <a:noFill/>
        </p:spPr>
        <p:txBody>
          <a:bodyPr wrap="none" rtlCol="0">
            <a:spAutoFit/>
          </a:bodyPr>
          <a:lstStyle/>
          <a:p>
            <a:r>
              <a:rPr lang="en-VN" sz="5000" b="1">
                <a:solidFill>
                  <a:srgbClr val="C00000"/>
                </a:solidFill>
                <a:latin typeface="Roboto" panose="02000000000000000000" pitchFamily="2" charset="0"/>
                <a:ea typeface="Roboto" panose="02000000000000000000" pitchFamily="2" charset="0"/>
              </a:rPr>
              <a:t>✓</a:t>
            </a:r>
          </a:p>
        </p:txBody>
      </p:sp>
      <p:sp>
        <p:nvSpPr>
          <p:cNvPr id="7" name="TextBox 6">
            <a:extLst>
              <a:ext uri="{FF2B5EF4-FFF2-40B4-BE49-F238E27FC236}">
                <a16:creationId xmlns:a16="http://schemas.microsoft.com/office/drawing/2014/main" id="{532F08A5-4F09-9537-8ED5-E6AC6B2D25F2}"/>
              </a:ext>
            </a:extLst>
          </p:cNvPr>
          <p:cNvSpPr txBox="1"/>
          <p:nvPr/>
        </p:nvSpPr>
        <p:spPr>
          <a:xfrm>
            <a:off x="3939630" y="2996574"/>
            <a:ext cx="665567" cy="861774"/>
          </a:xfrm>
          <a:prstGeom prst="rect">
            <a:avLst/>
          </a:prstGeom>
          <a:noFill/>
        </p:spPr>
        <p:txBody>
          <a:bodyPr wrap="none" rtlCol="0">
            <a:spAutoFit/>
          </a:bodyPr>
          <a:lstStyle/>
          <a:p>
            <a:r>
              <a:rPr lang="en-VN" sz="5000" b="1">
                <a:solidFill>
                  <a:srgbClr val="C00000"/>
                </a:solidFill>
                <a:latin typeface="Roboto" panose="02000000000000000000" pitchFamily="2" charset="0"/>
                <a:ea typeface="Roboto" panose="02000000000000000000" pitchFamily="2" charset="0"/>
              </a:rPr>
              <a:t>✓</a:t>
            </a:r>
          </a:p>
        </p:txBody>
      </p:sp>
      <p:sp>
        <p:nvSpPr>
          <p:cNvPr id="8" name="TextBox 7">
            <a:extLst>
              <a:ext uri="{FF2B5EF4-FFF2-40B4-BE49-F238E27FC236}">
                <a16:creationId xmlns:a16="http://schemas.microsoft.com/office/drawing/2014/main" id="{FE85B328-4407-B8D8-5076-D1DFE3FA0B4C}"/>
              </a:ext>
            </a:extLst>
          </p:cNvPr>
          <p:cNvSpPr txBox="1"/>
          <p:nvPr/>
        </p:nvSpPr>
        <p:spPr>
          <a:xfrm>
            <a:off x="2337572" y="2996574"/>
            <a:ext cx="665567" cy="861774"/>
          </a:xfrm>
          <a:prstGeom prst="rect">
            <a:avLst/>
          </a:prstGeom>
          <a:noFill/>
        </p:spPr>
        <p:txBody>
          <a:bodyPr wrap="none" rtlCol="0">
            <a:spAutoFit/>
          </a:bodyPr>
          <a:lstStyle/>
          <a:p>
            <a:r>
              <a:rPr lang="en-VN" sz="5000" b="1">
                <a:solidFill>
                  <a:srgbClr val="C00000"/>
                </a:solidFill>
                <a:latin typeface="Roboto" panose="02000000000000000000" pitchFamily="2" charset="0"/>
                <a:ea typeface="Roboto" panose="02000000000000000000" pitchFamily="2" charset="0"/>
              </a:rPr>
              <a:t>✓</a:t>
            </a:r>
          </a:p>
        </p:txBody>
      </p:sp>
    </p:spTree>
    <p:extLst>
      <p:ext uri="{BB962C8B-B14F-4D97-AF65-F5344CB8AC3E}">
        <p14:creationId xmlns:p14="http://schemas.microsoft.com/office/powerpoint/2010/main" val="115362553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8707A-DF9C-7442-AA8B-3854934550D4}"/>
              </a:ext>
            </a:extLst>
          </p:cNvPr>
          <p:cNvSpPr>
            <a:spLocks noGrp="1"/>
          </p:cNvSpPr>
          <p:nvPr>
            <p:ph type="ctrTitle"/>
          </p:nvPr>
        </p:nvSpPr>
        <p:spPr/>
        <p:txBody>
          <a:bodyPr/>
          <a:lstStyle/>
          <a:p>
            <a:r>
              <a:rPr lang="en-US"/>
              <a:t>BÀI TẬP VẬN DỤNG</a:t>
            </a:r>
            <a:endParaRPr lang="en-VN"/>
          </a:p>
        </p:txBody>
      </p:sp>
      <p:sp>
        <p:nvSpPr>
          <p:cNvPr id="5" name="Google Shape;224;p14">
            <a:extLst>
              <a:ext uri="{FF2B5EF4-FFF2-40B4-BE49-F238E27FC236}">
                <a16:creationId xmlns:a16="http://schemas.microsoft.com/office/drawing/2014/main" id="{0DE51CAE-68FF-8440-AB6F-0825A96EDEA2}"/>
              </a:ext>
            </a:extLst>
          </p:cNvPr>
          <p:cNvSpPr txBox="1"/>
          <p:nvPr/>
        </p:nvSpPr>
        <p:spPr>
          <a:xfrm>
            <a:off x="347644" y="642938"/>
            <a:ext cx="1636200" cy="2352150"/>
          </a:xfrm>
          <a:prstGeom prst="rect">
            <a:avLst/>
          </a:prstGeom>
          <a:noFill/>
          <a:ln>
            <a:noFill/>
          </a:ln>
        </p:spPr>
        <p:txBody>
          <a:bodyPr spcFirstLastPara="1" wrap="square" lIns="68569" tIns="68569" rIns="68569" bIns="68569" anchor="b" anchorCtr="0">
            <a:noAutofit/>
          </a:bodyPr>
          <a:lstStyle/>
          <a:p>
            <a:r>
              <a:rPr lang="en" sz="9000" b="1">
                <a:solidFill>
                  <a:srgbClr val="3F5378"/>
                </a:solidFill>
                <a:latin typeface="Roboto Condensed"/>
                <a:ea typeface="Roboto Condensed"/>
                <a:cs typeface="Roboto Condensed"/>
                <a:sym typeface="Roboto Condensed"/>
              </a:rPr>
              <a:t>3</a:t>
            </a:r>
            <a:endParaRPr sz="2250" b="1">
              <a:solidFill>
                <a:srgbClr val="3F5378"/>
              </a:solidFill>
              <a:latin typeface="Roboto Condensed"/>
              <a:ea typeface="Roboto Condensed"/>
              <a:cs typeface="Roboto Condensed"/>
              <a:sym typeface="Roboto Condensed"/>
            </a:endParaRPr>
          </a:p>
        </p:txBody>
      </p:sp>
      <p:sp>
        <p:nvSpPr>
          <p:cNvPr id="3" name="Slide Number Placeholder 2">
            <a:extLst>
              <a:ext uri="{FF2B5EF4-FFF2-40B4-BE49-F238E27FC236}">
                <a16:creationId xmlns:a16="http://schemas.microsoft.com/office/drawing/2014/main" id="{3FA172B4-5E5B-0A46-B00A-105E404787DB}"/>
              </a:ext>
            </a:extLst>
          </p:cNvPr>
          <p:cNvSpPr>
            <a:spLocks noGrp="1"/>
          </p:cNvSpPr>
          <p:nvPr>
            <p:ph type="sldNum" idx="12"/>
          </p:nvPr>
        </p:nvSpPr>
        <p:spPr/>
        <p:txBody>
          <a:bodyPr/>
          <a:lstStyle/>
          <a:p>
            <a:fld id="{00000000-1234-1234-1234-123412341234}" type="slidenum">
              <a:rPr lang="en"/>
              <a:pPr/>
              <a:t>41</a:t>
            </a:fld>
            <a:endParaRPr lang="en"/>
          </a:p>
        </p:txBody>
      </p:sp>
    </p:spTree>
    <p:extLst>
      <p:ext uri="{BB962C8B-B14F-4D97-AF65-F5344CB8AC3E}">
        <p14:creationId xmlns:p14="http://schemas.microsoft.com/office/powerpoint/2010/main" val="20281596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B75EB-42E3-C744-9CAF-7D2DB53CDAC0}"/>
              </a:ext>
            </a:extLst>
          </p:cNvPr>
          <p:cNvSpPr>
            <a:spLocks noGrp="1"/>
          </p:cNvSpPr>
          <p:nvPr>
            <p:ph type="title"/>
          </p:nvPr>
        </p:nvSpPr>
        <p:spPr/>
        <p:txBody>
          <a:bodyPr/>
          <a:lstStyle/>
          <a:p>
            <a:r>
              <a:rPr lang="en-VN"/>
              <a:t>Bài tập vận dụng</a:t>
            </a:r>
          </a:p>
        </p:txBody>
      </p:sp>
      <p:sp>
        <p:nvSpPr>
          <p:cNvPr id="3" name="Text Placeholder 2">
            <a:extLst>
              <a:ext uri="{FF2B5EF4-FFF2-40B4-BE49-F238E27FC236}">
                <a16:creationId xmlns:a16="http://schemas.microsoft.com/office/drawing/2014/main" id="{915ED961-82CE-F140-B979-1794E0DE9605}"/>
              </a:ext>
            </a:extLst>
          </p:cNvPr>
          <p:cNvSpPr>
            <a:spLocks noGrp="1"/>
          </p:cNvSpPr>
          <p:nvPr>
            <p:ph type="body" idx="1"/>
          </p:nvPr>
        </p:nvSpPr>
        <p:spPr>
          <a:xfrm>
            <a:off x="633581" y="1342240"/>
            <a:ext cx="5637694" cy="3145500"/>
          </a:xfrm>
        </p:spPr>
        <p:txBody>
          <a:bodyPr/>
          <a:lstStyle/>
          <a:p>
            <a:pPr algn="just">
              <a:buSzPct val="120000"/>
              <a:buBlip>
                <a:blip r:embed="rId3"/>
              </a:buBlip>
            </a:pPr>
            <a:r>
              <a:rPr lang="en-VN" sz="1800" b="1"/>
              <a:t>Bài tập: </a:t>
            </a:r>
            <a:r>
              <a:rPr lang="en-VN" sz="1800">
                <a:solidFill>
                  <a:schemeClr val="tx1"/>
                </a:solidFill>
              </a:rPr>
              <a:t>Cài đặt class</a:t>
            </a:r>
            <a:r>
              <a:rPr lang="en-VN" sz="1800" b="1">
                <a:solidFill>
                  <a:schemeClr val="accent5"/>
                </a:solidFill>
              </a:rPr>
              <a:t> </a:t>
            </a:r>
          </a:p>
          <a:p>
            <a:pPr marL="57150" indent="0" algn="just">
              <a:buSzPct val="120000"/>
              <a:buNone/>
            </a:pPr>
            <a:r>
              <a:rPr lang="en-VN" sz="1800" b="1">
                <a:solidFill>
                  <a:srgbClr val="C00000"/>
                </a:solidFill>
              </a:rPr>
              <a:t>Fraction </a:t>
            </a:r>
            <a:r>
              <a:rPr lang="en-VN" sz="1800">
                <a:solidFill>
                  <a:schemeClr val="tx1"/>
                </a:solidFill>
              </a:rPr>
              <a:t>và</a:t>
            </a:r>
            <a:r>
              <a:rPr lang="en-VN" sz="1800" b="1">
                <a:solidFill>
                  <a:srgbClr val="C00000"/>
                </a:solidFill>
              </a:rPr>
              <a:t> MixedFraction</a:t>
            </a:r>
            <a:endParaRPr lang="en-VN" sz="1800" b="1">
              <a:solidFill>
                <a:schemeClr val="accent5"/>
              </a:solidFill>
            </a:endParaRPr>
          </a:p>
        </p:txBody>
      </p:sp>
      <p:sp>
        <p:nvSpPr>
          <p:cNvPr id="5" name="Slide Number Placeholder 4">
            <a:extLst>
              <a:ext uri="{FF2B5EF4-FFF2-40B4-BE49-F238E27FC236}">
                <a16:creationId xmlns:a16="http://schemas.microsoft.com/office/drawing/2014/main" id="{E440C1F2-5D15-8543-82EE-64BE9186FE82}"/>
              </a:ext>
            </a:extLst>
          </p:cNvPr>
          <p:cNvSpPr>
            <a:spLocks noGrp="1"/>
          </p:cNvSpPr>
          <p:nvPr>
            <p:ph type="sldNum" idx="12"/>
          </p:nvPr>
        </p:nvSpPr>
        <p:spPr/>
        <p:txBody>
          <a:bodyPr/>
          <a:lstStyle/>
          <a:p>
            <a:fld id="{00000000-1234-1234-1234-123412341234}" type="slidenum">
              <a:rPr lang="en"/>
              <a:pPr/>
              <a:t>42</a:t>
            </a:fld>
            <a:endParaRPr lang="en"/>
          </a:p>
        </p:txBody>
      </p:sp>
      <p:graphicFrame>
        <p:nvGraphicFramePr>
          <p:cNvPr id="6" name="Table 5">
            <a:extLst>
              <a:ext uri="{FF2B5EF4-FFF2-40B4-BE49-F238E27FC236}">
                <a16:creationId xmlns:a16="http://schemas.microsoft.com/office/drawing/2014/main" id="{6D7265E1-5BD3-A645-9D84-92FA8AAEA24C}"/>
              </a:ext>
            </a:extLst>
          </p:cNvPr>
          <p:cNvGraphicFramePr>
            <a:graphicFrameLocks noGrp="1"/>
          </p:cNvGraphicFramePr>
          <p:nvPr>
            <p:extLst>
              <p:ext uri="{D42A27DB-BD31-4B8C-83A1-F6EECF244321}">
                <p14:modId xmlns:p14="http://schemas.microsoft.com/office/powerpoint/2010/main" val="4146147989"/>
              </p:ext>
            </p:extLst>
          </p:nvPr>
        </p:nvGraphicFramePr>
        <p:xfrm>
          <a:off x="3817722" y="811706"/>
          <a:ext cx="2746916" cy="2560320"/>
        </p:xfrm>
        <a:graphic>
          <a:graphicData uri="http://schemas.openxmlformats.org/drawingml/2006/table">
            <a:tbl>
              <a:tblPr firstRow="1" bandRow="1">
                <a:tableStyleId>{E27665BA-8202-44FC-AD62-C9F0E3EA811A}</a:tableStyleId>
              </a:tblPr>
              <a:tblGrid>
                <a:gridCol w="2746916">
                  <a:extLst>
                    <a:ext uri="{9D8B030D-6E8A-4147-A177-3AD203B41FA5}">
                      <a16:colId xmlns:a16="http://schemas.microsoft.com/office/drawing/2014/main" val="383870353"/>
                    </a:ext>
                  </a:extLst>
                </a:gridCol>
              </a:tblGrid>
              <a:tr h="236488">
                <a:tc>
                  <a:txBody>
                    <a:bodyPr/>
                    <a:lstStyle/>
                    <a:p>
                      <a:pPr algn="ctr"/>
                      <a:r>
                        <a:rPr lang="en-VN" sz="1000" b="1">
                          <a:solidFill>
                            <a:srgbClr val="C00000"/>
                          </a:solidFill>
                          <a:latin typeface="Roboto" panose="02000000000000000000" pitchFamily="2" charset="0"/>
                          <a:ea typeface="Roboto" panose="02000000000000000000" pitchFamily="2" charset="0"/>
                        </a:rPr>
                        <a:t>Fraction</a:t>
                      </a:r>
                    </a:p>
                  </a:txBody>
                  <a:tcPr anchor="ctr">
                    <a:solidFill>
                      <a:schemeClr val="accent5">
                        <a:lumMod val="20000"/>
                        <a:lumOff val="80000"/>
                      </a:schemeClr>
                    </a:solidFill>
                  </a:tcPr>
                </a:tc>
                <a:extLst>
                  <a:ext uri="{0D108BD9-81ED-4DB2-BD59-A6C34878D82A}">
                    <a16:rowId xmlns:a16="http://schemas.microsoft.com/office/drawing/2014/main" val="626105754"/>
                  </a:ext>
                </a:extLst>
              </a:tr>
              <a:tr h="384293">
                <a:tc>
                  <a:txBody>
                    <a:bodyPr/>
                    <a:lstStyle/>
                    <a:p>
                      <a:pPr marL="171450" indent="-171450">
                        <a:buSzPct val="150000"/>
                        <a:buFont typeface=".PingFang SC Regular"/>
                        <a:buChar char="﹟"/>
                      </a:pPr>
                      <a:r>
                        <a:rPr lang="en-VN"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numerator</a:t>
                      </a:r>
                      <a:r>
                        <a:rPr lang="en-VN" sz="1000">
                          <a:latin typeface="Roboto" panose="02000000000000000000" pitchFamily="2" charset="0"/>
                          <a:ea typeface="Roboto" panose="02000000000000000000" pitchFamily="2" charset="0"/>
                        </a:rPr>
                        <a:t>: </a:t>
                      </a:r>
                      <a:r>
                        <a:rPr lang="en-VN" sz="1000">
                          <a:solidFill>
                            <a:srgbClr val="0432FF"/>
                          </a:solidFill>
                          <a:latin typeface="Roboto" panose="02000000000000000000" pitchFamily="2" charset="0"/>
                          <a:ea typeface="Roboto" panose="02000000000000000000" pitchFamily="2" charset="0"/>
                        </a:rPr>
                        <a:t>int</a:t>
                      </a:r>
                    </a:p>
                    <a:p>
                      <a:pPr marL="171450" indent="-171450">
                        <a:buSzPct val="150000"/>
                        <a:buFont typeface=".PingFang SC Regular"/>
                        <a:buChar char="﹟"/>
                      </a:pPr>
                      <a:r>
                        <a:rPr lang="en-US"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denominator</a:t>
                      </a:r>
                      <a:r>
                        <a:rPr lang="en-VN" sz="1000">
                          <a:latin typeface="Roboto" panose="02000000000000000000" pitchFamily="2" charset="0"/>
                          <a:ea typeface="Roboto" panose="02000000000000000000" pitchFamily="2" charset="0"/>
                        </a:rPr>
                        <a:t>: </a:t>
                      </a:r>
                      <a:r>
                        <a:rPr lang="en-VN" sz="1000">
                          <a:solidFill>
                            <a:srgbClr val="0432FF"/>
                          </a:solidFill>
                          <a:latin typeface="Roboto" panose="02000000000000000000" pitchFamily="2" charset="0"/>
                          <a:ea typeface="Roboto" panose="02000000000000000000" pitchFamily="2" charset="0"/>
                        </a:rPr>
                        <a:t>int</a:t>
                      </a:r>
                    </a:p>
                  </a:txBody>
                  <a:tcPr>
                    <a:solidFill>
                      <a:schemeClr val="bg1"/>
                    </a:solidFill>
                  </a:tcPr>
                </a:tc>
                <a:extLst>
                  <a:ext uri="{0D108BD9-81ED-4DB2-BD59-A6C34878D82A}">
                    <a16:rowId xmlns:a16="http://schemas.microsoft.com/office/drawing/2014/main" val="4123102662"/>
                  </a:ext>
                </a:extLst>
              </a:tr>
              <a:tr h="1690164">
                <a:tc>
                  <a:txBody>
                    <a:bodyPr/>
                    <a:lstStyle/>
                    <a:p>
                      <a:pPr marL="171450" marR="0" lvl="0" indent="-171450" algn="l" defTabSz="914400" rtl="0" eaLnBrk="1" fontAlgn="auto" latinLnBrk="0" hangingPunct="1">
                        <a:lnSpc>
                          <a:spcPct val="100000"/>
                        </a:lnSpc>
                        <a:spcBef>
                          <a:spcPts val="0"/>
                        </a:spcBef>
                        <a:spcAft>
                          <a:spcPts val="0"/>
                        </a:spcAft>
                        <a:buClr>
                          <a:srgbClr val="000000"/>
                        </a:buClr>
                        <a:buSzPct val="180000"/>
                        <a:buFont typeface=".PingFang SC Regular"/>
                        <a:buChar char="﹢"/>
                        <a:tabLst/>
                        <a:defRPr/>
                      </a:pPr>
                      <a:r>
                        <a:rPr lang="en-VN" sz="1000" b="0"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rPr>
                        <a:t>Fraction</a:t>
                      </a:r>
                      <a:r>
                        <a:rPr lang="en-VN" sz="10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a:t>
                      </a:r>
                    </a:p>
                    <a:p>
                      <a:pPr marL="171450" marR="0" lvl="0" indent="-171450" algn="l" defTabSz="914400" rtl="0" eaLnBrk="1" fontAlgn="auto" latinLnBrk="0" hangingPunct="1">
                        <a:lnSpc>
                          <a:spcPct val="100000"/>
                        </a:lnSpc>
                        <a:spcBef>
                          <a:spcPts val="0"/>
                        </a:spcBef>
                        <a:spcAft>
                          <a:spcPts val="0"/>
                        </a:spcAft>
                        <a:buClr>
                          <a:srgbClr val="000000"/>
                        </a:buClr>
                        <a:buSzPct val="180000"/>
                        <a:buFont typeface=".PingFang SC Regular"/>
                        <a:buChar char="﹢"/>
                        <a:tabLst/>
                        <a:defRPr/>
                      </a:pPr>
                      <a:r>
                        <a:rPr lang="en-VN" sz="1000" b="0"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rPr>
                        <a:t>Fraction</a:t>
                      </a:r>
                      <a:r>
                        <a:rPr lang="en-VN" sz="10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a:t>
                      </a:r>
                      <a:r>
                        <a:rPr lang="en-VN" sz="1000">
                          <a:solidFill>
                            <a:srgbClr val="0432FF"/>
                          </a:solidFill>
                          <a:latin typeface="Roboto" panose="02000000000000000000" pitchFamily="2" charset="0"/>
                          <a:ea typeface="Roboto" panose="02000000000000000000" pitchFamily="2" charset="0"/>
                        </a:rPr>
                        <a:t>int </a:t>
                      </a:r>
                      <a:r>
                        <a:rPr lang="en-VN"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numerator</a:t>
                      </a:r>
                      <a:r>
                        <a:rPr lang="en-VN" sz="10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a:t>
                      </a:r>
                      <a:r>
                        <a:rPr lang="en-VN"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 </a:t>
                      </a:r>
                      <a:r>
                        <a:rPr lang="en-VN" sz="1000">
                          <a:solidFill>
                            <a:srgbClr val="0432FF"/>
                          </a:solidFill>
                          <a:latin typeface="Roboto" panose="02000000000000000000" pitchFamily="2" charset="0"/>
                          <a:ea typeface="Roboto" panose="02000000000000000000" pitchFamily="2" charset="0"/>
                        </a:rPr>
                        <a:t>int </a:t>
                      </a:r>
                      <a:r>
                        <a:rPr lang="en-VN"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denominator</a:t>
                      </a:r>
                      <a:r>
                        <a:rPr lang="en-VN" sz="10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a:t>
                      </a:r>
                    </a:p>
                    <a:p>
                      <a:pPr marL="171450" marR="0" lvl="0" indent="-171450" algn="l" defTabSz="914400" rtl="0" eaLnBrk="1" fontAlgn="auto" latinLnBrk="0" hangingPunct="1">
                        <a:lnSpc>
                          <a:spcPct val="100000"/>
                        </a:lnSpc>
                        <a:spcBef>
                          <a:spcPts val="0"/>
                        </a:spcBef>
                        <a:spcAft>
                          <a:spcPts val="0"/>
                        </a:spcAft>
                        <a:buClr>
                          <a:srgbClr val="000000"/>
                        </a:buClr>
                        <a:buSzPct val="180000"/>
                        <a:buFont typeface=".PingFang SC Regular"/>
                        <a:buChar char="﹢"/>
                        <a:tabLst/>
                        <a:defRPr/>
                      </a:pPr>
                      <a:r>
                        <a:rPr lang="en-VN" sz="1000" b="0"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rPr>
                        <a:t>Fraction</a:t>
                      </a:r>
                      <a:r>
                        <a:rPr lang="en-VN" sz="10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a:t>
                      </a:r>
                      <a:r>
                        <a:rPr lang="en-VN" sz="1000">
                          <a:solidFill>
                            <a:srgbClr val="0432FF"/>
                          </a:solidFill>
                          <a:latin typeface="Roboto" panose="02000000000000000000" pitchFamily="2" charset="0"/>
                          <a:ea typeface="Roboto" panose="02000000000000000000" pitchFamily="2" charset="0"/>
                        </a:rPr>
                        <a:t>int </a:t>
                      </a:r>
                      <a:r>
                        <a:rPr lang="en-VN"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numerator</a:t>
                      </a:r>
                      <a:r>
                        <a:rPr lang="en-VN" sz="10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a:t>
                      </a:r>
                    </a:p>
                    <a:p>
                      <a:pPr marL="171450" marR="0" lvl="0" indent="-171450" algn="l" defTabSz="914400" rtl="0" eaLnBrk="1" fontAlgn="auto" latinLnBrk="0" hangingPunct="1">
                        <a:lnSpc>
                          <a:spcPct val="100000"/>
                        </a:lnSpc>
                        <a:spcBef>
                          <a:spcPts val="0"/>
                        </a:spcBef>
                        <a:spcAft>
                          <a:spcPts val="0"/>
                        </a:spcAft>
                        <a:buClr>
                          <a:srgbClr val="000000"/>
                        </a:buClr>
                        <a:buSzPct val="180000"/>
                        <a:buFont typeface=".PingFang SC Regular"/>
                        <a:buChar char="﹢"/>
                        <a:tabLst/>
                        <a:defRPr/>
                      </a:pPr>
                      <a:r>
                        <a:rPr lang="en-VN" sz="1000" b="0"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rPr>
                        <a:t>Fraction</a:t>
                      </a:r>
                      <a:r>
                        <a:rPr lang="en-VN" sz="10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a:t>
                      </a:r>
                      <a:r>
                        <a:rPr lang="en-VN" sz="1000">
                          <a:solidFill>
                            <a:srgbClr val="0432FF"/>
                          </a:solidFill>
                          <a:latin typeface="Roboto" panose="02000000000000000000" pitchFamily="2" charset="0"/>
                          <a:ea typeface="Roboto" panose="02000000000000000000" pitchFamily="2" charset="0"/>
                        </a:rPr>
                        <a:t>Fraction </a:t>
                      </a:r>
                      <a:r>
                        <a:rPr lang="en-VN"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f</a:t>
                      </a:r>
                      <a:r>
                        <a:rPr lang="en-VN" sz="10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a:t>
                      </a:r>
                    </a:p>
                    <a:p>
                      <a:pPr marL="171450" marR="0" lvl="0" indent="-171450" algn="l" defTabSz="914400" rtl="0" eaLnBrk="1" fontAlgn="auto" latinLnBrk="0" hangingPunct="1">
                        <a:lnSpc>
                          <a:spcPct val="100000"/>
                        </a:lnSpc>
                        <a:spcBef>
                          <a:spcPts val="0"/>
                        </a:spcBef>
                        <a:spcAft>
                          <a:spcPts val="0"/>
                        </a:spcAft>
                        <a:buClr>
                          <a:srgbClr val="000000"/>
                        </a:buClr>
                        <a:buSzPct val="120000"/>
                        <a:buFont typeface="System Font Regular"/>
                        <a:buChar char="−"/>
                        <a:tabLst/>
                        <a:defRPr/>
                      </a:pPr>
                      <a:r>
                        <a:rPr lang="en-VN" sz="1000" b="0"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rPr>
                        <a:t>GCD</a:t>
                      </a:r>
                      <a:r>
                        <a:rPr lang="en-VN" sz="10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a:t>
                      </a:r>
                      <a:r>
                        <a:rPr lang="en-VN" sz="1000">
                          <a:solidFill>
                            <a:srgbClr val="0432FF"/>
                          </a:solidFill>
                          <a:latin typeface="Roboto" panose="02000000000000000000" pitchFamily="2" charset="0"/>
                          <a:ea typeface="Roboto" panose="02000000000000000000" pitchFamily="2" charset="0"/>
                        </a:rPr>
                        <a:t>int </a:t>
                      </a:r>
                      <a:r>
                        <a:rPr lang="en-VN"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a</a:t>
                      </a:r>
                      <a:r>
                        <a:rPr lang="en-VN" sz="10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a:t>
                      </a:r>
                      <a:r>
                        <a:rPr lang="en-VN"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 </a:t>
                      </a:r>
                      <a:r>
                        <a:rPr lang="en-VN" sz="1000">
                          <a:solidFill>
                            <a:srgbClr val="0432FF"/>
                          </a:solidFill>
                          <a:latin typeface="Roboto" panose="02000000000000000000" pitchFamily="2" charset="0"/>
                          <a:ea typeface="Roboto" panose="02000000000000000000" pitchFamily="2" charset="0"/>
                        </a:rPr>
                        <a:t>int </a:t>
                      </a:r>
                      <a:r>
                        <a:rPr lang="en-VN"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b</a:t>
                      </a:r>
                      <a:r>
                        <a:rPr lang="en-VN" sz="10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a:t>
                      </a:r>
                    </a:p>
                    <a:p>
                      <a:pPr marL="171450" marR="0" lvl="0" indent="-171450" algn="l" defTabSz="914400" rtl="0" eaLnBrk="1" fontAlgn="auto" latinLnBrk="0" hangingPunct="1">
                        <a:lnSpc>
                          <a:spcPct val="100000"/>
                        </a:lnSpc>
                        <a:spcBef>
                          <a:spcPts val="0"/>
                        </a:spcBef>
                        <a:spcAft>
                          <a:spcPts val="0"/>
                        </a:spcAft>
                        <a:buClr>
                          <a:srgbClr val="000000"/>
                        </a:buClr>
                        <a:buSzPct val="120000"/>
                        <a:buFont typeface="System Font Regular"/>
                        <a:buChar char="−"/>
                        <a:tabLst/>
                        <a:defRPr/>
                      </a:pPr>
                      <a:r>
                        <a:rPr lang="en-VN" sz="1000" b="0"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rPr>
                        <a:t>Simplify</a:t>
                      </a:r>
                      <a:r>
                        <a:rPr lang="en-VN" sz="10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a:t>
                      </a:r>
                      <a:r>
                        <a:rPr lang="en-VN" sz="1000">
                          <a:latin typeface="Roboto" panose="02000000000000000000" pitchFamily="2" charset="0"/>
                          <a:ea typeface="Roboto" panose="02000000000000000000" pitchFamily="2" charset="0"/>
                        </a:rPr>
                        <a:t>: </a:t>
                      </a:r>
                      <a:r>
                        <a:rPr lang="en-VN" sz="1000">
                          <a:solidFill>
                            <a:srgbClr val="0432FF"/>
                          </a:solidFill>
                          <a:latin typeface="Roboto" panose="02000000000000000000" pitchFamily="2" charset="0"/>
                          <a:ea typeface="Roboto" panose="02000000000000000000" pitchFamily="2" charset="0"/>
                        </a:rPr>
                        <a:t>void</a:t>
                      </a:r>
                      <a:endParaRPr lang="en-VN" sz="10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endParaRPr>
                    </a:p>
                    <a:p>
                      <a:pPr marL="171450" marR="0" lvl="0" indent="-171450" algn="l" defTabSz="914400" rtl="0" eaLnBrk="1" fontAlgn="auto" latinLnBrk="0" hangingPunct="1">
                        <a:lnSpc>
                          <a:spcPct val="100000"/>
                        </a:lnSpc>
                        <a:spcBef>
                          <a:spcPts val="0"/>
                        </a:spcBef>
                        <a:spcAft>
                          <a:spcPts val="0"/>
                        </a:spcAft>
                        <a:buClr>
                          <a:srgbClr val="000000"/>
                        </a:buClr>
                        <a:buSzPct val="180000"/>
                        <a:buFont typeface=".PingFang SC Regular"/>
                        <a:buChar char="﹢"/>
                        <a:tabLst/>
                        <a:defRPr/>
                      </a:pPr>
                      <a:r>
                        <a:rPr lang="en-VN" sz="1000" b="0"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rPr>
                        <a:t>ToString</a:t>
                      </a:r>
                      <a:r>
                        <a:rPr lang="en-VN" sz="10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a:t>
                      </a:r>
                      <a:r>
                        <a:rPr lang="en-VN" sz="1000">
                          <a:latin typeface="Roboto" panose="02000000000000000000" pitchFamily="2" charset="0"/>
                          <a:ea typeface="Roboto" panose="02000000000000000000" pitchFamily="2" charset="0"/>
                        </a:rPr>
                        <a:t>: </a:t>
                      </a:r>
                      <a:r>
                        <a:rPr lang="en-VN" sz="1000">
                          <a:solidFill>
                            <a:srgbClr val="0432FF"/>
                          </a:solidFill>
                          <a:latin typeface="Roboto" panose="02000000000000000000" pitchFamily="2" charset="0"/>
                          <a:ea typeface="Roboto" panose="02000000000000000000" pitchFamily="2" charset="0"/>
                        </a:rPr>
                        <a:t>string</a:t>
                      </a:r>
                    </a:p>
                    <a:p>
                      <a:pPr marL="171450" marR="0" lvl="0" indent="-171450" algn="l" defTabSz="914400" rtl="0" eaLnBrk="1" fontAlgn="auto" latinLnBrk="0" hangingPunct="1">
                        <a:lnSpc>
                          <a:spcPct val="100000"/>
                        </a:lnSpc>
                        <a:spcBef>
                          <a:spcPts val="0"/>
                        </a:spcBef>
                        <a:spcAft>
                          <a:spcPts val="0"/>
                        </a:spcAft>
                        <a:buClr>
                          <a:srgbClr val="000000"/>
                        </a:buClr>
                        <a:buSzPct val="180000"/>
                        <a:buFont typeface=".PingFang SC Regular"/>
                        <a:buChar char="﹢"/>
                        <a:tabLst/>
                        <a:defRPr/>
                      </a:pPr>
                      <a:r>
                        <a:rPr lang="en-VN" sz="1000" b="0"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rPr>
                        <a:t>ToDecimal</a:t>
                      </a:r>
                      <a:r>
                        <a:rPr lang="en-VN" sz="10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a:t>
                      </a:r>
                      <a:r>
                        <a:rPr lang="en-VN" sz="1000">
                          <a:latin typeface="Roboto" panose="02000000000000000000" pitchFamily="2" charset="0"/>
                          <a:ea typeface="Roboto" panose="02000000000000000000" pitchFamily="2" charset="0"/>
                        </a:rPr>
                        <a:t>: </a:t>
                      </a:r>
                      <a:r>
                        <a:rPr lang="en-VN" sz="1000">
                          <a:solidFill>
                            <a:srgbClr val="0432FF"/>
                          </a:solidFill>
                          <a:latin typeface="Roboto" panose="02000000000000000000" pitchFamily="2" charset="0"/>
                          <a:ea typeface="Roboto" panose="02000000000000000000" pitchFamily="2" charset="0"/>
                        </a:rPr>
                        <a:t>double</a:t>
                      </a:r>
                    </a:p>
                    <a:p>
                      <a:pPr marL="171450" marR="0" lvl="0" indent="-171450" algn="l" defTabSz="914400" rtl="0" eaLnBrk="1" fontAlgn="auto" latinLnBrk="0" hangingPunct="1">
                        <a:lnSpc>
                          <a:spcPct val="100000"/>
                        </a:lnSpc>
                        <a:spcBef>
                          <a:spcPts val="0"/>
                        </a:spcBef>
                        <a:spcAft>
                          <a:spcPts val="0"/>
                        </a:spcAft>
                        <a:buClr>
                          <a:srgbClr val="000000"/>
                        </a:buClr>
                        <a:buSzPct val="180000"/>
                        <a:buFont typeface=".PingFang SC Regular"/>
                        <a:buChar char="﹢"/>
                        <a:tabLst/>
                        <a:defRPr/>
                      </a:pPr>
                      <a:r>
                        <a:rPr lang="en-VN" sz="1000" b="0"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rPr>
                        <a:t>Add</a:t>
                      </a:r>
                      <a:r>
                        <a:rPr lang="en-VN" sz="10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a:t>
                      </a:r>
                      <a:r>
                        <a:rPr lang="en-VN" sz="1000">
                          <a:solidFill>
                            <a:srgbClr val="0432FF"/>
                          </a:solidFill>
                          <a:latin typeface="Roboto" panose="02000000000000000000" pitchFamily="2" charset="0"/>
                          <a:ea typeface="Roboto" panose="02000000000000000000" pitchFamily="2" charset="0"/>
                        </a:rPr>
                        <a:t>Fraction </a:t>
                      </a:r>
                      <a:r>
                        <a:rPr lang="en-VN"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f</a:t>
                      </a:r>
                      <a:r>
                        <a:rPr lang="en-VN" sz="10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a:t>
                      </a:r>
                      <a:r>
                        <a:rPr lang="en-VN" sz="1000">
                          <a:latin typeface="Roboto" panose="02000000000000000000" pitchFamily="2" charset="0"/>
                          <a:ea typeface="Roboto" panose="02000000000000000000" pitchFamily="2" charset="0"/>
                        </a:rPr>
                        <a:t>: </a:t>
                      </a:r>
                      <a:r>
                        <a:rPr lang="en-VN" sz="1000">
                          <a:solidFill>
                            <a:srgbClr val="0432FF"/>
                          </a:solidFill>
                          <a:latin typeface="Roboto" panose="02000000000000000000" pitchFamily="2" charset="0"/>
                          <a:ea typeface="Roboto" panose="02000000000000000000" pitchFamily="2" charset="0"/>
                        </a:rPr>
                        <a:t>Fraction</a:t>
                      </a:r>
                    </a:p>
                    <a:p>
                      <a:pPr marL="171450" marR="0" lvl="0" indent="-171450" algn="l" defTabSz="914400" rtl="0" eaLnBrk="1" fontAlgn="auto" latinLnBrk="0" hangingPunct="1">
                        <a:lnSpc>
                          <a:spcPct val="100000"/>
                        </a:lnSpc>
                        <a:spcBef>
                          <a:spcPts val="0"/>
                        </a:spcBef>
                        <a:spcAft>
                          <a:spcPts val="0"/>
                        </a:spcAft>
                        <a:buClr>
                          <a:srgbClr val="000000"/>
                        </a:buClr>
                        <a:buSzPct val="180000"/>
                        <a:buFont typeface=".PingFang SC Regular"/>
                        <a:buChar char="﹢"/>
                        <a:tabLst/>
                        <a:defRPr/>
                      </a:pPr>
                      <a:r>
                        <a:rPr lang="en-VN" sz="1000" b="0"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rPr>
                        <a:t>Subtract</a:t>
                      </a:r>
                      <a:r>
                        <a:rPr lang="en-VN" sz="10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a:t>
                      </a:r>
                      <a:r>
                        <a:rPr lang="en-VN" sz="1000">
                          <a:solidFill>
                            <a:srgbClr val="0432FF"/>
                          </a:solidFill>
                          <a:latin typeface="Roboto" panose="02000000000000000000" pitchFamily="2" charset="0"/>
                          <a:ea typeface="Roboto" panose="02000000000000000000" pitchFamily="2" charset="0"/>
                        </a:rPr>
                        <a:t>Fraction </a:t>
                      </a:r>
                      <a:r>
                        <a:rPr lang="en-VN"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f</a:t>
                      </a:r>
                      <a:r>
                        <a:rPr lang="en-VN" sz="10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a:t>
                      </a:r>
                      <a:r>
                        <a:rPr lang="en-VN" sz="1000">
                          <a:latin typeface="Roboto" panose="02000000000000000000" pitchFamily="2" charset="0"/>
                          <a:ea typeface="Roboto" panose="02000000000000000000" pitchFamily="2" charset="0"/>
                        </a:rPr>
                        <a:t>: </a:t>
                      </a:r>
                      <a:r>
                        <a:rPr lang="en-VN" sz="1000">
                          <a:solidFill>
                            <a:srgbClr val="0432FF"/>
                          </a:solidFill>
                          <a:latin typeface="Roboto" panose="02000000000000000000" pitchFamily="2" charset="0"/>
                          <a:ea typeface="Roboto" panose="02000000000000000000" pitchFamily="2" charset="0"/>
                        </a:rPr>
                        <a:t>Fraction</a:t>
                      </a:r>
                      <a:endParaRPr lang="en-VN" sz="1000" b="0"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endParaRPr>
                    </a:p>
                    <a:p>
                      <a:pPr marL="171450" marR="0" lvl="0" indent="-171450" algn="l" defTabSz="914400" rtl="0" eaLnBrk="1" fontAlgn="auto" latinLnBrk="0" hangingPunct="1">
                        <a:lnSpc>
                          <a:spcPct val="100000"/>
                        </a:lnSpc>
                        <a:spcBef>
                          <a:spcPts val="0"/>
                        </a:spcBef>
                        <a:spcAft>
                          <a:spcPts val="0"/>
                        </a:spcAft>
                        <a:buClr>
                          <a:srgbClr val="000000"/>
                        </a:buClr>
                        <a:buSzPct val="180000"/>
                        <a:buFont typeface=".PingFang SC Regular"/>
                        <a:buChar char="﹢"/>
                        <a:tabLst/>
                        <a:defRPr/>
                      </a:pPr>
                      <a:r>
                        <a:rPr lang="en-VN" sz="1000" b="0"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rPr>
                        <a:t>Multiply</a:t>
                      </a:r>
                      <a:r>
                        <a:rPr lang="en-VN" sz="10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a:t>
                      </a:r>
                      <a:r>
                        <a:rPr lang="en-VN" sz="1000">
                          <a:solidFill>
                            <a:srgbClr val="0432FF"/>
                          </a:solidFill>
                          <a:latin typeface="Roboto" panose="02000000000000000000" pitchFamily="2" charset="0"/>
                          <a:ea typeface="Roboto" panose="02000000000000000000" pitchFamily="2" charset="0"/>
                        </a:rPr>
                        <a:t>Fraction </a:t>
                      </a:r>
                      <a:r>
                        <a:rPr lang="en-VN"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f</a:t>
                      </a:r>
                      <a:r>
                        <a:rPr lang="en-VN" sz="10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a:t>
                      </a:r>
                      <a:r>
                        <a:rPr lang="en-VN" sz="1000">
                          <a:latin typeface="Roboto" panose="02000000000000000000" pitchFamily="2" charset="0"/>
                          <a:ea typeface="Roboto" panose="02000000000000000000" pitchFamily="2" charset="0"/>
                        </a:rPr>
                        <a:t>: </a:t>
                      </a:r>
                      <a:r>
                        <a:rPr lang="en-VN" sz="1000">
                          <a:solidFill>
                            <a:srgbClr val="0432FF"/>
                          </a:solidFill>
                          <a:latin typeface="Roboto" panose="02000000000000000000" pitchFamily="2" charset="0"/>
                          <a:ea typeface="Roboto" panose="02000000000000000000" pitchFamily="2" charset="0"/>
                        </a:rPr>
                        <a:t>Fraction</a:t>
                      </a:r>
                      <a:endParaRPr lang="en-VN" sz="1000" b="0"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endParaRPr>
                    </a:p>
                    <a:p>
                      <a:pPr marL="171450" marR="0" lvl="0" indent="-171450" algn="l" defTabSz="914400" rtl="0" eaLnBrk="1" fontAlgn="auto" latinLnBrk="0" hangingPunct="1">
                        <a:lnSpc>
                          <a:spcPct val="100000"/>
                        </a:lnSpc>
                        <a:spcBef>
                          <a:spcPts val="0"/>
                        </a:spcBef>
                        <a:spcAft>
                          <a:spcPts val="0"/>
                        </a:spcAft>
                        <a:buClr>
                          <a:srgbClr val="000000"/>
                        </a:buClr>
                        <a:buSzPct val="180000"/>
                        <a:buFont typeface=".PingFang SC Regular"/>
                        <a:buChar char="﹢"/>
                        <a:tabLst/>
                        <a:defRPr/>
                      </a:pPr>
                      <a:r>
                        <a:rPr lang="en-VN" sz="1000" b="0"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rPr>
                        <a:t>Divide</a:t>
                      </a:r>
                      <a:r>
                        <a:rPr lang="en-VN" sz="10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a:t>
                      </a:r>
                      <a:r>
                        <a:rPr lang="en-VN" sz="1000">
                          <a:solidFill>
                            <a:srgbClr val="0432FF"/>
                          </a:solidFill>
                          <a:latin typeface="Roboto" panose="02000000000000000000" pitchFamily="2" charset="0"/>
                          <a:ea typeface="Roboto" panose="02000000000000000000" pitchFamily="2" charset="0"/>
                        </a:rPr>
                        <a:t>Fraction </a:t>
                      </a:r>
                      <a:r>
                        <a:rPr lang="en-VN"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f</a:t>
                      </a:r>
                      <a:r>
                        <a:rPr lang="en-VN" sz="10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a:t>
                      </a:r>
                      <a:r>
                        <a:rPr lang="en-VN" sz="1000">
                          <a:latin typeface="Roboto" panose="02000000000000000000" pitchFamily="2" charset="0"/>
                          <a:ea typeface="Roboto" panose="02000000000000000000" pitchFamily="2" charset="0"/>
                        </a:rPr>
                        <a:t>: </a:t>
                      </a:r>
                      <a:r>
                        <a:rPr lang="en-VN" sz="1000">
                          <a:solidFill>
                            <a:srgbClr val="0432FF"/>
                          </a:solidFill>
                          <a:latin typeface="Roboto" panose="02000000000000000000" pitchFamily="2" charset="0"/>
                          <a:ea typeface="Roboto" panose="02000000000000000000" pitchFamily="2" charset="0"/>
                        </a:rPr>
                        <a:t>Fraction</a:t>
                      </a:r>
                      <a:endParaRPr lang="en-VN" sz="1000" b="0"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endParaRPr>
                    </a:p>
                  </a:txBody>
                  <a:tcPr>
                    <a:solidFill>
                      <a:schemeClr val="bg1"/>
                    </a:solidFill>
                  </a:tcPr>
                </a:tc>
                <a:extLst>
                  <a:ext uri="{0D108BD9-81ED-4DB2-BD59-A6C34878D82A}">
                    <a16:rowId xmlns:a16="http://schemas.microsoft.com/office/drawing/2014/main" val="211522915"/>
                  </a:ext>
                </a:extLst>
              </a:tr>
            </a:tbl>
          </a:graphicData>
        </a:graphic>
      </p:graphicFrame>
      <p:graphicFrame>
        <p:nvGraphicFramePr>
          <p:cNvPr id="7" name="Table 6">
            <a:extLst>
              <a:ext uri="{FF2B5EF4-FFF2-40B4-BE49-F238E27FC236}">
                <a16:creationId xmlns:a16="http://schemas.microsoft.com/office/drawing/2014/main" id="{E8C0AD8D-694E-959A-1D23-3B48548FD904}"/>
              </a:ext>
            </a:extLst>
          </p:cNvPr>
          <p:cNvGraphicFramePr>
            <a:graphicFrameLocks noGrp="1"/>
          </p:cNvGraphicFramePr>
          <p:nvPr>
            <p:extLst>
              <p:ext uri="{D42A27DB-BD31-4B8C-83A1-F6EECF244321}">
                <p14:modId xmlns:p14="http://schemas.microsoft.com/office/powerpoint/2010/main" val="1215215319"/>
              </p:ext>
            </p:extLst>
          </p:nvPr>
        </p:nvGraphicFramePr>
        <p:xfrm>
          <a:off x="2055542" y="3816014"/>
          <a:ext cx="2746916" cy="1313671"/>
        </p:xfrm>
        <a:graphic>
          <a:graphicData uri="http://schemas.openxmlformats.org/drawingml/2006/table">
            <a:tbl>
              <a:tblPr firstRow="1" bandRow="1">
                <a:tableStyleId>{E27665BA-8202-44FC-AD62-C9F0E3EA811A}</a:tableStyleId>
              </a:tblPr>
              <a:tblGrid>
                <a:gridCol w="2746916">
                  <a:extLst>
                    <a:ext uri="{9D8B030D-6E8A-4147-A177-3AD203B41FA5}">
                      <a16:colId xmlns:a16="http://schemas.microsoft.com/office/drawing/2014/main" val="383870353"/>
                    </a:ext>
                  </a:extLst>
                </a:gridCol>
              </a:tblGrid>
              <a:tr h="208717">
                <a:tc>
                  <a:txBody>
                    <a:bodyPr/>
                    <a:lstStyle/>
                    <a:p>
                      <a:pPr algn="ctr"/>
                      <a:r>
                        <a:rPr lang="en-VN" sz="1000" b="1">
                          <a:solidFill>
                            <a:srgbClr val="C00000"/>
                          </a:solidFill>
                          <a:latin typeface="Roboto" panose="02000000000000000000" pitchFamily="2" charset="0"/>
                          <a:ea typeface="Roboto" panose="02000000000000000000" pitchFamily="2" charset="0"/>
                        </a:rPr>
                        <a:t>MixedFraction</a:t>
                      </a:r>
                    </a:p>
                  </a:txBody>
                  <a:tcPr anchor="ctr">
                    <a:solidFill>
                      <a:schemeClr val="accent5">
                        <a:lumMod val="20000"/>
                        <a:lumOff val="80000"/>
                      </a:schemeClr>
                    </a:solidFill>
                  </a:tcPr>
                </a:tc>
                <a:extLst>
                  <a:ext uri="{0D108BD9-81ED-4DB2-BD59-A6C34878D82A}">
                    <a16:rowId xmlns:a16="http://schemas.microsoft.com/office/drawing/2014/main" val="626105754"/>
                  </a:ext>
                </a:extLst>
              </a:tr>
              <a:tr h="208717">
                <a:tc>
                  <a:txBody>
                    <a:bodyPr/>
                    <a:lstStyle/>
                    <a:p>
                      <a:pPr marL="171450" indent="-171450">
                        <a:buSzPct val="120000"/>
                        <a:buFont typeface="System Font Regular"/>
                        <a:buChar char="−"/>
                      </a:pPr>
                      <a:endParaRPr lang="en-VN" sz="1000">
                        <a:solidFill>
                          <a:srgbClr val="0432FF"/>
                        </a:solidFill>
                        <a:latin typeface="Roboto" panose="02000000000000000000" pitchFamily="2" charset="0"/>
                        <a:ea typeface="Roboto" panose="02000000000000000000" pitchFamily="2" charset="0"/>
                      </a:endParaRPr>
                    </a:p>
                  </a:txBody>
                  <a:tcPr>
                    <a:solidFill>
                      <a:schemeClr val="bg1"/>
                    </a:solidFill>
                  </a:tcPr>
                </a:tc>
                <a:extLst>
                  <a:ext uri="{0D108BD9-81ED-4DB2-BD59-A6C34878D82A}">
                    <a16:rowId xmlns:a16="http://schemas.microsoft.com/office/drawing/2014/main" val="4123102662"/>
                  </a:ext>
                </a:extLst>
              </a:tr>
              <a:tr h="825991">
                <a:tc>
                  <a:txBody>
                    <a:bodyPr/>
                    <a:lstStyle/>
                    <a:p>
                      <a:pPr marL="171450" marR="0" lvl="0" indent="-171450" algn="l" defTabSz="914400" rtl="0" eaLnBrk="1" fontAlgn="auto" latinLnBrk="0" hangingPunct="1">
                        <a:lnSpc>
                          <a:spcPct val="100000"/>
                        </a:lnSpc>
                        <a:spcBef>
                          <a:spcPts val="0"/>
                        </a:spcBef>
                        <a:spcAft>
                          <a:spcPts val="0"/>
                        </a:spcAft>
                        <a:buClr>
                          <a:srgbClr val="000000"/>
                        </a:buClr>
                        <a:buSzPct val="180000"/>
                        <a:buFont typeface=".PingFang SC Regular"/>
                        <a:buChar char="﹢"/>
                        <a:tabLst/>
                        <a:defRPr/>
                      </a:pPr>
                      <a:r>
                        <a:rPr lang="en-VN" sz="1000" b="0"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rPr>
                        <a:t>MixedFraction</a:t>
                      </a:r>
                      <a:r>
                        <a:rPr lang="en-VN" sz="10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a:t>
                      </a:r>
                      <a:r>
                        <a:rPr lang="en-VN" sz="1000">
                          <a:solidFill>
                            <a:srgbClr val="0432FF"/>
                          </a:solidFill>
                          <a:latin typeface="Roboto" panose="02000000000000000000" pitchFamily="2" charset="0"/>
                          <a:ea typeface="Roboto" panose="02000000000000000000" pitchFamily="2" charset="0"/>
                        </a:rPr>
                        <a:t>int </a:t>
                      </a:r>
                      <a:r>
                        <a:rPr lang="en-VN"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wholePart</a:t>
                      </a:r>
                      <a:r>
                        <a:rPr lang="en-VN" sz="10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a:t>
                      </a:r>
                      <a:r>
                        <a:rPr lang="en-VN"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 </a:t>
                      </a:r>
                      <a:r>
                        <a:rPr lang="en-VN" sz="1000">
                          <a:solidFill>
                            <a:srgbClr val="0432FF"/>
                          </a:solidFill>
                          <a:latin typeface="Roboto" panose="02000000000000000000" pitchFamily="2" charset="0"/>
                          <a:ea typeface="Roboto" panose="02000000000000000000" pitchFamily="2" charset="0"/>
                        </a:rPr>
                        <a:t>int </a:t>
                      </a:r>
                      <a:r>
                        <a:rPr lang="en-VN"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numerator</a:t>
                      </a:r>
                      <a:r>
                        <a:rPr lang="en-VN" sz="10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a:t>
                      </a:r>
                      <a:r>
                        <a:rPr lang="en-VN"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 </a:t>
                      </a:r>
                      <a:r>
                        <a:rPr lang="en-VN" sz="1000">
                          <a:solidFill>
                            <a:srgbClr val="0432FF"/>
                          </a:solidFill>
                          <a:latin typeface="Roboto" panose="02000000000000000000" pitchFamily="2" charset="0"/>
                          <a:ea typeface="Roboto" panose="02000000000000000000" pitchFamily="2" charset="0"/>
                        </a:rPr>
                        <a:t>int </a:t>
                      </a:r>
                      <a:r>
                        <a:rPr lang="en-VN"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denominator</a:t>
                      </a:r>
                      <a:r>
                        <a:rPr lang="en-VN" sz="10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a:t>
                      </a:r>
                    </a:p>
                    <a:p>
                      <a:pPr marL="171450" marR="0" lvl="0" indent="-171450" algn="l" defTabSz="914400" rtl="0" eaLnBrk="1" fontAlgn="auto" latinLnBrk="0" hangingPunct="1">
                        <a:lnSpc>
                          <a:spcPct val="100000"/>
                        </a:lnSpc>
                        <a:spcBef>
                          <a:spcPts val="0"/>
                        </a:spcBef>
                        <a:spcAft>
                          <a:spcPts val="0"/>
                        </a:spcAft>
                        <a:buClr>
                          <a:srgbClr val="000000"/>
                        </a:buClr>
                        <a:buSzPct val="180000"/>
                        <a:buFont typeface=".PingFang SC Regular"/>
                        <a:buChar char="﹢"/>
                        <a:tabLst/>
                        <a:defRPr/>
                      </a:pPr>
                      <a:r>
                        <a:rPr lang="en-VN" sz="1000" b="0"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rPr>
                        <a:t>MixedFraction</a:t>
                      </a:r>
                      <a:r>
                        <a:rPr lang="en-VN" sz="10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a:t>
                      </a:r>
                      <a:r>
                        <a:rPr lang="en-VN" sz="1000">
                          <a:solidFill>
                            <a:srgbClr val="0432FF"/>
                          </a:solidFill>
                          <a:latin typeface="Roboto" panose="02000000000000000000" pitchFamily="2" charset="0"/>
                          <a:ea typeface="Roboto" panose="02000000000000000000" pitchFamily="2" charset="0"/>
                        </a:rPr>
                        <a:t>Fraction </a:t>
                      </a:r>
                      <a:r>
                        <a:rPr lang="en-VN" sz="1000" b="0" i="0" u="none" strike="noStrike" kern="1200" cap="none" spc="0">
                          <a:solidFill>
                            <a:srgbClr val="0070C0"/>
                          </a:solidFill>
                          <a:latin typeface="Roboto" panose="02000000000000000000" pitchFamily="2" charset="0"/>
                          <a:ea typeface="Roboto" panose="02000000000000000000" pitchFamily="2" charset="0"/>
                          <a:cs typeface="Arial" pitchFamily="34" charset="0"/>
                          <a:sym typeface="Arial"/>
                        </a:rPr>
                        <a:t>f</a:t>
                      </a:r>
                      <a:r>
                        <a:rPr lang="en-VN" sz="10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a:t>
                      </a:r>
                    </a:p>
                    <a:p>
                      <a:pPr marL="171450" marR="0" lvl="0" indent="-171450" algn="l" defTabSz="914400" rtl="0" eaLnBrk="1" fontAlgn="auto" latinLnBrk="0" hangingPunct="1">
                        <a:lnSpc>
                          <a:spcPct val="100000"/>
                        </a:lnSpc>
                        <a:spcBef>
                          <a:spcPts val="0"/>
                        </a:spcBef>
                        <a:spcAft>
                          <a:spcPts val="0"/>
                        </a:spcAft>
                        <a:buClr>
                          <a:srgbClr val="000000"/>
                        </a:buClr>
                        <a:buSzPct val="180000"/>
                        <a:buFont typeface=".PingFang SC Regular"/>
                        <a:buChar char="﹢"/>
                        <a:tabLst/>
                        <a:defRPr/>
                      </a:pPr>
                      <a:r>
                        <a:rPr lang="en-VN" sz="1000" b="0" i="0" u="none" strike="noStrike" kern="1200" cap="none" spc="0">
                          <a:solidFill>
                            <a:srgbClr val="FEA400"/>
                          </a:solidFill>
                          <a:latin typeface="Roboto" panose="02000000000000000000" pitchFamily="2" charset="0"/>
                          <a:ea typeface="Roboto" panose="02000000000000000000" pitchFamily="2" charset="0"/>
                          <a:cs typeface="Arial" pitchFamily="34" charset="0"/>
                          <a:sym typeface="Arial"/>
                        </a:rPr>
                        <a:t>ToString</a:t>
                      </a:r>
                      <a:r>
                        <a:rPr lang="en-VN" sz="1000" b="0" i="0" u="none" strike="noStrike" kern="1200" cap="none" spc="0">
                          <a:solidFill>
                            <a:schemeClr val="tx1"/>
                          </a:solidFill>
                          <a:latin typeface="Roboto" panose="02000000000000000000" pitchFamily="2" charset="0"/>
                          <a:ea typeface="Roboto" panose="02000000000000000000" pitchFamily="2" charset="0"/>
                          <a:cs typeface="Arial" pitchFamily="34" charset="0"/>
                          <a:sym typeface="Arial"/>
                        </a:rPr>
                        <a:t>()</a:t>
                      </a:r>
                      <a:r>
                        <a:rPr lang="en-VN" sz="1000">
                          <a:latin typeface="Roboto" panose="02000000000000000000" pitchFamily="2" charset="0"/>
                          <a:ea typeface="Roboto" panose="02000000000000000000" pitchFamily="2" charset="0"/>
                        </a:rPr>
                        <a:t>: </a:t>
                      </a:r>
                      <a:r>
                        <a:rPr lang="en-VN" sz="1000">
                          <a:solidFill>
                            <a:srgbClr val="0432FF"/>
                          </a:solidFill>
                          <a:latin typeface="Roboto" panose="02000000000000000000" pitchFamily="2" charset="0"/>
                          <a:ea typeface="Roboto" panose="02000000000000000000" pitchFamily="2" charset="0"/>
                        </a:rPr>
                        <a:t>string</a:t>
                      </a:r>
                    </a:p>
                  </a:txBody>
                  <a:tcPr>
                    <a:solidFill>
                      <a:schemeClr val="bg1"/>
                    </a:solidFill>
                  </a:tcPr>
                </a:tc>
                <a:extLst>
                  <a:ext uri="{0D108BD9-81ED-4DB2-BD59-A6C34878D82A}">
                    <a16:rowId xmlns:a16="http://schemas.microsoft.com/office/drawing/2014/main" val="211522915"/>
                  </a:ext>
                </a:extLst>
              </a:tr>
            </a:tbl>
          </a:graphicData>
        </a:graphic>
      </p:graphicFrame>
      <p:cxnSp>
        <p:nvCxnSpPr>
          <p:cNvPr id="8" name="Straight Arrow Connector 7">
            <a:extLst>
              <a:ext uri="{FF2B5EF4-FFF2-40B4-BE49-F238E27FC236}">
                <a16:creationId xmlns:a16="http://schemas.microsoft.com/office/drawing/2014/main" id="{77B97E04-A11E-FA89-29CF-E4D353F99460}"/>
              </a:ext>
            </a:extLst>
          </p:cNvPr>
          <p:cNvCxnSpPr>
            <a:cxnSpLocks/>
            <a:stCxn id="7" idx="0"/>
            <a:endCxn id="6" idx="2"/>
          </p:cNvCxnSpPr>
          <p:nvPr/>
        </p:nvCxnSpPr>
        <p:spPr>
          <a:xfrm flipV="1">
            <a:off x="3429000" y="3372026"/>
            <a:ext cx="1762180" cy="443988"/>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0" name="Line Callout 2 9">
            <a:extLst>
              <a:ext uri="{FF2B5EF4-FFF2-40B4-BE49-F238E27FC236}">
                <a16:creationId xmlns:a16="http://schemas.microsoft.com/office/drawing/2014/main" id="{2A5BEC2B-1548-AAA3-EAAB-879B8CC285C0}"/>
              </a:ext>
            </a:extLst>
          </p:cNvPr>
          <p:cNvSpPr/>
          <p:nvPr/>
        </p:nvSpPr>
        <p:spPr>
          <a:xfrm>
            <a:off x="610704" y="2166097"/>
            <a:ext cx="2741379" cy="315600"/>
          </a:xfrm>
          <a:prstGeom prst="borderCallout2">
            <a:avLst>
              <a:gd name="adj1" fmla="val 48349"/>
              <a:gd name="adj2" fmla="val 100923"/>
              <a:gd name="adj3" fmla="val 20081"/>
              <a:gd name="adj4" fmla="val 107290"/>
              <a:gd name="adj5" fmla="val -189405"/>
              <a:gd name="adj6" fmla="val 120488"/>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vi-VN" sz="1200">
                <a:solidFill>
                  <a:schemeClr val="tx1"/>
                </a:solidFill>
                <a:latin typeface="Roboto" panose="02000000000000000000" pitchFamily="2" charset="0"/>
                <a:ea typeface="Roboto" panose="02000000000000000000" pitchFamily="2" charset="0"/>
              </a:rPr>
              <a:t>Tạo phân số 0/1</a:t>
            </a:r>
            <a:endParaRPr lang="en-VN" sz="1200">
              <a:solidFill>
                <a:schemeClr val="tx1"/>
              </a:solidFill>
              <a:latin typeface="Roboto" panose="02000000000000000000" pitchFamily="2" charset="0"/>
              <a:ea typeface="Roboto" panose="02000000000000000000" pitchFamily="2" charset="0"/>
            </a:endParaRPr>
          </a:p>
        </p:txBody>
      </p:sp>
      <p:sp>
        <p:nvSpPr>
          <p:cNvPr id="11" name="Line Callout 2 10">
            <a:extLst>
              <a:ext uri="{FF2B5EF4-FFF2-40B4-BE49-F238E27FC236}">
                <a16:creationId xmlns:a16="http://schemas.microsoft.com/office/drawing/2014/main" id="{3AEA174A-B257-58BA-A624-10C918CE483A}"/>
              </a:ext>
            </a:extLst>
          </p:cNvPr>
          <p:cNvSpPr/>
          <p:nvPr/>
        </p:nvSpPr>
        <p:spPr>
          <a:xfrm>
            <a:off x="610706" y="2545266"/>
            <a:ext cx="2752815" cy="315600"/>
          </a:xfrm>
          <a:prstGeom prst="borderCallout2">
            <a:avLst>
              <a:gd name="adj1" fmla="val 48349"/>
              <a:gd name="adj2" fmla="val 100923"/>
              <a:gd name="adj3" fmla="val 20081"/>
              <a:gd name="adj4" fmla="val 107290"/>
              <a:gd name="adj5" fmla="val -252602"/>
              <a:gd name="adj6" fmla="val 121386"/>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vi-VN" sz="1200">
                <a:solidFill>
                  <a:schemeClr val="tx1"/>
                </a:solidFill>
                <a:latin typeface="Roboto" panose="02000000000000000000" pitchFamily="2" charset="0"/>
                <a:ea typeface="Roboto" panose="02000000000000000000" pitchFamily="2" charset="0"/>
              </a:rPr>
              <a:t>Tạo phân số </a:t>
            </a:r>
            <a:r>
              <a:rPr lang="en-VN" sz="1200" kern="1200">
                <a:solidFill>
                  <a:srgbClr val="0070C0"/>
                </a:solidFill>
                <a:latin typeface="Roboto" panose="02000000000000000000" pitchFamily="2" charset="0"/>
                <a:ea typeface="Roboto" panose="02000000000000000000" pitchFamily="2" charset="0"/>
                <a:cs typeface="Arial" pitchFamily="34" charset="0"/>
              </a:rPr>
              <a:t>numerator</a:t>
            </a:r>
            <a:r>
              <a:rPr lang="vi-VN" sz="1200">
                <a:solidFill>
                  <a:schemeClr val="tx1"/>
                </a:solidFill>
                <a:latin typeface="Roboto" panose="02000000000000000000" pitchFamily="2" charset="0"/>
                <a:ea typeface="Roboto" panose="02000000000000000000" pitchFamily="2" charset="0"/>
              </a:rPr>
              <a:t>/</a:t>
            </a:r>
            <a:r>
              <a:rPr lang="en-VN" sz="1200" kern="1200">
                <a:solidFill>
                  <a:srgbClr val="0070C0"/>
                </a:solidFill>
                <a:latin typeface="Roboto" panose="02000000000000000000" pitchFamily="2" charset="0"/>
                <a:ea typeface="Roboto" panose="02000000000000000000" pitchFamily="2" charset="0"/>
                <a:cs typeface="Arial" pitchFamily="34" charset="0"/>
              </a:rPr>
              <a:t>denominator</a:t>
            </a:r>
            <a:endParaRPr lang="en-VN" sz="1200">
              <a:solidFill>
                <a:schemeClr val="tx1"/>
              </a:solidFill>
              <a:latin typeface="Roboto" panose="02000000000000000000" pitchFamily="2" charset="0"/>
              <a:ea typeface="Roboto" panose="02000000000000000000" pitchFamily="2" charset="0"/>
            </a:endParaRPr>
          </a:p>
        </p:txBody>
      </p:sp>
      <p:sp>
        <p:nvSpPr>
          <p:cNvPr id="12" name="Line Callout 2 11">
            <a:extLst>
              <a:ext uri="{FF2B5EF4-FFF2-40B4-BE49-F238E27FC236}">
                <a16:creationId xmlns:a16="http://schemas.microsoft.com/office/drawing/2014/main" id="{8FA68138-CA9B-4189-4042-AF814CD76849}"/>
              </a:ext>
            </a:extLst>
          </p:cNvPr>
          <p:cNvSpPr/>
          <p:nvPr/>
        </p:nvSpPr>
        <p:spPr>
          <a:xfrm>
            <a:off x="610705" y="2928578"/>
            <a:ext cx="2752815" cy="315600"/>
          </a:xfrm>
          <a:prstGeom prst="borderCallout2">
            <a:avLst>
              <a:gd name="adj1" fmla="val 48349"/>
              <a:gd name="adj2" fmla="val 100923"/>
              <a:gd name="adj3" fmla="val 20081"/>
              <a:gd name="adj4" fmla="val 107290"/>
              <a:gd name="adj5" fmla="val -283061"/>
              <a:gd name="adj6" fmla="val 121402"/>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vi-VN" sz="1200">
                <a:solidFill>
                  <a:schemeClr val="tx1"/>
                </a:solidFill>
                <a:latin typeface="Roboto" panose="02000000000000000000" pitchFamily="2" charset="0"/>
                <a:ea typeface="Roboto" panose="02000000000000000000" pitchFamily="2" charset="0"/>
              </a:rPr>
              <a:t>Tạo phân số </a:t>
            </a:r>
            <a:r>
              <a:rPr lang="en-VN" sz="1200" kern="1200">
                <a:solidFill>
                  <a:srgbClr val="0070C0"/>
                </a:solidFill>
                <a:latin typeface="Roboto" panose="02000000000000000000" pitchFamily="2" charset="0"/>
                <a:ea typeface="Roboto" panose="02000000000000000000" pitchFamily="2" charset="0"/>
                <a:cs typeface="Arial" pitchFamily="34" charset="0"/>
              </a:rPr>
              <a:t>numerator</a:t>
            </a:r>
            <a:r>
              <a:rPr lang="vi-VN" sz="1200">
                <a:solidFill>
                  <a:schemeClr val="tx1"/>
                </a:solidFill>
                <a:latin typeface="Roboto" panose="02000000000000000000" pitchFamily="2" charset="0"/>
                <a:ea typeface="Roboto" panose="02000000000000000000" pitchFamily="2" charset="0"/>
              </a:rPr>
              <a:t>/1</a:t>
            </a:r>
            <a:endParaRPr lang="en-VN" sz="1200">
              <a:solidFill>
                <a:schemeClr val="tx1"/>
              </a:solidFill>
              <a:latin typeface="Roboto" panose="02000000000000000000" pitchFamily="2" charset="0"/>
              <a:ea typeface="Roboto" panose="02000000000000000000" pitchFamily="2" charset="0"/>
            </a:endParaRPr>
          </a:p>
        </p:txBody>
      </p:sp>
      <p:sp>
        <p:nvSpPr>
          <p:cNvPr id="13" name="Line Callout 2 12">
            <a:extLst>
              <a:ext uri="{FF2B5EF4-FFF2-40B4-BE49-F238E27FC236}">
                <a16:creationId xmlns:a16="http://schemas.microsoft.com/office/drawing/2014/main" id="{92AE46CD-AB7A-0544-F4B6-09E22882E72F}"/>
              </a:ext>
            </a:extLst>
          </p:cNvPr>
          <p:cNvSpPr/>
          <p:nvPr/>
        </p:nvSpPr>
        <p:spPr>
          <a:xfrm>
            <a:off x="4900943" y="3637777"/>
            <a:ext cx="1957057" cy="315600"/>
          </a:xfrm>
          <a:prstGeom prst="borderCallout2">
            <a:avLst>
              <a:gd name="adj1" fmla="val 2415"/>
              <a:gd name="adj2" fmla="val 51350"/>
              <a:gd name="adj3" fmla="val -206052"/>
              <a:gd name="adj4" fmla="val 51450"/>
              <a:gd name="adj5" fmla="val -365982"/>
              <a:gd name="adj6" fmla="val 13740"/>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vi-VN" sz="1200">
                <a:solidFill>
                  <a:schemeClr val="tx1"/>
                </a:solidFill>
                <a:latin typeface="Roboto" panose="02000000000000000000" pitchFamily="2" charset="0"/>
                <a:ea typeface="Roboto" panose="02000000000000000000" pitchFamily="2" charset="0"/>
              </a:rPr>
              <a:t>“</a:t>
            </a:r>
            <a:r>
              <a:rPr lang="en-VN" sz="1200" kern="1200">
                <a:solidFill>
                  <a:srgbClr val="0070C0"/>
                </a:solidFill>
                <a:latin typeface="Roboto" panose="02000000000000000000" pitchFamily="2" charset="0"/>
                <a:ea typeface="Roboto" panose="02000000000000000000" pitchFamily="2" charset="0"/>
                <a:cs typeface="Arial" pitchFamily="34" charset="0"/>
              </a:rPr>
              <a:t>numerator</a:t>
            </a:r>
            <a:r>
              <a:rPr lang="vi-VN" sz="1200">
                <a:solidFill>
                  <a:schemeClr val="tx1"/>
                </a:solidFill>
                <a:latin typeface="Roboto" panose="02000000000000000000" pitchFamily="2" charset="0"/>
                <a:ea typeface="Roboto" panose="02000000000000000000" pitchFamily="2" charset="0"/>
              </a:rPr>
              <a:t>/</a:t>
            </a:r>
            <a:r>
              <a:rPr lang="en-VN" sz="1200" kern="1200">
                <a:solidFill>
                  <a:srgbClr val="0070C0"/>
                </a:solidFill>
                <a:latin typeface="Roboto" panose="02000000000000000000" pitchFamily="2" charset="0"/>
                <a:ea typeface="Roboto" panose="02000000000000000000" pitchFamily="2" charset="0"/>
                <a:cs typeface="Arial" pitchFamily="34" charset="0"/>
              </a:rPr>
              <a:t>denominator</a:t>
            </a:r>
            <a:r>
              <a:rPr lang="en-VN" sz="1200" kern="1200">
                <a:solidFill>
                  <a:schemeClr val="tx1"/>
                </a:solidFill>
                <a:latin typeface="Roboto" panose="02000000000000000000" pitchFamily="2" charset="0"/>
                <a:ea typeface="Roboto" panose="02000000000000000000" pitchFamily="2" charset="0"/>
                <a:cs typeface="Arial" pitchFamily="34" charset="0"/>
              </a:rPr>
              <a:t>”</a:t>
            </a:r>
            <a:endParaRPr lang="en-VN" sz="1200">
              <a:solidFill>
                <a:schemeClr val="tx1"/>
              </a:solidFill>
              <a:latin typeface="Roboto" panose="02000000000000000000" pitchFamily="2" charset="0"/>
              <a:ea typeface="Roboto" panose="02000000000000000000" pitchFamily="2" charset="0"/>
            </a:endParaRPr>
          </a:p>
        </p:txBody>
      </p:sp>
      <p:sp>
        <p:nvSpPr>
          <p:cNvPr id="14" name="Line Callout 2 13">
            <a:extLst>
              <a:ext uri="{FF2B5EF4-FFF2-40B4-BE49-F238E27FC236}">
                <a16:creationId xmlns:a16="http://schemas.microsoft.com/office/drawing/2014/main" id="{F3530E78-F8B0-2CD4-4F92-43E5792294C2}"/>
              </a:ext>
            </a:extLst>
          </p:cNvPr>
          <p:cNvSpPr/>
          <p:nvPr/>
        </p:nvSpPr>
        <p:spPr>
          <a:xfrm>
            <a:off x="1" y="4593125"/>
            <a:ext cx="1957056" cy="447226"/>
          </a:xfrm>
          <a:prstGeom prst="borderCallout2">
            <a:avLst>
              <a:gd name="adj1" fmla="val 59764"/>
              <a:gd name="adj2" fmla="val 99213"/>
              <a:gd name="adj3" fmla="val 68224"/>
              <a:gd name="adj4" fmla="val 110139"/>
              <a:gd name="adj5" fmla="val 69930"/>
              <a:gd name="adj6" fmla="val 110980"/>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vi-VN" sz="1200">
                <a:solidFill>
                  <a:schemeClr val="tx1"/>
                </a:solidFill>
                <a:latin typeface="Roboto" panose="02000000000000000000" pitchFamily="2" charset="0"/>
                <a:ea typeface="Roboto" panose="02000000000000000000" pitchFamily="2" charset="0"/>
              </a:rPr>
              <a:t>“</a:t>
            </a:r>
            <a:r>
              <a:rPr lang="en-VN" sz="1200" kern="1200">
                <a:solidFill>
                  <a:srgbClr val="0070C0"/>
                </a:solidFill>
                <a:latin typeface="Roboto" panose="02000000000000000000" pitchFamily="2" charset="0"/>
                <a:ea typeface="Roboto" panose="02000000000000000000" pitchFamily="2" charset="0"/>
                <a:cs typeface="Arial" pitchFamily="34" charset="0"/>
              </a:rPr>
              <a:t>wholePart </a:t>
            </a:r>
            <a:r>
              <a:rPr lang="en-VN" sz="1200" kern="1200">
                <a:solidFill>
                  <a:schemeClr val="tx1"/>
                </a:solidFill>
                <a:latin typeface="Roboto" panose="02000000000000000000" pitchFamily="2" charset="0"/>
                <a:ea typeface="Roboto" panose="02000000000000000000" pitchFamily="2" charset="0"/>
                <a:cs typeface="Arial" pitchFamily="34" charset="0"/>
              </a:rPr>
              <a:t>[</a:t>
            </a:r>
            <a:r>
              <a:rPr lang="en-VN" sz="1200" kern="1200">
                <a:solidFill>
                  <a:srgbClr val="0070C0"/>
                </a:solidFill>
                <a:latin typeface="Roboto" panose="02000000000000000000" pitchFamily="2" charset="0"/>
                <a:ea typeface="Roboto" panose="02000000000000000000" pitchFamily="2" charset="0"/>
                <a:cs typeface="Arial" pitchFamily="34" charset="0"/>
              </a:rPr>
              <a:t>numerator</a:t>
            </a:r>
            <a:r>
              <a:rPr lang="vi-VN" sz="1200">
                <a:solidFill>
                  <a:schemeClr val="tx1"/>
                </a:solidFill>
                <a:latin typeface="Roboto" panose="02000000000000000000" pitchFamily="2" charset="0"/>
                <a:ea typeface="Roboto" panose="02000000000000000000" pitchFamily="2" charset="0"/>
              </a:rPr>
              <a:t>/</a:t>
            </a:r>
            <a:r>
              <a:rPr lang="en-VN" sz="1200" kern="1200">
                <a:solidFill>
                  <a:srgbClr val="0070C0"/>
                </a:solidFill>
                <a:latin typeface="Roboto" panose="02000000000000000000" pitchFamily="2" charset="0"/>
                <a:ea typeface="Roboto" panose="02000000000000000000" pitchFamily="2" charset="0"/>
                <a:cs typeface="Arial" pitchFamily="34" charset="0"/>
              </a:rPr>
              <a:t>denominator</a:t>
            </a:r>
            <a:r>
              <a:rPr lang="en-VN" sz="1200" kern="1200">
                <a:solidFill>
                  <a:schemeClr val="tx1"/>
                </a:solidFill>
                <a:latin typeface="Roboto" panose="02000000000000000000" pitchFamily="2" charset="0"/>
                <a:ea typeface="Roboto" panose="02000000000000000000" pitchFamily="2" charset="0"/>
                <a:cs typeface="Arial" pitchFamily="34" charset="0"/>
              </a:rPr>
              <a:t>]”</a:t>
            </a:r>
            <a:endParaRPr lang="en-VN" sz="1200">
              <a:solidFill>
                <a:schemeClr val="tx1"/>
              </a:solidFill>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61875469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B75EB-42E3-C744-9CAF-7D2DB53CDAC0}"/>
              </a:ext>
            </a:extLst>
          </p:cNvPr>
          <p:cNvSpPr>
            <a:spLocks noGrp="1"/>
          </p:cNvSpPr>
          <p:nvPr>
            <p:ph type="title"/>
          </p:nvPr>
        </p:nvSpPr>
        <p:spPr/>
        <p:txBody>
          <a:bodyPr/>
          <a:lstStyle/>
          <a:p>
            <a:r>
              <a:rPr lang="en-VN"/>
              <a:t>Bài tập vận dụng</a:t>
            </a:r>
          </a:p>
        </p:txBody>
      </p:sp>
      <p:sp>
        <p:nvSpPr>
          <p:cNvPr id="3" name="Text Placeholder 2">
            <a:extLst>
              <a:ext uri="{FF2B5EF4-FFF2-40B4-BE49-F238E27FC236}">
                <a16:creationId xmlns:a16="http://schemas.microsoft.com/office/drawing/2014/main" id="{915ED961-82CE-F140-B979-1794E0DE9605}"/>
              </a:ext>
            </a:extLst>
          </p:cNvPr>
          <p:cNvSpPr>
            <a:spLocks noGrp="1"/>
          </p:cNvSpPr>
          <p:nvPr>
            <p:ph type="body" idx="1"/>
          </p:nvPr>
        </p:nvSpPr>
        <p:spPr>
          <a:xfrm>
            <a:off x="633581" y="1342240"/>
            <a:ext cx="5637694" cy="3145500"/>
          </a:xfrm>
        </p:spPr>
        <p:txBody>
          <a:bodyPr/>
          <a:lstStyle/>
          <a:p>
            <a:pPr algn="just">
              <a:buSzPct val="120000"/>
              <a:buBlip>
                <a:blip r:embed="rId3"/>
              </a:buBlip>
            </a:pPr>
            <a:r>
              <a:rPr lang="en-VN" sz="1800" b="1"/>
              <a:t>Bài tập: </a:t>
            </a:r>
            <a:r>
              <a:rPr lang="en-VN" sz="1800">
                <a:solidFill>
                  <a:schemeClr val="tx1"/>
                </a:solidFill>
              </a:rPr>
              <a:t>Cài đặt class</a:t>
            </a:r>
            <a:r>
              <a:rPr lang="en-VN" sz="1800" b="1">
                <a:solidFill>
                  <a:schemeClr val="accent5"/>
                </a:solidFill>
              </a:rPr>
              <a:t> </a:t>
            </a:r>
            <a:r>
              <a:rPr lang="en-VN" sz="1800" b="1">
                <a:solidFill>
                  <a:srgbClr val="C00000"/>
                </a:solidFill>
              </a:rPr>
              <a:t>Fraction </a:t>
            </a:r>
            <a:r>
              <a:rPr lang="en-VN" sz="1800">
                <a:solidFill>
                  <a:schemeClr val="tx1"/>
                </a:solidFill>
              </a:rPr>
              <a:t>và</a:t>
            </a:r>
            <a:r>
              <a:rPr lang="en-VN" sz="1800" b="1">
                <a:solidFill>
                  <a:srgbClr val="C00000"/>
                </a:solidFill>
              </a:rPr>
              <a:t> MixedFraction</a:t>
            </a:r>
          </a:p>
          <a:p>
            <a:pPr lvl="1" algn="just">
              <a:buSzPct val="120000"/>
              <a:buFont typeface="Wingdings" pitchFamily="2" charset="2"/>
              <a:buChar char="§"/>
            </a:pPr>
            <a:r>
              <a:rPr lang="en-VN" sz="1800">
                <a:solidFill>
                  <a:schemeClr val="tx1"/>
                </a:solidFill>
              </a:rPr>
              <a:t>Nạp chồng toán tử một ngôi “</a:t>
            </a:r>
            <a:r>
              <a:rPr lang="en-VN" sz="1800">
                <a:solidFill>
                  <a:srgbClr val="C00000"/>
                </a:solidFill>
              </a:rPr>
              <a:t>–</a:t>
            </a:r>
            <a:r>
              <a:rPr lang="en-VN" sz="1800">
                <a:solidFill>
                  <a:schemeClr val="tx1"/>
                </a:solidFill>
              </a:rPr>
              <a:t>” để đổi dấu phân số</a:t>
            </a:r>
          </a:p>
          <a:p>
            <a:pPr lvl="1" algn="just">
              <a:buSzPct val="120000"/>
              <a:buFont typeface="Wingdings" pitchFamily="2" charset="2"/>
              <a:buChar char="§"/>
            </a:pPr>
            <a:r>
              <a:rPr lang="en-VN" sz="1800">
                <a:solidFill>
                  <a:schemeClr val="tx1"/>
                </a:solidFill>
              </a:rPr>
              <a:t>Nạp chồng các toán tử hai ngôi “</a:t>
            </a:r>
            <a:r>
              <a:rPr lang="en-VN" sz="1800">
                <a:solidFill>
                  <a:srgbClr val="C00000"/>
                </a:solidFill>
              </a:rPr>
              <a:t>+</a:t>
            </a:r>
            <a:r>
              <a:rPr lang="en-VN" sz="1800">
                <a:solidFill>
                  <a:schemeClr val="tx1"/>
                </a:solidFill>
              </a:rPr>
              <a:t>, </a:t>
            </a:r>
            <a:r>
              <a:rPr lang="en-VN" sz="1800">
                <a:solidFill>
                  <a:srgbClr val="C00000"/>
                </a:solidFill>
              </a:rPr>
              <a:t>–</a:t>
            </a:r>
            <a:r>
              <a:rPr lang="en-VN" sz="1800">
                <a:solidFill>
                  <a:schemeClr val="tx1"/>
                </a:solidFill>
              </a:rPr>
              <a:t>,</a:t>
            </a:r>
            <a:r>
              <a:rPr lang="en-VN" sz="1800">
                <a:solidFill>
                  <a:srgbClr val="C00000"/>
                </a:solidFill>
              </a:rPr>
              <a:t> *, /</a:t>
            </a:r>
            <a:r>
              <a:rPr lang="en-VN" sz="1800">
                <a:solidFill>
                  <a:schemeClr val="tx1"/>
                </a:solidFill>
              </a:rPr>
              <a:t>”</a:t>
            </a:r>
            <a:r>
              <a:rPr lang="en-VN" sz="1800">
                <a:solidFill>
                  <a:srgbClr val="C00000"/>
                </a:solidFill>
              </a:rPr>
              <a:t> </a:t>
            </a:r>
            <a:r>
              <a:rPr lang="en-VN" sz="1800">
                <a:solidFill>
                  <a:schemeClr val="tx1"/>
                </a:solidFill>
              </a:rPr>
              <a:t>để thực hiện các phép toán giữa 2 phân số</a:t>
            </a:r>
          </a:p>
          <a:p>
            <a:pPr lvl="1" algn="just">
              <a:buSzPct val="120000"/>
              <a:buFont typeface="Wingdings" pitchFamily="2" charset="2"/>
              <a:buChar char="§"/>
            </a:pPr>
            <a:r>
              <a:rPr lang="en-VN" sz="1800">
                <a:solidFill>
                  <a:schemeClr val="tx1"/>
                </a:solidFill>
              </a:rPr>
              <a:t>Nạp chồng các toán tử so sánh 2 phân số “</a:t>
            </a:r>
            <a:r>
              <a:rPr lang="en-VN" sz="1800">
                <a:solidFill>
                  <a:srgbClr val="C00000"/>
                </a:solidFill>
              </a:rPr>
              <a:t>==, !=</a:t>
            </a:r>
            <a:r>
              <a:rPr lang="en-VN" sz="1800">
                <a:solidFill>
                  <a:schemeClr val="tx1"/>
                </a:solidFill>
              </a:rPr>
              <a:t>, </a:t>
            </a:r>
            <a:r>
              <a:rPr lang="en-VN" sz="1800">
                <a:solidFill>
                  <a:srgbClr val="C00000"/>
                </a:solidFill>
              </a:rPr>
              <a:t>&gt;</a:t>
            </a:r>
            <a:r>
              <a:rPr lang="en-VN" sz="1800">
                <a:solidFill>
                  <a:schemeClr val="tx1"/>
                </a:solidFill>
              </a:rPr>
              <a:t>,</a:t>
            </a:r>
            <a:r>
              <a:rPr lang="en-VN" sz="1800">
                <a:solidFill>
                  <a:srgbClr val="C00000"/>
                </a:solidFill>
              </a:rPr>
              <a:t> &lt;</a:t>
            </a:r>
            <a:r>
              <a:rPr lang="en-VN" sz="1800">
                <a:solidFill>
                  <a:schemeClr val="tx1"/>
                </a:solidFill>
              </a:rPr>
              <a:t>, </a:t>
            </a:r>
            <a:r>
              <a:rPr lang="en-VN" sz="1800">
                <a:solidFill>
                  <a:srgbClr val="C00000"/>
                </a:solidFill>
              </a:rPr>
              <a:t>&gt;=, &lt;=</a:t>
            </a:r>
            <a:r>
              <a:rPr lang="en-VN" sz="1800">
                <a:solidFill>
                  <a:schemeClr val="tx1"/>
                </a:solidFill>
              </a:rPr>
              <a:t>”</a:t>
            </a:r>
          </a:p>
          <a:p>
            <a:pPr lvl="1" algn="just">
              <a:buSzPct val="120000"/>
              <a:buFont typeface="Wingdings" pitchFamily="2" charset="2"/>
              <a:buChar char="§"/>
            </a:pPr>
            <a:endParaRPr lang="en-VN" sz="1800">
              <a:solidFill>
                <a:schemeClr val="tx1"/>
              </a:solidFill>
            </a:endParaRPr>
          </a:p>
          <a:p>
            <a:pPr lvl="1" algn="just">
              <a:buSzPct val="120000"/>
              <a:buFont typeface="Wingdings" pitchFamily="2" charset="2"/>
              <a:buChar char="§"/>
            </a:pPr>
            <a:endParaRPr lang="en-VN" sz="1800">
              <a:solidFill>
                <a:schemeClr val="tx1"/>
              </a:solidFill>
            </a:endParaRPr>
          </a:p>
          <a:p>
            <a:pPr lvl="1" algn="just">
              <a:buSzPct val="120000"/>
              <a:buFont typeface="Wingdings" pitchFamily="2" charset="2"/>
              <a:buChar char="§"/>
            </a:pPr>
            <a:endParaRPr lang="en-VN" sz="1800">
              <a:solidFill>
                <a:schemeClr val="tx1"/>
              </a:solidFill>
            </a:endParaRPr>
          </a:p>
        </p:txBody>
      </p:sp>
      <p:sp>
        <p:nvSpPr>
          <p:cNvPr id="5" name="Slide Number Placeholder 4">
            <a:extLst>
              <a:ext uri="{FF2B5EF4-FFF2-40B4-BE49-F238E27FC236}">
                <a16:creationId xmlns:a16="http://schemas.microsoft.com/office/drawing/2014/main" id="{E440C1F2-5D15-8543-82EE-64BE9186FE82}"/>
              </a:ext>
            </a:extLst>
          </p:cNvPr>
          <p:cNvSpPr>
            <a:spLocks noGrp="1"/>
          </p:cNvSpPr>
          <p:nvPr>
            <p:ph type="sldNum" idx="12"/>
          </p:nvPr>
        </p:nvSpPr>
        <p:spPr/>
        <p:txBody>
          <a:bodyPr/>
          <a:lstStyle/>
          <a:p>
            <a:fld id="{00000000-1234-1234-1234-123412341234}" type="slidenum">
              <a:rPr lang="en"/>
              <a:pPr/>
              <a:t>43</a:t>
            </a:fld>
            <a:endParaRPr lang="en"/>
          </a:p>
        </p:txBody>
      </p:sp>
    </p:spTree>
    <p:extLst>
      <p:ext uri="{BB962C8B-B14F-4D97-AF65-F5344CB8AC3E}">
        <p14:creationId xmlns:p14="http://schemas.microsoft.com/office/powerpoint/2010/main" val="18403666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522"/>
        <p:cNvGrpSpPr/>
        <p:nvPr/>
      </p:nvGrpSpPr>
      <p:grpSpPr>
        <a:xfrm>
          <a:off x="0" y="0"/>
          <a:ext cx="0" cy="0"/>
          <a:chOff x="0" y="0"/>
          <a:chExt cx="0" cy="0"/>
        </a:xfrm>
      </p:grpSpPr>
      <p:sp>
        <p:nvSpPr>
          <p:cNvPr id="524" name="Google Shape;524;p33"/>
          <p:cNvSpPr txBox="1">
            <a:spLocks noGrp="1"/>
          </p:cNvSpPr>
          <p:nvPr>
            <p:ph type="ctrTitle" idx="4294967295"/>
          </p:nvPr>
        </p:nvSpPr>
        <p:spPr>
          <a:xfrm>
            <a:off x="956363" y="2416238"/>
            <a:ext cx="4945275" cy="869850"/>
          </a:xfrm>
          <a:prstGeom prst="rect">
            <a:avLst/>
          </a:prstGeom>
        </p:spPr>
        <p:txBody>
          <a:bodyPr spcFirstLastPara="1" wrap="square" lIns="68569" tIns="68569" rIns="68569" bIns="68569" anchor="ctr" anchorCtr="0">
            <a:noAutofit/>
          </a:bodyPr>
          <a:lstStyle/>
          <a:p>
            <a:pPr algn="ctr"/>
            <a:r>
              <a:rPr lang="en" sz="4500">
                <a:solidFill>
                  <a:schemeClr val="accent5"/>
                </a:solidFill>
              </a:rPr>
              <a:t>Q &amp; A</a:t>
            </a:r>
            <a:endParaRPr sz="4500">
              <a:solidFill>
                <a:schemeClr val="accent5"/>
              </a:solidFill>
            </a:endParaRPr>
          </a:p>
        </p:txBody>
      </p:sp>
      <p:sp>
        <p:nvSpPr>
          <p:cNvPr id="525" name="Google Shape;525;p33"/>
          <p:cNvSpPr txBox="1">
            <a:spLocks noGrp="1"/>
          </p:cNvSpPr>
          <p:nvPr>
            <p:ph type="subTitle" idx="4294967295"/>
          </p:nvPr>
        </p:nvSpPr>
        <p:spPr>
          <a:xfrm>
            <a:off x="956363" y="3065437"/>
            <a:ext cx="4945275" cy="1173199"/>
          </a:xfrm>
          <a:prstGeom prst="rect">
            <a:avLst/>
          </a:prstGeom>
        </p:spPr>
        <p:txBody>
          <a:bodyPr spcFirstLastPara="1" wrap="square" lIns="68569" tIns="68569" rIns="68569" bIns="68569" anchor="ctr" anchorCtr="0">
            <a:noAutofit/>
          </a:bodyPr>
          <a:lstStyle/>
          <a:p>
            <a:pPr marL="0" indent="0" algn="ctr">
              <a:spcBef>
                <a:spcPts val="0"/>
              </a:spcBef>
              <a:buNone/>
            </a:pPr>
            <a:r>
              <a:rPr lang="en-US" sz="1500" b="1" i="1"/>
              <a:t>“One who never asks </a:t>
            </a:r>
            <a:br>
              <a:rPr lang="en-US" sz="1500" b="1" i="1"/>
            </a:br>
            <a:r>
              <a:rPr lang="en-US" sz="1500" b="1" i="1"/>
              <a:t>either knows everything or nothing”</a:t>
            </a:r>
          </a:p>
          <a:p>
            <a:pPr marL="0" indent="0" algn="r">
              <a:spcBef>
                <a:spcPts val="300"/>
              </a:spcBef>
              <a:buNone/>
            </a:pPr>
            <a:r>
              <a:rPr lang="en-US" sz="1500" i="1"/>
              <a:t>Malcolm S. Forbes</a:t>
            </a:r>
            <a:endParaRPr sz="1500" i="1"/>
          </a:p>
        </p:txBody>
      </p:sp>
      <p:grpSp>
        <p:nvGrpSpPr>
          <p:cNvPr id="8" name="Google Shape;940;p46">
            <a:extLst>
              <a:ext uri="{FF2B5EF4-FFF2-40B4-BE49-F238E27FC236}">
                <a16:creationId xmlns:a16="http://schemas.microsoft.com/office/drawing/2014/main" id="{72AB861D-1511-BD4F-8A75-C284AC40E51E}"/>
              </a:ext>
            </a:extLst>
          </p:cNvPr>
          <p:cNvGrpSpPr/>
          <p:nvPr/>
        </p:nvGrpSpPr>
        <p:grpSpPr>
          <a:xfrm>
            <a:off x="3102621" y="1491726"/>
            <a:ext cx="652758" cy="924512"/>
            <a:chOff x="3979850" y="1598950"/>
            <a:chExt cx="356825" cy="505375"/>
          </a:xfrm>
          <a:solidFill>
            <a:schemeClr val="accent2"/>
          </a:solidFill>
        </p:grpSpPr>
        <p:sp>
          <p:nvSpPr>
            <p:cNvPr id="9" name="Google Shape;941;p46">
              <a:extLst>
                <a:ext uri="{FF2B5EF4-FFF2-40B4-BE49-F238E27FC236}">
                  <a16:creationId xmlns:a16="http://schemas.microsoft.com/office/drawing/2014/main" id="{1326E5E4-2FE8-5040-9D2B-AD0E410EFD88}"/>
                </a:ext>
              </a:extLst>
            </p:cNvPr>
            <p:cNvSpPr/>
            <p:nvPr/>
          </p:nvSpPr>
          <p:spPr>
            <a:xfrm>
              <a:off x="3979850" y="1602600"/>
              <a:ext cx="44475" cy="501725"/>
            </a:xfrm>
            <a:custGeom>
              <a:avLst/>
              <a:gdLst/>
              <a:ahLst/>
              <a:cxnLst/>
              <a:rect l="l" t="t" r="r" b="b"/>
              <a:pathLst>
                <a:path w="1779" h="20069" fill="none" extrusionOk="0">
                  <a:moveTo>
                    <a:pt x="1778" y="20069"/>
                  </a:moveTo>
                  <a:lnTo>
                    <a:pt x="1778" y="488"/>
                  </a:lnTo>
                  <a:lnTo>
                    <a:pt x="1778" y="488"/>
                  </a:lnTo>
                  <a:lnTo>
                    <a:pt x="1778" y="390"/>
                  </a:lnTo>
                  <a:lnTo>
                    <a:pt x="1730" y="293"/>
                  </a:lnTo>
                  <a:lnTo>
                    <a:pt x="1705" y="220"/>
                  </a:lnTo>
                  <a:lnTo>
                    <a:pt x="1632" y="147"/>
                  </a:lnTo>
                  <a:lnTo>
                    <a:pt x="1559" y="74"/>
                  </a:lnTo>
                  <a:lnTo>
                    <a:pt x="1486" y="25"/>
                  </a:lnTo>
                  <a:lnTo>
                    <a:pt x="1389" y="0"/>
                  </a:lnTo>
                  <a:lnTo>
                    <a:pt x="1291" y="0"/>
                  </a:lnTo>
                  <a:lnTo>
                    <a:pt x="488" y="0"/>
                  </a:lnTo>
                  <a:lnTo>
                    <a:pt x="488" y="0"/>
                  </a:lnTo>
                  <a:lnTo>
                    <a:pt x="390" y="0"/>
                  </a:lnTo>
                  <a:lnTo>
                    <a:pt x="293" y="25"/>
                  </a:lnTo>
                  <a:lnTo>
                    <a:pt x="220" y="74"/>
                  </a:lnTo>
                  <a:lnTo>
                    <a:pt x="147" y="147"/>
                  </a:lnTo>
                  <a:lnTo>
                    <a:pt x="98" y="220"/>
                  </a:lnTo>
                  <a:lnTo>
                    <a:pt x="49" y="293"/>
                  </a:lnTo>
                  <a:lnTo>
                    <a:pt x="25" y="390"/>
                  </a:lnTo>
                  <a:lnTo>
                    <a:pt x="1" y="488"/>
                  </a:lnTo>
                  <a:lnTo>
                    <a:pt x="1" y="20069"/>
                  </a:lnTo>
                  <a:lnTo>
                    <a:pt x="1778" y="20069"/>
                  </a:lnTo>
                  <a:close/>
                </a:path>
              </a:pathLst>
            </a:custGeom>
            <a:grpFill/>
            <a:ln w="28575" cap="rnd" cmpd="sng">
              <a:solidFill>
                <a:schemeClr val="tx1"/>
              </a:solidFill>
              <a:prstDash val="solid"/>
              <a:round/>
              <a:headEnd type="none" w="sm" len="sm"/>
              <a:tailEnd type="none" w="sm" len="sm"/>
            </a:ln>
          </p:spPr>
          <p:txBody>
            <a:bodyPr spcFirstLastPara="1" wrap="square" lIns="68569" tIns="68569" rIns="68569" bIns="68569" anchor="ctr" anchorCtr="0">
              <a:noAutofit/>
            </a:bodyPr>
            <a:lstStyle/>
            <a:p>
              <a:endParaRPr sz="1050">
                <a:solidFill>
                  <a:schemeClr val="tx1"/>
                </a:solidFill>
              </a:endParaRPr>
            </a:p>
          </p:txBody>
        </p:sp>
        <p:sp>
          <p:nvSpPr>
            <p:cNvPr id="10" name="Google Shape;942;p46">
              <a:extLst>
                <a:ext uri="{FF2B5EF4-FFF2-40B4-BE49-F238E27FC236}">
                  <a16:creationId xmlns:a16="http://schemas.microsoft.com/office/drawing/2014/main" id="{6CEA54A0-76B1-D640-93EF-334E2D73C531}"/>
                </a:ext>
              </a:extLst>
            </p:cNvPr>
            <p:cNvSpPr/>
            <p:nvPr/>
          </p:nvSpPr>
          <p:spPr>
            <a:xfrm>
              <a:off x="4037075" y="1598950"/>
              <a:ext cx="299600" cy="228950"/>
            </a:xfrm>
            <a:custGeom>
              <a:avLst/>
              <a:gdLst/>
              <a:ahLst/>
              <a:cxnLst/>
              <a:rect l="l" t="t" r="r" b="b"/>
              <a:pathLst>
                <a:path w="11984" h="9158" fill="none" extrusionOk="0">
                  <a:moveTo>
                    <a:pt x="1" y="8403"/>
                  </a:moveTo>
                  <a:lnTo>
                    <a:pt x="1" y="8403"/>
                  </a:lnTo>
                  <a:lnTo>
                    <a:pt x="366" y="8184"/>
                  </a:lnTo>
                  <a:lnTo>
                    <a:pt x="732" y="8013"/>
                  </a:lnTo>
                  <a:lnTo>
                    <a:pt x="1097" y="7867"/>
                  </a:lnTo>
                  <a:lnTo>
                    <a:pt x="1438" y="7770"/>
                  </a:lnTo>
                  <a:lnTo>
                    <a:pt x="1803" y="7696"/>
                  </a:lnTo>
                  <a:lnTo>
                    <a:pt x="2168" y="7672"/>
                  </a:lnTo>
                  <a:lnTo>
                    <a:pt x="2534" y="7648"/>
                  </a:lnTo>
                  <a:lnTo>
                    <a:pt x="2875" y="7672"/>
                  </a:lnTo>
                  <a:lnTo>
                    <a:pt x="3240" y="7696"/>
                  </a:lnTo>
                  <a:lnTo>
                    <a:pt x="3605" y="7745"/>
                  </a:lnTo>
                  <a:lnTo>
                    <a:pt x="3971" y="7818"/>
                  </a:lnTo>
                  <a:lnTo>
                    <a:pt x="4312" y="7891"/>
                  </a:lnTo>
                  <a:lnTo>
                    <a:pt x="5042" y="8111"/>
                  </a:lnTo>
                  <a:lnTo>
                    <a:pt x="5749" y="8330"/>
                  </a:lnTo>
                  <a:lnTo>
                    <a:pt x="6479" y="8549"/>
                  </a:lnTo>
                  <a:lnTo>
                    <a:pt x="7186" y="8768"/>
                  </a:lnTo>
                  <a:lnTo>
                    <a:pt x="7916" y="8963"/>
                  </a:lnTo>
                  <a:lnTo>
                    <a:pt x="8282" y="9036"/>
                  </a:lnTo>
                  <a:lnTo>
                    <a:pt x="8623" y="9085"/>
                  </a:lnTo>
                  <a:lnTo>
                    <a:pt x="8988" y="9133"/>
                  </a:lnTo>
                  <a:lnTo>
                    <a:pt x="9353" y="9158"/>
                  </a:lnTo>
                  <a:lnTo>
                    <a:pt x="9719" y="9133"/>
                  </a:lnTo>
                  <a:lnTo>
                    <a:pt x="10059" y="9109"/>
                  </a:lnTo>
                  <a:lnTo>
                    <a:pt x="10425" y="9060"/>
                  </a:lnTo>
                  <a:lnTo>
                    <a:pt x="10790" y="8963"/>
                  </a:lnTo>
                  <a:lnTo>
                    <a:pt x="11155" y="8841"/>
                  </a:lnTo>
                  <a:lnTo>
                    <a:pt x="11496" y="8671"/>
                  </a:lnTo>
                  <a:lnTo>
                    <a:pt x="11496" y="8671"/>
                  </a:lnTo>
                  <a:lnTo>
                    <a:pt x="11667" y="8573"/>
                  </a:lnTo>
                  <a:lnTo>
                    <a:pt x="11789" y="8476"/>
                  </a:lnTo>
                  <a:lnTo>
                    <a:pt x="11862" y="8354"/>
                  </a:lnTo>
                  <a:lnTo>
                    <a:pt x="11935" y="8232"/>
                  </a:lnTo>
                  <a:lnTo>
                    <a:pt x="11984" y="8111"/>
                  </a:lnTo>
                  <a:lnTo>
                    <a:pt x="11984" y="7989"/>
                  </a:lnTo>
                  <a:lnTo>
                    <a:pt x="11935" y="7891"/>
                  </a:lnTo>
                  <a:lnTo>
                    <a:pt x="11886" y="7794"/>
                  </a:lnTo>
                  <a:lnTo>
                    <a:pt x="11886" y="7794"/>
                  </a:lnTo>
                  <a:lnTo>
                    <a:pt x="11496" y="7404"/>
                  </a:lnTo>
                  <a:lnTo>
                    <a:pt x="11107" y="6941"/>
                  </a:lnTo>
                  <a:lnTo>
                    <a:pt x="10741" y="6454"/>
                  </a:lnTo>
                  <a:lnTo>
                    <a:pt x="10352" y="5943"/>
                  </a:lnTo>
                  <a:lnTo>
                    <a:pt x="10352" y="5943"/>
                  </a:lnTo>
                  <a:lnTo>
                    <a:pt x="10279" y="5797"/>
                  </a:lnTo>
                  <a:lnTo>
                    <a:pt x="10230" y="5651"/>
                  </a:lnTo>
                  <a:lnTo>
                    <a:pt x="10206" y="5480"/>
                  </a:lnTo>
                  <a:lnTo>
                    <a:pt x="10181" y="5285"/>
                  </a:lnTo>
                  <a:lnTo>
                    <a:pt x="10206" y="5115"/>
                  </a:lnTo>
                  <a:lnTo>
                    <a:pt x="10230" y="4944"/>
                  </a:lnTo>
                  <a:lnTo>
                    <a:pt x="10279" y="4774"/>
                  </a:lnTo>
                  <a:lnTo>
                    <a:pt x="10352" y="4603"/>
                  </a:lnTo>
                  <a:lnTo>
                    <a:pt x="10352" y="4603"/>
                  </a:lnTo>
                  <a:lnTo>
                    <a:pt x="10741" y="3873"/>
                  </a:lnTo>
                  <a:lnTo>
                    <a:pt x="11107" y="3118"/>
                  </a:lnTo>
                  <a:lnTo>
                    <a:pt x="11496" y="2338"/>
                  </a:lnTo>
                  <a:lnTo>
                    <a:pt x="11886" y="1486"/>
                  </a:lnTo>
                  <a:lnTo>
                    <a:pt x="11886" y="1486"/>
                  </a:lnTo>
                  <a:lnTo>
                    <a:pt x="11959" y="1315"/>
                  </a:lnTo>
                  <a:lnTo>
                    <a:pt x="11984" y="1169"/>
                  </a:lnTo>
                  <a:lnTo>
                    <a:pt x="11984" y="1048"/>
                  </a:lnTo>
                  <a:lnTo>
                    <a:pt x="11935" y="975"/>
                  </a:lnTo>
                  <a:lnTo>
                    <a:pt x="11862" y="950"/>
                  </a:lnTo>
                  <a:lnTo>
                    <a:pt x="11789" y="926"/>
                  </a:lnTo>
                  <a:lnTo>
                    <a:pt x="11667" y="975"/>
                  </a:lnTo>
                  <a:lnTo>
                    <a:pt x="11496" y="1023"/>
                  </a:lnTo>
                  <a:lnTo>
                    <a:pt x="11496" y="1023"/>
                  </a:lnTo>
                  <a:lnTo>
                    <a:pt x="11155" y="1194"/>
                  </a:lnTo>
                  <a:lnTo>
                    <a:pt x="10790" y="1315"/>
                  </a:lnTo>
                  <a:lnTo>
                    <a:pt x="10425" y="1413"/>
                  </a:lnTo>
                  <a:lnTo>
                    <a:pt x="10059" y="1462"/>
                  </a:lnTo>
                  <a:lnTo>
                    <a:pt x="9719" y="1510"/>
                  </a:lnTo>
                  <a:lnTo>
                    <a:pt x="9353" y="1510"/>
                  </a:lnTo>
                  <a:lnTo>
                    <a:pt x="8988" y="1486"/>
                  </a:lnTo>
                  <a:lnTo>
                    <a:pt x="8623" y="1462"/>
                  </a:lnTo>
                  <a:lnTo>
                    <a:pt x="8282" y="1389"/>
                  </a:lnTo>
                  <a:lnTo>
                    <a:pt x="7916" y="1315"/>
                  </a:lnTo>
                  <a:lnTo>
                    <a:pt x="7186" y="1145"/>
                  </a:lnTo>
                  <a:lnTo>
                    <a:pt x="6479" y="926"/>
                  </a:lnTo>
                  <a:lnTo>
                    <a:pt x="5749" y="682"/>
                  </a:lnTo>
                  <a:lnTo>
                    <a:pt x="5042" y="463"/>
                  </a:lnTo>
                  <a:lnTo>
                    <a:pt x="4312" y="268"/>
                  </a:lnTo>
                  <a:lnTo>
                    <a:pt x="3971" y="171"/>
                  </a:lnTo>
                  <a:lnTo>
                    <a:pt x="3605" y="98"/>
                  </a:lnTo>
                  <a:lnTo>
                    <a:pt x="3240" y="49"/>
                  </a:lnTo>
                  <a:lnTo>
                    <a:pt x="2875" y="25"/>
                  </a:lnTo>
                  <a:lnTo>
                    <a:pt x="2534" y="0"/>
                  </a:lnTo>
                  <a:lnTo>
                    <a:pt x="2168" y="25"/>
                  </a:lnTo>
                  <a:lnTo>
                    <a:pt x="1803" y="73"/>
                  </a:lnTo>
                  <a:lnTo>
                    <a:pt x="1438" y="122"/>
                  </a:lnTo>
                  <a:lnTo>
                    <a:pt x="1097" y="244"/>
                  </a:lnTo>
                  <a:lnTo>
                    <a:pt x="732" y="366"/>
                  </a:lnTo>
                  <a:lnTo>
                    <a:pt x="366" y="536"/>
                  </a:lnTo>
                  <a:lnTo>
                    <a:pt x="1" y="755"/>
                  </a:lnTo>
                </a:path>
              </a:pathLst>
            </a:custGeom>
            <a:grpFill/>
            <a:ln w="28575" cap="rnd" cmpd="sng">
              <a:solidFill>
                <a:schemeClr val="tx1"/>
              </a:solidFill>
              <a:prstDash val="solid"/>
              <a:round/>
              <a:headEnd type="none" w="sm" len="sm"/>
              <a:tailEnd type="none" w="sm" len="sm"/>
            </a:ln>
          </p:spPr>
          <p:txBody>
            <a:bodyPr spcFirstLastPara="1" wrap="square" lIns="68569" tIns="68569" rIns="68569" bIns="68569" anchor="ctr" anchorCtr="0">
              <a:noAutofit/>
            </a:bodyPr>
            <a:lstStyle/>
            <a:p>
              <a:endParaRPr sz="1050">
                <a:solidFill>
                  <a:schemeClr val="tx1"/>
                </a:solidFill>
              </a:endParaRPr>
            </a:p>
          </p:txBody>
        </p:sp>
      </p:grpSp>
      <p:grpSp>
        <p:nvGrpSpPr>
          <p:cNvPr id="2" name="Group 1">
            <a:extLst>
              <a:ext uri="{FF2B5EF4-FFF2-40B4-BE49-F238E27FC236}">
                <a16:creationId xmlns:a16="http://schemas.microsoft.com/office/drawing/2014/main" id="{954E1A99-22B8-C749-84B1-67EB6EE2AF9F}"/>
              </a:ext>
            </a:extLst>
          </p:cNvPr>
          <p:cNvGrpSpPr/>
          <p:nvPr/>
        </p:nvGrpSpPr>
        <p:grpSpPr>
          <a:xfrm>
            <a:off x="104577" y="3165522"/>
            <a:ext cx="1693180" cy="1836595"/>
            <a:chOff x="104577" y="3165522"/>
            <a:chExt cx="1693180" cy="1836595"/>
          </a:xfrm>
        </p:grpSpPr>
        <p:grpSp>
          <p:nvGrpSpPr>
            <p:cNvPr id="11" name="Google Shape;250;p17">
              <a:extLst>
                <a:ext uri="{FF2B5EF4-FFF2-40B4-BE49-F238E27FC236}">
                  <a16:creationId xmlns:a16="http://schemas.microsoft.com/office/drawing/2014/main" id="{600AC5E1-8A19-0D4F-A06C-4C421AE77F4F}"/>
                </a:ext>
              </a:extLst>
            </p:cNvPr>
            <p:cNvGrpSpPr/>
            <p:nvPr/>
          </p:nvGrpSpPr>
          <p:grpSpPr>
            <a:xfrm>
              <a:off x="518420" y="3165522"/>
              <a:ext cx="1191479" cy="1191491"/>
              <a:chOff x="6643075" y="3664250"/>
              <a:chExt cx="407950" cy="407975"/>
            </a:xfrm>
          </p:grpSpPr>
          <p:sp>
            <p:nvSpPr>
              <p:cNvPr id="12" name="Google Shape;251;p17">
                <a:extLst>
                  <a:ext uri="{FF2B5EF4-FFF2-40B4-BE49-F238E27FC236}">
                    <a16:creationId xmlns:a16="http://schemas.microsoft.com/office/drawing/2014/main" id="{FE005E2A-25E2-3244-9D5F-B77682682BB5}"/>
                  </a:ext>
                </a:extLst>
              </p:cNvPr>
              <p:cNvSpPr/>
              <p:nvPr/>
            </p:nvSpPr>
            <p:spPr>
              <a:xfrm>
                <a:off x="6794075" y="3815250"/>
                <a:ext cx="211300" cy="211300"/>
              </a:xfrm>
              <a:custGeom>
                <a:avLst/>
                <a:gdLst/>
                <a:ahLst/>
                <a:cxnLst/>
                <a:rect l="l" t="t" r="r" b="b"/>
                <a:pathLst>
                  <a:path w="8452" h="8452" fill="none" extrusionOk="0">
                    <a:moveTo>
                      <a:pt x="0" y="8135"/>
                    </a:moveTo>
                    <a:lnTo>
                      <a:pt x="0" y="8135"/>
                    </a:lnTo>
                    <a:lnTo>
                      <a:pt x="438" y="8257"/>
                    </a:lnTo>
                    <a:lnTo>
                      <a:pt x="852" y="8354"/>
                    </a:lnTo>
                    <a:lnTo>
                      <a:pt x="1291" y="8403"/>
                    </a:lnTo>
                    <a:lnTo>
                      <a:pt x="1729" y="8452"/>
                    </a:lnTo>
                    <a:lnTo>
                      <a:pt x="2168" y="8452"/>
                    </a:lnTo>
                    <a:lnTo>
                      <a:pt x="2606" y="8427"/>
                    </a:lnTo>
                    <a:lnTo>
                      <a:pt x="3020" y="8378"/>
                    </a:lnTo>
                    <a:lnTo>
                      <a:pt x="3458" y="8281"/>
                    </a:lnTo>
                    <a:lnTo>
                      <a:pt x="3872" y="8184"/>
                    </a:lnTo>
                    <a:lnTo>
                      <a:pt x="4311" y="8037"/>
                    </a:lnTo>
                    <a:lnTo>
                      <a:pt x="4701" y="7867"/>
                    </a:lnTo>
                    <a:lnTo>
                      <a:pt x="5115" y="7672"/>
                    </a:lnTo>
                    <a:lnTo>
                      <a:pt x="5504" y="7429"/>
                    </a:lnTo>
                    <a:lnTo>
                      <a:pt x="5870" y="7185"/>
                    </a:lnTo>
                    <a:lnTo>
                      <a:pt x="6235" y="6893"/>
                    </a:lnTo>
                    <a:lnTo>
                      <a:pt x="6576" y="6576"/>
                    </a:lnTo>
                    <a:lnTo>
                      <a:pt x="6576" y="6576"/>
                    </a:lnTo>
                    <a:lnTo>
                      <a:pt x="6892" y="6235"/>
                    </a:lnTo>
                    <a:lnTo>
                      <a:pt x="7185" y="5870"/>
                    </a:lnTo>
                    <a:lnTo>
                      <a:pt x="7428" y="5505"/>
                    </a:lnTo>
                    <a:lnTo>
                      <a:pt x="7672" y="5115"/>
                    </a:lnTo>
                    <a:lnTo>
                      <a:pt x="7867" y="4701"/>
                    </a:lnTo>
                    <a:lnTo>
                      <a:pt x="8037" y="4311"/>
                    </a:lnTo>
                    <a:lnTo>
                      <a:pt x="8183" y="3873"/>
                    </a:lnTo>
                    <a:lnTo>
                      <a:pt x="8281" y="3459"/>
                    </a:lnTo>
                    <a:lnTo>
                      <a:pt x="8378" y="3020"/>
                    </a:lnTo>
                    <a:lnTo>
                      <a:pt x="8427" y="2606"/>
                    </a:lnTo>
                    <a:lnTo>
                      <a:pt x="8451" y="2168"/>
                    </a:lnTo>
                    <a:lnTo>
                      <a:pt x="8451" y="1730"/>
                    </a:lnTo>
                    <a:lnTo>
                      <a:pt x="8402" y="1291"/>
                    </a:lnTo>
                    <a:lnTo>
                      <a:pt x="8354" y="853"/>
                    </a:lnTo>
                    <a:lnTo>
                      <a:pt x="8256" y="439"/>
                    </a:lnTo>
                    <a:lnTo>
                      <a:pt x="8135" y="0"/>
                    </a:lnTo>
                  </a:path>
                </a:pathLst>
              </a:custGeom>
              <a:noFill/>
              <a:ln w="19050" cap="rnd" cmpd="sng">
                <a:solidFill>
                  <a:srgbClr val="C7D3E6"/>
                </a:solidFill>
                <a:prstDash val="solid"/>
                <a:round/>
                <a:headEnd type="none" w="sm" len="sm"/>
                <a:tailEnd type="none" w="sm" len="sm"/>
              </a:ln>
            </p:spPr>
            <p:txBody>
              <a:bodyPr spcFirstLastPara="1" wrap="square" lIns="68569" tIns="68569" rIns="68569" bIns="68569" anchor="ctr" anchorCtr="0">
                <a:noAutofit/>
              </a:bodyPr>
              <a:lstStyle/>
              <a:p>
                <a:endParaRPr sz="1050"/>
              </a:p>
            </p:txBody>
          </p:sp>
          <p:sp>
            <p:nvSpPr>
              <p:cNvPr id="13" name="Google Shape;252;p17">
                <a:extLst>
                  <a:ext uri="{FF2B5EF4-FFF2-40B4-BE49-F238E27FC236}">
                    <a16:creationId xmlns:a16="http://schemas.microsoft.com/office/drawing/2014/main" id="{863456EB-DB3D-004E-8BDC-7B48BA632365}"/>
                  </a:ext>
                </a:extLst>
              </p:cNvPr>
              <p:cNvSpPr/>
              <p:nvPr/>
            </p:nvSpPr>
            <p:spPr>
              <a:xfrm>
                <a:off x="6643075" y="3664250"/>
                <a:ext cx="407950" cy="407975"/>
              </a:xfrm>
              <a:custGeom>
                <a:avLst/>
                <a:gdLst/>
                <a:ahLst/>
                <a:cxnLst/>
                <a:rect l="l" t="t" r="r" b="b"/>
                <a:pathLst>
                  <a:path w="16318" h="16319" fill="none" extrusionOk="0">
                    <a:moveTo>
                      <a:pt x="16074" y="244"/>
                    </a:moveTo>
                    <a:lnTo>
                      <a:pt x="16074" y="244"/>
                    </a:lnTo>
                    <a:lnTo>
                      <a:pt x="15928" y="122"/>
                    </a:lnTo>
                    <a:lnTo>
                      <a:pt x="15758" y="49"/>
                    </a:lnTo>
                    <a:lnTo>
                      <a:pt x="15538" y="0"/>
                    </a:lnTo>
                    <a:lnTo>
                      <a:pt x="15319" y="0"/>
                    </a:lnTo>
                    <a:lnTo>
                      <a:pt x="15051" y="25"/>
                    </a:lnTo>
                    <a:lnTo>
                      <a:pt x="14759" y="73"/>
                    </a:lnTo>
                    <a:lnTo>
                      <a:pt x="14442" y="171"/>
                    </a:lnTo>
                    <a:lnTo>
                      <a:pt x="14102" y="293"/>
                    </a:lnTo>
                    <a:lnTo>
                      <a:pt x="13736" y="439"/>
                    </a:lnTo>
                    <a:lnTo>
                      <a:pt x="13347" y="609"/>
                    </a:lnTo>
                    <a:lnTo>
                      <a:pt x="12957" y="828"/>
                    </a:lnTo>
                    <a:lnTo>
                      <a:pt x="12543" y="1048"/>
                    </a:lnTo>
                    <a:lnTo>
                      <a:pt x="11666" y="1608"/>
                    </a:lnTo>
                    <a:lnTo>
                      <a:pt x="10716" y="2265"/>
                    </a:lnTo>
                    <a:lnTo>
                      <a:pt x="10716" y="2265"/>
                    </a:lnTo>
                    <a:lnTo>
                      <a:pt x="10278" y="2095"/>
                    </a:lnTo>
                    <a:lnTo>
                      <a:pt x="9815" y="1949"/>
                    </a:lnTo>
                    <a:lnTo>
                      <a:pt x="9352" y="1851"/>
                    </a:lnTo>
                    <a:lnTo>
                      <a:pt x="8890" y="1778"/>
                    </a:lnTo>
                    <a:lnTo>
                      <a:pt x="8427" y="1730"/>
                    </a:lnTo>
                    <a:lnTo>
                      <a:pt x="7940" y="1730"/>
                    </a:lnTo>
                    <a:lnTo>
                      <a:pt x="7477" y="1778"/>
                    </a:lnTo>
                    <a:lnTo>
                      <a:pt x="7014" y="1827"/>
                    </a:lnTo>
                    <a:lnTo>
                      <a:pt x="6551" y="1924"/>
                    </a:lnTo>
                    <a:lnTo>
                      <a:pt x="6089" y="2070"/>
                    </a:lnTo>
                    <a:lnTo>
                      <a:pt x="5650" y="2241"/>
                    </a:lnTo>
                    <a:lnTo>
                      <a:pt x="5212" y="2436"/>
                    </a:lnTo>
                    <a:lnTo>
                      <a:pt x="4774" y="2679"/>
                    </a:lnTo>
                    <a:lnTo>
                      <a:pt x="4384" y="2972"/>
                    </a:lnTo>
                    <a:lnTo>
                      <a:pt x="3994" y="3264"/>
                    </a:lnTo>
                    <a:lnTo>
                      <a:pt x="3605" y="3605"/>
                    </a:lnTo>
                    <a:lnTo>
                      <a:pt x="3605" y="3605"/>
                    </a:lnTo>
                    <a:lnTo>
                      <a:pt x="3264" y="3995"/>
                    </a:lnTo>
                    <a:lnTo>
                      <a:pt x="2971" y="4384"/>
                    </a:lnTo>
                    <a:lnTo>
                      <a:pt x="2679" y="4774"/>
                    </a:lnTo>
                    <a:lnTo>
                      <a:pt x="2436" y="5212"/>
                    </a:lnTo>
                    <a:lnTo>
                      <a:pt x="2241" y="5651"/>
                    </a:lnTo>
                    <a:lnTo>
                      <a:pt x="2070" y="6089"/>
                    </a:lnTo>
                    <a:lnTo>
                      <a:pt x="1924" y="6552"/>
                    </a:lnTo>
                    <a:lnTo>
                      <a:pt x="1827" y="7015"/>
                    </a:lnTo>
                    <a:lnTo>
                      <a:pt x="1778" y="7477"/>
                    </a:lnTo>
                    <a:lnTo>
                      <a:pt x="1729" y="7940"/>
                    </a:lnTo>
                    <a:lnTo>
                      <a:pt x="1729" y="8427"/>
                    </a:lnTo>
                    <a:lnTo>
                      <a:pt x="1778" y="8890"/>
                    </a:lnTo>
                    <a:lnTo>
                      <a:pt x="1851" y="9353"/>
                    </a:lnTo>
                    <a:lnTo>
                      <a:pt x="1948" y="9815"/>
                    </a:lnTo>
                    <a:lnTo>
                      <a:pt x="2095" y="10278"/>
                    </a:lnTo>
                    <a:lnTo>
                      <a:pt x="2265" y="10716"/>
                    </a:lnTo>
                    <a:lnTo>
                      <a:pt x="2265" y="10716"/>
                    </a:lnTo>
                    <a:lnTo>
                      <a:pt x="1607" y="11666"/>
                    </a:lnTo>
                    <a:lnTo>
                      <a:pt x="1047" y="12543"/>
                    </a:lnTo>
                    <a:lnTo>
                      <a:pt x="828" y="12957"/>
                    </a:lnTo>
                    <a:lnTo>
                      <a:pt x="609" y="13347"/>
                    </a:lnTo>
                    <a:lnTo>
                      <a:pt x="438" y="13737"/>
                    </a:lnTo>
                    <a:lnTo>
                      <a:pt x="292" y="14102"/>
                    </a:lnTo>
                    <a:lnTo>
                      <a:pt x="170" y="14443"/>
                    </a:lnTo>
                    <a:lnTo>
                      <a:pt x="73" y="14759"/>
                    </a:lnTo>
                    <a:lnTo>
                      <a:pt x="24" y="15052"/>
                    </a:lnTo>
                    <a:lnTo>
                      <a:pt x="0" y="15320"/>
                    </a:lnTo>
                    <a:lnTo>
                      <a:pt x="0" y="15539"/>
                    </a:lnTo>
                    <a:lnTo>
                      <a:pt x="49" y="15758"/>
                    </a:lnTo>
                    <a:lnTo>
                      <a:pt x="122" y="15928"/>
                    </a:lnTo>
                    <a:lnTo>
                      <a:pt x="244" y="16075"/>
                    </a:lnTo>
                    <a:lnTo>
                      <a:pt x="244" y="16075"/>
                    </a:lnTo>
                    <a:lnTo>
                      <a:pt x="341" y="16172"/>
                    </a:lnTo>
                    <a:lnTo>
                      <a:pt x="487" y="16245"/>
                    </a:lnTo>
                    <a:lnTo>
                      <a:pt x="633" y="16294"/>
                    </a:lnTo>
                    <a:lnTo>
                      <a:pt x="804" y="16318"/>
                    </a:lnTo>
                    <a:lnTo>
                      <a:pt x="974" y="16318"/>
                    </a:lnTo>
                    <a:lnTo>
                      <a:pt x="1169" y="16318"/>
                    </a:lnTo>
                    <a:lnTo>
                      <a:pt x="1388" y="16269"/>
                    </a:lnTo>
                    <a:lnTo>
                      <a:pt x="1632" y="16221"/>
                    </a:lnTo>
                    <a:lnTo>
                      <a:pt x="2143" y="16075"/>
                    </a:lnTo>
                    <a:lnTo>
                      <a:pt x="2703" y="15831"/>
                    </a:lnTo>
                    <a:lnTo>
                      <a:pt x="3312" y="15539"/>
                    </a:lnTo>
                    <a:lnTo>
                      <a:pt x="3946" y="15149"/>
                    </a:lnTo>
                    <a:lnTo>
                      <a:pt x="4652" y="14711"/>
                    </a:lnTo>
                    <a:lnTo>
                      <a:pt x="5358" y="14224"/>
                    </a:lnTo>
                    <a:lnTo>
                      <a:pt x="6113" y="13663"/>
                    </a:lnTo>
                    <a:lnTo>
                      <a:pt x="6892" y="13055"/>
                    </a:lnTo>
                    <a:lnTo>
                      <a:pt x="7696" y="12397"/>
                    </a:lnTo>
                    <a:lnTo>
                      <a:pt x="8500" y="11691"/>
                    </a:lnTo>
                    <a:lnTo>
                      <a:pt x="9304" y="10936"/>
                    </a:lnTo>
                    <a:lnTo>
                      <a:pt x="10132" y="10132"/>
                    </a:lnTo>
                    <a:lnTo>
                      <a:pt x="10132" y="10132"/>
                    </a:lnTo>
                    <a:lnTo>
                      <a:pt x="10935" y="9304"/>
                    </a:lnTo>
                    <a:lnTo>
                      <a:pt x="11690" y="8500"/>
                    </a:lnTo>
                    <a:lnTo>
                      <a:pt x="12397" y="7696"/>
                    </a:lnTo>
                    <a:lnTo>
                      <a:pt x="13054" y="6893"/>
                    </a:lnTo>
                    <a:lnTo>
                      <a:pt x="13663" y="6113"/>
                    </a:lnTo>
                    <a:lnTo>
                      <a:pt x="14223" y="5358"/>
                    </a:lnTo>
                    <a:lnTo>
                      <a:pt x="14710" y="4652"/>
                    </a:lnTo>
                    <a:lnTo>
                      <a:pt x="15149" y="3946"/>
                    </a:lnTo>
                    <a:lnTo>
                      <a:pt x="15538" y="3313"/>
                    </a:lnTo>
                    <a:lnTo>
                      <a:pt x="15831" y="2704"/>
                    </a:lnTo>
                    <a:lnTo>
                      <a:pt x="16074" y="2144"/>
                    </a:lnTo>
                    <a:lnTo>
                      <a:pt x="16220" y="1632"/>
                    </a:lnTo>
                    <a:lnTo>
                      <a:pt x="16269" y="1389"/>
                    </a:lnTo>
                    <a:lnTo>
                      <a:pt x="16318" y="1169"/>
                    </a:lnTo>
                    <a:lnTo>
                      <a:pt x="16318" y="975"/>
                    </a:lnTo>
                    <a:lnTo>
                      <a:pt x="16318" y="804"/>
                    </a:lnTo>
                    <a:lnTo>
                      <a:pt x="16293" y="634"/>
                    </a:lnTo>
                    <a:lnTo>
                      <a:pt x="16245" y="487"/>
                    </a:lnTo>
                    <a:lnTo>
                      <a:pt x="16172" y="341"/>
                    </a:lnTo>
                    <a:lnTo>
                      <a:pt x="16074" y="244"/>
                    </a:lnTo>
                    <a:lnTo>
                      <a:pt x="16074" y="244"/>
                    </a:lnTo>
                    <a:close/>
                    <a:moveTo>
                      <a:pt x="1827" y="13810"/>
                    </a:moveTo>
                    <a:lnTo>
                      <a:pt x="1827" y="13810"/>
                    </a:lnTo>
                    <a:lnTo>
                      <a:pt x="1754" y="13737"/>
                    </a:lnTo>
                    <a:lnTo>
                      <a:pt x="1729" y="13639"/>
                    </a:lnTo>
                    <a:lnTo>
                      <a:pt x="1681" y="13542"/>
                    </a:lnTo>
                    <a:lnTo>
                      <a:pt x="1681" y="13444"/>
                    </a:lnTo>
                    <a:lnTo>
                      <a:pt x="1681" y="13176"/>
                    </a:lnTo>
                    <a:lnTo>
                      <a:pt x="1754" y="12884"/>
                    </a:lnTo>
                    <a:lnTo>
                      <a:pt x="1875" y="12519"/>
                    </a:lnTo>
                    <a:lnTo>
                      <a:pt x="2046" y="12153"/>
                    </a:lnTo>
                    <a:lnTo>
                      <a:pt x="2265" y="11715"/>
                    </a:lnTo>
                    <a:lnTo>
                      <a:pt x="2533" y="11277"/>
                    </a:lnTo>
                    <a:lnTo>
                      <a:pt x="2533" y="11277"/>
                    </a:lnTo>
                    <a:lnTo>
                      <a:pt x="2752" y="11642"/>
                    </a:lnTo>
                    <a:lnTo>
                      <a:pt x="3020" y="12007"/>
                    </a:lnTo>
                    <a:lnTo>
                      <a:pt x="3288" y="12373"/>
                    </a:lnTo>
                    <a:lnTo>
                      <a:pt x="3605" y="12714"/>
                    </a:lnTo>
                    <a:lnTo>
                      <a:pt x="3605" y="12714"/>
                    </a:lnTo>
                    <a:lnTo>
                      <a:pt x="3897" y="12957"/>
                    </a:lnTo>
                    <a:lnTo>
                      <a:pt x="4165" y="13201"/>
                    </a:lnTo>
                    <a:lnTo>
                      <a:pt x="4165" y="13201"/>
                    </a:lnTo>
                    <a:lnTo>
                      <a:pt x="3751" y="13444"/>
                    </a:lnTo>
                    <a:lnTo>
                      <a:pt x="3361" y="13639"/>
                    </a:lnTo>
                    <a:lnTo>
                      <a:pt x="3020" y="13785"/>
                    </a:lnTo>
                    <a:lnTo>
                      <a:pt x="2679" y="13883"/>
                    </a:lnTo>
                    <a:lnTo>
                      <a:pt x="2411" y="13956"/>
                    </a:lnTo>
                    <a:lnTo>
                      <a:pt x="2168" y="13956"/>
                    </a:lnTo>
                    <a:lnTo>
                      <a:pt x="2070" y="13931"/>
                    </a:lnTo>
                    <a:lnTo>
                      <a:pt x="1973" y="13907"/>
                    </a:lnTo>
                    <a:lnTo>
                      <a:pt x="1900" y="13858"/>
                    </a:lnTo>
                    <a:lnTo>
                      <a:pt x="1827" y="13810"/>
                    </a:lnTo>
                    <a:lnTo>
                      <a:pt x="1827" y="13810"/>
                    </a:lnTo>
                    <a:close/>
                    <a:moveTo>
                      <a:pt x="8159" y="4482"/>
                    </a:moveTo>
                    <a:lnTo>
                      <a:pt x="8159" y="4482"/>
                    </a:lnTo>
                    <a:lnTo>
                      <a:pt x="8037" y="4482"/>
                    </a:lnTo>
                    <a:lnTo>
                      <a:pt x="7940" y="4433"/>
                    </a:lnTo>
                    <a:lnTo>
                      <a:pt x="7842" y="4384"/>
                    </a:lnTo>
                    <a:lnTo>
                      <a:pt x="7745" y="4311"/>
                    </a:lnTo>
                    <a:lnTo>
                      <a:pt x="7672" y="4238"/>
                    </a:lnTo>
                    <a:lnTo>
                      <a:pt x="7623" y="4141"/>
                    </a:lnTo>
                    <a:lnTo>
                      <a:pt x="7574" y="4019"/>
                    </a:lnTo>
                    <a:lnTo>
                      <a:pt x="7574" y="3897"/>
                    </a:lnTo>
                    <a:lnTo>
                      <a:pt x="7574" y="3897"/>
                    </a:lnTo>
                    <a:lnTo>
                      <a:pt x="7574" y="3775"/>
                    </a:lnTo>
                    <a:lnTo>
                      <a:pt x="7623" y="3678"/>
                    </a:lnTo>
                    <a:lnTo>
                      <a:pt x="7672" y="3580"/>
                    </a:lnTo>
                    <a:lnTo>
                      <a:pt x="7745" y="3483"/>
                    </a:lnTo>
                    <a:lnTo>
                      <a:pt x="7842" y="3410"/>
                    </a:lnTo>
                    <a:lnTo>
                      <a:pt x="7940" y="3361"/>
                    </a:lnTo>
                    <a:lnTo>
                      <a:pt x="8037" y="3337"/>
                    </a:lnTo>
                    <a:lnTo>
                      <a:pt x="8159" y="3313"/>
                    </a:lnTo>
                    <a:lnTo>
                      <a:pt x="8159" y="3313"/>
                    </a:lnTo>
                    <a:lnTo>
                      <a:pt x="8281" y="3337"/>
                    </a:lnTo>
                    <a:lnTo>
                      <a:pt x="8378" y="3361"/>
                    </a:lnTo>
                    <a:lnTo>
                      <a:pt x="8476" y="3410"/>
                    </a:lnTo>
                    <a:lnTo>
                      <a:pt x="8573" y="3483"/>
                    </a:lnTo>
                    <a:lnTo>
                      <a:pt x="8646" y="3580"/>
                    </a:lnTo>
                    <a:lnTo>
                      <a:pt x="8695" y="3678"/>
                    </a:lnTo>
                    <a:lnTo>
                      <a:pt x="8743" y="3775"/>
                    </a:lnTo>
                    <a:lnTo>
                      <a:pt x="8743" y="3897"/>
                    </a:lnTo>
                    <a:lnTo>
                      <a:pt x="8743" y="3897"/>
                    </a:lnTo>
                    <a:lnTo>
                      <a:pt x="8743" y="4019"/>
                    </a:lnTo>
                    <a:lnTo>
                      <a:pt x="8695" y="4141"/>
                    </a:lnTo>
                    <a:lnTo>
                      <a:pt x="8646" y="4238"/>
                    </a:lnTo>
                    <a:lnTo>
                      <a:pt x="8573" y="4311"/>
                    </a:lnTo>
                    <a:lnTo>
                      <a:pt x="8476" y="4384"/>
                    </a:lnTo>
                    <a:lnTo>
                      <a:pt x="8378" y="4433"/>
                    </a:lnTo>
                    <a:lnTo>
                      <a:pt x="8281" y="4482"/>
                    </a:lnTo>
                    <a:lnTo>
                      <a:pt x="8159" y="4482"/>
                    </a:lnTo>
                    <a:lnTo>
                      <a:pt x="8159" y="4482"/>
                    </a:lnTo>
                    <a:close/>
                    <a:moveTo>
                      <a:pt x="9133" y="5943"/>
                    </a:moveTo>
                    <a:lnTo>
                      <a:pt x="9133" y="5943"/>
                    </a:lnTo>
                    <a:lnTo>
                      <a:pt x="9036" y="5943"/>
                    </a:lnTo>
                    <a:lnTo>
                      <a:pt x="8963" y="5919"/>
                    </a:lnTo>
                    <a:lnTo>
                      <a:pt x="8841" y="5846"/>
                    </a:lnTo>
                    <a:lnTo>
                      <a:pt x="8768" y="5724"/>
                    </a:lnTo>
                    <a:lnTo>
                      <a:pt x="8743" y="5651"/>
                    </a:lnTo>
                    <a:lnTo>
                      <a:pt x="8743" y="5553"/>
                    </a:lnTo>
                    <a:lnTo>
                      <a:pt x="8743" y="5553"/>
                    </a:lnTo>
                    <a:lnTo>
                      <a:pt x="8743" y="5480"/>
                    </a:lnTo>
                    <a:lnTo>
                      <a:pt x="8768" y="5407"/>
                    </a:lnTo>
                    <a:lnTo>
                      <a:pt x="8841" y="5285"/>
                    </a:lnTo>
                    <a:lnTo>
                      <a:pt x="8963" y="5212"/>
                    </a:lnTo>
                    <a:lnTo>
                      <a:pt x="9036" y="5188"/>
                    </a:lnTo>
                    <a:lnTo>
                      <a:pt x="9133" y="5164"/>
                    </a:lnTo>
                    <a:lnTo>
                      <a:pt x="9133" y="5164"/>
                    </a:lnTo>
                    <a:lnTo>
                      <a:pt x="9206" y="5188"/>
                    </a:lnTo>
                    <a:lnTo>
                      <a:pt x="9279" y="5212"/>
                    </a:lnTo>
                    <a:lnTo>
                      <a:pt x="9401" y="5285"/>
                    </a:lnTo>
                    <a:lnTo>
                      <a:pt x="9474" y="5407"/>
                    </a:lnTo>
                    <a:lnTo>
                      <a:pt x="9498" y="5480"/>
                    </a:lnTo>
                    <a:lnTo>
                      <a:pt x="9523" y="5553"/>
                    </a:lnTo>
                    <a:lnTo>
                      <a:pt x="9523" y="5553"/>
                    </a:lnTo>
                    <a:lnTo>
                      <a:pt x="9498" y="5651"/>
                    </a:lnTo>
                    <a:lnTo>
                      <a:pt x="9474" y="5724"/>
                    </a:lnTo>
                    <a:lnTo>
                      <a:pt x="9401" y="5846"/>
                    </a:lnTo>
                    <a:lnTo>
                      <a:pt x="9279" y="5919"/>
                    </a:lnTo>
                    <a:lnTo>
                      <a:pt x="9206" y="5943"/>
                    </a:lnTo>
                    <a:lnTo>
                      <a:pt x="9133" y="5943"/>
                    </a:lnTo>
                    <a:lnTo>
                      <a:pt x="9133" y="5943"/>
                    </a:lnTo>
                    <a:close/>
                    <a:moveTo>
                      <a:pt x="9986" y="4409"/>
                    </a:moveTo>
                    <a:lnTo>
                      <a:pt x="9986" y="4409"/>
                    </a:lnTo>
                    <a:lnTo>
                      <a:pt x="9888" y="4409"/>
                    </a:lnTo>
                    <a:lnTo>
                      <a:pt x="9815" y="4384"/>
                    </a:lnTo>
                    <a:lnTo>
                      <a:pt x="9693" y="4287"/>
                    </a:lnTo>
                    <a:lnTo>
                      <a:pt x="9620" y="4165"/>
                    </a:lnTo>
                    <a:lnTo>
                      <a:pt x="9596" y="4092"/>
                    </a:lnTo>
                    <a:lnTo>
                      <a:pt x="9596" y="4019"/>
                    </a:lnTo>
                    <a:lnTo>
                      <a:pt x="9596" y="4019"/>
                    </a:lnTo>
                    <a:lnTo>
                      <a:pt x="9596" y="3946"/>
                    </a:lnTo>
                    <a:lnTo>
                      <a:pt x="9620" y="3873"/>
                    </a:lnTo>
                    <a:lnTo>
                      <a:pt x="9693" y="3751"/>
                    </a:lnTo>
                    <a:lnTo>
                      <a:pt x="9815" y="3654"/>
                    </a:lnTo>
                    <a:lnTo>
                      <a:pt x="9888" y="3629"/>
                    </a:lnTo>
                    <a:lnTo>
                      <a:pt x="9986" y="3629"/>
                    </a:lnTo>
                    <a:lnTo>
                      <a:pt x="9986" y="3629"/>
                    </a:lnTo>
                    <a:lnTo>
                      <a:pt x="10059" y="3629"/>
                    </a:lnTo>
                    <a:lnTo>
                      <a:pt x="10132" y="3654"/>
                    </a:lnTo>
                    <a:lnTo>
                      <a:pt x="10253" y="3751"/>
                    </a:lnTo>
                    <a:lnTo>
                      <a:pt x="10327" y="3873"/>
                    </a:lnTo>
                    <a:lnTo>
                      <a:pt x="10351" y="3946"/>
                    </a:lnTo>
                    <a:lnTo>
                      <a:pt x="10375" y="4019"/>
                    </a:lnTo>
                    <a:lnTo>
                      <a:pt x="10375" y="4019"/>
                    </a:lnTo>
                    <a:lnTo>
                      <a:pt x="10351" y="4092"/>
                    </a:lnTo>
                    <a:lnTo>
                      <a:pt x="10327" y="4165"/>
                    </a:lnTo>
                    <a:lnTo>
                      <a:pt x="10253" y="4287"/>
                    </a:lnTo>
                    <a:lnTo>
                      <a:pt x="10132" y="4384"/>
                    </a:lnTo>
                    <a:lnTo>
                      <a:pt x="10059" y="4409"/>
                    </a:lnTo>
                    <a:lnTo>
                      <a:pt x="9986" y="4409"/>
                    </a:lnTo>
                    <a:lnTo>
                      <a:pt x="9986" y="4409"/>
                    </a:lnTo>
                    <a:close/>
                    <a:moveTo>
                      <a:pt x="13200" y="4165"/>
                    </a:moveTo>
                    <a:lnTo>
                      <a:pt x="13200" y="4165"/>
                    </a:lnTo>
                    <a:lnTo>
                      <a:pt x="12957" y="3897"/>
                    </a:lnTo>
                    <a:lnTo>
                      <a:pt x="12713" y="3605"/>
                    </a:lnTo>
                    <a:lnTo>
                      <a:pt x="12713" y="3605"/>
                    </a:lnTo>
                    <a:lnTo>
                      <a:pt x="12372" y="3288"/>
                    </a:lnTo>
                    <a:lnTo>
                      <a:pt x="12007" y="3020"/>
                    </a:lnTo>
                    <a:lnTo>
                      <a:pt x="11642" y="2752"/>
                    </a:lnTo>
                    <a:lnTo>
                      <a:pt x="11276" y="2533"/>
                    </a:lnTo>
                    <a:lnTo>
                      <a:pt x="11276" y="2533"/>
                    </a:lnTo>
                    <a:lnTo>
                      <a:pt x="11715" y="2265"/>
                    </a:lnTo>
                    <a:lnTo>
                      <a:pt x="12153" y="2046"/>
                    </a:lnTo>
                    <a:lnTo>
                      <a:pt x="12518" y="1876"/>
                    </a:lnTo>
                    <a:lnTo>
                      <a:pt x="12884" y="1754"/>
                    </a:lnTo>
                    <a:lnTo>
                      <a:pt x="13176" y="1681"/>
                    </a:lnTo>
                    <a:lnTo>
                      <a:pt x="13444" y="1681"/>
                    </a:lnTo>
                    <a:lnTo>
                      <a:pt x="13541" y="1681"/>
                    </a:lnTo>
                    <a:lnTo>
                      <a:pt x="13639" y="1730"/>
                    </a:lnTo>
                    <a:lnTo>
                      <a:pt x="13736" y="1754"/>
                    </a:lnTo>
                    <a:lnTo>
                      <a:pt x="13809" y="1827"/>
                    </a:lnTo>
                    <a:lnTo>
                      <a:pt x="13809" y="1827"/>
                    </a:lnTo>
                    <a:lnTo>
                      <a:pt x="13858" y="1900"/>
                    </a:lnTo>
                    <a:lnTo>
                      <a:pt x="13907" y="1973"/>
                    </a:lnTo>
                    <a:lnTo>
                      <a:pt x="13931" y="2070"/>
                    </a:lnTo>
                    <a:lnTo>
                      <a:pt x="13955" y="2168"/>
                    </a:lnTo>
                    <a:lnTo>
                      <a:pt x="13955" y="2411"/>
                    </a:lnTo>
                    <a:lnTo>
                      <a:pt x="13882" y="2679"/>
                    </a:lnTo>
                    <a:lnTo>
                      <a:pt x="13785" y="3020"/>
                    </a:lnTo>
                    <a:lnTo>
                      <a:pt x="13639" y="3361"/>
                    </a:lnTo>
                    <a:lnTo>
                      <a:pt x="13444" y="3751"/>
                    </a:lnTo>
                    <a:lnTo>
                      <a:pt x="13200" y="4165"/>
                    </a:lnTo>
                    <a:lnTo>
                      <a:pt x="13200" y="4165"/>
                    </a:lnTo>
                    <a:close/>
                  </a:path>
                </a:pathLst>
              </a:custGeom>
              <a:noFill/>
              <a:ln w="19050" cap="rnd" cmpd="sng">
                <a:solidFill>
                  <a:srgbClr val="C7D3E6"/>
                </a:solidFill>
                <a:prstDash val="solid"/>
                <a:round/>
                <a:headEnd type="none" w="sm" len="sm"/>
                <a:tailEnd type="none" w="sm" len="sm"/>
              </a:ln>
            </p:spPr>
            <p:txBody>
              <a:bodyPr spcFirstLastPara="1" wrap="square" lIns="68569" tIns="68569" rIns="68569" bIns="68569" anchor="ctr" anchorCtr="0">
                <a:noAutofit/>
              </a:bodyPr>
              <a:lstStyle/>
              <a:p>
                <a:endParaRPr sz="1050"/>
              </a:p>
            </p:txBody>
          </p:sp>
        </p:grpSp>
        <p:grpSp>
          <p:nvGrpSpPr>
            <p:cNvPr id="14" name="Google Shape;253;p17">
              <a:extLst>
                <a:ext uri="{FF2B5EF4-FFF2-40B4-BE49-F238E27FC236}">
                  <a16:creationId xmlns:a16="http://schemas.microsoft.com/office/drawing/2014/main" id="{BEA64719-2D5E-D245-9D29-5054A174CAAB}"/>
                </a:ext>
              </a:extLst>
            </p:cNvPr>
            <p:cNvGrpSpPr/>
            <p:nvPr/>
          </p:nvGrpSpPr>
          <p:grpSpPr>
            <a:xfrm rot="-587363">
              <a:off x="448498" y="4512266"/>
              <a:ext cx="489845" cy="489851"/>
              <a:chOff x="576250" y="4319400"/>
              <a:chExt cx="442075" cy="442050"/>
            </a:xfrm>
          </p:grpSpPr>
          <p:sp>
            <p:nvSpPr>
              <p:cNvPr id="15" name="Google Shape;254;p17">
                <a:extLst>
                  <a:ext uri="{FF2B5EF4-FFF2-40B4-BE49-F238E27FC236}">
                    <a16:creationId xmlns:a16="http://schemas.microsoft.com/office/drawing/2014/main" id="{B13644B8-B768-7A43-A66C-F1A677154148}"/>
                  </a:ext>
                </a:extLst>
              </p:cNvPr>
              <p:cNvSpPr/>
              <p:nvPr/>
            </p:nvSpPr>
            <p:spPr>
              <a:xfrm>
                <a:off x="576250" y="4319400"/>
                <a:ext cx="442075" cy="442050"/>
              </a:xfrm>
              <a:custGeom>
                <a:avLst/>
                <a:gdLst/>
                <a:ahLst/>
                <a:cxnLst/>
                <a:rect l="l" t="t" r="r" b="b"/>
                <a:pathLst>
                  <a:path w="17683" h="17682" fill="none" extrusionOk="0">
                    <a:moveTo>
                      <a:pt x="11472" y="17292"/>
                    </a:moveTo>
                    <a:lnTo>
                      <a:pt x="11472" y="12153"/>
                    </a:lnTo>
                    <a:lnTo>
                      <a:pt x="16416" y="7209"/>
                    </a:lnTo>
                    <a:lnTo>
                      <a:pt x="16416" y="7209"/>
                    </a:lnTo>
                    <a:lnTo>
                      <a:pt x="16562" y="7063"/>
                    </a:lnTo>
                    <a:lnTo>
                      <a:pt x="16684" y="6868"/>
                    </a:lnTo>
                    <a:lnTo>
                      <a:pt x="16830" y="6674"/>
                    </a:lnTo>
                    <a:lnTo>
                      <a:pt x="16927" y="6479"/>
                    </a:lnTo>
                    <a:lnTo>
                      <a:pt x="17146" y="6040"/>
                    </a:lnTo>
                    <a:lnTo>
                      <a:pt x="17317" y="5553"/>
                    </a:lnTo>
                    <a:lnTo>
                      <a:pt x="17439" y="5042"/>
                    </a:lnTo>
                    <a:lnTo>
                      <a:pt x="17560" y="4506"/>
                    </a:lnTo>
                    <a:lnTo>
                      <a:pt x="17633" y="3970"/>
                    </a:lnTo>
                    <a:lnTo>
                      <a:pt x="17658" y="3434"/>
                    </a:lnTo>
                    <a:lnTo>
                      <a:pt x="17682" y="2898"/>
                    </a:lnTo>
                    <a:lnTo>
                      <a:pt x="17682" y="2411"/>
                    </a:lnTo>
                    <a:lnTo>
                      <a:pt x="17658" y="1949"/>
                    </a:lnTo>
                    <a:lnTo>
                      <a:pt x="17609" y="1510"/>
                    </a:lnTo>
                    <a:lnTo>
                      <a:pt x="17536" y="1145"/>
                    </a:lnTo>
                    <a:lnTo>
                      <a:pt x="17463" y="828"/>
                    </a:lnTo>
                    <a:lnTo>
                      <a:pt x="17366" y="585"/>
                    </a:lnTo>
                    <a:lnTo>
                      <a:pt x="17292" y="487"/>
                    </a:lnTo>
                    <a:lnTo>
                      <a:pt x="17244" y="439"/>
                    </a:lnTo>
                    <a:lnTo>
                      <a:pt x="17244" y="439"/>
                    </a:lnTo>
                    <a:lnTo>
                      <a:pt x="17195" y="390"/>
                    </a:lnTo>
                    <a:lnTo>
                      <a:pt x="17098" y="317"/>
                    </a:lnTo>
                    <a:lnTo>
                      <a:pt x="16854" y="219"/>
                    </a:lnTo>
                    <a:lnTo>
                      <a:pt x="16537" y="146"/>
                    </a:lnTo>
                    <a:lnTo>
                      <a:pt x="16172" y="73"/>
                    </a:lnTo>
                    <a:lnTo>
                      <a:pt x="15734" y="25"/>
                    </a:lnTo>
                    <a:lnTo>
                      <a:pt x="15271" y="0"/>
                    </a:lnTo>
                    <a:lnTo>
                      <a:pt x="14784" y="0"/>
                    </a:lnTo>
                    <a:lnTo>
                      <a:pt x="14248" y="25"/>
                    </a:lnTo>
                    <a:lnTo>
                      <a:pt x="13712" y="49"/>
                    </a:lnTo>
                    <a:lnTo>
                      <a:pt x="13176" y="122"/>
                    </a:lnTo>
                    <a:lnTo>
                      <a:pt x="12641" y="244"/>
                    </a:lnTo>
                    <a:lnTo>
                      <a:pt x="12129" y="366"/>
                    </a:lnTo>
                    <a:lnTo>
                      <a:pt x="11642" y="536"/>
                    </a:lnTo>
                    <a:lnTo>
                      <a:pt x="11204" y="755"/>
                    </a:lnTo>
                    <a:lnTo>
                      <a:pt x="10985" y="853"/>
                    </a:lnTo>
                    <a:lnTo>
                      <a:pt x="10814" y="999"/>
                    </a:lnTo>
                    <a:lnTo>
                      <a:pt x="10619" y="1121"/>
                    </a:lnTo>
                    <a:lnTo>
                      <a:pt x="10473" y="1267"/>
                    </a:lnTo>
                    <a:lnTo>
                      <a:pt x="5529" y="6211"/>
                    </a:lnTo>
                    <a:lnTo>
                      <a:pt x="390" y="6211"/>
                    </a:lnTo>
                    <a:lnTo>
                      <a:pt x="390" y="6211"/>
                    </a:lnTo>
                    <a:lnTo>
                      <a:pt x="244" y="6235"/>
                    </a:lnTo>
                    <a:lnTo>
                      <a:pt x="147" y="6259"/>
                    </a:lnTo>
                    <a:lnTo>
                      <a:pt x="49" y="6308"/>
                    </a:lnTo>
                    <a:lnTo>
                      <a:pt x="0" y="6381"/>
                    </a:lnTo>
                    <a:lnTo>
                      <a:pt x="0" y="6454"/>
                    </a:lnTo>
                    <a:lnTo>
                      <a:pt x="25" y="6552"/>
                    </a:lnTo>
                    <a:lnTo>
                      <a:pt x="74" y="6649"/>
                    </a:lnTo>
                    <a:lnTo>
                      <a:pt x="171" y="6771"/>
                    </a:lnTo>
                    <a:lnTo>
                      <a:pt x="2582" y="9158"/>
                    </a:lnTo>
                    <a:lnTo>
                      <a:pt x="2265" y="9474"/>
                    </a:lnTo>
                    <a:lnTo>
                      <a:pt x="950" y="9718"/>
                    </a:lnTo>
                    <a:lnTo>
                      <a:pt x="950" y="9718"/>
                    </a:lnTo>
                    <a:lnTo>
                      <a:pt x="804" y="9767"/>
                    </a:lnTo>
                    <a:lnTo>
                      <a:pt x="682" y="9815"/>
                    </a:lnTo>
                    <a:lnTo>
                      <a:pt x="609" y="9913"/>
                    </a:lnTo>
                    <a:lnTo>
                      <a:pt x="561" y="9986"/>
                    </a:lnTo>
                    <a:lnTo>
                      <a:pt x="561" y="10083"/>
                    </a:lnTo>
                    <a:lnTo>
                      <a:pt x="585" y="10205"/>
                    </a:lnTo>
                    <a:lnTo>
                      <a:pt x="634" y="10302"/>
                    </a:lnTo>
                    <a:lnTo>
                      <a:pt x="731" y="10424"/>
                    </a:lnTo>
                    <a:lnTo>
                      <a:pt x="7258" y="16951"/>
                    </a:lnTo>
                    <a:lnTo>
                      <a:pt x="7258" y="16951"/>
                    </a:lnTo>
                    <a:lnTo>
                      <a:pt x="7380" y="17049"/>
                    </a:lnTo>
                    <a:lnTo>
                      <a:pt x="7477" y="17097"/>
                    </a:lnTo>
                    <a:lnTo>
                      <a:pt x="7599" y="17122"/>
                    </a:lnTo>
                    <a:lnTo>
                      <a:pt x="7697" y="17122"/>
                    </a:lnTo>
                    <a:lnTo>
                      <a:pt x="7770" y="17073"/>
                    </a:lnTo>
                    <a:lnTo>
                      <a:pt x="7867" y="17000"/>
                    </a:lnTo>
                    <a:lnTo>
                      <a:pt x="7916" y="16878"/>
                    </a:lnTo>
                    <a:lnTo>
                      <a:pt x="7965" y="16732"/>
                    </a:lnTo>
                    <a:lnTo>
                      <a:pt x="8208" y="15417"/>
                    </a:lnTo>
                    <a:lnTo>
                      <a:pt x="8525" y="15100"/>
                    </a:lnTo>
                    <a:lnTo>
                      <a:pt x="10911" y="17511"/>
                    </a:lnTo>
                    <a:lnTo>
                      <a:pt x="10911" y="17511"/>
                    </a:lnTo>
                    <a:lnTo>
                      <a:pt x="11033" y="17609"/>
                    </a:lnTo>
                    <a:lnTo>
                      <a:pt x="11131" y="17658"/>
                    </a:lnTo>
                    <a:lnTo>
                      <a:pt x="11228" y="17682"/>
                    </a:lnTo>
                    <a:lnTo>
                      <a:pt x="11301" y="17682"/>
                    </a:lnTo>
                    <a:lnTo>
                      <a:pt x="11374" y="17633"/>
                    </a:lnTo>
                    <a:lnTo>
                      <a:pt x="11423" y="17536"/>
                    </a:lnTo>
                    <a:lnTo>
                      <a:pt x="11447" y="17438"/>
                    </a:lnTo>
                    <a:lnTo>
                      <a:pt x="11472" y="17292"/>
                    </a:lnTo>
                    <a:lnTo>
                      <a:pt x="11472" y="17292"/>
                    </a:lnTo>
                    <a:close/>
                    <a:moveTo>
                      <a:pt x="6162" y="12202"/>
                    </a:moveTo>
                    <a:lnTo>
                      <a:pt x="6162" y="12202"/>
                    </a:lnTo>
                    <a:lnTo>
                      <a:pt x="6089" y="12275"/>
                    </a:lnTo>
                    <a:lnTo>
                      <a:pt x="6016" y="12324"/>
                    </a:lnTo>
                    <a:lnTo>
                      <a:pt x="5919" y="12348"/>
                    </a:lnTo>
                    <a:lnTo>
                      <a:pt x="5821" y="12348"/>
                    </a:lnTo>
                    <a:lnTo>
                      <a:pt x="5724" y="12348"/>
                    </a:lnTo>
                    <a:lnTo>
                      <a:pt x="5626" y="12324"/>
                    </a:lnTo>
                    <a:lnTo>
                      <a:pt x="5553" y="12275"/>
                    </a:lnTo>
                    <a:lnTo>
                      <a:pt x="5480" y="12202"/>
                    </a:lnTo>
                    <a:lnTo>
                      <a:pt x="5480" y="12202"/>
                    </a:lnTo>
                    <a:lnTo>
                      <a:pt x="5407" y="12129"/>
                    </a:lnTo>
                    <a:lnTo>
                      <a:pt x="5359" y="12056"/>
                    </a:lnTo>
                    <a:lnTo>
                      <a:pt x="5334" y="11959"/>
                    </a:lnTo>
                    <a:lnTo>
                      <a:pt x="5334" y="11861"/>
                    </a:lnTo>
                    <a:lnTo>
                      <a:pt x="5334" y="11764"/>
                    </a:lnTo>
                    <a:lnTo>
                      <a:pt x="5359" y="11666"/>
                    </a:lnTo>
                    <a:lnTo>
                      <a:pt x="5407" y="11593"/>
                    </a:lnTo>
                    <a:lnTo>
                      <a:pt x="5480" y="11520"/>
                    </a:lnTo>
                    <a:lnTo>
                      <a:pt x="8013" y="8987"/>
                    </a:lnTo>
                    <a:lnTo>
                      <a:pt x="8013" y="8987"/>
                    </a:lnTo>
                    <a:lnTo>
                      <a:pt x="8086" y="8939"/>
                    </a:lnTo>
                    <a:lnTo>
                      <a:pt x="8159" y="8890"/>
                    </a:lnTo>
                    <a:lnTo>
                      <a:pt x="8257" y="8865"/>
                    </a:lnTo>
                    <a:lnTo>
                      <a:pt x="8354" y="8841"/>
                    </a:lnTo>
                    <a:lnTo>
                      <a:pt x="8452" y="8865"/>
                    </a:lnTo>
                    <a:lnTo>
                      <a:pt x="8525" y="8890"/>
                    </a:lnTo>
                    <a:lnTo>
                      <a:pt x="8622" y="8939"/>
                    </a:lnTo>
                    <a:lnTo>
                      <a:pt x="8695" y="8987"/>
                    </a:lnTo>
                    <a:lnTo>
                      <a:pt x="8695" y="8987"/>
                    </a:lnTo>
                    <a:lnTo>
                      <a:pt x="8744" y="9060"/>
                    </a:lnTo>
                    <a:lnTo>
                      <a:pt x="8793" y="9158"/>
                    </a:lnTo>
                    <a:lnTo>
                      <a:pt x="8817" y="9231"/>
                    </a:lnTo>
                    <a:lnTo>
                      <a:pt x="8841" y="9328"/>
                    </a:lnTo>
                    <a:lnTo>
                      <a:pt x="8817" y="9426"/>
                    </a:lnTo>
                    <a:lnTo>
                      <a:pt x="8793" y="9523"/>
                    </a:lnTo>
                    <a:lnTo>
                      <a:pt x="8744" y="9596"/>
                    </a:lnTo>
                    <a:lnTo>
                      <a:pt x="8695" y="9669"/>
                    </a:lnTo>
                    <a:lnTo>
                      <a:pt x="6162" y="12202"/>
                    </a:lnTo>
                    <a:close/>
                    <a:moveTo>
                      <a:pt x="13396" y="7307"/>
                    </a:moveTo>
                    <a:lnTo>
                      <a:pt x="13396" y="7307"/>
                    </a:lnTo>
                    <a:lnTo>
                      <a:pt x="13274" y="7404"/>
                    </a:lnTo>
                    <a:lnTo>
                      <a:pt x="13152" y="7477"/>
                    </a:lnTo>
                    <a:lnTo>
                      <a:pt x="13006" y="7526"/>
                    </a:lnTo>
                    <a:lnTo>
                      <a:pt x="12836" y="7550"/>
                    </a:lnTo>
                    <a:lnTo>
                      <a:pt x="12689" y="7526"/>
                    </a:lnTo>
                    <a:lnTo>
                      <a:pt x="12543" y="7477"/>
                    </a:lnTo>
                    <a:lnTo>
                      <a:pt x="12421" y="7404"/>
                    </a:lnTo>
                    <a:lnTo>
                      <a:pt x="12300" y="7307"/>
                    </a:lnTo>
                    <a:lnTo>
                      <a:pt x="10376" y="5383"/>
                    </a:lnTo>
                    <a:lnTo>
                      <a:pt x="10376" y="5383"/>
                    </a:lnTo>
                    <a:lnTo>
                      <a:pt x="10278" y="5261"/>
                    </a:lnTo>
                    <a:lnTo>
                      <a:pt x="10205" y="5139"/>
                    </a:lnTo>
                    <a:lnTo>
                      <a:pt x="10156" y="4993"/>
                    </a:lnTo>
                    <a:lnTo>
                      <a:pt x="10132" y="4847"/>
                    </a:lnTo>
                    <a:lnTo>
                      <a:pt x="10156" y="4676"/>
                    </a:lnTo>
                    <a:lnTo>
                      <a:pt x="10205" y="4530"/>
                    </a:lnTo>
                    <a:lnTo>
                      <a:pt x="10278" y="4408"/>
                    </a:lnTo>
                    <a:lnTo>
                      <a:pt x="10376" y="4287"/>
                    </a:lnTo>
                    <a:lnTo>
                      <a:pt x="10376" y="4287"/>
                    </a:lnTo>
                    <a:lnTo>
                      <a:pt x="11326" y="3313"/>
                    </a:lnTo>
                    <a:lnTo>
                      <a:pt x="11326" y="3313"/>
                    </a:lnTo>
                    <a:lnTo>
                      <a:pt x="11496" y="3166"/>
                    </a:lnTo>
                    <a:lnTo>
                      <a:pt x="11666" y="3045"/>
                    </a:lnTo>
                    <a:lnTo>
                      <a:pt x="11861" y="2947"/>
                    </a:lnTo>
                    <a:lnTo>
                      <a:pt x="12032" y="2850"/>
                    </a:lnTo>
                    <a:lnTo>
                      <a:pt x="12227" y="2777"/>
                    </a:lnTo>
                    <a:lnTo>
                      <a:pt x="12446" y="2728"/>
                    </a:lnTo>
                    <a:lnTo>
                      <a:pt x="12641" y="2704"/>
                    </a:lnTo>
                    <a:lnTo>
                      <a:pt x="12836" y="2704"/>
                    </a:lnTo>
                    <a:lnTo>
                      <a:pt x="13055" y="2704"/>
                    </a:lnTo>
                    <a:lnTo>
                      <a:pt x="13250" y="2728"/>
                    </a:lnTo>
                    <a:lnTo>
                      <a:pt x="13469" y="2777"/>
                    </a:lnTo>
                    <a:lnTo>
                      <a:pt x="13664" y="2850"/>
                    </a:lnTo>
                    <a:lnTo>
                      <a:pt x="13834" y="2947"/>
                    </a:lnTo>
                    <a:lnTo>
                      <a:pt x="14029" y="3045"/>
                    </a:lnTo>
                    <a:lnTo>
                      <a:pt x="14199" y="3166"/>
                    </a:lnTo>
                    <a:lnTo>
                      <a:pt x="14370" y="3313"/>
                    </a:lnTo>
                    <a:lnTo>
                      <a:pt x="14370" y="3313"/>
                    </a:lnTo>
                    <a:lnTo>
                      <a:pt x="14516" y="3483"/>
                    </a:lnTo>
                    <a:lnTo>
                      <a:pt x="14638" y="3653"/>
                    </a:lnTo>
                    <a:lnTo>
                      <a:pt x="14735" y="3848"/>
                    </a:lnTo>
                    <a:lnTo>
                      <a:pt x="14833" y="4019"/>
                    </a:lnTo>
                    <a:lnTo>
                      <a:pt x="14906" y="4214"/>
                    </a:lnTo>
                    <a:lnTo>
                      <a:pt x="14954" y="4433"/>
                    </a:lnTo>
                    <a:lnTo>
                      <a:pt x="14979" y="4628"/>
                    </a:lnTo>
                    <a:lnTo>
                      <a:pt x="14979" y="4847"/>
                    </a:lnTo>
                    <a:lnTo>
                      <a:pt x="14979" y="5042"/>
                    </a:lnTo>
                    <a:lnTo>
                      <a:pt x="14954" y="5237"/>
                    </a:lnTo>
                    <a:lnTo>
                      <a:pt x="14906" y="5456"/>
                    </a:lnTo>
                    <a:lnTo>
                      <a:pt x="14833" y="5651"/>
                    </a:lnTo>
                    <a:lnTo>
                      <a:pt x="14735" y="5821"/>
                    </a:lnTo>
                    <a:lnTo>
                      <a:pt x="14638" y="6016"/>
                    </a:lnTo>
                    <a:lnTo>
                      <a:pt x="14516" y="6186"/>
                    </a:lnTo>
                    <a:lnTo>
                      <a:pt x="14370" y="6357"/>
                    </a:lnTo>
                    <a:lnTo>
                      <a:pt x="14370" y="6357"/>
                    </a:lnTo>
                    <a:lnTo>
                      <a:pt x="13396" y="7307"/>
                    </a:lnTo>
                    <a:lnTo>
                      <a:pt x="13396" y="7307"/>
                    </a:lnTo>
                    <a:close/>
                  </a:path>
                </a:pathLst>
              </a:custGeom>
              <a:noFill/>
              <a:ln w="19050" cap="rnd" cmpd="sng">
                <a:solidFill>
                  <a:srgbClr val="3F5378"/>
                </a:solidFill>
                <a:prstDash val="solid"/>
                <a:round/>
                <a:headEnd type="none" w="sm" len="sm"/>
                <a:tailEnd type="none" w="sm" len="sm"/>
              </a:ln>
            </p:spPr>
            <p:txBody>
              <a:bodyPr spcFirstLastPara="1" wrap="square" lIns="68569" tIns="68569" rIns="68569" bIns="68569" anchor="ctr" anchorCtr="0">
                <a:noAutofit/>
              </a:bodyPr>
              <a:lstStyle/>
              <a:p>
                <a:endParaRPr sz="1050"/>
              </a:p>
            </p:txBody>
          </p:sp>
          <p:sp>
            <p:nvSpPr>
              <p:cNvPr id="16" name="Google Shape;255;p17">
                <a:extLst>
                  <a:ext uri="{FF2B5EF4-FFF2-40B4-BE49-F238E27FC236}">
                    <a16:creationId xmlns:a16="http://schemas.microsoft.com/office/drawing/2014/main" id="{729FA5F0-CD16-934B-93F0-FD27D6D3741B}"/>
                  </a:ext>
                </a:extLst>
              </p:cNvPr>
              <p:cNvSpPr/>
              <p:nvPr/>
            </p:nvSpPr>
            <p:spPr>
              <a:xfrm>
                <a:off x="595725" y="4668875"/>
                <a:ext cx="73100" cy="73100"/>
              </a:xfrm>
              <a:custGeom>
                <a:avLst/>
                <a:gdLst/>
                <a:ahLst/>
                <a:cxnLst/>
                <a:rect l="l" t="t" r="r" b="b"/>
                <a:pathLst>
                  <a:path w="2924" h="2924" fill="none" extrusionOk="0">
                    <a:moveTo>
                      <a:pt x="2656" y="269"/>
                    </a:moveTo>
                    <a:lnTo>
                      <a:pt x="2656" y="269"/>
                    </a:lnTo>
                    <a:lnTo>
                      <a:pt x="2509" y="147"/>
                    </a:lnTo>
                    <a:lnTo>
                      <a:pt x="2363" y="74"/>
                    </a:lnTo>
                    <a:lnTo>
                      <a:pt x="2193" y="25"/>
                    </a:lnTo>
                    <a:lnTo>
                      <a:pt x="2022" y="1"/>
                    </a:lnTo>
                    <a:lnTo>
                      <a:pt x="1852" y="25"/>
                    </a:lnTo>
                    <a:lnTo>
                      <a:pt x="1681" y="74"/>
                    </a:lnTo>
                    <a:lnTo>
                      <a:pt x="1511" y="147"/>
                    </a:lnTo>
                    <a:lnTo>
                      <a:pt x="1365" y="269"/>
                    </a:lnTo>
                    <a:lnTo>
                      <a:pt x="1365" y="269"/>
                    </a:lnTo>
                    <a:lnTo>
                      <a:pt x="1219" y="488"/>
                    </a:lnTo>
                    <a:lnTo>
                      <a:pt x="999" y="829"/>
                    </a:lnTo>
                    <a:lnTo>
                      <a:pt x="561" y="1730"/>
                    </a:lnTo>
                    <a:lnTo>
                      <a:pt x="171" y="2558"/>
                    </a:lnTo>
                    <a:lnTo>
                      <a:pt x="1" y="2924"/>
                    </a:lnTo>
                    <a:lnTo>
                      <a:pt x="1" y="2924"/>
                    </a:lnTo>
                    <a:lnTo>
                      <a:pt x="366" y="2753"/>
                    </a:lnTo>
                    <a:lnTo>
                      <a:pt x="1194" y="2363"/>
                    </a:lnTo>
                    <a:lnTo>
                      <a:pt x="2095" y="1925"/>
                    </a:lnTo>
                    <a:lnTo>
                      <a:pt x="2436" y="1706"/>
                    </a:lnTo>
                    <a:lnTo>
                      <a:pt x="2656" y="1560"/>
                    </a:lnTo>
                    <a:lnTo>
                      <a:pt x="2656" y="1560"/>
                    </a:lnTo>
                    <a:lnTo>
                      <a:pt x="2777" y="1414"/>
                    </a:lnTo>
                    <a:lnTo>
                      <a:pt x="2850" y="1243"/>
                    </a:lnTo>
                    <a:lnTo>
                      <a:pt x="2899" y="1073"/>
                    </a:lnTo>
                    <a:lnTo>
                      <a:pt x="2923" y="902"/>
                    </a:lnTo>
                    <a:lnTo>
                      <a:pt x="2899" y="732"/>
                    </a:lnTo>
                    <a:lnTo>
                      <a:pt x="2850" y="561"/>
                    </a:lnTo>
                    <a:lnTo>
                      <a:pt x="2777" y="415"/>
                    </a:lnTo>
                    <a:lnTo>
                      <a:pt x="2656" y="269"/>
                    </a:lnTo>
                    <a:lnTo>
                      <a:pt x="2656" y="269"/>
                    </a:lnTo>
                    <a:close/>
                  </a:path>
                </a:pathLst>
              </a:custGeom>
              <a:noFill/>
              <a:ln w="19050" cap="rnd" cmpd="sng">
                <a:solidFill>
                  <a:srgbClr val="3F5378"/>
                </a:solidFill>
                <a:prstDash val="solid"/>
                <a:round/>
                <a:headEnd type="none" w="sm" len="sm"/>
                <a:tailEnd type="none" w="sm" len="sm"/>
              </a:ln>
            </p:spPr>
            <p:txBody>
              <a:bodyPr spcFirstLastPara="1" wrap="square" lIns="68569" tIns="68569" rIns="68569" bIns="68569" anchor="ctr" anchorCtr="0">
                <a:noAutofit/>
              </a:bodyPr>
              <a:lstStyle/>
              <a:p>
                <a:endParaRPr sz="1050"/>
              </a:p>
            </p:txBody>
          </p:sp>
          <p:sp>
            <p:nvSpPr>
              <p:cNvPr id="17" name="Google Shape;256;p17">
                <a:extLst>
                  <a:ext uri="{FF2B5EF4-FFF2-40B4-BE49-F238E27FC236}">
                    <a16:creationId xmlns:a16="http://schemas.microsoft.com/office/drawing/2014/main" id="{3EF4C701-E77C-404B-970E-1AD84AC3FF41}"/>
                  </a:ext>
                </a:extLst>
              </p:cNvPr>
              <p:cNvSpPr/>
              <p:nvPr/>
            </p:nvSpPr>
            <p:spPr>
              <a:xfrm>
                <a:off x="652350" y="4711500"/>
                <a:ext cx="46925" cy="46925"/>
              </a:xfrm>
              <a:custGeom>
                <a:avLst/>
                <a:gdLst/>
                <a:ahLst/>
                <a:cxnLst/>
                <a:rect l="l" t="t" r="r" b="b"/>
                <a:pathLst>
                  <a:path w="1877" h="1877" fill="none" extrusionOk="0">
                    <a:moveTo>
                      <a:pt x="1657" y="244"/>
                    </a:moveTo>
                    <a:lnTo>
                      <a:pt x="1657" y="244"/>
                    </a:lnTo>
                    <a:lnTo>
                      <a:pt x="1535" y="147"/>
                    </a:lnTo>
                    <a:lnTo>
                      <a:pt x="1413" y="74"/>
                    </a:lnTo>
                    <a:lnTo>
                      <a:pt x="1267" y="25"/>
                    </a:lnTo>
                    <a:lnTo>
                      <a:pt x="1121" y="1"/>
                    </a:lnTo>
                    <a:lnTo>
                      <a:pt x="975" y="25"/>
                    </a:lnTo>
                    <a:lnTo>
                      <a:pt x="829" y="74"/>
                    </a:lnTo>
                    <a:lnTo>
                      <a:pt x="707" y="147"/>
                    </a:lnTo>
                    <a:lnTo>
                      <a:pt x="585" y="244"/>
                    </a:lnTo>
                    <a:lnTo>
                      <a:pt x="585" y="244"/>
                    </a:lnTo>
                    <a:lnTo>
                      <a:pt x="464" y="391"/>
                    </a:lnTo>
                    <a:lnTo>
                      <a:pt x="366" y="610"/>
                    </a:lnTo>
                    <a:lnTo>
                      <a:pt x="269" y="878"/>
                    </a:lnTo>
                    <a:lnTo>
                      <a:pt x="171" y="1170"/>
                    </a:lnTo>
                    <a:lnTo>
                      <a:pt x="50" y="1681"/>
                    </a:lnTo>
                    <a:lnTo>
                      <a:pt x="1" y="1876"/>
                    </a:lnTo>
                    <a:lnTo>
                      <a:pt x="1" y="1876"/>
                    </a:lnTo>
                    <a:lnTo>
                      <a:pt x="220" y="1852"/>
                    </a:lnTo>
                    <a:lnTo>
                      <a:pt x="731" y="1706"/>
                    </a:lnTo>
                    <a:lnTo>
                      <a:pt x="999" y="1633"/>
                    </a:lnTo>
                    <a:lnTo>
                      <a:pt x="1267" y="1535"/>
                    </a:lnTo>
                    <a:lnTo>
                      <a:pt x="1511" y="1413"/>
                    </a:lnTo>
                    <a:lnTo>
                      <a:pt x="1657" y="1316"/>
                    </a:lnTo>
                    <a:lnTo>
                      <a:pt x="1657" y="1316"/>
                    </a:lnTo>
                    <a:lnTo>
                      <a:pt x="1754" y="1194"/>
                    </a:lnTo>
                    <a:lnTo>
                      <a:pt x="1827" y="1048"/>
                    </a:lnTo>
                    <a:lnTo>
                      <a:pt x="1876" y="926"/>
                    </a:lnTo>
                    <a:lnTo>
                      <a:pt x="1876" y="780"/>
                    </a:lnTo>
                    <a:lnTo>
                      <a:pt x="1876" y="634"/>
                    </a:lnTo>
                    <a:lnTo>
                      <a:pt x="1827" y="488"/>
                    </a:lnTo>
                    <a:lnTo>
                      <a:pt x="1754" y="366"/>
                    </a:lnTo>
                    <a:lnTo>
                      <a:pt x="1657" y="244"/>
                    </a:lnTo>
                    <a:lnTo>
                      <a:pt x="1657" y="244"/>
                    </a:lnTo>
                    <a:close/>
                  </a:path>
                </a:pathLst>
              </a:custGeom>
              <a:noFill/>
              <a:ln w="19050" cap="rnd" cmpd="sng">
                <a:solidFill>
                  <a:srgbClr val="3F5378"/>
                </a:solidFill>
                <a:prstDash val="solid"/>
                <a:round/>
                <a:headEnd type="none" w="sm" len="sm"/>
                <a:tailEnd type="none" w="sm" len="sm"/>
              </a:ln>
            </p:spPr>
            <p:txBody>
              <a:bodyPr spcFirstLastPara="1" wrap="square" lIns="68569" tIns="68569" rIns="68569" bIns="68569" anchor="ctr" anchorCtr="0">
                <a:noAutofit/>
              </a:bodyPr>
              <a:lstStyle/>
              <a:p>
                <a:endParaRPr sz="1050"/>
              </a:p>
            </p:txBody>
          </p:sp>
          <p:sp>
            <p:nvSpPr>
              <p:cNvPr id="18" name="Google Shape;257;p17">
                <a:extLst>
                  <a:ext uri="{FF2B5EF4-FFF2-40B4-BE49-F238E27FC236}">
                    <a16:creationId xmlns:a16="http://schemas.microsoft.com/office/drawing/2014/main" id="{38CC8476-1D91-F743-8C4F-FABC05F39C8C}"/>
                  </a:ext>
                </a:extLst>
              </p:cNvPr>
              <p:cNvSpPr/>
              <p:nvPr/>
            </p:nvSpPr>
            <p:spPr>
              <a:xfrm>
                <a:off x="579300" y="4638450"/>
                <a:ext cx="46900" cy="46900"/>
              </a:xfrm>
              <a:custGeom>
                <a:avLst/>
                <a:gdLst/>
                <a:ahLst/>
                <a:cxnLst/>
                <a:rect l="l" t="t" r="r" b="b"/>
                <a:pathLst>
                  <a:path w="1876" h="1876" fill="none" extrusionOk="0">
                    <a:moveTo>
                      <a:pt x="1632" y="219"/>
                    </a:moveTo>
                    <a:lnTo>
                      <a:pt x="1632" y="219"/>
                    </a:lnTo>
                    <a:lnTo>
                      <a:pt x="1510" y="122"/>
                    </a:lnTo>
                    <a:lnTo>
                      <a:pt x="1388" y="49"/>
                    </a:lnTo>
                    <a:lnTo>
                      <a:pt x="1242" y="0"/>
                    </a:lnTo>
                    <a:lnTo>
                      <a:pt x="1096" y="0"/>
                    </a:lnTo>
                    <a:lnTo>
                      <a:pt x="950" y="0"/>
                    </a:lnTo>
                    <a:lnTo>
                      <a:pt x="828" y="49"/>
                    </a:lnTo>
                    <a:lnTo>
                      <a:pt x="682" y="122"/>
                    </a:lnTo>
                    <a:lnTo>
                      <a:pt x="560" y="219"/>
                    </a:lnTo>
                    <a:lnTo>
                      <a:pt x="560" y="219"/>
                    </a:lnTo>
                    <a:lnTo>
                      <a:pt x="463" y="366"/>
                    </a:lnTo>
                    <a:lnTo>
                      <a:pt x="341" y="609"/>
                    </a:lnTo>
                    <a:lnTo>
                      <a:pt x="244" y="877"/>
                    </a:lnTo>
                    <a:lnTo>
                      <a:pt x="171" y="1145"/>
                    </a:lnTo>
                    <a:lnTo>
                      <a:pt x="25" y="1656"/>
                    </a:lnTo>
                    <a:lnTo>
                      <a:pt x="0" y="1876"/>
                    </a:lnTo>
                    <a:lnTo>
                      <a:pt x="0" y="1876"/>
                    </a:lnTo>
                    <a:lnTo>
                      <a:pt x="195" y="1827"/>
                    </a:lnTo>
                    <a:lnTo>
                      <a:pt x="707" y="1705"/>
                    </a:lnTo>
                    <a:lnTo>
                      <a:pt x="999" y="1608"/>
                    </a:lnTo>
                    <a:lnTo>
                      <a:pt x="1267" y="1510"/>
                    </a:lnTo>
                    <a:lnTo>
                      <a:pt x="1486" y="1413"/>
                    </a:lnTo>
                    <a:lnTo>
                      <a:pt x="1632" y="1291"/>
                    </a:lnTo>
                    <a:lnTo>
                      <a:pt x="1632" y="1291"/>
                    </a:lnTo>
                    <a:lnTo>
                      <a:pt x="1729" y="1169"/>
                    </a:lnTo>
                    <a:lnTo>
                      <a:pt x="1802" y="1048"/>
                    </a:lnTo>
                    <a:lnTo>
                      <a:pt x="1851" y="901"/>
                    </a:lnTo>
                    <a:lnTo>
                      <a:pt x="1876" y="755"/>
                    </a:lnTo>
                    <a:lnTo>
                      <a:pt x="1851" y="609"/>
                    </a:lnTo>
                    <a:lnTo>
                      <a:pt x="1802" y="463"/>
                    </a:lnTo>
                    <a:lnTo>
                      <a:pt x="1729" y="341"/>
                    </a:lnTo>
                    <a:lnTo>
                      <a:pt x="1632" y="219"/>
                    </a:lnTo>
                    <a:lnTo>
                      <a:pt x="1632" y="219"/>
                    </a:lnTo>
                    <a:close/>
                  </a:path>
                </a:pathLst>
              </a:custGeom>
              <a:noFill/>
              <a:ln w="19050" cap="rnd" cmpd="sng">
                <a:solidFill>
                  <a:srgbClr val="3F5378"/>
                </a:solidFill>
                <a:prstDash val="solid"/>
                <a:round/>
                <a:headEnd type="none" w="sm" len="sm"/>
                <a:tailEnd type="none" w="sm" len="sm"/>
              </a:ln>
            </p:spPr>
            <p:txBody>
              <a:bodyPr spcFirstLastPara="1" wrap="square" lIns="68569" tIns="68569" rIns="68569" bIns="68569" anchor="ctr" anchorCtr="0">
                <a:noAutofit/>
              </a:bodyPr>
              <a:lstStyle/>
              <a:p>
                <a:endParaRPr sz="1050"/>
              </a:p>
            </p:txBody>
          </p:sp>
        </p:grpSp>
        <p:sp>
          <p:nvSpPr>
            <p:cNvPr id="19" name="Google Shape;258;p17">
              <a:extLst>
                <a:ext uri="{FF2B5EF4-FFF2-40B4-BE49-F238E27FC236}">
                  <a16:creationId xmlns:a16="http://schemas.microsoft.com/office/drawing/2014/main" id="{6FECD3B0-FCCE-D649-8A68-60B955968580}"/>
                </a:ext>
              </a:extLst>
            </p:cNvPr>
            <p:cNvSpPr/>
            <p:nvPr/>
          </p:nvSpPr>
          <p:spPr>
            <a:xfrm>
              <a:off x="233602" y="3440600"/>
              <a:ext cx="186252" cy="177840"/>
            </a:xfrm>
            <a:custGeom>
              <a:avLst/>
              <a:gdLst/>
              <a:ahLst/>
              <a:cxnLst/>
              <a:rect l="l" t="t" r="r" b="b"/>
              <a:pathLst>
                <a:path w="15101" h="14419" fill="none" extrusionOk="0">
                  <a:moveTo>
                    <a:pt x="7234" y="293"/>
                  </a:moveTo>
                  <a:lnTo>
                    <a:pt x="7234" y="293"/>
                  </a:lnTo>
                  <a:lnTo>
                    <a:pt x="7307" y="171"/>
                  </a:lnTo>
                  <a:lnTo>
                    <a:pt x="7380" y="74"/>
                  </a:lnTo>
                  <a:lnTo>
                    <a:pt x="7477" y="25"/>
                  </a:lnTo>
                  <a:lnTo>
                    <a:pt x="7550" y="1"/>
                  </a:lnTo>
                  <a:lnTo>
                    <a:pt x="7623" y="25"/>
                  </a:lnTo>
                  <a:lnTo>
                    <a:pt x="7721" y="74"/>
                  </a:lnTo>
                  <a:lnTo>
                    <a:pt x="7794" y="171"/>
                  </a:lnTo>
                  <a:lnTo>
                    <a:pt x="7867" y="293"/>
                  </a:lnTo>
                  <a:lnTo>
                    <a:pt x="9523" y="4092"/>
                  </a:lnTo>
                  <a:lnTo>
                    <a:pt x="9523" y="4092"/>
                  </a:lnTo>
                  <a:lnTo>
                    <a:pt x="9596" y="4214"/>
                  </a:lnTo>
                  <a:lnTo>
                    <a:pt x="9718" y="4360"/>
                  </a:lnTo>
                  <a:lnTo>
                    <a:pt x="9840" y="4482"/>
                  </a:lnTo>
                  <a:lnTo>
                    <a:pt x="9986" y="4604"/>
                  </a:lnTo>
                  <a:lnTo>
                    <a:pt x="10132" y="4701"/>
                  </a:lnTo>
                  <a:lnTo>
                    <a:pt x="10302" y="4774"/>
                  </a:lnTo>
                  <a:lnTo>
                    <a:pt x="10449" y="4847"/>
                  </a:lnTo>
                  <a:lnTo>
                    <a:pt x="10619" y="4872"/>
                  </a:lnTo>
                  <a:lnTo>
                    <a:pt x="14711" y="5286"/>
                  </a:lnTo>
                  <a:lnTo>
                    <a:pt x="14711" y="5286"/>
                  </a:lnTo>
                  <a:lnTo>
                    <a:pt x="14857" y="5310"/>
                  </a:lnTo>
                  <a:lnTo>
                    <a:pt x="14979" y="5359"/>
                  </a:lnTo>
                  <a:lnTo>
                    <a:pt x="15052" y="5407"/>
                  </a:lnTo>
                  <a:lnTo>
                    <a:pt x="15100" y="5505"/>
                  </a:lnTo>
                  <a:lnTo>
                    <a:pt x="15100" y="5578"/>
                  </a:lnTo>
                  <a:lnTo>
                    <a:pt x="15076" y="5675"/>
                  </a:lnTo>
                  <a:lnTo>
                    <a:pt x="15027" y="5773"/>
                  </a:lnTo>
                  <a:lnTo>
                    <a:pt x="14906" y="5895"/>
                  </a:lnTo>
                  <a:lnTo>
                    <a:pt x="11837" y="8622"/>
                  </a:lnTo>
                  <a:lnTo>
                    <a:pt x="11837" y="8622"/>
                  </a:lnTo>
                  <a:lnTo>
                    <a:pt x="11715" y="8744"/>
                  </a:lnTo>
                  <a:lnTo>
                    <a:pt x="11618" y="8890"/>
                  </a:lnTo>
                  <a:lnTo>
                    <a:pt x="11545" y="9061"/>
                  </a:lnTo>
                  <a:lnTo>
                    <a:pt x="11472" y="9231"/>
                  </a:lnTo>
                  <a:lnTo>
                    <a:pt x="11423" y="9402"/>
                  </a:lnTo>
                  <a:lnTo>
                    <a:pt x="11398" y="9572"/>
                  </a:lnTo>
                  <a:lnTo>
                    <a:pt x="11398" y="9743"/>
                  </a:lnTo>
                  <a:lnTo>
                    <a:pt x="11423" y="9913"/>
                  </a:lnTo>
                  <a:lnTo>
                    <a:pt x="12300" y="13956"/>
                  </a:lnTo>
                  <a:lnTo>
                    <a:pt x="12300" y="13956"/>
                  </a:lnTo>
                  <a:lnTo>
                    <a:pt x="12324" y="14102"/>
                  </a:lnTo>
                  <a:lnTo>
                    <a:pt x="12300" y="14200"/>
                  </a:lnTo>
                  <a:lnTo>
                    <a:pt x="12275" y="14297"/>
                  </a:lnTo>
                  <a:lnTo>
                    <a:pt x="12227" y="14370"/>
                  </a:lnTo>
                  <a:lnTo>
                    <a:pt x="12129" y="14394"/>
                  </a:lnTo>
                  <a:lnTo>
                    <a:pt x="12032" y="14419"/>
                  </a:lnTo>
                  <a:lnTo>
                    <a:pt x="11910" y="14370"/>
                  </a:lnTo>
                  <a:lnTo>
                    <a:pt x="11788" y="14321"/>
                  </a:lnTo>
                  <a:lnTo>
                    <a:pt x="8232" y="12227"/>
                  </a:lnTo>
                  <a:lnTo>
                    <a:pt x="8232" y="12227"/>
                  </a:lnTo>
                  <a:lnTo>
                    <a:pt x="8086" y="12154"/>
                  </a:lnTo>
                  <a:lnTo>
                    <a:pt x="7916" y="12105"/>
                  </a:lnTo>
                  <a:lnTo>
                    <a:pt x="7721" y="12081"/>
                  </a:lnTo>
                  <a:lnTo>
                    <a:pt x="7550" y="12081"/>
                  </a:lnTo>
                  <a:lnTo>
                    <a:pt x="7380" y="12081"/>
                  </a:lnTo>
                  <a:lnTo>
                    <a:pt x="7185" y="12105"/>
                  </a:lnTo>
                  <a:lnTo>
                    <a:pt x="7015" y="12154"/>
                  </a:lnTo>
                  <a:lnTo>
                    <a:pt x="6868" y="12227"/>
                  </a:lnTo>
                  <a:lnTo>
                    <a:pt x="3313" y="14321"/>
                  </a:lnTo>
                  <a:lnTo>
                    <a:pt x="3313" y="14321"/>
                  </a:lnTo>
                  <a:lnTo>
                    <a:pt x="3191" y="14370"/>
                  </a:lnTo>
                  <a:lnTo>
                    <a:pt x="3069" y="14419"/>
                  </a:lnTo>
                  <a:lnTo>
                    <a:pt x="2972" y="14394"/>
                  </a:lnTo>
                  <a:lnTo>
                    <a:pt x="2874" y="14370"/>
                  </a:lnTo>
                  <a:lnTo>
                    <a:pt x="2826" y="14297"/>
                  </a:lnTo>
                  <a:lnTo>
                    <a:pt x="2801" y="14200"/>
                  </a:lnTo>
                  <a:lnTo>
                    <a:pt x="2777" y="14102"/>
                  </a:lnTo>
                  <a:lnTo>
                    <a:pt x="2801" y="13956"/>
                  </a:lnTo>
                  <a:lnTo>
                    <a:pt x="3678" y="9913"/>
                  </a:lnTo>
                  <a:lnTo>
                    <a:pt x="3678" y="9913"/>
                  </a:lnTo>
                  <a:lnTo>
                    <a:pt x="3702" y="9743"/>
                  </a:lnTo>
                  <a:lnTo>
                    <a:pt x="3702" y="9572"/>
                  </a:lnTo>
                  <a:lnTo>
                    <a:pt x="3678" y="9402"/>
                  </a:lnTo>
                  <a:lnTo>
                    <a:pt x="3629" y="9231"/>
                  </a:lnTo>
                  <a:lnTo>
                    <a:pt x="3556" y="9061"/>
                  </a:lnTo>
                  <a:lnTo>
                    <a:pt x="3483" y="8890"/>
                  </a:lnTo>
                  <a:lnTo>
                    <a:pt x="3386" y="8744"/>
                  </a:lnTo>
                  <a:lnTo>
                    <a:pt x="3264" y="8622"/>
                  </a:lnTo>
                  <a:lnTo>
                    <a:pt x="195" y="5895"/>
                  </a:lnTo>
                  <a:lnTo>
                    <a:pt x="195" y="5895"/>
                  </a:lnTo>
                  <a:lnTo>
                    <a:pt x="73" y="5773"/>
                  </a:lnTo>
                  <a:lnTo>
                    <a:pt x="25" y="5675"/>
                  </a:lnTo>
                  <a:lnTo>
                    <a:pt x="0" y="5578"/>
                  </a:lnTo>
                  <a:lnTo>
                    <a:pt x="0" y="5505"/>
                  </a:lnTo>
                  <a:lnTo>
                    <a:pt x="49" y="5407"/>
                  </a:lnTo>
                  <a:lnTo>
                    <a:pt x="122" y="5359"/>
                  </a:lnTo>
                  <a:lnTo>
                    <a:pt x="244" y="5310"/>
                  </a:lnTo>
                  <a:lnTo>
                    <a:pt x="390" y="5286"/>
                  </a:lnTo>
                  <a:lnTo>
                    <a:pt x="4482" y="4872"/>
                  </a:lnTo>
                  <a:lnTo>
                    <a:pt x="4482" y="4872"/>
                  </a:lnTo>
                  <a:lnTo>
                    <a:pt x="4652" y="4847"/>
                  </a:lnTo>
                  <a:lnTo>
                    <a:pt x="4798" y="4774"/>
                  </a:lnTo>
                  <a:lnTo>
                    <a:pt x="4969" y="4701"/>
                  </a:lnTo>
                  <a:lnTo>
                    <a:pt x="5115" y="4604"/>
                  </a:lnTo>
                  <a:lnTo>
                    <a:pt x="5261" y="4482"/>
                  </a:lnTo>
                  <a:lnTo>
                    <a:pt x="5383" y="4360"/>
                  </a:lnTo>
                  <a:lnTo>
                    <a:pt x="5505" y="4214"/>
                  </a:lnTo>
                  <a:lnTo>
                    <a:pt x="5578" y="4092"/>
                  </a:lnTo>
                  <a:lnTo>
                    <a:pt x="7234" y="293"/>
                  </a:lnTo>
                  <a:close/>
                </a:path>
              </a:pathLst>
            </a:custGeom>
            <a:noFill/>
            <a:ln w="19050" cap="rnd" cmpd="sng">
              <a:solidFill>
                <a:srgbClr val="FF9800"/>
              </a:solidFill>
              <a:prstDash val="solid"/>
              <a:round/>
              <a:headEnd type="none" w="sm" len="sm"/>
              <a:tailEnd type="none" w="sm" len="sm"/>
            </a:ln>
          </p:spPr>
          <p:txBody>
            <a:bodyPr spcFirstLastPara="1" wrap="square" lIns="68569" tIns="68569" rIns="68569" bIns="68569" anchor="ctr" anchorCtr="0">
              <a:noAutofit/>
            </a:bodyPr>
            <a:lstStyle/>
            <a:p>
              <a:endParaRPr sz="1050"/>
            </a:p>
          </p:txBody>
        </p:sp>
        <p:sp>
          <p:nvSpPr>
            <p:cNvPr id="20" name="Google Shape;259;p17">
              <a:extLst>
                <a:ext uri="{FF2B5EF4-FFF2-40B4-BE49-F238E27FC236}">
                  <a16:creationId xmlns:a16="http://schemas.microsoft.com/office/drawing/2014/main" id="{9A5EE1B4-4569-1D45-B16E-E1CE661946EC}"/>
                </a:ext>
              </a:extLst>
            </p:cNvPr>
            <p:cNvSpPr/>
            <p:nvPr/>
          </p:nvSpPr>
          <p:spPr>
            <a:xfrm rot="2697322">
              <a:off x="1460869" y="4351002"/>
              <a:ext cx="282721" cy="269952"/>
            </a:xfrm>
            <a:custGeom>
              <a:avLst/>
              <a:gdLst/>
              <a:ahLst/>
              <a:cxnLst/>
              <a:rect l="l" t="t" r="r" b="b"/>
              <a:pathLst>
                <a:path w="15101" h="14419" fill="none" extrusionOk="0">
                  <a:moveTo>
                    <a:pt x="7234" y="293"/>
                  </a:moveTo>
                  <a:lnTo>
                    <a:pt x="7234" y="293"/>
                  </a:lnTo>
                  <a:lnTo>
                    <a:pt x="7307" y="171"/>
                  </a:lnTo>
                  <a:lnTo>
                    <a:pt x="7380" y="74"/>
                  </a:lnTo>
                  <a:lnTo>
                    <a:pt x="7477" y="25"/>
                  </a:lnTo>
                  <a:lnTo>
                    <a:pt x="7550" y="1"/>
                  </a:lnTo>
                  <a:lnTo>
                    <a:pt x="7623" y="25"/>
                  </a:lnTo>
                  <a:lnTo>
                    <a:pt x="7721" y="74"/>
                  </a:lnTo>
                  <a:lnTo>
                    <a:pt x="7794" y="171"/>
                  </a:lnTo>
                  <a:lnTo>
                    <a:pt x="7867" y="293"/>
                  </a:lnTo>
                  <a:lnTo>
                    <a:pt x="9523" y="4092"/>
                  </a:lnTo>
                  <a:lnTo>
                    <a:pt x="9523" y="4092"/>
                  </a:lnTo>
                  <a:lnTo>
                    <a:pt x="9596" y="4214"/>
                  </a:lnTo>
                  <a:lnTo>
                    <a:pt x="9718" y="4360"/>
                  </a:lnTo>
                  <a:lnTo>
                    <a:pt x="9840" y="4482"/>
                  </a:lnTo>
                  <a:lnTo>
                    <a:pt x="9986" y="4604"/>
                  </a:lnTo>
                  <a:lnTo>
                    <a:pt x="10132" y="4701"/>
                  </a:lnTo>
                  <a:lnTo>
                    <a:pt x="10302" y="4774"/>
                  </a:lnTo>
                  <a:lnTo>
                    <a:pt x="10449" y="4847"/>
                  </a:lnTo>
                  <a:lnTo>
                    <a:pt x="10619" y="4872"/>
                  </a:lnTo>
                  <a:lnTo>
                    <a:pt x="14711" y="5286"/>
                  </a:lnTo>
                  <a:lnTo>
                    <a:pt x="14711" y="5286"/>
                  </a:lnTo>
                  <a:lnTo>
                    <a:pt x="14857" y="5310"/>
                  </a:lnTo>
                  <a:lnTo>
                    <a:pt x="14979" y="5359"/>
                  </a:lnTo>
                  <a:lnTo>
                    <a:pt x="15052" y="5407"/>
                  </a:lnTo>
                  <a:lnTo>
                    <a:pt x="15100" y="5505"/>
                  </a:lnTo>
                  <a:lnTo>
                    <a:pt x="15100" y="5578"/>
                  </a:lnTo>
                  <a:lnTo>
                    <a:pt x="15076" y="5675"/>
                  </a:lnTo>
                  <a:lnTo>
                    <a:pt x="15027" y="5773"/>
                  </a:lnTo>
                  <a:lnTo>
                    <a:pt x="14906" y="5895"/>
                  </a:lnTo>
                  <a:lnTo>
                    <a:pt x="11837" y="8622"/>
                  </a:lnTo>
                  <a:lnTo>
                    <a:pt x="11837" y="8622"/>
                  </a:lnTo>
                  <a:lnTo>
                    <a:pt x="11715" y="8744"/>
                  </a:lnTo>
                  <a:lnTo>
                    <a:pt x="11618" y="8890"/>
                  </a:lnTo>
                  <a:lnTo>
                    <a:pt x="11545" y="9061"/>
                  </a:lnTo>
                  <a:lnTo>
                    <a:pt x="11472" y="9231"/>
                  </a:lnTo>
                  <a:lnTo>
                    <a:pt x="11423" y="9402"/>
                  </a:lnTo>
                  <a:lnTo>
                    <a:pt x="11398" y="9572"/>
                  </a:lnTo>
                  <a:lnTo>
                    <a:pt x="11398" y="9743"/>
                  </a:lnTo>
                  <a:lnTo>
                    <a:pt x="11423" y="9913"/>
                  </a:lnTo>
                  <a:lnTo>
                    <a:pt x="12300" y="13956"/>
                  </a:lnTo>
                  <a:lnTo>
                    <a:pt x="12300" y="13956"/>
                  </a:lnTo>
                  <a:lnTo>
                    <a:pt x="12324" y="14102"/>
                  </a:lnTo>
                  <a:lnTo>
                    <a:pt x="12300" y="14200"/>
                  </a:lnTo>
                  <a:lnTo>
                    <a:pt x="12275" y="14297"/>
                  </a:lnTo>
                  <a:lnTo>
                    <a:pt x="12227" y="14370"/>
                  </a:lnTo>
                  <a:lnTo>
                    <a:pt x="12129" y="14394"/>
                  </a:lnTo>
                  <a:lnTo>
                    <a:pt x="12032" y="14419"/>
                  </a:lnTo>
                  <a:lnTo>
                    <a:pt x="11910" y="14370"/>
                  </a:lnTo>
                  <a:lnTo>
                    <a:pt x="11788" y="14321"/>
                  </a:lnTo>
                  <a:lnTo>
                    <a:pt x="8232" y="12227"/>
                  </a:lnTo>
                  <a:lnTo>
                    <a:pt x="8232" y="12227"/>
                  </a:lnTo>
                  <a:lnTo>
                    <a:pt x="8086" y="12154"/>
                  </a:lnTo>
                  <a:lnTo>
                    <a:pt x="7916" y="12105"/>
                  </a:lnTo>
                  <a:lnTo>
                    <a:pt x="7721" y="12081"/>
                  </a:lnTo>
                  <a:lnTo>
                    <a:pt x="7550" y="12081"/>
                  </a:lnTo>
                  <a:lnTo>
                    <a:pt x="7380" y="12081"/>
                  </a:lnTo>
                  <a:lnTo>
                    <a:pt x="7185" y="12105"/>
                  </a:lnTo>
                  <a:lnTo>
                    <a:pt x="7015" y="12154"/>
                  </a:lnTo>
                  <a:lnTo>
                    <a:pt x="6868" y="12227"/>
                  </a:lnTo>
                  <a:lnTo>
                    <a:pt x="3313" y="14321"/>
                  </a:lnTo>
                  <a:lnTo>
                    <a:pt x="3313" y="14321"/>
                  </a:lnTo>
                  <a:lnTo>
                    <a:pt x="3191" y="14370"/>
                  </a:lnTo>
                  <a:lnTo>
                    <a:pt x="3069" y="14419"/>
                  </a:lnTo>
                  <a:lnTo>
                    <a:pt x="2972" y="14394"/>
                  </a:lnTo>
                  <a:lnTo>
                    <a:pt x="2874" y="14370"/>
                  </a:lnTo>
                  <a:lnTo>
                    <a:pt x="2826" y="14297"/>
                  </a:lnTo>
                  <a:lnTo>
                    <a:pt x="2801" y="14200"/>
                  </a:lnTo>
                  <a:lnTo>
                    <a:pt x="2777" y="14102"/>
                  </a:lnTo>
                  <a:lnTo>
                    <a:pt x="2801" y="13956"/>
                  </a:lnTo>
                  <a:lnTo>
                    <a:pt x="3678" y="9913"/>
                  </a:lnTo>
                  <a:lnTo>
                    <a:pt x="3678" y="9913"/>
                  </a:lnTo>
                  <a:lnTo>
                    <a:pt x="3702" y="9743"/>
                  </a:lnTo>
                  <a:lnTo>
                    <a:pt x="3702" y="9572"/>
                  </a:lnTo>
                  <a:lnTo>
                    <a:pt x="3678" y="9402"/>
                  </a:lnTo>
                  <a:lnTo>
                    <a:pt x="3629" y="9231"/>
                  </a:lnTo>
                  <a:lnTo>
                    <a:pt x="3556" y="9061"/>
                  </a:lnTo>
                  <a:lnTo>
                    <a:pt x="3483" y="8890"/>
                  </a:lnTo>
                  <a:lnTo>
                    <a:pt x="3386" y="8744"/>
                  </a:lnTo>
                  <a:lnTo>
                    <a:pt x="3264" y="8622"/>
                  </a:lnTo>
                  <a:lnTo>
                    <a:pt x="195" y="5895"/>
                  </a:lnTo>
                  <a:lnTo>
                    <a:pt x="195" y="5895"/>
                  </a:lnTo>
                  <a:lnTo>
                    <a:pt x="73" y="5773"/>
                  </a:lnTo>
                  <a:lnTo>
                    <a:pt x="25" y="5675"/>
                  </a:lnTo>
                  <a:lnTo>
                    <a:pt x="0" y="5578"/>
                  </a:lnTo>
                  <a:lnTo>
                    <a:pt x="0" y="5505"/>
                  </a:lnTo>
                  <a:lnTo>
                    <a:pt x="49" y="5407"/>
                  </a:lnTo>
                  <a:lnTo>
                    <a:pt x="122" y="5359"/>
                  </a:lnTo>
                  <a:lnTo>
                    <a:pt x="244" y="5310"/>
                  </a:lnTo>
                  <a:lnTo>
                    <a:pt x="390" y="5286"/>
                  </a:lnTo>
                  <a:lnTo>
                    <a:pt x="4482" y="4872"/>
                  </a:lnTo>
                  <a:lnTo>
                    <a:pt x="4482" y="4872"/>
                  </a:lnTo>
                  <a:lnTo>
                    <a:pt x="4652" y="4847"/>
                  </a:lnTo>
                  <a:lnTo>
                    <a:pt x="4798" y="4774"/>
                  </a:lnTo>
                  <a:lnTo>
                    <a:pt x="4969" y="4701"/>
                  </a:lnTo>
                  <a:lnTo>
                    <a:pt x="5115" y="4604"/>
                  </a:lnTo>
                  <a:lnTo>
                    <a:pt x="5261" y="4482"/>
                  </a:lnTo>
                  <a:lnTo>
                    <a:pt x="5383" y="4360"/>
                  </a:lnTo>
                  <a:lnTo>
                    <a:pt x="5505" y="4214"/>
                  </a:lnTo>
                  <a:lnTo>
                    <a:pt x="5578" y="4092"/>
                  </a:lnTo>
                  <a:lnTo>
                    <a:pt x="7234" y="293"/>
                  </a:lnTo>
                  <a:close/>
                </a:path>
              </a:pathLst>
            </a:custGeom>
            <a:noFill/>
            <a:ln w="19050" cap="rnd" cmpd="sng">
              <a:solidFill>
                <a:srgbClr val="FF9800"/>
              </a:solidFill>
              <a:prstDash val="solid"/>
              <a:round/>
              <a:headEnd type="none" w="sm" len="sm"/>
              <a:tailEnd type="none" w="sm" len="sm"/>
            </a:ln>
          </p:spPr>
          <p:txBody>
            <a:bodyPr spcFirstLastPara="1" wrap="square" lIns="68569" tIns="68569" rIns="68569" bIns="68569" anchor="ctr" anchorCtr="0">
              <a:noAutofit/>
            </a:bodyPr>
            <a:lstStyle/>
            <a:p>
              <a:endParaRPr sz="1050"/>
            </a:p>
          </p:txBody>
        </p:sp>
        <p:sp>
          <p:nvSpPr>
            <p:cNvPr id="21" name="Google Shape;260;p17">
              <a:extLst>
                <a:ext uri="{FF2B5EF4-FFF2-40B4-BE49-F238E27FC236}">
                  <a16:creationId xmlns:a16="http://schemas.microsoft.com/office/drawing/2014/main" id="{25A7F6F0-28D3-CC47-AD2D-5B12E4A78619}"/>
                </a:ext>
              </a:extLst>
            </p:cNvPr>
            <p:cNvSpPr/>
            <p:nvPr/>
          </p:nvSpPr>
          <p:spPr>
            <a:xfrm>
              <a:off x="1684528" y="4196898"/>
              <a:ext cx="113229" cy="108170"/>
            </a:xfrm>
            <a:custGeom>
              <a:avLst/>
              <a:gdLst/>
              <a:ahLst/>
              <a:cxnLst/>
              <a:rect l="l" t="t" r="r" b="b"/>
              <a:pathLst>
                <a:path w="15101" h="14419" fill="none" extrusionOk="0">
                  <a:moveTo>
                    <a:pt x="7234" y="293"/>
                  </a:moveTo>
                  <a:lnTo>
                    <a:pt x="7234" y="293"/>
                  </a:lnTo>
                  <a:lnTo>
                    <a:pt x="7307" y="171"/>
                  </a:lnTo>
                  <a:lnTo>
                    <a:pt x="7380" y="74"/>
                  </a:lnTo>
                  <a:lnTo>
                    <a:pt x="7477" y="25"/>
                  </a:lnTo>
                  <a:lnTo>
                    <a:pt x="7550" y="1"/>
                  </a:lnTo>
                  <a:lnTo>
                    <a:pt x="7623" y="25"/>
                  </a:lnTo>
                  <a:lnTo>
                    <a:pt x="7721" y="74"/>
                  </a:lnTo>
                  <a:lnTo>
                    <a:pt x="7794" y="171"/>
                  </a:lnTo>
                  <a:lnTo>
                    <a:pt x="7867" y="293"/>
                  </a:lnTo>
                  <a:lnTo>
                    <a:pt x="9523" y="4092"/>
                  </a:lnTo>
                  <a:lnTo>
                    <a:pt x="9523" y="4092"/>
                  </a:lnTo>
                  <a:lnTo>
                    <a:pt x="9596" y="4214"/>
                  </a:lnTo>
                  <a:lnTo>
                    <a:pt x="9718" y="4360"/>
                  </a:lnTo>
                  <a:lnTo>
                    <a:pt x="9840" y="4482"/>
                  </a:lnTo>
                  <a:lnTo>
                    <a:pt x="9986" y="4604"/>
                  </a:lnTo>
                  <a:lnTo>
                    <a:pt x="10132" y="4701"/>
                  </a:lnTo>
                  <a:lnTo>
                    <a:pt x="10302" y="4774"/>
                  </a:lnTo>
                  <a:lnTo>
                    <a:pt x="10449" y="4847"/>
                  </a:lnTo>
                  <a:lnTo>
                    <a:pt x="10619" y="4872"/>
                  </a:lnTo>
                  <a:lnTo>
                    <a:pt x="14711" y="5286"/>
                  </a:lnTo>
                  <a:lnTo>
                    <a:pt x="14711" y="5286"/>
                  </a:lnTo>
                  <a:lnTo>
                    <a:pt x="14857" y="5310"/>
                  </a:lnTo>
                  <a:lnTo>
                    <a:pt x="14979" y="5359"/>
                  </a:lnTo>
                  <a:lnTo>
                    <a:pt x="15052" y="5407"/>
                  </a:lnTo>
                  <a:lnTo>
                    <a:pt x="15100" y="5505"/>
                  </a:lnTo>
                  <a:lnTo>
                    <a:pt x="15100" y="5578"/>
                  </a:lnTo>
                  <a:lnTo>
                    <a:pt x="15076" y="5675"/>
                  </a:lnTo>
                  <a:lnTo>
                    <a:pt x="15027" y="5773"/>
                  </a:lnTo>
                  <a:lnTo>
                    <a:pt x="14906" y="5895"/>
                  </a:lnTo>
                  <a:lnTo>
                    <a:pt x="11837" y="8622"/>
                  </a:lnTo>
                  <a:lnTo>
                    <a:pt x="11837" y="8622"/>
                  </a:lnTo>
                  <a:lnTo>
                    <a:pt x="11715" y="8744"/>
                  </a:lnTo>
                  <a:lnTo>
                    <a:pt x="11618" y="8890"/>
                  </a:lnTo>
                  <a:lnTo>
                    <a:pt x="11545" y="9061"/>
                  </a:lnTo>
                  <a:lnTo>
                    <a:pt x="11472" y="9231"/>
                  </a:lnTo>
                  <a:lnTo>
                    <a:pt x="11423" y="9402"/>
                  </a:lnTo>
                  <a:lnTo>
                    <a:pt x="11398" y="9572"/>
                  </a:lnTo>
                  <a:lnTo>
                    <a:pt x="11398" y="9743"/>
                  </a:lnTo>
                  <a:lnTo>
                    <a:pt x="11423" y="9913"/>
                  </a:lnTo>
                  <a:lnTo>
                    <a:pt x="12300" y="13956"/>
                  </a:lnTo>
                  <a:lnTo>
                    <a:pt x="12300" y="13956"/>
                  </a:lnTo>
                  <a:lnTo>
                    <a:pt x="12324" y="14102"/>
                  </a:lnTo>
                  <a:lnTo>
                    <a:pt x="12300" y="14200"/>
                  </a:lnTo>
                  <a:lnTo>
                    <a:pt x="12275" y="14297"/>
                  </a:lnTo>
                  <a:lnTo>
                    <a:pt x="12227" y="14370"/>
                  </a:lnTo>
                  <a:lnTo>
                    <a:pt x="12129" y="14394"/>
                  </a:lnTo>
                  <a:lnTo>
                    <a:pt x="12032" y="14419"/>
                  </a:lnTo>
                  <a:lnTo>
                    <a:pt x="11910" y="14370"/>
                  </a:lnTo>
                  <a:lnTo>
                    <a:pt x="11788" y="14321"/>
                  </a:lnTo>
                  <a:lnTo>
                    <a:pt x="8232" y="12227"/>
                  </a:lnTo>
                  <a:lnTo>
                    <a:pt x="8232" y="12227"/>
                  </a:lnTo>
                  <a:lnTo>
                    <a:pt x="8086" y="12154"/>
                  </a:lnTo>
                  <a:lnTo>
                    <a:pt x="7916" y="12105"/>
                  </a:lnTo>
                  <a:lnTo>
                    <a:pt x="7721" y="12081"/>
                  </a:lnTo>
                  <a:lnTo>
                    <a:pt x="7550" y="12081"/>
                  </a:lnTo>
                  <a:lnTo>
                    <a:pt x="7380" y="12081"/>
                  </a:lnTo>
                  <a:lnTo>
                    <a:pt x="7185" y="12105"/>
                  </a:lnTo>
                  <a:lnTo>
                    <a:pt x="7015" y="12154"/>
                  </a:lnTo>
                  <a:lnTo>
                    <a:pt x="6868" y="12227"/>
                  </a:lnTo>
                  <a:lnTo>
                    <a:pt x="3313" y="14321"/>
                  </a:lnTo>
                  <a:lnTo>
                    <a:pt x="3313" y="14321"/>
                  </a:lnTo>
                  <a:lnTo>
                    <a:pt x="3191" y="14370"/>
                  </a:lnTo>
                  <a:lnTo>
                    <a:pt x="3069" y="14419"/>
                  </a:lnTo>
                  <a:lnTo>
                    <a:pt x="2972" y="14394"/>
                  </a:lnTo>
                  <a:lnTo>
                    <a:pt x="2874" y="14370"/>
                  </a:lnTo>
                  <a:lnTo>
                    <a:pt x="2826" y="14297"/>
                  </a:lnTo>
                  <a:lnTo>
                    <a:pt x="2801" y="14200"/>
                  </a:lnTo>
                  <a:lnTo>
                    <a:pt x="2777" y="14102"/>
                  </a:lnTo>
                  <a:lnTo>
                    <a:pt x="2801" y="13956"/>
                  </a:lnTo>
                  <a:lnTo>
                    <a:pt x="3678" y="9913"/>
                  </a:lnTo>
                  <a:lnTo>
                    <a:pt x="3678" y="9913"/>
                  </a:lnTo>
                  <a:lnTo>
                    <a:pt x="3702" y="9743"/>
                  </a:lnTo>
                  <a:lnTo>
                    <a:pt x="3702" y="9572"/>
                  </a:lnTo>
                  <a:lnTo>
                    <a:pt x="3678" y="9402"/>
                  </a:lnTo>
                  <a:lnTo>
                    <a:pt x="3629" y="9231"/>
                  </a:lnTo>
                  <a:lnTo>
                    <a:pt x="3556" y="9061"/>
                  </a:lnTo>
                  <a:lnTo>
                    <a:pt x="3483" y="8890"/>
                  </a:lnTo>
                  <a:lnTo>
                    <a:pt x="3386" y="8744"/>
                  </a:lnTo>
                  <a:lnTo>
                    <a:pt x="3264" y="8622"/>
                  </a:lnTo>
                  <a:lnTo>
                    <a:pt x="195" y="5895"/>
                  </a:lnTo>
                  <a:lnTo>
                    <a:pt x="195" y="5895"/>
                  </a:lnTo>
                  <a:lnTo>
                    <a:pt x="73" y="5773"/>
                  </a:lnTo>
                  <a:lnTo>
                    <a:pt x="25" y="5675"/>
                  </a:lnTo>
                  <a:lnTo>
                    <a:pt x="0" y="5578"/>
                  </a:lnTo>
                  <a:lnTo>
                    <a:pt x="0" y="5505"/>
                  </a:lnTo>
                  <a:lnTo>
                    <a:pt x="49" y="5407"/>
                  </a:lnTo>
                  <a:lnTo>
                    <a:pt x="122" y="5359"/>
                  </a:lnTo>
                  <a:lnTo>
                    <a:pt x="244" y="5310"/>
                  </a:lnTo>
                  <a:lnTo>
                    <a:pt x="390" y="5286"/>
                  </a:lnTo>
                  <a:lnTo>
                    <a:pt x="4482" y="4872"/>
                  </a:lnTo>
                  <a:lnTo>
                    <a:pt x="4482" y="4872"/>
                  </a:lnTo>
                  <a:lnTo>
                    <a:pt x="4652" y="4847"/>
                  </a:lnTo>
                  <a:lnTo>
                    <a:pt x="4798" y="4774"/>
                  </a:lnTo>
                  <a:lnTo>
                    <a:pt x="4969" y="4701"/>
                  </a:lnTo>
                  <a:lnTo>
                    <a:pt x="5115" y="4604"/>
                  </a:lnTo>
                  <a:lnTo>
                    <a:pt x="5261" y="4482"/>
                  </a:lnTo>
                  <a:lnTo>
                    <a:pt x="5383" y="4360"/>
                  </a:lnTo>
                  <a:lnTo>
                    <a:pt x="5505" y="4214"/>
                  </a:lnTo>
                  <a:lnTo>
                    <a:pt x="5578" y="4092"/>
                  </a:lnTo>
                  <a:lnTo>
                    <a:pt x="7234" y="293"/>
                  </a:lnTo>
                  <a:close/>
                </a:path>
              </a:pathLst>
            </a:custGeom>
            <a:noFill/>
            <a:ln w="19050" cap="rnd" cmpd="sng">
              <a:solidFill>
                <a:srgbClr val="FF9800"/>
              </a:solidFill>
              <a:prstDash val="solid"/>
              <a:round/>
              <a:headEnd type="none" w="sm" len="sm"/>
              <a:tailEnd type="none" w="sm" len="sm"/>
            </a:ln>
          </p:spPr>
          <p:txBody>
            <a:bodyPr spcFirstLastPara="1" wrap="square" lIns="68569" tIns="68569" rIns="68569" bIns="68569" anchor="ctr" anchorCtr="0">
              <a:noAutofit/>
            </a:bodyPr>
            <a:lstStyle/>
            <a:p>
              <a:endParaRPr sz="1050"/>
            </a:p>
          </p:txBody>
        </p:sp>
        <p:sp>
          <p:nvSpPr>
            <p:cNvPr id="22" name="Google Shape;261;p17">
              <a:extLst>
                <a:ext uri="{FF2B5EF4-FFF2-40B4-BE49-F238E27FC236}">
                  <a16:creationId xmlns:a16="http://schemas.microsoft.com/office/drawing/2014/main" id="{6ABDAAB0-B46B-A64C-B671-929D6F445E84}"/>
                </a:ext>
              </a:extLst>
            </p:cNvPr>
            <p:cNvSpPr/>
            <p:nvPr/>
          </p:nvSpPr>
          <p:spPr>
            <a:xfrm rot="1280149">
              <a:off x="104577" y="3976991"/>
              <a:ext cx="113231" cy="108153"/>
            </a:xfrm>
            <a:custGeom>
              <a:avLst/>
              <a:gdLst/>
              <a:ahLst/>
              <a:cxnLst/>
              <a:rect l="l" t="t" r="r" b="b"/>
              <a:pathLst>
                <a:path w="15101" h="14419" fill="none" extrusionOk="0">
                  <a:moveTo>
                    <a:pt x="7234" y="293"/>
                  </a:moveTo>
                  <a:lnTo>
                    <a:pt x="7234" y="293"/>
                  </a:lnTo>
                  <a:lnTo>
                    <a:pt x="7307" y="171"/>
                  </a:lnTo>
                  <a:lnTo>
                    <a:pt x="7380" y="74"/>
                  </a:lnTo>
                  <a:lnTo>
                    <a:pt x="7477" y="25"/>
                  </a:lnTo>
                  <a:lnTo>
                    <a:pt x="7550" y="1"/>
                  </a:lnTo>
                  <a:lnTo>
                    <a:pt x="7623" y="25"/>
                  </a:lnTo>
                  <a:lnTo>
                    <a:pt x="7721" y="74"/>
                  </a:lnTo>
                  <a:lnTo>
                    <a:pt x="7794" y="171"/>
                  </a:lnTo>
                  <a:lnTo>
                    <a:pt x="7867" y="293"/>
                  </a:lnTo>
                  <a:lnTo>
                    <a:pt x="9523" y="4092"/>
                  </a:lnTo>
                  <a:lnTo>
                    <a:pt x="9523" y="4092"/>
                  </a:lnTo>
                  <a:lnTo>
                    <a:pt x="9596" y="4214"/>
                  </a:lnTo>
                  <a:lnTo>
                    <a:pt x="9718" y="4360"/>
                  </a:lnTo>
                  <a:lnTo>
                    <a:pt x="9840" y="4482"/>
                  </a:lnTo>
                  <a:lnTo>
                    <a:pt x="9986" y="4604"/>
                  </a:lnTo>
                  <a:lnTo>
                    <a:pt x="10132" y="4701"/>
                  </a:lnTo>
                  <a:lnTo>
                    <a:pt x="10302" y="4774"/>
                  </a:lnTo>
                  <a:lnTo>
                    <a:pt x="10449" y="4847"/>
                  </a:lnTo>
                  <a:lnTo>
                    <a:pt x="10619" y="4872"/>
                  </a:lnTo>
                  <a:lnTo>
                    <a:pt x="14711" y="5286"/>
                  </a:lnTo>
                  <a:lnTo>
                    <a:pt x="14711" y="5286"/>
                  </a:lnTo>
                  <a:lnTo>
                    <a:pt x="14857" y="5310"/>
                  </a:lnTo>
                  <a:lnTo>
                    <a:pt x="14979" y="5359"/>
                  </a:lnTo>
                  <a:lnTo>
                    <a:pt x="15052" y="5407"/>
                  </a:lnTo>
                  <a:lnTo>
                    <a:pt x="15100" y="5505"/>
                  </a:lnTo>
                  <a:lnTo>
                    <a:pt x="15100" y="5578"/>
                  </a:lnTo>
                  <a:lnTo>
                    <a:pt x="15076" y="5675"/>
                  </a:lnTo>
                  <a:lnTo>
                    <a:pt x="15027" y="5773"/>
                  </a:lnTo>
                  <a:lnTo>
                    <a:pt x="14906" y="5895"/>
                  </a:lnTo>
                  <a:lnTo>
                    <a:pt x="11837" y="8622"/>
                  </a:lnTo>
                  <a:lnTo>
                    <a:pt x="11837" y="8622"/>
                  </a:lnTo>
                  <a:lnTo>
                    <a:pt x="11715" y="8744"/>
                  </a:lnTo>
                  <a:lnTo>
                    <a:pt x="11618" y="8890"/>
                  </a:lnTo>
                  <a:lnTo>
                    <a:pt x="11545" y="9061"/>
                  </a:lnTo>
                  <a:lnTo>
                    <a:pt x="11472" y="9231"/>
                  </a:lnTo>
                  <a:lnTo>
                    <a:pt x="11423" y="9402"/>
                  </a:lnTo>
                  <a:lnTo>
                    <a:pt x="11398" y="9572"/>
                  </a:lnTo>
                  <a:lnTo>
                    <a:pt x="11398" y="9743"/>
                  </a:lnTo>
                  <a:lnTo>
                    <a:pt x="11423" y="9913"/>
                  </a:lnTo>
                  <a:lnTo>
                    <a:pt x="12300" y="13956"/>
                  </a:lnTo>
                  <a:lnTo>
                    <a:pt x="12300" y="13956"/>
                  </a:lnTo>
                  <a:lnTo>
                    <a:pt x="12324" y="14102"/>
                  </a:lnTo>
                  <a:lnTo>
                    <a:pt x="12300" y="14200"/>
                  </a:lnTo>
                  <a:lnTo>
                    <a:pt x="12275" y="14297"/>
                  </a:lnTo>
                  <a:lnTo>
                    <a:pt x="12227" y="14370"/>
                  </a:lnTo>
                  <a:lnTo>
                    <a:pt x="12129" y="14394"/>
                  </a:lnTo>
                  <a:lnTo>
                    <a:pt x="12032" y="14419"/>
                  </a:lnTo>
                  <a:lnTo>
                    <a:pt x="11910" y="14370"/>
                  </a:lnTo>
                  <a:lnTo>
                    <a:pt x="11788" y="14321"/>
                  </a:lnTo>
                  <a:lnTo>
                    <a:pt x="8232" y="12227"/>
                  </a:lnTo>
                  <a:lnTo>
                    <a:pt x="8232" y="12227"/>
                  </a:lnTo>
                  <a:lnTo>
                    <a:pt x="8086" y="12154"/>
                  </a:lnTo>
                  <a:lnTo>
                    <a:pt x="7916" y="12105"/>
                  </a:lnTo>
                  <a:lnTo>
                    <a:pt x="7721" y="12081"/>
                  </a:lnTo>
                  <a:lnTo>
                    <a:pt x="7550" y="12081"/>
                  </a:lnTo>
                  <a:lnTo>
                    <a:pt x="7380" y="12081"/>
                  </a:lnTo>
                  <a:lnTo>
                    <a:pt x="7185" y="12105"/>
                  </a:lnTo>
                  <a:lnTo>
                    <a:pt x="7015" y="12154"/>
                  </a:lnTo>
                  <a:lnTo>
                    <a:pt x="6868" y="12227"/>
                  </a:lnTo>
                  <a:lnTo>
                    <a:pt x="3313" y="14321"/>
                  </a:lnTo>
                  <a:lnTo>
                    <a:pt x="3313" y="14321"/>
                  </a:lnTo>
                  <a:lnTo>
                    <a:pt x="3191" y="14370"/>
                  </a:lnTo>
                  <a:lnTo>
                    <a:pt x="3069" y="14419"/>
                  </a:lnTo>
                  <a:lnTo>
                    <a:pt x="2972" y="14394"/>
                  </a:lnTo>
                  <a:lnTo>
                    <a:pt x="2874" y="14370"/>
                  </a:lnTo>
                  <a:lnTo>
                    <a:pt x="2826" y="14297"/>
                  </a:lnTo>
                  <a:lnTo>
                    <a:pt x="2801" y="14200"/>
                  </a:lnTo>
                  <a:lnTo>
                    <a:pt x="2777" y="14102"/>
                  </a:lnTo>
                  <a:lnTo>
                    <a:pt x="2801" y="13956"/>
                  </a:lnTo>
                  <a:lnTo>
                    <a:pt x="3678" y="9913"/>
                  </a:lnTo>
                  <a:lnTo>
                    <a:pt x="3678" y="9913"/>
                  </a:lnTo>
                  <a:lnTo>
                    <a:pt x="3702" y="9743"/>
                  </a:lnTo>
                  <a:lnTo>
                    <a:pt x="3702" y="9572"/>
                  </a:lnTo>
                  <a:lnTo>
                    <a:pt x="3678" y="9402"/>
                  </a:lnTo>
                  <a:lnTo>
                    <a:pt x="3629" y="9231"/>
                  </a:lnTo>
                  <a:lnTo>
                    <a:pt x="3556" y="9061"/>
                  </a:lnTo>
                  <a:lnTo>
                    <a:pt x="3483" y="8890"/>
                  </a:lnTo>
                  <a:lnTo>
                    <a:pt x="3386" y="8744"/>
                  </a:lnTo>
                  <a:lnTo>
                    <a:pt x="3264" y="8622"/>
                  </a:lnTo>
                  <a:lnTo>
                    <a:pt x="195" y="5895"/>
                  </a:lnTo>
                  <a:lnTo>
                    <a:pt x="195" y="5895"/>
                  </a:lnTo>
                  <a:lnTo>
                    <a:pt x="73" y="5773"/>
                  </a:lnTo>
                  <a:lnTo>
                    <a:pt x="25" y="5675"/>
                  </a:lnTo>
                  <a:lnTo>
                    <a:pt x="0" y="5578"/>
                  </a:lnTo>
                  <a:lnTo>
                    <a:pt x="0" y="5505"/>
                  </a:lnTo>
                  <a:lnTo>
                    <a:pt x="49" y="5407"/>
                  </a:lnTo>
                  <a:lnTo>
                    <a:pt x="122" y="5359"/>
                  </a:lnTo>
                  <a:lnTo>
                    <a:pt x="244" y="5310"/>
                  </a:lnTo>
                  <a:lnTo>
                    <a:pt x="390" y="5286"/>
                  </a:lnTo>
                  <a:lnTo>
                    <a:pt x="4482" y="4872"/>
                  </a:lnTo>
                  <a:lnTo>
                    <a:pt x="4482" y="4872"/>
                  </a:lnTo>
                  <a:lnTo>
                    <a:pt x="4652" y="4847"/>
                  </a:lnTo>
                  <a:lnTo>
                    <a:pt x="4798" y="4774"/>
                  </a:lnTo>
                  <a:lnTo>
                    <a:pt x="4969" y="4701"/>
                  </a:lnTo>
                  <a:lnTo>
                    <a:pt x="5115" y="4604"/>
                  </a:lnTo>
                  <a:lnTo>
                    <a:pt x="5261" y="4482"/>
                  </a:lnTo>
                  <a:lnTo>
                    <a:pt x="5383" y="4360"/>
                  </a:lnTo>
                  <a:lnTo>
                    <a:pt x="5505" y="4214"/>
                  </a:lnTo>
                  <a:lnTo>
                    <a:pt x="5578" y="4092"/>
                  </a:lnTo>
                  <a:lnTo>
                    <a:pt x="7234" y="293"/>
                  </a:lnTo>
                  <a:close/>
                </a:path>
              </a:pathLst>
            </a:custGeom>
            <a:noFill/>
            <a:ln w="19050" cap="rnd" cmpd="sng">
              <a:solidFill>
                <a:srgbClr val="FF9800"/>
              </a:solidFill>
              <a:prstDash val="solid"/>
              <a:round/>
              <a:headEnd type="none" w="sm" len="sm"/>
              <a:tailEnd type="none" w="sm" len="sm"/>
            </a:ln>
          </p:spPr>
          <p:txBody>
            <a:bodyPr spcFirstLastPara="1" wrap="square" lIns="68569" tIns="68569" rIns="68569" bIns="68569" anchor="ctr" anchorCtr="0">
              <a:noAutofit/>
            </a:bodyPr>
            <a:lstStyle/>
            <a:p>
              <a:endParaRPr sz="1050"/>
            </a:p>
          </p:txBody>
        </p:sp>
      </p:grpSp>
      <p:sp>
        <p:nvSpPr>
          <p:cNvPr id="3" name="Slide Number Placeholder 2">
            <a:extLst>
              <a:ext uri="{FF2B5EF4-FFF2-40B4-BE49-F238E27FC236}">
                <a16:creationId xmlns:a16="http://schemas.microsoft.com/office/drawing/2014/main" id="{D4C76D52-23B0-7A47-990C-049C1A988ADB}"/>
              </a:ext>
            </a:extLst>
          </p:cNvPr>
          <p:cNvSpPr>
            <a:spLocks noGrp="1"/>
          </p:cNvSpPr>
          <p:nvPr>
            <p:ph type="sldNum" idx="12"/>
          </p:nvPr>
        </p:nvSpPr>
        <p:spPr/>
        <p:txBody>
          <a:bodyPr/>
          <a:lstStyle/>
          <a:p>
            <a:fld id="{00000000-1234-1234-1234-123412341234}" type="slidenum">
              <a:rPr lang="en"/>
              <a:pPr/>
              <a:t>44</a:t>
            </a:fld>
            <a:endParaRPr lang="en"/>
          </a:p>
        </p:txBody>
      </p:sp>
    </p:spTree>
  </p:cSld>
  <p:clrMapOvr>
    <a:masterClrMapping/>
  </p:clrMapOvr>
</p:sld>
</file>

<file path=ppt/theme/theme1.xml><?xml version="1.0" encoding="utf-8"?>
<a:theme xmlns:a="http://schemas.openxmlformats.org/drawingml/2006/main" name="Salerio template">
  <a:themeElements>
    <a:clrScheme name="Custom 347">
      <a:dk1>
        <a:srgbClr val="263248"/>
      </a:dk1>
      <a:lt1>
        <a:srgbClr val="FFFFFF"/>
      </a:lt1>
      <a:dk2>
        <a:srgbClr val="434343"/>
      </a:dk2>
      <a:lt2>
        <a:srgbClr val="E0E4E9"/>
      </a:lt2>
      <a:accent1>
        <a:srgbClr val="3F5378"/>
      </a:accent1>
      <a:accent2>
        <a:srgbClr val="263248"/>
      </a:accent2>
      <a:accent3>
        <a:srgbClr val="92A8C8"/>
      </a:accent3>
      <a:accent4>
        <a:srgbClr val="C7D3E6"/>
      </a:accent4>
      <a:accent5>
        <a:srgbClr val="FF9800"/>
      </a:accent5>
      <a:accent6>
        <a:srgbClr val="D26F00"/>
      </a:accent6>
      <a:hlink>
        <a:srgbClr val="3F5378"/>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13702</TotalTime>
  <Words>3910</Words>
  <Application>Microsoft Office PowerPoint</Application>
  <PresentationFormat>Custom</PresentationFormat>
  <Paragraphs>628</Paragraphs>
  <Slides>44</Slides>
  <Notes>44</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44</vt:i4>
      </vt:variant>
    </vt:vector>
  </HeadingPairs>
  <TitlesOfParts>
    <vt:vector size="56" baseType="lpstr">
      <vt:lpstr>Roboto</vt:lpstr>
      <vt:lpstr>.PingFang SC Regular</vt:lpstr>
      <vt:lpstr>System Font Regular</vt:lpstr>
      <vt:lpstr>Roboto Condensed</vt:lpstr>
      <vt:lpstr>Arial</vt:lpstr>
      <vt:lpstr>Arvo</vt:lpstr>
      <vt:lpstr>Consolas</vt:lpstr>
      <vt:lpstr>Calibri</vt:lpstr>
      <vt:lpstr>Roboto Light</vt:lpstr>
      <vt:lpstr>Roboto Condensed Light</vt:lpstr>
      <vt:lpstr>Wingdings</vt:lpstr>
      <vt:lpstr>Salerio template</vt:lpstr>
      <vt:lpstr>Bài 5 OOP -  Tính Kế thừa và  Đa hình</vt:lpstr>
      <vt:lpstr>Nội dung (02 buổi = 06 tiết)</vt:lpstr>
      <vt:lpstr>TÍNH KẾ THỪA</vt:lpstr>
      <vt:lpstr>Các đặc trưng của OOP</vt:lpstr>
      <vt:lpstr>Tính Kế thừa</vt:lpstr>
      <vt:lpstr>Tính Kế thừa</vt:lpstr>
      <vt:lpstr>Tính Kế thừa</vt:lpstr>
      <vt:lpstr>Tính Kế thừa</vt:lpstr>
      <vt:lpstr>Tính Kế thừa</vt:lpstr>
      <vt:lpstr>Tính Kế thừa</vt:lpstr>
      <vt:lpstr>Tính Kế thừa</vt:lpstr>
      <vt:lpstr>Tính Kế thừa</vt:lpstr>
      <vt:lpstr>Tính Kế thừa</vt:lpstr>
      <vt:lpstr>Tính Kế thừa</vt:lpstr>
      <vt:lpstr>Tính Kế thừa</vt:lpstr>
      <vt:lpstr>Tính Kế thừa</vt:lpstr>
      <vt:lpstr>Tính Kế thừa</vt:lpstr>
      <vt:lpstr>Các đặc trưng của OOP</vt:lpstr>
      <vt:lpstr>TÍNH ĐA HÌNH</vt:lpstr>
      <vt:lpstr>Tính Đa hình</vt:lpstr>
      <vt:lpstr>Overriding</vt:lpstr>
      <vt:lpstr>Overriding</vt:lpstr>
      <vt:lpstr>Overriding</vt:lpstr>
      <vt:lpstr>Overriding</vt:lpstr>
      <vt:lpstr>Overriding</vt:lpstr>
      <vt:lpstr>Overriding</vt:lpstr>
      <vt:lpstr>Overriding</vt:lpstr>
      <vt:lpstr>Overloading</vt:lpstr>
      <vt:lpstr>Method Overloading</vt:lpstr>
      <vt:lpstr>Operator overloading</vt:lpstr>
      <vt:lpstr>Operator overloading</vt:lpstr>
      <vt:lpstr>Operator overloading</vt:lpstr>
      <vt:lpstr>Operator overloading</vt:lpstr>
      <vt:lpstr>Operator overloading</vt:lpstr>
      <vt:lpstr>Operator overloading</vt:lpstr>
      <vt:lpstr>Conversion Operators</vt:lpstr>
      <vt:lpstr>Conversion Operators</vt:lpstr>
      <vt:lpstr>Conversion Operators</vt:lpstr>
      <vt:lpstr>Conversion Operators</vt:lpstr>
      <vt:lpstr>Các đặc trưng của OOP</vt:lpstr>
      <vt:lpstr>BÀI TẬP VẬN DỤNG</vt:lpstr>
      <vt:lpstr>Bài tập vận dụng</vt:lpstr>
      <vt:lpstr>Bài tập vận dụng</vt:lpstr>
      <vt:lpstr>Q &amp; A</vt:lpstr>
    </vt:vector>
  </TitlesOfParts>
  <Manager/>
  <Company>HUFLIT</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 OOP - Tính Kế thừa và Đa hình</dc:title>
  <dc:subject>Kỹ thuật lập trình</dc:subject>
  <dc:creator>Huỳnh Thành Lộc</dc:creator>
  <cp:keywords/>
  <dc:description/>
  <cp:lastModifiedBy>Trần Thị Thanh Thảo</cp:lastModifiedBy>
  <cp:revision>2</cp:revision>
  <cp:lastPrinted>2025-02-16T13:31:32Z</cp:lastPrinted>
  <dcterms:modified xsi:type="dcterms:W3CDTF">2025-02-16T13:31:39Z</dcterms:modified>
  <cp:category/>
</cp:coreProperties>
</file>