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93" r:id="rId2"/>
    <p:sldId id="304" r:id="rId3"/>
    <p:sldId id="493" r:id="rId4"/>
    <p:sldId id="474" r:id="rId5"/>
    <p:sldId id="639" r:id="rId6"/>
    <p:sldId id="494" r:id="rId7"/>
    <p:sldId id="495" r:id="rId8"/>
    <p:sldId id="638" r:id="rId9"/>
    <p:sldId id="496" r:id="rId10"/>
    <p:sldId id="497" r:id="rId11"/>
    <p:sldId id="498" r:id="rId12"/>
    <p:sldId id="49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76" userDrawn="1">
          <p15:clr>
            <a:srgbClr val="A4A3A4"/>
          </p15:clr>
        </p15:guide>
        <p15:guide id="4" pos="5585" userDrawn="1">
          <p15:clr>
            <a:srgbClr val="A4A3A4"/>
          </p15:clr>
        </p15:guide>
        <p15:guide id="5" orient="horz" pos="210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  <p15:guide id="7" pos="1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432FF"/>
    <a:srgbClr val="FF9300"/>
    <a:srgbClr val="17459E"/>
    <a:srgbClr val="EF6822"/>
    <a:srgbClr val="FFFF00"/>
    <a:srgbClr val="E9E9E9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779365-3B75-C546-9F10-758E27F5FDB2}" v="29" dt="2023-11-25T09:10:37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79320"/>
  </p:normalViewPr>
  <p:slideViewPr>
    <p:cSldViewPr snapToGrid="0" snapToObjects="1" showGuides="1">
      <p:cViewPr varScale="1">
        <p:scale>
          <a:sx n="100" d="100"/>
          <a:sy n="100" d="100"/>
        </p:scale>
        <p:origin x="928" y="168"/>
      </p:cViewPr>
      <p:guideLst>
        <p:guide orient="horz" pos="2160"/>
        <p:guide pos="2880"/>
        <p:guide pos="176"/>
        <p:guide pos="5585"/>
        <p:guide orient="horz" pos="210"/>
        <p:guide orient="horz" pos="4110"/>
        <p:guide pos="1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c Huynh" userId="80c0383e323bd6ea" providerId="LiveId" clId="{FD79CD0E-D02C-3D49-B470-F894EA8DA155}"/>
    <pc:docChg chg="undo redo custSel addSld delSld modSld sldOrd">
      <pc:chgData name="Loc Huynh" userId="80c0383e323bd6ea" providerId="LiveId" clId="{FD79CD0E-D02C-3D49-B470-F894EA8DA155}" dt="2023-10-23T07:13:37.759" v="4509" actId="20577"/>
      <pc:docMkLst>
        <pc:docMk/>
      </pc:docMkLst>
      <pc:sldChg chg="addSp modSp add del mod modClrScheme chgLayout">
        <pc:chgData name="Loc Huynh" userId="80c0383e323bd6ea" providerId="LiveId" clId="{FD79CD0E-D02C-3D49-B470-F894EA8DA155}" dt="2023-10-23T02:17:12.688" v="62" actId="2696"/>
        <pc:sldMkLst>
          <pc:docMk/>
          <pc:sldMk cId="0" sldId="279"/>
        </pc:sldMkLst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0" sldId="279"/>
            <ac:spMk id="3" creationId="{D4C76D52-23B0-7A47-990C-049C1A988ADB}"/>
          </ac:spMkLst>
        </pc:spChg>
        <pc:spChg chg="add mod ord">
          <ac:chgData name="Loc Huynh" userId="80c0383e323bd6ea" providerId="LiveId" clId="{FD79CD0E-D02C-3D49-B470-F894EA8DA155}" dt="2023-10-23T02:16:54.350" v="31" actId="700"/>
          <ac:spMkLst>
            <pc:docMk/>
            <pc:sldMk cId="0" sldId="279"/>
            <ac:spMk id="4" creationId="{3E6FCCF5-C2A9-715B-8511-68B2CF976F26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0" sldId="279"/>
            <ac:spMk id="524" creationId="{00000000-0000-0000-0000-000000000000}"/>
          </ac:spMkLst>
        </pc:spChg>
      </pc:sldChg>
      <pc:sldChg chg="modSp add mod ord chgLayout">
        <pc:chgData name="Loc Huynh" userId="80c0383e323bd6ea" providerId="LiveId" clId="{FD79CD0E-D02C-3D49-B470-F894EA8DA155}" dt="2023-10-23T07:07:13.312" v="4351" actId="1076"/>
        <pc:sldMkLst>
          <pc:docMk/>
          <pc:sldMk cId="1800867431" sldId="301"/>
        </pc:sldMkLst>
        <pc:spChg chg="mod ord">
          <ac:chgData name="Loc Huynh" userId="80c0383e323bd6ea" providerId="LiveId" clId="{FD79CD0E-D02C-3D49-B470-F894EA8DA155}" dt="2023-10-23T02:56:11.868" v="431" actId="700"/>
          <ac:spMkLst>
            <pc:docMk/>
            <pc:sldMk cId="1800867431" sldId="301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3:17:59.658" v="768" actId="1076"/>
          <ac:spMkLst>
            <pc:docMk/>
            <pc:sldMk cId="1800867431" sldId="301"/>
            <ac:spMk id="3" creationId="{915ED961-82CE-F140-B979-1794E0DE9605}"/>
          </ac:spMkLst>
        </pc:spChg>
        <pc:spChg chg="mod ord">
          <ac:chgData name="Loc Huynh" userId="80c0383e323bd6ea" providerId="LiveId" clId="{FD79CD0E-D02C-3D49-B470-F894EA8DA155}" dt="2023-10-23T02:56:11.868" v="431" actId="700"/>
          <ac:spMkLst>
            <pc:docMk/>
            <pc:sldMk cId="1800867431" sldId="301"/>
            <ac:spMk id="4" creationId="{2871E50A-5E84-A77C-8C4B-E75A8CAD75A6}"/>
          </ac:spMkLst>
        </pc:spChg>
        <pc:spChg chg="mod">
          <ac:chgData name="Loc Huynh" userId="80c0383e323bd6ea" providerId="LiveId" clId="{FD79CD0E-D02C-3D49-B470-F894EA8DA155}" dt="2023-10-23T03:12:05.188" v="651" actId="13822"/>
          <ac:spMkLst>
            <pc:docMk/>
            <pc:sldMk cId="1800867431" sldId="301"/>
            <ac:spMk id="6" creationId="{768B3B4A-D87D-A041-B584-0C3AC5F9F6EC}"/>
          </ac:spMkLst>
        </pc:spChg>
        <pc:spChg chg="mod ord">
          <ac:chgData name="Loc Huynh" userId="80c0383e323bd6ea" providerId="LiveId" clId="{FD79CD0E-D02C-3D49-B470-F894EA8DA155}" dt="2023-10-23T02:56:11.868" v="431" actId="700"/>
          <ac:spMkLst>
            <pc:docMk/>
            <pc:sldMk cId="1800867431" sldId="301"/>
            <ac:spMk id="7" creationId="{3D56B22B-3C5C-6B4E-BC5B-5EA8D7C4A31A}"/>
          </ac:spMkLst>
        </pc:spChg>
        <pc:spChg chg="mod">
          <ac:chgData name="Loc Huynh" userId="80c0383e323bd6ea" providerId="LiveId" clId="{FD79CD0E-D02C-3D49-B470-F894EA8DA155}" dt="2023-10-23T03:12:16.507" v="652" actId="208"/>
          <ac:spMkLst>
            <pc:docMk/>
            <pc:sldMk cId="1800867431" sldId="301"/>
            <ac:spMk id="8" creationId="{9B352475-8CB2-0E4C-A179-DBD9FF923DFB}"/>
          </ac:spMkLst>
        </pc:spChg>
        <pc:grpChg chg="mod">
          <ac:chgData name="Loc Huynh" userId="80c0383e323bd6ea" providerId="LiveId" clId="{FD79CD0E-D02C-3D49-B470-F894EA8DA155}" dt="2023-10-23T07:07:13.312" v="4351" actId="1076"/>
          <ac:grpSpMkLst>
            <pc:docMk/>
            <pc:sldMk cId="1800867431" sldId="301"/>
            <ac:grpSpMk id="5" creationId="{201F2821-4987-5B42-BDEF-5A4DCD5831D3}"/>
          </ac:grpSpMkLst>
        </pc:grpChg>
        <pc:graphicFrameChg chg="mod modGraphic">
          <ac:chgData name="Loc Huynh" userId="80c0383e323bd6ea" providerId="LiveId" clId="{FD79CD0E-D02C-3D49-B470-F894EA8DA155}" dt="2023-10-23T07:07:07.418" v="4350" actId="1076"/>
          <ac:graphicFrameMkLst>
            <pc:docMk/>
            <pc:sldMk cId="1800867431" sldId="301"/>
            <ac:graphicFrameMk id="13" creationId="{D93F891F-19CF-D44C-8A10-92B68030A8E9}"/>
          </ac:graphicFrameMkLst>
        </pc:graphicFrameChg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1960630294" sldId="301"/>
        </pc:sldMkLst>
        <pc:spChg chg="mod ord">
          <ac:chgData name="Loc Huynh" userId="80c0383e323bd6ea" providerId="LiveId" clId="{FD79CD0E-D02C-3D49-B470-F894EA8DA155}" dt="2023-10-23T02:19:21.214" v="103" actId="20577"/>
          <ac:spMkLst>
            <pc:docMk/>
            <pc:sldMk cId="1960630294" sldId="301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41.315" v="29" actId="700"/>
          <ac:spMkLst>
            <pc:docMk/>
            <pc:sldMk cId="1960630294" sldId="301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960630294" sldId="301"/>
            <ac:spMk id="4" creationId="{2871E50A-5E84-A77C-8C4B-E75A8CAD75A6}"/>
          </ac:spMkLst>
        </pc:spChg>
        <pc:spChg chg="mod ord">
          <ac:chgData name="Loc Huynh" userId="80c0383e323bd6ea" providerId="LiveId" clId="{FD79CD0E-D02C-3D49-B470-F894EA8DA155}" dt="2023-10-23T02:16:41.315" v="29" actId="700"/>
          <ac:spMkLst>
            <pc:docMk/>
            <pc:sldMk cId="1960630294" sldId="301"/>
            <ac:spMk id="7" creationId="{3D56B22B-3C5C-6B4E-BC5B-5EA8D7C4A31A}"/>
          </ac:spMkLst>
        </pc:spChg>
      </pc:sldChg>
      <pc:sldChg chg="modSp mod">
        <pc:chgData name="Loc Huynh" userId="80c0383e323bd6ea" providerId="LiveId" clId="{FD79CD0E-D02C-3D49-B470-F894EA8DA155}" dt="2023-10-23T02:15:13.747" v="23" actId="20577"/>
        <pc:sldMkLst>
          <pc:docMk/>
          <pc:sldMk cId="1614817535" sldId="304"/>
        </pc:sldMkLst>
        <pc:spChg chg="mod">
          <ac:chgData name="Loc Huynh" userId="80c0383e323bd6ea" providerId="LiveId" clId="{FD79CD0E-D02C-3D49-B470-F894EA8DA155}" dt="2023-10-23T02:15:13.747" v="23" actId="20577"/>
          <ac:spMkLst>
            <pc:docMk/>
            <pc:sldMk cId="1614817535" sldId="304"/>
            <ac:spMk id="3" creationId="{F68C27CE-6A1E-0840-BC2F-D1738F041307}"/>
          </ac:spMkLst>
        </pc:spChg>
      </pc:sldChg>
      <pc:sldChg chg="addSp del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190706261" sldId="311"/>
        </pc:sldMkLst>
        <pc:spChg chg="mod ord">
          <ac:chgData name="Loc Huynh" userId="80c0383e323bd6ea" providerId="LiveId" clId="{FD79CD0E-D02C-3D49-B470-F894EA8DA155}" dt="2023-10-23T02:19:32.641" v="107"/>
          <ac:spMkLst>
            <pc:docMk/>
            <pc:sldMk cId="190706261" sldId="311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90706261" sldId="311"/>
            <ac:spMk id="3" creationId="{915ED961-82CE-F140-B979-1794E0DE9605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90706261" sldId="311"/>
            <ac:spMk id="9" creationId="{DF3CA04B-30E8-EC49-B2BB-A5A534C24AD9}"/>
          </ac:spMkLst>
        </pc:spChg>
        <pc:spChg chg="add del">
          <ac:chgData name="Loc Huynh" userId="80c0383e323bd6ea" providerId="LiveId" clId="{FD79CD0E-D02C-3D49-B470-F894EA8DA155}" dt="2023-10-23T02:19:30.344" v="106" actId="22"/>
          <ac:spMkLst>
            <pc:docMk/>
            <pc:sldMk cId="190706261" sldId="311"/>
            <ac:spMk id="13" creationId="{43AEDABD-9DB3-9D84-4BE0-31AF73B6A63C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90706261" sldId="311"/>
            <ac:spMk id="17" creationId="{5488B283-E3FA-102C-5642-F490EC47AF07}"/>
          </ac:spMkLst>
        </pc:spChg>
      </pc:sldChg>
      <pc:sldChg chg="add del">
        <pc:chgData name="Loc Huynh" userId="80c0383e323bd6ea" providerId="LiveId" clId="{FD79CD0E-D02C-3D49-B470-F894EA8DA155}" dt="2023-10-23T03:22:46.718" v="790" actId="2696"/>
        <pc:sldMkLst>
          <pc:docMk/>
          <pc:sldMk cId="448672094" sldId="311"/>
        </pc:sldMkLst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1993550717" sldId="312"/>
        </pc:sldMkLst>
        <pc:spChg chg="mod ord">
          <ac:chgData name="Loc Huynh" userId="80c0383e323bd6ea" providerId="LiveId" clId="{FD79CD0E-D02C-3D49-B470-F894EA8DA155}" dt="2023-10-23T02:19:26.608" v="104"/>
          <ac:spMkLst>
            <pc:docMk/>
            <pc:sldMk cId="1993550717" sldId="312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993550717" sldId="312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993550717" sldId="312"/>
            <ac:spMk id="4" creationId="{718395E3-4308-21AB-1AF2-35B78375BE2D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993550717" sldId="312"/>
            <ac:spMk id="24" creationId="{15CD869D-1B12-5E44-84B9-13EA5CEBEAF4}"/>
          </ac:spMkLst>
        </pc:spChg>
      </pc:sldChg>
      <pc:sldChg chg="modSp add del mod ord">
        <pc:chgData name="Loc Huynh" userId="80c0383e323bd6ea" providerId="LiveId" clId="{FD79CD0E-D02C-3D49-B470-F894EA8DA155}" dt="2023-10-23T03:22:43.359" v="789" actId="2696"/>
        <pc:sldMkLst>
          <pc:docMk/>
          <pc:sldMk cId="4289737248" sldId="312"/>
        </pc:sldMkLst>
        <pc:spChg chg="mod">
          <ac:chgData name="Loc Huynh" userId="80c0383e323bd6ea" providerId="LiveId" clId="{FD79CD0E-D02C-3D49-B470-F894EA8DA155}" dt="2023-10-23T03:18:23.247" v="771" actId="207"/>
          <ac:spMkLst>
            <pc:docMk/>
            <pc:sldMk cId="4289737248" sldId="312"/>
            <ac:spMk id="3" creationId="{915ED961-82CE-F140-B979-1794E0DE9605}"/>
          </ac:spMkLst>
        </pc:spChg>
        <pc:grpChg chg="mod">
          <ac:chgData name="Loc Huynh" userId="80c0383e323bd6ea" providerId="LiveId" clId="{FD79CD0E-D02C-3D49-B470-F894EA8DA155}" dt="2023-10-23T03:18:59.689" v="774" actId="1076"/>
          <ac:grpSpMkLst>
            <pc:docMk/>
            <pc:sldMk cId="4289737248" sldId="312"/>
            <ac:grpSpMk id="8" creationId="{3AD1840D-A4A1-F84E-A15B-874B8D535486}"/>
          </ac:grpSpMkLst>
        </pc:grpChg>
        <pc:grpChg chg="mod">
          <ac:chgData name="Loc Huynh" userId="80c0383e323bd6ea" providerId="LiveId" clId="{FD79CD0E-D02C-3D49-B470-F894EA8DA155}" dt="2023-10-23T03:18:59.689" v="774" actId="1076"/>
          <ac:grpSpMkLst>
            <pc:docMk/>
            <pc:sldMk cId="4289737248" sldId="312"/>
            <ac:grpSpMk id="10" creationId="{F5C03DBD-7540-1E40-BB34-F02717D14667}"/>
          </ac:grpSpMkLst>
        </pc:grpChg>
        <pc:grpChg chg="mod">
          <ac:chgData name="Loc Huynh" userId="80c0383e323bd6ea" providerId="LiveId" clId="{FD79CD0E-D02C-3D49-B470-F894EA8DA155}" dt="2023-10-23T03:18:59.689" v="774" actId="1076"/>
          <ac:grpSpMkLst>
            <pc:docMk/>
            <pc:sldMk cId="4289737248" sldId="312"/>
            <ac:grpSpMk id="14" creationId="{B4908D96-F924-F844-8210-20A95D96DC1B}"/>
          </ac:grpSpMkLst>
        </pc:grpChg>
        <pc:grpChg chg="mod">
          <ac:chgData name="Loc Huynh" userId="80c0383e323bd6ea" providerId="LiveId" clId="{FD79CD0E-D02C-3D49-B470-F894EA8DA155}" dt="2023-10-23T03:18:59.689" v="774" actId="1076"/>
          <ac:grpSpMkLst>
            <pc:docMk/>
            <pc:sldMk cId="4289737248" sldId="312"/>
            <ac:grpSpMk id="18" creationId="{DE8E33C3-69D3-0E4D-B5B8-6533B5F9185C}"/>
          </ac:grpSpMkLst>
        </pc:grpChg>
        <pc:grpChg chg="mod">
          <ac:chgData name="Loc Huynh" userId="80c0383e323bd6ea" providerId="LiveId" clId="{FD79CD0E-D02C-3D49-B470-F894EA8DA155}" dt="2023-10-23T03:18:59.689" v="774" actId="1076"/>
          <ac:grpSpMkLst>
            <pc:docMk/>
            <pc:sldMk cId="4289737248" sldId="312"/>
            <ac:grpSpMk id="22" creationId="{70301F12-CD2C-464C-B43B-495F345D4FE0}"/>
          </ac:grpSpMkLst>
        </pc:grpChg>
        <pc:graphicFrameChg chg="mod modGraphic">
          <ac:chgData name="Loc Huynh" userId="80c0383e323bd6ea" providerId="LiveId" clId="{FD79CD0E-D02C-3D49-B470-F894EA8DA155}" dt="2023-10-23T03:19:20.208" v="778" actId="403"/>
          <ac:graphicFrameMkLst>
            <pc:docMk/>
            <pc:sldMk cId="4289737248" sldId="312"/>
            <ac:graphicFrameMk id="5" creationId="{F4530BA7-BB31-B540-8F83-E247701A4DB3}"/>
          </ac:graphicFrameMkLst>
        </pc:graphicFrameChg>
        <pc:graphicFrameChg chg="mod modGraphic">
          <ac:chgData name="Loc Huynh" userId="80c0383e323bd6ea" providerId="LiveId" clId="{FD79CD0E-D02C-3D49-B470-F894EA8DA155}" dt="2023-10-23T03:20:02.748" v="784" actId="255"/>
          <ac:graphicFrameMkLst>
            <pc:docMk/>
            <pc:sldMk cId="4289737248" sldId="312"/>
            <ac:graphicFrameMk id="9" creationId="{97774FDA-F835-EE4D-A06D-46879C902DBB}"/>
          </ac:graphicFrameMkLst>
        </pc:graphicFrameChg>
        <pc:graphicFrameChg chg="mod modGraphic">
          <ac:chgData name="Loc Huynh" userId="80c0383e323bd6ea" providerId="LiveId" clId="{FD79CD0E-D02C-3D49-B470-F894EA8DA155}" dt="2023-10-23T03:20:17.990" v="786" actId="255"/>
          <ac:graphicFrameMkLst>
            <pc:docMk/>
            <pc:sldMk cId="4289737248" sldId="312"/>
            <ac:graphicFrameMk id="13" creationId="{21875399-B4BC-9C4F-8867-79E73C95F141}"/>
          </ac:graphicFrameMkLst>
        </pc:graphicFrameChg>
        <pc:graphicFrameChg chg="mod modGraphic">
          <ac:chgData name="Loc Huynh" userId="80c0383e323bd6ea" providerId="LiveId" clId="{FD79CD0E-D02C-3D49-B470-F894EA8DA155}" dt="2023-10-23T03:20:29.909" v="788" actId="255"/>
          <ac:graphicFrameMkLst>
            <pc:docMk/>
            <pc:sldMk cId="4289737248" sldId="312"/>
            <ac:graphicFrameMk id="17" creationId="{AD6BDF79-87CD-E34D-9DA1-8D57717F3712}"/>
          </ac:graphicFrameMkLst>
        </pc:graphicFrameChg>
      </pc:sldChg>
      <pc:sldChg chg="addSp delSp modSp add mod">
        <pc:chgData name="Loc Huynh" userId="80c0383e323bd6ea" providerId="LiveId" clId="{FD79CD0E-D02C-3D49-B470-F894EA8DA155}" dt="2023-10-23T03:33:24.627" v="973" actId="404"/>
        <pc:sldMkLst>
          <pc:docMk/>
          <pc:sldMk cId="1606430989" sldId="313"/>
        </pc:sldMkLst>
        <pc:spChg chg="mod">
          <ac:chgData name="Loc Huynh" userId="80c0383e323bd6ea" providerId="LiveId" clId="{FD79CD0E-D02C-3D49-B470-F894EA8DA155}" dt="2023-10-23T03:24:28.748" v="866" actId="20577"/>
          <ac:spMkLst>
            <pc:docMk/>
            <pc:sldMk cId="1606430989" sldId="313"/>
            <ac:spMk id="3" creationId="{915ED961-82CE-F140-B979-1794E0DE9605}"/>
          </ac:spMkLst>
        </pc:spChg>
        <pc:spChg chg="mod">
          <ac:chgData name="Loc Huynh" userId="80c0383e323bd6ea" providerId="LiveId" clId="{FD79CD0E-D02C-3D49-B470-F894EA8DA155}" dt="2023-10-23T03:33:21.413" v="972" actId="1038"/>
          <ac:spMkLst>
            <pc:docMk/>
            <pc:sldMk cId="1606430989" sldId="313"/>
            <ac:spMk id="9" creationId="{DF8497C4-E53E-6041-84CD-2003F08FF965}"/>
          </ac:spMkLst>
        </pc:spChg>
        <pc:graphicFrameChg chg="add del mod">
          <ac:chgData name="Loc Huynh" userId="80c0383e323bd6ea" providerId="LiveId" clId="{FD79CD0E-D02C-3D49-B470-F894EA8DA155}" dt="2023-10-23T03:28:46.658" v="905"/>
          <ac:graphicFrameMkLst>
            <pc:docMk/>
            <pc:sldMk cId="1606430989" sldId="313"/>
            <ac:graphicFrameMk id="5" creationId="{64A95732-E72A-045E-7D90-652DC28DE8C2}"/>
          </ac:graphicFrameMkLst>
        </pc:graphicFrameChg>
        <pc:graphicFrameChg chg="add del mod">
          <ac:chgData name="Loc Huynh" userId="80c0383e323bd6ea" providerId="LiveId" clId="{FD79CD0E-D02C-3D49-B470-F894EA8DA155}" dt="2023-10-23T03:29:04.058" v="908"/>
          <ac:graphicFrameMkLst>
            <pc:docMk/>
            <pc:sldMk cId="1606430989" sldId="313"/>
            <ac:graphicFrameMk id="6" creationId="{3778EF12-897E-A928-789D-E6B23C962BCE}"/>
          </ac:graphicFrameMkLst>
        </pc:graphicFrameChg>
        <pc:graphicFrameChg chg="mod modGraphic">
          <ac:chgData name="Loc Huynh" userId="80c0383e323bd6ea" providerId="LiveId" clId="{FD79CD0E-D02C-3D49-B470-F894EA8DA155}" dt="2023-10-23T03:33:21.413" v="972" actId="1038"/>
          <ac:graphicFrameMkLst>
            <pc:docMk/>
            <pc:sldMk cId="1606430989" sldId="313"/>
            <ac:graphicFrameMk id="20" creationId="{4DCA8A3E-3096-4140-A2A9-C6897D739A5D}"/>
          </ac:graphicFrameMkLst>
        </pc:graphicFrameChg>
        <pc:graphicFrameChg chg="mod modGraphic">
          <ac:chgData name="Loc Huynh" userId="80c0383e323bd6ea" providerId="LiveId" clId="{FD79CD0E-D02C-3D49-B470-F894EA8DA155}" dt="2023-10-23T03:33:24.627" v="973" actId="404"/>
          <ac:graphicFrameMkLst>
            <pc:docMk/>
            <pc:sldMk cId="1606430989" sldId="313"/>
            <ac:graphicFrameMk id="23" creationId="{6F8F71FE-8594-0B46-9DC3-9306FABAEB00}"/>
          </ac:graphicFrameMkLst>
        </pc:graphicFrameChg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1683963868" sldId="313"/>
        </pc:sldMkLst>
        <pc:spChg chg="mod ord">
          <ac:chgData name="Loc Huynh" userId="80c0383e323bd6ea" providerId="LiveId" clId="{FD79CD0E-D02C-3D49-B470-F894EA8DA155}" dt="2023-10-23T02:19:50.206" v="110" actId="700"/>
          <ac:spMkLst>
            <pc:docMk/>
            <pc:sldMk cId="1683963868" sldId="313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9:50.206" v="110" actId="700"/>
          <ac:spMkLst>
            <pc:docMk/>
            <pc:sldMk cId="1683963868" sldId="313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683963868" sldId="313"/>
            <ac:spMk id="4" creationId="{8D27B19C-AABE-1C78-C4B9-D55FE45F44F8}"/>
          </ac:spMkLst>
        </pc:spChg>
        <pc:spChg chg="mod ord">
          <ac:chgData name="Loc Huynh" userId="80c0383e323bd6ea" providerId="LiveId" clId="{FD79CD0E-D02C-3D49-B470-F894EA8DA155}" dt="2023-10-23T02:19:50.206" v="110" actId="700"/>
          <ac:spMkLst>
            <pc:docMk/>
            <pc:sldMk cId="1683963868" sldId="313"/>
            <ac:spMk id="13" creationId="{C294653C-F8F7-904A-843D-4BEF94F27EFC}"/>
          </ac:spMkLst>
        </pc:spChg>
      </pc:sldChg>
      <pc:sldChg chg="add del">
        <pc:chgData name="Loc Huynh" userId="80c0383e323bd6ea" providerId="LiveId" clId="{FD79CD0E-D02C-3D49-B470-F894EA8DA155}" dt="2023-10-23T03:33:41.403" v="974" actId="2696"/>
        <pc:sldMkLst>
          <pc:docMk/>
          <pc:sldMk cId="1063670198" sldId="314"/>
        </pc:sldMkLst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3369492368" sldId="314"/>
        </pc:sldMkLst>
        <pc:spChg chg="mod ord">
          <ac:chgData name="Loc Huynh" userId="80c0383e323bd6ea" providerId="LiveId" clId="{FD79CD0E-D02C-3D49-B470-F894EA8DA155}" dt="2023-10-23T02:24:04.986" v="115"/>
          <ac:spMkLst>
            <pc:docMk/>
            <pc:sldMk cId="3369492368" sldId="314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369492368" sldId="314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369492368" sldId="314"/>
            <ac:spMk id="4" creationId="{D62DBB7E-DDBA-577D-BA8D-A5C884ADCDCF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369492368" sldId="314"/>
            <ac:spMk id="5" creationId="{279D1991-2274-C647-86A8-2EE40E5BE313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2028525360" sldId="315"/>
        </pc:sldMkLst>
        <pc:spChg chg="mod ord">
          <ac:chgData name="Loc Huynh" userId="80c0383e323bd6ea" providerId="LiveId" clId="{FD79CD0E-D02C-3D49-B470-F894EA8DA155}" dt="2023-10-23T02:24:12.691" v="117" actId="700"/>
          <ac:spMkLst>
            <pc:docMk/>
            <pc:sldMk cId="2028525360" sldId="315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24:12.691" v="117" actId="700"/>
          <ac:spMkLst>
            <pc:docMk/>
            <pc:sldMk cId="2028525360" sldId="315"/>
            <ac:spMk id="3" creationId="{915ED961-82CE-F140-B979-1794E0DE9605}"/>
          </ac:spMkLst>
        </pc:spChg>
        <pc:spChg chg="add mod ord">
          <ac:chgData name="Loc Huynh" userId="80c0383e323bd6ea" providerId="LiveId" clId="{FD79CD0E-D02C-3D49-B470-F894EA8DA155}" dt="2023-10-23T02:24:12.691" v="117" actId="700"/>
          <ac:spMkLst>
            <pc:docMk/>
            <pc:sldMk cId="2028525360" sldId="315"/>
            <ac:spMk id="4" creationId="{FD1503F8-DAED-3B02-0359-BA1EA9948FD2}"/>
          </ac:spMkLst>
        </pc:spChg>
        <pc:spChg chg="mod ord">
          <ac:chgData name="Loc Huynh" userId="80c0383e323bd6ea" providerId="LiveId" clId="{FD79CD0E-D02C-3D49-B470-F894EA8DA155}" dt="2023-10-23T02:24:12.691" v="117" actId="700"/>
          <ac:spMkLst>
            <pc:docMk/>
            <pc:sldMk cId="2028525360" sldId="315"/>
            <ac:spMk id="10" creationId="{E0492333-E1FD-0743-A73D-1995560B0D93}"/>
          </ac:spMkLst>
        </pc:spChg>
      </pc:sldChg>
      <pc:sldChg chg="add del">
        <pc:chgData name="Loc Huynh" userId="80c0383e323bd6ea" providerId="LiveId" clId="{FD79CD0E-D02C-3D49-B470-F894EA8DA155}" dt="2023-10-23T03:38:24.540" v="975" actId="2696"/>
        <pc:sldMkLst>
          <pc:docMk/>
          <pc:sldMk cId="4270766058" sldId="315"/>
        </pc:sldMkLst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3079771705" sldId="316"/>
        </pc:sldMkLst>
        <pc:spChg chg="mod ord">
          <ac:chgData name="Loc Huynh" userId="80c0383e323bd6ea" providerId="LiveId" clId="{FD79CD0E-D02C-3D49-B470-F894EA8DA155}" dt="2023-10-23T02:24:17.153" v="118"/>
          <ac:spMkLst>
            <pc:docMk/>
            <pc:sldMk cId="3079771705" sldId="316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079771705" sldId="316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079771705" sldId="316"/>
            <ac:spMk id="4" creationId="{E39C87B6-D4D1-5F94-CB8B-5A21DDD7F68F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079771705" sldId="316"/>
            <ac:spMk id="8" creationId="{855AFB3D-8EF7-1444-AD6E-50BF09432A89}"/>
          </ac:spMkLst>
        </pc:spChg>
      </pc:sldChg>
      <pc:sldChg chg="addSp delSp modSp add mod modAnim">
        <pc:chgData name="Loc Huynh" userId="80c0383e323bd6ea" providerId="LiveId" clId="{FD79CD0E-D02C-3D49-B470-F894EA8DA155}" dt="2023-10-23T07:07:44.516" v="4352"/>
        <pc:sldMkLst>
          <pc:docMk/>
          <pc:sldMk cId="3339869522" sldId="316"/>
        </pc:sldMkLst>
        <pc:spChg chg="mod">
          <ac:chgData name="Loc Huynh" userId="80c0383e323bd6ea" providerId="LiveId" clId="{FD79CD0E-D02C-3D49-B470-F894EA8DA155}" dt="2023-10-23T03:41:55.179" v="1056" actId="207"/>
          <ac:spMkLst>
            <pc:docMk/>
            <pc:sldMk cId="3339869522" sldId="316"/>
            <ac:spMk id="3" creationId="{915ED961-82CE-F140-B979-1794E0DE9605}"/>
          </ac:spMkLst>
        </pc:spChg>
        <pc:spChg chg="mod">
          <ac:chgData name="Loc Huynh" userId="80c0383e323bd6ea" providerId="LiveId" clId="{FD79CD0E-D02C-3D49-B470-F894EA8DA155}" dt="2023-10-23T03:42:36.118" v="1063" actId="1076"/>
          <ac:spMkLst>
            <pc:docMk/>
            <pc:sldMk cId="3339869522" sldId="316"/>
            <ac:spMk id="6" creationId="{4612B3A0-3A41-6F48-BE68-C6AAC891DF2A}"/>
          </ac:spMkLst>
        </pc:spChg>
        <pc:graphicFrameChg chg="del">
          <ac:chgData name="Loc Huynh" userId="80c0383e323bd6ea" providerId="LiveId" clId="{FD79CD0E-D02C-3D49-B470-F894EA8DA155}" dt="2023-10-23T03:42:09.744" v="1057" actId="478"/>
          <ac:graphicFrameMkLst>
            <pc:docMk/>
            <pc:sldMk cId="3339869522" sldId="316"/>
            <ac:graphicFrameMk id="5" creationId="{C5F659C2-A30C-AA4A-AD9C-9B75A7DE6245}"/>
          </ac:graphicFrameMkLst>
        </pc:graphicFrameChg>
        <pc:graphicFrameChg chg="add mod">
          <ac:chgData name="Loc Huynh" userId="80c0383e323bd6ea" providerId="LiveId" clId="{FD79CD0E-D02C-3D49-B470-F894EA8DA155}" dt="2023-10-23T03:42:39.268" v="1064" actId="1076"/>
          <ac:graphicFrameMkLst>
            <pc:docMk/>
            <pc:sldMk cId="3339869522" sldId="316"/>
            <ac:graphicFrameMk id="9" creationId="{BA0666FB-3BCD-7D79-11F5-689117A55DD3}"/>
          </ac:graphicFrameMkLst>
        </pc:graphicFrameChg>
        <pc:cxnChg chg="mod">
          <ac:chgData name="Loc Huynh" userId="80c0383e323bd6ea" providerId="LiveId" clId="{FD79CD0E-D02C-3D49-B470-F894EA8DA155}" dt="2023-10-23T03:42:39.268" v="1064" actId="1076"/>
          <ac:cxnSpMkLst>
            <pc:docMk/>
            <pc:sldMk cId="3339869522" sldId="316"/>
            <ac:cxnSpMk id="7" creationId="{C8C5C08C-AA8B-E341-9C6E-8FE7A9784C20}"/>
          </ac:cxnSpMkLst>
        </pc:cxnChg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64151477" sldId="317"/>
        </pc:sldMkLst>
        <pc:spChg chg="mod ord">
          <ac:chgData name="Loc Huynh" userId="80c0383e323bd6ea" providerId="LiveId" clId="{FD79CD0E-D02C-3D49-B470-F894EA8DA155}" dt="2023-10-23T02:24:25.527" v="119"/>
          <ac:spMkLst>
            <pc:docMk/>
            <pc:sldMk cId="64151477" sldId="317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64151477" sldId="317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64151477" sldId="317"/>
            <ac:spMk id="4" creationId="{F4703ADD-12E0-2F13-731A-0F946414C8BC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64151477" sldId="317"/>
            <ac:spMk id="9" creationId="{5BD6264C-8291-6F49-B01A-0878170FB4D4}"/>
          </ac:spMkLst>
        </pc:spChg>
      </pc:sldChg>
      <pc:sldChg chg="add del">
        <pc:chgData name="Loc Huynh" userId="80c0383e323bd6ea" providerId="LiveId" clId="{FD79CD0E-D02C-3D49-B470-F894EA8DA155}" dt="2023-10-23T03:42:54.393" v="1065" actId="2696"/>
        <pc:sldMkLst>
          <pc:docMk/>
          <pc:sldMk cId="3443056535" sldId="317"/>
        </pc:sldMkLst>
      </pc:sldChg>
      <pc:sldChg chg="add del">
        <pc:chgData name="Loc Huynh" userId="80c0383e323bd6ea" providerId="LiveId" clId="{FD79CD0E-D02C-3D49-B470-F894EA8DA155}" dt="2023-10-23T03:42:57.060" v="1066" actId="2696"/>
        <pc:sldMkLst>
          <pc:docMk/>
          <pc:sldMk cId="2645633" sldId="318"/>
        </pc:sldMkLst>
      </pc:sldChg>
      <pc:sldChg chg="addSp modSp add del mod modClrScheme chgLayout">
        <pc:chgData name="Loc Huynh" userId="80c0383e323bd6ea" providerId="LiveId" clId="{FD79CD0E-D02C-3D49-B470-F894EA8DA155}" dt="2023-10-23T02:50:42.532" v="409" actId="2696"/>
        <pc:sldMkLst>
          <pc:docMk/>
          <pc:sldMk cId="977140907" sldId="318"/>
        </pc:sldMkLst>
        <pc:spChg chg="mod ord">
          <ac:chgData name="Loc Huynh" userId="80c0383e323bd6ea" providerId="LiveId" clId="{FD79CD0E-D02C-3D49-B470-F894EA8DA155}" dt="2023-10-23T02:24:29.894" v="120"/>
          <ac:spMkLst>
            <pc:docMk/>
            <pc:sldMk cId="977140907" sldId="318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977140907" sldId="318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977140907" sldId="318"/>
            <ac:spMk id="4" creationId="{E12C3B7E-5A04-EA60-4022-6384558E5CD2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977140907" sldId="318"/>
            <ac:spMk id="168" creationId="{73C808E0-DE86-774A-B7CC-A5D6341BD7D6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2:51:03.886" v="411" actId="2696"/>
        <pc:sldMkLst>
          <pc:docMk/>
          <pc:sldMk cId="3783651454" sldId="319"/>
        </pc:sldMkLst>
        <pc:spChg chg="mod ord">
          <ac:chgData name="Loc Huynh" userId="80c0383e323bd6ea" providerId="LiveId" clId="{FD79CD0E-D02C-3D49-B470-F894EA8DA155}" dt="2023-10-23T02:16:58.989" v="40" actId="27636"/>
          <ac:spMkLst>
            <pc:docMk/>
            <pc:sldMk cId="3783651454" sldId="319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783651454" sldId="319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783651454" sldId="319"/>
            <ac:spMk id="4" creationId="{7D94EF5C-7289-125D-95D5-F868C50B4BEE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783651454" sldId="319"/>
            <ac:spMk id="5" creationId="{DAAE4966-4441-E842-AF4F-6F87C8D8353D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2:36:00.561" v="277" actId="2696"/>
        <pc:sldMkLst>
          <pc:docMk/>
          <pc:sldMk cId="1056070545" sldId="320"/>
        </pc:sldMkLst>
        <pc:spChg chg="mod ord">
          <ac:chgData name="Loc Huynh" userId="80c0383e323bd6ea" providerId="LiveId" clId="{FD79CD0E-D02C-3D49-B470-F894EA8DA155}" dt="2023-10-23T02:16:59.094" v="41" actId="27636"/>
          <ac:spMkLst>
            <pc:docMk/>
            <pc:sldMk cId="1056070545" sldId="320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056070545" sldId="320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056070545" sldId="320"/>
            <ac:spMk id="4" creationId="{94B9197A-1934-D551-6A11-12C116151F73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056070545" sldId="320"/>
            <ac:spMk id="5" creationId="{DFE07E64-B3C9-C648-9D8C-955333DA892B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3:55:29.566" v="1234" actId="2696"/>
        <pc:sldMkLst>
          <pc:docMk/>
          <pc:sldMk cId="2682463669" sldId="321"/>
        </pc:sldMkLst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682463669" sldId="321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682463669" sldId="321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682463669" sldId="321"/>
            <ac:spMk id="4" creationId="{3D7232DD-C57E-692B-02D6-050E974C024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682463669" sldId="321"/>
            <ac:spMk id="6" creationId="{B8D21874-9427-A74C-91FA-B1CF1FD451A4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3:55:26.082" v="1232" actId="2696"/>
        <pc:sldMkLst>
          <pc:docMk/>
          <pc:sldMk cId="2231656809" sldId="322"/>
        </pc:sldMkLst>
        <pc:spChg chg="mod ord">
          <ac:chgData name="Loc Huynh" userId="80c0383e323bd6ea" providerId="LiveId" clId="{FD79CD0E-D02C-3D49-B470-F894EA8DA155}" dt="2023-10-23T02:16:59.148" v="42" actId="27636"/>
          <ac:spMkLst>
            <pc:docMk/>
            <pc:sldMk cId="2231656809" sldId="322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231656809" sldId="322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231656809" sldId="322"/>
            <ac:spMk id="4" creationId="{617B585D-8F76-AB5A-534C-DE7B6556490A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231656809" sldId="322"/>
            <ac:spMk id="6" creationId="{02462BCA-AF7C-2340-B092-3200C7F237E4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3:55:36.243" v="1235" actId="2696"/>
        <pc:sldMkLst>
          <pc:docMk/>
          <pc:sldMk cId="2186102946" sldId="323"/>
        </pc:sldMkLst>
        <pc:spChg chg="mod ord">
          <ac:chgData name="Loc Huynh" userId="80c0383e323bd6ea" providerId="LiveId" clId="{FD79CD0E-D02C-3D49-B470-F894EA8DA155}" dt="2023-10-23T02:16:59.195" v="43" actId="27636"/>
          <ac:spMkLst>
            <pc:docMk/>
            <pc:sldMk cId="2186102946" sldId="323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186102946" sldId="323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186102946" sldId="323"/>
            <ac:spMk id="4" creationId="{A8138D55-0C51-4569-F39B-E341920D747E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186102946" sldId="323"/>
            <ac:spMk id="6" creationId="{BD75E68C-E970-474B-A456-D3E0348C5049}"/>
          </ac:spMkLst>
        </pc:spChg>
        <pc:graphicFrameChg chg="mod">
          <ac:chgData name="Loc Huynh" userId="80c0383e323bd6ea" providerId="LiveId" clId="{FD79CD0E-D02C-3D49-B470-F894EA8DA155}" dt="2023-10-23T03:55:26.151" v="1233"/>
          <ac:graphicFrameMkLst>
            <pc:docMk/>
            <pc:sldMk cId="2186102946" sldId="323"/>
            <ac:graphicFrameMk id="5" creationId="{0F4E2D72-AE8C-9C4E-8278-0FF19FB2B49A}"/>
          </ac:graphicFrameMkLst>
        </pc:graphicFrameChg>
      </pc:sldChg>
      <pc:sldChg chg="addSp delSp modSp add del mod modClrScheme chgLayout">
        <pc:chgData name="Loc Huynh" userId="80c0383e323bd6ea" providerId="LiveId" clId="{FD79CD0E-D02C-3D49-B470-F894EA8DA155}" dt="2023-10-23T07:08:51.996" v="4355" actId="14100"/>
        <pc:sldMkLst>
          <pc:docMk/>
          <pc:sldMk cId="3921799234" sldId="324"/>
        </pc:sldMkLst>
        <pc:spChg chg="mod ord">
          <ac:chgData name="Loc Huynh" userId="80c0383e323bd6ea" providerId="LiveId" clId="{FD79CD0E-D02C-3D49-B470-F894EA8DA155}" dt="2023-10-23T04:29:33.581" v="1908" actId="700"/>
          <ac:spMkLst>
            <pc:docMk/>
            <pc:sldMk cId="3921799234" sldId="324"/>
            <ac:spMk id="2" creationId="{14FB75EB-42E3-C744-9CAF-7D2DB53CDAC0}"/>
          </ac:spMkLst>
        </pc:spChg>
        <pc:spChg chg="del mod ord">
          <ac:chgData name="Loc Huynh" userId="80c0383e323bd6ea" providerId="LiveId" clId="{FD79CD0E-D02C-3D49-B470-F894EA8DA155}" dt="2023-10-23T04:29:33.581" v="1908" actId="700"/>
          <ac:spMkLst>
            <pc:docMk/>
            <pc:sldMk cId="3921799234" sldId="324"/>
            <ac:spMk id="3" creationId="{915ED961-82CE-F140-B979-1794E0DE9605}"/>
          </ac:spMkLst>
        </pc:spChg>
        <pc:spChg chg="add mod ord">
          <ac:chgData name="Loc Huynh" userId="80c0383e323bd6ea" providerId="LiveId" clId="{FD79CD0E-D02C-3D49-B470-F894EA8DA155}" dt="2023-10-23T04:29:33.581" v="1908" actId="700"/>
          <ac:spMkLst>
            <pc:docMk/>
            <pc:sldMk cId="3921799234" sldId="324"/>
            <ac:spMk id="4" creationId="{F22A05D7-5B76-D8BF-4406-7F07BF3F2249}"/>
          </ac:spMkLst>
        </pc:spChg>
        <pc:spChg chg="add mod ord">
          <ac:chgData name="Loc Huynh" userId="80c0383e323bd6ea" providerId="LiveId" clId="{FD79CD0E-D02C-3D49-B470-F894EA8DA155}" dt="2023-10-23T04:33:29.900" v="1998" actId="207"/>
          <ac:spMkLst>
            <pc:docMk/>
            <pc:sldMk cId="3921799234" sldId="324"/>
            <ac:spMk id="5" creationId="{687A5F66-F97E-07FD-24D4-070CDD0263A2}"/>
          </ac:spMkLst>
        </pc:spChg>
        <pc:spChg chg="mod">
          <ac:chgData name="Loc Huynh" userId="80c0383e323bd6ea" providerId="LiveId" clId="{FD79CD0E-D02C-3D49-B470-F894EA8DA155}" dt="2023-10-23T07:08:51.996" v="4355" actId="14100"/>
          <ac:spMkLst>
            <pc:docMk/>
            <pc:sldMk cId="3921799234" sldId="324"/>
            <ac:spMk id="6" creationId="{37AAECBE-76F6-954A-9AD9-C6FD0051BEAC}"/>
          </ac:spMkLst>
        </pc:spChg>
        <pc:spChg chg="mod ord">
          <ac:chgData name="Loc Huynh" userId="80c0383e323bd6ea" providerId="LiveId" clId="{FD79CD0E-D02C-3D49-B470-F894EA8DA155}" dt="2023-10-23T04:29:33.581" v="1908" actId="700"/>
          <ac:spMkLst>
            <pc:docMk/>
            <pc:sldMk cId="3921799234" sldId="324"/>
            <ac:spMk id="7" creationId="{ACAE0518-97E0-464C-967E-4EBFD13A2C68}"/>
          </ac:spMkLst>
        </pc:spChg>
      </pc:sldChg>
      <pc:sldChg chg="del">
        <pc:chgData name="Loc Huynh" userId="80c0383e323bd6ea" providerId="LiveId" clId="{FD79CD0E-D02C-3D49-B470-F894EA8DA155}" dt="2023-10-23T06:07:10.993" v="2582" actId="2696"/>
        <pc:sldMkLst>
          <pc:docMk/>
          <pc:sldMk cId="3545551581" sldId="325"/>
        </pc:sldMkLst>
      </pc:sldChg>
      <pc:sldChg chg="addSp modSp add del mod modClrScheme chgLayout">
        <pc:chgData name="Loc Huynh" userId="80c0383e323bd6ea" providerId="LiveId" clId="{FD79CD0E-D02C-3D49-B470-F894EA8DA155}" dt="2023-10-23T04:15:31.333" v="1550" actId="2696"/>
        <pc:sldMkLst>
          <pc:docMk/>
          <pc:sldMk cId="3575570695" sldId="326"/>
        </pc:sldMkLst>
        <pc:spChg chg="mod ord">
          <ac:chgData name="Loc Huynh" userId="80c0383e323bd6ea" providerId="LiveId" clId="{FD79CD0E-D02C-3D49-B470-F894EA8DA155}" dt="2023-10-23T02:16:59.218" v="44" actId="27636"/>
          <ac:spMkLst>
            <pc:docMk/>
            <pc:sldMk cId="3575570695" sldId="326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575570695" sldId="326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575570695" sldId="326"/>
            <ac:spMk id="4" creationId="{399DE0F6-39B9-B76A-A701-FD10DCD4575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575570695" sldId="326"/>
            <ac:spMk id="13" creationId="{25A3455D-AB02-1945-91F7-35B24745D15B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4:34:25.681" v="2006" actId="2696"/>
        <pc:sldMkLst>
          <pc:docMk/>
          <pc:sldMk cId="624493981" sldId="327"/>
        </pc:sldMkLst>
        <pc:spChg chg="mod ord">
          <ac:chgData name="Loc Huynh" userId="80c0383e323bd6ea" providerId="LiveId" clId="{FD79CD0E-D02C-3D49-B470-F894EA8DA155}" dt="2023-10-23T02:16:59.424" v="47" actId="27636"/>
          <ac:spMkLst>
            <pc:docMk/>
            <pc:sldMk cId="624493981" sldId="327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624493981" sldId="327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624493981" sldId="327"/>
            <ac:spMk id="4" creationId="{B2060B5C-FFD0-676F-DAB2-9E05CEB65408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624493981" sldId="327"/>
            <ac:spMk id="5" creationId="{1FA0B1A3-EBF1-0C40-91A3-9AB4BFF5EDE6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4:46:55.263" v="2296" actId="2696"/>
        <pc:sldMkLst>
          <pc:docMk/>
          <pc:sldMk cId="3842317506" sldId="328"/>
        </pc:sldMkLst>
        <pc:spChg chg="mod ord">
          <ac:chgData name="Loc Huynh" userId="80c0383e323bd6ea" providerId="LiveId" clId="{FD79CD0E-D02C-3D49-B470-F894EA8DA155}" dt="2023-10-23T02:16:59.491" v="48" actId="27636"/>
          <ac:spMkLst>
            <pc:docMk/>
            <pc:sldMk cId="3842317506" sldId="328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842317506" sldId="328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842317506" sldId="328"/>
            <ac:spMk id="4" creationId="{93FE0D23-A4EC-689D-200B-6FCFFFB0263F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842317506" sldId="328"/>
            <ac:spMk id="5" creationId="{A0C36935-912D-C44A-B198-DE80240B3441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4:46:58.784" v="2297" actId="2696"/>
        <pc:sldMkLst>
          <pc:docMk/>
          <pc:sldMk cId="1065706150" sldId="329"/>
        </pc:sldMkLst>
        <pc:spChg chg="mod ord">
          <ac:chgData name="Loc Huynh" userId="80c0383e323bd6ea" providerId="LiveId" clId="{FD79CD0E-D02C-3D49-B470-F894EA8DA155}" dt="2023-10-23T02:16:59.531" v="49" actId="27636"/>
          <ac:spMkLst>
            <pc:docMk/>
            <pc:sldMk cId="1065706150" sldId="329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065706150" sldId="329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065706150" sldId="329"/>
            <ac:spMk id="4" creationId="{E758BCF5-A51E-75D9-D2FC-D821A6111A91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065706150" sldId="329"/>
            <ac:spMk id="5" creationId="{DEFDA885-BF54-4340-BB3C-B69C61213099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4:47:01.453" v="2298" actId="2696"/>
        <pc:sldMkLst>
          <pc:docMk/>
          <pc:sldMk cId="3963200897" sldId="330"/>
        </pc:sldMkLst>
        <pc:spChg chg="mod ord">
          <ac:chgData name="Loc Huynh" userId="80c0383e323bd6ea" providerId="LiveId" clId="{FD79CD0E-D02C-3D49-B470-F894EA8DA155}" dt="2023-10-23T02:16:59.577" v="50" actId="27636"/>
          <ac:spMkLst>
            <pc:docMk/>
            <pc:sldMk cId="3963200897" sldId="330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963200897" sldId="330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963200897" sldId="330"/>
            <ac:spMk id="4" creationId="{27882052-B146-4D7F-79A6-31D0F15A3B46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963200897" sldId="330"/>
            <ac:spMk id="5" creationId="{D5637631-77A7-6349-A25B-1F3A9C50C5C8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4:47:05.737" v="2299" actId="2696"/>
        <pc:sldMkLst>
          <pc:docMk/>
          <pc:sldMk cId="121892149" sldId="331"/>
        </pc:sldMkLst>
        <pc:spChg chg="mod ord">
          <ac:chgData name="Loc Huynh" userId="80c0383e323bd6ea" providerId="LiveId" clId="{FD79CD0E-D02C-3D49-B470-F894EA8DA155}" dt="2023-10-23T02:16:59.596" v="51" actId="27636"/>
          <ac:spMkLst>
            <pc:docMk/>
            <pc:sldMk cId="121892149" sldId="331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21892149" sldId="331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21892149" sldId="331"/>
            <ac:spMk id="4" creationId="{0D9BEA49-A4CA-3E6A-39CE-EC8F02F73529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21892149" sldId="331"/>
            <ac:spMk id="5" creationId="{14D1C8E1-237D-4C46-A931-DDA90A17724D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2:24:44.723" v="121" actId="2696"/>
        <pc:sldMkLst>
          <pc:docMk/>
          <pc:sldMk cId="2028159625" sldId="332"/>
        </pc:sldMkLst>
        <pc:spChg chg="mod ord">
          <ac:chgData name="Loc Huynh" userId="80c0383e323bd6ea" providerId="LiveId" clId="{FD79CD0E-D02C-3D49-B470-F894EA8DA155}" dt="2023-10-23T02:16:59.687" v="52" actId="27636"/>
          <ac:spMkLst>
            <pc:docMk/>
            <pc:sldMk cId="2028159625" sldId="332"/>
            <ac:spMk id="2" creationId="{8F68707A-DF9C-7442-AA8B-3854934550D4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028159625" sldId="332"/>
            <ac:spMk id="3" creationId="{3FA172B4-5E5B-0A46-B00A-105E404787DB}"/>
          </ac:spMkLst>
        </pc:spChg>
        <pc:spChg chg="add mod ord">
          <ac:chgData name="Loc Huynh" userId="80c0383e323bd6ea" providerId="LiveId" clId="{FD79CD0E-D02C-3D49-B470-F894EA8DA155}" dt="2023-10-23T02:16:54.350" v="31" actId="700"/>
          <ac:spMkLst>
            <pc:docMk/>
            <pc:sldMk cId="2028159625" sldId="332"/>
            <ac:spMk id="4" creationId="{A53F6D70-FC36-FCD1-9F51-AF02359850B6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028159625" sldId="332"/>
            <ac:spMk id="6" creationId="{F6997950-37CD-561E-21D3-729ADF806F67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6:34:36.282" v="3325" actId="2696"/>
        <pc:sldMkLst>
          <pc:docMk/>
          <pc:sldMk cId="2764674992" sldId="333"/>
        </pc:sldMkLst>
        <pc:spChg chg="mod ord">
          <ac:chgData name="Loc Huynh" userId="80c0383e323bd6ea" providerId="LiveId" clId="{FD79CD0E-D02C-3D49-B470-F894EA8DA155}" dt="2023-10-23T02:25:22.489" v="126"/>
          <ac:spMkLst>
            <pc:docMk/>
            <pc:sldMk cId="2764674992" sldId="333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764674992" sldId="333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764674992" sldId="333"/>
            <ac:spMk id="4" creationId="{FDB52030-FB36-080B-524F-9B861DBE1BE5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764674992" sldId="333"/>
            <ac:spMk id="5" creationId="{B8968E15-87A6-484C-A372-7E1FA9F7FE6B}"/>
          </ac:spMkLst>
        </pc:spChg>
      </pc:sldChg>
      <pc:sldChg chg="addSp delSp modSp add del mod ord modClrScheme chgLayout">
        <pc:chgData name="Loc Huynh" userId="80c0383e323bd6ea" providerId="LiveId" clId="{FD79CD0E-D02C-3D49-B470-F894EA8DA155}" dt="2023-10-23T06:23:53.787" v="3081" actId="207"/>
        <pc:sldMkLst>
          <pc:docMk/>
          <pc:sldMk cId="618754697" sldId="334"/>
        </pc:sldMkLst>
        <pc:spChg chg="mod ord">
          <ac:chgData name="Loc Huynh" userId="80c0383e323bd6ea" providerId="LiveId" clId="{FD79CD0E-D02C-3D49-B470-F894EA8DA155}" dt="2023-10-23T06:15:39.105" v="2814" actId="700"/>
          <ac:spMkLst>
            <pc:docMk/>
            <pc:sldMk cId="618754697" sldId="334"/>
            <ac:spMk id="2" creationId="{14FB75EB-42E3-C744-9CAF-7D2DB53CDAC0}"/>
          </ac:spMkLst>
        </pc:spChg>
        <pc:spChg chg="del mod ord">
          <ac:chgData name="Loc Huynh" userId="80c0383e323bd6ea" providerId="LiveId" clId="{FD79CD0E-D02C-3D49-B470-F894EA8DA155}" dt="2023-10-23T06:15:39.105" v="2814" actId="700"/>
          <ac:spMkLst>
            <pc:docMk/>
            <pc:sldMk cId="618754697" sldId="334"/>
            <ac:spMk id="3" creationId="{915ED961-82CE-F140-B979-1794E0DE9605}"/>
          </ac:spMkLst>
        </pc:spChg>
        <pc:spChg chg="add mod ord">
          <ac:chgData name="Loc Huynh" userId="80c0383e323bd6ea" providerId="LiveId" clId="{FD79CD0E-D02C-3D49-B470-F894EA8DA155}" dt="2023-10-23T06:15:39.105" v="2814" actId="700"/>
          <ac:spMkLst>
            <pc:docMk/>
            <pc:sldMk cId="618754697" sldId="334"/>
            <ac:spMk id="4" creationId="{B135AAFB-4354-CA42-DB0D-830E1AA6256C}"/>
          </ac:spMkLst>
        </pc:spChg>
        <pc:spChg chg="mod ord">
          <ac:chgData name="Loc Huynh" userId="80c0383e323bd6ea" providerId="LiveId" clId="{FD79CD0E-D02C-3D49-B470-F894EA8DA155}" dt="2023-10-23T06:15:39.105" v="2814" actId="700"/>
          <ac:spMkLst>
            <pc:docMk/>
            <pc:sldMk cId="618754697" sldId="334"/>
            <ac:spMk id="5" creationId="{E440C1F2-5D15-8543-82EE-64BE9186FE82}"/>
          </ac:spMkLst>
        </pc:spChg>
        <pc:spChg chg="add mod ord">
          <ac:chgData name="Loc Huynh" userId="80c0383e323bd6ea" providerId="LiveId" clId="{FD79CD0E-D02C-3D49-B470-F894EA8DA155}" dt="2023-10-23T06:23:53.787" v="3081" actId="207"/>
          <ac:spMkLst>
            <pc:docMk/>
            <pc:sldMk cId="618754697" sldId="334"/>
            <ac:spMk id="6" creationId="{8F3982F5-B5DB-16DF-360F-D0B9E32C8EBC}"/>
          </ac:spMkLst>
        </pc:spChg>
        <pc:graphicFrameChg chg="add del mod modGraphic">
          <ac:chgData name="Loc Huynh" userId="80c0383e323bd6ea" providerId="LiveId" clId="{FD79CD0E-D02C-3D49-B470-F894EA8DA155}" dt="2023-10-23T06:20:32.525" v="3018" actId="478"/>
          <ac:graphicFrameMkLst>
            <pc:docMk/>
            <pc:sldMk cId="618754697" sldId="334"/>
            <ac:graphicFrameMk id="7" creationId="{E4D268D3-7955-817F-4DB9-437FBD707BCA}"/>
          </ac:graphicFrameMkLst>
        </pc:graphicFrameChg>
        <pc:graphicFrameChg chg="add del mod modGraphic">
          <ac:chgData name="Loc Huynh" userId="80c0383e323bd6ea" providerId="LiveId" clId="{FD79CD0E-D02C-3D49-B470-F894EA8DA155}" dt="2023-10-23T06:20:36.384" v="3020" actId="478"/>
          <ac:graphicFrameMkLst>
            <pc:docMk/>
            <pc:sldMk cId="618754697" sldId="334"/>
            <ac:graphicFrameMk id="8" creationId="{327B2621-F4D1-D90D-268B-1734135C2C8A}"/>
          </ac:graphicFrameMkLst>
        </pc:graphicFrameChg>
      </pc:sldChg>
      <pc:sldChg chg="addSp delSp modSp add del mod ord modClrScheme chgLayout">
        <pc:chgData name="Loc Huynh" userId="80c0383e323bd6ea" providerId="LiveId" clId="{FD79CD0E-D02C-3D49-B470-F894EA8DA155}" dt="2023-10-23T06:21:46.281" v="3051" actId="2696"/>
        <pc:sldMkLst>
          <pc:docMk/>
          <pc:sldMk cId="2993373331" sldId="335"/>
        </pc:sldMkLst>
        <pc:spChg chg="mod ord">
          <ac:chgData name="Loc Huynh" userId="80c0383e323bd6ea" providerId="LiveId" clId="{FD79CD0E-D02C-3D49-B470-F894EA8DA155}" dt="2023-10-23T02:25:12.791" v="123"/>
          <ac:spMkLst>
            <pc:docMk/>
            <pc:sldMk cId="2993373331" sldId="335"/>
            <ac:spMk id="2" creationId="{14FB75EB-42E3-C744-9CAF-7D2DB53CDAC0}"/>
          </ac:spMkLst>
        </pc:spChg>
        <pc:spChg chg="del mod ord">
          <ac:chgData name="Loc Huynh" userId="80c0383e323bd6ea" providerId="LiveId" clId="{FD79CD0E-D02C-3D49-B470-F894EA8DA155}" dt="2023-10-23T02:16:54.350" v="31" actId="700"/>
          <ac:spMkLst>
            <pc:docMk/>
            <pc:sldMk cId="2993373331" sldId="335"/>
            <ac:spMk id="3" creationId="{915ED961-82CE-F140-B979-1794E0DE9605}"/>
          </ac:spMkLst>
        </pc:spChg>
        <pc:spChg chg="add mod ord">
          <ac:chgData name="Loc Huynh" userId="80c0383e323bd6ea" providerId="LiveId" clId="{FD79CD0E-D02C-3D49-B470-F894EA8DA155}" dt="2023-10-23T02:16:54.350" v="31" actId="700"/>
          <ac:spMkLst>
            <pc:docMk/>
            <pc:sldMk cId="2993373331" sldId="335"/>
            <ac:spMk id="4" creationId="{86C199DE-CD33-15A4-3916-02CC09248A3E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993373331" sldId="335"/>
            <ac:spMk id="7" creationId="{89AA47B3-7731-C44F-BACD-CDF93A36111A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993373331" sldId="335"/>
            <ac:spMk id="8" creationId="{B06808AC-F60A-286A-20A5-767AA4E74974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6:21:50.824" v="3052" actId="2696"/>
        <pc:sldMkLst>
          <pc:docMk/>
          <pc:sldMk cId="3869614655" sldId="336"/>
        </pc:sldMkLst>
        <pc:spChg chg="mod ord">
          <ac:chgData name="Loc Huynh" userId="80c0383e323bd6ea" providerId="LiveId" clId="{FD79CD0E-D02C-3D49-B470-F894EA8DA155}" dt="2023-10-23T02:25:15.447" v="124"/>
          <ac:spMkLst>
            <pc:docMk/>
            <pc:sldMk cId="3869614655" sldId="336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869614655" sldId="336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869614655" sldId="336"/>
            <ac:spMk id="4" creationId="{E4589D50-8D88-CF6D-91A6-0BB5586EC57B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869614655" sldId="336"/>
            <ac:spMk id="7" creationId="{E110732B-1AE9-B44D-9E12-FDA13194F2E2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6:34:17.303" v="3323" actId="2696"/>
        <pc:sldMkLst>
          <pc:docMk/>
          <pc:sldMk cId="561770912" sldId="337"/>
        </pc:sldMkLst>
        <pc:spChg chg="mod ord">
          <ac:chgData name="Loc Huynh" userId="80c0383e323bd6ea" providerId="LiveId" clId="{FD79CD0E-D02C-3D49-B470-F894EA8DA155}" dt="2023-10-23T02:25:18.671" v="125"/>
          <ac:spMkLst>
            <pc:docMk/>
            <pc:sldMk cId="561770912" sldId="337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561770912" sldId="337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561770912" sldId="337"/>
            <ac:spMk id="4" creationId="{C8B07E55-0052-D71F-9A9D-885CE9E276F7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561770912" sldId="337"/>
            <ac:spMk id="8" creationId="{B05EFD82-F9D5-D545-B09E-2192CA0438E3}"/>
          </ac:spMkLst>
        </pc:spChg>
      </pc:sldChg>
      <pc:sldChg chg="addSp modSp add del mod ord modClrScheme chgLayout">
        <pc:chgData name="Loc Huynh" userId="80c0383e323bd6ea" providerId="LiveId" clId="{FD79CD0E-D02C-3D49-B470-F894EA8DA155}" dt="2023-10-23T06:44:44.038" v="3495" actId="2696"/>
        <pc:sldMkLst>
          <pc:docMk/>
          <pc:sldMk cId="2660451787" sldId="338"/>
        </pc:sldMkLst>
        <pc:spChg chg="mod ord">
          <ac:chgData name="Loc Huynh" userId="80c0383e323bd6ea" providerId="LiveId" clId="{FD79CD0E-D02C-3D49-B470-F894EA8DA155}" dt="2023-10-23T02:25:26.215" v="127"/>
          <ac:spMkLst>
            <pc:docMk/>
            <pc:sldMk cId="2660451787" sldId="338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660451787" sldId="338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2660451787" sldId="338"/>
            <ac:spMk id="4" creationId="{1915413C-5328-19B8-F225-BE7F8935584D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2660451787" sldId="338"/>
            <ac:spMk id="6" creationId="{B489500B-3F38-304A-A3FC-43C81C0D3789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6:44:38.740" v="3494" actId="2696"/>
        <pc:sldMkLst>
          <pc:docMk/>
          <pc:sldMk cId="1967582132" sldId="339"/>
        </pc:sldMkLst>
        <pc:spChg chg="mod ord">
          <ac:chgData name="Loc Huynh" userId="80c0383e323bd6ea" providerId="LiveId" clId="{FD79CD0E-D02C-3D49-B470-F894EA8DA155}" dt="2023-10-23T02:25:28.968" v="128"/>
          <ac:spMkLst>
            <pc:docMk/>
            <pc:sldMk cId="1967582132" sldId="339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967582132" sldId="339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1967582132" sldId="339"/>
            <ac:spMk id="4" creationId="{C5046A5B-7FE0-2C51-7195-7C77B7524FBE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1967582132" sldId="339"/>
            <ac:spMk id="6" creationId="{21EAB21E-FF7B-9E49-AFFD-32047BA16355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6:48:14.619" v="3551" actId="2696"/>
        <pc:sldMkLst>
          <pc:docMk/>
          <pc:sldMk cId="3258949713" sldId="340"/>
        </pc:sldMkLst>
        <pc:spChg chg="mod ord">
          <ac:chgData name="Loc Huynh" userId="80c0383e323bd6ea" providerId="LiveId" clId="{FD79CD0E-D02C-3D49-B470-F894EA8DA155}" dt="2023-10-23T02:25:31.761" v="129"/>
          <ac:spMkLst>
            <pc:docMk/>
            <pc:sldMk cId="3258949713" sldId="340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258949713" sldId="340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258949713" sldId="340"/>
            <ac:spMk id="4" creationId="{D8149E0F-695E-6FD3-461E-849FFCA94D39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258949713" sldId="340"/>
            <ac:spMk id="8" creationId="{522291F2-16E3-2742-8D06-3951C5DDE564}"/>
          </ac:spMkLst>
        </pc:spChg>
      </pc:sldChg>
      <pc:sldChg chg="addSp modSp add del mod modClrScheme chgLayout">
        <pc:chgData name="Loc Huynh" userId="80c0383e323bd6ea" providerId="LiveId" clId="{FD79CD0E-D02C-3D49-B470-F894EA8DA155}" dt="2023-10-23T06:48:09.442" v="3550" actId="2696"/>
        <pc:sldMkLst>
          <pc:docMk/>
          <pc:sldMk cId="453288122" sldId="341"/>
        </pc:sldMkLst>
        <pc:spChg chg="mod ord">
          <ac:chgData name="Loc Huynh" userId="80c0383e323bd6ea" providerId="LiveId" clId="{FD79CD0E-D02C-3D49-B470-F894EA8DA155}" dt="2023-10-23T02:25:35.933" v="130"/>
          <ac:spMkLst>
            <pc:docMk/>
            <pc:sldMk cId="453288122" sldId="341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453288122" sldId="341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453288122" sldId="341"/>
            <ac:spMk id="4" creationId="{3823BA6E-7FCB-843D-4B7E-F5D85A1D3C1A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453288122" sldId="341"/>
            <ac:spMk id="10" creationId="{71E5D165-98D5-A045-AA03-A95320216A2B}"/>
          </ac:spMkLst>
        </pc:spChg>
      </pc:sldChg>
      <pc:sldChg chg="modSp mod">
        <pc:chgData name="Loc Huynh" userId="80c0383e323bd6ea" providerId="LiveId" clId="{FD79CD0E-D02C-3D49-B470-F894EA8DA155}" dt="2023-10-23T02:15:01.361" v="2" actId="20577"/>
        <pc:sldMkLst>
          <pc:docMk/>
          <pc:sldMk cId="4095758079" sldId="393"/>
        </pc:sldMkLst>
        <pc:spChg chg="mod">
          <ac:chgData name="Loc Huynh" userId="80c0383e323bd6ea" providerId="LiveId" clId="{FD79CD0E-D02C-3D49-B470-F894EA8DA155}" dt="2023-10-23T02:15:01.361" v="2" actId="20577"/>
          <ac:spMkLst>
            <pc:docMk/>
            <pc:sldMk cId="4095758079" sldId="393"/>
            <ac:spMk id="2" creationId="{00000000-0000-0000-0000-000000000000}"/>
          </ac:spMkLst>
        </pc:spChg>
      </pc:sldChg>
      <pc:sldChg chg="del">
        <pc:chgData name="Loc Huynh" userId="80c0383e323bd6ea" providerId="LiveId" clId="{FD79CD0E-D02C-3D49-B470-F894EA8DA155}" dt="2023-10-23T02:26:12.701" v="133" actId="2696"/>
        <pc:sldMkLst>
          <pc:docMk/>
          <pc:sldMk cId="989988788" sldId="473"/>
        </pc:sldMkLst>
      </pc:sldChg>
      <pc:sldChg chg="del">
        <pc:chgData name="Loc Huynh" userId="80c0383e323bd6ea" providerId="LiveId" clId="{FD79CD0E-D02C-3D49-B470-F894EA8DA155}" dt="2023-10-23T02:25:40.340" v="131" actId="2696"/>
        <pc:sldMkLst>
          <pc:docMk/>
          <pc:sldMk cId="603624601" sldId="490"/>
        </pc:sldMkLst>
      </pc:sldChg>
      <pc:sldChg chg="modSp mod">
        <pc:chgData name="Loc Huynh" userId="80c0383e323bd6ea" providerId="LiveId" clId="{FD79CD0E-D02C-3D49-B470-F894EA8DA155}" dt="2023-10-23T07:06:24.080" v="4348" actId="20577"/>
        <pc:sldMkLst>
          <pc:docMk/>
          <pc:sldMk cId="2539440922" sldId="492"/>
        </pc:sldMkLst>
        <pc:spChg chg="mod">
          <ac:chgData name="Loc Huynh" userId="80c0383e323bd6ea" providerId="LiveId" clId="{FD79CD0E-D02C-3D49-B470-F894EA8DA155}" dt="2023-10-23T07:06:24.080" v="4348" actId="2057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FD79CD0E-D02C-3D49-B470-F894EA8DA155}" dt="2023-10-23T07:05:33.568" v="4244" actId="20577"/>
          <ac:spMkLst>
            <pc:docMk/>
            <pc:sldMk cId="2539440922" sldId="492"/>
            <ac:spMk id="7" creationId="{0C974B13-B1B8-E148-903B-85C71136A561}"/>
          </ac:spMkLst>
        </pc:spChg>
      </pc:sldChg>
      <pc:sldChg chg="del">
        <pc:chgData name="Loc Huynh" userId="80c0383e323bd6ea" providerId="LiveId" clId="{FD79CD0E-D02C-3D49-B470-F894EA8DA155}" dt="2023-10-23T02:55:44.570" v="424" actId="2696"/>
        <pc:sldMkLst>
          <pc:docMk/>
          <pc:sldMk cId="1409185922" sldId="537"/>
        </pc:sldMkLst>
      </pc:sldChg>
      <pc:sldChg chg="del">
        <pc:chgData name="Loc Huynh" userId="80c0383e323bd6ea" providerId="LiveId" clId="{FD79CD0E-D02C-3D49-B470-F894EA8DA155}" dt="2023-10-23T06:11:18.507" v="2791" actId="2696"/>
        <pc:sldMkLst>
          <pc:docMk/>
          <pc:sldMk cId="1201420370" sldId="552"/>
        </pc:sldMkLst>
      </pc:sldChg>
      <pc:sldChg chg="del">
        <pc:chgData name="Loc Huynh" userId="80c0383e323bd6ea" providerId="LiveId" clId="{FD79CD0E-D02C-3D49-B470-F894EA8DA155}" dt="2023-10-23T02:36:24.998" v="278" actId="2696"/>
        <pc:sldMkLst>
          <pc:docMk/>
          <pc:sldMk cId="1106801070" sldId="553"/>
        </pc:sldMkLst>
      </pc:sldChg>
      <pc:sldChg chg="del">
        <pc:chgData name="Loc Huynh" userId="80c0383e323bd6ea" providerId="LiveId" clId="{FD79CD0E-D02C-3D49-B470-F894EA8DA155}" dt="2023-10-23T02:37:02.372" v="279" actId="2696"/>
        <pc:sldMkLst>
          <pc:docMk/>
          <pc:sldMk cId="2167484787" sldId="554"/>
        </pc:sldMkLst>
      </pc:sldChg>
      <pc:sldChg chg="modSp add mod">
        <pc:chgData name="Loc Huynh" userId="80c0383e323bd6ea" providerId="LiveId" clId="{FD79CD0E-D02C-3D49-B470-F894EA8DA155}" dt="2023-10-23T03:46:04.029" v="1108" actId="1076"/>
        <pc:sldMkLst>
          <pc:docMk/>
          <pc:sldMk cId="2506241542" sldId="554"/>
        </pc:sldMkLst>
        <pc:spChg chg="mod">
          <ac:chgData name="Loc Huynh" userId="80c0383e323bd6ea" providerId="LiveId" clId="{FD79CD0E-D02C-3D49-B470-F894EA8DA155}" dt="2023-10-23T02:44:57.635" v="309" actId="20577"/>
          <ac:spMkLst>
            <pc:docMk/>
            <pc:sldMk cId="2506241542" sldId="554"/>
            <ac:spMk id="2" creationId="{48E5B212-AD2D-944A-A67E-766ADB8CB93E}"/>
          </ac:spMkLst>
        </pc:spChg>
        <pc:spChg chg="mod">
          <ac:chgData name="Loc Huynh" userId="80c0383e323bd6ea" providerId="LiveId" clId="{FD79CD0E-D02C-3D49-B470-F894EA8DA155}" dt="2023-10-23T03:45:52.641" v="1106" actId="20577"/>
          <ac:spMkLst>
            <pc:docMk/>
            <pc:sldMk cId="2506241542" sldId="554"/>
            <ac:spMk id="5" creationId="{A9223618-785F-954A-A58D-438CDAB0F964}"/>
          </ac:spMkLst>
        </pc:spChg>
        <pc:spChg chg="mod">
          <ac:chgData name="Loc Huynh" userId="80c0383e323bd6ea" providerId="LiveId" clId="{FD79CD0E-D02C-3D49-B470-F894EA8DA155}" dt="2023-10-23T02:37:31.983" v="297" actId="13926"/>
          <ac:spMkLst>
            <pc:docMk/>
            <pc:sldMk cId="2506241542" sldId="554"/>
            <ac:spMk id="7" creationId="{859189EB-DB73-C1C9-29AA-AC36EE338C29}"/>
          </ac:spMkLst>
        </pc:spChg>
        <pc:graphicFrameChg chg="mod modGraphic">
          <ac:chgData name="Loc Huynh" userId="80c0383e323bd6ea" providerId="LiveId" clId="{FD79CD0E-D02C-3D49-B470-F894EA8DA155}" dt="2023-10-23T03:44:22.212" v="1078" actId="1076"/>
          <ac:graphicFrameMkLst>
            <pc:docMk/>
            <pc:sldMk cId="2506241542" sldId="554"/>
            <ac:graphicFrameMk id="31" creationId="{8B72AF57-7903-F5BB-1867-CEC2B224EFD9}"/>
          </ac:graphicFrameMkLst>
        </pc:graphicFrameChg>
        <pc:graphicFrameChg chg="mod modGraphic">
          <ac:chgData name="Loc Huynh" userId="80c0383e323bd6ea" providerId="LiveId" clId="{FD79CD0E-D02C-3D49-B470-F894EA8DA155}" dt="2023-10-23T03:46:04.029" v="1108" actId="1076"/>
          <ac:graphicFrameMkLst>
            <pc:docMk/>
            <pc:sldMk cId="2506241542" sldId="554"/>
            <ac:graphicFrameMk id="34" creationId="{2DFEFC77-09CB-4FCB-0324-55B8398730AA}"/>
          </ac:graphicFrameMkLst>
        </pc:graphicFrameChg>
        <pc:graphicFrameChg chg="mod modGraphic">
          <ac:chgData name="Loc Huynh" userId="80c0383e323bd6ea" providerId="LiveId" clId="{FD79CD0E-D02C-3D49-B470-F894EA8DA155}" dt="2023-10-23T03:45:56.723" v="1107" actId="1076"/>
          <ac:graphicFrameMkLst>
            <pc:docMk/>
            <pc:sldMk cId="2506241542" sldId="554"/>
            <ac:graphicFrameMk id="38" creationId="{94A25F02-A240-5699-78AD-2F54A2D64B84}"/>
          </ac:graphicFrameMkLst>
        </pc:graphicFrameChg>
        <pc:cxnChg chg="mod">
          <ac:chgData name="Loc Huynh" userId="80c0383e323bd6ea" providerId="LiveId" clId="{FD79CD0E-D02C-3D49-B470-F894EA8DA155}" dt="2023-10-23T03:44:22.212" v="1078" actId="1076"/>
          <ac:cxnSpMkLst>
            <pc:docMk/>
            <pc:sldMk cId="2506241542" sldId="554"/>
            <ac:cxnSpMk id="18" creationId="{0A5ED100-AD95-62DD-66E5-8FE4BF777147}"/>
          </ac:cxnSpMkLst>
        </pc:cxnChg>
        <pc:cxnChg chg="mod">
          <ac:chgData name="Loc Huynh" userId="80c0383e323bd6ea" providerId="LiveId" clId="{FD79CD0E-D02C-3D49-B470-F894EA8DA155}" dt="2023-10-23T03:46:04.029" v="1108" actId="1076"/>
          <ac:cxnSpMkLst>
            <pc:docMk/>
            <pc:sldMk cId="2506241542" sldId="554"/>
            <ac:cxnSpMk id="22" creationId="{4D928AA1-080F-B43E-1A71-205A4E401B06}"/>
          </ac:cxnSpMkLst>
        </pc:cxnChg>
        <pc:cxnChg chg="mod">
          <ac:chgData name="Loc Huynh" userId="80c0383e323bd6ea" providerId="LiveId" clId="{FD79CD0E-D02C-3D49-B470-F894EA8DA155}" dt="2023-10-23T03:45:56.723" v="1107" actId="1076"/>
          <ac:cxnSpMkLst>
            <pc:docMk/>
            <pc:sldMk cId="2506241542" sldId="554"/>
            <ac:cxnSpMk id="25" creationId="{66D85844-2B62-C912-2639-46D1CCEE8C42}"/>
          </ac:cxnSpMkLst>
        </pc:cxnChg>
      </pc:sldChg>
      <pc:sldChg chg="del">
        <pc:chgData name="Loc Huynh" userId="80c0383e323bd6ea" providerId="LiveId" clId="{FD79CD0E-D02C-3D49-B470-F894EA8DA155}" dt="2023-10-23T02:55:44.431" v="414" actId="2696"/>
        <pc:sldMkLst>
          <pc:docMk/>
          <pc:sldMk cId="3621644574" sldId="556"/>
        </pc:sldMkLst>
      </pc:sldChg>
      <pc:sldChg chg="del">
        <pc:chgData name="Loc Huynh" userId="80c0383e323bd6ea" providerId="LiveId" clId="{FD79CD0E-D02C-3D49-B470-F894EA8DA155}" dt="2023-10-23T02:37:02.372" v="279" actId="2696"/>
        <pc:sldMkLst>
          <pc:docMk/>
          <pc:sldMk cId="1248894011" sldId="557"/>
        </pc:sldMkLst>
      </pc:sldChg>
      <pc:sldChg chg="addSp modSp add mod">
        <pc:chgData name="Loc Huynh" userId="80c0383e323bd6ea" providerId="LiveId" clId="{FD79CD0E-D02C-3D49-B470-F894EA8DA155}" dt="2023-10-23T04:13:04.549" v="1521" actId="20577"/>
        <pc:sldMkLst>
          <pc:docMk/>
          <pc:sldMk cId="1561894010" sldId="557"/>
        </pc:sldMkLst>
        <pc:spChg chg="mod">
          <ac:chgData name="Loc Huynh" userId="80c0383e323bd6ea" providerId="LiveId" clId="{FD79CD0E-D02C-3D49-B470-F894EA8DA155}" dt="2023-10-23T04:13:04.549" v="1521" actId="20577"/>
          <ac:spMkLst>
            <pc:docMk/>
            <pc:sldMk cId="1561894010" sldId="557"/>
            <ac:spMk id="2" creationId="{EC0F4F19-CDDB-1C4F-A9F1-22038DE3F96F}"/>
          </ac:spMkLst>
        </pc:spChg>
        <pc:spChg chg="mod">
          <ac:chgData name="Loc Huynh" userId="80c0383e323bd6ea" providerId="LiveId" clId="{FD79CD0E-D02C-3D49-B470-F894EA8DA155}" dt="2023-10-23T02:48:22.628" v="366" actId="20577"/>
          <ac:spMkLst>
            <pc:docMk/>
            <pc:sldMk cId="1561894010" sldId="557"/>
            <ac:spMk id="3" creationId="{DEFFE193-C4BB-2849-89BA-0B1B39510D26}"/>
          </ac:spMkLst>
        </pc:spChg>
        <pc:spChg chg="add mod">
          <ac:chgData name="Loc Huynh" userId="80c0383e323bd6ea" providerId="LiveId" clId="{FD79CD0E-D02C-3D49-B470-F894EA8DA155}" dt="2023-10-23T02:50:01.366" v="406" actId="13926"/>
          <ac:spMkLst>
            <pc:docMk/>
            <pc:sldMk cId="1561894010" sldId="557"/>
            <ac:spMk id="6" creationId="{393ABDDD-E363-69FB-EFD8-6278857C8F05}"/>
          </ac:spMkLst>
        </pc:spChg>
        <pc:spChg chg="mod">
          <ac:chgData name="Loc Huynh" userId="80c0383e323bd6ea" providerId="LiveId" clId="{FD79CD0E-D02C-3D49-B470-F894EA8DA155}" dt="2023-10-23T02:49:58.202" v="405" actId="13926"/>
          <ac:spMkLst>
            <pc:docMk/>
            <pc:sldMk cId="1561894010" sldId="557"/>
            <ac:spMk id="16" creationId="{130AB468-C11C-06E9-421A-61EE37998E76}"/>
          </ac:spMkLst>
        </pc:spChg>
        <pc:spChg chg="mod">
          <ac:chgData name="Loc Huynh" userId="80c0383e323bd6ea" providerId="LiveId" clId="{FD79CD0E-D02C-3D49-B470-F894EA8DA155}" dt="2023-10-23T02:50:13.229" v="408" actId="13926"/>
          <ac:spMkLst>
            <pc:docMk/>
            <pc:sldMk cId="1561894010" sldId="557"/>
            <ac:spMk id="22" creationId="{F32DDF1C-6173-7FC7-D9FF-6CABF852CBED}"/>
          </ac:spMkLst>
        </pc:spChg>
      </pc:sldChg>
      <pc:sldChg chg="modSp add mod">
        <pc:chgData name="Loc Huynh" userId="80c0383e323bd6ea" providerId="LiveId" clId="{FD79CD0E-D02C-3D49-B470-F894EA8DA155}" dt="2023-10-23T04:14:13.728" v="1545" actId="20577"/>
        <pc:sldMkLst>
          <pc:docMk/>
          <pc:sldMk cId="1042602013" sldId="558"/>
        </pc:sldMkLst>
        <pc:spChg chg="mod">
          <ac:chgData name="Loc Huynh" userId="80c0383e323bd6ea" providerId="LiveId" clId="{FD79CD0E-D02C-3D49-B470-F894EA8DA155}" dt="2023-10-23T04:12:40.504" v="1503"/>
          <ac:spMkLst>
            <pc:docMk/>
            <pc:sldMk cId="1042602013" sldId="558"/>
            <ac:spMk id="2" creationId="{87FD18AB-57E8-744D-ABE5-991F276940BF}"/>
          </ac:spMkLst>
        </pc:spChg>
        <pc:spChg chg="mod">
          <ac:chgData name="Loc Huynh" userId="80c0383e323bd6ea" providerId="LiveId" clId="{FD79CD0E-D02C-3D49-B470-F894EA8DA155}" dt="2023-10-23T04:14:13.728" v="1545" actId="20577"/>
          <ac:spMkLst>
            <pc:docMk/>
            <pc:sldMk cId="1042602013" sldId="558"/>
            <ac:spMk id="7" creationId="{FACBED22-08F7-D3A4-B79C-A1023DFC4971}"/>
          </ac:spMkLst>
        </pc:spChg>
        <pc:spChg chg="mod">
          <ac:chgData name="Loc Huynh" userId="80c0383e323bd6ea" providerId="LiveId" clId="{FD79CD0E-D02C-3D49-B470-F894EA8DA155}" dt="2023-10-23T04:11:30.064" v="1483" actId="1038"/>
          <ac:spMkLst>
            <pc:docMk/>
            <pc:sldMk cId="1042602013" sldId="558"/>
            <ac:spMk id="8" creationId="{EBFA24A7-F7D6-7163-40A1-F3DF5E22BCF7}"/>
          </ac:spMkLst>
        </pc:spChg>
        <pc:spChg chg="mod">
          <ac:chgData name="Loc Huynh" userId="80c0383e323bd6ea" providerId="LiveId" clId="{FD79CD0E-D02C-3D49-B470-F894EA8DA155}" dt="2023-10-23T04:09:56.196" v="1429" actId="14100"/>
          <ac:spMkLst>
            <pc:docMk/>
            <pc:sldMk cId="1042602013" sldId="558"/>
            <ac:spMk id="24" creationId="{7A910EEA-1181-7744-8035-C4191DA14F27}"/>
          </ac:spMkLst>
        </pc:spChg>
        <pc:graphicFrameChg chg="mod modGraphic">
          <ac:chgData name="Loc Huynh" userId="80c0383e323bd6ea" providerId="LiveId" clId="{FD79CD0E-D02C-3D49-B470-F894EA8DA155}" dt="2023-10-23T04:11:30.064" v="1483" actId="1038"/>
          <ac:graphicFrameMkLst>
            <pc:docMk/>
            <pc:sldMk cId="1042602013" sldId="558"/>
            <ac:graphicFrameMk id="17" creationId="{724C2690-5379-F1CB-1BD7-E3C7EE953CD3}"/>
          </ac:graphicFrameMkLst>
        </pc:graphicFrameChg>
        <pc:cxnChg chg="mod">
          <ac:chgData name="Loc Huynh" userId="80c0383e323bd6ea" providerId="LiveId" clId="{FD79CD0E-D02C-3D49-B470-F894EA8DA155}" dt="2023-10-23T04:11:30.064" v="1483" actId="1038"/>
          <ac:cxnSpMkLst>
            <pc:docMk/>
            <pc:sldMk cId="1042602013" sldId="558"/>
            <ac:cxnSpMk id="16" creationId="{8B375681-0973-ECB4-2431-A9606E7DACEA}"/>
          </ac:cxnSpMkLst>
        </pc:cxnChg>
      </pc:sldChg>
      <pc:sldChg chg="del">
        <pc:chgData name="Loc Huynh" userId="80c0383e323bd6ea" providerId="LiveId" clId="{FD79CD0E-D02C-3D49-B470-F894EA8DA155}" dt="2023-10-23T02:37:02.372" v="279" actId="2696"/>
        <pc:sldMkLst>
          <pc:docMk/>
          <pc:sldMk cId="2806205507" sldId="558"/>
        </pc:sldMkLst>
      </pc:sldChg>
      <pc:sldChg chg="del">
        <pc:chgData name="Loc Huynh" userId="80c0383e323bd6ea" providerId="LiveId" clId="{FD79CD0E-D02C-3D49-B470-F894EA8DA155}" dt="2023-10-23T02:54:56.132" v="412" actId="2696"/>
        <pc:sldMkLst>
          <pc:docMk/>
          <pc:sldMk cId="1782799815" sldId="562"/>
        </pc:sldMkLst>
      </pc:sldChg>
      <pc:sldChg chg="add del">
        <pc:chgData name="Loc Huynh" userId="80c0383e323bd6ea" providerId="LiveId" clId="{FD79CD0E-D02C-3D49-B470-F894EA8DA155}" dt="2023-10-23T04:34:12.827" v="2003" actId="2696"/>
        <pc:sldMkLst>
          <pc:docMk/>
          <pc:sldMk cId="1894830792" sldId="562"/>
        </pc:sldMkLst>
      </pc:sldChg>
      <pc:sldChg chg="del">
        <pc:chgData name="Loc Huynh" userId="80c0383e323bd6ea" providerId="LiveId" clId="{FD79CD0E-D02C-3D49-B470-F894EA8DA155}" dt="2023-10-23T02:55:44.524" v="423" actId="2696"/>
        <pc:sldMkLst>
          <pc:docMk/>
          <pc:sldMk cId="706310240" sldId="568"/>
        </pc:sldMkLst>
      </pc:sldChg>
      <pc:sldChg chg="del">
        <pc:chgData name="Loc Huynh" userId="80c0383e323bd6ea" providerId="LiveId" clId="{FD79CD0E-D02C-3D49-B470-F894EA8DA155}" dt="2023-10-23T02:55:44.497" v="418" actId="2696"/>
        <pc:sldMkLst>
          <pc:docMk/>
          <pc:sldMk cId="122519246" sldId="569"/>
        </pc:sldMkLst>
      </pc:sldChg>
      <pc:sldChg chg="del">
        <pc:chgData name="Loc Huynh" userId="80c0383e323bd6ea" providerId="LiveId" clId="{FD79CD0E-D02C-3D49-B470-F894EA8DA155}" dt="2023-10-23T02:55:44.576" v="425" actId="2696"/>
        <pc:sldMkLst>
          <pc:docMk/>
          <pc:sldMk cId="2790640345" sldId="570"/>
        </pc:sldMkLst>
      </pc:sldChg>
      <pc:sldChg chg="del">
        <pc:chgData name="Loc Huynh" userId="80c0383e323bd6ea" providerId="LiveId" clId="{FD79CD0E-D02C-3D49-B470-F894EA8DA155}" dt="2023-10-23T02:55:44.624" v="428" actId="2696"/>
        <pc:sldMkLst>
          <pc:docMk/>
          <pc:sldMk cId="3637825159" sldId="571"/>
        </pc:sldMkLst>
      </pc:sldChg>
      <pc:sldChg chg="del">
        <pc:chgData name="Loc Huynh" userId="80c0383e323bd6ea" providerId="LiveId" clId="{FD79CD0E-D02C-3D49-B470-F894EA8DA155}" dt="2023-10-23T02:55:44.516" v="422" actId="2696"/>
        <pc:sldMkLst>
          <pc:docMk/>
          <pc:sldMk cId="1496862192" sldId="572"/>
        </pc:sldMkLst>
      </pc:sldChg>
      <pc:sldChg chg="del">
        <pc:chgData name="Loc Huynh" userId="80c0383e323bd6ea" providerId="LiveId" clId="{FD79CD0E-D02C-3D49-B470-F894EA8DA155}" dt="2023-10-23T02:55:44.488" v="416" actId="2696"/>
        <pc:sldMkLst>
          <pc:docMk/>
          <pc:sldMk cId="3974957116" sldId="573"/>
        </pc:sldMkLst>
      </pc:sldChg>
      <pc:sldChg chg="del">
        <pc:chgData name="Loc Huynh" userId="80c0383e323bd6ea" providerId="LiveId" clId="{FD79CD0E-D02C-3D49-B470-F894EA8DA155}" dt="2023-10-23T02:55:44.482" v="415" actId="2696"/>
        <pc:sldMkLst>
          <pc:docMk/>
          <pc:sldMk cId="308021531" sldId="574"/>
        </pc:sldMkLst>
      </pc:sldChg>
      <pc:sldChg chg="del">
        <pc:chgData name="Loc Huynh" userId="80c0383e323bd6ea" providerId="LiveId" clId="{FD79CD0E-D02C-3D49-B470-F894EA8DA155}" dt="2023-10-23T02:55:44.673" v="429" actId="2696"/>
        <pc:sldMkLst>
          <pc:docMk/>
          <pc:sldMk cId="74462173" sldId="575"/>
        </pc:sldMkLst>
      </pc:sldChg>
      <pc:sldChg chg="del">
        <pc:chgData name="Loc Huynh" userId="80c0383e323bd6ea" providerId="LiveId" clId="{FD79CD0E-D02C-3D49-B470-F894EA8DA155}" dt="2023-10-23T02:55:44.722" v="430" actId="2696"/>
        <pc:sldMkLst>
          <pc:docMk/>
          <pc:sldMk cId="3485809564" sldId="576"/>
        </pc:sldMkLst>
      </pc:sldChg>
      <pc:sldChg chg="del">
        <pc:chgData name="Loc Huynh" userId="80c0383e323bd6ea" providerId="LiveId" clId="{FD79CD0E-D02C-3D49-B470-F894EA8DA155}" dt="2023-10-23T02:55:44.513" v="421" actId="2696"/>
        <pc:sldMkLst>
          <pc:docMk/>
          <pc:sldMk cId="3170309313" sldId="577"/>
        </pc:sldMkLst>
      </pc:sldChg>
      <pc:sldChg chg="del">
        <pc:chgData name="Loc Huynh" userId="80c0383e323bd6ea" providerId="LiveId" clId="{FD79CD0E-D02C-3D49-B470-F894EA8DA155}" dt="2023-10-23T02:55:44.615" v="426" actId="2696"/>
        <pc:sldMkLst>
          <pc:docMk/>
          <pc:sldMk cId="1922774264" sldId="579"/>
        </pc:sldMkLst>
      </pc:sldChg>
      <pc:sldChg chg="del">
        <pc:chgData name="Loc Huynh" userId="80c0383e323bd6ea" providerId="LiveId" clId="{FD79CD0E-D02C-3D49-B470-F894EA8DA155}" dt="2023-10-23T02:55:44.503" v="419" actId="2696"/>
        <pc:sldMkLst>
          <pc:docMk/>
          <pc:sldMk cId="3355053011" sldId="580"/>
        </pc:sldMkLst>
      </pc:sldChg>
      <pc:sldChg chg="del">
        <pc:chgData name="Loc Huynh" userId="80c0383e323bd6ea" providerId="LiveId" clId="{FD79CD0E-D02C-3D49-B470-F894EA8DA155}" dt="2023-10-23T02:55:44.508" v="420" actId="2696"/>
        <pc:sldMkLst>
          <pc:docMk/>
          <pc:sldMk cId="1579250326" sldId="584"/>
        </pc:sldMkLst>
      </pc:sldChg>
      <pc:sldChg chg="del">
        <pc:chgData name="Loc Huynh" userId="80c0383e323bd6ea" providerId="LiveId" clId="{FD79CD0E-D02C-3D49-B470-F894EA8DA155}" dt="2023-10-23T05:54:13.886" v="2300" actId="2696"/>
        <pc:sldMkLst>
          <pc:docMk/>
          <pc:sldMk cId="2793984070" sldId="585"/>
        </pc:sldMkLst>
      </pc:sldChg>
      <pc:sldChg chg="modSp add mod">
        <pc:chgData name="Loc Huynh" userId="80c0383e323bd6ea" providerId="LiveId" clId="{FD79CD0E-D02C-3D49-B470-F894EA8DA155}" dt="2023-10-23T04:08:46.585" v="1424" actId="20577"/>
        <pc:sldMkLst>
          <pc:docMk/>
          <pc:sldMk cId="2080188049" sldId="586"/>
        </pc:sldMkLst>
        <pc:spChg chg="mod">
          <ac:chgData name="Loc Huynh" userId="80c0383e323bd6ea" providerId="LiveId" clId="{FD79CD0E-D02C-3D49-B470-F894EA8DA155}" dt="2023-10-23T04:08:46.585" v="1424" actId="20577"/>
          <ac:spMkLst>
            <pc:docMk/>
            <pc:sldMk cId="2080188049" sldId="586"/>
            <ac:spMk id="2" creationId="{48E5B212-AD2D-944A-A67E-766ADB8CB93E}"/>
          </ac:spMkLst>
        </pc:spChg>
        <pc:spChg chg="mod">
          <ac:chgData name="Loc Huynh" userId="80c0383e323bd6ea" providerId="LiveId" clId="{FD79CD0E-D02C-3D49-B470-F894EA8DA155}" dt="2023-10-23T04:07:28.369" v="1413" actId="20577"/>
          <ac:spMkLst>
            <pc:docMk/>
            <pc:sldMk cId="2080188049" sldId="586"/>
            <ac:spMk id="5" creationId="{A9223618-785F-954A-A58D-438CDAB0F964}"/>
          </ac:spMkLst>
        </pc:spChg>
        <pc:spChg chg="mod">
          <ac:chgData name="Loc Huynh" userId="80c0383e323bd6ea" providerId="LiveId" clId="{FD79CD0E-D02C-3D49-B470-F894EA8DA155}" dt="2023-10-23T04:06:14.081" v="1328" actId="1076"/>
          <ac:spMkLst>
            <pc:docMk/>
            <pc:sldMk cId="2080188049" sldId="586"/>
            <ac:spMk id="6" creationId="{B6067ED6-96A3-2F98-037C-6B9354DAF81F}"/>
          </ac:spMkLst>
        </pc:spChg>
        <pc:spChg chg="mod">
          <ac:chgData name="Loc Huynh" userId="80c0383e323bd6ea" providerId="LiveId" clId="{FD79CD0E-D02C-3D49-B470-F894EA8DA155}" dt="2023-10-23T04:06:14.081" v="1328" actId="1076"/>
          <ac:spMkLst>
            <pc:docMk/>
            <pc:sldMk cId="2080188049" sldId="586"/>
            <ac:spMk id="10" creationId="{EE587D65-C091-2E8A-8A8A-5EFCEBD004F4}"/>
          </ac:spMkLst>
        </pc:spChg>
        <pc:spChg chg="mod">
          <ac:chgData name="Loc Huynh" userId="80c0383e323bd6ea" providerId="LiveId" clId="{FD79CD0E-D02C-3D49-B470-F894EA8DA155}" dt="2023-10-23T04:06:14.081" v="1328" actId="1076"/>
          <ac:spMkLst>
            <pc:docMk/>
            <pc:sldMk cId="2080188049" sldId="586"/>
            <ac:spMk id="15" creationId="{BF6EF824-F5F1-53C7-6F95-03861BD16923}"/>
          </ac:spMkLst>
        </pc:spChg>
        <pc:graphicFrameChg chg="mod modGraphic">
          <ac:chgData name="Loc Huynh" userId="80c0383e323bd6ea" providerId="LiveId" clId="{FD79CD0E-D02C-3D49-B470-F894EA8DA155}" dt="2023-10-23T04:06:14.081" v="1328" actId="1076"/>
          <ac:graphicFrameMkLst>
            <pc:docMk/>
            <pc:sldMk cId="2080188049" sldId="586"/>
            <ac:graphicFrameMk id="9" creationId="{292198E5-A094-5F4C-F29A-BA5B620C64AC}"/>
          </ac:graphicFrameMkLst>
        </pc:graphicFrameChg>
        <pc:graphicFrameChg chg="mod modGraphic">
          <ac:chgData name="Loc Huynh" userId="80c0383e323bd6ea" providerId="LiveId" clId="{FD79CD0E-D02C-3D49-B470-F894EA8DA155}" dt="2023-10-23T04:07:46.443" v="1415"/>
          <ac:graphicFrameMkLst>
            <pc:docMk/>
            <pc:sldMk cId="2080188049" sldId="586"/>
            <ac:graphicFrameMk id="12" creationId="{8BE4DAF7-4418-EEA7-2F4D-DAC1AD9E670D}"/>
          </ac:graphicFrameMkLst>
        </pc:graphicFrameChg>
        <pc:graphicFrameChg chg="mod modGraphic">
          <ac:chgData name="Loc Huynh" userId="80c0383e323bd6ea" providerId="LiveId" clId="{FD79CD0E-D02C-3D49-B470-F894EA8DA155}" dt="2023-10-23T04:06:14.081" v="1328" actId="1076"/>
          <ac:graphicFrameMkLst>
            <pc:docMk/>
            <pc:sldMk cId="2080188049" sldId="586"/>
            <ac:graphicFrameMk id="31" creationId="{8B72AF57-7903-F5BB-1867-CEC2B224EFD9}"/>
          </ac:graphicFrameMkLst>
        </pc:graphicFrameChg>
        <pc:cxnChg chg="mod">
          <ac:chgData name="Loc Huynh" userId="80c0383e323bd6ea" providerId="LiveId" clId="{FD79CD0E-D02C-3D49-B470-F894EA8DA155}" dt="2023-10-23T04:06:14.081" v="1328" actId="1076"/>
          <ac:cxnSpMkLst>
            <pc:docMk/>
            <pc:sldMk cId="2080188049" sldId="586"/>
            <ac:cxnSpMk id="8" creationId="{FAFB09C0-93DC-C349-D5DB-792E68E1BEFB}"/>
          </ac:cxnSpMkLst>
        </pc:cxnChg>
        <pc:cxnChg chg="mod">
          <ac:chgData name="Loc Huynh" userId="80c0383e323bd6ea" providerId="LiveId" clId="{FD79CD0E-D02C-3D49-B470-F894EA8DA155}" dt="2023-10-23T04:06:14.081" v="1328" actId="1076"/>
          <ac:cxnSpMkLst>
            <pc:docMk/>
            <pc:sldMk cId="2080188049" sldId="586"/>
            <ac:cxnSpMk id="11" creationId="{E8311711-0393-31C7-182D-DF6D6306E5D2}"/>
          </ac:cxnSpMkLst>
        </pc:cxnChg>
        <pc:cxnChg chg="mod">
          <ac:chgData name="Loc Huynh" userId="80c0383e323bd6ea" providerId="LiveId" clId="{FD79CD0E-D02C-3D49-B470-F894EA8DA155}" dt="2023-10-23T04:06:14.081" v="1328" actId="1076"/>
          <ac:cxnSpMkLst>
            <pc:docMk/>
            <pc:sldMk cId="2080188049" sldId="586"/>
            <ac:cxnSpMk id="18" creationId="{0A5ED100-AD95-62DD-66E5-8FE4BF777147}"/>
          </ac:cxnSpMkLst>
        </pc:cxnChg>
      </pc:sldChg>
      <pc:sldChg chg="del">
        <pc:chgData name="Loc Huynh" userId="80c0383e323bd6ea" providerId="LiveId" clId="{FD79CD0E-D02C-3D49-B470-F894EA8DA155}" dt="2023-10-23T02:37:02.372" v="279" actId="2696"/>
        <pc:sldMkLst>
          <pc:docMk/>
          <pc:sldMk cId="3875539921" sldId="586"/>
        </pc:sldMkLst>
      </pc:sldChg>
      <pc:sldChg chg="del">
        <pc:chgData name="Loc Huynh" userId="80c0383e323bd6ea" providerId="LiveId" clId="{FD79CD0E-D02C-3D49-B470-F894EA8DA155}" dt="2023-10-23T02:37:02.372" v="279" actId="2696"/>
        <pc:sldMkLst>
          <pc:docMk/>
          <pc:sldMk cId="219179455" sldId="587"/>
        </pc:sldMkLst>
      </pc:sldChg>
      <pc:sldChg chg="addSp delSp modSp add mod">
        <pc:chgData name="Loc Huynh" userId="80c0383e323bd6ea" providerId="LiveId" clId="{FD79CD0E-D02C-3D49-B470-F894EA8DA155}" dt="2023-10-23T04:14:26.254" v="1549" actId="20577"/>
        <pc:sldMkLst>
          <pc:docMk/>
          <pc:sldMk cId="472259580" sldId="587"/>
        </pc:sldMkLst>
        <pc:spChg chg="mod">
          <ac:chgData name="Loc Huynh" userId="80c0383e323bd6ea" providerId="LiveId" clId="{FD79CD0E-D02C-3D49-B470-F894EA8DA155}" dt="2023-10-23T04:12:43.215" v="1504"/>
          <ac:spMkLst>
            <pc:docMk/>
            <pc:sldMk cId="472259580" sldId="587"/>
            <ac:spMk id="2" creationId="{87FD18AB-57E8-744D-ABE5-991F276940BF}"/>
          </ac:spMkLst>
        </pc:spChg>
        <pc:spChg chg="del">
          <ac:chgData name="Loc Huynh" userId="80c0383e323bd6ea" providerId="LiveId" clId="{FD79CD0E-D02C-3D49-B470-F894EA8DA155}" dt="2023-10-23T04:11:09.051" v="1454" actId="478"/>
          <ac:spMkLst>
            <pc:docMk/>
            <pc:sldMk cId="472259580" sldId="587"/>
            <ac:spMk id="7" creationId="{FACBED22-08F7-D3A4-B79C-A1023DFC4971}"/>
          </ac:spMkLst>
        </pc:spChg>
        <pc:spChg chg="del mod">
          <ac:chgData name="Loc Huynh" userId="80c0383e323bd6ea" providerId="LiveId" clId="{FD79CD0E-D02C-3D49-B470-F894EA8DA155}" dt="2023-10-23T04:11:35.735" v="1484" actId="478"/>
          <ac:spMkLst>
            <pc:docMk/>
            <pc:sldMk cId="472259580" sldId="587"/>
            <ac:spMk id="8" creationId="{EBFA24A7-F7D6-7163-40A1-F3DF5E22BCF7}"/>
          </ac:spMkLst>
        </pc:spChg>
        <pc:spChg chg="add mod">
          <ac:chgData name="Loc Huynh" userId="80c0383e323bd6ea" providerId="LiveId" clId="{FD79CD0E-D02C-3D49-B470-F894EA8DA155}" dt="2023-10-23T04:14:26.254" v="1549" actId="20577"/>
          <ac:spMkLst>
            <pc:docMk/>
            <pc:sldMk cId="472259580" sldId="587"/>
            <ac:spMk id="9" creationId="{9326C73D-D8E7-F11F-7DD9-9E582BFF5786}"/>
          </ac:spMkLst>
        </pc:spChg>
        <pc:spChg chg="add mod">
          <ac:chgData name="Loc Huynh" userId="80c0383e323bd6ea" providerId="LiveId" clId="{FD79CD0E-D02C-3D49-B470-F894EA8DA155}" dt="2023-10-23T04:11:36.312" v="1485"/>
          <ac:spMkLst>
            <pc:docMk/>
            <pc:sldMk cId="472259580" sldId="587"/>
            <ac:spMk id="10" creationId="{A5C26542-36BF-8EF8-08C3-EDC5D5A485B3}"/>
          </ac:spMkLst>
        </pc:spChg>
        <pc:spChg chg="mod">
          <ac:chgData name="Loc Huynh" userId="80c0383e323bd6ea" providerId="LiveId" clId="{FD79CD0E-D02C-3D49-B470-F894EA8DA155}" dt="2023-10-23T04:12:30.542" v="1502" actId="1036"/>
          <ac:spMkLst>
            <pc:docMk/>
            <pc:sldMk cId="472259580" sldId="587"/>
            <ac:spMk id="24" creationId="{7A910EEA-1181-7744-8035-C4191DA14F27}"/>
          </ac:spMkLst>
        </pc:spChg>
        <pc:graphicFrameChg chg="del mod">
          <ac:chgData name="Loc Huynh" userId="80c0383e323bd6ea" providerId="LiveId" clId="{FD79CD0E-D02C-3D49-B470-F894EA8DA155}" dt="2023-10-23T04:11:35.735" v="1484" actId="478"/>
          <ac:graphicFrameMkLst>
            <pc:docMk/>
            <pc:sldMk cId="472259580" sldId="587"/>
            <ac:graphicFrameMk id="6" creationId="{48E2169B-32F0-6F38-8992-EBF48392C451}"/>
          </ac:graphicFrameMkLst>
        </pc:graphicFrameChg>
        <pc:graphicFrameChg chg="add mod">
          <ac:chgData name="Loc Huynh" userId="80c0383e323bd6ea" providerId="LiveId" clId="{FD79CD0E-D02C-3D49-B470-F894EA8DA155}" dt="2023-10-23T04:11:36.312" v="1485"/>
          <ac:graphicFrameMkLst>
            <pc:docMk/>
            <pc:sldMk cId="472259580" sldId="587"/>
            <ac:graphicFrameMk id="12" creationId="{76F089F3-55F7-743C-751D-7AD1C743D3B9}"/>
          </ac:graphicFrameMkLst>
        </pc:graphicFrameChg>
        <pc:graphicFrameChg chg="add mod modGraphic">
          <ac:chgData name="Loc Huynh" userId="80c0383e323bd6ea" providerId="LiveId" clId="{FD79CD0E-D02C-3D49-B470-F894EA8DA155}" dt="2023-10-23T04:12:14.042" v="1497" actId="1076"/>
          <ac:graphicFrameMkLst>
            <pc:docMk/>
            <pc:sldMk cId="472259580" sldId="587"/>
            <ac:graphicFrameMk id="13" creationId="{0232FD32-34A4-ADAE-FB4C-CA209161CDE9}"/>
          </ac:graphicFrameMkLst>
        </pc:graphicFrameChg>
        <pc:graphicFrameChg chg="del mod">
          <ac:chgData name="Loc Huynh" userId="80c0383e323bd6ea" providerId="LiveId" clId="{FD79CD0E-D02C-3D49-B470-F894EA8DA155}" dt="2023-10-23T04:11:35.735" v="1484" actId="478"/>
          <ac:graphicFrameMkLst>
            <pc:docMk/>
            <pc:sldMk cId="472259580" sldId="587"/>
            <ac:graphicFrameMk id="17" creationId="{724C2690-5379-F1CB-1BD7-E3C7EE953CD3}"/>
          </ac:graphicFrameMkLst>
        </pc:graphicFrameChg>
        <pc:cxnChg chg="add mod">
          <ac:chgData name="Loc Huynh" userId="80c0383e323bd6ea" providerId="LiveId" clId="{FD79CD0E-D02C-3D49-B470-F894EA8DA155}" dt="2023-10-23T04:12:16.320" v="1498" actId="14100"/>
          <ac:cxnSpMkLst>
            <pc:docMk/>
            <pc:sldMk cId="472259580" sldId="587"/>
            <ac:cxnSpMk id="11" creationId="{2D0012DC-27F3-FB3A-B6CC-F2042002627C}"/>
          </ac:cxnSpMkLst>
        </pc:cxnChg>
        <pc:cxnChg chg="del mod">
          <ac:chgData name="Loc Huynh" userId="80c0383e323bd6ea" providerId="LiveId" clId="{FD79CD0E-D02C-3D49-B470-F894EA8DA155}" dt="2023-10-23T04:11:35.735" v="1484" actId="478"/>
          <ac:cxnSpMkLst>
            <pc:docMk/>
            <pc:sldMk cId="472259580" sldId="587"/>
            <ac:cxnSpMk id="16" creationId="{8B375681-0973-ECB4-2431-A9606E7DACEA}"/>
          </ac:cxnSpMkLst>
        </pc:cxnChg>
      </pc:sldChg>
      <pc:sldChg chg="del">
        <pc:chgData name="Loc Huynh" userId="80c0383e323bd6ea" providerId="LiveId" clId="{FD79CD0E-D02C-3D49-B470-F894EA8DA155}" dt="2023-10-23T02:37:02.372" v="279" actId="2696"/>
        <pc:sldMkLst>
          <pc:docMk/>
          <pc:sldMk cId="2550202154" sldId="588"/>
        </pc:sldMkLst>
      </pc:sldChg>
      <pc:sldChg chg="addSp delSp modSp add mod">
        <pc:chgData name="Loc Huynh" userId="80c0383e323bd6ea" providerId="LiveId" clId="{FD79CD0E-D02C-3D49-B470-F894EA8DA155}" dt="2023-10-23T07:08:43.761" v="4354" actId="13926"/>
        <pc:sldMkLst>
          <pc:docMk/>
          <pc:sldMk cId="3594368992" sldId="588"/>
        </pc:sldMkLst>
        <pc:spChg chg="mod">
          <ac:chgData name="Loc Huynh" userId="80c0383e323bd6ea" providerId="LiveId" clId="{FD79CD0E-D02C-3D49-B470-F894EA8DA155}" dt="2023-10-23T04:13:15.315" v="1534" actId="20577"/>
          <ac:spMkLst>
            <pc:docMk/>
            <pc:sldMk cId="3594368992" sldId="588"/>
            <ac:spMk id="2" creationId="{EC0F4F19-CDDB-1C4F-A9F1-22038DE3F96F}"/>
          </ac:spMkLst>
        </pc:spChg>
        <pc:spChg chg="mod">
          <ac:chgData name="Loc Huynh" userId="80c0383e323bd6ea" providerId="LiveId" clId="{FD79CD0E-D02C-3D49-B470-F894EA8DA155}" dt="2023-10-23T04:24:41.911" v="1789" actId="13926"/>
          <ac:spMkLst>
            <pc:docMk/>
            <pc:sldMk cId="3594368992" sldId="588"/>
            <ac:spMk id="3" creationId="{DEFFE193-C4BB-2849-89BA-0B1B39510D26}"/>
          </ac:spMkLst>
        </pc:spChg>
        <pc:spChg chg="add mod">
          <ac:chgData name="Loc Huynh" userId="80c0383e323bd6ea" providerId="LiveId" clId="{FD79CD0E-D02C-3D49-B470-F894EA8DA155}" dt="2023-10-23T04:28:00.728" v="1868" actId="14100"/>
          <ac:spMkLst>
            <pc:docMk/>
            <pc:sldMk cId="3594368992" sldId="588"/>
            <ac:spMk id="11" creationId="{D28E2C5E-8DC7-E0BA-6FB8-F69101BBB653}"/>
          </ac:spMkLst>
        </pc:spChg>
        <pc:spChg chg="mod">
          <ac:chgData name="Loc Huynh" userId="80c0383e323bd6ea" providerId="LiveId" clId="{FD79CD0E-D02C-3D49-B470-F894EA8DA155}" dt="2023-10-23T02:47:20.571" v="319" actId="13926"/>
          <ac:spMkLst>
            <pc:docMk/>
            <pc:sldMk cId="3594368992" sldId="588"/>
            <ac:spMk id="16" creationId="{130AB468-C11C-06E9-421A-61EE37998E76}"/>
          </ac:spMkLst>
        </pc:spChg>
        <pc:spChg chg="mod">
          <ac:chgData name="Loc Huynh" userId="80c0383e323bd6ea" providerId="LiveId" clId="{FD79CD0E-D02C-3D49-B470-F894EA8DA155}" dt="2023-10-23T04:28:21.967" v="1874" actId="1076"/>
          <ac:spMkLst>
            <pc:docMk/>
            <pc:sldMk cId="3594368992" sldId="588"/>
            <ac:spMk id="18" creationId="{8CD84EEA-FAC0-41DE-ADB6-A1FBB9C39BA5}"/>
          </ac:spMkLst>
        </pc:spChg>
        <pc:spChg chg="mod">
          <ac:chgData name="Loc Huynh" userId="80c0383e323bd6ea" providerId="LiveId" clId="{FD79CD0E-D02C-3D49-B470-F894EA8DA155}" dt="2023-10-23T04:27:49.208" v="1865" actId="14100"/>
          <ac:spMkLst>
            <pc:docMk/>
            <pc:sldMk cId="3594368992" sldId="588"/>
            <ac:spMk id="20" creationId="{81F4244E-95ED-EFF4-DCEA-7D89200BF64F}"/>
          </ac:spMkLst>
        </pc:spChg>
        <pc:spChg chg="add del mod">
          <ac:chgData name="Loc Huynh" userId="80c0383e323bd6ea" providerId="LiveId" clId="{FD79CD0E-D02C-3D49-B470-F894EA8DA155}" dt="2023-10-23T04:28:18.112" v="1873" actId="14100"/>
          <ac:spMkLst>
            <pc:docMk/>
            <pc:sldMk cId="3594368992" sldId="588"/>
            <ac:spMk id="21" creationId="{927A91ED-7998-C29B-2175-C1CB5DE7A54E}"/>
          </ac:spMkLst>
        </pc:spChg>
        <pc:spChg chg="mod">
          <ac:chgData name="Loc Huynh" userId="80c0383e323bd6ea" providerId="LiveId" clId="{FD79CD0E-D02C-3D49-B470-F894EA8DA155}" dt="2023-10-23T07:08:43.761" v="4354" actId="13926"/>
          <ac:spMkLst>
            <pc:docMk/>
            <pc:sldMk cId="3594368992" sldId="588"/>
            <ac:spMk id="22" creationId="{F32DDF1C-6173-7FC7-D9FF-6CABF852CBED}"/>
          </ac:spMkLst>
        </pc:spChg>
        <pc:graphicFrameChg chg="mod modGraphic">
          <ac:chgData name="Loc Huynh" userId="80c0383e323bd6ea" providerId="LiveId" clId="{FD79CD0E-D02C-3D49-B470-F894EA8DA155}" dt="2023-10-23T04:25:49.112" v="1804" actId="207"/>
          <ac:graphicFrameMkLst>
            <pc:docMk/>
            <pc:sldMk cId="3594368992" sldId="588"/>
            <ac:graphicFrameMk id="17" creationId="{72819840-B73A-ECA6-E665-02420476A10C}"/>
          </ac:graphicFrameMkLst>
        </pc:graphicFrameChg>
        <pc:cxnChg chg="mod">
          <ac:chgData name="Loc Huynh" userId="80c0383e323bd6ea" providerId="LiveId" clId="{FD79CD0E-D02C-3D49-B470-F894EA8DA155}" dt="2023-10-23T04:28:21.967" v="1874" actId="1076"/>
          <ac:cxnSpMkLst>
            <pc:docMk/>
            <pc:sldMk cId="3594368992" sldId="588"/>
            <ac:cxnSpMk id="19" creationId="{6A308D72-3ACA-5E2C-35FF-BE3DAC0E0A3F}"/>
          </ac:cxnSpMkLst>
        </pc:cxnChg>
      </pc:sldChg>
      <pc:sldChg chg="add del">
        <pc:chgData name="Loc Huynh" userId="80c0383e323bd6ea" providerId="LiveId" clId="{FD79CD0E-D02C-3D49-B470-F894EA8DA155}" dt="2023-10-23T04:34:19.482" v="2004" actId="2696"/>
        <pc:sldMkLst>
          <pc:docMk/>
          <pc:sldMk cId="2589096874" sldId="589"/>
        </pc:sldMkLst>
      </pc:sldChg>
      <pc:sldChg chg="del">
        <pc:chgData name="Loc Huynh" userId="80c0383e323bd6ea" providerId="LiveId" clId="{FD79CD0E-D02C-3D49-B470-F894EA8DA155}" dt="2023-10-23T02:54:56.132" v="412" actId="2696"/>
        <pc:sldMkLst>
          <pc:docMk/>
          <pc:sldMk cId="4170022700" sldId="589"/>
        </pc:sldMkLst>
      </pc:sldChg>
      <pc:sldChg chg="del">
        <pc:chgData name="Loc Huynh" userId="80c0383e323bd6ea" providerId="LiveId" clId="{FD79CD0E-D02C-3D49-B470-F894EA8DA155}" dt="2023-10-23T02:55:44.618" v="427" actId="2696"/>
        <pc:sldMkLst>
          <pc:docMk/>
          <pc:sldMk cId="4076934885" sldId="590"/>
        </pc:sldMkLst>
      </pc:sldChg>
      <pc:sldChg chg="del">
        <pc:chgData name="Loc Huynh" userId="80c0383e323bd6ea" providerId="LiveId" clId="{FD79CD0E-D02C-3D49-B470-F894EA8DA155}" dt="2023-10-23T02:55:44.492" v="417" actId="2696"/>
        <pc:sldMkLst>
          <pc:docMk/>
          <pc:sldMk cId="4169391847" sldId="591"/>
        </pc:sldMkLst>
      </pc:sldChg>
      <pc:sldChg chg="modSp add del mod">
        <pc:chgData name="Loc Huynh" userId="80c0383e323bd6ea" providerId="LiveId" clId="{FD79CD0E-D02C-3D49-B470-F894EA8DA155}" dt="2023-10-23T06:29:39.503" v="3266" actId="2696"/>
        <pc:sldMkLst>
          <pc:docMk/>
          <pc:sldMk cId="2804627619" sldId="592"/>
        </pc:sldMkLst>
        <pc:spChg chg="mod">
          <ac:chgData name="Loc Huynh" userId="80c0383e323bd6ea" providerId="LiveId" clId="{FD79CD0E-D02C-3D49-B470-F894EA8DA155}" dt="2023-10-23T06:24:23.432" v="3085" actId="20577"/>
          <ac:spMkLst>
            <pc:docMk/>
            <pc:sldMk cId="2804627619" sldId="592"/>
            <ac:spMk id="10" creationId="{7953ABD5-A8EB-D044-B4BB-434D970AAAF6}"/>
          </ac:spMkLst>
        </pc:spChg>
      </pc:sldChg>
      <pc:sldChg chg="del">
        <pc:chgData name="Loc Huynh" userId="80c0383e323bd6ea" providerId="LiveId" clId="{FD79CD0E-D02C-3D49-B470-F894EA8DA155}" dt="2023-10-23T06:11:58.473" v="2792" actId="2696"/>
        <pc:sldMkLst>
          <pc:docMk/>
          <pc:sldMk cId="4288739399" sldId="592"/>
        </pc:sldMkLst>
      </pc:sldChg>
      <pc:sldChg chg="del">
        <pc:chgData name="Loc Huynh" userId="80c0383e323bd6ea" providerId="LiveId" clId="{FD79CD0E-D02C-3D49-B470-F894EA8DA155}" dt="2023-10-23T06:30:27.222" v="3267" actId="2696"/>
        <pc:sldMkLst>
          <pc:docMk/>
          <pc:sldMk cId="1463572728" sldId="593"/>
        </pc:sldMkLst>
      </pc:sldChg>
      <pc:sldChg chg="modSp add mod">
        <pc:chgData name="Loc Huynh" userId="80c0383e323bd6ea" providerId="LiveId" clId="{FD79CD0E-D02C-3D49-B470-F894EA8DA155}" dt="2023-10-23T06:32:14.804" v="3305" actId="113"/>
        <pc:sldMkLst>
          <pc:docMk/>
          <pc:sldMk cId="3956749695" sldId="593"/>
        </pc:sldMkLst>
        <pc:spChg chg="mod">
          <ac:chgData name="Loc Huynh" userId="80c0383e323bd6ea" providerId="LiveId" clId="{FD79CD0E-D02C-3D49-B470-F894EA8DA155}" dt="2023-10-23T06:32:14.804" v="3305" actId="113"/>
          <ac:spMkLst>
            <pc:docMk/>
            <pc:sldMk cId="3956749695" sldId="593"/>
            <ac:spMk id="10" creationId="{7953ABD5-A8EB-D044-B4BB-434D970AAAF6}"/>
          </ac:spMkLst>
        </pc:spChg>
      </pc:sldChg>
      <pc:sldChg chg="del">
        <pc:chgData name="Loc Huynh" userId="80c0383e323bd6ea" providerId="LiveId" clId="{FD79CD0E-D02C-3D49-B470-F894EA8DA155}" dt="2023-10-23T06:33:08.242" v="3312" actId="2696"/>
        <pc:sldMkLst>
          <pc:docMk/>
          <pc:sldMk cId="2192918717" sldId="594"/>
        </pc:sldMkLst>
      </pc:sldChg>
      <pc:sldChg chg="del">
        <pc:chgData name="Loc Huynh" userId="80c0383e323bd6ea" providerId="LiveId" clId="{FD79CD0E-D02C-3D49-B470-F894EA8DA155}" dt="2023-10-23T06:33:16.672" v="3314" actId="2696"/>
        <pc:sldMkLst>
          <pc:docMk/>
          <pc:sldMk cId="2135514448" sldId="595"/>
        </pc:sldMkLst>
      </pc:sldChg>
      <pc:sldChg chg="del">
        <pc:chgData name="Loc Huynh" userId="80c0383e323bd6ea" providerId="LiveId" clId="{FD79CD0E-D02C-3D49-B470-F894EA8DA155}" dt="2023-10-23T06:34:03.309" v="3322" actId="2696"/>
        <pc:sldMkLst>
          <pc:docMk/>
          <pc:sldMk cId="184056935" sldId="596"/>
        </pc:sldMkLst>
      </pc:sldChg>
      <pc:sldChg chg="del">
        <pc:chgData name="Loc Huynh" userId="80c0383e323bd6ea" providerId="LiveId" clId="{FD79CD0E-D02C-3D49-B470-F894EA8DA155}" dt="2023-10-23T06:33:16.928" v="3316" actId="2696"/>
        <pc:sldMkLst>
          <pc:docMk/>
          <pc:sldMk cId="4047486733" sldId="597"/>
        </pc:sldMkLst>
      </pc:sldChg>
      <pc:sldChg chg="del">
        <pc:chgData name="Loc Huynh" userId="80c0383e323bd6ea" providerId="LiveId" clId="{FD79CD0E-D02C-3D49-B470-F894EA8DA155}" dt="2023-10-23T06:33:16.924" v="3315" actId="2696"/>
        <pc:sldMkLst>
          <pc:docMk/>
          <pc:sldMk cId="2974203187" sldId="598"/>
        </pc:sldMkLst>
      </pc:sldChg>
      <pc:sldChg chg="del">
        <pc:chgData name="Loc Huynh" userId="80c0383e323bd6ea" providerId="LiveId" clId="{FD79CD0E-D02C-3D49-B470-F894EA8DA155}" dt="2023-10-23T06:33:17.114" v="3317" actId="2696"/>
        <pc:sldMkLst>
          <pc:docMk/>
          <pc:sldMk cId="2123559694" sldId="599"/>
        </pc:sldMkLst>
      </pc:sldChg>
      <pc:sldChg chg="del">
        <pc:chgData name="Loc Huynh" userId="80c0383e323bd6ea" providerId="LiveId" clId="{FD79CD0E-D02C-3D49-B470-F894EA8DA155}" dt="2023-10-23T06:33:16.638" v="3313" actId="2696"/>
        <pc:sldMkLst>
          <pc:docMk/>
          <pc:sldMk cId="1119936364" sldId="600"/>
        </pc:sldMkLst>
      </pc:sldChg>
      <pc:sldChg chg="del">
        <pc:chgData name="Loc Huynh" userId="80c0383e323bd6ea" providerId="LiveId" clId="{FD79CD0E-D02C-3D49-B470-F894EA8DA155}" dt="2023-10-23T06:33:52.184" v="3321" actId="2696"/>
        <pc:sldMkLst>
          <pc:docMk/>
          <pc:sldMk cId="2016292491" sldId="601"/>
        </pc:sldMkLst>
      </pc:sldChg>
      <pc:sldChg chg="addSp delSp modSp mod addAnim delAnim modAnim modNotesTx">
        <pc:chgData name="Loc Huynh" userId="80c0383e323bd6ea" providerId="LiveId" clId="{FD79CD0E-D02C-3D49-B470-F894EA8DA155}" dt="2023-10-23T07:13:37.759" v="4509" actId="20577"/>
        <pc:sldMkLst>
          <pc:docMk/>
          <pc:sldMk cId="2981694095" sldId="602"/>
        </pc:sldMkLst>
        <pc:spChg chg="add mod">
          <ac:chgData name="Loc Huynh" userId="80c0383e323bd6ea" providerId="LiveId" clId="{FD79CD0E-D02C-3D49-B470-F894EA8DA155}" dt="2023-10-23T07:00:32.507" v="4073" actId="1035"/>
          <ac:spMkLst>
            <pc:docMk/>
            <pc:sldMk cId="2981694095" sldId="602"/>
            <ac:spMk id="5" creationId="{207B93AD-3ECE-8116-6317-7A34D29A5018}"/>
          </ac:spMkLst>
        </pc:spChg>
        <pc:spChg chg="mod">
          <ac:chgData name="Loc Huynh" userId="80c0383e323bd6ea" providerId="LiveId" clId="{FD79CD0E-D02C-3D49-B470-F894EA8DA155}" dt="2023-10-23T06:56:17.718" v="3938" actId="20577"/>
          <ac:spMkLst>
            <pc:docMk/>
            <pc:sldMk cId="2981694095" sldId="602"/>
            <ac:spMk id="10" creationId="{7953ABD5-A8EB-D044-B4BB-434D970AAAF6}"/>
          </ac:spMkLst>
        </pc:spChg>
        <pc:graphicFrameChg chg="add del mod modGraphic">
          <ac:chgData name="Loc Huynh" userId="80c0383e323bd6ea" providerId="LiveId" clId="{FD79CD0E-D02C-3D49-B470-F894EA8DA155}" dt="2023-10-23T07:00:32.507" v="4073" actId="1035"/>
          <ac:graphicFrameMkLst>
            <pc:docMk/>
            <pc:sldMk cId="2981694095" sldId="602"/>
            <ac:graphicFrameMk id="3" creationId="{ECF08599-CF0F-D13C-D91A-108372D53307}"/>
          </ac:graphicFrameMkLst>
        </pc:graphicFrameChg>
        <pc:graphicFrameChg chg="add mod modGraphic">
          <ac:chgData name="Loc Huynh" userId="80c0383e323bd6ea" providerId="LiveId" clId="{FD79CD0E-D02C-3D49-B470-F894EA8DA155}" dt="2023-10-23T07:00:32.507" v="4073" actId="1035"/>
          <ac:graphicFrameMkLst>
            <pc:docMk/>
            <pc:sldMk cId="2981694095" sldId="602"/>
            <ac:graphicFrameMk id="4" creationId="{2E71F2B1-FA61-6D76-A0BA-1540CCD0B656}"/>
          </ac:graphicFrameMkLst>
        </pc:graphicFrameChg>
        <pc:graphicFrameChg chg="add mod modGraphic">
          <ac:chgData name="Loc Huynh" userId="80c0383e323bd6ea" providerId="LiveId" clId="{FD79CD0E-D02C-3D49-B470-F894EA8DA155}" dt="2023-10-23T07:10:07.681" v="4357" actId="13926"/>
          <ac:graphicFrameMkLst>
            <pc:docMk/>
            <pc:sldMk cId="2981694095" sldId="602"/>
            <ac:graphicFrameMk id="7" creationId="{2813E521-68B1-54A9-20FD-6BDC4F59C32F}"/>
          </ac:graphicFrameMkLst>
        </pc:graphicFrameChg>
      </pc:sldChg>
      <pc:sldChg chg="del">
        <pc:chgData name="Loc Huynh" userId="80c0383e323bd6ea" providerId="LiveId" clId="{FD79CD0E-D02C-3D49-B470-F894EA8DA155}" dt="2023-10-23T06:33:21.933" v="3319" actId="2696"/>
        <pc:sldMkLst>
          <pc:docMk/>
          <pc:sldMk cId="174950175" sldId="603"/>
        </pc:sldMkLst>
      </pc:sldChg>
      <pc:sldChg chg="del">
        <pc:chgData name="Loc Huynh" userId="80c0383e323bd6ea" providerId="LiveId" clId="{FD79CD0E-D02C-3D49-B470-F894EA8DA155}" dt="2023-10-23T06:33:42.324" v="3320" actId="2696"/>
        <pc:sldMkLst>
          <pc:docMk/>
          <pc:sldMk cId="1743706069" sldId="604"/>
        </pc:sldMkLst>
      </pc:sldChg>
      <pc:sldChg chg="del">
        <pc:chgData name="Loc Huynh" userId="80c0383e323bd6ea" providerId="LiveId" clId="{FD79CD0E-D02C-3D49-B470-F894EA8DA155}" dt="2023-10-23T06:33:21.721" v="3318" actId="2696"/>
        <pc:sldMkLst>
          <pc:docMk/>
          <pc:sldMk cId="374230544" sldId="606"/>
        </pc:sldMkLst>
      </pc:sldChg>
      <pc:sldChg chg="addSp modSp add del mod modClrScheme chgLayout">
        <pc:chgData name="Loc Huynh" userId="80c0383e323bd6ea" providerId="LiveId" clId="{FD79CD0E-D02C-3D49-B470-F894EA8DA155}" dt="2023-10-23T04:34:23.526" v="2005" actId="2696"/>
        <pc:sldMkLst>
          <pc:docMk/>
          <pc:sldMk cId="3088458922" sldId="607"/>
        </pc:sldMkLst>
        <pc:spChg chg="mod ord">
          <ac:chgData name="Loc Huynh" userId="80c0383e323bd6ea" providerId="LiveId" clId="{FD79CD0E-D02C-3D49-B470-F894EA8DA155}" dt="2023-10-23T02:16:59.319" v="46" actId="27636"/>
          <ac:spMkLst>
            <pc:docMk/>
            <pc:sldMk cId="3088458922" sldId="607"/>
            <ac:spMk id="2" creationId="{14FB75EB-42E3-C744-9CAF-7D2DB53CDAC0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088458922" sldId="607"/>
            <ac:spMk id="3" creationId="{915ED961-82CE-F140-B979-1794E0DE9605}"/>
          </ac:spMkLst>
        </pc:spChg>
        <pc:spChg chg="add mod">
          <ac:chgData name="Loc Huynh" userId="80c0383e323bd6ea" providerId="LiveId" clId="{FD79CD0E-D02C-3D49-B470-F894EA8DA155}" dt="2023-10-23T02:23:27.301" v="114"/>
          <ac:spMkLst>
            <pc:docMk/>
            <pc:sldMk cId="3088458922" sldId="607"/>
            <ac:spMk id="4" creationId="{FBC2FAE6-81AB-58CE-49C7-2DDFD1B43013}"/>
          </ac:spMkLst>
        </pc:spChg>
        <pc:spChg chg="mod ord">
          <ac:chgData name="Loc Huynh" userId="80c0383e323bd6ea" providerId="LiveId" clId="{FD79CD0E-D02C-3D49-B470-F894EA8DA155}" dt="2023-10-23T02:16:54.350" v="31" actId="700"/>
          <ac:spMkLst>
            <pc:docMk/>
            <pc:sldMk cId="3088458922" sldId="607"/>
            <ac:spMk id="5" creationId="{A4A3F627-F420-4740-A777-9ED0A89C92CF}"/>
          </ac:spMkLst>
        </pc:spChg>
      </pc:sldChg>
      <pc:sldChg chg="modSp add mod">
        <pc:chgData name="Loc Huynh" userId="80c0383e323bd6ea" providerId="LiveId" clId="{FD79CD0E-D02C-3D49-B470-F894EA8DA155}" dt="2023-10-23T02:30:24.183" v="276" actId="13926"/>
        <pc:sldMkLst>
          <pc:docMk/>
          <pc:sldMk cId="3350612472" sldId="608"/>
        </pc:sldMkLst>
        <pc:spChg chg="mod">
          <ac:chgData name="Loc Huynh" userId="80c0383e323bd6ea" providerId="LiveId" clId="{FD79CD0E-D02C-3D49-B470-F894EA8DA155}" dt="2023-10-23T02:30:15.841" v="275"/>
          <ac:spMkLst>
            <pc:docMk/>
            <pc:sldMk cId="3350612472" sldId="608"/>
            <ac:spMk id="2" creationId="{636479E2-C0D6-904F-B5C5-2271728A96C3}"/>
          </ac:spMkLst>
        </pc:spChg>
        <pc:spChg chg="mod">
          <ac:chgData name="Loc Huynh" userId="80c0383e323bd6ea" providerId="LiveId" clId="{FD79CD0E-D02C-3D49-B470-F894EA8DA155}" dt="2023-10-23T02:30:24.183" v="276" actId="13926"/>
          <ac:spMkLst>
            <pc:docMk/>
            <pc:sldMk cId="3350612472" sldId="608"/>
            <ac:spMk id="3" creationId="{C0C21A69-FB3A-5848-81E0-17A1514E605F}"/>
          </ac:spMkLst>
        </pc:spChg>
      </pc:sldChg>
      <pc:sldChg chg="modSp add mod">
        <pc:chgData name="Loc Huynh" userId="80c0383e323bd6ea" providerId="LiveId" clId="{FD79CD0E-D02C-3D49-B470-F894EA8DA155}" dt="2023-10-23T03:46:24.839" v="1114" actId="20577"/>
        <pc:sldMkLst>
          <pc:docMk/>
          <pc:sldMk cId="2750365978" sldId="609"/>
        </pc:sldMkLst>
        <pc:spChg chg="mod">
          <ac:chgData name="Loc Huynh" userId="80c0383e323bd6ea" providerId="LiveId" clId="{FD79CD0E-D02C-3D49-B470-F894EA8DA155}" dt="2023-10-23T02:26:46.309" v="137" actId="20577"/>
          <ac:spMkLst>
            <pc:docMk/>
            <pc:sldMk cId="2750365978" sldId="609"/>
            <ac:spMk id="2" creationId="{48E5B212-AD2D-944A-A67E-766ADB8CB93E}"/>
          </ac:spMkLst>
        </pc:spChg>
        <pc:spChg chg="mod">
          <ac:chgData name="Loc Huynh" userId="80c0383e323bd6ea" providerId="LiveId" clId="{FD79CD0E-D02C-3D49-B470-F894EA8DA155}" dt="2023-10-23T03:46:24.839" v="1114" actId="20577"/>
          <ac:spMkLst>
            <pc:docMk/>
            <pc:sldMk cId="2750365978" sldId="609"/>
            <ac:spMk id="3" creationId="{2F79A472-2FBD-3246-8E1B-63302D150924}"/>
          </ac:spMkLst>
        </pc:spChg>
        <pc:spChg chg="mod">
          <ac:chgData name="Loc Huynh" userId="80c0383e323bd6ea" providerId="LiveId" clId="{FD79CD0E-D02C-3D49-B470-F894EA8DA155}" dt="2023-10-23T02:28:30.950" v="172" actId="13926"/>
          <ac:spMkLst>
            <pc:docMk/>
            <pc:sldMk cId="2750365978" sldId="609"/>
            <ac:spMk id="6" creationId="{67B4B4E7-46DA-7546-8C47-70AF13CDAC1A}"/>
          </ac:spMkLst>
        </pc:spChg>
        <pc:spChg chg="mod">
          <ac:chgData name="Loc Huynh" userId="80c0383e323bd6ea" providerId="LiveId" clId="{FD79CD0E-D02C-3D49-B470-F894EA8DA155}" dt="2023-10-23T02:30:00.835" v="274" actId="20577"/>
          <ac:spMkLst>
            <pc:docMk/>
            <pc:sldMk cId="2750365978" sldId="609"/>
            <ac:spMk id="20" creationId="{8DC19ECF-498D-50AD-90B6-3B5586A64E5C}"/>
          </ac:spMkLst>
        </pc:spChg>
      </pc:sldChg>
      <pc:sldChg chg="addSp delSp modSp add mod ord">
        <pc:chgData name="Loc Huynh" userId="80c0383e323bd6ea" providerId="LiveId" clId="{FD79CD0E-D02C-3D49-B470-F894EA8DA155}" dt="2023-10-23T05:56:25.987" v="2373" actId="20578"/>
        <pc:sldMkLst>
          <pc:docMk/>
          <pc:sldMk cId="947086083" sldId="610"/>
        </pc:sldMkLst>
        <pc:spChg chg="mod">
          <ac:chgData name="Loc Huynh" userId="80c0383e323bd6ea" providerId="LiveId" clId="{FD79CD0E-D02C-3D49-B470-F894EA8DA155}" dt="2023-10-23T04:34:31.989" v="2013" actId="20577"/>
          <ac:spMkLst>
            <pc:docMk/>
            <pc:sldMk cId="947086083" sldId="610"/>
            <ac:spMk id="2" creationId="{14FB75EB-42E3-C744-9CAF-7D2DB53CDAC0}"/>
          </ac:spMkLst>
        </pc:spChg>
        <pc:spChg chg="add mod">
          <ac:chgData name="Loc Huynh" userId="80c0383e323bd6ea" providerId="LiveId" clId="{FD79CD0E-D02C-3D49-B470-F894EA8DA155}" dt="2023-10-23T04:40:26.149" v="2295" actId="1076"/>
          <ac:spMkLst>
            <pc:docMk/>
            <pc:sldMk cId="947086083" sldId="610"/>
            <ac:spMk id="3" creationId="{D2DF33F1-0E8C-CB23-E0B5-80E4B85773A7}"/>
          </ac:spMkLst>
        </pc:spChg>
        <pc:spChg chg="mod">
          <ac:chgData name="Loc Huynh" userId="80c0383e323bd6ea" providerId="LiveId" clId="{FD79CD0E-D02C-3D49-B470-F894EA8DA155}" dt="2023-10-23T04:35:19.740" v="2086" actId="20577"/>
          <ac:spMkLst>
            <pc:docMk/>
            <pc:sldMk cId="947086083" sldId="610"/>
            <ac:spMk id="5" creationId="{687A5F66-F97E-07FD-24D4-070CDD0263A2}"/>
          </ac:spMkLst>
        </pc:spChg>
        <pc:spChg chg="del mod">
          <ac:chgData name="Loc Huynh" userId="80c0383e323bd6ea" providerId="LiveId" clId="{FD79CD0E-D02C-3D49-B470-F894EA8DA155}" dt="2023-10-23T04:37:34.265" v="2130" actId="478"/>
          <ac:spMkLst>
            <pc:docMk/>
            <pc:sldMk cId="947086083" sldId="610"/>
            <ac:spMk id="6" creationId="{37AAECBE-76F6-954A-9AD9-C6FD0051BEAC}"/>
          </ac:spMkLst>
        </pc:spChg>
      </pc:sldChg>
      <pc:sldChg chg="addSp modSp add mod">
        <pc:chgData name="Loc Huynh" userId="80c0383e323bd6ea" providerId="LiveId" clId="{FD79CD0E-D02C-3D49-B470-F894EA8DA155}" dt="2023-10-23T06:07:35.114" v="2589" actId="20577"/>
        <pc:sldMkLst>
          <pc:docMk/>
          <pc:sldMk cId="2525660997" sldId="611"/>
        </pc:sldMkLst>
        <pc:spChg chg="mod">
          <ac:chgData name="Loc Huynh" userId="80c0383e323bd6ea" providerId="LiveId" clId="{FD79CD0E-D02C-3D49-B470-F894EA8DA155}" dt="2023-10-23T06:07:35.114" v="2589" actId="20577"/>
          <ac:spMkLst>
            <pc:docMk/>
            <pc:sldMk cId="2525660997" sldId="611"/>
            <ac:spMk id="2" creationId="{00000000-0000-0000-0000-000000000000}"/>
          </ac:spMkLst>
        </pc:spChg>
        <pc:graphicFrameChg chg="add mod modGraphic">
          <ac:chgData name="Loc Huynh" userId="80c0383e323bd6ea" providerId="LiveId" clId="{FD79CD0E-D02C-3D49-B470-F894EA8DA155}" dt="2023-10-23T06:00:22.036" v="2529" actId="1076"/>
          <ac:graphicFrameMkLst>
            <pc:docMk/>
            <pc:sldMk cId="2525660997" sldId="611"/>
            <ac:graphicFrameMk id="6" creationId="{76965051-D7C0-9419-A857-9EC2109B9E96}"/>
          </ac:graphicFrameMkLst>
        </pc:graphicFrameChg>
        <pc:graphicFrameChg chg="add mod modGraphic">
          <ac:chgData name="Loc Huynh" userId="80c0383e323bd6ea" providerId="LiveId" clId="{FD79CD0E-D02C-3D49-B470-F894EA8DA155}" dt="2023-10-23T06:00:27.915" v="2531" actId="1076"/>
          <ac:graphicFrameMkLst>
            <pc:docMk/>
            <pc:sldMk cId="2525660997" sldId="611"/>
            <ac:graphicFrameMk id="7" creationId="{2B1466AA-FA94-4123-9A30-E2C0183ADD35}"/>
          </ac:graphicFrameMkLst>
        </pc:graphicFrameChg>
      </pc:sldChg>
      <pc:sldChg chg="modSp add mod">
        <pc:chgData name="Loc Huynh" userId="80c0383e323bd6ea" providerId="LiveId" clId="{FD79CD0E-D02C-3D49-B470-F894EA8DA155}" dt="2023-10-23T06:10:58.338" v="2790" actId="20577"/>
        <pc:sldMkLst>
          <pc:docMk/>
          <pc:sldMk cId="2547919977" sldId="612"/>
        </pc:sldMkLst>
        <pc:spChg chg="mod">
          <ac:chgData name="Loc Huynh" userId="80c0383e323bd6ea" providerId="LiveId" clId="{FD79CD0E-D02C-3D49-B470-F894EA8DA155}" dt="2023-10-23T06:10:58.338" v="2790" actId="20577"/>
          <ac:spMkLst>
            <pc:docMk/>
            <pc:sldMk cId="2547919977" sldId="612"/>
            <ac:spMk id="10" creationId="{7953ABD5-A8EB-D044-B4BB-434D970AAAF6}"/>
          </ac:spMkLst>
        </pc:spChg>
      </pc:sldChg>
      <pc:sldChg chg="modSp add mod">
        <pc:chgData name="Loc Huynh" userId="80c0383e323bd6ea" providerId="LiveId" clId="{FD79CD0E-D02C-3D49-B470-F894EA8DA155}" dt="2023-10-23T06:24:16.127" v="3084" actId="20577"/>
        <pc:sldMkLst>
          <pc:docMk/>
          <pc:sldMk cId="1053071390" sldId="613"/>
        </pc:sldMkLst>
        <pc:spChg chg="mod">
          <ac:chgData name="Loc Huynh" userId="80c0383e323bd6ea" providerId="LiveId" clId="{FD79CD0E-D02C-3D49-B470-F894EA8DA155}" dt="2023-10-23T06:24:16.127" v="3084" actId="20577"/>
          <ac:spMkLst>
            <pc:docMk/>
            <pc:sldMk cId="1053071390" sldId="613"/>
            <ac:spMk id="6" creationId="{8F3982F5-B5DB-16DF-360F-D0B9E32C8EBC}"/>
          </ac:spMkLst>
        </pc:spChg>
      </pc:sldChg>
      <pc:sldChg chg="addSp modSp add mod">
        <pc:chgData name="Loc Huynh" userId="80c0383e323bd6ea" providerId="LiveId" clId="{FD79CD0E-D02C-3D49-B470-F894EA8DA155}" dt="2023-10-23T06:29:16.442" v="3265" actId="1076"/>
        <pc:sldMkLst>
          <pc:docMk/>
          <pc:sldMk cId="3069320292" sldId="614"/>
        </pc:sldMkLst>
        <pc:spChg chg="add mod">
          <ac:chgData name="Loc Huynh" userId="80c0383e323bd6ea" providerId="LiveId" clId="{FD79CD0E-D02C-3D49-B470-F894EA8DA155}" dt="2023-10-23T06:29:01.037" v="3262" actId="1076"/>
          <ac:spMkLst>
            <pc:docMk/>
            <pc:sldMk cId="3069320292" sldId="614"/>
            <ac:spMk id="3" creationId="{E2EA53D1-4686-7FA0-352D-072112788ADC}"/>
          </ac:spMkLst>
        </pc:spChg>
        <pc:spChg chg="mod">
          <ac:chgData name="Loc Huynh" userId="80c0383e323bd6ea" providerId="LiveId" clId="{FD79CD0E-D02C-3D49-B470-F894EA8DA155}" dt="2023-10-23T06:29:09.361" v="3264" actId="20577"/>
          <ac:spMkLst>
            <pc:docMk/>
            <pc:sldMk cId="3069320292" sldId="614"/>
            <ac:spMk id="6" creationId="{8F3982F5-B5DB-16DF-360F-D0B9E32C8EBC}"/>
          </ac:spMkLst>
        </pc:spChg>
        <pc:spChg chg="add mod">
          <ac:chgData name="Loc Huynh" userId="80c0383e323bd6ea" providerId="LiveId" clId="{FD79CD0E-D02C-3D49-B470-F894EA8DA155}" dt="2023-10-23T06:29:16.442" v="3265" actId="1076"/>
          <ac:spMkLst>
            <pc:docMk/>
            <pc:sldMk cId="3069320292" sldId="614"/>
            <ac:spMk id="7" creationId="{462A5113-4496-BDC9-A02B-FA8512748107}"/>
          </ac:spMkLst>
        </pc:spChg>
      </pc:sldChg>
      <pc:sldChg chg="modSp add del mod">
        <pc:chgData name="Loc Huynh" userId="80c0383e323bd6ea" providerId="LiveId" clId="{FD79CD0E-D02C-3D49-B470-F894EA8DA155}" dt="2023-10-23T06:33:04.318" v="3311" actId="2696"/>
        <pc:sldMkLst>
          <pc:docMk/>
          <pc:sldMk cId="2360143286" sldId="615"/>
        </pc:sldMkLst>
        <pc:spChg chg="mod">
          <ac:chgData name="Loc Huynh" userId="80c0383e323bd6ea" providerId="LiveId" clId="{FD79CD0E-D02C-3D49-B470-F894EA8DA155}" dt="2023-10-23T06:32:33.800" v="3310" actId="20577"/>
          <ac:spMkLst>
            <pc:docMk/>
            <pc:sldMk cId="2360143286" sldId="615"/>
            <ac:spMk id="10" creationId="{7953ABD5-A8EB-D044-B4BB-434D970AAAF6}"/>
          </ac:spMkLst>
        </pc:spChg>
      </pc:sldChg>
      <pc:sldChg chg="modSp add mod">
        <pc:chgData name="Loc Huynh" userId="80c0383e323bd6ea" providerId="LiveId" clId="{FD79CD0E-D02C-3D49-B470-F894EA8DA155}" dt="2023-10-23T06:43:56.930" v="3469" actId="20577"/>
        <pc:sldMkLst>
          <pc:docMk/>
          <pc:sldMk cId="2629347880" sldId="615"/>
        </pc:sldMkLst>
        <pc:spChg chg="mod">
          <ac:chgData name="Loc Huynh" userId="80c0383e323bd6ea" providerId="LiveId" clId="{FD79CD0E-D02C-3D49-B470-F894EA8DA155}" dt="2023-10-23T06:43:56.930" v="3469" actId="20577"/>
          <ac:spMkLst>
            <pc:docMk/>
            <pc:sldMk cId="2629347880" sldId="615"/>
            <ac:spMk id="6" creationId="{8F3982F5-B5DB-16DF-360F-D0B9E32C8EBC}"/>
          </ac:spMkLst>
        </pc:spChg>
      </pc:sldChg>
      <pc:sldChg chg="modSp add mod">
        <pc:chgData name="Loc Huynh" userId="80c0383e323bd6ea" providerId="LiveId" clId="{FD79CD0E-D02C-3D49-B470-F894EA8DA155}" dt="2023-10-23T06:44:31.043" v="3493" actId="20577"/>
        <pc:sldMkLst>
          <pc:docMk/>
          <pc:sldMk cId="4135447715" sldId="616"/>
        </pc:sldMkLst>
        <pc:spChg chg="mod">
          <ac:chgData name="Loc Huynh" userId="80c0383e323bd6ea" providerId="LiveId" clId="{FD79CD0E-D02C-3D49-B470-F894EA8DA155}" dt="2023-10-23T06:44:31.043" v="3493" actId="20577"/>
          <ac:spMkLst>
            <pc:docMk/>
            <pc:sldMk cId="4135447715" sldId="616"/>
            <ac:spMk id="6" creationId="{8F3982F5-B5DB-16DF-360F-D0B9E32C8EBC}"/>
          </ac:spMkLst>
        </pc:spChg>
      </pc:sldChg>
      <pc:sldMasterChg chg="delSldLayout">
        <pc:chgData name="Loc Huynh" userId="80c0383e323bd6ea" providerId="LiveId" clId="{FD79CD0E-D02C-3D49-B470-F894EA8DA155}" dt="2023-10-23T02:22:48.946" v="113" actId="2696"/>
        <pc:sldMasterMkLst>
          <pc:docMk/>
          <pc:sldMasterMk cId="3606943067" sldId="2147483660"/>
        </pc:sldMasterMkLst>
        <pc:sldLayoutChg chg="del">
          <pc:chgData name="Loc Huynh" userId="80c0383e323bd6ea" providerId="LiveId" clId="{FD79CD0E-D02C-3D49-B470-F894EA8DA155}" dt="2023-10-23T02:22:46.461" v="111" actId="2696"/>
          <pc:sldLayoutMkLst>
            <pc:docMk/>
            <pc:sldMasterMk cId="3606943067" sldId="2147483660"/>
            <pc:sldLayoutMk cId="2483421487" sldId="2147483668"/>
          </pc:sldLayoutMkLst>
        </pc:sldLayoutChg>
        <pc:sldLayoutChg chg="del">
          <pc:chgData name="Loc Huynh" userId="80c0383e323bd6ea" providerId="LiveId" clId="{FD79CD0E-D02C-3D49-B470-F894EA8DA155}" dt="2023-10-23T02:22:47.463" v="112" actId="2696"/>
          <pc:sldLayoutMkLst>
            <pc:docMk/>
            <pc:sldMasterMk cId="3606943067" sldId="2147483660"/>
            <pc:sldLayoutMk cId="3217974992" sldId="2147483669"/>
          </pc:sldLayoutMkLst>
        </pc:sldLayoutChg>
        <pc:sldLayoutChg chg="del">
          <pc:chgData name="Loc Huynh" userId="80c0383e323bd6ea" providerId="LiveId" clId="{FD79CD0E-D02C-3D49-B470-F894EA8DA155}" dt="2023-10-23T02:22:48.946" v="113" actId="2696"/>
          <pc:sldLayoutMkLst>
            <pc:docMk/>
            <pc:sldMasterMk cId="3606943067" sldId="2147483660"/>
            <pc:sldLayoutMk cId="682109552" sldId="2147483670"/>
          </pc:sldLayoutMkLst>
        </pc:sldLayoutChg>
      </pc:sldMasterChg>
    </pc:docChg>
  </pc:docChgLst>
  <pc:docChgLst>
    <pc:chgData name="Loc Huynh" userId="80c0383e323bd6ea" providerId="LiveId" clId="{4DFA6660-570B-D04C-88B2-C932613AD3F9}"/>
    <pc:docChg chg="undo custSel addSld delSld modSld sldOrd">
      <pc:chgData name="Loc Huynh" userId="80c0383e323bd6ea" providerId="LiveId" clId="{4DFA6660-570B-D04C-88B2-C932613AD3F9}" dt="2023-10-17T04:23:55.519" v="11413" actId="14100"/>
      <pc:docMkLst>
        <pc:docMk/>
      </pc:docMkLst>
      <pc:sldChg chg="modSp add del mod">
        <pc:chgData name="Loc Huynh" userId="80c0383e323bd6ea" providerId="LiveId" clId="{4DFA6660-570B-D04C-88B2-C932613AD3F9}" dt="2023-10-10T06:57:05.957" v="218" actId="2696"/>
        <pc:sldMkLst>
          <pc:docMk/>
          <pc:sldMk cId="1841662302" sldId="300"/>
        </pc:sldMkLst>
        <pc:spChg chg="mod">
          <ac:chgData name="Loc Huynh" userId="80c0383e323bd6ea" providerId="LiveId" clId="{4DFA6660-570B-D04C-88B2-C932613AD3F9}" dt="2023-10-10T06:20:55.883" v="51" actId="27636"/>
          <ac:spMkLst>
            <pc:docMk/>
            <pc:sldMk cId="1841662302" sldId="300"/>
            <ac:spMk id="2" creationId="{707B5CBE-3939-F54D-A22C-69B71CE11473}"/>
          </ac:spMkLst>
        </pc:spChg>
      </pc:sldChg>
      <pc:sldChg chg="modSp mod">
        <pc:chgData name="Loc Huynh" userId="80c0383e323bd6ea" providerId="LiveId" clId="{4DFA6660-570B-D04C-88B2-C932613AD3F9}" dt="2023-10-17T04:18:49.789" v="11360" actId="20577"/>
        <pc:sldMkLst>
          <pc:docMk/>
          <pc:sldMk cId="1614817535" sldId="304"/>
        </pc:sldMkLst>
        <pc:spChg chg="mod">
          <ac:chgData name="Loc Huynh" userId="80c0383e323bd6ea" providerId="LiveId" clId="{4DFA6660-570B-D04C-88B2-C932613AD3F9}" dt="2023-10-17T04:18:49.789" v="11360" actId="20577"/>
          <ac:spMkLst>
            <pc:docMk/>
            <pc:sldMk cId="1614817535" sldId="304"/>
            <ac:spMk id="3" creationId="{F68C27CE-6A1E-0840-BC2F-D1738F041307}"/>
          </ac:spMkLst>
        </pc:spChg>
      </pc:sldChg>
      <pc:sldChg chg="modSp add mod">
        <pc:chgData name="Loc Huynh" userId="80c0383e323bd6ea" providerId="LiveId" clId="{4DFA6660-570B-D04C-88B2-C932613AD3F9}" dt="2023-10-11T07:45:42.658" v="3359" actId="207"/>
        <pc:sldMkLst>
          <pc:docMk/>
          <pc:sldMk cId="3545551581" sldId="325"/>
        </pc:sldMkLst>
        <pc:spChg chg="mod">
          <ac:chgData name="Loc Huynh" userId="80c0383e323bd6ea" providerId="LiveId" clId="{4DFA6660-570B-D04C-88B2-C932613AD3F9}" dt="2023-10-11T07:45:42.658" v="3359" actId="207"/>
          <ac:spMkLst>
            <pc:docMk/>
            <pc:sldMk cId="3545551581" sldId="325"/>
            <ac:spMk id="2" creationId="{00000000-0000-0000-0000-000000000000}"/>
          </ac:spMkLst>
        </pc:spChg>
        <pc:spChg chg="mod">
          <ac:chgData name="Loc Huynh" userId="80c0383e323bd6ea" providerId="LiveId" clId="{4DFA6660-570B-D04C-88B2-C932613AD3F9}" dt="2023-10-11T07:35:52.702" v="2719" actId="20577"/>
          <ac:spMkLst>
            <pc:docMk/>
            <pc:sldMk cId="3545551581" sldId="325"/>
            <ac:spMk id="3" creationId="{00000000-0000-0000-0000-000000000000}"/>
          </ac:spMkLst>
        </pc:spChg>
      </pc:sldChg>
      <pc:sldChg chg="modSp add del mod">
        <pc:chgData name="Loc Huynh" userId="80c0383e323bd6ea" providerId="LiveId" clId="{4DFA6660-570B-D04C-88B2-C932613AD3F9}" dt="2023-10-10T07:23:04.257" v="333" actId="2696"/>
        <pc:sldMkLst>
          <pc:docMk/>
          <pc:sldMk cId="2538837064" sldId="385"/>
        </pc:sldMkLst>
        <pc:spChg chg="mod">
          <ac:chgData name="Loc Huynh" userId="80c0383e323bd6ea" providerId="LiveId" clId="{4DFA6660-570B-D04C-88B2-C932613AD3F9}" dt="2023-10-10T06:20:55.781" v="50" actId="27636"/>
          <ac:spMkLst>
            <pc:docMk/>
            <pc:sldMk cId="2538837064" sldId="385"/>
            <ac:spMk id="2" creationId="{B47FBB48-7296-B043-B166-77771F65499C}"/>
          </ac:spMkLst>
        </pc:spChg>
      </pc:sldChg>
      <pc:sldChg chg="add del">
        <pc:chgData name="Loc Huynh" userId="80c0383e323bd6ea" providerId="LiveId" clId="{4DFA6660-570B-D04C-88B2-C932613AD3F9}" dt="2023-10-10T07:23:00.775" v="331" actId="2696"/>
        <pc:sldMkLst>
          <pc:docMk/>
          <pc:sldMk cId="2590096522" sldId="386"/>
        </pc:sldMkLst>
      </pc:sldChg>
      <pc:sldChg chg="modSp mod modNotesTx">
        <pc:chgData name="Loc Huynh" userId="80c0383e323bd6ea" providerId="LiveId" clId="{4DFA6660-570B-D04C-88B2-C932613AD3F9}" dt="2023-10-17T01:32:30.769" v="8308" actId="20577"/>
        <pc:sldMkLst>
          <pc:docMk/>
          <pc:sldMk cId="4095758079" sldId="393"/>
        </pc:sldMkLst>
        <pc:spChg chg="mod">
          <ac:chgData name="Loc Huynh" userId="80c0383e323bd6ea" providerId="LiveId" clId="{4DFA6660-570B-D04C-88B2-C932613AD3F9}" dt="2023-10-10T06:21:11.219" v="116" actId="20577"/>
          <ac:spMkLst>
            <pc:docMk/>
            <pc:sldMk cId="4095758079" sldId="393"/>
            <ac:spMk id="2" creationId="{00000000-0000-0000-0000-000000000000}"/>
          </ac:spMkLst>
        </pc:spChg>
      </pc:sldChg>
      <pc:sldChg chg="add del">
        <pc:chgData name="Loc Huynh" userId="80c0383e323bd6ea" providerId="LiveId" clId="{4DFA6660-570B-D04C-88B2-C932613AD3F9}" dt="2023-10-10T06:21:00.678" v="81" actId="2696"/>
        <pc:sldMkLst>
          <pc:docMk/>
          <pc:sldMk cId="0" sldId="471"/>
        </pc:sldMkLst>
      </pc:sldChg>
      <pc:sldChg chg="addSp delSp modSp add mod delAnim modAnim chgLayout">
        <pc:chgData name="Loc Huynh" userId="80c0383e323bd6ea" providerId="LiveId" clId="{4DFA6660-570B-D04C-88B2-C932613AD3F9}" dt="2023-10-10T08:51:48.580" v="862"/>
        <pc:sldMkLst>
          <pc:docMk/>
          <pc:sldMk cId="989988788" sldId="473"/>
        </pc:sldMkLst>
        <pc:spChg chg="mod ord">
          <ac:chgData name="Loc Huynh" userId="80c0383e323bd6ea" providerId="LiveId" clId="{4DFA6660-570B-D04C-88B2-C932613AD3F9}" dt="2023-10-10T08:51:48.580" v="862"/>
          <ac:spMkLst>
            <pc:docMk/>
            <pc:sldMk cId="989988788" sldId="473"/>
            <ac:spMk id="2" creationId="{636479E2-C0D6-904F-B5C5-2271728A96C3}"/>
          </ac:spMkLst>
        </pc:spChg>
        <pc:spChg chg="mod ord">
          <ac:chgData name="Loc Huynh" userId="80c0383e323bd6ea" providerId="LiveId" clId="{4DFA6660-570B-D04C-88B2-C932613AD3F9}" dt="2023-10-10T08:10:03.269" v="681" actId="20577"/>
          <ac:spMkLst>
            <pc:docMk/>
            <pc:sldMk cId="989988788" sldId="473"/>
            <ac:spMk id="3" creationId="{C0C21A69-FB3A-5848-81E0-17A1514E605F}"/>
          </ac:spMkLst>
        </pc:spChg>
        <pc:spChg chg="mod ord">
          <ac:chgData name="Loc Huynh" userId="80c0383e323bd6ea" providerId="LiveId" clId="{4DFA6660-570B-D04C-88B2-C932613AD3F9}" dt="2023-10-10T06:58:57.498" v="245" actId="700"/>
          <ac:spMkLst>
            <pc:docMk/>
            <pc:sldMk cId="989988788" sldId="473"/>
            <ac:spMk id="4" creationId="{961813DB-F3F2-A844-9A22-9324D7622836}"/>
          </ac:spMkLst>
        </pc:spChg>
        <pc:spChg chg="mod ord">
          <ac:chgData name="Loc Huynh" userId="80c0383e323bd6ea" providerId="LiveId" clId="{4DFA6660-570B-D04C-88B2-C932613AD3F9}" dt="2023-10-10T06:58:57.498" v="245" actId="700"/>
          <ac:spMkLst>
            <pc:docMk/>
            <pc:sldMk cId="989988788" sldId="473"/>
            <ac:spMk id="5" creationId="{A3B7485D-852F-5C4E-BA89-EE06ECEAE594}"/>
          </ac:spMkLst>
        </pc:spChg>
        <pc:spChg chg="del">
          <ac:chgData name="Loc Huynh" userId="80c0383e323bd6ea" providerId="LiveId" clId="{4DFA6660-570B-D04C-88B2-C932613AD3F9}" dt="2023-10-10T07:46:55.418" v="492" actId="478"/>
          <ac:spMkLst>
            <pc:docMk/>
            <pc:sldMk cId="989988788" sldId="473"/>
            <ac:spMk id="12" creationId="{4FCF6A7F-70C8-7542-A94B-B4B46FF04462}"/>
          </ac:spMkLst>
        </pc:spChg>
        <pc:spChg chg="del">
          <ac:chgData name="Loc Huynh" userId="80c0383e323bd6ea" providerId="LiveId" clId="{4DFA6660-570B-D04C-88B2-C932613AD3F9}" dt="2023-10-10T07:46:53.607" v="491" actId="478"/>
          <ac:spMkLst>
            <pc:docMk/>
            <pc:sldMk cId="989988788" sldId="473"/>
            <ac:spMk id="41" creationId="{B1D62F15-C26F-5444-89D0-544192A4DD6C}"/>
          </ac:spMkLst>
        </pc:spChg>
        <pc:spChg chg="del">
          <ac:chgData name="Loc Huynh" userId="80c0383e323bd6ea" providerId="LiveId" clId="{4DFA6660-570B-D04C-88B2-C932613AD3F9}" dt="2023-10-10T07:46:53.607" v="491" actId="478"/>
          <ac:spMkLst>
            <pc:docMk/>
            <pc:sldMk cId="989988788" sldId="473"/>
            <ac:spMk id="42" creationId="{6C8107EE-D8B6-F843-AC4A-11F2C53C4AB6}"/>
          </ac:spMkLst>
        </pc:spChg>
        <pc:graphicFrameChg chg="add mod modGraphic">
          <ac:chgData name="Loc Huynh" userId="80c0383e323bd6ea" providerId="LiveId" clId="{4DFA6660-570B-D04C-88B2-C932613AD3F9}" dt="2023-10-10T08:08:11.545" v="655" actId="1076"/>
          <ac:graphicFrameMkLst>
            <pc:docMk/>
            <pc:sldMk cId="989988788" sldId="473"/>
            <ac:graphicFrameMk id="6" creationId="{0E61788E-35DD-7DA7-D5EC-0F51A1EF4564}"/>
          </ac:graphicFrameMkLst>
        </pc:graphicFrameChg>
        <pc:graphicFrameChg chg="add del mod modGraphic">
          <ac:chgData name="Loc Huynh" userId="80c0383e323bd6ea" providerId="LiveId" clId="{4DFA6660-570B-D04C-88B2-C932613AD3F9}" dt="2023-10-10T08:08:21.656" v="657" actId="1076"/>
          <ac:graphicFrameMkLst>
            <pc:docMk/>
            <pc:sldMk cId="989988788" sldId="473"/>
            <ac:graphicFrameMk id="7" creationId="{0B4DBA07-6430-5771-4725-4FD857E94EFA}"/>
          </ac:graphicFrameMkLst>
        </pc:graphicFrameChg>
        <pc:graphicFrameChg chg="add mod">
          <ac:chgData name="Loc Huynh" userId="80c0383e323bd6ea" providerId="LiveId" clId="{4DFA6660-570B-D04C-88B2-C932613AD3F9}" dt="2023-10-10T08:09:39.569" v="672" actId="1076"/>
          <ac:graphicFrameMkLst>
            <pc:docMk/>
            <pc:sldMk cId="989988788" sldId="473"/>
            <ac:graphicFrameMk id="8" creationId="{49810958-4731-6263-4082-A27EEA1820B3}"/>
          </ac:graphicFrameMkLst>
        </pc:graphicFrameChg>
        <pc:graphicFrameChg chg="add mod">
          <ac:chgData name="Loc Huynh" userId="80c0383e323bd6ea" providerId="LiveId" clId="{4DFA6660-570B-D04C-88B2-C932613AD3F9}" dt="2023-10-10T08:09:39.569" v="672" actId="1076"/>
          <ac:graphicFrameMkLst>
            <pc:docMk/>
            <pc:sldMk cId="989988788" sldId="473"/>
            <ac:graphicFrameMk id="9" creationId="{057132C7-4EDB-E14E-9FB9-445A45FD12B5}"/>
          </ac:graphicFrameMkLst>
        </pc:graphicFrameChg>
        <pc:graphicFrameChg chg="del">
          <ac:chgData name="Loc Huynh" userId="80c0383e323bd6ea" providerId="LiveId" clId="{4DFA6660-570B-D04C-88B2-C932613AD3F9}" dt="2023-10-10T07:46:53.607" v="491" actId="478"/>
          <ac:graphicFrameMkLst>
            <pc:docMk/>
            <pc:sldMk cId="989988788" sldId="473"/>
            <ac:graphicFrameMk id="10" creationId="{F2026D02-DB6C-0B48-9F8E-D8B7AA555219}"/>
          </ac:graphicFrameMkLst>
        </pc:graphicFrameChg>
        <pc:graphicFrameChg chg="add mod modGraphic">
          <ac:chgData name="Loc Huynh" userId="80c0383e323bd6ea" providerId="LiveId" clId="{4DFA6660-570B-D04C-88B2-C932613AD3F9}" dt="2023-10-10T08:09:58.298" v="679" actId="1036"/>
          <ac:graphicFrameMkLst>
            <pc:docMk/>
            <pc:sldMk cId="989988788" sldId="473"/>
            <ac:graphicFrameMk id="11" creationId="{0F4BC9C3-9884-B089-0078-94AE7ACE9E1E}"/>
          </ac:graphicFrameMkLst>
        </pc:graphicFrameChg>
        <pc:graphicFrameChg chg="add mod modGraphic">
          <ac:chgData name="Loc Huynh" userId="80c0383e323bd6ea" providerId="LiveId" clId="{4DFA6660-570B-D04C-88B2-C932613AD3F9}" dt="2023-10-10T08:26:49.288" v="714" actId="1076"/>
          <ac:graphicFrameMkLst>
            <pc:docMk/>
            <pc:sldMk cId="989988788" sldId="473"/>
            <ac:graphicFrameMk id="18" creationId="{D4418367-4D83-31BD-FBD1-96D0D6380206}"/>
          </ac:graphicFrameMkLst>
        </pc:graphicFrameChg>
        <pc:cxnChg chg="add mod">
          <ac:chgData name="Loc Huynh" userId="80c0383e323bd6ea" providerId="LiveId" clId="{4DFA6660-570B-D04C-88B2-C932613AD3F9}" dt="2023-10-10T08:09:39.569" v="672" actId="1076"/>
          <ac:cxnSpMkLst>
            <pc:docMk/>
            <pc:sldMk cId="989988788" sldId="473"/>
            <ac:cxnSpMk id="14" creationId="{E813F704-A108-280F-6BFD-5E6381465F4F}"/>
          </ac:cxnSpMkLst>
        </pc:cxnChg>
        <pc:cxnChg chg="add mod">
          <ac:chgData name="Loc Huynh" userId="80c0383e323bd6ea" providerId="LiveId" clId="{4DFA6660-570B-D04C-88B2-C932613AD3F9}" dt="2023-10-10T08:09:39.569" v="672" actId="1076"/>
          <ac:cxnSpMkLst>
            <pc:docMk/>
            <pc:sldMk cId="989988788" sldId="473"/>
            <ac:cxnSpMk id="15" creationId="{E122238E-C880-CAB3-AA10-8F0EDCDECA71}"/>
          </ac:cxnSpMkLst>
        </pc:cxnChg>
        <pc:cxnChg chg="add mod">
          <ac:chgData name="Loc Huynh" userId="80c0383e323bd6ea" providerId="LiveId" clId="{4DFA6660-570B-D04C-88B2-C932613AD3F9}" dt="2023-10-10T08:09:39.569" v="672" actId="1076"/>
          <ac:cxnSpMkLst>
            <pc:docMk/>
            <pc:sldMk cId="989988788" sldId="473"/>
            <ac:cxnSpMk id="16" creationId="{C0E61E3D-3309-867D-D5A3-B89CBD3040D6}"/>
          </ac:cxnSpMkLst>
        </pc:cxnChg>
        <pc:cxnChg chg="add del mod">
          <ac:chgData name="Loc Huynh" userId="80c0383e323bd6ea" providerId="LiveId" clId="{4DFA6660-570B-D04C-88B2-C932613AD3F9}" dt="2023-10-10T08:08:48.926" v="663" actId="478"/>
          <ac:cxnSpMkLst>
            <pc:docMk/>
            <pc:sldMk cId="989988788" sldId="473"/>
            <ac:cxnSpMk id="17" creationId="{A30CD3CD-D89D-C5BD-0BB5-2EFDB12B7F79}"/>
          </ac:cxnSpMkLst>
        </pc:cxnChg>
        <pc:cxnChg chg="del mod">
          <ac:chgData name="Loc Huynh" userId="80c0383e323bd6ea" providerId="LiveId" clId="{4DFA6660-570B-D04C-88B2-C932613AD3F9}" dt="2023-10-10T07:46:53.607" v="491" actId="478"/>
          <ac:cxnSpMkLst>
            <pc:docMk/>
            <pc:sldMk cId="989988788" sldId="473"/>
            <ac:cxnSpMk id="29" creationId="{B3AA4C92-B0FB-7A4D-881A-BF96CBEA46CA}"/>
          </ac:cxnSpMkLst>
        </pc:cxnChg>
      </pc:sldChg>
      <pc:sldChg chg="modSp add mod">
        <pc:chgData name="Loc Huynh" userId="80c0383e323bd6ea" providerId="LiveId" clId="{4DFA6660-570B-D04C-88B2-C932613AD3F9}" dt="2023-10-10T08:51:44.047" v="861" actId="20577"/>
        <pc:sldMkLst>
          <pc:docMk/>
          <pc:sldMk cId="603624601" sldId="490"/>
        </pc:sldMkLst>
        <pc:spChg chg="mod">
          <ac:chgData name="Loc Huynh" userId="80c0383e323bd6ea" providerId="LiveId" clId="{4DFA6660-570B-D04C-88B2-C932613AD3F9}" dt="2023-10-10T08:51:44.047" v="861" actId="20577"/>
          <ac:spMkLst>
            <pc:docMk/>
            <pc:sldMk cId="603624601" sldId="490"/>
            <ac:spMk id="2" creationId="{1C111DD4-D6F5-0741-8C18-D64693B57757}"/>
          </ac:spMkLst>
        </pc:spChg>
        <pc:spChg chg="mod">
          <ac:chgData name="Loc Huynh" userId="80c0383e323bd6ea" providerId="LiveId" clId="{4DFA6660-570B-D04C-88B2-C932613AD3F9}" dt="2023-10-10T07:26:12.738" v="360" actId="207"/>
          <ac:spMkLst>
            <pc:docMk/>
            <pc:sldMk cId="603624601" sldId="490"/>
            <ac:spMk id="3" creationId="{7F7DFE1E-8A2D-6145-BBE1-74889E55A8BD}"/>
          </ac:spMkLst>
        </pc:spChg>
        <pc:spChg chg="mod">
          <ac:chgData name="Loc Huynh" userId="80c0383e323bd6ea" providerId="LiveId" clId="{4DFA6660-570B-D04C-88B2-C932613AD3F9}" dt="2023-10-10T07:06:45.467" v="314" actId="108"/>
          <ac:spMkLst>
            <pc:docMk/>
            <pc:sldMk cId="603624601" sldId="490"/>
            <ac:spMk id="27" creationId="{1E2D6E77-77BF-3847-A05B-2C5AEF2B23B8}"/>
          </ac:spMkLst>
        </pc:spChg>
        <pc:spChg chg="mod">
          <ac:chgData name="Loc Huynh" userId="80c0383e323bd6ea" providerId="LiveId" clId="{4DFA6660-570B-D04C-88B2-C932613AD3F9}" dt="2023-10-10T07:07:22.679" v="322" actId="14100"/>
          <ac:spMkLst>
            <pc:docMk/>
            <pc:sldMk cId="603624601" sldId="490"/>
            <ac:spMk id="30" creationId="{049A18B4-E692-8046-A715-0C3D5AA5F6DE}"/>
          </ac:spMkLst>
        </pc:spChg>
        <pc:picChg chg="mod">
          <ac:chgData name="Loc Huynh" userId="80c0383e323bd6ea" providerId="LiveId" clId="{4DFA6660-570B-D04C-88B2-C932613AD3F9}" dt="2023-10-10T07:06:56.533" v="316" actId="1076"/>
          <ac:picMkLst>
            <pc:docMk/>
            <pc:sldMk cId="603624601" sldId="490"/>
            <ac:picMk id="38" creationId="{607A03C8-723C-644B-93E3-57A742D6B618}"/>
          </ac:picMkLst>
        </pc:picChg>
      </pc:sldChg>
      <pc:sldChg chg="modSp mod">
        <pc:chgData name="Loc Huynh" userId="80c0383e323bd6ea" providerId="LiveId" clId="{4DFA6660-570B-D04C-88B2-C932613AD3F9}" dt="2023-10-17T04:14:27.686" v="11328" actId="20577"/>
        <pc:sldMkLst>
          <pc:docMk/>
          <pc:sldMk cId="2539440922" sldId="492"/>
        </pc:sldMkLst>
        <pc:spChg chg="mod">
          <ac:chgData name="Loc Huynh" userId="80c0383e323bd6ea" providerId="LiveId" clId="{4DFA6660-570B-D04C-88B2-C932613AD3F9}" dt="2023-10-17T04:14:27.686" v="11328" actId="2057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4DFA6660-570B-D04C-88B2-C932613AD3F9}" dt="2023-10-17T01:32:01.207" v="8275" actId="20577"/>
          <ac:spMkLst>
            <pc:docMk/>
            <pc:sldMk cId="2539440922" sldId="492"/>
            <ac:spMk id="7" creationId="{0C974B13-B1B8-E148-903B-85C71136A561}"/>
          </ac:spMkLst>
        </pc:spChg>
      </pc:sldChg>
      <pc:sldChg chg="del">
        <pc:chgData name="Loc Huynh" userId="80c0383e323bd6ea" providerId="LiveId" clId="{4DFA6660-570B-D04C-88B2-C932613AD3F9}" dt="2023-10-10T06:20:53.320" v="7" actId="2696"/>
        <pc:sldMkLst>
          <pc:docMk/>
          <pc:sldMk cId="2617154263" sldId="511"/>
        </pc:sldMkLst>
      </pc:sldChg>
      <pc:sldChg chg="del">
        <pc:chgData name="Loc Huynh" userId="80c0383e323bd6ea" providerId="LiveId" clId="{4DFA6660-570B-D04C-88B2-C932613AD3F9}" dt="2023-10-10T06:20:53.414" v="37" actId="2696"/>
        <pc:sldMkLst>
          <pc:docMk/>
          <pc:sldMk cId="2377125062" sldId="513"/>
        </pc:sldMkLst>
      </pc:sldChg>
      <pc:sldChg chg="del">
        <pc:chgData name="Loc Huynh" userId="80c0383e323bd6ea" providerId="LiveId" clId="{4DFA6660-570B-D04C-88B2-C932613AD3F9}" dt="2023-10-10T06:20:53.346" v="14" actId="2696"/>
        <pc:sldMkLst>
          <pc:docMk/>
          <pc:sldMk cId="3891302056" sldId="520"/>
        </pc:sldMkLst>
      </pc:sldChg>
      <pc:sldChg chg="del">
        <pc:chgData name="Loc Huynh" userId="80c0383e323bd6ea" providerId="LiveId" clId="{4DFA6660-570B-D04C-88B2-C932613AD3F9}" dt="2023-10-10T06:20:53.356" v="17" actId="2696"/>
        <pc:sldMkLst>
          <pc:docMk/>
          <pc:sldMk cId="999604520" sldId="523"/>
        </pc:sldMkLst>
      </pc:sldChg>
      <pc:sldChg chg="del">
        <pc:chgData name="Loc Huynh" userId="80c0383e323bd6ea" providerId="LiveId" clId="{4DFA6660-570B-D04C-88B2-C932613AD3F9}" dt="2023-10-10T06:20:53.370" v="21" actId="2696"/>
        <pc:sldMkLst>
          <pc:docMk/>
          <pc:sldMk cId="1372734431" sldId="524"/>
        </pc:sldMkLst>
      </pc:sldChg>
      <pc:sldChg chg="del">
        <pc:chgData name="Loc Huynh" userId="80c0383e323bd6ea" providerId="LiveId" clId="{4DFA6660-570B-D04C-88B2-C932613AD3F9}" dt="2023-10-10T06:20:53.422" v="40" actId="2696"/>
        <pc:sldMkLst>
          <pc:docMk/>
          <pc:sldMk cId="980320550" sldId="525"/>
        </pc:sldMkLst>
      </pc:sldChg>
      <pc:sldChg chg="del">
        <pc:chgData name="Loc Huynh" userId="80c0383e323bd6ea" providerId="LiveId" clId="{4DFA6660-570B-D04C-88B2-C932613AD3F9}" dt="2023-10-10T06:20:53.394" v="29" actId="2696"/>
        <pc:sldMkLst>
          <pc:docMk/>
          <pc:sldMk cId="2662131259" sldId="526"/>
        </pc:sldMkLst>
      </pc:sldChg>
      <pc:sldChg chg="del">
        <pc:chgData name="Loc Huynh" userId="80c0383e323bd6ea" providerId="LiveId" clId="{4DFA6660-570B-D04C-88B2-C932613AD3F9}" dt="2023-10-10T06:20:53.350" v="15" actId="2696"/>
        <pc:sldMkLst>
          <pc:docMk/>
          <pc:sldMk cId="2161480600" sldId="527"/>
        </pc:sldMkLst>
      </pc:sldChg>
      <pc:sldChg chg="del">
        <pc:chgData name="Loc Huynh" userId="80c0383e323bd6ea" providerId="LiveId" clId="{4DFA6660-570B-D04C-88B2-C932613AD3F9}" dt="2023-10-10T06:20:53.409" v="35" actId="2696"/>
        <pc:sldMkLst>
          <pc:docMk/>
          <pc:sldMk cId="2977025325" sldId="531"/>
        </pc:sldMkLst>
      </pc:sldChg>
      <pc:sldChg chg="del">
        <pc:chgData name="Loc Huynh" userId="80c0383e323bd6ea" providerId="LiveId" clId="{4DFA6660-570B-D04C-88B2-C932613AD3F9}" dt="2023-10-10T06:20:53.391" v="28" actId="2696"/>
        <pc:sldMkLst>
          <pc:docMk/>
          <pc:sldMk cId="735003156" sldId="532"/>
        </pc:sldMkLst>
      </pc:sldChg>
      <pc:sldChg chg="del">
        <pc:chgData name="Loc Huynh" userId="80c0383e323bd6ea" providerId="LiveId" clId="{4DFA6660-570B-D04C-88B2-C932613AD3F9}" dt="2023-10-10T06:20:53.331" v="10" actId="2696"/>
        <pc:sldMkLst>
          <pc:docMk/>
          <pc:sldMk cId="385163853" sldId="533"/>
        </pc:sldMkLst>
      </pc:sldChg>
      <pc:sldChg chg="modSp add del mod">
        <pc:chgData name="Loc Huynh" userId="80c0383e323bd6ea" providerId="LiveId" clId="{4DFA6660-570B-D04C-88B2-C932613AD3F9}" dt="2023-10-11T08:10:06.581" v="3850" actId="2696"/>
        <pc:sldMkLst>
          <pc:docMk/>
          <pc:sldMk cId="1351623164" sldId="535"/>
        </pc:sldMkLst>
        <pc:spChg chg="mod">
          <ac:chgData name="Loc Huynh" userId="80c0383e323bd6ea" providerId="LiveId" clId="{4DFA6660-570B-D04C-88B2-C932613AD3F9}" dt="2023-10-10T06:20:57.805" v="69" actId="27636"/>
          <ac:spMkLst>
            <pc:docMk/>
            <pc:sldMk cId="1351623164" sldId="535"/>
            <ac:spMk id="2" creationId="{2E09F558-D333-EE4F-BF8A-DD5A2AF8E8E5}"/>
          </ac:spMkLst>
        </pc:spChg>
      </pc:sldChg>
      <pc:sldChg chg="modSp add mod">
        <pc:chgData name="Loc Huynh" userId="80c0383e323bd6ea" providerId="LiveId" clId="{4DFA6660-570B-D04C-88B2-C932613AD3F9}" dt="2023-10-17T00:41:08.836" v="5139" actId="20577"/>
        <pc:sldMkLst>
          <pc:docMk/>
          <pc:sldMk cId="1409185922" sldId="537"/>
        </pc:sldMkLst>
        <pc:spChg chg="mod">
          <ac:chgData name="Loc Huynh" userId="80c0383e323bd6ea" providerId="LiveId" clId="{4DFA6660-570B-D04C-88B2-C932613AD3F9}" dt="2023-10-11T08:35:19.941" v="4765" actId="20577"/>
          <ac:spMkLst>
            <pc:docMk/>
            <pc:sldMk cId="1409185922" sldId="537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7T00:41:08.836" v="5139" actId="20577"/>
          <ac:spMkLst>
            <pc:docMk/>
            <pc:sldMk cId="1409185922" sldId="537"/>
            <ac:spMk id="3" creationId="{46E931EB-84F8-664B-A670-FCDDEF319EBC}"/>
          </ac:spMkLst>
        </pc:spChg>
        <pc:spChg chg="mod">
          <ac:chgData name="Loc Huynh" userId="80c0383e323bd6ea" providerId="LiveId" clId="{4DFA6660-570B-D04C-88B2-C932613AD3F9}" dt="2023-10-11T08:37:49.256" v="4930" actId="20577"/>
          <ac:spMkLst>
            <pc:docMk/>
            <pc:sldMk cId="1409185922" sldId="537"/>
            <ac:spMk id="10" creationId="{998BF656-F9BA-5A46-8229-E5C9DECE0629}"/>
          </ac:spMkLst>
        </pc:spChg>
        <pc:spChg chg="mod">
          <ac:chgData name="Loc Huynh" userId="80c0383e323bd6ea" providerId="LiveId" clId="{4DFA6660-570B-D04C-88B2-C932613AD3F9}" dt="2023-10-11T08:37:19.528" v="4920" actId="1035"/>
          <ac:spMkLst>
            <pc:docMk/>
            <pc:sldMk cId="1409185922" sldId="537"/>
            <ac:spMk id="14" creationId="{DDEDA72D-3E86-BB4E-9897-1E0EE72DD814}"/>
          </ac:spMkLst>
        </pc:spChg>
        <pc:spChg chg="mod">
          <ac:chgData name="Loc Huynh" userId="80c0383e323bd6ea" providerId="LiveId" clId="{4DFA6660-570B-D04C-88B2-C932613AD3F9}" dt="2023-10-11T08:37:44.076" v="4921"/>
          <ac:spMkLst>
            <pc:docMk/>
            <pc:sldMk cId="1409185922" sldId="537"/>
            <ac:spMk id="20" creationId="{DA3970C6-0779-8F4D-A87D-A1B2BD421D75}"/>
          </ac:spMkLst>
        </pc:spChg>
        <pc:spChg chg="mod">
          <ac:chgData name="Loc Huynh" userId="80c0383e323bd6ea" providerId="LiveId" clId="{4DFA6660-570B-D04C-88B2-C932613AD3F9}" dt="2023-10-11T08:37:19.528" v="4920" actId="1035"/>
          <ac:spMkLst>
            <pc:docMk/>
            <pc:sldMk cId="1409185922" sldId="537"/>
            <ac:spMk id="31" creationId="{E831C06C-F1C9-A743-B0AB-4EC34C07E8EA}"/>
          </ac:spMkLst>
        </pc:spChg>
        <pc:spChg chg="mod">
          <ac:chgData name="Loc Huynh" userId="80c0383e323bd6ea" providerId="LiveId" clId="{4DFA6660-570B-D04C-88B2-C932613AD3F9}" dt="2023-10-11T08:37:19.528" v="4920" actId="1035"/>
          <ac:spMkLst>
            <pc:docMk/>
            <pc:sldMk cId="1409185922" sldId="537"/>
            <ac:spMk id="36" creationId="{6C22481E-A6D1-3142-AA91-A289F99B1B28}"/>
          </ac:spMkLst>
        </pc:spChg>
        <pc:grpChg chg="mod">
          <ac:chgData name="Loc Huynh" userId="80c0383e323bd6ea" providerId="LiveId" clId="{4DFA6660-570B-D04C-88B2-C932613AD3F9}" dt="2023-10-11T08:37:19.528" v="4920" actId="1035"/>
          <ac:grpSpMkLst>
            <pc:docMk/>
            <pc:sldMk cId="1409185922" sldId="537"/>
            <ac:grpSpMk id="6" creationId="{CAF859FE-A3C4-D345-B5F6-601D37EC629F}"/>
          </ac:grpSpMkLst>
        </pc:grpChg>
        <pc:grpChg chg="mod">
          <ac:chgData name="Loc Huynh" userId="80c0383e323bd6ea" providerId="LiveId" clId="{4DFA6660-570B-D04C-88B2-C932613AD3F9}" dt="2023-10-11T08:37:19.528" v="4920" actId="1035"/>
          <ac:grpSpMkLst>
            <pc:docMk/>
            <pc:sldMk cId="1409185922" sldId="537"/>
            <ac:grpSpMk id="15" creationId="{1E78C782-EDB1-B443-94BB-B86DD5454D64}"/>
          </ac:grpSpMkLst>
        </pc:grpChg>
        <pc:grpChg chg="mod">
          <ac:chgData name="Loc Huynh" userId="80c0383e323bd6ea" providerId="LiveId" clId="{4DFA6660-570B-D04C-88B2-C932613AD3F9}" dt="2023-10-11T08:37:19.528" v="4920" actId="1035"/>
          <ac:grpSpMkLst>
            <pc:docMk/>
            <pc:sldMk cId="1409185922" sldId="537"/>
            <ac:grpSpMk id="21" creationId="{A5DDE433-A334-624E-8280-F6133E7C3342}"/>
          </ac:grpSpMkLst>
        </pc:grpChg>
        <pc:cxnChg chg="mod">
          <ac:chgData name="Loc Huynh" userId="80c0383e323bd6ea" providerId="LiveId" clId="{4DFA6660-570B-D04C-88B2-C932613AD3F9}" dt="2023-10-11T08:37:19.528" v="4920" actId="1035"/>
          <ac:cxnSpMkLst>
            <pc:docMk/>
            <pc:sldMk cId="1409185922" sldId="537"/>
            <ac:cxnSpMk id="26" creationId="{0C543A11-ABC9-C94B-9843-CDDC9D87230A}"/>
          </ac:cxnSpMkLst>
        </pc:cxnChg>
      </pc:sldChg>
      <pc:sldChg chg="del">
        <pc:chgData name="Loc Huynh" userId="80c0383e323bd6ea" providerId="LiveId" clId="{4DFA6660-570B-D04C-88B2-C932613AD3F9}" dt="2023-10-10T06:20:53.406" v="33" actId="2696"/>
        <pc:sldMkLst>
          <pc:docMk/>
          <pc:sldMk cId="659122072" sldId="544"/>
        </pc:sldMkLst>
      </pc:sldChg>
      <pc:sldChg chg="modSp add mod">
        <pc:chgData name="Loc Huynh" userId="80c0383e323bd6ea" providerId="LiveId" clId="{4DFA6660-570B-D04C-88B2-C932613AD3F9}" dt="2023-10-17T04:21:48.083" v="11389" actId="20577"/>
        <pc:sldMkLst>
          <pc:docMk/>
          <pc:sldMk cId="1201420370" sldId="552"/>
        </pc:sldMkLst>
        <pc:spChg chg="mod">
          <ac:chgData name="Loc Huynh" userId="80c0383e323bd6ea" providerId="LiveId" clId="{4DFA6660-570B-D04C-88B2-C932613AD3F9}" dt="2023-10-10T06:20:55.692" v="46" actId="27636"/>
          <ac:spMkLst>
            <pc:docMk/>
            <pc:sldMk cId="1201420370" sldId="552"/>
            <ac:spMk id="9" creationId="{932152F9-2B95-EF47-948C-A169795CCD17}"/>
          </ac:spMkLst>
        </pc:spChg>
        <pc:spChg chg="mod">
          <ac:chgData name="Loc Huynh" userId="80c0383e323bd6ea" providerId="LiveId" clId="{4DFA6660-570B-D04C-88B2-C932613AD3F9}" dt="2023-10-17T04:21:48.083" v="11389" actId="20577"/>
          <ac:spMkLst>
            <pc:docMk/>
            <pc:sldMk cId="1201420370" sldId="552"/>
            <ac:spMk id="10" creationId="{7953ABD5-A8EB-D044-B4BB-434D970AAAF6}"/>
          </ac:spMkLst>
        </pc:spChg>
      </pc:sldChg>
      <pc:sldChg chg="del">
        <pc:chgData name="Loc Huynh" userId="80c0383e323bd6ea" providerId="LiveId" clId="{4DFA6660-570B-D04C-88B2-C932613AD3F9}" dt="2023-10-10T06:20:53.285" v="0" actId="2696"/>
        <pc:sldMkLst>
          <pc:docMk/>
          <pc:sldMk cId="3361564997" sldId="552"/>
        </pc:sldMkLst>
      </pc:sldChg>
      <pc:sldChg chg="del">
        <pc:chgData name="Loc Huynh" userId="80c0383e323bd6ea" providerId="LiveId" clId="{4DFA6660-570B-D04C-88B2-C932613AD3F9}" dt="2023-10-10T06:20:53.491" v="41" actId="2696"/>
        <pc:sldMkLst>
          <pc:docMk/>
          <pc:sldMk cId="989988788" sldId="553"/>
        </pc:sldMkLst>
      </pc:sldChg>
      <pc:sldChg chg="addSp modSp add mod modAnim">
        <pc:chgData name="Loc Huynh" userId="80c0383e323bd6ea" providerId="LiveId" clId="{4DFA6660-570B-D04C-88B2-C932613AD3F9}" dt="2023-10-17T04:20:04.171" v="11374" actId="20577"/>
        <pc:sldMkLst>
          <pc:docMk/>
          <pc:sldMk cId="1106801070" sldId="553"/>
        </pc:sldMkLst>
        <pc:spChg chg="mod">
          <ac:chgData name="Loc Huynh" userId="80c0383e323bd6ea" providerId="LiveId" clId="{4DFA6660-570B-D04C-88B2-C932613AD3F9}" dt="2023-10-10T08:51:35.767" v="836" actId="20577"/>
          <ac:spMkLst>
            <pc:docMk/>
            <pc:sldMk cId="1106801070" sldId="553"/>
            <ac:spMk id="2" creationId="{48E5B212-AD2D-944A-A67E-766ADB8CB93E}"/>
          </ac:spMkLst>
        </pc:spChg>
        <pc:spChg chg="mod">
          <ac:chgData name="Loc Huynh" userId="80c0383e323bd6ea" providerId="LiveId" clId="{4DFA6660-570B-D04C-88B2-C932613AD3F9}" dt="2023-10-17T04:20:04.171" v="11374" actId="20577"/>
          <ac:spMkLst>
            <pc:docMk/>
            <pc:sldMk cId="1106801070" sldId="553"/>
            <ac:spMk id="3" creationId="{2F79A472-2FBD-3246-8E1B-63302D150924}"/>
          </ac:spMkLst>
        </pc:spChg>
        <pc:spChg chg="mod">
          <ac:chgData name="Loc Huynh" userId="80c0383e323bd6ea" providerId="LiveId" clId="{4DFA6660-570B-D04C-88B2-C932613AD3F9}" dt="2023-10-11T06:19:29.379" v="977" actId="1076"/>
          <ac:spMkLst>
            <pc:docMk/>
            <pc:sldMk cId="1106801070" sldId="553"/>
            <ac:spMk id="6" creationId="{67B4B4E7-46DA-7546-8C47-70AF13CDAC1A}"/>
          </ac:spMkLst>
        </pc:spChg>
        <pc:spChg chg="add mod">
          <ac:chgData name="Loc Huynh" userId="80c0383e323bd6ea" providerId="LiveId" clId="{4DFA6660-570B-D04C-88B2-C932613AD3F9}" dt="2023-10-11T06:37:47.262" v="1375" actId="1076"/>
          <ac:spMkLst>
            <pc:docMk/>
            <pc:sldMk cId="1106801070" sldId="553"/>
            <ac:spMk id="7" creationId="{13CC31FF-BDDF-8B3A-C72D-D41DC41BFA51}"/>
          </ac:spMkLst>
        </pc:spChg>
        <pc:spChg chg="add mod">
          <ac:chgData name="Loc Huynh" userId="80c0383e323bd6ea" providerId="LiveId" clId="{4DFA6660-570B-D04C-88B2-C932613AD3F9}" dt="2023-10-11T06:26:07.546" v="1155" actId="1076"/>
          <ac:spMkLst>
            <pc:docMk/>
            <pc:sldMk cId="1106801070" sldId="553"/>
            <ac:spMk id="8" creationId="{4B5124AA-4F31-2B58-E1BC-2047A4BAFD7D}"/>
          </ac:spMkLst>
        </pc:spChg>
        <pc:spChg chg="add mod">
          <ac:chgData name="Loc Huynh" userId="80c0383e323bd6ea" providerId="LiveId" clId="{4DFA6660-570B-D04C-88B2-C932613AD3F9}" dt="2023-10-11T06:37:59.094" v="1378" actId="1076"/>
          <ac:spMkLst>
            <pc:docMk/>
            <pc:sldMk cId="1106801070" sldId="553"/>
            <ac:spMk id="9" creationId="{975CD6BF-D05A-0752-B8CB-7C828240CA22}"/>
          </ac:spMkLst>
        </pc:spChg>
        <pc:spChg chg="add mod">
          <ac:chgData name="Loc Huynh" userId="80c0383e323bd6ea" providerId="LiveId" clId="{4DFA6660-570B-D04C-88B2-C932613AD3F9}" dt="2023-10-11T06:37:53.543" v="1377" actId="1076"/>
          <ac:spMkLst>
            <pc:docMk/>
            <pc:sldMk cId="1106801070" sldId="553"/>
            <ac:spMk id="12" creationId="{55CE9BB1-D419-E6E0-63FB-0CD5DDA53611}"/>
          </ac:spMkLst>
        </pc:spChg>
        <pc:spChg chg="add mod">
          <ac:chgData name="Loc Huynh" userId="80c0383e323bd6ea" providerId="LiveId" clId="{4DFA6660-570B-D04C-88B2-C932613AD3F9}" dt="2023-10-11T06:26:44.656" v="1161" actId="1076"/>
          <ac:spMkLst>
            <pc:docMk/>
            <pc:sldMk cId="1106801070" sldId="553"/>
            <ac:spMk id="15" creationId="{60E74E8E-E9D6-4225-74D3-D3B0D06E4906}"/>
          </ac:spMkLst>
        </pc:spChg>
        <pc:spChg chg="add mod">
          <ac:chgData name="Loc Huynh" userId="80c0383e323bd6ea" providerId="LiveId" clId="{4DFA6660-570B-D04C-88B2-C932613AD3F9}" dt="2023-10-11T06:37:59.094" v="1378" actId="1076"/>
          <ac:spMkLst>
            <pc:docMk/>
            <pc:sldMk cId="1106801070" sldId="553"/>
            <ac:spMk id="16" creationId="{D77B478B-A088-35B2-52C2-B0165899816D}"/>
          </ac:spMkLst>
        </pc:spChg>
        <pc:spChg chg="add mod">
          <ac:chgData name="Loc Huynh" userId="80c0383e323bd6ea" providerId="LiveId" clId="{4DFA6660-570B-D04C-88B2-C932613AD3F9}" dt="2023-10-11T06:37:24.113" v="1351" actId="1076"/>
          <ac:spMkLst>
            <pc:docMk/>
            <pc:sldMk cId="1106801070" sldId="553"/>
            <ac:spMk id="20" creationId="{8DC19ECF-498D-50AD-90B6-3B5586A64E5C}"/>
          </ac:spMkLst>
        </pc:spChg>
        <pc:cxnChg chg="add mod">
          <ac:chgData name="Loc Huynh" userId="80c0383e323bd6ea" providerId="LiveId" clId="{4DFA6660-570B-D04C-88B2-C932613AD3F9}" dt="2023-10-11T06:37:50.035" v="1376" actId="14100"/>
          <ac:cxnSpMkLst>
            <pc:docMk/>
            <pc:sldMk cId="1106801070" sldId="553"/>
            <ac:cxnSpMk id="10" creationId="{01AB7F0B-B237-E12C-1804-87D95702617B}"/>
          </ac:cxnSpMkLst>
        </pc:cxnChg>
        <pc:cxnChg chg="add mod">
          <ac:chgData name="Loc Huynh" userId="80c0383e323bd6ea" providerId="LiveId" clId="{4DFA6660-570B-D04C-88B2-C932613AD3F9}" dt="2023-10-11T06:26:07.546" v="1155" actId="1076"/>
          <ac:cxnSpMkLst>
            <pc:docMk/>
            <pc:sldMk cId="1106801070" sldId="553"/>
            <ac:cxnSpMk id="13" creationId="{BEA8C71E-802A-37D9-60EC-34332EA4712F}"/>
          </ac:cxnSpMkLst>
        </pc:cxnChg>
        <pc:cxnChg chg="add mod">
          <ac:chgData name="Loc Huynh" userId="80c0383e323bd6ea" providerId="LiveId" clId="{4DFA6660-570B-D04C-88B2-C932613AD3F9}" dt="2023-10-11T06:37:59.094" v="1378" actId="1076"/>
          <ac:cxnSpMkLst>
            <pc:docMk/>
            <pc:sldMk cId="1106801070" sldId="553"/>
            <ac:cxnSpMk id="17" creationId="{1B24249C-BA9D-43F4-53A6-C3B361E9851E}"/>
          </ac:cxnSpMkLst>
        </pc:cxnChg>
      </pc:sldChg>
      <pc:sldChg chg="del">
        <pc:chgData name="Loc Huynh" userId="80c0383e323bd6ea" providerId="LiveId" clId="{4DFA6660-570B-D04C-88B2-C932613AD3F9}" dt="2023-10-10T06:20:53.407" v="34" actId="2696"/>
        <pc:sldMkLst>
          <pc:docMk/>
          <pc:sldMk cId="500954117" sldId="554"/>
        </pc:sldMkLst>
      </pc:sldChg>
      <pc:sldChg chg="addSp delSp modSp add mod delAnim modAnim">
        <pc:chgData name="Loc Huynh" userId="80c0383e323bd6ea" providerId="LiveId" clId="{4DFA6660-570B-D04C-88B2-C932613AD3F9}" dt="2023-10-17T04:20:20.999" v="11378"/>
        <pc:sldMkLst>
          <pc:docMk/>
          <pc:sldMk cId="2167484787" sldId="554"/>
        </pc:sldMkLst>
        <pc:spChg chg="mod">
          <ac:chgData name="Loc Huynh" userId="80c0383e323bd6ea" providerId="LiveId" clId="{4DFA6660-570B-D04C-88B2-C932613AD3F9}" dt="2023-10-10T08:52:07.878" v="877" actId="20577"/>
          <ac:spMkLst>
            <pc:docMk/>
            <pc:sldMk cId="2167484787" sldId="554"/>
            <ac:spMk id="2" creationId="{48E5B212-AD2D-944A-A67E-766ADB8CB93E}"/>
          </ac:spMkLst>
        </pc:spChg>
        <pc:spChg chg="mod">
          <ac:chgData name="Loc Huynh" userId="80c0383e323bd6ea" providerId="LiveId" clId="{4DFA6660-570B-D04C-88B2-C932613AD3F9}" dt="2023-10-11T06:31:54.242" v="1235" actId="20577"/>
          <ac:spMkLst>
            <pc:docMk/>
            <pc:sldMk cId="2167484787" sldId="554"/>
            <ac:spMk id="3" creationId="{2F79A472-2FBD-3246-8E1B-63302D150924}"/>
          </ac:spMkLst>
        </pc:spChg>
        <pc:spChg chg="mod">
          <ac:chgData name="Loc Huynh" userId="80c0383e323bd6ea" providerId="LiveId" clId="{4DFA6660-570B-D04C-88B2-C932613AD3F9}" dt="2023-10-11T06:45:44.821" v="1499"/>
          <ac:spMkLst>
            <pc:docMk/>
            <pc:sldMk cId="2167484787" sldId="554"/>
            <ac:spMk id="5" creationId="{A9223618-785F-954A-A58D-438CDAB0F964}"/>
          </ac:spMkLst>
        </pc:spChg>
        <pc:spChg chg="del">
          <ac:chgData name="Loc Huynh" userId="80c0383e323bd6ea" providerId="LiveId" clId="{4DFA6660-570B-D04C-88B2-C932613AD3F9}" dt="2023-10-11T06:32:11.941" v="1238" actId="478"/>
          <ac:spMkLst>
            <pc:docMk/>
            <pc:sldMk cId="2167484787" sldId="554"/>
            <ac:spMk id="6" creationId="{7F3B58E6-CDDB-DF47-B38E-B47A8526B658}"/>
          </ac:spMkLst>
        </pc:spChg>
        <pc:spChg chg="add mod">
          <ac:chgData name="Loc Huynh" userId="80c0383e323bd6ea" providerId="LiveId" clId="{4DFA6660-570B-D04C-88B2-C932613AD3F9}" dt="2023-10-11T06:30:13.458" v="1230" actId="207"/>
          <ac:spMkLst>
            <pc:docMk/>
            <pc:sldMk cId="2167484787" sldId="554"/>
            <ac:spMk id="7" creationId="{859189EB-DB73-C1C9-29AA-AC36EE338C29}"/>
          </ac:spMkLst>
        </pc:spChg>
        <pc:spChg chg="add del mod">
          <ac:chgData name="Loc Huynh" userId="80c0383e323bd6ea" providerId="LiveId" clId="{4DFA6660-570B-D04C-88B2-C932613AD3F9}" dt="2023-10-11T06:35:41.514" v="1322" actId="1076"/>
          <ac:spMkLst>
            <pc:docMk/>
            <pc:sldMk cId="2167484787" sldId="554"/>
            <ac:spMk id="15" creationId="{BF6EF824-F5F1-53C7-6F95-03861BD16923}"/>
          </ac:spMkLst>
        </pc:spChg>
        <pc:spChg chg="add mod">
          <ac:chgData name="Loc Huynh" userId="80c0383e323bd6ea" providerId="LiveId" clId="{4DFA6660-570B-D04C-88B2-C932613AD3F9}" dt="2023-10-11T06:35:48.896" v="1323" actId="1076"/>
          <ac:spMkLst>
            <pc:docMk/>
            <pc:sldMk cId="2167484787" sldId="554"/>
            <ac:spMk id="16" creationId="{57D18B7C-219C-29B3-5FB8-86B2589BFEDC}"/>
          </ac:spMkLst>
        </pc:spChg>
        <pc:spChg chg="add mod">
          <ac:chgData name="Loc Huynh" userId="80c0383e323bd6ea" providerId="LiveId" clId="{4DFA6660-570B-D04C-88B2-C932613AD3F9}" dt="2023-10-11T06:36:00.354" v="1324" actId="1076"/>
          <ac:spMkLst>
            <pc:docMk/>
            <pc:sldMk cId="2167484787" sldId="554"/>
            <ac:spMk id="17" creationId="{47682782-AEE9-7A24-4B73-CD22263F1A59}"/>
          </ac:spMkLst>
        </pc:spChg>
        <pc:spChg chg="add del mod">
          <ac:chgData name="Loc Huynh" userId="80c0383e323bd6ea" providerId="LiveId" clId="{4DFA6660-570B-D04C-88B2-C932613AD3F9}" dt="2023-10-11T06:39:29.509" v="1399" actId="478"/>
          <ac:spMkLst>
            <pc:docMk/>
            <pc:sldMk cId="2167484787" sldId="554"/>
            <ac:spMk id="21" creationId="{27E34C09-B8C2-5FC0-3A4D-C606DB4C3A15}"/>
          </ac:spMkLst>
        </pc:spChg>
        <pc:spChg chg="add del mod">
          <ac:chgData name="Loc Huynh" userId="80c0383e323bd6ea" providerId="LiveId" clId="{4DFA6660-570B-D04C-88B2-C932613AD3F9}" dt="2023-10-11T06:39:31.099" v="1400" actId="478"/>
          <ac:spMkLst>
            <pc:docMk/>
            <pc:sldMk cId="2167484787" sldId="554"/>
            <ac:spMk id="23" creationId="{64F7F72E-6773-1025-07A1-0BBD03566A68}"/>
          </ac:spMkLst>
        </pc:spChg>
        <pc:spChg chg="add del mod">
          <ac:chgData name="Loc Huynh" userId="80c0383e323bd6ea" providerId="LiveId" clId="{4DFA6660-570B-D04C-88B2-C932613AD3F9}" dt="2023-10-11T06:39:33.457" v="1401" actId="478"/>
          <ac:spMkLst>
            <pc:docMk/>
            <pc:sldMk cId="2167484787" sldId="554"/>
            <ac:spMk id="24" creationId="{F53025FF-49EF-5B23-8B56-E0C81071CB29}"/>
          </ac:spMkLst>
        </pc:spChg>
        <pc:spChg chg="add mod">
          <ac:chgData name="Loc Huynh" userId="80c0383e323bd6ea" providerId="LiveId" clId="{4DFA6660-570B-D04C-88B2-C932613AD3F9}" dt="2023-10-11T06:46:00.932" v="1503" actId="14100"/>
          <ac:spMkLst>
            <pc:docMk/>
            <pc:sldMk cId="2167484787" sldId="554"/>
            <ac:spMk id="40" creationId="{30581760-8EC2-D37D-8DB5-DD7DFFCC0CA4}"/>
          </ac:spMkLst>
        </pc:spChg>
        <pc:grpChg chg="del">
          <ac:chgData name="Loc Huynh" userId="80c0383e323bd6ea" providerId="LiveId" clId="{4DFA6660-570B-D04C-88B2-C932613AD3F9}" dt="2023-10-11T06:35:07.027" v="1311" actId="478"/>
          <ac:grpSpMkLst>
            <pc:docMk/>
            <pc:sldMk cId="2167484787" sldId="554"/>
            <ac:grpSpMk id="20" creationId="{C5412076-4943-F74D-8706-09BEB5A51878}"/>
          </ac:grpSpMkLst>
        </pc:grpChg>
        <pc:graphicFrameChg chg="add mod modGraphic">
          <ac:chgData name="Loc Huynh" userId="80c0383e323bd6ea" providerId="LiveId" clId="{4DFA6660-570B-D04C-88B2-C932613AD3F9}" dt="2023-10-11T06:43:50.626" v="1463" actId="403"/>
          <ac:graphicFrameMkLst>
            <pc:docMk/>
            <pc:sldMk cId="2167484787" sldId="554"/>
            <ac:graphicFrameMk id="31" creationId="{8B72AF57-7903-F5BB-1867-CEC2B224EFD9}"/>
          </ac:graphicFrameMkLst>
        </pc:graphicFrameChg>
        <pc:graphicFrameChg chg="add mod modGraphic">
          <ac:chgData name="Loc Huynh" userId="80c0383e323bd6ea" providerId="LiveId" clId="{4DFA6660-570B-D04C-88B2-C932613AD3F9}" dt="2023-10-11T06:46:47.897" v="1507" actId="113"/>
          <ac:graphicFrameMkLst>
            <pc:docMk/>
            <pc:sldMk cId="2167484787" sldId="554"/>
            <ac:graphicFrameMk id="34" creationId="{2DFEFC77-09CB-4FCB-0324-55B8398730AA}"/>
          </ac:graphicFrameMkLst>
        </pc:graphicFrameChg>
        <pc:graphicFrameChg chg="add mod modGraphic">
          <ac:chgData name="Loc Huynh" userId="80c0383e323bd6ea" providerId="LiveId" clId="{4DFA6660-570B-D04C-88B2-C932613AD3F9}" dt="2023-10-11T06:46:44.402" v="1506" actId="113"/>
          <ac:graphicFrameMkLst>
            <pc:docMk/>
            <pc:sldMk cId="2167484787" sldId="554"/>
            <ac:graphicFrameMk id="38" creationId="{94A25F02-A240-5699-78AD-2F54A2D64B84}"/>
          </ac:graphicFrameMkLst>
        </pc:graphicFrameChg>
        <pc:cxnChg chg="add mod">
          <ac:chgData name="Loc Huynh" userId="80c0383e323bd6ea" providerId="LiveId" clId="{4DFA6660-570B-D04C-88B2-C932613AD3F9}" dt="2023-10-11T06:43:18.525" v="1458" actId="1076"/>
          <ac:cxnSpMkLst>
            <pc:docMk/>
            <pc:sldMk cId="2167484787" sldId="554"/>
            <ac:cxnSpMk id="18" creationId="{0A5ED100-AD95-62DD-66E5-8FE4BF777147}"/>
          </ac:cxnSpMkLst>
        </pc:cxnChg>
        <pc:cxnChg chg="add mod">
          <ac:chgData name="Loc Huynh" userId="80c0383e323bd6ea" providerId="LiveId" clId="{4DFA6660-570B-D04C-88B2-C932613AD3F9}" dt="2023-10-11T06:43:27.554" v="1459" actId="1076"/>
          <ac:cxnSpMkLst>
            <pc:docMk/>
            <pc:sldMk cId="2167484787" sldId="554"/>
            <ac:cxnSpMk id="22" creationId="{4D928AA1-080F-B43E-1A71-205A4E401B06}"/>
          </ac:cxnSpMkLst>
        </pc:cxnChg>
        <pc:cxnChg chg="add mod">
          <ac:chgData name="Loc Huynh" userId="80c0383e323bd6ea" providerId="LiveId" clId="{4DFA6660-570B-D04C-88B2-C932613AD3F9}" dt="2023-10-11T06:46:33.318" v="1505" actId="1076"/>
          <ac:cxnSpMkLst>
            <pc:docMk/>
            <pc:sldMk cId="2167484787" sldId="554"/>
            <ac:cxnSpMk id="25" creationId="{66D85844-2B62-C912-2639-46D1CCEE8C42}"/>
          </ac:cxnSpMkLst>
        </pc:cxnChg>
      </pc:sldChg>
      <pc:sldChg chg="del">
        <pc:chgData name="Loc Huynh" userId="80c0383e323bd6ea" providerId="LiveId" clId="{4DFA6660-570B-D04C-88B2-C932613AD3F9}" dt="2023-10-10T06:20:53.379" v="24" actId="2696"/>
        <pc:sldMkLst>
          <pc:docMk/>
          <pc:sldMk cId="2099724931" sldId="555"/>
        </pc:sldMkLst>
      </pc:sldChg>
      <pc:sldChg chg="modSp add del mod">
        <pc:chgData name="Loc Huynh" userId="80c0383e323bd6ea" providerId="LiveId" clId="{4DFA6660-570B-D04C-88B2-C932613AD3F9}" dt="2023-10-11T06:46:03.274" v="1504" actId="2696"/>
        <pc:sldMkLst>
          <pc:docMk/>
          <pc:sldMk cId="3073477337" sldId="555"/>
        </pc:sldMkLst>
        <pc:spChg chg="mod">
          <ac:chgData name="Loc Huynh" userId="80c0383e323bd6ea" providerId="LiveId" clId="{4DFA6660-570B-D04C-88B2-C932613AD3F9}" dt="2023-10-10T06:20:56.378" v="56" actId="27636"/>
          <ac:spMkLst>
            <pc:docMk/>
            <pc:sldMk cId="3073477337" sldId="555"/>
            <ac:spMk id="2" creationId="{48E5B212-AD2D-944A-A67E-766ADB8CB93E}"/>
          </ac:spMkLst>
        </pc:spChg>
      </pc:sldChg>
      <pc:sldChg chg="modSp add del mod">
        <pc:chgData name="Loc Huynh" userId="80c0383e323bd6ea" providerId="LiveId" clId="{4DFA6660-570B-D04C-88B2-C932613AD3F9}" dt="2023-10-11T07:48:56.799" v="3537" actId="20577"/>
        <pc:sldMkLst>
          <pc:docMk/>
          <pc:sldMk cId="3621644574" sldId="556"/>
        </pc:sldMkLst>
        <pc:spChg chg="mod">
          <ac:chgData name="Loc Huynh" userId="80c0383e323bd6ea" providerId="LiveId" clId="{4DFA6660-570B-D04C-88B2-C932613AD3F9}" dt="2023-10-11T07:48:30.050" v="3502"/>
          <ac:spMkLst>
            <pc:docMk/>
            <pc:sldMk cId="3621644574" sldId="556"/>
            <ac:spMk id="2" creationId="{A141AF66-68E7-B54F-A0AE-E8D51FA0DFE6}"/>
          </ac:spMkLst>
        </pc:spChg>
        <pc:spChg chg="mod">
          <ac:chgData name="Loc Huynh" userId="80c0383e323bd6ea" providerId="LiveId" clId="{4DFA6660-570B-D04C-88B2-C932613AD3F9}" dt="2023-10-11T07:48:56.799" v="3537" actId="20577"/>
          <ac:spMkLst>
            <pc:docMk/>
            <pc:sldMk cId="3621644574" sldId="556"/>
            <ac:spMk id="3" creationId="{32B2AE70-993F-724C-BED2-B73A399FFD02}"/>
          </ac:spMkLst>
        </pc:spChg>
      </pc:sldChg>
      <pc:sldChg chg="modSp add del mod">
        <pc:chgData name="Loc Huynh" userId="80c0383e323bd6ea" providerId="LiveId" clId="{4DFA6660-570B-D04C-88B2-C932613AD3F9}" dt="2023-10-11T06:53:45.752" v="1707" actId="2696"/>
        <pc:sldMkLst>
          <pc:docMk/>
          <pc:sldMk cId="4064708885" sldId="556"/>
        </pc:sldMkLst>
        <pc:spChg chg="mod">
          <ac:chgData name="Loc Huynh" userId="80c0383e323bd6ea" providerId="LiveId" clId="{4DFA6660-570B-D04C-88B2-C932613AD3F9}" dt="2023-10-10T06:20:56.517" v="57" actId="27636"/>
          <ac:spMkLst>
            <pc:docMk/>
            <pc:sldMk cId="4064708885" sldId="556"/>
            <ac:spMk id="2" creationId="{48E5B212-AD2D-944A-A67E-766ADB8CB93E}"/>
          </ac:spMkLst>
        </pc:spChg>
      </pc:sldChg>
      <pc:sldChg chg="addSp delSp modSp add mod delAnim modAnim chgLayout">
        <pc:chgData name="Loc Huynh" userId="80c0383e323bd6ea" providerId="LiveId" clId="{4DFA6660-570B-D04C-88B2-C932613AD3F9}" dt="2023-10-17T00:39:11.039" v="5135" actId="20577"/>
        <pc:sldMkLst>
          <pc:docMk/>
          <pc:sldMk cId="1248894011" sldId="557"/>
        </pc:sldMkLst>
        <pc:spChg chg="mod ord modVis">
          <ac:chgData name="Loc Huynh" userId="80c0383e323bd6ea" providerId="LiveId" clId="{4DFA6660-570B-D04C-88B2-C932613AD3F9}" dt="2023-10-11T07:19:45.681" v="2305" actId="20577"/>
          <ac:spMkLst>
            <pc:docMk/>
            <pc:sldMk cId="1248894011" sldId="557"/>
            <ac:spMk id="2" creationId="{EC0F4F19-CDDB-1C4F-A9F1-22038DE3F96F}"/>
          </ac:spMkLst>
        </pc:spChg>
        <pc:spChg chg="mod ord modVis">
          <ac:chgData name="Loc Huynh" userId="80c0383e323bd6ea" providerId="LiveId" clId="{4DFA6660-570B-D04C-88B2-C932613AD3F9}" dt="2023-10-17T00:39:11.039" v="5135" actId="20577"/>
          <ac:spMkLst>
            <pc:docMk/>
            <pc:sldMk cId="1248894011" sldId="557"/>
            <ac:spMk id="3" creationId="{DEFFE193-C4BB-2849-89BA-0B1B39510D26}"/>
          </ac:spMkLst>
        </pc:spChg>
        <pc:spChg chg="mod ord modVis">
          <ac:chgData name="Loc Huynh" userId="80c0383e323bd6ea" providerId="LiveId" clId="{4DFA6660-570B-D04C-88B2-C932613AD3F9}" dt="2023-10-11T07:08:45.995" v="2070" actId="14429"/>
          <ac:spMkLst>
            <pc:docMk/>
            <pc:sldMk cId="1248894011" sldId="557"/>
            <ac:spMk id="4" creationId="{534F35F3-071C-EE42-BB61-41C4E2F2B2B3}"/>
          </ac:spMkLst>
        </pc:spChg>
        <pc:spChg chg="mod ord">
          <ac:chgData name="Loc Huynh" userId="80c0383e323bd6ea" providerId="LiveId" clId="{4DFA6660-570B-D04C-88B2-C932613AD3F9}" dt="2023-10-11T07:04:30.926" v="1981" actId="700"/>
          <ac:spMkLst>
            <pc:docMk/>
            <pc:sldMk cId="1248894011" sldId="557"/>
            <ac:spMk id="5" creationId="{145A04A2-69FE-8042-8ED0-0C21AA3910D2}"/>
          </ac:spMkLst>
        </pc:spChg>
        <pc:spChg chg="del">
          <ac:chgData name="Loc Huynh" userId="80c0383e323bd6ea" providerId="LiveId" clId="{4DFA6660-570B-D04C-88B2-C932613AD3F9}" dt="2023-10-11T07:06:20.523" v="2042" actId="478"/>
          <ac:spMkLst>
            <pc:docMk/>
            <pc:sldMk cId="1248894011" sldId="557"/>
            <ac:spMk id="6" creationId="{05BECB29-DCF3-5D4A-B546-9BA49FC890DE}"/>
          </ac:spMkLst>
        </pc:spChg>
        <pc:spChg chg="del mod">
          <ac:chgData name="Loc Huynh" userId="80c0383e323bd6ea" providerId="LiveId" clId="{4DFA6660-570B-D04C-88B2-C932613AD3F9}" dt="2023-10-11T07:07:09.394" v="2045" actId="478"/>
          <ac:spMkLst>
            <pc:docMk/>
            <pc:sldMk cId="1248894011" sldId="557"/>
            <ac:spMk id="8" creationId="{2D58C310-058D-5A43-A261-44A717FAE86A}"/>
          </ac:spMkLst>
        </pc:spChg>
        <pc:spChg chg="del mod">
          <ac:chgData name="Loc Huynh" userId="80c0383e323bd6ea" providerId="LiveId" clId="{4DFA6660-570B-D04C-88B2-C932613AD3F9}" dt="2023-10-11T07:07:09.394" v="2045" actId="478"/>
          <ac:spMkLst>
            <pc:docMk/>
            <pc:sldMk cId="1248894011" sldId="557"/>
            <ac:spMk id="9" creationId="{27C0BECA-BFF3-3748-84FF-A82C49184FFB}"/>
          </ac:spMkLst>
        </pc:spChg>
        <pc:spChg chg="del mod">
          <ac:chgData name="Loc Huynh" userId="80c0383e323bd6ea" providerId="LiveId" clId="{4DFA6660-570B-D04C-88B2-C932613AD3F9}" dt="2023-10-11T07:07:09.394" v="2045" actId="478"/>
          <ac:spMkLst>
            <pc:docMk/>
            <pc:sldMk cId="1248894011" sldId="557"/>
            <ac:spMk id="10" creationId="{11963FB4-A567-E047-88AF-1002F3A64E64}"/>
          </ac:spMkLst>
        </pc:spChg>
        <pc:spChg chg="del mod">
          <ac:chgData name="Loc Huynh" userId="80c0383e323bd6ea" providerId="LiveId" clId="{4DFA6660-570B-D04C-88B2-C932613AD3F9}" dt="2023-10-11T07:10:15.876" v="2094" actId="478"/>
          <ac:spMkLst>
            <pc:docMk/>
            <pc:sldMk cId="1248894011" sldId="557"/>
            <ac:spMk id="12" creationId="{97D6EE20-B148-1F4D-82A1-5B42FC718B67}"/>
          </ac:spMkLst>
        </pc:spChg>
        <pc:spChg chg="del mod">
          <ac:chgData name="Loc Huynh" userId="80c0383e323bd6ea" providerId="LiveId" clId="{4DFA6660-570B-D04C-88B2-C932613AD3F9}" dt="2023-10-11T07:10:15.876" v="2094" actId="478"/>
          <ac:spMkLst>
            <pc:docMk/>
            <pc:sldMk cId="1248894011" sldId="557"/>
            <ac:spMk id="13" creationId="{44C8ED72-C69C-974D-9FA0-47A4B953BD6B}"/>
          </ac:spMkLst>
        </pc:spChg>
        <pc:spChg chg="del mod">
          <ac:chgData name="Loc Huynh" userId="80c0383e323bd6ea" providerId="LiveId" clId="{4DFA6660-570B-D04C-88B2-C932613AD3F9}" dt="2023-10-11T07:10:15.876" v="2094" actId="478"/>
          <ac:spMkLst>
            <pc:docMk/>
            <pc:sldMk cId="1248894011" sldId="557"/>
            <ac:spMk id="14" creationId="{74D5D50A-4992-1C44-9AA5-49FAE11AF62E}"/>
          </ac:spMkLst>
        </pc:spChg>
        <pc:spChg chg="del mod">
          <ac:chgData name="Loc Huynh" userId="80c0383e323bd6ea" providerId="LiveId" clId="{4DFA6660-570B-D04C-88B2-C932613AD3F9}" dt="2023-10-11T07:10:15.876" v="2094" actId="478"/>
          <ac:spMkLst>
            <pc:docMk/>
            <pc:sldMk cId="1248894011" sldId="557"/>
            <ac:spMk id="15" creationId="{7C1C7ADE-3A52-2040-95CC-EA9B7E7C8615}"/>
          </ac:spMkLst>
        </pc:spChg>
        <pc:spChg chg="add mod">
          <ac:chgData name="Loc Huynh" userId="80c0383e323bd6ea" providerId="LiveId" clId="{4DFA6660-570B-D04C-88B2-C932613AD3F9}" dt="2023-10-11T07:19:36.768" v="2285" actId="20577"/>
          <ac:spMkLst>
            <pc:docMk/>
            <pc:sldMk cId="1248894011" sldId="557"/>
            <ac:spMk id="16" creationId="{130AB468-C11C-06E9-421A-61EE37998E76}"/>
          </ac:spMkLst>
        </pc:spChg>
        <pc:spChg chg="add del mod modVis">
          <ac:chgData name="Loc Huynh" userId="80c0383e323bd6ea" providerId="LiveId" clId="{4DFA6660-570B-D04C-88B2-C932613AD3F9}" dt="2023-10-11T07:19:58.495" v="2311" actId="478"/>
          <ac:spMkLst>
            <pc:docMk/>
            <pc:sldMk cId="1248894011" sldId="557"/>
            <ac:spMk id="18" creationId="{8CD84EEA-FAC0-41DE-ADB6-A1FBB9C39BA5}"/>
          </ac:spMkLst>
        </pc:spChg>
        <pc:spChg chg="add del mod modVis">
          <ac:chgData name="Loc Huynh" userId="80c0383e323bd6ea" providerId="LiveId" clId="{4DFA6660-570B-D04C-88B2-C932613AD3F9}" dt="2023-10-11T07:19:58.495" v="2311" actId="478"/>
          <ac:spMkLst>
            <pc:docMk/>
            <pc:sldMk cId="1248894011" sldId="557"/>
            <ac:spMk id="20" creationId="{81F4244E-95ED-EFF4-DCEA-7D89200BF64F}"/>
          </ac:spMkLst>
        </pc:spChg>
        <pc:spChg chg="add del mod modVis">
          <ac:chgData name="Loc Huynh" userId="80c0383e323bd6ea" providerId="LiveId" clId="{4DFA6660-570B-D04C-88B2-C932613AD3F9}" dt="2023-10-11T07:19:58.495" v="2311" actId="478"/>
          <ac:spMkLst>
            <pc:docMk/>
            <pc:sldMk cId="1248894011" sldId="557"/>
            <ac:spMk id="21" creationId="{927A91ED-7998-C29B-2175-C1CB5DE7A54E}"/>
          </ac:spMkLst>
        </pc:spChg>
        <pc:spChg chg="add mod">
          <ac:chgData name="Loc Huynh" userId="80c0383e323bd6ea" providerId="LiveId" clId="{4DFA6660-570B-D04C-88B2-C932613AD3F9}" dt="2023-10-11T07:20:48.224" v="2359" actId="114"/>
          <ac:spMkLst>
            <pc:docMk/>
            <pc:sldMk cId="1248894011" sldId="557"/>
            <ac:spMk id="22" creationId="{F32DDF1C-6173-7FC7-D9FF-6CABF852CBED}"/>
          </ac:spMkLst>
        </pc:spChg>
        <pc:graphicFrameChg chg="del mod">
          <ac:chgData name="Loc Huynh" userId="80c0383e323bd6ea" providerId="LiveId" clId="{4DFA6660-570B-D04C-88B2-C932613AD3F9}" dt="2023-10-11T07:07:09.394" v="2045" actId="478"/>
          <ac:graphicFrameMkLst>
            <pc:docMk/>
            <pc:sldMk cId="1248894011" sldId="557"/>
            <ac:graphicFrameMk id="7" creationId="{3406D780-F5C7-3C46-8BBC-9A6A233FF374}"/>
          </ac:graphicFrameMkLst>
        </pc:graphicFrameChg>
        <pc:graphicFrameChg chg="add del mod modVis modGraphic">
          <ac:chgData name="Loc Huynh" userId="80c0383e323bd6ea" providerId="LiveId" clId="{4DFA6660-570B-D04C-88B2-C932613AD3F9}" dt="2023-10-11T07:19:58.495" v="2311" actId="478"/>
          <ac:graphicFrameMkLst>
            <pc:docMk/>
            <pc:sldMk cId="1248894011" sldId="557"/>
            <ac:graphicFrameMk id="17" creationId="{72819840-B73A-ECA6-E665-02420476A10C}"/>
          </ac:graphicFrameMkLst>
        </pc:graphicFrameChg>
        <pc:cxnChg chg="del mod">
          <ac:chgData name="Loc Huynh" userId="80c0383e323bd6ea" providerId="LiveId" clId="{4DFA6660-570B-D04C-88B2-C932613AD3F9}" dt="2023-10-11T07:07:09.394" v="2045" actId="478"/>
          <ac:cxnSpMkLst>
            <pc:docMk/>
            <pc:sldMk cId="1248894011" sldId="557"/>
            <ac:cxnSpMk id="11" creationId="{94A40825-B185-7446-9B9D-AFBE98BABB9B}"/>
          </ac:cxnSpMkLst>
        </pc:cxnChg>
        <pc:cxnChg chg="add del mod modVis">
          <ac:chgData name="Loc Huynh" userId="80c0383e323bd6ea" providerId="LiveId" clId="{4DFA6660-570B-D04C-88B2-C932613AD3F9}" dt="2023-10-11T07:19:58.495" v="2311" actId="478"/>
          <ac:cxnSpMkLst>
            <pc:docMk/>
            <pc:sldMk cId="1248894011" sldId="557"/>
            <ac:cxnSpMk id="19" creationId="{6A308D72-3ACA-5E2C-35FF-BE3DAC0E0A3F}"/>
          </ac:cxnSpMkLst>
        </pc:cxnChg>
      </pc:sldChg>
      <pc:sldChg chg="del">
        <pc:chgData name="Loc Huynh" userId="80c0383e323bd6ea" providerId="LiveId" clId="{4DFA6660-570B-D04C-88B2-C932613AD3F9}" dt="2023-10-10T06:20:53.295" v="2" actId="2696"/>
        <pc:sldMkLst>
          <pc:docMk/>
          <pc:sldMk cId="1351623164" sldId="557"/>
        </pc:sldMkLst>
      </pc:sldChg>
      <pc:sldChg chg="del">
        <pc:chgData name="Loc Huynh" userId="80c0383e323bd6ea" providerId="LiveId" clId="{4DFA6660-570B-D04C-88B2-C932613AD3F9}" dt="2023-10-10T06:20:53.360" v="18" actId="2696"/>
        <pc:sldMkLst>
          <pc:docMk/>
          <pc:sldMk cId="1101247138" sldId="558"/>
        </pc:sldMkLst>
      </pc:sldChg>
      <pc:sldChg chg="addSp delSp modSp add mod delAnim modAnim">
        <pc:chgData name="Loc Huynh" userId="80c0383e323bd6ea" providerId="LiveId" clId="{4DFA6660-570B-D04C-88B2-C932613AD3F9}" dt="2023-10-11T07:01:16.234" v="1918"/>
        <pc:sldMkLst>
          <pc:docMk/>
          <pc:sldMk cId="2806205507" sldId="558"/>
        </pc:sldMkLst>
        <pc:spChg chg="mod">
          <ac:chgData name="Loc Huynh" userId="80c0383e323bd6ea" providerId="LiveId" clId="{4DFA6660-570B-D04C-88B2-C932613AD3F9}" dt="2023-10-11T06:54:08.313" v="1708"/>
          <ac:spMkLst>
            <pc:docMk/>
            <pc:sldMk cId="2806205507" sldId="558"/>
            <ac:spMk id="2" creationId="{87FD18AB-57E8-744D-ABE5-991F276940BF}"/>
          </ac:spMkLst>
        </pc:spChg>
        <pc:spChg chg="mod">
          <ac:chgData name="Loc Huynh" userId="80c0383e323bd6ea" providerId="LiveId" clId="{4DFA6660-570B-D04C-88B2-C932613AD3F9}" dt="2023-10-11T06:57:22.829" v="1814" actId="20577"/>
          <ac:spMkLst>
            <pc:docMk/>
            <pc:sldMk cId="2806205507" sldId="558"/>
            <ac:spMk id="3" creationId="{E342EE70-466D-8E46-90BF-D76B8F702441}"/>
          </ac:spMkLst>
        </pc:spChg>
        <pc:spChg chg="del mod">
          <ac:chgData name="Loc Huynh" userId="80c0383e323bd6ea" providerId="LiveId" clId="{4DFA6660-570B-D04C-88B2-C932613AD3F9}" dt="2023-10-11T06:59:04.551" v="1845" actId="478"/>
          <ac:spMkLst>
            <pc:docMk/>
            <pc:sldMk cId="2806205507" sldId="558"/>
            <ac:spMk id="6" creationId="{FD5938AA-9BCE-784D-A445-CA6DB7C78051}"/>
          </ac:spMkLst>
        </pc:spChg>
        <pc:spChg chg="add mod">
          <ac:chgData name="Loc Huynh" userId="80c0383e323bd6ea" providerId="LiveId" clId="{4DFA6660-570B-D04C-88B2-C932613AD3F9}" dt="2023-10-11T06:59:24.526" v="1852" actId="171"/>
          <ac:spMkLst>
            <pc:docMk/>
            <pc:sldMk cId="2806205507" sldId="558"/>
            <ac:spMk id="7" creationId="{FACBED22-08F7-D3A4-B79C-A1023DFC4971}"/>
          </ac:spMkLst>
        </pc:spChg>
        <pc:spChg chg="add mod">
          <ac:chgData name="Loc Huynh" userId="80c0383e323bd6ea" providerId="LiveId" clId="{4DFA6660-570B-D04C-88B2-C932613AD3F9}" dt="2023-10-11T06:59:56.427" v="1864" actId="1076"/>
          <ac:spMkLst>
            <pc:docMk/>
            <pc:sldMk cId="2806205507" sldId="558"/>
            <ac:spMk id="8" creationId="{EBFA24A7-F7D6-7163-40A1-F3DF5E22BCF7}"/>
          </ac:spMkLst>
        </pc:spChg>
        <pc:spChg chg="del">
          <ac:chgData name="Loc Huynh" userId="80c0383e323bd6ea" providerId="LiveId" clId="{4DFA6660-570B-D04C-88B2-C932613AD3F9}" dt="2023-10-11T06:59:19.633" v="1847" actId="478"/>
          <ac:spMkLst>
            <pc:docMk/>
            <pc:sldMk cId="2806205507" sldId="558"/>
            <ac:spMk id="9" creationId="{F9813C26-C6CA-294E-940C-2282E110B55D}"/>
          </ac:spMkLst>
        </pc:spChg>
        <pc:spChg chg="del">
          <ac:chgData name="Loc Huynh" userId="80c0383e323bd6ea" providerId="LiveId" clId="{4DFA6660-570B-D04C-88B2-C932613AD3F9}" dt="2023-10-11T06:59:19.633" v="1847" actId="478"/>
          <ac:spMkLst>
            <pc:docMk/>
            <pc:sldMk cId="2806205507" sldId="558"/>
            <ac:spMk id="10" creationId="{724DDC30-BDDF-9F48-BD91-438C74C19E80}"/>
          </ac:spMkLst>
        </pc:spChg>
        <pc:spChg chg="del">
          <ac:chgData name="Loc Huynh" userId="80c0383e323bd6ea" providerId="LiveId" clId="{4DFA6660-570B-D04C-88B2-C932613AD3F9}" dt="2023-10-11T06:59:19.633" v="1847" actId="478"/>
          <ac:spMkLst>
            <pc:docMk/>
            <pc:sldMk cId="2806205507" sldId="558"/>
            <ac:spMk id="11" creationId="{E01A457A-8EFB-6C48-84A1-53A75F847388}"/>
          </ac:spMkLst>
        </pc:spChg>
        <pc:spChg chg="mod">
          <ac:chgData name="Loc Huynh" userId="80c0383e323bd6ea" providerId="LiveId" clId="{4DFA6660-570B-D04C-88B2-C932613AD3F9}" dt="2023-10-11T06:59:36.990" v="1861" actId="1036"/>
          <ac:spMkLst>
            <pc:docMk/>
            <pc:sldMk cId="2806205507" sldId="558"/>
            <ac:spMk id="24" creationId="{7A910EEA-1181-7744-8035-C4191DA14F27}"/>
          </ac:spMkLst>
        </pc:spChg>
        <pc:grpChg chg="del">
          <ac:chgData name="Loc Huynh" userId="80c0383e323bd6ea" providerId="LiveId" clId="{4DFA6660-570B-D04C-88B2-C932613AD3F9}" dt="2023-10-11T06:59:19.633" v="1847" actId="478"/>
          <ac:grpSpMkLst>
            <pc:docMk/>
            <pc:sldMk cId="2806205507" sldId="558"/>
            <ac:grpSpMk id="12" creationId="{5A648800-BF64-6643-A475-15819E4A33BF}"/>
          </ac:grpSpMkLst>
        </pc:grpChg>
        <pc:graphicFrameChg chg="add mod">
          <ac:chgData name="Loc Huynh" userId="80c0383e323bd6ea" providerId="LiveId" clId="{4DFA6660-570B-D04C-88B2-C932613AD3F9}" dt="2023-10-11T06:59:56.427" v="1864" actId="1076"/>
          <ac:graphicFrameMkLst>
            <pc:docMk/>
            <pc:sldMk cId="2806205507" sldId="558"/>
            <ac:graphicFrameMk id="17" creationId="{724C2690-5379-F1CB-1BD7-E3C7EE953CD3}"/>
          </ac:graphicFrameMkLst>
        </pc:graphicFrameChg>
        <pc:cxnChg chg="add mod">
          <ac:chgData name="Loc Huynh" userId="80c0383e323bd6ea" providerId="LiveId" clId="{4DFA6660-570B-D04C-88B2-C932613AD3F9}" dt="2023-10-11T06:59:56.427" v="1864" actId="1076"/>
          <ac:cxnSpMkLst>
            <pc:docMk/>
            <pc:sldMk cId="2806205507" sldId="558"/>
            <ac:cxnSpMk id="16" creationId="{8B375681-0973-ECB4-2431-A9606E7DACEA}"/>
          </ac:cxnSpMkLst>
        </pc:cxnChg>
        <pc:cxnChg chg="del mod">
          <ac:chgData name="Loc Huynh" userId="80c0383e323bd6ea" providerId="LiveId" clId="{4DFA6660-570B-D04C-88B2-C932613AD3F9}" dt="2023-10-11T06:59:19.633" v="1847" actId="478"/>
          <ac:cxnSpMkLst>
            <pc:docMk/>
            <pc:sldMk cId="2806205507" sldId="558"/>
            <ac:cxnSpMk id="22" creationId="{8B54B05B-97BB-7149-BBD5-3DBDAF620D8B}"/>
          </ac:cxnSpMkLst>
        </pc:cxnChg>
      </pc:sldChg>
      <pc:sldChg chg="del">
        <pc:chgData name="Loc Huynh" userId="80c0383e323bd6ea" providerId="LiveId" clId="{4DFA6660-570B-D04C-88B2-C932613AD3F9}" dt="2023-10-10T06:20:53.378" v="23" actId="2696"/>
        <pc:sldMkLst>
          <pc:docMk/>
          <pc:sldMk cId="908335500" sldId="559"/>
        </pc:sldMkLst>
      </pc:sldChg>
      <pc:sldChg chg="del">
        <pc:chgData name="Loc Huynh" userId="80c0383e323bd6ea" providerId="LiveId" clId="{4DFA6660-570B-D04C-88B2-C932613AD3F9}" dt="2023-10-10T06:20:53.417" v="38" actId="2696"/>
        <pc:sldMkLst>
          <pc:docMk/>
          <pc:sldMk cId="170851043" sldId="560"/>
        </pc:sldMkLst>
      </pc:sldChg>
      <pc:sldChg chg="modSp add del mod">
        <pc:chgData name="Loc Huynh" userId="80c0383e323bd6ea" providerId="LiveId" clId="{4DFA6660-570B-D04C-88B2-C932613AD3F9}" dt="2023-10-11T07:16:18.808" v="2200" actId="2696"/>
        <pc:sldMkLst>
          <pc:docMk/>
          <pc:sldMk cId="4104570521" sldId="560"/>
        </pc:sldMkLst>
        <pc:spChg chg="mod">
          <ac:chgData name="Loc Huynh" userId="80c0383e323bd6ea" providerId="LiveId" clId="{4DFA6660-570B-D04C-88B2-C932613AD3F9}" dt="2023-10-10T06:20:57.251" v="62" actId="27636"/>
          <ac:spMkLst>
            <pc:docMk/>
            <pc:sldMk cId="4104570521" sldId="560"/>
            <ac:spMk id="2" creationId="{2F5E3867-79B3-3646-BB2D-B4D4792043B7}"/>
          </ac:spMkLst>
        </pc:spChg>
      </pc:sldChg>
      <pc:sldChg chg="del">
        <pc:chgData name="Loc Huynh" userId="80c0383e323bd6ea" providerId="LiveId" clId="{4DFA6660-570B-D04C-88B2-C932613AD3F9}" dt="2023-10-10T06:20:53.338" v="12" actId="2696"/>
        <pc:sldMkLst>
          <pc:docMk/>
          <pc:sldMk cId="1315952847" sldId="561"/>
        </pc:sldMkLst>
      </pc:sldChg>
      <pc:sldChg chg="modSp add del mod">
        <pc:chgData name="Loc Huynh" userId="80c0383e323bd6ea" providerId="LiveId" clId="{4DFA6660-570B-D04C-88B2-C932613AD3F9}" dt="2023-10-11T07:16:14.069" v="2199" actId="2696"/>
        <pc:sldMkLst>
          <pc:docMk/>
          <pc:sldMk cId="3050194897" sldId="561"/>
        </pc:sldMkLst>
        <pc:spChg chg="mod">
          <ac:chgData name="Loc Huynh" userId="80c0383e323bd6ea" providerId="LiveId" clId="{4DFA6660-570B-D04C-88B2-C932613AD3F9}" dt="2023-10-10T06:20:57.343" v="63" actId="27636"/>
          <ac:spMkLst>
            <pc:docMk/>
            <pc:sldMk cId="3050194897" sldId="561"/>
            <ac:spMk id="2" creationId="{2F5E3867-79B3-3646-BB2D-B4D4792043B7}"/>
          </ac:spMkLst>
        </pc:spChg>
      </pc:sldChg>
      <pc:sldChg chg="del">
        <pc:chgData name="Loc Huynh" userId="80c0383e323bd6ea" providerId="LiveId" clId="{4DFA6660-570B-D04C-88B2-C932613AD3F9}" dt="2023-10-10T06:20:53.387" v="27" actId="2696"/>
        <pc:sldMkLst>
          <pc:docMk/>
          <pc:sldMk cId="1431341833" sldId="562"/>
        </pc:sldMkLst>
      </pc:sldChg>
      <pc:sldChg chg="modSp add del mod modAnim chgLayout">
        <pc:chgData name="Loc Huynh" userId="80c0383e323bd6ea" providerId="LiveId" clId="{4DFA6660-570B-D04C-88B2-C932613AD3F9}" dt="2023-10-11T07:27:34.888" v="2627" actId="207"/>
        <pc:sldMkLst>
          <pc:docMk/>
          <pc:sldMk cId="1782799815" sldId="562"/>
        </pc:sldMkLst>
        <pc:spChg chg="mod ord">
          <ac:chgData name="Loc Huynh" userId="80c0383e323bd6ea" providerId="LiveId" clId="{4DFA6660-570B-D04C-88B2-C932613AD3F9}" dt="2023-10-11T07:26:10.084" v="2557" actId="20577"/>
          <ac:spMkLst>
            <pc:docMk/>
            <pc:sldMk cId="1782799815" sldId="562"/>
            <ac:spMk id="2" creationId="{2F5E3867-79B3-3646-BB2D-B4D4792043B7}"/>
          </ac:spMkLst>
        </pc:spChg>
        <pc:spChg chg="mod ord">
          <ac:chgData name="Loc Huynh" userId="80c0383e323bd6ea" providerId="LiveId" clId="{4DFA6660-570B-D04C-88B2-C932613AD3F9}" dt="2023-10-11T07:27:34.888" v="2627" actId="207"/>
          <ac:spMkLst>
            <pc:docMk/>
            <pc:sldMk cId="1782799815" sldId="562"/>
            <ac:spMk id="3" creationId="{0B21395E-C097-F340-93B8-885D3E14BBBC}"/>
          </ac:spMkLst>
        </pc:spChg>
        <pc:spChg chg="mod ord">
          <ac:chgData name="Loc Huynh" userId="80c0383e323bd6ea" providerId="LiveId" clId="{4DFA6660-570B-D04C-88B2-C932613AD3F9}" dt="2023-10-11T07:16:22.522" v="2201" actId="700"/>
          <ac:spMkLst>
            <pc:docMk/>
            <pc:sldMk cId="1782799815" sldId="562"/>
            <ac:spMk id="4" creationId="{53FE940E-5A76-664C-AC8A-FF25EE165814}"/>
          </ac:spMkLst>
        </pc:spChg>
        <pc:spChg chg="mod ord">
          <ac:chgData name="Loc Huynh" userId="80c0383e323bd6ea" providerId="LiveId" clId="{4DFA6660-570B-D04C-88B2-C932613AD3F9}" dt="2023-10-11T07:16:22.522" v="2201" actId="700"/>
          <ac:spMkLst>
            <pc:docMk/>
            <pc:sldMk cId="1782799815" sldId="562"/>
            <ac:spMk id="5" creationId="{237E41EB-88FD-ED41-8CF2-DDB7436BB0BA}"/>
          </ac:spMkLst>
        </pc:spChg>
        <pc:spChg chg="mod">
          <ac:chgData name="Loc Huynh" userId="80c0383e323bd6ea" providerId="LiveId" clId="{4DFA6660-570B-D04C-88B2-C932613AD3F9}" dt="2023-10-11T07:26:45.614" v="2594" actId="207"/>
          <ac:spMkLst>
            <pc:docMk/>
            <pc:sldMk cId="1782799815" sldId="562"/>
            <ac:spMk id="6" creationId="{9134F843-C597-674D-B341-10D0B3B1E19B}"/>
          </ac:spMkLst>
        </pc:spChg>
        <pc:spChg chg="mod">
          <ac:chgData name="Loc Huynh" userId="80c0383e323bd6ea" providerId="LiveId" clId="{4DFA6660-570B-D04C-88B2-C932613AD3F9}" dt="2023-10-11T07:26:49.742" v="2595" actId="1076"/>
          <ac:spMkLst>
            <pc:docMk/>
            <pc:sldMk cId="1782799815" sldId="562"/>
            <ac:spMk id="7" creationId="{F3C54AAB-AD34-7F45-9691-E44B7D8DC2BC}"/>
          </ac:spMkLst>
        </pc:spChg>
      </pc:sldChg>
      <pc:sldChg chg="modSp add del mod">
        <pc:chgData name="Loc Huynh" userId="80c0383e323bd6ea" providerId="LiveId" clId="{4DFA6660-570B-D04C-88B2-C932613AD3F9}" dt="2023-10-11T07:26:17.702" v="2558" actId="2696"/>
        <pc:sldMkLst>
          <pc:docMk/>
          <pc:sldMk cId="1588598013" sldId="563"/>
        </pc:sldMkLst>
        <pc:spChg chg="mod">
          <ac:chgData name="Loc Huynh" userId="80c0383e323bd6ea" providerId="LiveId" clId="{4DFA6660-570B-D04C-88B2-C932613AD3F9}" dt="2023-10-10T06:20:57.435" v="65" actId="27636"/>
          <ac:spMkLst>
            <pc:docMk/>
            <pc:sldMk cId="1588598013" sldId="563"/>
            <ac:spMk id="2" creationId="{2F5E3867-79B3-3646-BB2D-B4D4792043B7}"/>
          </ac:spMkLst>
        </pc:spChg>
      </pc:sldChg>
      <pc:sldChg chg="del">
        <pc:chgData name="Loc Huynh" userId="80c0383e323bd6ea" providerId="LiveId" clId="{4DFA6660-570B-D04C-88B2-C932613AD3F9}" dt="2023-10-10T06:20:53.374" v="22" actId="2696"/>
        <pc:sldMkLst>
          <pc:docMk/>
          <pc:sldMk cId="3207413004" sldId="563"/>
        </pc:sldMkLst>
      </pc:sldChg>
      <pc:sldChg chg="del">
        <pc:chgData name="Loc Huynh" userId="80c0383e323bd6ea" providerId="LiveId" clId="{4DFA6660-570B-D04C-88B2-C932613AD3F9}" dt="2023-10-10T06:20:53.381" v="25" actId="2696"/>
        <pc:sldMkLst>
          <pc:docMk/>
          <pc:sldMk cId="1409185922" sldId="564"/>
        </pc:sldMkLst>
      </pc:sldChg>
      <pc:sldChg chg="modSp add del mod">
        <pc:chgData name="Loc Huynh" userId="80c0383e323bd6ea" providerId="LiveId" clId="{4DFA6660-570B-D04C-88B2-C932613AD3F9}" dt="2023-10-11T07:30:32.063" v="2708" actId="2696"/>
        <pc:sldMkLst>
          <pc:docMk/>
          <pc:sldMk cId="1632816917" sldId="564"/>
        </pc:sldMkLst>
        <pc:spChg chg="mod">
          <ac:chgData name="Loc Huynh" userId="80c0383e323bd6ea" providerId="LiveId" clId="{4DFA6660-570B-D04C-88B2-C932613AD3F9}" dt="2023-10-10T06:20:57.508" v="66" actId="27636"/>
          <ac:spMkLst>
            <pc:docMk/>
            <pc:sldMk cId="1632816917" sldId="564"/>
            <ac:spMk id="2" creationId="{2F5E3867-79B3-3646-BB2D-B4D4792043B7}"/>
          </ac:spMkLst>
        </pc:spChg>
        <pc:spChg chg="mod">
          <ac:chgData name="Loc Huynh" userId="80c0383e323bd6ea" providerId="LiveId" clId="{4DFA6660-570B-D04C-88B2-C932613AD3F9}" dt="2023-10-11T07:27:43.728" v="2629" actId="1076"/>
          <ac:spMkLst>
            <pc:docMk/>
            <pc:sldMk cId="1632816917" sldId="564"/>
            <ac:spMk id="7" creationId="{F3C54AAB-AD34-7F45-9691-E44B7D8DC2BC}"/>
          </ac:spMkLst>
        </pc:spChg>
      </pc:sldChg>
      <pc:sldChg chg="modSp add del mod">
        <pc:chgData name="Loc Huynh" userId="80c0383e323bd6ea" providerId="LiveId" clId="{4DFA6660-570B-D04C-88B2-C932613AD3F9}" dt="2023-10-11T07:48:32.827" v="3503" actId="2696"/>
        <pc:sldMkLst>
          <pc:docMk/>
          <pc:sldMk cId="2079198746" sldId="565"/>
        </pc:sldMkLst>
        <pc:spChg chg="mod">
          <ac:chgData name="Loc Huynh" userId="80c0383e323bd6ea" providerId="LiveId" clId="{4DFA6660-570B-D04C-88B2-C932613AD3F9}" dt="2023-10-10T06:20:57.643" v="68" actId="27636"/>
          <ac:spMkLst>
            <pc:docMk/>
            <pc:sldMk cId="2079198746" sldId="565"/>
            <ac:spMk id="2" creationId="{EB1005C7-CCDF-0E4A-9CE5-8D87BDBC618C}"/>
          </ac:spMkLst>
        </pc:spChg>
        <pc:spChg chg="mod">
          <ac:chgData name="Loc Huynh" userId="80c0383e323bd6ea" providerId="LiveId" clId="{4DFA6660-570B-D04C-88B2-C932613AD3F9}" dt="2023-10-11T07:48:23.007" v="3501" actId="20577"/>
          <ac:spMkLst>
            <pc:docMk/>
            <pc:sldMk cId="2079198746" sldId="565"/>
            <ac:spMk id="3" creationId="{68D8628A-EEBA-7443-9257-702B7D36FB51}"/>
          </ac:spMkLst>
        </pc:spChg>
      </pc:sldChg>
      <pc:sldChg chg="del">
        <pc:chgData name="Loc Huynh" userId="80c0383e323bd6ea" providerId="LiveId" clId="{4DFA6660-570B-D04C-88B2-C932613AD3F9}" dt="2023-10-10T06:20:53.328" v="9" actId="2696"/>
        <pc:sldMkLst>
          <pc:docMk/>
          <pc:sldMk cId="3811112677" sldId="565"/>
        </pc:sldMkLst>
      </pc:sldChg>
      <pc:sldChg chg="modSp add del mod">
        <pc:chgData name="Loc Huynh" userId="80c0383e323bd6ea" providerId="LiveId" clId="{4DFA6660-570B-D04C-88B2-C932613AD3F9}" dt="2023-10-11T06:58:38.659" v="1842" actId="2696"/>
        <pc:sldMkLst>
          <pc:docMk/>
          <pc:sldMk cId="2773589230" sldId="566"/>
        </pc:sldMkLst>
        <pc:spChg chg="mod">
          <ac:chgData name="Loc Huynh" userId="80c0383e323bd6ea" providerId="LiveId" clId="{4DFA6660-570B-D04C-88B2-C932613AD3F9}" dt="2023-10-10T06:20:56.965" v="59" actId="27636"/>
          <ac:spMkLst>
            <pc:docMk/>
            <pc:sldMk cId="2773589230" sldId="566"/>
            <ac:spMk id="2" creationId="{87FD18AB-57E8-744D-ABE5-991F276940BF}"/>
          </ac:spMkLst>
        </pc:spChg>
      </pc:sldChg>
      <pc:sldChg chg="del">
        <pc:chgData name="Loc Huynh" userId="80c0383e323bd6ea" providerId="LiveId" clId="{4DFA6660-570B-D04C-88B2-C932613AD3F9}" dt="2023-10-10T06:20:53.365" v="19" actId="2696"/>
        <pc:sldMkLst>
          <pc:docMk/>
          <pc:sldMk cId="2906082604" sldId="566"/>
        </pc:sldMkLst>
      </pc:sldChg>
      <pc:sldChg chg="modSp add del mod">
        <pc:chgData name="Loc Huynh" userId="80c0383e323bd6ea" providerId="LiveId" clId="{4DFA6660-570B-D04C-88B2-C932613AD3F9}" dt="2023-10-11T06:58:55.727" v="1843" actId="2696"/>
        <pc:sldMkLst>
          <pc:docMk/>
          <pc:sldMk cId="831997695" sldId="567"/>
        </pc:sldMkLst>
        <pc:spChg chg="mod">
          <ac:chgData name="Loc Huynh" userId="80c0383e323bd6ea" providerId="LiveId" clId="{4DFA6660-570B-D04C-88B2-C932613AD3F9}" dt="2023-10-10T06:20:57.042" v="60" actId="27636"/>
          <ac:spMkLst>
            <pc:docMk/>
            <pc:sldMk cId="831997695" sldId="567"/>
            <ac:spMk id="2" creationId="{87FD18AB-57E8-744D-ABE5-991F276940BF}"/>
          </ac:spMkLst>
        </pc:spChg>
      </pc:sldChg>
      <pc:sldChg chg="del">
        <pc:chgData name="Loc Huynh" userId="80c0383e323bd6ea" providerId="LiveId" clId="{4DFA6660-570B-D04C-88B2-C932613AD3F9}" dt="2023-10-10T06:20:53.402" v="32" actId="2696"/>
        <pc:sldMkLst>
          <pc:docMk/>
          <pc:sldMk cId="1562903317" sldId="567"/>
        </pc:sldMkLst>
      </pc:sldChg>
      <pc:sldChg chg="modSp add mod">
        <pc:chgData name="Loc Huynh" userId="80c0383e323bd6ea" providerId="LiveId" clId="{4DFA6660-570B-D04C-88B2-C932613AD3F9}" dt="2023-10-11T08:18:09.724" v="4110" actId="13822"/>
        <pc:sldMkLst>
          <pc:docMk/>
          <pc:sldMk cId="706310240" sldId="568"/>
        </pc:sldMkLst>
        <pc:spChg chg="mod">
          <ac:chgData name="Loc Huynh" userId="80c0383e323bd6ea" providerId="LiveId" clId="{4DFA6660-570B-D04C-88B2-C932613AD3F9}" dt="2023-10-10T06:20:57.836" v="70" actId="27636"/>
          <ac:spMkLst>
            <pc:docMk/>
            <pc:sldMk cId="706310240" sldId="568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07:04.720" v="3750"/>
          <ac:spMkLst>
            <pc:docMk/>
            <pc:sldMk cId="706310240" sldId="568"/>
            <ac:spMk id="6" creationId="{EB6B4FF6-F321-E749-BC5D-27C502659B21}"/>
          </ac:spMkLst>
        </pc:spChg>
        <pc:spChg chg="mod">
          <ac:chgData name="Loc Huynh" userId="80c0383e323bd6ea" providerId="LiveId" clId="{4DFA6660-570B-D04C-88B2-C932613AD3F9}" dt="2023-10-11T08:02:11.263" v="3622" actId="1035"/>
          <ac:spMkLst>
            <pc:docMk/>
            <pc:sldMk cId="706310240" sldId="568"/>
            <ac:spMk id="7" creationId="{581D02F7-FE17-3A45-9EF8-73518738E6AF}"/>
          </ac:spMkLst>
        </pc:spChg>
        <pc:spChg chg="mod">
          <ac:chgData name="Loc Huynh" userId="80c0383e323bd6ea" providerId="LiveId" clId="{4DFA6660-570B-D04C-88B2-C932613AD3F9}" dt="2023-10-11T08:02:11.263" v="3622" actId="1035"/>
          <ac:spMkLst>
            <pc:docMk/>
            <pc:sldMk cId="706310240" sldId="568"/>
            <ac:spMk id="22" creationId="{BDFE48D8-F0DE-AE46-BF12-3A5B96CDCD2F}"/>
          </ac:spMkLst>
        </pc:spChg>
        <pc:spChg chg="mod">
          <ac:chgData name="Loc Huynh" userId="80c0383e323bd6ea" providerId="LiveId" clId="{4DFA6660-570B-D04C-88B2-C932613AD3F9}" dt="2023-10-11T08:02:11.263" v="3622" actId="1035"/>
          <ac:spMkLst>
            <pc:docMk/>
            <pc:sldMk cId="706310240" sldId="568"/>
            <ac:spMk id="33" creationId="{97C650A7-5DBE-2F44-80F8-153C5251A0A6}"/>
          </ac:spMkLst>
        </pc:spChg>
        <pc:spChg chg="mod">
          <ac:chgData name="Loc Huynh" userId="80c0383e323bd6ea" providerId="LiveId" clId="{4DFA6660-570B-D04C-88B2-C932613AD3F9}" dt="2023-10-11T08:18:09.724" v="4110" actId="13822"/>
          <ac:spMkLst>
            <pc:docMk/>
            <pc:sldMk cId="706310240" sldId="568"/>
            <ac:spMk id="35" creationId="{64F288D1-C964-FA41-B9A6-13082D84A52A}"/>
          </ac:spMkLst>
        </pc:spChg>
        <pc:grpChg chg="mod">
          <ac:chgData name="Loc Huynh" userId="80c0383e323bd6ea" providerId="LiveId" clId="{4DFA6660-570B-D04C-88B2-C932613AD3F9}" dt="2023-10-11T08:02:11.263" v="3622" actId="1035"/>
          <ac:grpSpMkLst>
            <pc:docMk/>
            <pc:sldMk cId="706310240" sldId="568"/>
            <ac:grpSpMk id="8" creationId="{FC784220-65BA-E445-85A3-364C034F9DFF}"/>
          </ac:grpSpMkLst>
        </pc:grpChg>
        <pc:grpChg chg="mod">
          <ac:chgData name="Loc Huynh" userId="80c0383e323bd6ea" providerId="LiveId" clId="{4DFA6660-570B-D04C-88B2-C932613AD3F9}" dt="2023-10-11T08:02:11.263" v="3622" actId="1035"/>
          <ac:grpSpMkLst>
            <pc:docMk/>
            <pc:sldMk cId="706310240" sldId="568"/>
            <ac:grpSpMk id="28" creationId="{F3216D6D-9D17-BB45-A823-ABAD5A88832A}"/>
          </ac:grpSpMkLst>
        </pc:grpChg>
        <pc:cxnChg chg="mod">
          <ac:chgData name="Loc Huynh" userId="80c0383e323bd6ea" providerId="LiveId" clId="{4DFA6660-570B-D04C-88B2-C932613AD3F9}" dt="2023-10-11T08:02:11.263" v="3622" actId="1035"/>
          <ac:cxnSpMkLst>
            <pc:docMk/>
            <pc:sldMk cId="706310240" sldId="568"/>
            <ac:cxnSpMk id="34" creationId="{1F97BA49-0B89-EA41-A155-B2D4075614F1}"/>
          </ac:cxnSpMkLst>
        </pc:cxnChg>
      </pc:sldChg>
      <pc:sldChg chg="del">
        <pc:chgData name="Loc Huynh" userId="80c0383e323bd6ea" providerId="LiveId" clId="{4DFA6660-570B-D04C-88B2-C932613AD3F9}" dt="2023-10-10T06:20:53.343" v="13" actId="2696"/>
        <pc:sldMkLst>
          <pc:docMk/>
          <pc:sldMk cId="1443472809" sldId="568"/>
        </pc:sldMkLst>
      </pc:sldChg>
      <pc:sldChg chg="modSp add mod">
        <pc:chgData name="Loc Huynh" userId="80c0383e323bd6ea" providerId="LiveId" clId="{4DFA6660-570B-D04C-88B2-C932613AD3F9}" dt="2023-10-11T08:07:10.508" v="3751"/>
        <pc:sldMkLst>
          <pc:docMk/>
          <pc:sldMk cId="122519246" sldId="569"/>
        </pc:sldMkLst>
        <pc:spChg chg="mod">
          <ac:chgData name="Loc Huynh" userId="80c0383e323bd6ea" providerId="LiveId" clId="{4DFA6660-570B-D04C-88B2-C932613AD3F9}" dt="2023-10-10T06:20:57.925" v="71" actId="27636"/>
          <ac:spMkLst>
            <pc:docMk/>
            <pc:sldMk cId="122519246" sldId="569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07:10.508" v="3751"/>
          <ac:spMkLst>
            <pc:docMk/>
            <pc:sldMk cId="122519246" sldId="569"/>
            <ac:spMk id="6" creationId="{EB6B4FF6-F321-E749-BC5D-27C502659B21}"/>
          </ac:spMkLst>
        </pc:spChg>
        <pc:spChg chg="mod">
          <ac:chgData name="Loc Huynh" userId="80c0383e323bd6ea" providerId="LiveId" clId="{4DFA6660-570B-D04C-88B2-C932613AD3F9}" dt="2023-10-11T08:02:32.305" v="3663" actId="1035"/>
          <ac:spMkLst>
            <pc:docMk/>
            <pc:sldMk cId="122519246" sldId="569"/>
            <ac:spMk id="7" creationId="{581D02F7-FE17-3A45-9EF8-73518738E6AF}"/>
          </ac:spMkLst>
        </pc:spChg>
        <pc:spChg chg="mod">
          <ac:chgData name="Loc Huynh" userId="80c0383e323bd6ea" providerId="LiveId" clId="{4DFA6660-570B-D04C-88B2-C932613AD3F9}" dt="2023-10-11T08:02:32.305" v="3663" actId="1035"/>
          <ac:spMkLst>
            <pc:docMk/>
            <pc:sldMk cId="122519246" sldId="569"/>
            <ac:spMk id="22" creationId="{BDFE48D8-F0DE-AE46-BF12-3A5B96CDCD2F}"/>
          </ac:spMkLst>
        </pc:spChg>
        <pc:spChg chg="mod">
          <ac:chgData name="Loc Huynh" userId="80c0383e323bd6ea" providerId="LiveId" clId="{4DFA6660-570B-D04C-88B2-C932613AD3F9}" dt="2023-10-11T08:02:32.305" v="3663" actId="1035"/>
          <ac:spMkLst>
            <pc:docMk/>
            <pc:sldMk cId="122519246" sldId="569"/>
            <ac:spMk id="33" creationId="{97C650A7-5DBE-2F44-80F8-153C5251A0A6}"/>
          </ac:spMkLst>
        </pc:spChg>
        <pc:spChg chg="mod">
          <ac:chgData name="Loc Huynh" userId="80c0383e323bd6ea" providerId="LiveId" clId="{4DFA6660-570B-D04C-88B2-C932613AD3F9}" dt="2023-10-11T08:02:32.305" v="3663" actId="1035"/>
          <ac:spMkLst>
            <pc:docMk/>
            <pc:sldMk cId="122519246" sldId="569"/>
            <ac:spMk id="34" creationId="{D09D8F14-83F0-5441-B978-9A81F9C4878B}"/>
          </ac:spMkLst>
        </pc:spChg>
        <pc:grpChg chg="mod">
          <ac:chgData name="Loc Huynh" userId="80c0383e323bd6ea" providerId="LiveId" clId="{4DFA6660-570B-D04C-88B2-C932613AD3F9}" dt="2023-10-11T08:02:32.305" v="3663" actId="1035"/>
          <ac:grpSpMkLst>
            <pc:docMk/>
            <pc:sldMk cId="122519246" sldId="569"/>
            <ac:grpSpMk id="3" creationId="{F53C91CD-BD0E-FA46-A444-F2AA93BD592F}"/>
          </ac:grpSpMkLst>
        </pc:grpChg>
        <pc:grpChg chg="mod">
          <ac:chgData name="Loc Huynh" userId="80c0383e323bd6ea" providerId="LiveId" clId="{4DFA6660-570B-D04C-88B2-C932613AD3F9}" dt="2023-10-11T08:02:32.305" v="3663" actId="1035"/>
          <ac:grpSpMkLst>
            <pc:docMk/>
            <pc:sldMk cId="122519246" sldId="569"/>
            <ac:grpSpMk id="8" creationId="{FC784220-65BA-E445-85A3-364C034F9DFF}"/>
          </ac:grpSpMkLst>
        </pc:grpChg>
        <pc:grpChg chg="mod">
          <ac:chgData name="Loc Huynh" userId="80c0383e323bd6ea" providerId="LiveId" clId="{4DFA6660-570B-D04C-88B2-C932613AD3F9}" dt="2023-10-11T08:02:32.305" v="3663" actId="1035"/>
          <ac:grpSpMkLst>
            <pc:docMk/>
            <pc:sldMk cId="122519246" sldId="569"/>
            <ac:grpSpMk id="28" creationId="{F3216D6D-9D17-BB45-A823-ABAD5A88832A}"/>
          </ac:grpSpMkLst>
        </pc:grpChg>
        <pc:cxnChg chg="mod">
          <ac:chgData name="Loc Huynh" userId="80c0383e323bd6ea" providerId="LiveId" clId="{4DFA6660-570B-D04C-88B2-C932613AD3F9}" dt="2023-10-11T08:02:32.305" v="3663" actId="1035"/>
          <ac:cxnSpMkLst>
            <pc:docMk/>
            <pc:sldMk cId="122519246" sldId="569"/>
            <ac:cxnSpMk id="35" creationId="{C215450C-610B-6D49-8D63-A9E9AE73DC58}"/>
          </ac:cxnSpMkLst>
        </pc:cxnChg>
        <pc:cxnChg chg="mod">
          <ac:chgData name="Loc Huynh" userId="80c0383e323bd6ea" providerId="LiveId" clId="{4DFA6660-570B-D04C-88B2-C932613AD3F9}" dt="2023-10-11T08:02:32.305" v="3663" actId="1035"/>
          <ac:cxnSpMkLst>
            <pc:docMk/>
            <pc:sldMk cId="122519246" sldId="569"/>
            <ac:cxnSpMk id="36" creationId="{CF811888-C45C-274D-83BC-8178E5F708B2}"/>
          </ac:cxnSpMkLst>
        </pc:cxnChg>
      </pc:sldChg>
      <pc:sldChg chg="del">
        <pc:chgData name="Loc Huynh" userId="80c0383e323bd6ea" providerId="LiveId" clId="{4DFA6660-570B-D04C-88B2-C932613AD3F9}" dt="2023-10-10T06:20:53.398" v="30" actId="2696"/>
        <pc:sldMkLst>
          <pc:docMk/>
          <pc:sldMk cId="1833287283" sldId="569"/>
        </pc:sldMkLst>
      </pc:sldChg>
      <pc:sldChg chg="del">
        <pc:chgData name="Loc Huynh" userId="80c0383e323bd6ea" providerId="LiveId" clId="{4DFA6660-570B-D04C-88B2-C932613AD3F9}" dt="2023-10-10T06:20:53.306" v="5" actId="2696"/>
        <pc:sldMkLst>
          <pc:docMk/>
          <pc:sldMk cId="2209039098" sldId="570"/>
        </pc:sldMkLst>
      </pc:sldChg>
      <pc:sldChg chg="modSp add mod">
        <pc:chgData name="Loc Huynh" userId="80c0383e323bd6ea" providerId="LiveId" clId="{4DFA6660-570B-D04C-88B2-C932613AD3F9}" dt="2023-10-11T08:18:42.485" v="4112" actId="20577"/>
        <pc:sldMkLst>
          <pc:docMk/>
          <pc:sldMk cId="2790640345" sldId="570"/>
        </pc:sldMkLst>
        <pc:spChg chg="mod">
          <ac:chgData name="Loc Huynh" userId="80c0383e323bd6ea" providerId="LiveId" clId="{4DFA6660-570B-D04C-88B2-C932613AD3F9}" dt="2023-10-10T06:20:57.934" v="72" actId="27636"/>
          <ac:spMkLst>
            <pc:docMk/>
            <pc:sldMk cId="2790640345" sldId="570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07:22.882" v="3753"/>
          <ac:spMkLst>
            <pc:docMk/>
            <pc:sldMk cId="2790640345" sldId="570"/>
            <ac:spMk id="6" creationId="{EB6B4FF6-F321-E749-BC5D-27C502659B21}"/>
          </ac:spMkLst>
        </pc:spChg>
        <pc:spChg chg="mod">
          <ac:chgData name="Loc Huynh" userId="80c0383e323bd6ea" providerId="LiveId" clId="{4DFA6660-570B-D04C-88B2-C932613AD3F9}" dt="2023-10-11T08:02:55.037" v="3705" actId="1035"/>
          <ac:spMkLst>
            <pc:docMk/>
            <pc:sldMk cId="2790640345" sldId="570"/>
            <ac:spMk id="7" creationId="{581D02F7-FE17-3A45-9EF8-73518738E6AF}"/>
          </ac:spMkLst>
        </pc:spChg>
        <pc:spChg chg="mod">
          <ac:chgData name="Loc Huynh" userId="80c0383e323bd6ea" providerId="LiveId" clId="{4DFA6660-570B-D04C-88B2-C932613AD3F9}" dt="2023-10-11T08:02:55.037" v="3705" actId="1035"/>
          <ac:spMkLst>
            <pc:docMk/>
            <pc:sldMk cId="2790640345" sldId="570"/>
            <ac:spMk id="22" creationId="{BDFE48D8-F0DE-AE46-BF12-3A5B96CDCD2F}"/>
          </ac:spMkLst>
        </pc:spChg>
        <pc:spChg chg="mod">
          <ac:chgData name="Loc Huynh" userId="80c0383e323bd6ea" providerId="LiveId" clId="{4DFA6660-570B-D04C-88B2-C932613AD3F9}" dt="2023-10-11T08:02:55.037" v="3705" actId="1035"/>
          <ac:spMkLst>
            <pc:docMk/>
            <pc:sldMk cId="2790640345" sldId="570"/>
            <ac:spMk id="33" creationId="{97C650A7-5DBE-2F44-80F8-153C5251A0A6}"/>
          </ac:spMkLst>
        </pc:spChg>
        <pc:spChg chg="mod">
          <ac:chgData name="Loc Huynh" userId="80c0383e323bd6ea" providerId="LiveId" clId="{4DFA6660-570B-D04C-88B2-C932613AD3F9}" dt="2023-10-11T08:02:55.037" v="3705" actId="1035"/>
          <ac:spMkLst>
            <pc:docMk/>
            <pc:sldMk cId="2790640345" sldId="570"/>
            <ac:spMk id="34" creationId="{D09D8F14-83F0-5441-B978-9A81F9C4878B}"/>
          </ac:spMkLst>
        </pc:spChg>
        <pc:spChg chg="mod">
          <ac:chgData name="Loc Huynh" userId="80c0383e323bd6ea" providerId="LiveId" clId="{4DFA6660-570B-D04C-88B2-C932613AD3F9}" dt="2023-10-11T08:18:42.485" v="4112" actId="20577"/>
          <ac:spMkLst>
            <pc:docMk/>
            <pc:sldMk cId="2790640345" sldId="570"/>
            <ac:spMk id="37" creationId="{B67F8DCE-DD5E-0746-BA49-FB31CC5E530B}"/>
          </ac:spMkLst>
        </pc:spChg>
        <pc:grpChg chg="mod">
          <ac:chgData name="Loc Huynh" userId="80c0383e323bd6ea" providerId="LiveId" clId="{4DFA6660-570B-D04C-88B2-C932613AD3F9}" dt="2023-10-11T08:02:55.037" v="3705" actId="1035"/>
          <ac:grpSpMkLst>
            <pc:docMk/>
            <pc:sldMk cId="2790640345" sldId="570"/>
            <ac:grpSpMk id="3" creationId="{F53C91CD-BD0E-FA46-A444-F2AA93BD592F}"/>
          </ac:grpSpMkLst>
        </pc:grpChg>
        <pc:grpChg chg="mod">
          <ac:chgData name="Loc Huynh" userId="80c0383e323bd6ea" providerId="LiveId" clId="{4DFA6660-570B-D04C-88B2-C932613AD3F9}" dt="2023-10-11T08:02:55.037" v="3705" actId="1035"/>
          <ac:grpSpMkLst>
            <pc:docMk/>
            <pc:sldMk cId="2790640345" sldId="570"/>
            <ac:grpSpMk id="8" creationId="{FC784220-65BA-E445-85A3-364C034F9DFF}"/>
          </ac:grpSpMkLst>
        </pc:grpChg>
        <pc:grpChg chg="mod">
          <ac:chgData name="Loc Huynh" userId="80c0383e323bd6ea" providerId="LiveId" clId="{4DFA6660-570B-D04C-88B2-C932613AD3F9}" dt="2023-10-11T08:02:55.037" v="3705" actId="1035"/>
          <ac:grpSpMkLst>
            <pc:docMk/>
            <pc:sldMk cId="2790640345" sldId="570"/>
            <ac:grpSpMk id="28" creationId="{F3216D6D-9D17-BB45-A823-ABAD5A88832A}"/>
          </ac:grpSpMkLst>
        </pc:grpChg>
        <pc:cxnChg chg="mod">
          <ac:chgData name="Loc Huynh" userId="80c0383e323bd6ea" providerId="LiveId" clId="{4DFA6660-570B-D04C-88B2-C932613AD3F9}" dt="2023-10-11T08:02:55.037" v="3705" actId="1035"/>
          <ac:cxnSpMkLst>
            <pc:docMk/>
            <pc:sldMk cId="2790640345" sldId="570"/>
            <ac:cxnSpMk id="35" creationId="{C215450C-610B-6D49-8D63-A9E9AE73DC58}"/>
          </ac:cxnSpMkLst>
        </pc:cxnChg>
        <pc:cxnChg chg="mod">
          <ac:chgData name="Loc Huynh" userId="80c0383e323bd6ea" providerId="LiveId" clId="{4DFA6660-570B-D04C-88B2-C932613AD3F9}" dt="2023-10-11T08:02:55.037" v="3705" actId="1035"/>
          <ac:cxnSpMkLst>
            <pc:docMk/>
            <pc:sldMk cId="2790640345" sldId="570"/>
            <ac:cxnSpMk id="36" creationId="{CF811888-C45C-274D-83BC-8178E5F708B2}"/>
          </ac:cxnSpMkLst>
        </pc:cxnChg>
      </pc:sldChg>
      <pc:sldChg chg="del">
        <pc:chgData name="Loc Huynh" userId="80c0383e323bd6ea" providerId="LiveId" clId="{4DFA6660-570B-D04C-88B2-C932613AD3F9}" dt="2023-10-10T06:20:53.399" v="31" actId="2696"/>
        <pc:sldMkLst>
          <pc:docMk/>
          <pc:sldMk cId="1201420370" sldId="571"/>
        </pc:sldMkLst>
      </pc:sldChg>
      <pc:sldChg chg="modSp add mod">
        <pc:chgData name="Loc Huynh" userId="80c0383e323bd6ea" providerId="LiveId" clId="{4DFA6660-570B-D04C-88B2-C932613AD3F9}" dt="2023-10-11T08:18:52.945" v="4114" actId="20577"/>
        <pc:sldMkLst>
          <pc:docMk/>
          <pc:sldMk cId="3637825159" sldId="571"/>
        </pc:sldMkLst>
        <pc:spChg chg="mod">
          <ac:chgData name="Loc Huynh" userId="80c0383e323bd6ea" providerId="LiveId" clId="{4DFA6660-570B-D04C-88B2-C932613AD3F9}" dt="2023-10-10T06:20:57.975" v="73" actId="27636"/>
          <ac:spMkLst>
            <pc:docMk/>
            <pc:sldMk cId="3637825159" sldId="571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07:14.174" v="3752"/>
          <ac:spMkLst>
            <pc:docMk/>
            <pc:sldMk cId="3637825159" sldId="571"/>
            <ac:spMk id="6" creationId="{EB6B4FF6-F321-E749-BC5D-27C502659B21}"/>
          </ac:spMkLst>
        </pc:spChg>
        <pc:spChg chg="mod">
          <ac:chgData name="Loc Huynh" userId="80c0383e323bd6ea" providerId="LiveId" clId="{4DFA6660-570B-D04C-88B2-C932613AD3F9}" dt="2023-10-11T08:03:15.239" v="3746" actId="1035"/>
          <ac:spMkLst>
            <pc:docMk/>
            <pc:sldMk cId="3637825159" sldId="571"/>
            <ac:spMk id="7" creationId="{581D02F7-FE17-3A45-9EF8-73518738E6AF}"/>
          </ac:spMkLst>
        </pc:spChg>
        <pc:spChg chg="mod">
          <ac:chgData name="Loc Huynh" userId="80c0383e323bd6ea" providerId="LiveId" clId="{4DFA6660-570B-D04C-88B2-C932613AD3F9}" dt="2023-10-11T08:03:15.239" v="3746" actId="1035"/>
          <ac:spMkLst>
            <pc:docMk/>
            <pc:sldMk cId="3637825159" sldId="571"/>
            <ac:spMk id="22" creationId="{BDFE48D8-F0DE-AE46-BF12-3A5B96CDCD2F}"/>
          </ac:spMkLst>
        </pc:spChg>
        <pc:spChg chg="mod">
          <ac:chgData name="Loc Huynh" userId="80c0383e323bd6ea" providerId="LiveId" clId="{4DFA6660-570B-D04C-88B2-C932613AD3F9}" dt="2023-10-11T08:03:15.239" v="3746" actId="1035"/>
          <ac:spMkLst>
            <pc:docMk/>
            <pc:sldMk cId="3637825159" sldId="571"/>
            <ac:spMk id="33" creationId="{97C650A7-5DBE-2F44-80F8-153C5251A0A6}"/>
          </ac:spMkLst>
        </pc:spChg>
        <pc:spChg chg="mod">
          <ac:chgData name="Loc Huynh" userId="80c0383e323bd6ea" providerId="LiveId" clId="{4DFA6660-570B-D04C-88B2-C932613AD3F9}" dt="2023-10-11T08:18:52.945" v="4114" actId="20577"/>
          <ac:spMkLst>
            <pc:docMk/>
            <pc:sldMk cId="3637825159" sldId="571"/>
            <ac:spMk id="37" creationId="{B67F8DCE-DD5E-0746-BA49-FB31CC5E530B}"/>
          </ac:spMkLst>
        </pc:spChg>
        <pc:grpChg chg="mod">
          <ac:chgData name="Loc Huynh" userId="80c0383e323bd6ea" providerId="LiveId" clId="{4DFA6660-570B-D04C-88B2-C932613AD3F9}" dt="2023-10-11T08:03:15.239" v="3746" actId="1035"/>
          <ac:grpSpMkLst>
            <pc:docMk/>
            <pc:sldMk cId="3637825159" sldId="571"/>
            <ac:grpSpMk id="8" creationId="{FC784220-65BA-E445-85A3-364C034F9DFF}"/>
          </ac:grpSpMkLst>
        </pc:grpChg>
        <pc:grpChg chg="mod">
          <ac:chgData name="Loc Huynh" userId="80c0383e323bd6ea" providerId="LiveId" clId="{4DFA6660-570B-D04C-88B2-C932613AD3F9}" dt="2023-10-11T08:03:15.239" v="3746" actId="1035"/>
          <ac:grpSpMkLst>
            <pc:docMk/>
            <pc:sldMk cId="3637825159" sldId="571"/>
            <ac:grpSpMk id="28" creationId="{F3216D6D-9D17-BB45-A823-ABAD5A88832A}"/>
          </ac:grpSpMkLst>
        </pc:grpChg>
        <pc:cxnChg chg="mod">
          <ac:chgData name="Loc Huynh" userId="80c0383e323bd6ea" providerId="LiveId" clId="{4DFA6660-570B-D04C-88B2-C932613AD3F9}" dt="2023-10-11T08:03:15.239" v="3746" actId="1035"/>
          <ac:cxnSpMkLst>
            <pc:docMk/>
            <pc:sldMk cId="3637825159" sldId="571"/>
            <ac:cxnSpMk id="35" creationId="{C215450C-610B-6D49-8D63-A9E9AE73DC58}"/>
          </ac:cxnSpMkLst>
        </pc:cxnChg>
      </pc:sldChg>
      <pc:sldChg chg="modSp add mod">
        <pc:chgData name="Loc Huynh" userId="80c0383e323bd6ea" providerId="LiveId" clId="{4DFA6660-570B-D04C-88B2-C932613AD3F9}" dt="2023-10-11T08:27:09.840" v="4485" actId="20577"/>
        <pc:sldMkLst>
          <pc:docMk/>
          <pc:sldMk cId="1496862192" sldId="572"/>
        </pc:sldMkLst>
        <pc:spChg chg="mod">
          <ac:chgData name="Loc Huynh" userId="80c0383e323bd6ea" providerId="LiveId" clId="{4DFA6660-570B-D04C-88B2-C932613AD3F9}" dt="2023-10-10T06:20:58.076" v="74" actId="27636"/>
          <ac:spMkLst>
            <pc:docMk/>
            <pc:sldMk cId="1496862192" sldId="572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27:09.840" v="4485" actId="20577"/>
          <ac:spMkLst>
            <pc:docMk/>
            <pc:sldMk cId="1496862192" sldId="572"/>
            <ac:spMk id="3" creationId="{46E931EB-84F8-664B-A670-FCDDEF319EBC}"/>
          </ac:spMkLst>
        </pc:spChg>
      </pc:sldChg>
      <pc:sldChg chg="del">
        <pc:chgData name="Loc Huynh" userId="80c0383e323bd6ea" providerId="LiveId" clId="{4DFA6660-570B-D04C-88B2-C932613AD3F9}" dt="2023-10-10T06:20:53.368" v="20" actId="2696"/>
        <pc:sldMkLst>
          <pc:docMk/>
          <pc:sldMk cId="4191146056" sldId="572"/>
        </pc:sldMkLst>
      </pc:sldChg>
      <pc:sldChg chg="del">
        <pc:chgData name="Loc Huynh" userId="80c0383e323bd6ea" providerId="LiveId" clId="{4DFA6660-570B-D04C-88B2-C932613AD3F9}" dt="2023-10-10T06:20:53.412" v="36" actId="2696"/>
        <pc:sldMkLst>
          <pc:docMk/>
          <pc:sldMk cId="2347045855" sldId="573"/>
        </pc:sldMkLst>
      </pc:sldChg>
      <pc:sldChg chg="modSp add mod">
        <pc:chgData name="Loc Huynh" userId="80c0383e323bd6ea" providerId="LiveId" clId="{4DFA6660-570B-D04C-88B2-C932613AD3F9}" dt="2023-10-11T08:31:37.999" v="4604" actId="1036"/>
        <pc:sldMkLst>
          <pc:docMk/>
          <pc:sldMk cId="3974957116" sldId="573"/>
        </pc:sldMkLst>
        <pc:spChg chg="mod">
          <ac:chgData name="Loc Huynh" userId="80c0383e323bd6ea" providerId="LiveId" clId="{4DFA6660-570B-D04C-88B2-C932613AD3F9}" dt="2023-10-10T06:20:58.101" v="75" actId="27636"/>
          <ac:spMkLst>
            <pc:docMk/>
            <pc:sldMk cId="3974957116" sldId="573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31:37.999" v="4604" actId="1036"/>
          <ac:spMkLst>
            <pc:docMk/>
            <pc:sldMk cId="3974957116" sldId="573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1:37.999" v="4604" actId="1036"/>
          <ac:spMkLst>
            <pc:docMk/>
            <pc:sldMk cId="3974957116" sldId="573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1:37.999" v="4604" actId="1036"/>
          <ac:spMkLst>
            <pc:docMk/>
            <pc:sldMk cId="3974957116" sldId="573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1:37.999" v="4604" actId="1036"/>
          <ac:spMkLst>
            <pc:docMk/>
            <pc:sldMk cId="3974957116" sldId="573"/>
            <ac:spMk id="30" creationId="{3BD1AB62-12B1-BB44-928A-667D8AEBF398}"/>
          </ac:spMkLst>
        </pc:spChg>
        <pc:spChg chg="mod">
          <ac:chgData name="Loc Huynh" userId="80c0383e323bd6ea" providerId="LiveId" clId="{4DFA6660-570B-D04C-88B2-C932613AD3F9}" dt="2023-10-11T08:30:27.798" v="4552" actId="13822"/>
          <ac:spMkLst>
            <pc:docMk/>
            <pc:sldMk cId="3974957116" sldId="573"/>
            <ac:spMk id="31" creationId="{C0DBE15A-59AE-D244-8CF1-2F5178CDF98A}"/>
          </ac:spMkLst>
        </pc:spChg>
        <pc:grpChg chg="mod">
          <ac:chgData name="Loc Huynh" userId="80c0383e323bd6ea" providerId="LiveId" clId="{4DFA6660-570B-D04C-88B2-C932613AD3F9}" dt="2023-10-11T08:31:37.999" v="4604" actId="1036"/>
          <ac:grpSpMkLst>
            <pc:docMk/>
            <pc:sldMk cId="3974957116" sldId="573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1:37.999" v="4604" actId="1036"/>
          <ac:grpSpMkLst>
            <pc:docMk/>
            <pc:sldMk cId="3974957116" sldId="573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1:37.999" v="4604" actId="1036"/>
          <ac:grpSpMkLst>
            <pc:docMk/>
            <pc:sldMk cId="3974957116" sldId="573"/>
            <ac:grpSpMk id="23" creationId="{0571F232-0002-1643-87D4-9B9427918FF5}"/>
          </ac:grpSpMkLst>
        </pc:grpChg>
        <pc:cxnChg chg="mod">
          <ac:chgData name="Loc Huynh" userId="80c0383e323bd6ea" providerId="LiveId" clId="{4DFA6660-570B-D04C-88B2-C932613AD3F9}" dt="2023-10-11T08:31:37.999" v="4604" actId="1036"/>
          <ac:cxnSpMkLst>
            <pc:docMk/>
            <pc:sldMk cId="3974957116" sldId="573"/>
            <ac:cxnSpMk id="28" creationId="{632A907F-8F04-5C4E-9C38-55E1A84DC77F}"/>
          </ac:cxnSpMkLst>
        </pc:cxnChg>
        <pc:cxnChg chg="mod">
          <ac:chgData name="Loc Huynh" userId="80c0383e323bd6ea" providerId="LiveId" clId="{4DFA6660-570B-D04C-88B2-C932613AD3F9}" dt="2023-10-11T08:31:37.999" v="4604" actId="1036"/>
          <ac:cxnSpMkLst>
            <pc:docMk/>
            <pc:sldMk cId="3974957116" sldId="573"/>
            <ac:cxnSpMk id="29" creationId="{F4C073C7-D362-F847-A999-5E5D4C60AF0B}"/>
          </ac:cxnSpMkLst>
        </pc:cxnChg>
      </pc:sldChg>
      <pc:sldChg chg="modSp add mod">
        <pc:chgData name="Loc Huynh" userId="80c0383e323bd6ea" providerId="LiveId" clId="{4DFA6660-570B-D04C-88B2-C932613AD3F9}" dt="2023-10-11T08:33:32.203" v="4646" actId="1036"/>
        <pc:sldMkLst>
          <pc:docMk/>
          <pc:sldMk cId="308021531" sldId="574"/>
        </pc:sldMkLst>
        <pc:spChg chg="mod">
          <ac:chgData name="Loc Huynh" userId="80c0383e323bd6ea" providerId="LiveId" clId="{4DFA6660-570B-D04C-88B2-C932613AD3F9}" dt="2023-10-10T06:20:58.131" v="76" actId="27636"/>
          <ac:spMkLst>
            <pc:docMk/>
            <pc:sldMk cId="308021531" sldId="574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33:32.203" v="4646" actId="1036"/>
          <ac:spMkLst>
            <pc:docMk/>
            <pc:sldMk cId="308021531" sldId="574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3:32.203" v="4646" actId="1036"/>
          <ac:spMkLst>
            <pc:docMk/>
            <pc:sldMk cId="308021531" sldId="574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3:32.203" v="4646" actId="1036"/>
          <ac:spMkLst>
            <pc:docMk/>
            <pc:sldMk cId="308021531" sldId="574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3:32.203" v="4646" actId="1036"/>
          <ac:spMkLst>
            <pc:docMk/>
            <pc:sldMk cId="308021531" sldId="574"/>
            <ac:spMk id="30" creationId="{3BD1AB62-12B1-BB44-928A-667D8AEBF398}"/>
          </ac:spMkLst>
        </pc:spChg>
        <pc:grpChg chg="mod">
          <ac:chgData name="Loc Huynh" userId="80c0383e323bd6ea" providerId="LiveId" clId="{4DFA6660-570B-D04C-88B2-C932613AD3F9}" dt="2023-10-11T08:33:32.203" v="4646" actId="1036"/>
          <ac:grpSpMkLst>
            <pc:docMk/>
            <pc:sldMk cId="308021531" sldId="574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3:32.203" v="4646" actId="1036"/>
          <ac:grpSpMkLst>
            <pc:docMk/>
            <pc:sldMk cId="308021531" sldId="574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3:32.203" v="4646" actId="1036"/>
          <ac:grpSpMkLst>
            <pc:docMk/>
            <pc:sldMk cId="308021531" sldId="574"/>
            <ac:grpSpMk id="23" creationId="{0571F232-0002-1643-87D4-9B9427918FF5}"/>
          </ac:grpSpMkLst>
        </pc:grpChg>
        <pc:cxnChg chg="mod">
          <ac:chgData name="Loc Huynh" userId="80c0383e323bd6ea" providerId="LiveId" clId="{4DFA6660-570B-D04C-88B2-C932613AD3F9}" dt="2023-10-11T08:33:32.203" v="4646" actId="1036"/>
          <ac:cxnSpMkLst>
            <pc:docMk/>
            <pc:sldMk cId="308021531" sldId="574"/>
            <ac:cxnSpMk id="28" creationId="{632A907F-8F04-5C4E-9C38-55E1A84DC77F}"/>
          </ac:cxnSpMkLst>
        </pc:cxnChg>
        <pc:cxnChg chg="mod">
          <ac:chgData name="Loc Huynh" userId="80c0383e323bd6ea" providerId="LiveId" clId="{4DFA6660-570B-D04C-88B2-C932613AD3F9}" dt="2023-10-11T08:33:32.203" v="4646" actId="1036"/>
          <ac:cxnSpMkLst>
            <pc:docMk/>
            <pc:sldMk cId="308021531" sldId="574"/>
            <ac:cxnSpMk id="29" creationId="{F4C073C7-D362-F847-A999-5E5D4C60AF0B}"/>
          </ac:cxnSpMkLst>
        </pc:cxnChg>
      </pc:sldChg>
      <pc:sldChg chg="del">
        <pc:chgData name="Loc Huynh" userId="80c0383e323bd6ea" providerId="LiveId" clId="{4DFA6660-570B-D04C-88B2-C932613AD3F9}" dt="2023-10-10T06:20:53.383" v="26" actId="2696"/>
        <pc:sldMkLst>
          <pc:docMk/>
          <pc:sldMk cId="1959802321" sldId="574"/>
        </pc:sldMkLst>
      </pc:sldChg>
      <pc:sldChg chg="modSp add mod">
        <pc:chgData name="Loc Huynh" userId="80c0383e323bd6ea" providerId="LiveId" clId="{4DFA6660-570B-D04C-88B2-C932613AD3F9}" dt="2023-10-11T08:34:09.002" v="4683" actId="1035"/>
        <pc:sldMkLst>
          <pc:docMk/>
          <pc:sldMk cId="74462173" sldId="575"/>
        </pc:sldMkLst>
        <pc:spChg chg="mod">
          <ac:chgData name="Loc Huynh" userId="80c0383e323bd6ea" providerId="LiveId" clId="{4DFA6660-570B-D04C-88B2-C932613AD3F9}" dt="2023-10-10T06:20:58.217" v="77" actId="27636"/>
          <ac:spMkLst>
            <pc:docMk/>
            <pc:sldMk cId="74462173" sldId="575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34:09.002" v="4683" actId="1035"/>
          <ac:spMkLst>
            <pc:docMk/>
            <pc:sldMk cId="74462173" sldId="575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4:09.002" v="4683" actId="1035"/>
          <ac:spMkLst>
            <pc:docMk/>
            <pc:sldMk cId="74462173" sldId="575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4:09.002" v="4683" actId="1035"/>
          <ac:spMkLst>
            <pc:docMk/>
            <pc:sldMk cId="74462173" sldId="575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4:09.002" v="4683" actId="1035"/>
          <ac:spMkLst>
            <pc:docMk/>
            <pc:sldMk cId="74462173" sldId="575"/>
            <ac:spMk id="30" creationId="{3BD1AB62-12B1-BB44-928A-667D8AEBF398}"/>
          </ac:spMkLst>
        </pc:spChg>
        <pc:grpChg chg="mod">
          <ac:chgData name="Loc Huynh" userId="80c0383e323bd6ea" providerId="LiveId" clId="{4DFA6660-570B-D04C-88B2-C932613AD3F9}" dt="2023-10-11T08:34:09.002" v="4683" actId="1035"/>
          <ac:grpSpMkLst>
            <pc:docMk/>
            <pc:sldMk cId="74462173" sldId="575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4:09.002" v="4683" actId="1035"/>
          <ac:grpSpMkLst>
            <pc:docMk/>
            <pc:sldMk cId="74462173" sldId="575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4:09.002" v="4683" actId="1035"/>
          <ac:grpSpMkLst>
            <pc:docMk/>
            <pc:sldMk cId="74462173" sldId="575"/>
            <ac:grpSpMk id="23" creationId="{0571F232-0002-1643-87D4-9B9427918FF5}"/>
          </ac:grpSpMkLst>
        </pc:grpChg>
        <pc:grpChg chg="mod">
          <ac:chgData name="Loc Huynh" userId="80c0383e323bd6ea" providerId="LiveId" clId="{4DFA6660-570B-D04C-88B2-C932613AD3F9}" dt="2023-10-11T08:34:09.002" v="4683" actId="1035"/>
          <ac:grpSpMkLst>
            <pc:docMk/>
            <pc:sldMk cId="74462173" sldId="575"/>
            <ac:grpSpMk id="31" creationId="{8B812864-5510-0B4D-BF97-3EB038C0A55F}"/>
          </ac:grpSpMkLst>
        </pc:grpChg>
        <pc:cxnChg chg="mod">
          <ac:chgData name="Loc Huynh" userId="80c0383e323bd6ea" providerId="LiveId" clId="{4DFA6660-570B-D04C-88B2-C932613AD3F9}" dt="2023-10-11T08:34:09.002" v="4683" actId="1035"/>
          <ac:cxnSpMkLst>
            <pc:docMk/>
            <pc:sldMk cId="74462173" sldId="575"/>
            <ac:cxnSpMk id="28" creationId="{632A907F-8F04-5C4E-9C38-55E1A84DC77F}"/>
          </ac:cxnSpMkLst>
        </pc:cxnChg>
        <pc:cxnChg chg="mod">
          <ac:chgData name="Loc Huynh" userId="80c0383e323bd6ea" providerId="LiveId" clId="{4DFA6660-570B-D04C-88B2-C932613AD3F9}" dt="2023-10-11T08:34:09.002" v="4683" actId="1035"/>
          <ac:cxnSpMkLst>
            <pc:docMk/>
            <pc:sldMk cId="74462173" sldId="575"/>
            <ac:cxnSpMk id="29" creationId="{F4C073C7-D362-F847-A999-5E5D4C60AF0B}"/>
          </ac:cxnSpMkLst>
        </pc:cxnChg>
      </pc:sldChg>
      <pc:sldChg chg="del">
        <pc:chgData name="Loc Huynh" userId="80c0383e323bd6ea" providerId="LiveId" clId="{4DFA6660-570B-D04C-88B2-C932613AD3F9}" dt="2023-10-10T06:20:53.353" v="16" actId="2696"/>
        <pc:sldMkLst>
          <pc:docMk/>
          <pc:sldMk cId="3175611268" sldId="575"/>
        </pc:sldMkLst>
      </pc:sldChg>
      <pc:sldChg chg="modSp add mod">
        <pc:chgData name="Loc Huynh" userId="80c0383e323bd6ea" providerId="LiveId" clId="{4DFA6660-570B-D04C-88B2-C932613AD3F9}" dt="2023-10-11T08:34:29.281" v="4720" actId="1035"/>
        <pc:sldMkLst>
          <pc:docMk/>
          <pc:sldMk cId="3485809564" sldId="576"/>
        </pc:sldMkLst>
        <pc:spChg chg="mod">
          <ac:chgData name="Loc Huynh" userId="80c0383e323bd6ea" providerId="LiveId" clId="{4DFA6660-570B-D04C-88B2-C932613AD3F9}" dt="2023-10-10T06:20:58.251" v="78" actId="27636"/>
          <ac:spMkLst>
            <pc:docMk/>
            <pc:sldMk cId="3485809564" sldId="576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34:29.281" v="4720" actId="1035"/>
          <ac:spMkLst>
            <pc:docMk/>
            <pc:sldMk cId="3485809564" sldId="576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4:29.281" v="4720" actId="1035"/>
          <ac:spMkLst>
            <pc:docMk/>
            <pc:sldMk cId="3485809564" sldId="576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4:29.281" v="4720" actId="1035"/>
          <ac:spMkLst>
            <pc:docMk/>
            <pc:sldMk cId="3485809564" sldId="576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4:29.281" v="4720" actId="1035"/>
          <ac:spMkLst>
            <pc:docMk/>
            <pc:sldMk cId="3485809564" sldId="576"/>
            <ac:spMk id="30" creationId="{3BD1AB62-12B1-BB44-928A-667D8AEBF398}"/>
          </ac:spMkLst>
        </pc:spChg>
        <pc:spChg chg="mod">
          <ac:chgData name="Loc Huynh" userId="80c0383e323bd6ea" providerId="LiveId" clId="{4DFA6660-570B-D04C-88B2-C932613AD3F9}" dt="2023-10-11T08:34:29.281" v="4720" actId="1035"/>
          <ac:spMkLst>
            <pc:docMk/>
            <pc:sldMk cId="3485809564" sldId="576"/>
            <ac:spMk id="34" creationId="{26EBB5D3-FFDE-CB4E-AB02-AE32032A04A2}"/>
          </ac:spMkLst>
        </pc:spChg>
        <pc:grpChg chg="mod">
          <ac:chgData name="Loc Huynh" userId="80c0383e323bd6ea" providerId="LiveId" clId="{4DFA6660-570B-D04C-88B2-C932613AD3F9}" dt="2023-10-11T08:34:29.281" v="4720" actId="1035"/>
          <ac:grpSpMkLst>
            <pc:docMk/>
            <pc:sldMk cId="3485809564" sldId="576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4:29.281" v="4720" actId="1035"/>
          <ac:grpSpMkLst>
            <pc:docMk/>
            <pc:sldMk cId="3485809564" sldId="576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4:29.281" v="4720" actId="1035"/>
          <ac:grpSpMkLst>
            <pc:docMk/>
            <pc:sldMk cId="3485809564" sldId="576"/>
            <ac:grpSpMk id="23" creationId="{0571F232-0002-1643-87D4-9B9427918FF5}"/>
          </ac:grpSpMkLst>
        </pc:grpChg>
        <pc:grpChg chg="mod">
          <ac:chgData name="Loc Huynh" userId="80c0383e323bd6ea" providerId="LiveId" clId="{4DFA6660-570B-D04C-88B2-C932613AD3F9}" dt="2023-10-11T08:34:29.281" v="4720" actId="1035"/>
          <ac:grpSpMkLst>
            <pc:docMk/>
            <pc:sldMk cId="3485809564" sldId="576"/>
            <ac:grpSpMk id="31" creationId="{8B812864-5510-0B4D-BF97-3EB038C0A55F}"/>
          </ac:grpSpMkLst>
        </pc:grpChg>
        <pc:cxnChg chg="mod">
          <ac:chgData name="Loc Huynh" userId="80c0383e323bd6ea" providerId="LiveId" clId="{4DFA6660-570B-D04C-88B2-C932613AD3F9}" dt="2023-10-11T08:34:29.281" v="4720" actId="1035"/>
          <ac:cxnSpMkLst>
            <pc:docMk/>
            <pc:sldMk cId="3485809564" sldId="576"/>
            <ac:cxnSpMk id="28" creationId="{632A907F-8F04-5C4E-9C38-55E1A84DC77F}"/>
          </ac:cxnSpMkLst>
        </pc:cxnChg>
        <pc:cxnChg chg="mod">
          <ac:chgData name="Loc Huynh" userId="80c0383e323bd6ea" providerId="LiveId" clId="{4DFA6660-570B-D04C-88B2-C932613AD3F9}" dt="2023-10-11T08:34:29.281" v="4720" actId="1035"/>
          <ac:cxnSpMkLst>
            <pc:docMk/>
            <pc:sldMk cId="3485809564" sldId="576"/>
            <ac:cxnSpMk id="29" creationId="{F4C073C7-D362-F847-A999-5E5D4C60AF0B}"/>
          </ac:cxnSpMkLst>
        </pc:cxnChg>
      </pc:sldChg>
      <pc:sldChg chg="del">
        <pc:chgData name="Loc Huynh" userId="80c0383e323bd6ea" providerId="LiveId" clId="{4DFA6660-570B-D04C-88B2-C932613AD3F9}" dt="2023-10-10T06:20:53.334" v="11" actId="2696"/>
        <pc:sldMkLst>
          <pc:docMk/>
          <pc:sldMk cId="3527773720" sldId="576"/>
        </pc:sldMkLst>
      </pc:sldChg>
      <pc:sldChg chg="del">
        <pc:chgData name="Loc Huynh" userId="80c0383e323bd6ea" providerId="LiveId" clId="{4DFA6660-570B-D04C-88B2-C932613AD3F9}" dt="2023-10-10T06:20:53.419" v="39" actId="2696"/>
        <pc:sldMkLst>
          <pc:docMk/>
          <pc:sldMk cId="2464220072" sldId="577"/>
        </pc:sldMkLst>
      </pc:sldChg>
      <pc:sldChg chg="modSp add mod">
        <pc:chgData name="Loc Huynh" userId="80c0383e323bd6ea" providerId="LiveId" clId="{4DFA6660-570B-D04C-88B2-C932613AD3F9}" dt="2023-10-11T08:34:48.458" v="4757" actId="1035"/>
        <pc:sldMkLst>
          <pc:docMk/>
          <pc:sldMk cId="3170309313" sldId="577"/>
        </pc:sldMkLst>
        <pc:spChg chg="mod">
          <ac:chgData name="Loc Huynh" userId="80c0383e323bd6ea" providerId="LiveId" clId="{4DFA6660-570B-D04C-88B2-C932613AD3F9}" dt="2023-10-10T06:20:58.284" v="79" actId="27636"/>
          <ac:spMkLst>
            <pc:docMk/>
            <pc:sldMk cId="3170309313" sldId="577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34:48.458" v="4757" actId="1035"/>
          <ac:spMkLst>
            <pc:docMk/>
            <pc:sldMk cId="3170309313" sldId="577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4:48.458" v="4757" actId="1035"/>
          <ac:spMkLst>
            <pc:docMk/>
            <pc:sldMk cId="3170309313" sldId="577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4:48.458" v="4757" actId="1035"/>
          <ac:spMkLst>
            <pc:docMk/>
            <pc:sldMk cId="3170309313" sldId="577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4:48.458" v="4757" actId="1035"/>
          <ac:spMkLst>
            <pc:docMk/>
            <pc:sldMk cId="3170309313" sldId="577"/>
            <ac:spMk id="30" creationId="{3BD1AB62-12B1-BB44-928A-667D8AEBF398}"/>
          </ac:spMkLst>
        </pc:spChg>
        <pc:spChg chg="mod">
          <ac:chgData name="Loc Huynh" userId="80c0383e323bd6ea" providerId="LiveId" clId="{4DFA6660-570B-D04C-88B2-C932613AD3F9}" dt="2023-10-11T08:34:48.458" v="4757" actId="1035"/>
          <ac:spMkLst>
            <pc:docMk/>
            <pc:sldMk cId="3170309313" sldId="577"/>
            <ac:spMk id="35" creationId="{C84EA0F6-7D11-8949-A0AB-E83173F7ACCA}"/>
          </ac:spMkLst>
        </pc:spChg>
        <pc:grpChg chg="mod">
          <ac:chgData name="Loc Huynh" userId="80c0383e323bd6ea" providerId="LiveId" clId="{4DFA6660-570B-D04C-88B2-C932613AD3F9}" dt="2023-10-11T08:34:48.458" v="4757" actId="1035"/>
          <ac:grpSpMkLst>
            <pc:docMk/>
            <pc:sldMk cId="3170309313" sldId="577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4:48.458" v="4757" actId="1035"/>
          <ac:grpSpMkLst>
            <pc:docMk/>
            <pc:sldMk cId="3170309313" sldId="577"/>
            <ac:grpSpMk id="23" creationId="{0571F232-0002-1643-87D4-9B9427918FF5}"/>
          </ac:grpSpMkLst>
        </pc:grpChg>
        <pc:cxnChg chg="mod">
          <ac:chgData name="Loc Huynh" userId="80c0383e323bd6ea" providerId="LiveId" clId="{4DFA6660-570B-D04C-88B2-C932613AD3F9}" dt="2023-10-11T08:34:48.458" v="4757" actId="1035"/>
          <ac:cxnSpMkLst>
            <pc:docMk/>
            <pc:sldMk cId="3170309313" sldId="577"/>
            <ac:cxnSpMk id="28" creationId="{632A907F-8F04-5C4E-9C38-55E1A84DC77F}"/>
          </ac:cxnSpMkLst>
        </pc:cxnChg>
      </pc:sldChg>
      <pc:sldChg chg="del">
        <pc:chgData name="Loc Huynh" userId="80c0383e323bd6ea" providerId="LiveId" clId="{4DFA6660-570B-D04C-88B2-C932613AD3F9}" dt="2023-10-10T06:20:53.299" v="3" actId="2696"/>
        <pc:sldMkLst>
          <pc:docMk/>
          <pc:sldMk cId="3811943616" sldId="578"/>
        </pc:sldMkLst>
      </pc:sldChg>
      <pc:sldChg chg="modSp add mod">
        <pc:chgData name="Loc Huynh" userId="80c0383e323bd6ea" providerId="LiveId" clId="{4DFA6660-570B-D04C-88B2-C932613AD3F9}" dt="2023-10-11T08:44:00.665" v="5129" actId="13822"/>
        <pc:sldMkLst>
          <pc:docMk/>
          <pc:sldMk cId="1922774264" sldId="579"/>
        </pc:sldMkLst>
        <pc:spChg chg="mod">
          <ac:chgData name="Loc Huynh" userId="80c0383e323bd6ea" providerId="LiveId" clId="{4DFA6660-570B-D04C-88B2-C932613AD3F9}" dt="2023-10-11T08:35:27.432" v="4767"/>
          <ac:spMkLst>
            <pc:docMk/>
            <pc:sldMk cId="1922774264" sldId="579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43:55.760" v="5128" actId="13822"/>
          <ac:spMkLst>
            <pc:docMk/>
            <pc:sldMk cId="1922774264" sldId="579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8:59.006" v="5047" actId="1035"/>
          <ac:spMkLst>
            <pc:docMk/>
            <pc:sldMk cId="1922774264" sldId="579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8:59.006" v="5047" actId="1035"/>
          <ac:spMkLst>
            <pc:docMk/>
            <pc:sldMk cId="1922774264" sldId="579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8:59.006" v="5047" actId="1035"/>
          <ac:spMkLst>
            <pc:docMk/>
            <pc:sldMk cId="1922774264" sldId="579"/>
            <ac:spMk id="30" creationId="{3BD1AB62-12B1-BB44-928A-667D8AEBF398}"/>
          </ac:spMkLst>
        </pc:spChg>
        <pc:spChg chg="mod">
          <ac:chgData name="Loc Huynh" userId="80c0383e323bd6ea" providerId="LiveId" clId="{4DFA6660-570B-D04C-88B2-C932613AD3F9}" dt="2023-10-11T08:44:00.665" v="5129" actId="13822"/>
          <ac:spMkLst>
            <pc:docMk/>
            <pc:sldMk cId="1922774264" sldId="579"/>
            <ac:spMk id="34" creationId="{26EBB5D3-FFDE-CB4E-AB02-AE32032A04A2}"/>
          </ac:spMkLst>
        </pc:spChg>
        <pc:spChg chg="mod">
          <ac:chgData name="Loc Huynh" userId="80c0383e323bd6ea" providerId="LiveId" clId="{4DFA6660-570B-D04C-88B2-C932613AD3F9}" dt="2023-10-11T08:38:59.006" v="5047" actId="1035"/>
          <ac:spMkLst>
            <pc:docMk/>
            <pc:sldMk cId="1922774264" sldId="579"/>
            <ac:spMk id="35" creationId="{31A5A204-160D-2542-9399-9B922D8B4F6E}"/>
          </ac:spMkLst>
        </pc:spChg>
        <pc:grpChg chg="mod">
          <ac:chgData name="Loc Huynh" userId="80c0383e323bd6ea" providerId="LiveId" clId="{4DFA6660-570B-D04C-88B2-C932613AD3F9}" dt="2023-10-11T08:38:59.006" v="5047" actId="1035"/>
          <ac:grpSpMkLst>
            <pc:docMk/>
            <pc:sldMk cId="1922774264" sldId="579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8:59.006" v="5047" actId="1035"/>
          <ac:grpSpMkLst>
            <pc:docMk/>
            <pc:sldMk cId="1922774264" sldId="579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8:59.006" v="5047" actId="1035"/>
          <ac:grpSpMkLst>
            <pc:docMk/>
            <pc:sldMk cId="1922774264" sldId="579"/>
            <ac:grpSpMk id="23" creationId="{0571F232-0002-1643-87D4-9B9427918FF5}"/>
          </ac:grpSpMkLst>
        </pc:grpChg>
        <pc:grpChg chg="mod">
          <ac:chgData name="Loc Huynh" userId="80c0383e323bd6ea" providerId="LiveId" clId="{4DFA6660-570B-D04C-88B2-C932613AD3F9}" dt="2023-10-11T08:38:59.006" v="5047" actId="1035"/>
          <ac:grpSpMkLst>
            <pc:docMk/>
            <pc:sldMk cId="1922774264" sldId="579"/>
            <ac:grpSpMk id="31" creationId="{8B812864-5510-0B4D-BF97-3EB038C0A55F}"/>
          </ac:grpSpMkLst>
        </pc:grpChg>
        <pc:cxnChg chg="mod">
          <ac:chgData name="Loc Huynh" userId="80c0383e323bd6ea" providerId="LiveId" clId="{4DFA6660-570B-D04C-88B2-C932613AD3F9}" dt="2023-10-11T08:38:59.006" v="5047" actId="1035"/>
          <ac:cxnSpMkLst>
            <pc:docMk/>
            <pc:sldMk cId="1922774264" sldId="579"/>
            <ac:cxnSpMk id="28" creationId="{632A907F-8F04-5C4E-9C38-55E1A84DC77F}"/>
          </ac:cxnSpMkLst>
        </pc:cxnChg>
      </pc:sldChg>
      <pc:sldChg chg="del">
        <pc:chgData name="Loc Huynh" userId="80c0383e323bd6ea" providerId="LiveId" clId="{4DFA6660-570B-D04C-88B2-C932613AD3F9}" dt="2023-10-10T06:20:53.304" v="4" actId="2696"/>
        <pc:sldMkLst>
          <pc:docMk/>
          <pc:sldMk cId="2375137816" sldId="579"/>
        </pc:sldMkLst>
      </pc:sldChg>
      <pc:sldChg chg="del">
        <pc:chgData name="Loc Huynh" userId="80c0383e323bd6ea" providerId="LiveId" clId="{4DFA6660-570B-D04C-88B2-C932613AD3F9}" dt="2023-10-10T06:20:53.293" v="1" actId="2696"/>
        <pc:sldMkLst>
          <pc:docMk/>
          <pc:sldMk cId="2041922114" sldId="580"/>
        </pc:sldMkLst>
      </pc:sldChg>
      <pc:sldChg chg="modSp add mod">
        <pc:chgData name="Loc Huynh" userId="80c0383e323bd6ea" providerId="LiveId" clId="{4DFA6660-570B-D04C-88B2-C932613AD3F9}" dt="2023-10-11T08:44:13.565" v="5133" actId="13822"/>
        <pc:sldMkLst>
          <pc:docMk/>
          <pc:sldMk cId="3355053011" sldId="580"/>
        </pc:sldMkLst>
        <pc:spChg chg="mod">
          <ac:chgData name="Loc Huynh" userId="80c0383e323bd6ea" providerId="LiveId" clId="{4DFA6660-570B-D04C-88B2-C932613AD3F9}" dt="2023-10-11T08:35:30.359" v="4768"/>
          <ac:spMkLst>
            <pc:docMk/>
            <pc:sldMk cId="3355053011" sldId="580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44:07.221" v="5131" actId="13822"/>
          <ac:spMkLst>
            <pc:docMk/>
            <pc:sldMk cId="3355053011" sldId="580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9:19.971" v="5087" actId="1035"/>
          <ac:spMkLst>
            <pc:docMk/>
            <pc:sldMk cId="3355053011" sldId="580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9:19.971" v="5087" actId="1035"/>
          <ac:spMkLst>
            <pc:docMk/>
            <pc:sldMk cId="3355053011" sldId="580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9:19.971" v="5087" actId="1035"/>
          <ac:spMkLst>
            <pc:docMk/>
            <pc:sldMk cId="3355053011" sldId="580"/>
            <ac:spMk id="30" creationId="{3BD1AB62-12B1-BB44-928A-667D8AEBF398}"/>
          </ac:spMkLst>
        </pc:spChg>
        <pc:spChg chg="mod">
          <ac:chgData name="Loc Huynh" userId="80c0383e323bd6ea" providerId="LiveId" clId="{4DFA6660-570B-D04C-88B2-C932613AD3F9}" dt="2023-10-11T08:39:19.971" v="5087" actId="1035"/>
          <ac:spMkLst>
            <pc:docMk/>
            <pc:sldMk cId="3355053011" sldId="580"/>
            <ac:spMk id="35" creationId="{31A5A204-160D-2542-9399-9B922D8B4F6E}"/>
          </ac:spMkLst>
        </pc:spChg>
        <pc:spChg chg="mod">
          <ac:chgData name="Loc Huynh" userId="80c0383e323bd6ea" providerId="LiveId" clId="{4DFA6660-570B-D04C-88B2-C932613AD3F9}" dt="2023-10-11T08:44:13.565" v="5133" actId="13822"/>
          <ac:spMkLst>
            <pc:docMk/>
            <pc:sldMk cId="3355053011" sldId="580"/>
            <ac:spMk id="36" creationId="{CD20AA9C-607C-1E44-92DC-32FF0997F210}"/>
          </ac:spMkLst>
        </pc:spChg>
        <pc:grpChg chg="mod">
          <ac:chgData name="Loc Huynh" userId="80c0383e323bd6ea" providerId="LiveId" clId="{4DFA6660-570B-D04C-88B2-C932613AD3F9}" dt="2023-10-11T08:39:19.971" v="5087" actId="1035"/>
          <ac:grpSpMkLst>
            <pc:docMk/>
            <pc:sldMk cId="3355053011" sldId="580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9:19.971" v="5087" actId="1035"/>
          <ac:grpSpMkLst>
            <pc:docMk/>
            <pc:sldMk cId="3355053011" sldId="580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9:19.971" v="5087" actId="1035"/>
          <ac:grpSpMkLst>
            <pc:docMk/>
            <pc:sldMk cId="3355053011" sldId="580"/>
            <ac:grpSpMk id="31" creationId="{8B812864-5510-0B4D-BF97-3EB038C0A55F}"/>
          </ac:grpSpMkLst>
        </pc:grpChg>
        <pc:cxnChg chg="mod">
          <ac:chgData name="Loc Huynh" userId="80c0383e323bd6ea" providerId="LiveId" clId="{4DFA6660-570B-D04C-88B2-C932613AD3F9}" dt="2023-10-11T08:39:19.971" v="5087" actId="1035"/>
          <ac:cxnSpMkLst>
            <pc:docMk/>
            <pc:sldMk cId="3355053011" sldId="580"/>
            <ac:cxnSpMk id="28" creationId="{632A907F-8F04-5C4E-9C38-55E1A84DC77F}"/>
          </ac:cxnSpMkLst>
        </pc:cxnChg>
      </pc:sldChg>
      <pc:sldChg chg="del">
        <pc:chgData name="Loc Huynh" userId="80c0383e323bd6ea" providerId="LiveId" clId="{4DFA6660-570B-D04C-88B2-C932613AD3F9}" dt="2023-10-10T06:20:53.310" v="6" actId="2696"/>
        <pc:sldMkLst>
          <pc:docMk/>
          <pc:sldMk cId="1827970674" sldId="581"/>
        </pc:sldMkLst>
      </pc:sldChg>
      <pc:sldChg chg="modSp add del mod">
        <pc:chgData name="Loc Huynh" userId="80c0383e323bd6ea" providerId="LiveId" clId="{4DFA6660-570B-D04C-88B2-C932613AD3F9}" dt="2023-10-17T00:51:50.631" v="5683" actId="2696"/>
        <pc:sldMkLst>
          <pc:docMk/>
          <pc:sldMk cId="4016310145" sldId="581"/>
        </pc:sldMkLst>
        <pc:spChg chg="mod">
          <ac:chgData name="Loc Huynh" userId="80c0383e323bd6ea" providerId="LiveId" clId="{4DFA6660-570B-D04C-88B2-C932613AD3F9}" dt="2023-10-10T06:20:55.735" v="47" actId="27636"/>
          <ac:spMkLst>
            <pc:docMk/>
            <pc:sldMk cId="4016310145" sldId="581"/>
            <ac:spMk id="9" creationId="{932152F9-2B95-EF47-948C-A169795CCD17}"/>
          </ac:spMkLst>
        </pc:spChg>
      </pc:sldChg>
      <pc:sldChg chg="modSp add del mod">
        <pc:chgData name="Loc Huynh" userId="80c0383e323bd6ea" providerId="LiveId" clId="{4DFA6660-570B-D04C-88B2-C932613AD3F9}" dt="2023-10-17T00:51:57.076" v="5684" actId="2696"/>
        <pc:sldMkLst>
          <pc:docMk/>
          <pc:sldMk cId="928683988" sldId="582"/>
        </pc:sldMkLst>
        <pc:spChg chg="mod">
          <ac:chgData name="Loc Huynh" userId="80c0383e323bd6ea" providerId="LiveId" clId="{4DFA6660-570B-D04C-88B2-C932613AD3F9}" dt="2023-10-10T06:20:55.749" v="48" actId="27636"/>
          <ac:spMkLst>
            <pc:docMk/>
            <pc:sldMk cId="928683988" sldId="582"/>
            <ac:spMk id="9" creationId="{932152F9-2B95-EF47-948C-A169795CCD17}"/>
          </ac:spMkLst>
        </pc:spChg>
      </pc:sldChg>
      <pc:sldChg chg="modSp add del mod">
        <pc:chgData name="Loc Huynh" userId="80c0383e323bd6ea" providerId="LiveId" clId="{4DFA6660-570B-D04C-88B2-C932613AD3F9}" dt="2023-10-17T01:09:05.733" v="6527" actId="2696"/>
        <pc:sldMkLst>
          <pc:docMk/>
          <pc:sldMk cId="3761538468" sldId="583"/>
        </pc:sldMkLst>
        <pc:spChg chg="mod">
          <ac:chgData name="Loc Huynh" userId="80c0383e323bd6ea" providerId="LiveId" clId="{4DFA6660-570B-D04C-88B2-C932613AD3F9}" dt="2023-10-10T06:20:55.775" v="49" actId="27636"/>
          <ac:spMkLst>
            <pc:docMk/>
            <pc:sldMk cId="3761538468" sldId="583"/>
            <ac:spMk id="9" creationId="{932152F9-2B95-EF47-948C-A169795CCD17}"/>
          </ac:spMkLst>
        </pc:spChg>
      </pc:sldChg>
      <pc:sldChg chg="modSp add mod">
        <pc:chgData name="Loc Huynh" userId="80c0383e323bd6ea" providerId="LiveId" clId="{4DFA6660-570B-D04C-88B2-C932613AD3F9}" dt="2023-10-11T08:43:48.874" v="5126" actId="207"/>
        <pc:sldMkLst>
          <pc:docMk/>
          <pc:sldMk cId="1579250326" sldId="584"/>
        </pc:sldMkLst>
        <pc:spChg chg="mod">
          <ac:chgData name="Loc Huynh" userId="80c0383e323bd6ea" providerId="LiveId" clId="{4DFA6660-570B-D04C-88B2-C932613AD3F9}" dt="2023-10-11T08:35:24.950" v="4766"/>
          <ac:spMkLst>
            <pc:docMk/>
            <pc:sldMk cId="1579250326" sldId="584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1T08:43:48.874" v="5126" actId="207"/>
          <ac:spMkLst>
            <pc:docMk/>
            <pc:sldMk cId="1579250326" sldId="584"/>
            <ac:spMk id="6" creationId="{5A9C55D3-4492-0D46-8D07-29F3359D868A}"/>
          </ac:spMkLst>
        </pc:spChg>
        <pc:spChg chg="mod">
          <ac:chgData name="Loc Huynh" userId="80c0383e323bd6ea" providerId="LiveId" clId="{4DFA6660-570B-D04C-88B2-C932613AD3F9}" dt="2023-10-11T08:38:29.117" v="5008" actId="1035"/>
          <ac:spMkLst>
            <pc:docMk/>
            <pc:sldMk cId="1579250326" sldId="584"/>
            <ac:spMk id="7" creationId="{8EB2CF11-70DA-F347-A0FA-44DB110B806F}"/>
          </ac:spMkLst>
        </pc:spChg>
        <pc:spChg chg="mod">
          <ac:chgData name="Loc Huynh" userId="80c0383e323bd6ea" providerId="LiveId" clId="{4DFA6660-570B-D04C-88B2-C932613AD3F9}" dt="2023-10-11T08:38:29.117" v="5008" actId="1035"/>
          <ac:spMkLst>
            <pc:docMk/>
            <pc:sldMk cId="1579250326" sldId="584"/>
            <ac:spMk id="16" creationId="{88F49F68-8E36-7D4E-909A-10111004B720}"/>
          </ac:spMkLst>
        </pc:spChg>
        <pc:spChg chg="mod">
          <ac:chgData name="Loc Huynh" userId="80c0383e323bd6ea" providerId="LiveId" clId="{4DFA6660-570B-D04C-88B2-C932613AD3F9}" dt="2023-10-11T08:38:13.574" v="4970" actId="1035"/>
          <ac:spMkLst>
            <pc:docMk/>
            <pc:sldMk cId="1579250326" sldId="584"/>
            <ac:spMk id="30" creationId="{3BD1AB62-12B1-BB44-928A-667D8AEBF398}"/>
          </ac:spMkLst>
        </pc:spChg>
        <pc:spChg chg="mod">
          <ac:chgData name="Loc Huynh" userId="80c0383e323bd6ea" providerId="LiveId" clId="{4DFA6660-570B-D04C-88B2-C932613AD3F9}" dt="2023-10-11T08:38:13.574" v="4970" actId="1035"/>
          <ac:spMkLst>
            <pc:docMk/>
            <pc:sldMk cId="1579250326" sldId="584"/>
            <ac:spMk id="35" creationId="{31A5A204-160D-2542-9399-9B922D8B4F6E}"/>
          </ac:spMkLst>
        </pc:spChg>
        <pc:grpChg chg="mod">
          <ac:chgData name="Loc Huynh" userId="80c0383e323bd6ea" providerId="LiveId" clId="{4DFA6660-570B-D04C-88B2-C932613AD3F9}" dt="2023-10-11T08:38:13.574" v="4970" actId="1035"/>
          <ac:grpSpMkLst>
            <pc:docMk/>
            <pc:sldMk cId="1579250326" sldId="584"/>
            <ac:grpSpMk id="8" creationId="{9D183396-EF10-3742-96D7-B1C7319E6F98}"/>
          </ac:grpSpMkLst>
        </pc:grpChg>
        <pc:grpChg chg="mod">
          <ac:chgData name="Loc Huynh" userId="80c0383e323bd6ea" providerId="LiveId" clId="{4DFA6660-570B-D04C-88B2-C932613AD3F9}" dt="2023-10-11T08:38:13.574" v="4970" actId="1035"/>
          <ac:grpSpMkLst>
            <pc:docMk/>
            <pc:sldMk cId="1579250326" sldId="584"/>
            <ac:grpSpMk id="17" creationId="{352BFDC7-FA74-C349-9513-3AE128F57577}"/>
          </ac:grpSpMkLst>
        </pc:grpChg>
        <pc:grpChg chg="mod">
          <ac:chgData name="Loc Huynh" userId="80c0383e323bd6ea" providerId="LiveId" clId="{4DFA6660-570B-D04C-88B2-C932613AD3F9}" dt="2023-10-11T08:38:13.574" v="4970" actId="1035"/>
          <ac:grpSpMkLst>
            <pc:docMk/>
            <pc:sldMk cId="1579250326" sldId="584"/>
            <ac:grpSpMk id="23" creationId="{0571F232-0002-1643-87D4-9B9427918FF5}"/>
          </ac:grpSpMkLst>
        </pc:grpChg>
        <pc:cxnChg chg="mod">
          <ac:chgData name="Loc Huynh" userId="80c0383e323bd6ea" providerId="LiveId" clId="{4DFA6660-570B-D04C-88B2-C932613AD3F9}" dt="2023-10-11T08:38:13.574" v="4970" actId="1035"/>
          <ac:cxnSpMkLst>
            <pc:docMk/>
            <pc:sldMk cId="1579250326" sldId="584"/>
            <ac:cxnSpMk id="28" creationId="{632A907F-8F04-5C4E-9C38-55E1A84DC77F}"/>
          </ac:cxnSpMkLst>
        </pc:cxnChg>
      </pc:sldChg>
      <pc:sldChg chg="addSp delSp modSp add mod addAnim delAnim modAnim">
        <pc:chgData name="Loc Huynh" userId="80c0383e323bd6ea" providerId="LiveId" clId="{4DFA6660-570B-D04C-88B2-C932613AD3F9}" dt="2023-10-11T06:30:57.567" v="1232" actId="20577"/>
        <pc:sldMkLst>
          <pc:docMk/>
          <pc:sldMk cId="2793984070" sldId="585"/>
        </pc:sldMkLst>
        <pc:spChg chg="mod">
          <ac:chgData name="Loc Huynh" userId="80c0383e323bd6ea" providerId="LiveId" clId="{4DFA6660-570B-D04C-88B2-C932613AD3F9}" dt="2023-10-10T08:51:51.076" v="863"/>
          <ac:spMkLst>
            <pc:docMk/>
            <pc:sldMk cId="2793984070" sldId="585"/>
            <ac:spMk id="2" creationId="{636479E2-C0D6-904F-B5C5-2271728A96C3}"/>
          </ac:spMkLst>
        </pc:spChg>
        <pc:spChg chg="mod">
          <ac:chgData name="Loc Huynh" userId="80c0383e323bd6ea" providerId="LiveId" clId="{4DFA6660-570B-D04C-88B2-C932613AD3F9}" dt="2023-10-11T06:30:57.567" v="1232" actId="20577"/>
          <ac:spMkLst>
            <pc:docMk/>
            <pc:sldMk cId="2793984070" sldId="585"/>
            <ac:spMk id="3" creationId="{C0C21A69-FB3A-5848-81E0-17A1514E605F}"/>
          </ac:spMkLst>
        </pc:spChg>
        <pc:spChg chg="add mod">
          <ac:chgData name="Loc Huynh" userId="80c0383e323bd6ea" providerId="LiveId" clId="{4DFA6660-570B-D04C-88B2-C932613AD3F9}" dt="2023-10-10T08:40:50.818" v="813" actId="767"/>
          <ac:spMkLst>
            <pc:docMk/>
            <pc:sldMk cId="2793984070" sldId="585"/>
            <ac:spMk id="7" creationId="{8F021581-1811-8FD6-2608-74DB70453AC7}"/>
          </ac:spMkLst>
        </pc:spChg>
        <pc:spChg chg="add del mod">
          <ac:chgData name="Loc Huynh" userId="80c0383e323bd6ea" providerId="LiveId" clId="{4DFA6660-570B-D04C-88B2-C932613AD3F9}" dt="2023-10-10T09:18:20.736" v="914" actId="14100"/>
          <ac:spMkLst>
            <pc:docMk/>
            <pc:sldMk cId="2793984070" sldId="585"/>
            <ac:spMk id="12" creationId="{4FCF6A7F-70C8-7542-A94B-B4B46FF04462}"/>
          </ac:spMkLst>
        </pc:spChg>
        <pc:spChg chg="mod">
          <ac:chgData name="Loc Huynh" userId="80c0383e323bd6ea" providerId="LiveId" clId="{4DFA6660-570B-D04C-88B2-C932613AD3F9}" dt="2023-10-10T08:41:25.352" v="826" actId="1038"/>
          <ac:spMkLst>
            <pc:docMk/>
            <pc:sldMk cId="2793984070" sldId="585"/>
            <ac:spMk id="41" creationId="{B1D62F15-C26F-5444-89D0-544192A4DD6C}"/>
          </ac:spMkLst>
        </pc:spChg>
        <pc:spChg chg="mod">
          <ac:chgData name="Loc Huynh" userId="80c0383e323bd6ea" providerId="LiveId" clId="{4DFA6660-570B-D04C-88B2-C932613AD3F9}" dt="2023-10-10T08:41:25.352" v="826" actId="1038"/>
          <ac:spMkLst>
            <pc:docMk/>
            <pc:sldMk cId="2793984070" sldId="585"/>
            <ac:spMk id="42" creationId="{6C8107EE-D8B6-F843-AC4A-11F2C53C4AB6}"/>
          </ac:spMkLst>
        </pc:spChg>
        <pc:graphicFrameChg chg="mod modGraphic">
          <ac:chgData name="Loc Huynh" userId="80c0383e323bd6ea" providerId="LiveId" clId="{4DFA6660-570B-D04C-88B2-C932613AD3F9}" dt="2023-10-10T08:41:25.352" v="826" actId="1038"/>
          <ac:graphicFrameMkLst>
            <pc:docMk/>
            <pc:sldMk cId="2793984070" sldId="585"/>
            <ac:graphicFrameMk id="10" creationId="{F2026D02-DB6C-0B48-9F8E-D8B7AA555219}"/>
          </ac:graphicFrameMkLst>
        </pc:graphicFrameChg>
        <pc:cxnChg chg="add del mod">
          <ac:chgData name="Loc Huynh" userId="80c0383e323bd6ea" providerId="LiveId" clId="{4DFA6660-570B-D04C-88B2-C932613AD3F9}" dt="2023-10-10T09:18:24.859" v="915" actId="14100"/>
          <ac:cxnSpMkLst>
            <pc:docMk/>
            <pc:sldMk cId="2793984070" sldId="585"/>
            <ac:cxnSpMk id="29" creationId="{B3AA4C92-B0FB-7A4D-881A-BF96CBEA46CA}"/>
          </ac:cxnSpMkLst>
        </pc:cxnChg>
      </pc:sldChg>
      <pc:sldChg chg="modSp add del">
        <pc:chgData name="Loc Huynh" userId="80c0383e323bd6ea" providerId="LiveId" clId="{4DFA6660-570B-D04C-88B2-C932613AD3F9}" dt="2023-10-11T06:38:11.735" v="1379" actId="2696"/>
        <pc:sldMkLst>
          <pc:docMk/>
          <pc:sldMk cId="2791042711" sldId="586"/>
        </pc:sldMkLst>
        <pc:spChg chg="mod">
          <ac:chgData name="Loc Huynh" userId="80c0383e323bd6ea" providerId="LiveId" clId="{4DFA6660-570B-D04C-88B2-C932613AD3F9}" dt="2023-10-11T06:36:28.015" v="1332" actId="20577"/>
          <ac:spMkLst>
            <pc:docMk/>
            <pc:sldMk cId="2791042711" sldId="586"/>
            <ac:spMk id="5" creationId="{A9223618-785F-954A-A58D-438CDAB0F964}"/>
          </ac:spMkLst>
        </pc:spChg>
      </pc:sldChg>
      <pc:sldChg chg="addSp delSp modSp add mod delAnim modAnim">
        <pc:chgData name="Loc Huynh" userId="80c0383e323bd6ea" providerId="LiveId" clId="{4DFA6660-570B-D04C-88B2-C932613AD3F9}" dt="2023-10-17T04:20:30.990" v="11383"/>
        <pc:sldMkLst>
          <pc:docMk/>
          <pc:sldMk cId="3875539921" sldId="586"/>
        </pc:sldMkLst>
        <pc:spChg chg="mod">
          <ac:chgData name="Loc Huynh" userId="80c0383e323bd6ea" providerId="LiveId" clId="{4DFA6660-570B-D04C-88B2-C932613AD3F9}" dt="2023-10-11T06:53:39.181" v="1706" actId="20577"/>
          <ac:spMkLst>
            <pc:docMk/>
            <pc:sldMk cId="3875539921" sldId="586"/>
            <ac:spMk id="3" creationId="{2F79A472-2FBD-3246-8E1B-63302D150924}"/>
          </ac:spMkLst>
        </pc:spChg>
        <pc:spChg chg="mod">
          <ac:chgData name="Loc Huynh" userId="80c0383e323bd6ea" providerId="LiveId" clId="{4DFA6660-570B-D04C-88B2-C932613AD3F9}" dt="2023-10-11T06:52:55.129" v="1687" actId="20577"/>
          <ac:spMkLst>
            <pc:docMk/>
            <pc:sldMk cId="3875539921" sldId="586"/>
            <ac:spMk id="5" creationId="{A9223618-785F-954A-A58D-438CDAB0F964}"/>
          </ac:spMkLst>
        </pc:spChg>
        <pc:spChg chg="add mod">
          <ac:chgData name="Loc Huynh" userId="80c0383e323bd6ea" providerId="LiveId" clId="{4DFA6660-570B-D04C-88B2-C932613AD3F9}" dt="2023-10-11T06:53:00.862" v="1688" actId="1076"/>
          <ac:spMkLst>
            <pc:docMk/>
            <pc:sldMk cId="3875539921" sldId="586"/>
            <ac:spMk id="6" creationId="{B6067ED6-96A3-2F98-037C-6B9354DAF81F}"/>
          </ac:spMkLst>
        </pc:spChg>
        <pc:spChg chg="del">
          <ac:chgData name="Loc Huynh" userId="80c0383e323bd6ea" providerId="LiveId" clId="{4DFA6660-570B-D04C-88B2-C932613AD3F9}" dt="2023-10-11T06:49:45.277" v="1509" actId="478"/>
          <ac:spMkLst>
            <pc:docMk/>
            <pc:sldMk cId="3875539921" sldId="586"/>
            <ac:spMk id="7" creationId="{859189EB-DB73-C1C9-29AA-AC36EE338C29}"/>
          </ac:spMkLst>
        </pc:spChg>
        <pc:spChg chg="add mod">
          <ac:chgData name="Loc Huynh" userId="80c0383e323bd6ea" providerId="LiveId" clId="{4DFA6660-570B-D04C-88B2-C932613AD3F9}" dt="2023-10-11T06:53:13.997" v="1692" actId="20577"/>
          <ac:spMkLst>
            <pc:docMk/>
            <pc:sldMk cId="3875539921" sldId="586"/>
            <ac:spMk id="10" creationId="{EE587D65-C091-2E8A-8A8A-5EFCEBD004F4}"/>
          </ac:spMkLst>
        </pc:spChg>
        <pc:spChg chg="mod">
          <ac:chgData name="Loc Huynh" userId="80c0383e323bd6ea" providerId="LiveId" clId="{4DFA6660-570B-D04C-88B2-C932613AD3F9}" dt="2023-10-11T06:51:49.959" v="1646" actId="1076"/>
          <ac:spMkLst>
            <pc:docMk/>
            <pc:sldMk cId="3875539921" sldId="586"/>
            <ac:spMk id="15" creationId="{BF6EF824-F5F1-53C7-6F95-03861BD16923}"/>
          </ac:spMkLst>
        </pc:spChg>
        <pc:spChg chg="del">
          <ac:chgData name="Loc Huynh" userId="80c0383e323bd6ea" providerId="LiveId" clId="{4DFA6660-570B-D04C-88B2-C932613AD3F9}" dt="2023-10-11T06:51:45.354" v="1645" actId="478"/>
          <ac:spMkLst>
            <pc:docMk/>
            <pc:sldMk cId="3875539921" sldId="586"/>
            <ac:spMk id="16" creationId="{57D18B7C-219C-29B3-5FB8-86B2589BFEDC}"/>
          </ac:spMkLst>
        </pc:spChg>
        <pc:spChg chg="del">
          <ac:chgData name="Loc Huynh" userId="80c0383e323bd6ea" providerId="LiveId" clId="{4DFA6660-570B-D04C-88B2-C932613AD3F9}" dt="2023-10-11T06:51:45.354" v="1645" actId="478"/>
          <ac:spMkLst>
            <pc:docMk/>
            <pc:sldMk cId="3875539921" sldId="586"/>
            <ac:spMk id="17" creationId="{47682782-AEE9-7A24-4B73-CD22263F1A59}"/>
          </ac:spMkLst>
        </pc:spChg>
        <pc:spChg chg="del">
          <ac:chgData name="Loc Huynh" userId="80c0383e323bd6ea" providerId="LiveId" clId="{4DFA6660-570B-D04C-88B2-C932613AD3F9}" dt="2023-10-11T06:50:37.869" v="1591" actId="478"/>
          <ac:spMkLst>
            <pc:docMk/>
            <pc:sldMk cId="3875539921" sldId="586"/>
            <ac:spMk id="40" creationId="{30581760-8EC2-D37D-8DB5-DD7DFFCC0CA4}"/>
          </ac:spMkLst>
        </pc:spChg>
        <pc:graphicFrameChg chg="add mod">
          <ac:chgData name="Loc Huynh" userId="80c0383e323bd6ea" providerId="LiveId" clId="{4DFA6660-570B-D04C-88B2-C932613AD3F9}" dt="2023-10-11T06:53:00.862" v="1688" actId="1076"/>
          <ac:graphicFrameMkLst>
            <pc:docMk/>
            <pc:sldMk cId="3875539921" sldId="586"/>
            <ac:graphicFrameMk id="9" creationId="{292198E5-A094-5F4C-F29A-BA5B620C64AC}"/>
          </ac:graphicFrameMkLst>
        </pc:graphicFrameChg>
        <pc:graphicFrameChg chg="add mod">
          <ac:chgData name="Loc Huynh" userId="80c0383e323bd6ea" providerId="LiveId" clId="{4DFA6660-570B-D04C-88B2-C932613AD3F9}" dt="2023-10-11T06:53:11.557" v="1690" actId="1076"/>
          <ac:graphicFrameMkLst>
            <pc:docMk/>
            <pc:sldMk cId="3875539921" sldId="586"/>
            <ac:graphicFrameMk id="12" creationId="{8BE4DAF7-4418-EEA7-2F4D-DAC1AD9E670D}"/>
          </ac:graphicFrameMkLst>
        </pc:graphicFrameChg>
        <pc:graphicFrameChg chg="mod modGraphic">
          <ac:chgData name="Loc Huynh" userId="80c0383e323bd6ea" providerId="LiveId" clId="{4DFA6660-570B-D04C-88B2-C932613AD3F9}" dt="2023-10-11T06:51:49.959" v="1646" actId="1076"/>
          <ac:graphicFrameMkLst>
            <pc:docMk/>
            <pc:sldMk cId="3875539921" sldId="586"/>
            <ac:graphicFrameMk id="31" creationId="{8B72AF57-7903-F5BB-1867-CEC2B224EFD9}"/>
          </ac:graphicFrameMkLst>
        </pc:graphicFrameChg>
        <pc:graphicFrameChg chg="del">
          <ac:chgData name="Loc Huynh" userId="80c0383e323bd6ea" providerId="LiveId" clId="{4DFA6660-570B-D04C-88B2-C932613AD3F9}" dt="2023-10-11T06:51:45.354" v="1645" actId="478"/>
          <ac:graphicFrameMkLst>
            <pc:docMk/>
            <pc:sldMk cId="3875539921" sldId="586"/>
            <ac:graphicFrameMk id="34" creationId="{2DFEFC77-09CB-4FCB-0324-55B8398730AA}"/>
          </ac:graphicFrameMkLst>
        </pc:graphicFrameChg>
        <pc:graphicFrameChg chg="del">
          <ac:chgData name="Loc Huynh" userId="80c0383e323bd6ea" providerId="LiveId" clId="{4DFA6660-570B-D04C-88B2-C932613AD3F9}" dt="2023-10-11T06:51:45.354" v="1645" actId="478"/>
          <ac:graphicFrameMkLst>
            <pc:docMk/>
            <pc:sldMk cId="3875539921" sldId="586"/>
            <ac:graphicFrameMk id="38" creationId="{94A25F02-A240-5699-78AD-2F54A2D64B84}"/>
          </ac:graphicFrameMkLst>
        </pc:graphicFrameChg>
        <pc:cxnChg chg="add mod">
          <ac:chgData name="Loc Huynh" userId="80c0383e323bd6ea" providerId="LiveId" clId="{4DFA6660-570B-D04C-88B2-C932613AD3F9}" dt="2023-10-11T06:53:00.862" v="1688" actId="1076"/>
          <ac:cxnSpMkLst>
            <pc:docMk/>
            <pc:sldMk cId="3875539921" sldId="586"/>
            <ac:cxnSpMk id="8" creationId="{FAFB09C0-93DC-C349-D5DB-792E68E1BEFB}"/>
          </ac:cxnSpMkLst>
        </pc:cxnChg>
        <pc:cxnChg chg="add mod">
          <ac:chgData name="Loc Huynh" userId="80c0383e323bd6ea" providerId="LiveId" clId="{4DFA6660-570B-D04C-88B2-C932613AD3F9}" dt="2023-10-11T06:53:11.557" v="1690" actId="1076"/>
          <ac:cxnSpMkLst>
            <pc:docMk/>
            <pc:sldMk cId="3875539921" sldId="586"/>
            <ac:cxnSpMk id="11" creationId="{E8311711-0393-31C7-182D-DF6D6306E5D2}"/>
          </ac:cxnSpMkLst>
        </pc:cxnChg>
        <pc:cxnChg chg="mod">
          <ac:chgData name="Loc Huynh" userId="80c0383e323bd6ea" providerId="LiveId" clId="{4DFA6660-570B-D04C-88B2-C932613AD3F9}" dt="2023-10-11T06:51:49.959" v="1646" actId="1076"/>
          <ac:cxnSpMkLst>
            <pc:docMk/>
            <pc:sldMk cId="3875539921" sldId="586"/>
            <ac:cxnSpMk id="18" creationId="{0A5ED100-AD95-62DD-66E5-8FE4BF777147}"/>
          </ac:cxnSpMkLst>
        </pc:cxnChg>
        <pc:cxnChg chg="del mod">
          <ac:chgData name="Loc Huynh" userId="80c0383e323bd6ea" providerId="LiveId" clId="{4DFA6660-570B-D04C-88B2-C932613AD3F9}" dt="2023-10-11T06:51:45.354" v="1645" actId="478"/>
          <ac:cxnSpMkLst>
            <pc:docMk/>
            <pc:sldMk cId="3875539921" sldId="586"/>
            <ac:cxnSpMk id="22" creationId="{4D928AA1-080F-B43E-1A71-205A4E401B06}"/>
          </ac:cxnSpMkLst>
        </pc:cxnChg>
        <pc:cxnChg chg="del mod">
          <ac:chgData name="Loc Huynh" userId="80c0383e323bd6ea" providerId="LiveId" clId="{4DFA6660-570B-D04C-88B2-C932613AD3F9}" dt="2023-10-11T06:51:45.354" v="1645" actId="478"/>
          <ac:cxnSpMkLst>
            <pc:docMk/>
            <pc:sldMk cId="3875539921" sldId="586"/>
            <ac:cxnSpMk id="25" creationId="{66D85844-2B62-C912-2639-46D1CCEE8C42}"/>
          </ac:cxnSpMkLst>
        </pc:cxnChg>
      </pc:sldChg>
      <pc:sldChg chg="addSp modSp add mod modAnim">
        <pc:chgData name="Loc Huynh" userId="80c0383e323bd6ea" providerId="LiveId" clId="{4DFA6660-570B-D04C-88B2-C932613AD3F9}" dt="2023-10-11T07:04:25.283" v="1980" actId="20577"/>
        <pc:sldMkLst>
          <pc:docMk/>
          <pc:sldMk cId="219179455" sldId="587"/>
        </pc:sldMkLst>
        <pc:spChg chg="mod">
          <ac:chgData name="Loc Huynh" userId="80c0383e323bd6ea" providerId="LiveId" clId="{4DFA6660-570B-D04C-88B2-C932613AD3F9}" dt="2023-10-11T07:04:25.283" v="1980" actId="20577"/>
          <ac:spMkLst>
            <pc:docMk/>
            <pc:sldMk cId="219179455" sldId="587"/>
            <ac:spMk id="3" creationId="{E342EE70-466D-8E46-90BF-D76B8F702441}"/>
          </ac:spMkLst>
        </pc:spChg>
        <pc:spChg chg="mod">
          <ac:chgData name="Loc Huynh" userId="80c0383e323bd6ea" providerId="LiveId" clId="{4DFA6660-570B-D04C-88B2-C932613AD3F9}" dt="2023-10-11T07:00:11.633" v="1899" actId="1036"/>
          <ac:spMkLst>
            <pc:docMk/>
            <pc:sldMk cId="219179455" sldId="587"/>
            <ac:spMk id="24" creationId="{7A910EEA-1181-7744-8035-C4191DA14F27}"/>
          </ac:spMkLst>
        </pc:spChg>
        <pc:graphicFrameChg chg="add mod modGraphic">
          <ac:chgData name="Loc Huynh" userId="80c0383e323bd6ea" providerId="LiveId" clId="{4DFA6660-570B-D04C-88B2-C932613AD3F9}" dt="2023-10-11T07:01:02.690" v="1916" actId="20577"/>
          <ac:graphicFrameMkLst>
            <pc:docMk/>
            <pc:sldMk cId="219179455" sldId="587"/>
            <ac:graphicFrameMk id="6" creationId="{48E2169B-32F0-6F38-8992-EBF48392C451}"/>
          </ac:graphicFrameMkLst>
        </pc:graphicFrameChg>
        <pc:cxnChg chg="mod">
          <ac:chgData name="Loc Huynh" userId="80c0383e323bd6ea" providerId="LiveId" clId="{4DFA6660-570B-D04C-88B2-C932613AD3F9}" dt="2023-10-11T07:00:53.202" v="1906" actId="14100"/>
          <ac:cxnSpMkLst>
            <pc:docMk/>
            <pc:sldMk cId="219179455" sldId="587"/>
            <ac:cxnSpMk id="16" creationId="{8B375681-0973-ECB4-2431-A9606E7DACEA}"/>
          </ac:cxnSpMkLst>
        </pc:cxnChg>
      </pc:sldChg>
      <pc:sldChg chg="modSp add del mod">
        <pc:chgData name="Loc Huynh" userId="80c0383e323bd6ea" providerId="LiveId" clId="{4DFA6660-570B-D04C-88B2-C932613AD3F9}" dt="2023-10-11T07:04:20.965" v="1977" actId="2696"/>
        <pc:sldMkLst>
          <pc:docMk/>
          <pc:sldMk cId="914150269" sldId="588"/>
        </pc:sldMkLst>
        <pc:spChg chg="mod">
          <ac:chgData name="Loc Huynh" userId="80c0383e323bd6ea" providerId="LiveId" clId="{4DFA6660-570B-D04C-88B2-C932613AD3F9}" dt="2023-10-11T07:03:11.116" v="1976" actId="14100"/>
          <ac:spMkLst>
            <pc:docMk/>
            <pc:sldMk cId="914150269" sldId="588"/>
            <ac:spMk id="7" creationId="{FACBED22-08F7-D3A4-B79C-A1023DFC4971}"/>
          </ac:spMkLst>
        </pc:spChg>
      </pc:sldChg>
      <pc:sldChg chg="add">
        <pc:chgData name="Loc Huynh" userId="80c0383e323bd6ea" providerId="LiveId" clId="{4DFA6660-570B-D04C-88B2-C932613AD3F9}" dt="2023-10-11T07:19:03.790" v="2272"/>
        <pc:sldMkLst>
          <pc:docMk/>
          <pc:sldMk cId="2550202154" sldId="588"/>
        </pc:sldMkLst>
      </pc:sldChg>
      <pc:sldChg chg="modSp add mod">
        <pc:chgData name="Loc Huynh" userId="80c0383e323bd6ea" providerId="LiveId" clId="{4DFA6660-570B-D04C-88B2-C932613AD3F9}" dt="2023-10-11T07:30:23.449" v="2707" actId="14100"/>
        <pc:sldMkLst>
          <pc:docMk/>
          <pc:sldMk cId="4170022700" sldId="589"/>
        </pc:sldMkLst>
        <pc:spChg chg="mod">
          <ac:chgData name="Loc Huynh" userId="80c0383e323bd6ea" providerId="LiveId" clId="{4DFA6660-570B-D04C-88B2-C932613AD3F9}" dt="2023-10-11T07:27:38.891" v="2628" actId="207"/>
          <ac:spMkLst>
            <pc:docMk/>
            <pc:sldMk cId="4170022700" sldId="589"/>
            <ac:spMk id="3" creationId="{0B21395E-C097-F340-93B8-885D3E14BBBC}"/>
          </ac:spMkLst>
        </pc:spChg>
        <pc:spChg chg="mod">
          <ac:chgData name="Loc Huynh" userId="80c0383e323bd6ea" providerId="LiveId" clId="{4DFA6660-570B-D04C-88B2-C932613AD3F9}" dt="2023-10-11T07:30:23.449" v="2707" actId="14100"/>
          <ac:spMkLst>
            <pc:docMk/>
            <pc:sldMk cId="4170022700" sldId="589"/>
            <ac:spMk id="6" creationId="{9134F843-C597-674D-B341-10D0B3B1E19B}"/>
          </ac:spMkLst>
        </pc:spChg>
        <pc:spChg chg="mod">
          <ac:chgData name="Loc Huynh" userId="80c0383e323bd6ea" providerId="LiveId" clId="{4DFA6660-570B-D04C-88B2-C932613AD3F9}" dt="2023-10-11T07:30:19.088" v="2706" actId="1035"/>
          <ac:spMkLst>
            <pc:docMk/>
            <pc:sldMk cId="4170022700" sldId="589"/>
            <ac:spMk id="7" creationId="{F3C54AAB-AD34-7F45-9691-E44B7D8DC2BC}"/>
          </ac:spMkLst>
        </pc:spChg>
      </pc:sldChg>
      <pc:sldChg chg="modSp add mod">
        <pc:chgData name="Loc Huynh" userId="80c0383e323bd6ea" providerId="LiveId" clId="{4DFA6660-570B-D04C-88B2-C932613AD3F9}" dt="2023-10-11T08:27:31.686" v="4488" actId="207"/>
        <pc:sldMkLst>
          <pc:docMk/>
          <pc:sldMk cId="4076934885" sldId="590"/>
        </pc:sldMkLst>
        <pc:spChg chg="mod">
          <ac:chgData name="Loc Huynh" userId="80c0383e323bd6ea" providerId="LiveId" clId="{4DFA6660-570B-D04C-88B2-C932613AD3F9}" dt="2023-10-11T08:27:31.686" v="4488" actId="207"/>
          <ac:spMkLst>
            <pc:docMk/>
            <pc:sldMk cId="4076934885" sldId="590"/>
            <ac:spMk id="3" creationId="{46E931EB-84F8-664B-A670-FCDDEF319EBC}"/>
          </ac:spMkLst>
        </pc:spChg>
      </pc:sldChg>
      <pc:sldChg chg="modSp add mod">
        <pc:chgData name="Loc Huynh" userId="80c0383e323bd6ea" providerId="LiveId" clId="{4DFA6660-570B-D04C-88B2-C932613AD3F9}" dt="2023-10-17T00:44:51.008" v="5225" actId="207"/>
        <pc:sldMkLst>
          <pc:docMk/>
          <pc:sldMk cId="4169391847" sldId="591"/>
        </pc:sldMkLst>
        <pc:spChg chg="mod">
          <ac:chgData name="Loc Huynh" userId="80c0383e323bd6ea" providerId="LiveId" clId="{4DFA6660-570B-D04C-88B2-C932613AD3F9}" dt="2023-10-17T00:40:52.159" v="5137"/>
          <ac:spMkLst>
            <pc:docMk/>
            <pc:sldMk cId="4169391847" sldId="591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7T00:44:51.008" v="5225" actId="207"/>
          <ac:spMkLst>
            <pc:docMk/>
            <pc:sldMk cId="4169391847" sldId="591"/>
            <ac:spMk id="3" creationId="{46E931EB-84F8-664B-A670-FCDDEF319EBC}"/>
          </ac:spMkLst>
        </pc:spChg>
      </pc:sldChg>
      <pc:sldChg chg="modSp add mod">
        <pc:chgData name="Loc Huynh" userId="80c0383e323bd6ea" providerId="LiveId" clId="{4DFA6660-570B-D04C-88B2-C932613AD3F9}" dt="2023-10-17T01:05:47.978" v="6471" actId="20577"/>
        <pc:sldMkLst>
          <pc:docMk/>
          <pc:sldMk cId="4288739399" sldId="592"/>
        </pc:sldMkLst>
        <pc:spChg chg="mod">
          <ac:chgData name="Loc Huynh" userId="80c0383e323bd6ea" providerId="LiveId" clId="{4DFA6660-570B-D04C-88B2-C932613AD3F9}" dt="2023-10-17T01:05:47.978" v="6471" actId="20577"/>
          <ac:spMkLst>
            <pc:docMk/>
            <pc:sldMk cId="4288739399" sldId="592"/>
            <ac:spMk id="10" creationId="{7953ABD5-A8EB-D044-B4BB-434D970AAAF6}"/>
          </ac:spMkLst>
        </pc:spChg>
      </pc:sldChg>
      <pc:sldChg chg="modSp add mod">
        <pc:chgData name="Loc Huynh" userId="80c0383e323bd6ea" providerId="LiveId" clId="{4DFA6660-570B-D04C-88B2-C932613AD3F9}" dt="2023-10-17T04:21:43.396" v="11387" actId="20577"/>
        <pc:sldMkLst>
          <pc:docMk/>
          <pc:sldMk cId="1463572728" sldId="593"/>
        </pc:sldMkLst>
        <pc:spChg chg="mod">
          <ac:chgData name="Loc Huynh" userId="80c0383e323bd6ea" providerId="LiveId" clId="{4DFA6660-570B-D04C-88B2-C932613AD3F9}" dt="2023-10-17T04:21:43.396" v="11387" actId="20577"/>
          <ac:spMkLst>
            <pc:docMk/>
            <pc:sldMk cId="1463572728" sldId="593"/>
            <ac:spMk id="10" creationId="{7953ABD5-A8EB-D044-B4BB-434D970AAAF6}"/>
          </ac:spMkLst>
        </pc:spChg>
      </pc:sldChg>
      <pc:sldChg chg="modSp add mod">
        <pc:chgData name="Loc Huynh" userId="80c0383e323bd6ea" providerId="LiveId" clId="{4DFA6660-570B-D04C-88B2-C932613AD3F9}" dt="2023-10-17T04:21:38.921" v="11385" actId="20577"/>
        <pc:sldMkLst>
          <pc:docMk/>
          <pc:sldMk cId="2192918717" sldId="594"/>
        </pc:sldMkLst>
        <pc:spChg chg="mod">
          <ac:chgData name="Loc Huynh" userId="80c0383e323bd6ea" providerId="LiveId" clId="{4DFA6660-570B-D04C-88B2-C932613AD3F9}" dt="2023-10-17T04:21:38.921" v="11385" actId="20577"/>
          <ac:spMkLst>
            <pc:docMk/>
            <pc:sldMk cId="2192918717" sldId="594"/>
            <ac:spMk id="10" creationId="{7953ABD5-A8EB-D044-B4BB-434D970AAAF6}"/>
          </ac:spMkLst>
        </pc:spChg>
      </pc:sldChg>
      <pc:sldChg chg="modSp add mod ord modNotesTx">
        <pc:chgData name="Loc Huynh" userId="80c0383e323bd6ea" providerId="LiveId" clId="{4DFA6660-570B-D04C-88B2-C932613AD3F9}" dt="2023-10-17T03:00:18.980" v="9877" actId="20577"/>
        <pc:sldMkLst>
          <pc:docMk/>
          <pc:sldMk cId="2135514448" sldId="595"/>
        </pc:sldMkLst>
        <pc:spChg chg="mod">
          <ac:chgData name="Loc Huynh" userId="80c0383e323bd6ea" providerId="LiveId" clId="{4DFA6660-570B-D04C-88B2-C932613AD3F9}" dt="2023-10-17T03:00:18.980" v="9877" actId="20577"/>
          <ac:spMkLst>
            <pc:docMk/>
            <pc:sldMk cId="2135514448" sldId="595"/>
            <ac:spMk id="10" creationId="{7953ABD5-A8EB-D044-B4BB-434D970AAAF6}"/>
          </ac:spMkLst>
        </pc:spChg>
      </pc:sldChg>
      <pc:sldChg chg="modSp add mod">
        <pc:chgData name="Loc Huynh" userId="80c0383e323bd6ea" providerId="LiveId" clId="{4DFA6660-570B-D04C-88B2-C932613AD3F9}" dt="2023-10-17T03:00:32.508" v="9879" actId="20577"/>
        <pc:sldMkLst>
          <pc:docMk/>
          <pc:sldMk cId="184056935" sldId="596"/>
        </pc:sldMkLst>
        <pc:spChg chg="mod">
          <ac:chgData name="Loc Huynh" userId="80c0383e323bd6ea" providerId="LiveId" clId="{4DFA6660-570B-D04C-88B2-C932613AD3F9}" dt="2023-10-17T03:00:32.508" v="9879" actId="20577"/>
          <ac:spMkLst>
            <pc:docMk/>
            <pc:sldMk cId="184056935" sldId="596"/>
            <ac:spMk id="10" creationId="{7953ABD5-A8EB-D044-B4BB-434D970AAAF6}"/>
          </ac:spMkLst>
        </pc:spChg>
      </pc:sldChg>
      <pc:sldChg chg="add del">
        <pc:chgData name="Loc Huynh" userId="80c0383e323bd6ea" providerId="LiveId" clId="{4DFA6660-570B-D04C-88B2-C932613AD3F9}" dt="2023-10-17T01:30:47.609" v="8211" actId="2696"/>
        <pc:sldMkLst>
          <pc:docMk/>
          <pc:sldMk cId="414117684" sldId="596"/>
        </pc:sldMkLst>
      </pc:sldChg>
      <pc:sldChg chg="add del">
        <pc:chgData name="Loc Huynh" userId="80c0383e323bd6ea" providerId="LiveId" clId="{4DFA6660-570B-D04C-88B2-C932613AD3F9}" dt="2023-10-17T01:33:24.722" v="8328" actId="2696"/>
        <pc:sldMkLst>
          <pc:docMk/>
          <pc:sldMk cId="3311817419" sldId="596"/>
        </pc:sldMkLst>
      </pc:sldChg>
      <pc:sldChg chg="modSp add del mod">
        <pc:chgData name="Loc Huynh" userId="80c0383e323bd6ea" providerId="LiveId" clId="{4DFA6660-570B-D04C-88B2-C932613AD3F9}" dt="2023-10-17T01:31:57.738" v="8273" actId="2696"/>
        <pc:sldMkLst>
          <pc:docMk/>
          <pc:sldMk cId="3434590630" sldId="597"/>
        </pc:sldMkLst>
        <pc:spChg chg="mod">
          <ac:chgData name="Loc Huynh" userId="80c0383e323bd6ea" providerId="LiveId" clId="{4DFA6660-570B-D04C-88B2-C932613AD3F9}" dt="2023-10-17T01:31:53.534" v="8272" actId="20577"/>
          <ac:spMkLst>
            <pc:docMk/>
            <pc:sldMk cId="3434590630" sldId="597"/>
            <ac:spMk id="3" creationId="{5AF176FD-7669-EF49-B2D4-CDB406817E64}"/>
          </ac:spMkLst>
        </pc:spChg>
        <pc:spChg chg="mod">
          <ac:chgData name="Loc Huynh" userId="80c0383e323bd6ea" providerId="LiveId" clId="{4DFA6660-570B-D04C-88B2-C932613AD3F9}" dt="2023-10-17T01:30:44.864" v="8210" actId="20577"/>
          <ac:spMkLst>
            <pc:docMk/>
            <pc:sldMk cId="3434590630" sldId="597"/>
            <ac:spMk id="7" creationId="{0C974B13-B1B8-E148-903B-85C71136A561}"/>
          </ac:spMkLst>
        </pc:spChg>
      </pc:sldChg>
      <pc:sldChg chg="addSp modSp add mod ord">
        <pc:chgData name="Loc Huynh" userId="80c0383e323bd6ea" providerId="LiveId" clId="{4DFA6660-570B-D04C-88B2-C932613AD3F9}" dt="2023-10-17T02:13:01.809" v="8901" actId="20577"/>
        <pc:sldMkLst>
          <pc:docMk/>
          <pc:sldMk cId="4047486733" sldId="597"/>
        </pc:sldMkLst>
        <pc:spChg chg="mod">
          <ac:chgData name="Loc Huynh" userId="80c0383e323bd6ea" providerId="LiveId" clId="{4DFA6660-570B-D04C-88B2-C932613AD3F9}" dt="2023-10-17T01:53:21.117" v="8546" actId="20577"/>
          <ac:spMkLst>
            <pc:docMk/>
            <pc:sldMk cId="4047486733" sldId="597"/>
            <ac:spMk id="2" creationId="{2E09F558-D333-EE4F-BF8A-DD5A2AF8E8E5}"/>
          </ac:spMkLst>
        </pc:spChg>
        <pc:spChg chg="mod">
          <ac:chgData name="Loc Huynh" userId="80c0383e323bd6ea" providerId="LiveId" clId="{4DFA6660-570B-D04C-88B2-C932613AD3F9}" dt="2023-10-17T02:12:29.940" v="8887" actId="21"/>
          <ac:spMkLst>
            <pc:docMk/>
            <pc:sldMk cId="4047486733" sldId="597"/>
            <ac:spMk id="3" creationId="{46E931EB-84F8-664B-A670-FCDDEF319EBC}"/>
          </ac:spMkLst>
        </pc:spChg>
        <pc:spChg chg="add mod">
          <ac:chgData name="Loc Huynh" userId="80c0383e323bd6ea" providerId="LiveId" clId="{4DFA6660-570B-D04C-88B2-C932613AD3F9}" dt="2023-10-17T02:12:55.191" v="8897" actId="404"/>
          <ac:spMkLst>
            <pc:docMk/>
            <pc:sldMk cId="4047486733" sldId="597"/>
            <ac:spMk id="6" creationId="{8145213B-94D7-E490-1E9A-BAB63C140CD7}"/>
          </ac:spMkLst>
        </pc:spChg>
        <pc:spChg chg="add mod">
          <ac:chgData name="Loc Huynh" userId="80c0383e323bd6ea" providerId="LiveId" clId="{4DFA6660-570B-D04C-88B2-C932613AD3F9}" dt="2023-10-17T02:13:01.809" v="8901" actId="20577"/>
          <ac:spMkLst>
            <pc:docMk/>
            <pc:sldMk cId="4047486733" sldId="597"/>
            <ac:spMk id="7" creationId="{F542FB24-0C00-7567-BDE2-614DBACA23C1}"/>
          </ac:spMkLst>
        </pc:spChg>
      </pc:sldChg>
      <pc:sldChg chg="delSp modSp add mod">
        <pc:chgData name="Loc Huynh" userId="80c0383e323bd6ea" providerId="LiveId" clId="{4DFA6660-570B-D04C-88B2-C932613AD3F9}" dt="2023-10-17T02:19:12.526" v="9140" actId="20577"/>
        <pc:sldMkLst>
          <pc:docMk/>
          <pc:sldMk cId="2974203187" sldId="598"/>
        </pc:sldMkLst>
        <pc:spChg chg="mod">
          <ac:chgData name="Loc Huynh" userId="80c0383e323bd6ea" providerId="LiveId" clId="{4DFA6660-570B-D04C-88B2-C932613AD3F9}" dt="2023-10-17T02:16:57.029" v="9125" actId="20577"/>
          <ac:spMkLst>
            <pc:docMk/>
            <pc:sldMk cId="2974203187" sldId="598"/>
            <ac:spMk id="3" creationId="{46E931EB-84F8-664B-A670-FCDDEF319EBC}"/>
          </ac:spMkLst>
        </pc:spChg>
        <pc:spChg chg="mod">
          <ac:chgData name="Loc Huynh" userId="80c0383e323bd6ea" providerId="LiveId" clId="{4DFA6660-570B-D04C-88B2-C932613AD3F9}" dt="2023-10-17T02:19:12.526" v="9140" actId="20577"/>
          <ac:spMkLst>
            <pc:docMk/>
            <pc:sldMk cId="2974203187" sldId="598"/>
            <ac:spMk id="6" creationId="{8145213B-94D7-E490-1E9A-BAB63C140CD7}"/>
          </ac:spMkLst>
        </pc:spChg>
        <pc:spChg chg="del">
          <ac:chgData name="Loc Huynh" userId="80c0383e323bd6ea" providerId="LiveId" clId="{4DFA6660-570B-D04C-88B2-C932613AD3F9}" dt="2023-10-17T02:18:44.402" v="9127" actId="478"/>
          <ac:spMkLst>
            <pc:docMk/>
            <pc:sldMk cId="2974203187" sldId="598"/>
            <ac:spMk id="7" creationId="{F542FB24-0C00-7567-BDE2-614DBACA23C1}"/>
          </ac:spMkLst>
        </pc:spChg>
      </pc:sldChg>
      <pc:sldChg chg="addSp modSp add mod">
        <pc:chgData name="Loc Huynh" userId="80c0383e323bd6ea" providerId="LiveId" clId="{4DFA6660-570B-D04C-88B2-C932613AD3F9}" dt="2023-10-17T02:40:53.197" v="9526" actId="14100"/>
        <pc:sldMkLst>
          <pc:docMk/>
          <pc:sldMk cId="2123559694" sldId="599"/>
        </pc:sldMkLst>
        <pc:spChg chg="mod">
          <ac:chgData name="Loc Huynh" userId="80c0383e323bd6ea" providerId="LiveId" clId="{4DFA6660-570B-D04C-88B2-C932613AD3F9}" dt="2023-10-17T02:23:24.262" v="9440" actId="20577"/>
          <ac:spMkLst>
            <pc:docMk/>
            <pc:sldMk cId="2123559694" sldId="599"/>
            <ac:spMk id="3" creationId="{46E931EB-84F8-664B-A670-FCDDEF319EBC}"/>
          </ac:spMkLst>
        </pc:spChg>
        <pc:spChg chg="mod">
          <ac:chgData name="Loc Huynh" userId="80c0383e323bd6ea" providerId="LiveId" clId="{4DFA6660-570B-D04C-88B2-C932613AD3F9}" dt="2023-10-17T02:39:55.993" v="9515" actId="20577"/>
          <ac:spMkLst>
            <pc:docMk/>
            <pc:sldMk cId="2123559694" sldId="599"/>
            <ac:spMk id="6" creationId="{8145213B-94D7-E490-1E9A-BAB63C140CD7}"/>
          </ac:spMkLst>
        </pc:spChg>
        <pc:spChg chg="add mod">
          <ac:chgData name="Loc Huynh" userId="80c0383e323bd6ea" providerId="LiveId" clId="{4DFA6660-570B-D04C-88B2-C932613AD3F9}" dt="2023-10-17T02:40:53.197" v="9526" actId="14100"/>
          <ac:spMkLst>
            <pc:docMk/>
            <pc:sldMk cId="2123559694" sldId="599"/>
            <ac:spMk id="7" creationId="{F83AEB8C-40F8-3C96-2473-6CDC6520CE08}"/>
          </ac:spMkLst>
        </pc:spChg>
      </pc:sldChg>
      <pc:sldChg chg="modSp add mod modNotesTx">
        <pc:chgData name="Loc Huynh" userId="80c0383e323bd6ea" providerId="LiveId" clId="{4DFA6660-570B-D04C-88B2-C932613AD3F9}" dt="2023-10-17T02:46:39.797" v="9537"/>
        <pc:sldMkLst>
          <pc:docMk/>
          <pc:sldMk cId="1119936364" sldId="600"/>
        </pc:sldMkLst>
        <pc:spChg chg="mod">
          <ac:chgData name="Loc Huynh" userId="80c0383e323bd6ea" providerId="LiveId" clId="{4DFA6660-570B-D04C-88B2-C932613AD3F9}" dt="2023-10-17T02:46:22.929" v="9536" actId="20577"/>
          <ac:spMkLst>
            <pc:docMk/>
            <pc:sldMk cId="1119936364" sldId="600"/>
            <ac:spMk id="3" creationId="{F68C27CE-6A1E-0840-BC2F-D1738F041307}"/>
          </ac:spMkLst>
        </pc:spChg>
      </pc:sldChg>
      <pc:sldChg chg="modSp add mod">
        <pc:chgData name="Loc Huynh" userId="80c0383e323bd6ea" providerId="LiveId" clId="{4DFA6660-570B-D04C-88B2-C932613AD3F9}" dt="2023-10-17T02:59:50.190" v="9872" actId="115"/>
        <pc:sldMkLst>
          <pc:docMk/>
          <pc:sldMk cId="2016292491" sldId="601"/>
        </pc:sldMkLst>
        <pc:spChg chg="mod">
          <ac:chgData name="Loc Huynh" userId="80c0383e323bd6ea" providerId="LiveId" clId="{4DFA6660-570B-D04C-88B2-C932613AD3F9}" dt="2023-10-17T02:59:50.190" v="9872" actId="115"/>
          <ac:spMkLst>
            <pc:docMk/>
            <pc:sldMk cId="2016292491" sldId="601"/>
            <ac:spMk id="10" creationId="{7953ABD5-A8EB-D044-B4BB-434D970AAAF6}"/>
          </ac:spMkLst>
        </pc:spChg>
      </pc:sldChg>
      <pc:sldChg chg="modSp add mod">
        <pc:chgData name="Loc Huynh" userId="80c0383e323bd6ea" providerId="LiveId" clId="{4DFA6660-570B-D04C-88B2-C932613AD3F9}" dt="2023-10-17T03:02:14.860" v="10011" actId="20577"/>
        <pc:sldMkLst>
          <pc:docMk/>
          <pc:sldMk cId="2981694095" sldId="602"/>
        </pc:sldMkLst>
        <pc:spChg chg="mod">
          <ac:chgData name="Loc Huynh" userId="80c0383e323bd6ea" providerId="LiveId" clId="{4DFA6660-570B-D04C-88B2-C932613AD3F9}" dt="2023-10-17T03:02:14.860" v="10011" actId="20577"/>
          <ac:spMkLst>
            <pc:docMk/>
            <pc:sldMk cId="2981694095" sldId="602"/>
            <ac:spMk id="10" creationId="{7953ABD5-A8EB-D044-B4BB-434D970AAAF6}"/>
          </ac:spMkLst>
        </pc:spChg>
      </pc:sldChg>
      <pc:sldChg chg="addSp delSp modSp add mod">
        <pc:chgData name="Loc Huynh" userId="80c0383e323bd6ea" providerId="LiveId" clId="{4DFA6660-570B-D04C-88B2-C932613AD3F9}" dt="2023-10-17T04:13:43.296" v="11286"/>
        <pc:sldMkLst>
          <pc:docMk/>
          <pc:sldMk cId="174950175" sldId="603"/>
        </pc:sldMkLst>
        <pc:spChg chg="mod">
          <ac:chgData name="Loc Huynh" userId="80c0383e323bd6ea" providerId="LiveId" clId="{4DFA6660-570B-D04C-88B2-C932613AD3F9}" dt="2023-10-17T03:03:27.993" v="10077" actId="20577"/>
          <ac:spMkLst>
            <pc:docMk/>
            <pc:sldMk cId="174950175" sldId="603"/>
            <ac:spMk id="9" creationId="{932152F9-2B95-EF47-948C-A169795CCD17}"/>
          </ac:spMkLst>
        </pc:spChg>
        <pc:spChg chg="del mod">
          <ac:chgData name="Loc Huynh" userId="80c0383e323bd6ea" providerId="LiveId" clId="{4DFA6660-570B-D04C-88B2-C932613AD3F9}" dt="2023-10-17T03:04:04.737" v="10079" actId="3680"/>
          <ac:spMkLst>
            <pc:docMk/>
            <pc:sldMk cId="174950175" sldId="603"/>
            <ac:spMk id="10" creationId="{7953ABD5-A8EB-D044-B4BB-434D970AAAF6}"/>
          </ac:spMkLst>
        </pc:spChg>
        <pc:graphicFrameChg chg="add mod ord modGraphic">
          <ac:chgData name="Loc Huynh" userId="80c0383e323bd6ea" providerId="LiveId" clId="{4DFA6660-570B-D04C-88B2-C932613AD3F9}" dt="2023-10-17T04:13:43.296" v="11286"/>
          <ac:graphicFrameMkLst>
            <pc:docMk/>
            <pc:sldMk cId="174950175" sldId="603"/>
            <ac:graphicFrameMk id="3" creationId="{025DFF59-630B-2561-724F-D5AB1BFD39E2}"/>
          </ac:graphicFrameMkLst>
        </pc:graphicFrameChg>
      </pc:sldChg>
      <pc:sldChg chg="modSp add mod">
        <pc:chgData name="Loc Huynh" userId="80c0383e323bd6ea" providerId="LiveId" clId="{4DFA6660-570B-D04C-88B2-C932613AD3F9}" dt="2023-10-17T03:11:49.641" v="10281" actId="20577"/>
        <pc:sldMkLst>
          <pc:docMk/>
          <pc:sldMk cId="1743706069" sldId="604"/>
        </pc:sldMkLst>
        <pc:spChg chg="mod">
          <ac:chgData name="Loc Huynh" userId="80c0383e323bd6ea" providerId="LiveId" clId="{4DFA6660-570B-D04C-88B2-C932613AD3F9}" dt="2023-10-17T03:07:30.254" v="10113"/>
          <ac:spMkLst>
            <pc:docMk/>
            <pc:sldMk cId="1743706069" sldId="604"/>
            <ac:spMk id="9" creationId="{932152F9-2B95-EF47-948C-A169795CCD17}"/>
          </ac:spMkLst>
        </pc:spChg>
        <pc:spChg chg="mod">
          <ac:chgData name="Loc Huynh" userId="80c0383e323bd6ea" providerId="LiveId" clId="{4DFA6660-570B-D04C-88B2-C932613AD3F9}" dt="2023-10-17T03:11:49.641" v="10281" actId="20577"/>
          <ac:spMkLst>
            <pc:docMk/>
            <pc:sldMk cId="1743706069" sldId="604"/>
            <ac:spMk id="10" creationId="{7953ABD5-A8EB-D044-B4BB-434D970AAAF6}"/>
          </ac:spMkLst>
        </pc:spChg>
      </pc:sldChg>
      <pc:sldChg chg="addSp modSp add del mod">
        <pc:chgData name="Loc Huynh" userId="80c0383e323bd6ea" providerId="LiveId" clId="{4DFA6660-570B-D04C-88B2-C932613AD3F9}" dt="2023-10-17T04:23:15.403" v="11407" actId="2696"/>
        <pc:sldMkLst>
          <pc:docMk/>
          <pc:sldMk cId="3243158195" sldId="605"/>
        </pc:sldMkLst>
        <pc:spChg chg="add mod">
          <ac:chgData name="Loc Huynh" userId="80c0383e323bd6ea" providerId="LiveId" clId="{4DFA6660-570B-D04C-88B2-C932613AD3F9}" dt="2023-10-17T03:51:21.962" v="10782" actId="14100"/>
          <ac:spMkLst>
            <pc:docMk/>
            <pc:sldMk cId="3243158195" sldId="605"/>
            <ac:spMk id="3" creationId="{1F0DDF90-00EB-0048-01F5-7503905F70D3}"/>
          </ac:spMkLst>
        </pc:spChg>
        <pc:spChg chg="add mod">
          <ac:chgData name="Loc Huynh" userId="80c0383e323bd6ea" providerId="LiveId" clId="{4DFA6660-570B-D04C-88B2-C932613AD3F9}" dt="2023-10-17T03:51:45.513" v="10788" actId="14100"/>
          <ac:spMkLst>
            <pc:docMk/>
            <pc:sldMk cId="3243158195" sldId="605"/>
            <ac:spMk id="4" creationId="{DBFDC7A7-DF83-20C8-3D3F-A6D8DCBC7B67}"/>
          </ac:spMkLst>
        </pc:spChg>
        <pc:spChg chg="mod">
          <ac:chgData name="Loc Huynh" userId="80c0383e323bd6ea" providerId="LiveId" clId="{4DFA6660-570B-D04C-88B2-C932613AD3F9}" dt="2023-10-17T03:52:55.717" v="10802" actId="207"/>
          <ac:spMkLst>
            <pc:docMk/>
            <pc:sldMk cId="3243158195" sldId="605"/>
            <ac:spMk id="10" creationId="{7953ABD5-A8EB-D044-B4BB-434D970AAAF6}"/>
          </ac:spMkLst>
        </pc:spChg>
      </pc:sldChg>
      <pc:sldChg chg="modSp add mod">
        <pc:chgData name="Loc Huynh" userId="80c0383e323bd6ea" providerId="LiveId" clId="{4DFA6660-570B-D04C-88B2-C932613AD3F9}" dt="2023-10-17T04:23:55.519" v="11413" actId="14100"/>
        <pc:sldMkLst>
          <pc:docMk/>
          <pc:sldMk cId="374230544" sldId="606"/>
        </pc:sldMkLst>
        <pc:spChg chg="mod">
          <ac:chgData name="Loc Huynh" userId="80c0383e323bd6ea" providerId="LiveId" clId="{4DFA6660-570B-D04C-88B2-C932613AD3F9}" dt="2023-10-17T04:23:55.519" v="11413" actId="14100"/>
          <ac:spMkLst>
            <pc:docMk/>
            <pc:sldMk cId="374230544" sldId="606"/>
            <ac:spMk id="3" creationId="{1F0DDF90-00EB-0048-01F5-7503905F70D3}"/>
          </ac:spMkLst>
        </pc:spChg>
        <pc:spChg chg="mod">
          <ac:chgData name="Loc Huynh" userId="80c0383e323bd6ea" providerId="LiveId" clId="{4DFA6660-570B-D04C-88B2-C932613AD3F9}" dt="2023-10-17T04:23:41.217" v="11409" actId="14100"/>
          <ac:spMkLst>
            <pc:docMk/>
            <pc:sldMk cId="374230544" sldId="606"/>
            <ac:spMk id="4" creationId="{DBFDC7A7-DF83-20C8-3D3F-A6D8DCBC7B67}"/>
          </ac:spMkLst>
        </pc:spChg>
        <pc:spChg chg="mod">
          <ac:chgData name="Loc Huynh" userId="80c0383e323bd6ea" providerId="LiveId" clId="{4DFA6660-570B-D04C-88B2-C932613AD3F9}" dt="2023-10-17T04:23:48.579" v="11412" actId="14100"/>
          <ac:spMkLst>
            <pc:docMk/>
            <pc:sldMk cId="374230544" sldId="606"/>
            <ac:spMk id="10" creationId="{7953ABD5-A8EB-D044-B4BB-434D970AAAF6}"/>
          </ac:spMkLst>
        </pc:spChg>
      </pc:sldChg>
      <pc:sldMasterChg chg="delSldLayout">
        <pc:chgData name="Loc Huynh" userId="80c0383e323bd6ea" providerId="LiveId" clId="{4DFA6660-570B-D04C-88B2-C932613AD3F9}" dt="2023-10-10T07:23:00.778" v="332" actId="2696"/>
        <pc:sldMasterMkLst>
          <pc:docMk/>
          <pc:sldMasterMk cId="3606943067" sldId="2147483660"/>
        </pc:sldMasterMkLst>
        <pc:sldLayoutChg chg="del">
          <pc:chgData name="Loc Huynh" userId="80c0383e323bd6ea" providerId="LiveId" clId="{4DFA6660-570B-D04C-88B2-C932613AD3F9}" dt="2023-10-10T07:23:00.778" v="332" actId="2696"/>
          <pc:sldLayoutMkLst>
            <pc:docMk/>
            <pc:sldMasterMk cId="3606943067" sldId="2147483660"/>
            <pc:sldLayoutMk cId="3515636417" sldId="2147483668"/>
          </pc:sldLayoutMkLst>
        </pc:sldLayoutChg>
      </pc:sldMasterChg>
    </pc:docChg>
  </pc:docChgLst>
  <pc:docChgLst>
    <pc:chgData name="Loc Huynh" userId="80c0383e323bd6ea" providerId="LiveId" clId="{AC168C92-BC10-354B-9520-87CD58AC4BAC}"/>
    <pc:docChg chg="undo redo custSel addSld delSld modSld sldOrd modMainMaster">
      <pc:chgData name="Loc Huynh" userId="80c0383e323bd6ea" providerId="LiveId" clId="{AC168C92-BC10-354B-9520-87CD58AC4BAC}" dt="2023-09-13T11:15:59.082" v="1653" actId="20577"/>
      <pc:docMkLst>
        <pc:docMk/>
      </pc:docMkLst>
      <pc:sldChg chg="del">
        <pc:chgData name="Loc Huynh" userId="80c0383e323bd6ea" providerId="LiveId" clId="{AC168C92-BC10-354B-9520-87CD58AC4BAC}" dt="2023-09-13T08:56:35.840" v="1506" actId="2696"/>
        <pc:sldMkLst>
          <pc:docMk/>
          <pc:sldMk cId="3698868878" sldId="306"/>
        </pc:sldMkLst>
      </pc:sldChg>
      <pc:sldChg chg="del">
        <pc:chgData name="Loc Huynh" userId="80c0383e323bd6ea" providerId="LiveId" clId="{AC168C92-BC10-354B-9520-87CD58AC4BAC}" dt="2023-09-13T08:56:36.326" v="1532" actId="2696"/>
        <pc:sldMkLst>
          <pc:docMk/>
          <pc:sldMk cId="1649213010" sldId="307"/>
        </pc:sldMkLst>
      </pc:sldChg>
      <pc:sldChg chg="del">
        <pc:chgData name="Loc Huynh" userId="80c0383e323bd6ea" providerId="LiveId" clId="{AC168C92-BC10-354B-9520-87CD58AC4BAC}" dt="2023-09-13T08:56:36.579" v="1541" actId="2696"/>
        <pc:sldMkLst>
          <pc:docMk/>
          <pc:sldMk cId="1085273114" sldId="308"/>
        </pc:sldMkLst>
      </pc:sldChg>
      <pc:sldChg chg="del">
        <pc:chgData name="Loc Huynh" userId="80c0383e323bd6ea" providerId="LiveId" clId="{AC168C92-BC10-354B-9520-87CD58AC4BAC}" dt="2023-09-13T08:56:35.843" v="1507" actId="2696"/>
        <pc:sldMkLst>
          <pc:docMk/>
          <pc:sldMk cId="136576927" sldId="309"/>
        </pc:sldMkLst>
      </pc:sldChg>
      <pc:sldChg chg="del">
        <pc:chgData name="Loc Huynh" userId="80c0383e323bd6ea" providerId="LiveId" clId="{AC168C92-BC10-354B-9520-87CD58AC4BAC}" dt="2023-09-13T08:56:36.264" v="1526" actId="2696"/>
        <pc:sldMkLst>
          <pc:docMk/>
          <pc:sldMk cId="3163597442" sldId="310"/>
        </pc:sldMkLst>
      </pc:sldChg>
      <pc:sldChg chg="del">
        <pc:chgData name="Loc Huynh" userId="80c0383e323bd6ea" providerId="LiveId" clId="{AC168C92-BC10-354B-9520-87CD58AC4BAC}" dt="2023-09-13T08:56:36.541" v="1538" actId="2696"/>
        <pc:sldMkLst>
          <pc:docMk/>
          <pc:sldMk cId="1505658864" sldId="313"/>
        </pc:sldMkLst>
      </pc:sldChg>
      <pc:sldChg chg="del">
        <pc:chgData name="Loc Huynh" userId="80c0383e323bd6ea" providerId="LiveId" clId="{AC168C92-BC10-354B-9520-87CD58AC4BAC}" dt="2023-09-13T08:56:35.706" v="1497" actId="2696"/>
        <pc:sldMkLst>
          <pc:docMk/>
          <pc:sldMk cId="2386089045" sldId="316"/>
        </pc:sldMkLst>
      </pc:sldChg>
      <pc:sldChg chg="del">
        <pc:chgData name="Loc Huynh" userId="80c0383e323bd6ea" providerId="LiveId" clId="{AC168C92-BC10-354B-9520-87CD58AC4BAC}" dt="2023-09-13T08:56:36.538" v="1537" actId="2696"/>
        <pc:sldMkLst>
          <pc:docMk/>
          <pc:sldMk cId="1615855309" sldId="320"/>
        </pc:sldMkLst>
      </pc:sldChg>
      <pc:sldChg chg="del">
        <pc:chgData name="Loc Huynh" userId="80c0383e323bd6ea" providerId="LiveId" clId="{AC168C92-BC10-354B-9520-87CD58AC4BAC}" dt="2023-09-13T08:56:35.851" v="1510" actId="2696"/>
        <pc:sldMkLst>
          <pc:docMk/>
          <pc:sldMk cId="1889408896" sldId="321"/>
        </pc:sldMkLst>
      </pc:sldChg>
      <pc:sldChg chg="del">
        <pc:chgData name="Loc Huynh" userId="80c0383e323bd6ea" providerId="LiveId" clId="{AC168C92-BC10-354B-9520-87CD58AC4BAC}" dt="2023-09-13T08:56:35.836" v="1505" actId="2696"/>
        <pc:sldMkLst>
          <pc:docMk/>
          <pc:sldMk cId="1509791820" sldId="326"/>
        </pc:sldMkLst>
      </pc:sldChg>
      <pc:sldChg chg="del">
        <pc:chgData name="Loc Huynh" userId="80c0383e323bd6ea" providerId="LiveId" clId="{AC168C92-BC10-354B-9520-87CD58AC4BAC}" dt="2023-09-13T08:56:36.533" v="1535" actId="2696"/>
        <pc:sldMkLst>
          <pc:docMk/>
          <pc:sldMk cId="2093512164" sldId="327"/>
        </pc:sldMkLst>
      </pc:sldChg>
      <pc:sldChg chg="del">
        <pc:chgData name="Loc Huynh" userId="80c0383e323bd6ea" providerId="LiveId" clId="{AC168C92-BC10-354B-9520-87CD58AC4BAC}" dt="2023-09-13T08:56:35.886" v="1512" actId="2696"/>
        <pc:sldMkLst>
          <pc:docMk/>
          <pc:sldMk cId="3630190742" sldId="328"/>
        </pc:sldMkLst>
      </pc:sldChg>
      <pc:sldChg chg="del">
        <pc:chgData name="Loc Huynh" userId="80c0383e323bd6ea" providerId="LiveId" clId="{AC168C92-BC10-354B-9520-87CD58AC4BAC}" dt="2023-09-13T08:56:35.832" v="1503" actId="2696"/>
        <pc:sldMkLst>
          <pc:docMk/>
          <pc:sldMk cId="1982184621" sldId="329"/>
        </pc:sldMkLst>
      </pc:sldChg>
      <pc:sldChg chg="del">
        <pc:chgData name="Loc Huynh" userId="80c0383e323bd6ea" providerId="LiveId" clId="{AC168C92-BC10-354B-9520-87CD58AC4BAC}" dt="2023-09-13T08:56:36.536" v="1536" actId="2696"/>
        <pc:sldMkLst>
          <pc:docMk/>
          <pc:sldMk cId="1142298140" sldId="330"/>
        </pc:sldMkLst>
      </pc:sldChg>
      <pc:sldChg chg="del">
        <pc:chgData name="Loc Huynh" userId="80c0383e323bd6ea" providerId="LiveId" clId="{AC168C92-BC10-354B-9520-87CD58AC4BAC}" dt="2023-09-13T08:56:36.174" v="1517" actId="2696"/>
        <pc:sldMkLst>
          <pc:docMk/>
          <pc:sldMk cId="915704410" sldId="331"/>
        </pc:sldMkLst>
      </pc:sldChg>
      <pc:sldChg chg="del">
        <pc:chgData name="Loc Huynh" userId="80c0383e323bd6ea" providerId="LiveId" clId="{AC168C92-BC10-354B-9520-87CD58AC4BAC}" dt="2023-09-13T08:56:36.255" v="1524" actId="2696"/>
        <pc:sldMkLst>
          <pc:docMk/>
          <pc:sldMk cId="127802819" sldId="338"/>
        </pc:sldMkLst>
      </pc:sldChg>
      <pc:sldChg chg="del">
        <pc:chgData name="Loc Huynh" userId="80c0383e323bd6ea" providerId="LiveId" clId="{AC168C92-BC10-354B-9520-87CD58AC4BAC}" dt="2023-09-13T08:56:36.266" v="1527" actId="2696"/>
        <pc:sldMkLst>
          <pc:docMk/>
          <pc:sldMk cId="1317106903" sldId="339"/>
        </pc:sldMkLst>
      </pc:sldChg>
      <pc:sldChg chg="del">
        <pc:chgData name="Loc Huynh" userId="80c0383e323bd6ea" providerId="LiveId" clId="{AC168C92-BC10-354B-9520-87CD58AC4BAC}" dt="2023-09-13T08:56:36.619" v="1545" actId="2696"/>
        <pc:sldMkLst>
          <pc:docMk/>
          <pc:sldMk cId="961475434" sldId="344"/>
        </pc:sldMkLst>
      </pc:sldChg>
      <pc:sldChg chg="del">
        <pc:chgData name="Loc Huynh" userId="80c0383e323bd6ea" providerId="LiveId" clId="{AC168C92-BC10-354B-9520-87CD58AC4BAC}" dt="2023-09-13T08:56:35.834" v="1504" actId="2696"/>
        <pc:sldMkLst>
          <pc:docMk/>
          <pc:sldMk cId="1208499357" sldId="377"/>
        </pc:sldMkLst>
      </pc:sldChg>
      <pc:sldChg chg="del">
        <pc:chgData name="Loc Huynh" userId="80c0383e323bd6ea" providerId="LiveId" clId="{AC168C92-BC10-354B-9520-87CD58AC4BAC}" dt="2023-09-13T08:56:36.620" v="1546" actId="2696"/>
        <pc:sldMkLst>
          <pc:docMk/>
          <pc:sldMk cId="2078064597" sldId="378"/>
        </pc:sldMkLst>
      </pc:sldChg>
      <pc:sldChg chg="del">
        <pc:chgData name="Loc Huynh" userId="80c0383e323bd6ea" providerId="LiveId" clId="{AC168C92-BC10-354B-9520-87CD58AC4BAC}" dt="2023-09-13T08:56:36.328" v="1533" actId="2696"/>
        <pc:sldMkLst>
          <pc:docMk/>
          <pc:sldMk cId="2878301185" sldId="379"/>
        </pc:sldMkLst>
      </pc:sldChg>
      <pc:sldChg chg="del">
        <pc:chgData name="Loc Huynh" userId="80c0383e323bd6ea" providerId="LiveId" clId="{AC168C92-BC10-354B-9520-87CD58AC4BAC}" dt="2023-09-13T08:56:36.171" v="1516" actId="2696"/>
        <pc:sldMkLst>
          <pc:docMk/>
          <pc:sldMk cId="219472599" sldId="380"/>
        </pc:sldMkLst>
      </pc:sldChg>
      <pc:sldChg chg="del">
        <pc:chgData name="Loc Huynh" userId="80c0383e323bd6ea" providerId="LiveId" clId="{AC168C92-BC10-354B-9520-87CD58AC4BAC}" dt="2023-09-13T08:56:36.269" v="1528" actId="2696"/>
        <pc:sldMkLst>
          <pc:docMk/>
          <pc:sldMk cId="888047964" sldId="381"/>
        </pc:sldMkLst>
      </pc:sldChg>
      <pc:sldChg chg="del">
        <pc:chgData name="Loc Huynh" userId="80c0383e323bd6ea" providerId="LiveId" clId="{AC168C92-BC10-354B-9520-87CD58AC4BAC}" dt="2023-09-13T08:56:36.247" v="1522" actId="2696"/>
        <pc:sldMkLst>
          <pc:docMk/>
          <pc:sldMk cId="3264862103" sldId="382"/>
        </pc:sldMkLst>
      </pc:sldChg>
      <pc:sldChg chg="del">
        <pc:chgData name="Loc Huynh" userId="80c0383e323bd6ea" providerId="LiveId" clId="{AC168C92-BC10-354B-9520-87CD58AC4BAC}" dt="2023-09-13T08:56:36.615" v="1543" actId="2696"/>
        <pc:sldMkLst>
          <pc:docMk/>
          <pc:sldMk cId="1941501112" sldId="383"/>
        </pc:sldMkLst>
      </pc:sldChg>
      <pc:sldChg chg="del">
        <pc:chgData name="Loc Huynh" userId="80c0383e323bd6ea" providerId="LiveId" clId="{AC168C92-BC10-354B-9520-87CD58AC4BAC}" dt="2023-09-13T08:56:35.848" v="1509" actId="2696"/>
        <pc:sldMkLst>
          <pc:docMk/>
          <pc:sldMk cId="2538837064" sldId="385"/>
        </pc:sldMkLst>
      </pc:sldChg>
      <pc:sldChg chg="modSp mod">
        <pc:chgData name="Loc Huynh" userId="80c0383e323bd6ea" providerId="LiveId" clId="{AC168C92-BC10-354B-9520-87CD58AC4BAC}" dt="2023-09-13T07:08:59.480" v="85" actId="20577"/>
        <pc:sldMkLst>
          <pc:docMk/>
          <pc:sldMk cId="2103274842" sldId="389"/>
        </pc:sldMkLst>
        <pc:spChg chg="mod">
          <ac:chgData name="Loc Huynh" userId="80c0383e323bd6ea" providerId="LiveId" clId="{AC168C92-BC10-354B-9520-87CD58AC4BAC}" dt="2023-09-13T07:08:59.480" v="85" actId="20577"/>
          <ac:spMkLst>
            <pc:docMk/>
            <pc:sldMk cId="2103274842" sldId="389"/>
            <ac:spMk id="3" creationId="{57D3F746-5EAA-354B-933A-D7D4A545895B}"/>
          </ac:spMkLst>
        </pc:spChg>
      </pc:sldChg>
      <pc:sldChg chg="modSp mod modClrScheme chgLayout">
        <pc:chgData name="Loc Huynh" userId="80c0383e323bd6ea" providerId="LiveId" clId="{AC168C92-BC10-354B-9520-87CD58AC4BAC}" dt="2023-09-13T07:14:08.444" v="171" actId="123"/>
        <pc:sldMkLst>
          <pc:docMk/>
          <pc:sldMk cId="3109192718" sldId="390"/>
        </pc:sldMkLst>
        <pc:spChg chg="mod ord">
          <ac:chgData name="Loc Huynh" userId="80c0383e323bd6ea" providerId="LiveId" clId="{AC168C92-BC10-354B-9520-87CD58AC4BAC}" dt="2023-09-13T07:12:23.636" v="149" actId="242"/>
          <ac:spMkLst>
            <pc:docMk/>
            <pc:sldMk cId="3109192718" sldId="390"/>
            <ac:spMk id="2" creationId="{3A2A0463-8EE7-004E-BB37-EA7DDBBDCC79}"/>
          </ac:spMkLst>
        </pc:spChg>
        <pc:spChg chg="mod ord">
          <ac:chgData name="Loc Huynh" userId="80c0383e323bd6ea" providerId="LiveId" clId="{AC168C92-BC10-354B-9520-87CD58AC4BAC}" dt="2023-09-13T07:14:06.099" v="170" actId="123"/>
          <ac:spMkLst>
            <pc:docMk/>
            <pc:sldMk cId="3109192718" sldId="390"/>
            <ac:spMk id="3" creationId="{55B9A554-0581-9143-861C-EFAACEEEA828}"/>
          </ac:spMkLst>
        </pc:spChg>
        <pc:spChg chg="mod ord">
          <ac:chgData name="Loc Huynh" userId="80c0383e323bd6ea" providerId="LiveId" clId="{AC168C92-BC10-354B-9520-87CD58AC4BAC}" dt="2023-09-13T07:12:19.756" v="148" actId="242"/>
          <ac:spMkLst>
            <pc:docMk/>
            <pc:sldMk cId="3109192718" sldId="390"/>
            <ac:spMk id="4" creationId="{7595F988-04FD-5F4C-8C1B-5AB618A20DB2}"/>
          </ac:spMkLst>
        </pc:spChg>
        <pc:spChg chg="mod ord">
          <ac:chgData name="Loc Huynh" userId="80c0383e323bd6ea" providerId="LiveId" clId="{AC168C92-BC10-354B-9520-87CD58AC4BAC}" dt="2023-09-13T07:14:08.444" v="171" actId="123"/>
          <ac:spMkLst>
            <pc:docMk/>
            <pc:sldMk cId="3109192718" sldId="390"/>
            <ac:spMk id="5" creationId="{0E94133C-AB0F-914D-A116-1FDFD790E41F}"/>
          </ac:spMkLst>
        </pc:spChg>
        <pc:spChg chg="mod ord">
          <ac:chgData name="Loc Huynh" userId="80c0383e323bd6ea" providerId="LiveId" clId="{AC168C92-BC10-354B-9520-87CD58AC4BAC}" dt="2023-09-13T07:11:10.666" v="120" actId="700"/>
          <ac:spMkLst>
            <pc:docMk/>
            <pc:sldMk cId="3109192718" sldId="390"/>
            <ac:spMk id="6" creationId="{6FE7E040-EF2B-3B4C-ABDC-C569E2B0F8D4}"/>
          </ac:spMkLst>
        </pc:spChg>
        <pc:spChg chg="mod ord">
          <ac:chgData name="Loc Huynh" userId="80c0383e323bd6ea" providerId="LiveId" clId="{AC168C92-BC10-354B-9520-87CD58AC4BAC}" dt="2023-09-13T07:11:10.666" v="120" actId="700"/>
          <ac:spMkLst>
            <pc:docMk/>
            <pc:sldMk cId="3109192718" sldId="390"/>
            <ac:spMk id="7" creationId="{843E8A97-C3B7-0A4B-87A1-33019F58B08C}"/>
          </ac:spMkLst>
        </pc:spChg>
        <pc:spChg chg="mod ord">
          <ac:chgData name="Loc Huynh" userId="80c0383e323bd6ea" providerId="LiveId" clId="{AC168C92-BC10-354B-9520-87CD58AC4BAC}" dt="2023-09-13T07:11:10.666" v="120" actId="700"/>
          <ac:spMkLst>
            <pc:docMk/>
            <pc:sldMk cId="3109192718" sldId="390"/>
            <ac:spMk id="8" creationId="{08F2A54B-9133-D245-A36E-E96810974059}"/>
          </ac:spMkLst>
        </pc:spChg>
        <pc:spChg chg="mod">
          <ac:chgData name="Loc Huynh" userId="80c0383e323bd6ea" providerId="LiveId" clId="{AC168C92-BC10-354B-9520-87CD58AC4BAC}" dt="2023-09-13T07:12:37.840" v="152" actId="207"/>
          <ac:spMkLst>
            <pc:docMk/>
            <pc:sldMk cId="3109192718" sldId="390"/>
            <ac:spMk id="9" creationId="{3C7A3299-2A35-D548-A3C6-B874EAD72F17}"/>
          </ac:spMkLst>
        </pc:spChg>
      </pc:sldChg>
      <pc:sldChg chg="del">
        <pc:chgData name="Loc Huynh" userId="80c0383e323bd6ea" providerId="LiveId" clId="{AC168C92-BC10-354B-9520-87CD58AC4BAC}" dt="2023-09-13T08:56:36.177" v="1518" actId="2696"/>
        <pc:sldMkLst>
          <pc:docMk/>
          <pc:sldMk cId="461107909" sldId="391"/>
        </pc:sldMkLst>
      </pc:sldChg>
      <pc:sldChg chg="del">
        <pc:chgData name="Loc Huynh" userId="80c0383e323bd6ea" providerId="LiveId" clId="{AC168C92-BC10-354B-9520-87CD58AC4BAC}" dt="2023-09-13T08:56:36.259" v="1525" actId="2696"/>
        <pc:sldMkLst>
          <pc:docMk/>
          <pc:sldMk cId="685094552" sldId="392"/>
        </pc:sldMkLst>
      </pc:sldChg>
      <pc:sldChg chg="modSp mod">
        <pc:chgData name="Loc Huynh" userId="80c0383e323bd6ea" providerId="LiveId" clId="{AC168C92-BC10-354B-9520-87CD58AC4BAC}" dt="2023-09-13T11:15:59.082" v="1653" actId="20577"/>
        <pc:sldMkLst>
          <pc:docMk/>
          <pc:sldMk cId="4095758079" sldId="393"/>
        </pc:sldMkLst>
        <pc:spChg chg="mod">
          <ac:chgData name="Loc Huynh" userId="80c0383e323bd6ea" providerId="LiveId" clId="{AC168C92-BC10-354B-9520-87CD58AC4BAC}" dt="2023-09-13T11:15:59.082" v="1653" actId="20577"/>
          <ac:spMkLst>
            <pc:docMk/>
            <pc:sldMk cId="4095758079" sldId="393"/>
            <ac:spMk id="2" creationId="{00000000-0000-0000-0000-000000000000}"/>
          </ac:spMkLst>
        </pc:spChg>
      </pc:sldChg>
      <pc:sldChg chg="del">
        <pc:chgData name="Loc Huynh" userId="80c0383e323bd6ea" providerId="LiveId" clId="{AC168C92-BC10-354B-9520-87CD58AC4BAC}" dt="2023-09-13T08:56:35.895" v="1513" actId="2696"/>
        <pc:sldMkLst>
          <pc:docMk/>
          <pc:sldMk cId="827014128" sldId="394"/>
        </pc:sldMkLst>
      </pc:sldChg>
      <pc:sldChg chg="del">
        <pc:chgData name="Loc Huynh" userId="80c0383e323bd6ea" providerId="LiveId" clId="{AC168C92-BC10-354B-9520-87CD58AC4BAC}" dt="2023-09-13T08:56:35.829" v="1502" actId="2696"/>
        <pc:sldMkLst>
          <pc:docMk/>
          <pc:sldMk cId="3174288583" sldId="395"/>
        </pc:sldMkLst>
      </pc:sldChg>
      <pc:sldChg chg="del">
        <pc:chgData name="Loc Huynh" userId="80c0383e323bd6ea" providerId="LiveId" clId="{AC168C92-BC10-354B-9520-87CD58AC4BAC}" dt="2023-09-13T08:56:36.333" v="1534" actId="2696"/>
        <pc:sldMkLst>
          <pc:docMk/>
          <pc:sldMk cId="2324424646" sldId="396"/>
        </pc:sldMkLst>
      </pc:sldChg>
      <pc:sldChg chg="del">
        <pc:chgData name="Loc Huynh" userId="80c0383e323bd6ea" providerId="LiveId" clId="{AC168C92-BC10-354B-9520-87CD58AC4BAC}" dt="2023-09-13T08:56:36.673" v="1547" actId="2696"/>
        <pc:sldMkLst>
          <pc:docMk/>
          <pc:sldMk cId="224955889" sldId="397"/>
        </pc:sldMkLst>
      </pc:sldChg>
      <pc:sldChg chg="del">
        <pc:chgData name="Loc Huynh" userId="80c0383e323bd6ea" providerId="LiveId" clId="{AC168C92-BC10-354B-9520-87CD58AC4BAC}" dt="2023-09-13T08:56:35.825" v="1501" actId="2696"/>
        <pc:sldMkLst>
          <pc:docMk/>
          <pc:sldMk cId="4114821335" sldId="398"/>
        </pc:sldMkLst>
      </pc:sldChg>
      <pc:sldChg chg="del">
        <pc:chgData name="Loc Huynh" userId="80c0383e323bd6ea" providerId="LiveId" clId="{AC168C92-BC10-354B-9520-87CD58AC4BAC}" dt="2023-09-13T08:56:36.235" v="1519" actId="2696"/>
        <pc:sldMkLst>
          <pc:docMk/>
          <pc:sldMk cId="3033251506" sldId="399"/>
        </pc:sldMkLst>
      </pc:sldChg>
      <pc:sldChg chg="del">
        <pc:chgData name="Loc Huynh" userId="80c0383e323bd6ea" providerId="LiveId" clId="{AC168C92-BC10-354B-9520-87CD58AC4BAC}" dt="2023-09-13T08:56:35.846" v="1508" actId="2696"/>
        <pc:sldMkLst>
          <pc:docMk/>
          <pc:sldMk cId="400770477" sldId="400"/>
        </pc:sldMkLst>
      </pc:sldChg>
      <pc:sldChg chg="del">
        <pc:chgData name="Loc Huynh" userId="80c0383e323bd6ea" providerId="LiveId" clId="{AC168C92-BC10-354B-9520-87CD58AC4BAC}" dt="2023-09-13T08:56:36.119" v="1514" actId="2696"/>
        <pc:sldMkLst>
          <pc:docMk/>
          <pc:sldMk cId="1183980602" sldId="401"/>
        </pc:sldMkLst>
      </pc:sldChg>
      <pc:sldChg chg="del">
        <pc:chgData name="Loc Huynh" userId="80c0383e323bd6ea" providerId="LiveId" clId="{AC168C92-BC10-354B-9520-87CD58AC4BAC}" dt="2023-09-13T08:56:36.250" v="1523" actId="2696"/>
        <pc:sldMkLst>
          <pc:docMk/>
          <pc:sldMk cId="2768050575" sldId="402"/>
        </pc:sldMkLst>
      </pc:sldChg>
      <pc:sldChg chg="del">
        <pc:chgData name="Loc Huynh" userId="80c0383e323bd6ea" providerId="LiveId" clId="{AC168C92-BC10-354B-9520-87CD58AC4BAC}" dt="2023-09-13T08:56:35.822" v="1500" actId="2696"/>
        <pc:sldMkLst>
          <pc:docMk/>
          <pc:sldMk cId="1001971359" sldId="403"/>
        </pc:sldMkLst>
      </pc:sldChg>
      <pc:sldChg chg="del">
        <pc:chgData name="Loc Huynh" userId="80c0383e323bd6ea" providerId="LiveId" clId="{AC168C92-BC10-354B-9520-87CD58AC4BAC}" dt="2023-09-13T08:56:35.817" v="1498" actId="2696"/>
        <pc:sldMkLst>
          <pc:docMk/>
          <pc:sldMk cId="1675180054" sldId="404"/>
        </pc:sldMkLst>
      </pc:sldChg>
      <pc:sldChg chg="del">
        <pc:chgData name="Loc Huynh" userId="80c0383e323bd6ea" providerId="LiveId" clId="{AC168C92-BC10-354B-9520-87CD58AC4BAC}" dt="2023-09-13T08:56:36.544" v="1540" actId="2696"/>
        <pc:sldMkLst>
          <pc:docMk/>
          <pc:sldMk cId="323696544" sldId="405"/>
        </pc:sldMkLst>
      </pc:sldChg>
      <pc:sldChg chg="del">
        <pc:chgData name="Loc Huynh" userId="80c0383e323bd6ea" providerId="LiveId" clId="{AC168C92-BC10-354B-9520-87CD58AC4BAC}" dt="2023-09-13T08:56:36.275" v="1530" actId="2696"/>
        <pc:sldMkLst>
          <pc:docMk/>
          <pc:sldMk cId="4233947355" sldId="406"/>
        </pc:sldMkLst>
      </pc:sldChg>
      <pc:sldChg chg="del">
        <pc:chgData name="Loc Huynh" userId="80c0383e323bd6ea" providerId="LiveId" clId="{AC168C92-BC10-354B-9520-87CD58AC4BAC}" dt="2023-09-13T08:56:35.883" v="1511" actId="2696"/>
        <pc:sldMkLst>
          <pc:docMk/>
          <pc:sldMk cId="3737314179" sldId="407"/>
        </pc:sldMkLst>
      </pc:sldChg>
      <pc:sldChg chg="del">
        <pc:chgData name="Loc Huynh" userId="80c0383e323bd6ea" providerId="LiveId" clId="{AC168C92-BC10-354B-9520-87CD58AC4BAC}" dt="2023-09-13T08:56:36.244" v="1521" actId="2696"/>
        <pc:sldMkLst>
          <pc:docMk/>
          <pc:sldMk cId="3674598150" sldId="408"/>
        </pc:sldMkLst>
      </pc:sldChg>
      <pc:sldChg chg="del">
        <pc:chgData name="Loc Huynh" userId="80c0383e323bd6ea" providerId="LiveId" clId="{AC168C92-BC10-354B-9520-87CD58AC4BAC}" dt="2023-09-13T08:56:36.272" v="1529" actId="2696"/>
        <pc:sldMkLst>
          <pc:docMk/>
          <pc:sldMk cId="3296418743" sldId="409"/>
        </pc:sldMkLst>
      </pc:sldChg>
      <pc:sldChg chg="del">
        <pc:chgData name="Loc Huynh" userId="80c0383e323bd6ea" providerId="LiveId" clId="{AC168C92-BC10-354B-9520-87CD58AC4BAC}" dt="2023-09-13T08:56:36.240" v="1520" actId="2696"/>
        <pc:sldMkLst>
          <pc:docMk/>
          <pc:sldMk cId="1727122677" sldId="410"/>
        </pc:sldMkLst>
      </pc:sldChg>
      <pc:sldChg chg="del">
        <pc:chgData name="Loc Huynh" userId="80c0383e323bd6ea" providerId="LiveId" clId="{AC168C92-BC10-354B-9520-87CD58AC4BAC}" dt="2023-09-13T08:56:36.614" v="1542" actId="2696"/>
        <pc:sldMkLst>
          <pc:docMk/>
          <pc:sldMk cId="3515211321" sldId="411"/>
        </pc:sldMkLst>
      </pc:sldChg>
      <pc:sldChg chg="del">
        <pc:chgData name="Loc Huynh" userId="80c0383e323bd6ea" providerId="LiveId" clId="{AC168C92-BC10-354B-9520-87CD58AC4BAC}" dt="2023-09-13T08:56:35.819" v="1499" actId="2696"/>
        <pc:sldMkLst>
          <pc:docMk/>
          <pc:sldMk cId="4260985147" sldId="412"/>
        </pc:sldMkLst>
      </pc:sldChg>
      <pc:sldChg chg="del">
        <pc:chgData name="Loc Huynh" userId="80c0383e323bd6ea" providerId="LiveId" clId="{AC168C92-BC10-354B-9520-87CD58AC4BAC}" dt="2023-09-13T08:56:36.617" v="1544" actId="2696"/>
        <pc:sldMkLst>
          <pc:docMk/>
          <pc:sldMk cId="1680730362" sldId="413"/>
        </pc:sldMkLst>
      </pc:sldChg>
      <pc:sldChg chg="del">
        <pc:chgData name="Loc Huynh" userId="80c0383e323bd6ea" providerId="LiveId" clId="{AC168C92-BC10-354B-9520-87CD58AC4BAC}" dt="2023-09-13T08:56:36.323" v="1531" actId="2696"/>
        <pc:sldMkLst>
          <pc:docMk/>
          <pc:sldMk cId="527378509" sldId="414"/>
        </pc:sldMkLst>
      </pc:sldChg>
      <pc:sldChg chg="del">
        <pc:chgData name="Loc Huynh" userId="80c0383e323bd6ea" providerId="LiveId" clId="{AC168C92-BC10-354B-9520-87CD58AC4BAC}" dt="2023-09-13T08:56:36.168" v="1515" actId="2696"/>
        <pc:sldMkLst>
          <pc:docMk/>
          <pc:sldMk cId="1444418759" sldId="415"/>
        </pc:sldMkLst>
      </pc:sldChg>
      <pc:sldChg chg="del">
        <pc:chgData name="Loc Huynh" userId="80c0383e323bd6ea" providerId="LiveId" clId="{AC168C92-BC10-354B-9520-87CD58AC4BAC}" dt="2023-09-13T08:56:36.543" v="1539" actId="2696"/>
        <pc:sldMkLst>
          <pc:docMk/>
          <pc:sldMk cId="1915011341" sldId="416"/>
        </pc:sldMkLst>
      </pc:sldChg>
      <pc:sldChg chg="modSp mod">
        <pc:chgData name="Loc Huynh" userId="80c0383e323bd6ea" providerId="LiveId" clId="{AC168C92-BC10-354B-9520-87CD58AC4BAC}" dt="2023-09-13T11:04:56.403" v="1553" actId="207"/>
        <pc:sldMkLst>
          <pc:docMk/>
          <pc:sldMk cId="2252125456" sldId="417"/>
        </pc:sldMkLst>
        <pc:spChg chg="mod">
          <ac:chgData name="Loc Huynh" userId="80c0383e323bd6ea" providerId="LiveId" clId="{AC168C92-BC10-354B-9520-87CD58AC4BAC}" dt="2023-09-13T11:04:56.403" v="1553" actId="207"/>
          <ac:spMkLst>
            <pc:docMk/>
            <pc:sldMk cId="2252125456" sldId="417"/>
            <ac:spMk id="3" creationId="{1EDF00DA-5C4D-834E-87BB-88E5F6EA715A}"/>
          </ac:spMkLst>
        </pc:spChg>
      </pc:sldChg>
      <pc:sldChg chg="modSp mod">
        <pc:chgData name="Loc Huynh" userId="80c0383e323bd6ea" providerId="LiveId" clId="{AC168C92-BC10-354B-9520-87CD58AC4BAC}" dt="2023-09-13T11:14:12.299" v="1651" actId="13926"/>
        <pc:sldMkLst>
          <pc:docMk/>
          <pc:sldMk cId="4156242330" sldId="418"/>
        </pc:sldMkLst>
        <pc:spChg chg="mod">
          <ac:chgData name="Loc Huynh" userId="80c0383e323bd6ea" providerId="LiveId" clId="{AC168C92-BC10-354B-9520-87CD58AC4BAC}" dt="2023-09-13T11:14:12.299" v="1651" actId="13926"/>
          <ac:spMkLst>
            <pc:docMk/>
            <pc:sldMk cId="4156242330" sldId="418"/>
            <ac:spMk id="6" creationId="{24E3A728-EF22-934F-917A-56D048C67AB6}"/>
          </ac:spMkLst>
        </pc:spChg>
        <pc:spChg chg="mod">
          <ac:chgData name="Loc Huynh" userId="80c0383e323bd6ea" providerId="LiveId" clId="{AC168C92-BC10-354B-9520-87CD58AC4BAC}" dt="2023-09-13T11:05:41.094" v="1564" actId="14100"/>
          <ac:spMkLst>
            <pc:docMk/>
            <pc:sldMk cId="4156242330" sldId="418"/>
            <ac:spMk id="8" creationId="{9A2495CC-D633-184F-9E35-DBA6F8132AA1}"/>
          </ac:spMkLst>
        </pc:spChg>
      </pc:sldChg>
      <pc:sldChg chg="modSp mod">
        <pc:chgData name="Loc Huynh" userId="80c0383e323bd6ea" providerId="LiveId" clId="{AC168C92-BC10-354B-9520-87CD58AC4BAC}" dt="2023-09-13T11:07:01.308" v="1576" actId="14100"/>
        <pc:sldMkLst>
          <pc:docMk/>
          <pc:sldMk cId="1376264870" sldId="428"/>
        </pc:sldMkLst>
        <pc:spChg chg="mod">
          <ac:chgData name="Loc Huynh" userId="80c0383e323bd6ea" providerId="LiveId" clId="{AC168C92-BC10-354B-9520-87CD58AC4BAC}" dt="2023-09-13T11:06:55.285" v="1575" actId="20577"/>
          <ac:spMkLst>
            <pc:docMk/>
            <pc:sldMk cId="1376264870" sldId="428"/>
            <ac:spMk id="6" creationId="{D8C9A436-0DA9-774E-BBD9-1871AAFD4634}"/>
          </ac:spMkLst>
        </pc:spChg>
        <pc:spChg chg="mod">
          <ac:chgData name="Loc Huynh" userId="80c0383e323bd6ea" providerId="LiveId" clId="{AC168C92-BC10-354B-9520-87CD58AC4BAC}" dt="2023-09-13T11:06:38.170" v="1569" actId="14100"/>
          <ac:spMkLst>
            <pc:docMk/>
            <pc:sldMk cId="1376264870" sldId="428"/>
            <ac:spMk id="12" creationId="{21587237-5640-A648-8E8D-4506EE033316}"/>
          </ac:spMkLst>
        </pc:spChg>
        <pc:spChg chg="mod">
          <ac:chgData name="Loc Huynh" userId="80c0383e323bd6ea" providerId="LiveId" clId="{AC168C92-BC10-354B-9520-87CD58AC4BAC}" dt="2023-09-13T11:06:40.374" v="1570" actId="14100"/>
          <ac:spMkLst>
            <pc:docMk/>
            <pc:sldMk cId="1376264870" sldId="428"/>
            <ac:spMk id="13" creationId="{18720369-DFF3-0C4A-ACC8-ADF8E5B54C04}"/>
          </ac:spMkLst>
        </pc:spChg>
        <pc:spChg chg="mod">
          <ac:chgData name="Loc Huynh" userId="80c0383e323bd6ea" providerId="LiveId" clId="{AC168C92-BC10-354B-9520-87CD58AC4BAC}" dt="2023-09-13T11:07:01.308" v="1576" actId="14100"/>
          <ac:spMkLst>
            <pc:docMk/>
            <pc:sldMk cId="1376264870" sldId="428"/>
            <ac:spMk id="14" creationId="{98E5A6B1-8B7E-BC41-8F51-6C5A48F572A1}"/>
          </ac:spMkLst>
        </pc:spChg>
      </pc:sldChg>
      <pc:sldChg chg="modSp mod">
        <pc:chgData name="Loc Huynh" userId="80c0383e323bd6ea" providerId="LiveId" clId="{AC168C92-BC10-354B-9520-87CD58AC4BAC}" dt="2023-09-13T07:22:51.248" v="237" actId="1076"/>
        <pc:sldMkLst>
          <pc:docMk/>
          <pc:sldMk cId="4105547035" sldId="448"/>
        </pc:sldMkLst>
        <pc:spChg chg="mod">
          <ac:chgData name="Loc Huynh" userId="80c0383e323bd6ea" providerId="LiveId" clId="{AC168C92-BC10-354B-9520-87CD58AC4BAC}" dt="2023-09-13T07:22:51.248" v="237" actId="1076"/>
          <ac:spMkLst>
            <pc:docMk/>
            <pc:sldMk cId="4105547035" sldId="448"/>
            <ac:spMk id="8" creationId="{34CE765E-7B52-FD48-A33C-F65074A2FD0D}"/>
          </ac:spMkLst>
        </pc:spChg>
        <pc:spChg chg="mod">
          <ac:chgData name="Loc Huynh" userId="80c0383e323bd6ea" providerId="LiveId" clId="{AC168C92-BC10-354B-9520-87CD58AC4BAC}" dt="2023-09-13T07:09:33.970" v="88" actId="1076"/>
          <ac:spMkLst>
            <pc:docMk/>
            <pc:sldMk cId="4105547035" sldId="448"/>
            <ac:spMk id="9" creationId="{C26D0E4F-DBE5-B141-AD2C-8280C6F48D89}"/>
          </ac:spMkLst>
        </pc:spChg>
        <pc:spChg chg="mod">
          <ac:chgData name="Loc Huynh" userId="80c0383e323bd6ea" providerId="LiveId" clId="{AC168C92-BC10-354B-9520-87CD58AC4BAC}" dt="2023-09-13T07:09:33.970" v="88" actId="1076"/>
          <ac:spMkLst>
            <pc:docMk/>
            <pc:sldMk cId="4105547035" sldId="448"/>
            <ac:spMk id="10" creationId="{A3668B96-EEC7-3A4F-8EC1-2D09A053D2FB}"/>
          </ac:spMkLst>
        </pc:spChg>
        <pc:spChg chg="mod">
          <ac:chgData name="Loc Huynh" userId="80c0383e323bd6ea" providerId="LiveId" clId="{AC168C92-BC10-354B-9520-87CD58AC4BAC}" dt="2023-09-13T07:09:33.970" v="88" actId="1076"/>
          <ac:spMkLst>
            <pc:docMk/>
            <pc:sldMk cId="4105547035" sldId="448"/>
            <ac:spMk id="11" creationId="{DCDA8143-4DBA-2E4C-8F15-361823C13D71}"/>
          </ac:spMkLst>
        </pc:spChg>
        <pc:spChg chg="mod">
          <ac:chgData name="Loc Huynh" userId="80c0383e323bd6ea" providerId="LiveId" clId="{AC168C92-BC10-354B-9520-87CD58AC4BAC}" dt="2023-09-13T07:09:33.970" v="88" actId="1076"/>
          <ac:spMkLst>
            <pc:docMk/>
            <pc:sldMk cId="4105547035" sldId="448"/>
            <ac:spMk id="12" creationId="{E0E5C27D-77F0-B645-B83F-BBF23AAFB050}"/>
          </ac:spMkLst>
        </pc:spChg>
        <pc:picChg chg="mod">
          <ac:chgData name="Loc Huynh" userId="80c0383e323bd6ea" providerId="LiveId" clId="{AC168C92-BC10-354B-9520-87CD58AC4BAC}" dt="2023-09-13T07:09:33.970" v="88" actId="1076"/>
          <ac:picMkLst>
            <pc:docMk/>
            <pc:sldMk cId="4105547035" sldId="448"/>
            <ac:picMk id="7" creationId="{BD81F4F2-7E06-EF48-BA4B-35196F62014E}"/>
          </ac:picMkLst>
        </pc:picChg>
      </pc:sldChg>
      <pc:sldChg chg="modSp del">
        <pc:chgData name="Loc Huynh" userId="80c0383e323bd6ea" providerId="LiveId" clId="{AC168C92-BC10-354B-9520-87CD58AC4BAC}" dt="2023-09-13T07:15:42.702" v="206" actId="2696"/>
        <pc:sldMkLst>
          <pc:docMk/>
          <pc:sldMk cId="358272439" sldId="449"/>
        </pc:sldMkLst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6" creationId="{64858A9E-7C91-254E-8A60-7E9C2A534D34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7" creationId="{CA4F2671-E679-5544-8147-E8C696D068FA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9" creationId="{7840AF84-772F-7341-98D4-A495815AEF37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11" creationId="{52F97703-9FB9-FE4E-977E-D0EE05B9C226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12" creationId="{ECF93B5F-850E-244A-9103-AD55E4FDA738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13" creationId="{959DAAE0-CCDC-834A-A5B4-682E4253164A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14" creationId="{9BD81CF9-9975-F141-9530-78EE6FF1CD02}"/>
          </ac:spMkLst>
        </pc:spChg>
        <pc:spChg chg="mod">
          <ac:chgData name="Loc Huynh" userId="80c0383e323bd6ea" providerId="LiveId" clId="{AC168C92-BC10-354B-9520-87CD58AC4BAC}" dt="2023-09-13T07:13:56.384" v="168" actId="1076"/>
          <ac:spMkLst>
            <pc:docMk/>
            <pc:sldMk cId="358272439" sldId="449"/>
            <ac:spMk id="15" creationId="{8A5BEC36-D415-B647-A01E-8F4B5B35B5BD}"/>
          </ac:spMkLst>
        </pc:spChg>
        <pc:grpChg chg="mod">
          <ac:chgData name="Loc Huynh" userId="80c0383e323bd6ea" providerId="LiveId" clId="{AC168C92-BC10-354B-9520-87CD58AC4BAC}" dt="2023-09-13T07:13:56.384" v="168" actId="1076"/>
          <ac:grpSpMkLst>
            <pc:docMk/>
            <pc:sldMk cId="358272439" sldId="449"/>
            <ac:grpSpMk id="8" creationId="{1F67DCF7-0429-9549-A7DE-D53649EA508F}"/>
          </ac:grpSpMkLst>
        </pc:grpChg>
        <pc:grpChg chg="mod">
          <ac:chgData name="Loc Huynh" userId="80c0383e323bd6ea" providerId="LiveId" clId="{AC168C92-BC10-354B-9520-87CD58AC4BAC}" dt="2023-09-13T07:13:56.384" v="168" actId="1076"/>
          <ac:grpSpMkLst>
            <pc:docMk/>
            <pc:sldMk cId="358272439" sldId="449"/>
            <ac:grpSpMk id="19" creationId="{60C24176-E0D2-4442-960E-098CECB1AEC6}"/>
          </ac:grpSpMkLst>
        </pc:grpChg>
        <pc:picChg chg="mod">
          <ac:chgData name="Loc Huynh" userId="80c0383e323bd6ea" providerId="LiveId" clId="{AC168C92-BC10-354B-9520-87CD58AC4BAC}" dt="2023-09-13T07:13:56.384" v="168" actId="1076"/>
          <ac:picMkLst>
            <pc:docMk/>
            <pc:sldMk cId="358272439" sldId="449"/>
            <ac:picMk id="10" creationId="{AE0E0C5C-5344-4947-A3EA-FC809DCBF40D}"/>
          </ac:picMkLst>
        </pc:picChg>
      </pc:sldChg>
      <pc:sldChg chg="modSp mod ord">
        <pc:chgData name="Loc Huynh" userId="80c0383e323bd6ea" providerId="LiveId" clId="{AC168C92-BC10-354B-9520-87CD58AC4BAC}" dt="2023-09-13T08:25:28.679" v="973" actId="20577"/>
        <pc:sldMkLst>
          <pc:docMk/>
          <pc:sldMk cId="3450026280" sldId="450"/>
        </pc:sldMkLst>
        <pc:spChg chg="mod">
          <ac:chgData name="Loc Huynh" userId="80c0383e323bd6ea" providerId="LiveId" clId="{AC168C92-BC10-354B-9520-87CD58AC4BAC}" dt="2023-09-13T08:22:08.270" v="803"/>
          <ac:spMkLst>
            <pc:docMk/>
            <pc:sldMk cId="3450026280" sldId="450"/>
            <ac:spMk id="2" creationId="{307E12B0-30AF-E944-9837-C92AEF49A357}"/>
          </ac:spMkLst>
        </pc:spChg>
        <pc:spChg chg="mod">
          <ac:chgData name="Loc Huynh" userId="80c0383e323bd6ea" providerId="LiveId" clId="{AC168C92-BC10-354B-9520-87CD58AC4BAC}" dt="2023-09-13T08:25:17.483" v="969" actId="20577"/>
          <ac:spMkLst>
            <pc:docMk/>
            <pc:sldMk cId="3450026280" sldId="450"/>
            <ac:spMk id="3" creationId="{9184872B-EE9F-C945-82F0-32164343430C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6" creationId="{64858A9E-7C91-254E-8A60-7E9C2A534D34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7" creationId="{CA4F2671-E679-5544-8147-E8C696D068FA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9" creationId="{7840AF84-772F-7341-98D4-A495815AEF37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1" creationId="{52F97703-9FB9-FE4E-977E-D0EE05B9C226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2" creationId="{ECF93B5F-850E-244A-9103-AD55E4FDA738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3" creationId="{959DAAE0-CCDC-834A-A5B4-682E4253164A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4" creationId="{9BD81CF9-9975-F141-9530-78EE6FF1CD02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5" creationId="{8A5BEC36-D415-B647-A01E-8F4B5B35B5BD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6" creationId="{D6C09F53-9DDC-B842-8146-9F607B4B1C74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18" creationId="{291291A8-12AD-544F-A5DF-D9E621FF3635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21" creationId="{31DAAB0E-CCEC-9F4E-A1AD-E7F8ED8798AE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22" creationId="{47368E84-4069-894F-9041-39C103095DA1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24" creationId="{E25ABFBF-9B73-3B49-9ED1-38FE4006020C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26" creationId="{CF381B6D-9CE3-E642-BBFA-775F39E044C7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27" creationId="{4E7ABAD5-D6C1-B44A-A6E3-187C792623B5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28" creationId="{0186A599-5444-0947-A622-BCD1324525FD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36" creationId="{92F61094-724C-6A4D-A14F-5A91AA7354D7}"/>
          </ac:spMkLst>
        </pc:spChg>
        <pc:spChg chg="mod">
          <ac:chgData name="Loc Huynh" userId="80c0383e323bd6ea" providerId="LiveId" clId="{AC168C92-BC10-354B-9520-87CD58AC4BAC}" dt="2023-09-13T07:15:29.078" v="205" actId="1035"/>
          <ac:spMkLst>
            <pc:docMk/>
            <pc:sldMk cId="3450026280" sldId="450"/>
            <ac:spMk id="37" creationId="{150E60D1-D23C-7B4A-9F14-36F71ADB684C}"/>
          </ac:spMkLst>
        </pc:spChg>
        <pc:spChg chg="mod">
          <ac:chgData name="Loc Huynh" userId="80c0383e323bd6ea" providerId="LiveId" clId="{AC168C92-BC10-354B-9520-87CD58AC4BAC}" dt="2023-09-13T08:25:28.679" v="973" actId="20577"/>
          <ac:spMkLst>
            <pc:docMk/>
            <pc:sldMk cId="3450026280" sldId="450"/>
            <ac:spMk id="39" creationId="{88BC0FED-4514-D44E-9578-B2A935CDC3D7}"/>
          </ac:spMkLst>
        </pc:spChg>
        <pc:grpChg chg="mod">
          <ac:chgData name="Loc Huynh" userId="80c0383e323bd6ea" providerId="LiveId" clId="{AC168C92-BC10-354B-9520-87CD58AC4BAC}" dt="2023-09-13T07:15:29.078" v="205" actId="1035"/>
          <ac:grpSpMkLst>
            <pc:docMk/>
            <pc:sldMk cId="3450026280" sldId="450"/>
            <ac:grpSpMk id="8" creationId="{1F67DCF7-0429-9549-A7DE-D53649EA508F}"/>
          </ac:grpSpMkLst>
        </pc:grpChg>
        <pc:grpChg chg="mod">
          <ac:chgData name="Loc Huynh" userId="80c0383e323bd6ea" providerId="LiveId" clId="{AC168C92-BC10-354B-9520-87CD58AC4BAC}" dt="2023-09-13T07:15:29.078" v="205" actId="1035"/>
          <ac:grpSpMkLst>
            <pc:docMk/>
            <pc:sldMk cId="3450026280" sldId="450"/>
            <ac:grpSpMk id="17" creationId="{699D85AB-8783-FD45-BAC9-7E0ADB3B1F80}"/>
          </ac:grpSpMkLst>
        </pc:grpChg>
        <pc:grpChg chg="mod">
          <ac:chgData name="Loc Huynh" userId="80c0383e323bd6ea" providerId="LiveId" clId="{AC168C92-BC10-354B-9520-87CD58AC4BAC}" dt="2023-09-13T07:15:29.078" v="205" actId="1035"/>
          <ac:grpSpMkLst>
            <pc:docMk/>
            <pc:sldMk cId="3450026280" sldId="450"/>
            <ac:grpSpMk id="19" creationId="{60C24176-E0D2-4442-960E-098CECB1AEC6}"/>
          </ac:grpSpMkLst>
        </pc:grpChg>
        <pc:grpChg chg="mod">
          <ac:chgData name="Loc Huynh" userId="80c0383e323bd6ea" providerId="LiveId" clId="{AC168C92-BC10-354B-9520-87CD58AC4BAC}" dt="2023-09-13T07:15:29.078" v="205" actId="1035"/>
          <ac:grpSpMkLst>
            <pc:docMk/>
            <pc:sldMk cId="3450026280" sldId="450"/>
            <ac:grpSpMk id="38" creationId="{CD53F69D-6B1B-3F4B-B55E-212038E76539}"/>
          </ac:grpSpMkLst>
        </pc:grpChg>
        <pc:picChg chg="mod">
          <ac:chgData name="Loc Huynh" userId="80c0383e323bd6ea" providerId="LiveId" clId="{AC168C92-BC10-354B-9520-87CD58AC4BAC}" dt="2023-09-13T07:15:29.078" v="205" actId="1035"/>
          <ac:picMkLst>
            <pc:docMk/>
            <pc:sldMk cId="3450026280" sldId="450"/>
            <ac:picMk id="10" creationId="{AE0E0C5C-5344-4947-A3EA-FC809DCBF40D}"/>
          </ac:picMkLst>
        </pc:picChg>
        <pc:picChg chg="mod">
          <ac:chgData name="Loc Huynh" userId="80c0383e323bd6ea" providerId="LiveId" clId="{AC168C92-BC10-354B-9520-87CD58AC4BAC}" dt="2023-09-13T07:15:29.078" v="205" actId="1035"/>
          <ac:picMkLst>
            <pc:docMk/>
            <pc:sldMk cId="3450026280" sldId="450"/>
            <ac:picMk id="23" creationId="{A453E6AE-6119-B140-BD92-4AAB642F5DF2}"/>
          </ac:picMkLst>
        </pc:picChg>
        <pc:cxnChg chg="mod">
          <ac:chgData name="Loc Huynh" userId="80c0383e323bd6ea" providerId="LiveId" clId="{AC168C92-BC10-354B-9520-87CD58AC4BAC}" dt="2023-09-13T07:15:29.078" v="205" actId="1035"/>
          <ac:cxnSpMkLst>
            <pc:docMk/>
            <pc:sldMk cId="3450026280" sldId="450"/>
            <ac:cxnSpMk id="30" creationId="{1F70C7ED-1A87-2143-850F-F8AA9497CC4A}"/>
          </ac:cxnSpMkLst>
        </pc:cxnChg>
        <pc:cxnChg chg="mod">
          <ac:chgData name="Loc Huynh" userId="80c0383e323bd6ea" providerId="LiveId" clId="{AC168C92-BC10-354B-9520-87CD58AC4BAC}" dt="2023-09-13T07:15:29.078" v="205" actId="1035"/>
          <ac:cxnSpMkLst>
            <pc:docMk/>
            <pc:sldMk cId="3450026280" sldId="450"/>
            <ac:cxnSpMk id="32" creationId="{7E5065E0-CBB7-004D-B452-760D6DD40A37}"/>
          </ac:cxnSpMkLst>
        </pc:cxnChg>
        <pc:cxnChg chg="mod">
          <ac:chgData name="Loc Huynh" userId="80c0383e323bd6ea" providerId="LiveId" clId="{AC168C92-BC10-354B-9520-87CD58AC4BAC}" dt="2023-09-13T07:15:29.078" v="205" actId="1035"/>
          <ac:cxnSpMkLst>
            <pc:docMk/>
            <pc:sldMk cId="3450026280" sldId="450"/>
            <ac:cxnSpMk id="33" creationId="{9BC9F708-76CA-A549-AF69-5F80D1D0C20F}"/>
          </ac:cxnSpMkLst>
        </pc:cxnChg>
        <pc:cxnChg chg="mod">
          <ac:chgData name="Loc Huynh" userId="80c0383e323bd6ea" providerId="LiveId" clId="{AC168C92-BC10-354B-9520-87CD58AC4BAC}" dt="2023-09-13T07:15:29.078" v="205" actId="1035"/>
          <ac:cxnSpMkLst>
            <pc:docMk/>
            <pc:sldMk cId="3450026280" sldId="450"/>
            <ac:cxnSpMk id="35" creationId="{2D6DAEDE-D8B0-D44D-9679-EC5C8929AFA7}"/>
          </ac:cxnSpMkLst>
        </pc:cxnChg>
      </pc:sldChg>
      <pc:sldChg chg="addSp delSp modSp mod ord chgLayout">
        <pc:chgData name="Loc Huynh" userId="80c0383e323bd6ea" providerId="LiveId" clId="{AC168C92-BC10-354B-9520-87CD58AC4BAC}" dt="2023-09-13T07:23:09.790" v="241" actId="114"/>
        <pc:sldMkLst>
          <pc:docMk/>
          <pc:sldMk cId="2343509165" sldId="451"/>
        </pc:sldMkLst>
        <pc:spChg chg="mod ord">
          <ac:chgData name="Loc Huynh" userId="80c0383e323bd6ea" providerId="LiveId" clId="{AC168C92-BC10-354B-9520-87CD58AC4BAC}" dt="2023-09-13T07:18:39.156" v="223" actId="20577"/>
          <ac:spMkLst>
            <pc:docMk/>
            <pc:sldMk cId="2343509165" sldId="451"/>
            <ac:spMk id="2" creationId="{77B9269B-79C8-1341-B6DB-813F3CC2A24B}"/>
          </ac:spMkLst>
        </pc:spChg>
        <pc:spChg chg="del mod ord">
          <ac:chgData name="Loc Huynh" userId="80c0383e323bd6ea" providerId="LiveId" clId="{AC168C92-BC10-354B-9520-87CD58AC4BAC}" dt="2023-09-13T07:19:47.114" v="229" actId="478"/>
          <ac:spMkLst>
            <pc:docMk/>
            <pc:sldMk cId="2343509165" sldId="451"/>
            <ac:spMk id="3" creationId="{2367EAE8-B0EA-5F48-8E8B-1FAEEDF05579}"/>
          </ac:spMkLst>
        </pc:spChg>
        <pc:spChg chg="mod ord">
          <ac:chgData name="Loc Huynh" userId="80c0383e323bd6ea" providerId="LiveId" clId="{AC168C92-BC10-354B-9520-87CD58AC4BAC}" dt="2023-09-13T07:15:48.860" v="208" actId="700"/>
          <ac:spMkLst>
            <pc:docMk/>
            <pc:sldMk cId="2343509165" sldId="451"/>
            <ac:spMk id="4" creationId="{7DEC8261-703F-AC42-8F39-91BBEA1E582C}"/>
          </ac:spMkLst>
        </pc:spChg>
        <pc:spChg chg="mod ord">
          <ac:chgData name="Loc Huynh" userId="80c0383e323bd6ea" providerId="LiveId" clId="{AC168C92-BC10-354B-9520-87CD58AC4BAC}" dt="2023-09-13T07:15:48.860" v="208" actId="700"/>
          <ac:spMkLst>
            <pc:docMk/>
            <pc:sldMk cId="2343509165" sldId="451"/>
            <ac:spMk id="5" creationId="{2F417248-1216-FA4A-9457-008CBF269BA2}"/>
          </ac:spMkLst>
        </pc:spChg>
        <pc:spChg chg="add del mod">
          <ac:chgData name="Loc Huynh" userId="80c0383e323bd6ea" providerId="LiveId" clId="{AC168C92-BC10-354B-9520-87CD58AC4BAC}" dt="2023-09-13T07:19:58.316" v="230"/>
          <ac:spMkLst>
            <pc:docMk/>
            <pc:sldMk cId="2343509165" sldId="451"/>
            <ac:spMk id="7" creationId="{C9A22BCC-DB07-2633-553E-41908CEDBFCD}"/>
          </ac:spMkLst>
        </pc:spChg>
        <pc:spChg chg="del mod">
          <ac:chgData name="Loc Huynh" userId="80c0383e323bd6ea" providerId="LiveId" clId="{AC168C92-BC10-354B-9520-87CD58AC4BAC}" dt="2023-09-13T07:19:44.772" v="228" actId="478"/>
          <ac:spMkLst>
            <pc:docMk/>
            <pc:sldMk cId="2343509165" sldId="451"/>
            <ac:spMk id="9" creationId="{840A3FFA-F31F-8E4E-8C11-7FD8F154C13E}"/>
          </ac:spMkLst>
        </pc:spChg>
        <pc:spChg chg="add mod">
          <ac:chgData name="Loc Huynh" userId="80c0383e323bd6ea" providerId="LiveId" clId="{AC168C92-BC10-354B-9520-87CD58AC4BAC}" dt="2023-09-13T07:23:09.790" v="241" actId="114"/>
          <ac:spMkLst>
            <pc:docMk/>
            <pc:sldMk cId="2343509165" sldId="451"/>
            <ac:spMk id="13" creationId="{87097C54-B524-8787-FDB6-7E3F9915F6A0}"/>
          </ac:spMkLst>
        </pc:spChg>
        <pc:picChg chg="add mod modCrop">
          <ac:chgData name="Loc Huynh" userId="80c0383e323bd6ea" providerId="LiveId" clId="{AC168C92-BC10-354B-9520-87CD58AC4BAC}" dt="2023-09-13T07:21:59.397" v="236" actId="1076"/>
          <ac:picMkLst>
            <pc:docMk/>
            <pc:sldMk cId="2343509165" sldId="451"/>
            <ac:picMk id="10" creationId="{609188E1-629E-12C7-89E8-A6BDBA659F3C}"/>
          </ac:picMkLst>
        </pc:picChg>
        <pc:picChg chg="add mod">
          <ac:chgData name="Loc Huynh" userId="80c0383e323bd6ea" providerId="LiveId" clId="{AC168C92-BC10-354B-9520-87CD58AC4BAC}" dt="2023-09-13T07:21:38.755" v="233" actId="1076"/>
          <ac:picMkLst>
            <pc:docMk/>
            <pc:sldMk cId="2343509165" sldId="451"/>
            <ac:picMk id="12" creationId="{19FD5092-F839-2AF7-ACED-1EC90FEE6765}"/>
          </ac:picMkLst>
        </pc:picChg>
        <pc:picChg chg="del mod">
          <ac:chgData name="Loc Huynh" userId="80c0383e323bd6ea" providerId="LiveId" clId="{AC168C92-BC10-354B-9520-87CD58AC4BAC}" dt="2023-09-13T07:19:43.803" v="227" actId="478"/>
          <ac:picMkLst>
            <pc:docMk/>
            <pc:sldMk cId="2343509165" sldId="451"/>
            <ac:picMk id="2052" creationId="{44657C20-871D-8447-BED3-972142C9EC42}"/>
          </ac:picMkLst>
        </pc:picChg>
        <pc:picChg chg="del mod">
          <ac:chgData name="Loc Huynh" userId="80c0383e323bd6ea" providerId="LiveId" clId="{AC168C92-BC10-354B-9520-87CD58AC4BAC}" dt="2023-09-13T07:19:42.372" v="226" actId="478"/>
          <ac:picMkLst>
            <pc:docMk/>
            <pc:sldMk cId="2343509165" sldId="451"/>
            <ac:picMk id="2054" creationId="{FA47C0FF-84DC-4A4E-A954-74EBB20B6326}"/>
          </ac:picMkLst>
        </pc:picChg>
      </pc:sldChg>
      <pc:sldChg chg="modSp mod ord chgLayout">
        <pc:chgData name="Loc Huynh" userId="80c0383e323bd6ea" providerId="LiveId" clId="{AC168C92-BC10-354B-9520-87CD58AC4BAC}" dt="2023-09-13T08:31:55.554" v="1069" actId="207"/>
        <pc:sldMkLst>
          <pc:docMk/>
          <pc:sldMk cId="547251480" sldId="452"/>
        </pc:sldMkLst>
        <pc:spChg chg="mod ord">
          <ac:chgData name="Loc Huynh" userId="80c0383e323bd6ea" providerId="LiveId" clId="{AC168C92-BC10-354B-9520-87CD58AC4BAC}" dt="2023-09-13T08:17:27.717" v="682" actId="20577"/>
          <ac:spMkLst>
            <pc:docMk/>
            <pc:sldMk cId="547251480" sldId="452"/>
            <ac:spMk id="2" creationId="{B3C24E39-D109-1542-820A-B8D614A212A9}"/>
          </ac:spMkLst>
        </pc:spChg>
        <pc:spChg chg="mod ord">
          <ac:chgData name="Loc Huynh" userId="80c0383e323bd6ea" providerId="LiveId" clId="{AC168C92-BC10-354B-9520-87CD58AC4BAC}" dt="2023-09-13T08:31:55.554" v="1069" actId="207"/>
          <ac:spMkLst>
            <pc:docMk/>
            <pc:sldMk cId="547251480" sldId="452"/>
            <ac:spMk id="3" creationId="{176A9FE1-2294-4F44-B43C-EB2898277BF1}"/>
          </ac:spMkLst>
        </pc:spChg>
        <pc:spChg chg="mod ord">
          <ac:chgData name="Loc Huynh" userId="80c0383e323bd6ea" providerId="LiveId" clId="{AC168C92-BC10-354B-9520-87CD58AC4BAC}" dt="2023-09-13T07:44:04.879" v="391" actId="700"/>
          <ac:spMkLst>
            <pc:docMk/>
            <pc:sldMk cId="547251480" sldId="452"/>
            <ac:spMk id="4" creationId="{A8BC11EB-D90C-0448-AC18-DDD933B0C743}"/>
          </ac:spMkLst>
        </pc:spChg>
        <pc:spChg chg="mod ord">
          <ac:chgData name="Loc Huynh" userId="80c0383e323bd6ea" providerId="LiveId" clId="{AC168C92-BC10-354B-9520-87CD58AC4BAC}" dt="2023-09-13T07:44:04.879" v="391" actId="700"/>
          <ac:spMkLst>
            <pc:docMk/>
            <pc:sldMk cId="547251480" sldId="452"/>
            <ac:spMk id="5" creationId="{DFEC81DC-99F8-404C-86AC-AEBEEDBF0D12}"/>
          </ac:spMkLst>
        </pc:spChg>
        <pc:spChg chg="mod">
          <ac:chgData name="Loc Huynh" userId="80c0383e323bd6ea" providerId="LiveId" clId="{AC168C92-BC10-354B-9520-87CD58AC4BAC}" dt="2023-09-13T08:30:41.237" v="1057" actId="1076"/>
          <ac:spMkLst>
            <pc:docMk/>
            <pc:sldMk cId="547251480" sldId="452"/>
            <ac:spMk id="6" creationId="{EBC161D7-1BE9-AC42-BDB8-843AFEA7F5AC}"/>
          </ac:spMkLst>
        </pc:spChg>
        <pc:spChg chg="mod">
          <ac:chgData name="Loc Huynh" userId="80c0383e323bd6ea" providerId="LiveId" clId="{AC168C92-BC10-354B-9520-87CD58AC4BAC}" dt="2023-09-13T08:30:41.237" v="1057" actId="1076"/>
          <ac:spMkLst>
            <pc:docMk/>
            <pc:sldMk cId="547251480" sldId="452"/>
            <ac:spMk id="7" creationId="{9D65668A-A5C9-454A-9FF1-1F3C583F0163}"/>
          </ac:spMkLst>
        </pc:spChg>
        <pc:spChg chg="mod">
          <ac:chgData name="Loc Huynh" userId="80c0383e323bd6ea" providerId="LiveId" clId="{AC168C92-BC10-354B-9520-87CD58AC4BAC}" dt="2023-09-13T08:30:50.642" v="1059" actId="14100"/>
          <ac:spMkLst>
            <pc:docMk/>
            <pc:sldMk cId="547251480" sldId="452"/>
            <ac:spMk id="8" creationId="{A9A8853D-9BCA-4D43-9466-1AA4FE42B3F3}"/>
          </ac:spMkLst>
        </pc:spChg>
        <pc:grpChg chg="mod">
          <ac:chgData name="Loc Huynh" userId="80c0383e323bd6ea" providerId="LiveId" clId="{AC168C92-BC10-354B-9520-87CD58AC4BAC}" dt="2023-09-13T08:30:41.237" v="1057" actId="1076"/>
          <ac:grpSpMkLst>
            <pc:docMk/>
            <pc:sldMk cId="547251480" sldId="452"/>
            <ac:grpSpMk id="9" creationId="{56E127BF-C41B-0D42-AFC9-0B85C2EBFD28}"/>
          </ac:grpSpMkLst>
        </pc:grpChg>
        <pc:grpChg chg="mod">
          <ac:chgData name="Loc Huynh" userId="80c0383e323bd6ea" providerId="LiveId" clId="{AC168C92-BC10-354B-9520-87CD58AC4BAC}" dt="2023-09-13T08:30:41.237" v="1057" actId="1076"/>
          <ac:grpSpMkLst>
            <pc:docMk/>
            <pc:sldMk cId="547251480" sldId="452"/>
            <ac:grpSpMk id="10" creationId="{A4EEE53E-6680-0D49-8F3B-8637E8F36575}"/>
          </ac:grpSpMkLst>
        </pc:grpChg>
        <pc:picChg chg="mod">
          <ac:chgData name="Loc Huynh" userId="80c0383e323bd6ea" providerId="LiveId" clId="{AC168C92-BC10-354B-9520-87CD58AC4BAC}" dt="2023-09-13T08:30:41.237" v="1057" actId="1076"/>
          <ac:picMkLst>
            <pc:docMk/>
            <pc:sldMk cId="547251480" sldId="452"/>
            <ac:picMk id="4098" creationId="{92CA8018-9A0F-4D4D-A86F-D7414F832F96}"/>
          </ac:picMkLst>
        </pc:picChg>
      </pc:sldChg>
      <pc:sldChg chg="modSp del mod">
        <pc:chgData name="Loc Huynh" userId="80c0383e323bd6ea" providerId="LiveId" clId="{AC168C92-BC10-354B-9520-87CD58AC4BAC}" dt="2023-09-13T08:39:01.251" v="1231" actId="2696"/>
        <pc:sldMkLst>
          <pc:docMk/>
          <pc:sldMk cId="973002323" sldId="453"/>
        </pc:sldMkLst>
        <pc:spChg chg="mod">
          <ac:chgData name="Loc Huynh" userId="80c0383e323bd6ea" providerId="LiveId" clId="{AC168C92-BC10-354B-9520-87CD58AC4BAC}" dt="2023-09-13T07:39:06.672" v="303" actId="1076"/>
          <ac:spMkLst>
            <pc:docMk/>
            <pc:sldMk cId="973002323" sldId="453"/>
            <ac:spMk id="9" creationId="{2AD51F05-5172-EE4A-8B87-927A180ACD25}"/>
          </ac:spMkLst>
        </pc:spChg>
        <pc:spChg chg="mod">
          <ac:chgData name="Loc Huynh" userId="80c0383e323bd6ea" providerId="LiveId" clId="{AC168C92-BC10-354B-9520-87CD58AC4BAC}" dt="2023-09-13T07:39:37.128" v="309" actId="208"/>
          <ac:spMkLst>
            <pc:docMk/>
            <pc:sldMk cId="973002323" sldId="453"/>
            <ac:spMk id="11" creationId="{694E5B7D-B218-AE44-9CC7-550FB67CDA70}"/>
          </ac:spMkLst>
        </pc:spChg>
        <pc:grpChg chg="mod">
          <ac:chgData name="Loc Huynh" userId="80c0383e323bd6ea" providerId="LiveId" clId="{AC168C92-BC10-354B-9520-87CD58AC4BAC}" dt="2023-09-13T07:39:06.672" v="303" actId="1076"/>
          <ac:grpSpMkLst>
            <pc:docMk/>
            <pc:sldMk cId="973002323" sldId="453"/>
            <ac:grpSpMk id="7" creationId="{8B9A3B71-7033-3B4C-B170-9F8110C75FDC}"/>
          </ac:grpSpMkLst>
        </pc:grpChg>
        <pc:grpChg chg="mod">
          <ac:chgData name="Loc Huynh" userId="80c0383e323bd6ea" providerId="LiveId" clId="{AC168C92-BC10-354B-9520-87CD58AC4BAC}" dt="2023-09-13T07:39:06.672" v="303" actId="1076"/>
          <ac:grpSpMkLst>
            <pc:docMk/>
            <pc:sldMk cId="973002323" sldId="453"/>
            <ac:grpSpMk id="8" creationId="{B3265A98-219F-9D43-8447-33DC2F4EBA5A}"/>
          </ac:grpSpMkLst>
        </pc:grpChg>
        <pc:picChg chg="mod">
          <ac:chgData name="Loc Huynh" userId="80c0383e323bd6ea" providerId="LiveId" clId="{AC168C92-BC10-354B-9520-87CD58AC4BAC}" dt="2023-09-13T07:39:06.672" v="303" actId="1076"/>
          <ac:picMkLst>
            <pc:docMk/>
            <pc:sldMk cId="973002323" sldId="453"/>
            <ac:picMk id="10" creationId="{EF6EC074-CC80-4B4E-B591-5C8A3DFE134B}"/>
          </ac:picMkLst>
        </pc:picChg>
      </pc:sldChg>
      <pc:sldChg chg="del">
        <pc:chgData name="Loc Huynh" userId="80c0383e323bd6ea" providerId="LiveId" clId="{AC168C92-BC10-354B-9520-87CD58AC4BAC}" dt="2023-09-13T07:48:44.947" v="425" actId="2696"/>
        <pc:sldMkLst>
          <pc:docMk/>
          <pc:sldMk cId="2104086031" sldId="454"/>
        </pc:sldMkLst>
      </pc:sldChg>
      <pc:sldChg chg="addSp delSp modSp mod ord">
        <pc:chgData name="Loc Huynh" userId="80c0383e323bd6ea" providerId="LiveId" clId="{AC168C92-BC10-354B-9520-87CD58AC4BAC}" dt="2023-09-13T08:16:51.300" v="679" actId="478"/>
        <pc:sldMkLst>
          <pc:docMk/>
          <pc:sldMk cId="2538116365" sldId="455"/>
        </pc:sldMkLst>
        <pc:spChg chg="mod">
          <ac:chgData name="Loc Huynh" userId="80c0383e323bd6ea" providerId="LiveId" clId="{AC168C92-BC10-354B-9520-87CD58AC4BAC}" dt="2023-09-13T07:49:20.008" v="429" actId="20577"/>
          <ac:spMkLst>
            <pc:docMk/>
            <pc:sldMk cId="2538116365" sldId="455"/>
            <ac:spMk id="2" creationId="{3DD2764E-2400-8D4C-98E1-8E8465AF8CBD}"/>
          </ac:spMkLst>
        </pc:spChg>
        <pc:spChg chg="mod">
          <ac:chgData name="Loc Huynh" userId="80c0383e323bd6ea" providerId="LiveId" clId="{AC168C92-BC10-354B-9520-87CD58AC4BAC}" dt="2023-09-13T08:00:19.621" v="636" actId="20577"/>
          <ac:spMkLst>
            <pc:docMk/>
            <pc:sldMk cId="2538116365" sldId="455"/>
            <ac:spMk id="3" creationId="{7D8C00FF-D755-A542-8F65-6C0E60E41754}"/>
          </ac:spMkLst>
        </pc:spChg>
        <pc:spChg chg="del">
          <ac:chgData name="Loc Huynh" userId="80c0383e323bd6ea" providerId="LiveId" clId="{AC168C92-BC10-354B-9520-87CD58AC4BAC}" dt="2023-09-13T08:08:45.439" v="642" actId="478"/>
          <ac:spMkLst>
            <pc:docMk/>
            <pc:sldMk cId="2538116365" sldId="455"/>
            <ac:spMk id="6" creationId="{69228C02-5B40-7A44-B64E-54C2D648B2AA}"/>
          </ac:spMkLst>
        </pc:spChg>
        <pc:spChg chg="del">
          <ac:chgData name="Loc Huynh" userId="80c0383e323bd6ea" providerId="LiveId" clId="{AC168C92-BC10-354B-9520-87CD58AC4BAC}" dt="2023-09-13T08:08:46.113" v="643" actId="478"/>
          <ac:spMkLst>
            <pc:docMk/>
            <pc:sldMk cId="2538116365" sldId="455"/>
            <ac:spMk id="8" creationId="{25831BE3-5CED-434A-924E-5BC57A6016FC}"/>
          </ac:spMkLst>
        </pc:spChg>
        <pc:picChg chg="add del mod">
          <ac:chgData name="Loc Huynh" userId="80c0383e323bd6ea" providerId="LiveId" clId="{AC168C92-BC10-354B-9520-87CD58AC4BAC}" dt="2023-09-13T08:12:37.769" v="653" actId="478"/>
          <ac:picMkLst>
            <pc:docMk/>
            <pc:sldMk cId="2538116365" sldId="455"/>
            <ac:picMk id="9" creationId="{EA410651-188D-7BD0-FE42-37CFB42B0045}"/>
          </ac:picMkLst>
        </pc:picChg>
        <pc:picChg chg="add del mod modCrop">
          <ac:chgData name="Loc Huynh" userId="80c0383e323bd6ea" providerId="LiveId" clId="{AC168C92-BC10-354B-9520-87CD58AC4BAC}" dt="2023-09-13T08:16:51.149" v="678" actId="478"/>
          <ac:picMkLst>
            <pc:docMk/>
            <pc:sldMk cId="2538116365" sldId="455"/>
            <ac:picMk id="11" creationId="{F1A9D9CC-05FE-02C2-996B-6646E9423C8F}"/>
          </ac:picMkLst>
        </pc:picChg>
        <pc:picChg chg="add del mod">
          <ac:chgData name="Loc Huynh" userId="80c0383e323bd6ea" providerId="LiveId" clId="{AC168C92-BC10-354B-9520-87CD58AC4BAC}" dt="2023-09-13T08:16:51.300" v="679" actId="478"/>
          <ac:picMkLst>
            <pc:docMk/>
            <pc:sldMk cId="2538116365" sldId="455"/>
            <ac:picMk id="13" creationId="{DD1AE350-5CFA-E03A-5DF8-05C068859376}"/>
          </ac:picMkLst>
        </pc:picChg>
        <pc:picChg chg="add del mod">
          <ac:chgData name="Loc Huynh" userId="80c0383e323bd6ea" providerId="LiveId" clId="{AC168C92-BC10-354B-9520-87CD58AC4BAC}" dt="2023-09-13T08:16:50.929" v="677" actId="931"/>
          <ac:picMkLst>
            <pc:docMk/>
            <pc:sldMk cId="2538116365" sldId="455"/>
            <ac:picMk id="15" creationId="{503742D1-225E-28EC-E577-37BF3DF698CA}"/>
          </ac:picMkLst>
        </pc:picChg>
        <pc:picChg chg="del">
          <ac:chgData name="Loc Huynh" userId="80c0383e323bd6ea" providerId="LiveId" clId="{AC168C92-BC10-354B-9520-87CD58AC4BAC}" dt="2023-09-13T08:08:43.073" v="641" actId="478"/>
          <ac:picMkLst>
            <pc:docMk/>
            <pc:sldMk cId="2538116365" sldId="455"/>
            <ac:picMk id="3074" creationId="{9C3E620B-23C4-AF40-B8F4-9AE8E87B7513}"/>
          </ac:picMkLst>
        </pc:picChg>
      </pc:sldChg>
      <pc:sldChg chg="delSp modSp mod chgLayout">
        <pc:chgData name="Loc Huynh" userId="80c0383e323bd6ea" providerId="LiveId" clId="{AC168C92-BC10-354B-9520-87CD58AC4BAC}" dt="2023-09-13T08:44:58.395" v="1388" actId="20577"/>
        <pc:sldMkLst>
          <pc:docMk/>
          <pc:sldMk cId="336719145" sldId="456"/>
        </pc:sldMkLst>
        <pc:spChg chg="mod ord">
          <ac:chgData name="Loc Huynh" userId="80c0383e323bd6ea" providerId="LiveId" clId="{AC168C92-BC10-354B-9520-87CD58AC4BAC}" dt="2023-09-13T08:44:58.395" v="1388" actId="20577"/>
          <ac:spMkLst>
            <pc:docMk/>
            <pc:sldMk cId="336719145" sldId="456"/>
            <ac:spMk id="2" creationId="{703D850F-9603-3946-BD26-6A6AA1D03F2B}"/>
          </ac:spMkLst>
        </pc:spChg>
        <pc:spChg chg="mod ord">
          <ac:chgData name="Loc Huynh" userId="80c0383e323bd6ea" providerId="LiveId" clId="{AC168C92-BC10-354B-9520-87CD58AC4BAC}" dt="2023-09-13T08:39:51.382" v="1259" actId="207"/>
          <ac:spMkLst>
            <pc:docMk/>
            <pc:sldMk cId="336719145" sldId="456"/>
            <ac:spMk id="3" creationId="{7B0A1E63-139D-6A40-9ED6-A4927BB7C207}"/>
          </ac:spMkLst>
        </pc:spChg>
        <pc:spChg chg="mod ord">
          <ac:chgData name="Loc Huynh" userId="80c0383e323bd6ea" providerId="LiveId" clId="{AC168C92-BC10-354B-9520-87CD58AC4BAC}" dt="2023-09-13T08:39:36.142" v="1252" actId="700"/>
          <ac:spMkLst>
            <pc:docMk/>
            <pc:sldMk cId="336719145" sldId="456"/>
            <ac:spMk id="4" creationId="{FD0519C7-6106-2D49-883D-664CB650716F}"/>
          </ac:spMkLst>
        </pc:spChg>
        <pc:spChg chg="mod ord">
          <ac:chgData name="Loc Huynh" userId="80c0383e323bd6ea" providerId="LiveId" clId="{AC168C92-BC10-354B-9520-87CD58AC4BAC}" dt="2023-09-13T08:39:36.142" v="1252" actId="700"/>
          <ac:spMkLst>
            <pc:docMk/>
            <pc:sldMk cId="336719145" sldId="456"/>
            <ac:spMk id="5" creationId="{E314E9F9-C21A-E548-B9C0-3DA0F38862F7}"/>
          </ac:spMkLst>
        </pc:spChg>
        <pc:spChg chg="mod">
          <ac:chgData name="Loc Huynh" userId="80c0383e323bd6ea" providerId="LiveId" clId="{AC168C92-BC10-354B-9520-87CD58AC4BAC}" dt="2023-09-13T08:39:28.016" v="1250" actId="1076"/>
          <ac:spMkLst>
            <pc:docMk/>
            <pc:sldMk cId="336719145" sldId="456"/>
            <ac:spMk id="6" creationId="{2D06AC19-8240-FB46-A609-025FC29219ED}"/>
          </ac:spMkLst>
        </pc:spChg>
        <pc:spChg chg="mod">
          <ac:chgData name="Loc Huynh" userId="80c0383e323bd6ea" providerId="LiveId" clId="{AC168C92-BC10-354B-9520-87CD58AC4BAC}" dt="2023-09-13T08:40:20.258" v="1267" actId="207"/>
          <ac:spMkLst>
            <pc:docMk/>
            <pc:sldMk cId="336719145" sldId="456"/>
            <ac:spMk id="9" creationId="{27A89EA1-246B-A94C-B523-D1A65442BDC8}"/>
          </ac:spMkLst>
        </pc:spChg>
        <pc:spChg chg="del">
          <ac:chgData name="Loc Huynh" userId="80c0383e323bd6ea" providerId="LiveId" clId="{AC168C92-BC10-354B-9520-87CD58AC4BAC}" dt="2023-09-13T08:39:33.998" v="1251" actId="478"/>
          <ac:spMkLst>
            <pc:docMk/>
            <pc:sldMk cId="336719145" sldId="456"/>
            <ac:spMk id="10" creationId="{2708D18F-3B52-9D4C-9B7C-048B3663E397}"/>
          </ac:spMkLst>
        </pc:spChg>
        <pc:picChg chg="mod">
          <ac:chgData name="Loc Huynh" userId="80c0383e323bd6ea" providerId="LiveId" clId="{AC168C92-BC10-354B-9520-87CD58AC4BAC}" dt="2023-09-13T08:39:23.125" v="1249" actId="1076"/>
          <ac:picMkLst>
            <pc:docMk/>
            <pc:sldMk cId="336719145" sldId="456"/>
            <ac:picMk id="7" creationId="{FF3EF6F6-0610-1E43-8A85-D7A66E8B7D50}"/>
          </ac:picMkLst>
        </pc:picChg>
        <pc:picChg chg="mod">
          <ac:chgData name="Loc Huynh" userId="80c0383e323bd6ea" providerId="LiveId" clId="{AC168C92-BC10-354B-9520-87CD58AC4BAC}" dt="2023-09-13T08:40:07.321" v="1263" actId="1076"/>
          <ac:picMkLst>
            <pc:docMk/>
            <pc:sldMk cId="336719145" sldId="456"/>
            <ac:picMk id="13" creationId="{04887EE7-03A1-EC4D-9C31-FE4A5EE0A4A2}"/>
          </ac:picMkLst>
        </pc:picChg>
      </pc:sldChg>
      <pc:sldChg chg="delSp modSp mod delAnim chgLayout">
        <pc:chgData name="Loc Huynh" userId="80c0383e323bd6ea" providerId="LiveId" clId="{AC168C92-BC10-354B-9520-87CD58AC4BAC}" dt="2023-09-13T08:45:02.648" v="1389"/>
        <pc:sldMkLst>
          <pc:docMk/>
          <pc:sldMk cId="844610759" sldId="457"/>
        </pc:sldMkLst>
        <pc:spChg chg="mod ord">
          <ac:chgData name="Loc Huynh" userId="80c0383e323bd6ea" providerId="LiveId" clId="{AC168C92-BC10-354B-9520-87CD58AC4BAC}" dt="2023-09-13T08:45:02.648" v="1389"/>
          <ac:spMkLst>
            <pc:docMk/>
            <pc:sldMk cId="844610759" sldId="457"/>
            <ac:spMk id="2" creationId="{703D850F-9603-3946-BD26-6A6AA1D03F2B}"/>
          </ac:spMkLst>
        </pc:spChg>
        <pc:spChg chg="mod ord">
          <ac:chgData name="Loc Huynh" userId="80c0383e323bd6ea" providerId="LiveId" clId="{AC168C92-BC10-354B-9520-87CD58AC4BAC}" dt="2023-09-13T08:44:21.905" v="1385" actId="207"/>
          <ac:spMkLst>
            <pc:docMk/>
            <pc:sldMk cId="844610759" sldId="457"/>
            <ac:spMk id="3" creationId="{7B0A1E63-139D-6A40-9ED6-A4927BB7C207}"/>
          </ac:spMkLst>
        </pc:spChg>
        <pc:spChg chg="mod ord">
          <ac:chgData name="Loc Huynh" userId="80c0383e323bd6ea" providerId="LiveId" clId="{AC168C92-BC10-354B-9520-87CD58AC4BAC}" dt="2023-09-13T08:40:47.632" v="1275" actId="700"/>
          <ac:spMkLst>
            <pc:docMk/>
            <pc:sldMk cId="844610759" sldId="457"/>
            <ac:spMk id="4" creationId="{FD0519C7-6106-2D49-883D-664CB650716F}"/>
          </ac:spMkLst>
        </pc:spChg>
        <pc:spChg chg="mod ord">
          <ac:chgData name="Loc Huynh" userId="80c0383e323bd6ea" providerId="LiveId" clId="{AC168C92-BC10-354B-9520-87CD58AC4BAC}" dt="2023-09-13T08:40:47.632" v="1275" actId="700"/>
          <ac:spMkLst>
            <pc:docMk/>
            <pc:sldMk cId="844610759" sldId="457"/>
            <ac:spMk id="5" creationId="{E314E9F9-C21A-E548-B9C0-3DA0F38862F7}"/>
          </ac:spMkLst>
        </pc:spChg>
        <pc:spChg chg="del mod">
          <ac:chgData name="Loc Huynh" userId="80c0383e323bd6ea" providerId="LiveId" clId="{AC168C92-BC10-354B-9520-87CD58AC4BAC}" dt="2023-09-13T08:40:55.122" v="1280" actId="478"/>
          <ac:spMkLst>
            <pc:docMk/>
            <pc:sldMk cId="844610759" sldId="457"/>
            <ac:spMk id="11" creationId="{4C4413B2-C0E3-7F4A-810D-917470A5C675}"/>
          </ac:spMkLst>
        </pc:spChg>
        <pc:spChg chg="mod">
          <ac:chgData name="Loc Huynh" userId="80c0383e323bd6ea" providerId="LiveId" clId="{AC168C92-BC10-354B-9520-87CD58AC4BAC}" dt="2023-09-13T08:41:00.612" v="1282" actId="1076"/>
          <ac:spMkLst>
            <pc:docMk/>
            <pc:sldMk cId="844610759" sldId="457"/>
            <ac:spMk id="13" creationId="{37A683C3-9192-5042-966C-C6E03E8760CD}"/>
          </ac:spMkLst>
        </pc:spChg>
        <pc:spChg chg="del mod">
          <ac:chgData name="Loc Huynh" userId="80c0383e323bd6ea" providerId="LiveId" clId="{AC168C92-BC10-354B-9520-87CD58AC4BAC}" dt="2023-09-13T08:41:10.770" v="1285" actId="478"/>
          <ac:spMkLst>
            <pc:docMk/>
            <pc:sldMk cId="844610759" sldId="457"/>
            <ac:spMk id="15" creationId="{B7166BA1-6C8B-A945-9C87-2AD3D87AAEC5}"/>
          </ac:spMkLst>
        </pc:spChg>
        <pc:grpChg chg="mod">
          <ac:chgData name="Loc Huynh" userId="80c0383e323bd6ea" providerId="LiveId" clId="{AC168C92-BC10-354B-9520-87CD58AC4BAC}" dt="2023-09-13T08:41:00.612" v="1282" actId="1076"/>
          <ac:grpSpMkLst>
            <pc:docMk/>
            <pc:sldMk cId="844610759" sldId="457"/>
            <ac:grpSpMk id="12" creationId="{92587962-2AFB-C345-B91F-843C5EBB6E59}"/>
          </ac:grpSpMkLst>
        </pc:grpChg>
        <pc:picChg chg="mod">
          <ac:chgData name="Loc Huynh" userId="80c0383e323bd6ea" providerId="LiveId" clId="{AC168C92-BC10-354B-9520-87CD58AC4BAC}" dt="2023-09-13T08:41:03.618" v="1283" actId="1076"/>
          <ac:picMkLst>
            <pc:docMk/>
            <pc:sldMk cId="844610759" sldId="457"/>
            <ac:picMk id="10" creationId="{9D6E10D0-7718-4B4F-9A84-13C7AE90B0E5}"/>
          </ac:picMkLst>
        </pc:picChg>
        <pc:picChg chg="mod">
          <ac:chgData name="Loc Huynh" userId="80c0383e323bd6ea" providerId="LiveId" clId="{AC168C92-BC10-354B-9520-87CD58AC4BAC}" dt="2023-09-13T08:40:56.674" v="1281" actId="1076"/>
          <ac:picMkLst>
            <pc:docMk/>
            <pc:sldMk cId="844610759" sldId="457"/>
            <ac:picMk id="5124" creationId="{8C139BE3-4962-9343-80A8-05748281809A}"/>
          </ac:picMkLst>
        </pc:picChg>
        <pc:picChg chg="mod">
          <ac:chgData name="Loc Huynh" userId="80c0383e323bd6ea" providerId="LiveId" clId="{AC168C92-BC10-354B-9520-87CD58AC4BAC}" dt="2023-09-13T08:41:00.612" v="1282" actId="1076"/>
          <ac:picMkLst>
            <pc:docMk/>
            <pc:sldMk cId="844610759" sldId="457"/>
            <ac:picMk id="6146" creationId="{11A7CFF4-533C-3B49-A8A6-69AA97CB8AC2}"/>
          </ac:picMkLst>
        </pc:picChg>
      </pc:sldChg>
      <pc:sldChg chg="addSp delSp modSp mod chgLayout">
        <pc:chgData name="Loc Huynh" userId="80c0383e323bd6ea" providerId="LiveId" clId="{AC168C92-BC10-354B-9520-87CD58AC4BAC}" dt="2023-09-13T08:47:46.529" v="1420" actId="20577"/>
        <pc:sldMkLst>
          <pc:docMk/>
          <pc:sldMk cId="1501404333" sldId="458"/>
        </pc:sldMkLst>
        <pc:spChg chg="mod ord">
          <ac:chgData name="Loc Huynh" userId="80c0383e323bd6ea" providerId="LiveId" clId="{AC168C92-BC10-354B-9520-87CD58AC4BAC}" dt="2023-09-13T08:46:51.455" v="1406" actId="700"/>
          <ac:spMkLst>
            <pc:docMk/>
            <pc:sldMk cId="1501404333" sldId="458"/>
            <ac:spMk id="2" creationId="{5389AAE0-96A6-6C47-9117-CC9019FAEA5F}"/>
          </ac:spMkLst>
        </pc:spChg>
        <pc:spChg chg="mod ord">
          <ac:chgData name="Loc Huynh" userId="80c0383e323bd6ea" providerId="LiveId" clId="{AC168C92-BC10-354B-9520-87CD58AC4BAC}" dt="2023-09-13T08:46:51.455" v="1406" actId="700"/>
          <ac:spMkLst>
            <pc:docMk/>
            <pc:sldMk cId="1501404333" sldId="458"/>
            <ac:spMk id="3" creationId="{BDCF7C06-64D4-1E40-822F-988735CA1BA9}"/>
          </ac:spMkLst>
        </pc:spChg>
        <pc:spChg chg="mod ord">
          <ac:chgData name="Loc Huynh" userId="80c0383e323bd6ea" providerId="LiveId" clId="{AC168C92-BC10-354B-9520-87CD58AC4BAC}" dt="2023-09-13T08:46:51.455" v="1406" actId="700"/>
          <ac:spMkLst>
            <pc:docMk/>
            <pc:sldMk cId="1501404333" sldId="458"/>
            <ac:spMk id="4" creationId="{D1264F53-9C65-6748-AB3B-94A97F7D4778}"/>
          </ac:spMkLst>
        </pc:spChg>
        <pc:spChg chg="mod">
          <ac:chgData name="Loc Huynh" userId="80c0383e323bd6ea" providerId="LiveId" clId="{AC168C92-BC10-354B-9520-87CD58AC4BAC}" dt="2023-09-13T08:46:11.078" v="1399" actId="1076"/>
          <ac:spMkLst>
            <pc:docMk/>
            <pc:sldMk cId="1501404333" sldId="458"/>
            <ac:spMk id="7" creationId="{949ECEDE-4B0A-9348-999C-4E78FFBC6EF6}"/>
          </ac:spMkLst>
        </pc:spChg>
        <pc:spChg chg="mod ord">
          <ac:chgData name="Loc Huynh" userId="80c0383e323bd6ea" providerId="LiveId" clId="{AC168C92-BC10-354B-9520-87CD58AC4BAC}" dt="2023-09-13T08:47:46.529" v="1420" actId="20577"/>
          <ac:spMkLst>
            <pc:docMk/>
            <pc:sldMk cId="1501404333" sldId="458"/>
            <ac:spMk id="8" creationId="{E3DF5B96-99A2-FB47-81C4-3107811DF7AE}"/>
          </ac:spMkLst>
        </pc:spChg>
        <pc:picChg chg="del mod">
          <ac:chgData name="Loc Huynh" userId="80c0383e323bd6ea" providerId="LiveId" clId="{AC168C92-BC10-354B-9520-87CD58AC4BAC}" dt="2023-09-13T08:45:43.508" v="1393" actId="478"/>
          <ac:picMkLst>
            <pc:docMk/>
            <pc:sldMk cId="1501404333" sldId="458"/>
            <ac:picMk id="6" creationId="{29D0D622-488E-C642-A09E-71DA02869A4D}"/>
          </ac:picMkLst>
        </pc:picChg>
        <pc:picChg chg="add mod">
          <ac:chgData name="Loc Huynh" userId="80c0383e323bd6ea" providerId="LiveId" clId="{AC168C92-BC10-354B-9520-87CD58AC4BAC}" dt="2023-09-13T08:46:05.802" v="1398" actId="1076"/>
          <ac:picMkLst>
            <pc:docMk/>
            <pc:sldMk cId="1501404333" sldId="458"/>
            <ac:picMk id="9" creationId="{AC470B9E-0F76-74CF-9268-0484B48812F6}"/>
          </ac:picMkLst>
        </pc:picChg>
      </pc:sldChg>
      <pc:sldChg chg="modSp mod chgLayout">
        <pc:chgData name="Loc Huynh" userId="80c0383e323bd6ea" providerId="LiveId" clId="{AC168C92-BC10-354B-9520-87CD58AC4BAC}" dt="2023-09-13T08:48:49.013" v="1432" actId="1076"/>
        <pc:sldMkLst>
          <pc:docMk/>
          <pc:sldMk cId="760621709" sldId="459"/>
        </pc:sldMkLst>
        <pc:spChg chg="mod ord">
          <ac:chgData name="Loc Huynh" userId="80c0383e323bd6ea" providerId="LiveId" clId="{AC168C92-BC10-354B-9520-87CD58AC4BAC}" dt="2023-09-13T08:48:03.769" v="1421" actId="700"/>
          <ac:spMkLst>
            <pc:docMk/>
            <pc:sldMk cId="760621709" sldId="459"/>
            <ac:spMk id="2" creationId="{A084E511-2F0A-2E4E-93F8-16231F34AE9E}"/>
          </ac:spMkLst>
        </pc:spChg>
        <pc:spChg chg="mod ord">
          <ac:chgData name="Loc Huynh" userId="80c0383e323bd6ea" providerId="LiveId" clId="{AC168C92-BC10-354B-9520-87CD58AC4BAC}" dt="2023-09-13T08:48:29.657" v="1429" actId="207"/>
          <ac:spMkLst>
            <pc:docMk/>
            <pc:sldMk cId="760621709" sldId="459"/>
            <ac:spMk id="3" creationId="{0950CF22-330B-0B43-84E9-34FC1BB699DD}"/>
          </ac:spMkLst>
        </pc:spChg>
        <pc:spChg chg="mod ord">
          <ac:chgData name="Loc Huynh" userId="80c0383e323bd6ea" providerId="LiveId" clId="{AC168C92-BC10-354B-9520-87CD58AC4BAC}" dt="2023-09-13T08:48:03.769" v="1421" actId="700"/>
          <ac:spMkLst>
            <pc:docMk/>
            <pc:sldMk cId="760621709" sldId="459"/>
            <ac:spMk id="4" creationId="{FA36776C-7372-C543-B1F1-59A33C1CCC3E}"/>
          </ac:spMkLst>
        </pc:spChg>
        <pc:spChg chg="mod ord">
          <ac:chgData name="Loc Huynh" userId="80c0383e323bd6ea" providerId="LiveId" clId="{AC168C92-BC10-354B-9520-87CD58AC4BAC}" dt="2023-09-13T08:48:03.769" v="1421" actId="700"/>
          <ac:spMkLst>
            <pc:docMk/>
            <pc:sldMk cId="760621709" sldId="459"/>
            <ac:spMk id="5" creationId="{8FB8B591-4F21-5D45-BC47-8A591A8CC92D}"/>
          </ac:spMkLst>
        </pc:spChg>
        <pc:spChg chg="mod">
          <ac:chgData name="Loc Huynh" userId="80c0383e323bd6ea" providerId="LiveId" clId="{AC168C92-BC10-354B-9520-87CD58AC4BAC}" dt="2023-09-13T08:48:43.082" v="1431" actId="1076"/>
          <ac:spMkLst>
            <pc:docMk/>
            <pc:sldMk cId="760621709" sldId="459"/>
            <ac:spMk id="9" creationId="{304BAFA7-C1A0-3944-A53E-CE14ECA7C280}"/>
          </ac:spMkLst>
        </pc:spChg>
        <pc:spChg chg="mod">
          <ac:chgData name="Loc Huynh" userId="80c0383e323bd6ea" providerId="LiveId" clId="{AC168C92-BC10-354B-9520-87CD58AC4BAC}" dt="2023-09-13T08:48:49.013" v="1432" actId="1076"/>
          <ac:spMkLst>
            <pc:docMk/>
            <pc:sldMk cId="760621709" sldId="459"/>
            <ac:spMk id="10" creationId="{BB8506B6-DA92-0B45-A328-A42A3A2CB2C8}"/>
          </ac:spMkLst>
        </pc:spChg>
        <pc:picChg chg="mod">
          <ac:chgData name="Loc Huynh" userId="80c0383e323bd6ea" providerId="LiveId" clId="{AC168C92-BC10-354B-9520-87CD58AC4BAC}" dt="2023-09-13T08:48:39.775" v="1430" actId="1076"/>
          <ac:picMkLst>
            <pc:docMk/>
            <pc:sldMk cId="760621709" sldId="459"/>
            <ac:picMk id="6" creationId="{290E2C34-08F3-6C4E-9EED-73BEF890E5AF}"/>
          </ac:picMkLst>
        </pc:picChg>
      </pc:sldChg>
      <pc:sldChg chg="addSp modSp mod">
        <pc:chgData name="Loc Huynh" userId="80c0383e323bd6ea" providerId="LiveId" clId="{AC168C92-BC10-354B-9520-87CD58AC4BAC}" dt="2023-09-13T08:50:47.178" v="1441" actId="1076"/>
        <pc:sldMkLst>
          <pc:docMk/>
          <pc:sldMk cId="547033570" sldId="460"/>
        </pc:sldMkLst>
        <pc:spChg chg="mod">
          <ac:chgData name="Loc Huynh" userId="80c0383e323bd6ea" providerId="LiveId" clId="{AC168C92-BC10-354B-9520-87CD58AC4BAC}" dt="2023-09-13T08:50:36.821" v="1438" actId="207"/>
          <ac:spMkLst>
            <pc:docMk/>
            <pc:sldMk cId="547033570" sldId="460"/>
            <ac:spMk id="3" creationId="{0950CF22-330B-0B43-84E9-34FC1BB699DD}"/>
          </ac:spMkLst>
        </pc:spChg>
        <pc:spChg chg="mod">
          <ac:chgData name="Loc Huynh" userId="80c0383e323bd6ea" providerId="LiveId" clId="{AC168C92-BC10-354B-9520-87CD58AC4BAC}" dt="2023-09-13T08:50:42.139" v="1439" actId="1076"/>
          <ac:spMkLst>
            <pc:docMk/>
            <pc:sldMk cId="547033570" sldId="460"/>
            <ac:spMk id="9" creationId="{304BAFA7-C1A0-3944-A53E-CE14ECA7C280}"/>
          </ac:spMkLst>
        </pc:spChg>
        <pc:spChg chg="mod">
          <ac:chgData name="Loc Huynh" userId="80c0383e323bd6ea" providerId="LiveId" clId="{AC168C92-BC10-354B-9520-87CD58AC4BAC}" dt="2023-09-13T08:50:42.139" v="1439" actId="1076"/>
          <ac:spMkLst>
            <pc:docMk/>
            <pc:sldMk cId="547033570" sldId="460"/>
            <ac:spMk id="11" creationId="{3250AEF8-B1E7-114E-B928-DF10A88894CF}"/>
          </ac:spMkLst>
        </pc:spChg>
        <pc:grpChg chg="add mod">
          <ac:chgData name="Loc Huynh" userId="80c0383e323bd6ea" providerId="LiveId" clId="{AC168C92-BC10-354B-9520-87CD58AC4BAC}" dt="2023-09-13T08:50:47.178" v="1441" actId="1076"/>
          <ac:grpSpMkLst>
            <pc:docMk/>
            <pc:sldMk cId="547033570" sldId="460"/>
            <ac:grpSpMk id="6" creationId="{8DD8B799-4F23-82E5-644C-532D7E43E2EF}"/>
          </ac:grpSpMkLst>
        </pc:grpChg>
        <pc:picChg chg="mod">
          <ac:chgData name="Loc Huynh" userId="80c0383e323bd6ea" providerId="LiveId" clId="{AC168C92-BC10-354B-9520-87CD58AC4BAC}" dt="2023-09-13T08:50:42.139" v="1439" actId="1076"/>
          <ac:picMkLst>
            <pc:docMk/>
            <pc:sldMk cId="547033570" sldId="460"/>
            <ac:picMk id="8" creationId="{EC853C2C-1735-F545-BD1C-9A36ADF95E73}"/>
          </ac:picMkLst>
        </pc:picChg>
      </pc:sldChg>
      <pc:sldChg chg="addSp modSp mod">
        <pc:chgData name="Loc Huynh" userId="80c0383e323bd6ea" providerId="LiveId" clId="{AC168C92-BC10-354B-9520-87CD58AC4BAC}" dt="2023-09-13T08:51:43.775" v="1455" actId="207"/>
        <pc:sldMkLst>
          <pc:docMk/>
          <pc:sldMk cId="2304379650" sldId="461"/>
        </pc:sldMkLst>
        <pc:spChg chg="mod">
          <ac:chgData name="Loc Huynh" userId="80c0383e323bd6ea" providerId="LiveId" clId="{AC168C92-BC10-354B-9520-87CD58AC4BAC}" dt="2023-09-13T08:51:14.722" v="1447" actId="207"/>
          <ac:spMkLst>
            <pc:docMk/>
            <pc:sldMk cId="2304379650" sldId="461"/>
            <ac:spMk id="3" creationId="{0950CF22-330B-0B43-84E9-34FC1BB699DD}"/>
          </ac:spMkLst>
        </pc:spChg>
        <pc:spChg chg="mod">
          <ac:chgData name="Loc Huynh" userId="80c0383e323bd6ea" providerId="LiveId" clId="{AC168C92-BC10-354B-9520-87CD58AC4BAC}" dt="2023-09-13T08:51:43.775" v="1455" actId="207"/>
          <ac:spMkLst>
            <pc:docMk/>
            <pc:sldMk cId="2304379650" sldId="461"/>
            <ac:spMk id="12" creationId="{3E32F5BC-6FAA-2B44-97EC-4D7F7A86BB0D}"/>
          </ac:spMkLst>
        </pc:spChg>
        <pc:grpChg chg="add mod">
          <ac:chgData name="Loc Huynh" userId="80c0383e323bd6ea" providerId="LiveId" clId="{AC168C92-BC10-354B-9520-87CD58AC4BAC}" dt="2023-09-13T08:51:26.034" v="1451" actId="1076"/>
          <ac:grpSpMkLst>
            <pc:docMk/>
            <pc:sldMk cId="2304379650" sldId="461"/>
            <ac:grpSpMk id="6" creationId="{FDD7500C-6ADD-4CDD-2F56-BDF3910C38DD}"/>
          </ac:grpSpMkLst>
        </pc:grpChg>
        <pc:picChg chg="mod">
          <ac:chgData name="Loc Huynh" userId="80c0383e323bd6ea" providerId="LiveId" clId="{AC168C92-BC10-354B-9520-87CD58AC4BAC}" dt="2023-09-13T08:51:20.236" v="1449" actId="1076"/>
          <ac:picMkLst>
            <pc:docMk/>
            <pc:sldMk cId="2304379650" sldId="461"/>
            <ac:picMk id="13" creationId="{A34B308F-C0D7-8A45-BECA-0DC6687F4568}"/>
          </ac:picMkLst>
        </pc:picChg>
      </pc:sldChg>
      <pc:sldChg chg="modSp mod">
        <pc:chgData name="Loc Huynh" userId="80c0383e323bd6ea" providerId="LiveId" clId="{AC168C92-BC10-354B-9520-87CD58AC4BAC}" dt="2023-09-13T08:52:33.329" v="1463" actId="1076"/>
        <pc:sldMkLst>
          <pc:docMk/>
          <pc:sldMk cId="1909827065" sldId="462"/>
        </pc:sldMkLst>
        <pc:spChg chg="mod">
          <ac:chgData name="Loc Huynh" userId="80c0383e323bd6ea" providerId="LiveId" clId="{AC168C92-BC10-354B-9520-87CD58AC4BAC}" dt="2023-09-13T08:52:19.060" v="1462" actId="207"/>
          <ac:spMkLst>
            <pc:docMk/>
            <pc:sldMk cId="1909827065" sldId="462"/>
            <ac:spMk id="3" creationId="{0950CF22-330B-0B43-84E9-34FC1BB699DD}"/>
          </ac:spMkLst>
        </pc:spChg>
        <pc:grpChg chg="mod">
          <ac:chgData name="Loc Huynh" userId="80c0383e323bd6ea" providerId="LiveId" clId="{AC168C92-BC10-354B-9520-87CD58AC4BAC}" dt="2023-09-13T08:52:33.329" v="1463" actId="1076"/>
          <ac:grpSpMkLst>
            <pc:docMk/>
            <pc:sldMk cId="1909827065" sldId="462"/>
            <ac:grpSpMk id="13" creationId="{94B088CD-6409-1A43-8646-24753B0F28E4}"/>
          </ac:grpSpMkLst>
        </pc:grpChg>
      </pc:sldChg>
      <pc:sldChg chg="modSp mod">
        <pc:chgData name="Loc Huynh" userId="80c0383e323bd6ea" providerId="LiveId" clId="{AC168C92-BC10-354B-9520-87CD58AC4BAC}" dt="2023-09-13T08:54:24.217" v="1481" actId="13822"/>
        <pc:sldMkLst>
          <pc:docMk/>
          <pc:sldMk cId="1184405224" sldId="463"/>
        </pc:sldMkLst>
        <pc:spChg chg="mod">
          <ac:chgData name="Loc Huynh" userId="80c0383e323bd6ea" providerId="LiveId" clId="{AC168C92-BC10-354B-9520-87CD58AC4BAC}" dt="2023-09-13T08:52:50.247" v="1464" actId="207"/>
          <ac:spMkLst>
            <pc:docMk/>
            <pc:sldMk cId="1184405224" sldId="463"/>
            <ac:spMk id="3" creationId="{0950CF22-330B-0B43-84E9-34FC1BB699DD}"/>
          </ac:spMkLst>
        </pc:spChg>
        <pc:spChg chg="mod">
          <ac:chgData name="Loc Huynh" userId="80c0383e323bd6ea" providerId="LiveId" clId="{AC168C92-BC10-354B-9520-87CD58AC4BAC}" dt="2023-09-13T08:54:24.217" v="1481" actId="13822"/>
          <ac:spMkLst>
            <pc:docMk/>
            <pc:sldMk cId="1184405224" sldId="463"/>
            <ac:spMk id="8" creationId="{2AE32CA5-9373-1147-96C0-5EF392F34FE2}"/>
          </ac:spMkLst>
        </pc:spChg>
        <pc:spChg chg="mod">
          <ac:chgData name="Loc Huynh" userId="80c0383e323bd6ea" providerId="LiveId" clId="{AC168C92-BC10-354B-9520-87CD58AC4BAC}" dt="2023-09-13T08:53:02.917" v="1465" actId="1076"/>
          <ac:spMkLst>
            <pc:docMk/>
            <pc:sldMk cId="1184405224" sldId="463"/>
            <ac:spMk id="12" creationId="{DE609207-D227-DA4A-9548-B3EEAC57366E}"/>
          </ac:spMkLst>
        </pc:spChg>
        <pc:spChg chg="mod">
          <ac:chgData name="Loc Huynh" userId="80c0383e323bd6ea" providerId="LiveId" clId="{AC168C92-BC10-354B-9520-87CD58AC4BAC}" dt="2023-09-13T08:53:57.692" v="1476" actId="13822"/>
          <ac:spMkLst>
            <pc:docMk/>
            <pc:sldMk cId="1184405224" sldId="463"/>
            <ac:spMk id="14" creationId="{05E64506-CE7C-4F40-8ADA-50DEEC949A27}"/>
          </ac:spMkLst>
        </pc:spChg>
        <pc:spChg chg="mod">
          <ac:chgData name="Loc Huynh" userId="80c0383e323bd6ea" providerId="LiveId" clId="{AC168C92-BC10-354B-9520-87CD58AC4BAC}" dt="2023-09-13T08:54:02.539" v="1477" actId="13822"/>
          <ac:spMkLst>
            <pc:docMk/>
            <pc:sldMk cId="1184405224" sldId="463"/>
            <ac:spMk id="15" creationId="{316A5D72-96EB-6847-99EC-1349CA0CF6BD}"/>
          </ac:spMkLst>
        </pc:spChg>
        <pc:spChg chg="mod">
          <ac:chgData name="Loc Huynh" userId="80c0383e323bd6ea" providerId="LiveId" clId="{AC168C92-BC10-354B-9520-87CD58AC4BAC}" dt="2023-09-13T08:54:06.659" v="1478" actId="13822"/>
          <ac:spMkLst>
            <pc:docMk/>
            <pc:sldMk cId="1184405224" sldId="463"/>
            <ac:spMk id="16" creationId="{7DE4E753-3421-0443-80CC-B50FE334735A}"/>
          </ac:spMkLst>
        </pc:spChg>
        <pc:spChg chg="mod">
          <ac:chgData name="Loc Huynh" userId="80c0383e323bd6ea" providerId="LiveId" clId="{AC168C92-BC10-354B-9520-87CD58AC4BAC}" dt="2023-09-13T08:53:02.917" v="1465" actId="1076"/>
          <ac:spMkLst>
            <pc:docMk/>
            <pc:sldMk cId="1184405224" sldId="463"/>
            <ac:spMk id="17" creationId="{FF24A188-6BE2-1E45-996E-589A72E6CB0A}"/>
          </ac:spMkLst>
        </pc:spChg>
        <pc:spChg chg="mod">
          <ac:chgData name="Loc Huynh" userId="80c0383e323bd6ea" providerId="LiveId" clId="{AC168C92-BC10-354B-9520-87CD58AC4BAC}" dt="2023-09-13T08:54:20.001" v="1480" actId="13822"/>
          <ac:spMkLst>
            <pc:docMk/>
            <pc:sldMk cId="1184405224" sldId="463"/>
            <ac:spMk id="18" creationId="{CDBA0CB4-F81E-854A-A7DA-1B0F3B7FF6F6}"/>
          </ac:spMkLst>
        </pc:spChg>
        <pc:spChg chg="mod">
          <ac:chgData name="Loc Huynh" userId="80c0383e323bd6ea" providerId="LiveId" clId="{AC168C92-BC10-354B-9520-87CD58AC4BAC}" dt="2023-09-13T08:53:02.917" v="1465" actId="1076"/>
          <ac:spMkLst>
            <pc:docMk/>
            <pc:sldMk cId="1184405224" sldId="463"/>
            <ac:spMk id="19" creationId="{21B8A52E-71AD-694C-BA89-EA2F040E28E0}"/>
          </ac:spMkLst>
        </pc:spChg>
        <pc:spChg chg="mod">
          <ac:chgData name="Loc Huynh" userId="80c0383e323bd6ea" providerId="LiveId" clId="{AC168C92-BC10-354B-9520-87CD58AC4BAC}" dt="2023-09-13T08:54:11.281" v="1479" actId="13822"/>
          <ac:spMkLst>
            <pc:docMk/>
            <pc:sldMk cId="1184405224" sldId="463"/>
            <ac:spMk id="20" creationId="{E2D7722B-2D30-5D44-BFD1-2F06EB9175EF}"/>
          </ac:spMkLst>
        </pc:spChg>
        <pc:picChg chg="mod">
          <ac:chgData name="Loc Huynh" userId="80c0383e323bd6ea" providerId="LiveId" clId="{AC168C92-BC10-354B-9520-87CD58AC4BAC}" dt="2023-09-13T08:53:02.917" v="1465" actId="1076"/>
          <ac:picMkLst>
            <pc:docMk/>
            <pc:sldMk cId="1184405224" sldId="463"/>
            <ac:picMk id="10" creationId="{F7166931-847D-7B4E-802A-C45AE1593851}"/>
          </ac:picMkLst>
        </pc:picChg>
      </pc:sldChg>
      <pc:sldChg chg="modSp mod">
        <pc:chgData name="Loc Huynh" userId="80c0383e323bd6ea" providerId="LiveId" clId="{AC168C92-BC10-354B-9520-87CD58AC4BAC}" dt="2023-09-13T08:55:32.651" v="1490" actId="1076"/>
        <pc:sldMkLst>
          <pc:docMk/>
          <pc:sldMk cId="3184868754" sldId="464"/>
        </pc:sldMkLst>
        <pc:spChg chg="mod">
          <ac:chgData name="Loc Huynh" userId="80c0383e323bd6ea" providerId="LiveId" clId="{AC168C92-BC10-354B-9520-87CD58AC4BAC}" dt="2023-09-13T08:54:42.674" v="1482" actId="207"/>
          <ac:spMkLst>
            <pc:docMk/>
            <pc:sldMk cId="3184868754" sldId="464"/>
            <ac:spMk id="3" creationId="{0950CF22-330B-0B43-84E9-34FC1BB699DD}"/>
          </ac:spMkLst>
        </pc:spChg>
        <pc:spChg chg="mod">
          <ac:chgData name="Loc Huynh" userId="80c0383e323bd6ea" providerId="LiveId" clId="{AC168C92-BC10-354B-9520-87CD58AC4BAC}" dt="2023-09-13T08:55:32.651" v="1490" actId="1076"/>
          <ac:spMkLst>
            <pc:docMk/>
            <pc:sldMk cId="3184868754" sldId="464"/>
            <ac:spMk id="14" creationId="{05E64506-CE7C-4F40-8ADA-50DEEC949A27}"/>
          </ac:spMkLst>
        </pc:spChg>
        <pc:spChg chg="mod">
          <ac:chgData name="Loc Huynh" userId="80c0383e323bd6ea" providerId="LiveId" clId="{AC168C92-BC10-354B-9520-87CD58AC4BAC}" dt="2023-09-13T08:55:32.651" v="1490" actId="1076"/>
          <ac:spMkLst>
            <pc:docMk/>
            <pc:sldMk cId="3184868754" sldId="464"/>
            <ac:spMk id="19" creationId="{21B8A52E-71AD-694C-BA89-EA2F040E28E0}"/>
          </ac:spMkLst>
        </pc:spChg>
        <pc:spChg chg="mod">
          <ac:chgData name="Loc Huynh" userId="80c0383e323bd6ea" providerId="LiveId" clId="{AC168C92-BC10-354B-9520-87CD58AC4BAC}" dt="2023-09-13T08:54:52.614" v="1484" actId="13822"/>
          <ac:spMkLst>
            <pc:docMk/>
            <pc:sldMk cId="3184868754" sldId="464"/>
            <ac:spMk id="23" creationId="{2BDA47C2-9B49-3B4B-B8C0-CA3591EC9B27}"/>
          </ac:spMkLst>
        </pc:spChg>
        <pc:spChg chg="mod">
          <ac:chgData name="Loc Huynh" userId="80c0383e323bd6ea" providerId="LiveId" clId="{AC168C92-BC10-354B-9520-87CD58AC4BAC}" dt="2023-09-13T08:55:09.836" v="1487" actId="13822"/>
          <ac:spMkLst>
            <pc:docMk/>
            <pc:sldMk cId="3184868754" sldId="464"/>
            <ac:spMk id="25" creationId="{B9A8BC55-8BC1-BD49-9FAD-A5E22B4DA652}"/>
          </ac:spMkLst>
        </pc:spChg>
        <pc:spChg chg="mod">
          <ac:chgData name="Loc Huynh" userId="80c0383e323bd6ea" providerId="LiveId" clId="{AC168C92-BC10-354B-9520-87CD58AC4BAC}" dt="2023-09-13T08:54:58.184" v="1486" actId="13822"/>
          <ac:spMkLst>
            <pc:docMk/>
            <pc:sldMk cId="3184868754" sldId="464"/>
            <ac:spMk id="26" creationId="{51F34141-2D61-ED4A-B6AC-8C54B0120807}"/>
          </ac:spMkLst>
        </pc:spChg>
        <pc:spChg chg="mod">
          <ac:chgData name="Loc Huynh" userId="80c0383e323bd6ea" providerId="LiveId" clId="{AC168C92-BC10-354B-9520-87CD58AC4BAC}" dt="2023-09-13T08:55:32.651" v="1490" actId="1076"/>
          <ac:spMkLst>
            <pc:docMk/>
            <pc:sldMk cId="3184868754" sldId="464"/>
            <ac:spMk id="28" creationId="{E38FCA70-45EA-2C46-8C30-9518595A7372}"/>
          </ac:spMkLst>
        </pc:spChg>
        <pc:spChg chg="mod">
          <ac:chgData name="Loc Huynh" userId="80c0383e323bd6ea" providerId="LiveId" clId="{AC168C92-BC10-354B-9520-87CD58AC4BAC}" dt="2023-09-13T08:55:32.651" v="1490" actId="1076"/>
          <ac:spMkLst>
            <pc:docMk/>
            <pc:sldMk cId="3184868754" sldId="464"/>
            <ac:spMk id="29" creationId="{A0BB8A7B-9F62-E143-9A69-9A99811342FD}"/>
          </ac:spMkLst>
        </pc:spChg>
        <pc:grpChg chg="mod">
          <ac:chgData name="Loc Huynh" userId="80c0383e323bd6ea" providerId="LiveId" clId="{AC168C92-BC10-354B-9520-87CD58AC4BAC}" dt="2023-09-13T08:55:32.651" v="1490" actId="1076"/>
          <ac:grpSpMkLst>
            <pc:docMk/>
            <pc:sldMk cId="3184868754" sldId="464"/>
            <ac:grpSpMk id="27" creationId="{EB60E14B-3330-F84B-86B3-BDFAA5614B95}"/>
          </ac:grpSpMkLst>
        </pc:grpChg>
        <pc:grpChg chg="mod">
          <ac:chgData name="Loc Huynh" userId="80c0383e323bd6ea" providerId="LiveId" clId="{AC168C92-BC10-354B-9520-87CD58AC4BAC}" dt="2023-09-13T08:55:32.651" v="1490" actId="1076"/>
          <ac:grpSpMkLst>
            <pc:docMk/>
            <pc:sldMk cId="3184868754" sldId="464"/>
            <ac:grpSpMk id="30" creationId="{1278CF64-FB58-B643-B01B-08778C78FDB3}"/>
          </ac:grpSpMkLst>
        </pc:grpChg>
        <pc:picChg chg="mod">
          <ac:chgData name="Loc Huynh" userId="80c0383e323bd6ea" providerId="LiveId" clId="{AC168C92-BC10-354B-9520-87CD58AC4BAC}" dt="2023-09-13T08:55:32.651" v="1490" actId="1076"/>
          <ac:picMkLst>
            <pc:docMk/>
            <pc:sldMk cId="3184868754" sldId="464"/>
            <ac:picMk id="11" creationId="{8D065052-69F1-024A-8354-FF5C33C13519}"/>
          </ac:picMkLst>
        </pc:picChg>
        <pc:picChg chg="mod">
          <ac:chgData name="Loc Huynh" userId="80c0383e323bd6ea" providerId="LiveId" clId="{AC168C92-BC10-354B-9520-87CD58AC4BAC}" dt="2023-09-13T08:54:58.184" v="1486" actId="13822"/>
          <ac:picMkLst>
            <pc:docMk/>
            <pc:sldMk cId="3184868754" sldId="464"/>
            <ac:picMk id="24" creationId="{D2B35AB2-B98E-D84D-9197-DDA07D4D5427}"/>
          </ac:picMkLst>
        </pc:picChg>
      </pc:sldChg>
      <pc:sldChg chg="modSp mod">
        <pc:chgData name="Loc Huynh" userId="80c0383e323bd6ea" providerId="LiveId" clId="{AC168C92-BC10-354B-9520-87CD58AC4BAC}" dt="2023-09-13T08:55:57.855" v="1496" actId="13822"/>
        <pc:sldMkLst>
          <pc:docMk/>
          <pc:sldMk cId="1313697068" sldId="465"/>
        </pc:sldMkLst>
        <pc:spChg chg="mod">
          <ac:chgData name="Loc Huynh" userId="80c0383e323bd6ea" providerId="LiveId" clId="{AC168C92-BC10-354B-9520-87CD58AC4BAC}" dt="2023-09-13T08:55:38.635" v="1491" actId="207"/>
          <ac:spMkLst>
            <pc:docMk/>
            <pc:sldMk cId="1313697068" sldId="465"/>
            <ac:spMk id="3" creationId="{0950CF22-330B-0B43-84E9-34FC1BB699DD}"/>
          </ac:spMkLst>
        </pc:spChg>
        <pc:spChg chg="mod">
          <ac:chgData name="Loc Huynh" userId="80c0383e323bd6ea" providerId="LiveId" clId="{AC168C92-BC10-354B-9520-87CD58AC4BAC}" dt="2023-09-13T08:55:57.855" v="1496" actId="13822"/>
          <ac:spMkLst>
            <pc:docMk/>
            <pc:sldMk cId="1313697068" sldId="465"/>
            <ac:spMk id="7" creationId="{0497AB36-E993-FA4C-B142-94E013FF89AC}"/>
          </ac:spMkLst>
        </pc:spChg>
        <pc:picChg chg="mod">
          <ac:chgData name="Loc Huynh" userId="80c0383e323bd6ea" providerId="LiveId" clId="{AC168C92-BC10-354B-9520-87CD58AC4BAC}" dt="2023-09-13T08:55:57.085" v="1495" actId="1076"/>
          <ac:picMkLst>
            <pc:docMk/>
            <pc:sldMk cId="1313697068" sldId="465"/>
            <ac:picMk id="13" creationId="{8E3683F5-9B61-B949-B543-D752AB379267}"/>
          </ac:picMkLst>
        </pc:picChg>
      </pc:sldChg>
      <pc:sldChg chg="modSp mod">
        <pc:chgData name="Loc Huynh" userId="80c0383e323bd6ea" providerId="LiveId" clId="{AC168C92-BC10-354B-9520-87CD58AC4BAC}" dt="2023-09-13T11:13:59.381" v="1650" actId="14100"/>
        <pc:sldMkLst>
          <pc:docMk/>
          <pc:sldMk cId="344793592" sldId="467"/>
        </pc:sldMkLst>
        <pc:spChg chg="mod">
          <ac:chgData name="Loc Huynh" userId="80c0383e323bd6ea" providerId="LiveId" clId="{AC168C92-BC10-354B-9520-87CD58AC4BAC}" dt="2023-09-13T11:13:54.543" v="1648" actId="14100"/>
          <ac:spMkLst>
            <pc:docMk/>
            <pc:sldMk cId="344793592" sldId="467"/>
            <ac:spMk id="8" creationId="{30A0DD48-C3C5-4645-8EA2-E549C9F5E8E5}"/>
          </ac:spMkLst>
        </pc:spChg>
        <pc:spChg chg="mod">
          <ac:chgData name="Loc Huynh" userId="80c0383e323bd6ea" providerId="LiveId" clId="{AC168C92-BC10-354B-9520-87CD58AC4BAC}" dt="2023-09-13T11:13:56.580" v="1649" actId="14100"/>
          <ac:spMkLst>
            <pc:docMk/>
            <pc:sldMk cId="344793592" sldId="467"/>
            <ac:spMk id="10" creationId="{8476AE5B-406A-5648-869A-6C06211093B6}"/>
          </ac:spMkLst>
        </pc:spChg>
        <pc:spChg chg="mod">
          <ac:chgData name="Loc Huynh" userId="80c0383e323bd6ea" providerId="LiveId" clId="{AC168C92-BC10-354B-9520-87CD58AC4BAC}" dt="2023-09-13T11:13:59.381" v="1650" actId="14100"/>
          <ac:spMkLst>
            <pc:docMk/>
            <pc:sldMk cId="344793592" sldId="467"/>
            <ac:spMk id="12" creationId="{B0BD56CB-2A7F-CB4A-86B0-4842D8723840}"/>
          </ac:spMkLst>
        </pc:spChg>
      </pc:sldChg>
      <pc:sldChg chg="modSp mod">
        <pc:chgData name="Loc Huynh" userId="80c0383e323bd6ea" providerId="LiveId" clId="{AC168C92-BC10-354B-9520-87CD58AC4BAC}" dt="2023-09-13T11:05:26.214" v="1561" actId="14100"/>
        <pc:sldMkLst>
          <pc:docMk/>
          <pc:sldMk cId="1770153382" sldId="469"/>
        </pc:sldMkLst>
        <pc:spChg chg="mod">
          <ac:chgData name="Loc Huynh" userId="80c0383e323bd6ea" providerId="LiveId" clId="{AC168C92-BC10-354B-9520-87CD58AC4BAC}" dt="2023-09-13T11:05:09.114" v="1554" actId="1076"/>
          <ac:spMkLst>
            <pc:docMk/>
            <pc:sldMk cId="1770153382" sldId="469"/>
            <ac:spMk id="6" creationId="{65EBD7E5-1D57-9448-A846-3814DE95C179}"/>
          </ac:spMkLst>
        </pc:spChg>
        <pc:spChg chg="mod">
          <ac:chgData name="Loc Huynh" userId="80c0383e323bd6ea" providerId="LiveId" clId="{AC168C92-BC10-354B-9520-87CD58AC4BAC}" dt="2023-09-13T11:05:26.214" v="1561" actId="14100"/>
          <ac:spMkLst>
            <pc:docMk/>
            <pc:sldMk cId="1770153382" sldId="469"/>
            <ac:spMk id="8" creationId="{206F696C-76DA-AE48-9BFD-C93EE7A992DA}"/>
          </ac:spMkLst>
        </pc:spChg>
        <pc:spChg chg="mod">
          <ac:chgData name="Loc Huynh" userId="80c0383e323bd6ea" providerId="LiveId" clId="{AC168C92-BC10-354B-9520-87CD58AC4BAC}" dt="2023-09-13T11:05:21.094" v="1560" actId="14100"/>
          <ac:spMkLst>
            <pc:docMk/>
            <pc:sldMk cId="1770153382" sldId="469"/>
            <ac:spMk id="9" creationId="{D6D40A09-16CE-F44F-9F5C-AF6ABF4098B4}"/>
          </ac:spMkLst>
        </pc:spChg>
        <pc:spChg chg="mod">
          <ac:chgData name="Loc Huynh" userId="80c0383e323bd6ea" providerId="LiveId" clId="{AC168C92-BC10-354B-9520-87CD58AC4BAC}" dt="2023-09-13T11:05:15.819" v="1558" actId="1076"/>
          <ac:spMkLst>
            <pc:docMk/>
            <pc:sldMk cId="1770153382" sldId="469"/>
            <ac:spMk id="10" creationId="{E90D2676-5007-5D23-A929-1DD8F594A3C7}"/>
          </ac:spMkLst>
        </pc:spChg>
      </pc:sldChg>
      <pc:sldChg chg="modSp mod">
        <pc:chgData name="Loc Huynh" userId="80c0383e323bd6ea" providerId="LiveId" clId="{AC168C92-BC10-354B-9520-87CD58AC4BAC}" dt="2023-09-13T11:14:34.772" v="1652" actId="14100"/>
        <pc:sldMkLst>
          <pc:docMk/>
          <pc:sldMk cId="1997632837" sldId="471"/>
        </pc:sldMkLst>
        <pc:spChg chg="mod">
          <ac:chgData name="Loc Huynh" userId="80c0383e323bd6ea" providerId="LiveId" clId="{AC168C92-BC10-354B-9520-87CD58AC4BAC}" dt="2023-09-13T11:07:27.972" v="1577" actId="14100"/>
          <ac:spMkLst>
            <pc:docMk/>
            <pc:sldMk cId="1997632837" sldId="471"/>
            <ac:spMk id="13" creationId="{CF8E5AFE-5ADF-8549-AA19-5349EFFD0015}"/>
          </ac:spMkLst>
        </pc:spChg>
        <pc:spChg chg="mod">
          <ac:chgData name="Loc Huynh" userId="80c0383e323bd6ea" providerId="LiveId" clId="{AC168C92-BC10-354B-9520-87CD58AC4BAC}" dt="2023-09-13T11:14:34.772" v="1652" actId="14100"/>
          <ac:spMkLst>
            <pc:docMk/>
            <pc:sldMk cId="1997632837" sldId="471"/>
            <ac:spMk id="14" creationId="{D742A93A-92B6-3B44-8730-BB18DFD6ED20}"/>
          </ac:spMkLst>
        </pc:spChg>
      </pc:sldChg>
      <pc:sldChg chg="modSp mod">
        <pc:chgData name="Loc Huynh" userId="80c0383e323bd6ea" providerId="LiveId" clId="{AC168C92-BC10-354B-9520-87CD58AC4BAC}" dt="2023-09-13T11:07:33.957" v="1578" actId="14100"/>
        <pc:sldMkLst>
          <pc:docMk/>
          <pc:sldMk cId="3934483243" sldId="472"/>
        </pc:sldMkLst>
        <pc:spChg chg="mod">
          <ac:chgData name="Loc Huynh" userId="80c0383e323bd6ea" providerId="LiveId" clId="{AC168C92-BC10-354B-9520-87CD58AC4BAC}" dt="2023-09-13T11:07:33.957" v="1578" actId="14100"/>
          <ac:spMkLst>
            <pc:docMk/>
            <pc:sldMk cId="3934483243" sldId="472"/>
            <ac:spMk id="12" creationId="{155E4025-4728-6547-882F-86215B9201A1}"/>
          </ac:spMkLst>
        </pc:spChg>
      </pc:sldChg>
      <pc:sldChg chg="modSp mod">
        <pc:chgData name="Loc Huynh" userId="80c0383e323bd6ea" providerId="LiveId" clId="{AC168C92-BC10-354B-9520-87CD58AC4BAC}" dt="2023-09-13T11:07:40.278" v="1579" actId="14100"/>
        <pc:sldMkLst>
          <pc:docMk/>
          <pc:sldMk cId="3915191108" sldId="473"/>
        </pc:sldMkLst>
        <pc:spChg chg="mod">
          <ac:chgData name="Loc Huynh" userId="80c0383e323bd6ea" providerId="LiveId" clId="{AC168C92-BC10-354B-9520-87CD58AC4BAC}" dt="2023-09-13T11:07:40.278" v="1579" actId="14100"/>
          <ac:spMkLst>
            <pc:docMk/>
            <pc:sldMk cId="3915191108" sldId="473"/>
            <ac:spMk id="8" creationId="{E2746794-A5E6-5D4B-8F68-5C63EC43737F}"/>
          </ac:spMkLst>
        </pc:spChg>
      </pc:sldChg>
      <pc:sldChg chg="modSp mod">
        <pc:chgData name="Loc Huynh" userId="80c0383e323bd6ea" providerId="LiveId" clId="{AC168C92-BC10-354B-9520-87CD58AC4BAC}" dt="2023-09-13T11:10:56.128" v="1621" actId="14100"/>
        <pc:sldMkLst>
          <pc:docMk/>
          <pc:sldMk cId="1242105478" sldId="474"/>
        </pc:sldMkLst>
        <pc:spChg chg="mod">
          <ac:chgData name="Loc Huynh" userId="80c0383e323bd6ea" providerId="LiveId" clId="{AC168C92-BC10-354B-9520-87CD58AC4BAC}" dt="2023-09-13T11:10:56.128" v="1621" actId="14100"/>
          <ac:spMkLst>
            <pc:docMk/>
            <pc:sldMk cId="1242105478" sldId="474"/>
            <ac:spMk id="7" creationId="{03A9A49A-8760-FC48-8E1C-8A867E0DC982}"/>
          </ac:spMkLst>
        </pc:spChg>
        <pc:spChg chg="mod">
          <ac:chgData name="Loc Huynh" userId="80c0383e323bd6ea" providerId="LiveId" clId="{AC168C92-BC10-354B-9520-87CD58AC4BAC}" dt="2023-09-13T11:09:15.792" v="1595" actId="1076"/>
          <ac:spMkLst>
            <pc:docMk/>
            <pc:sldMk cId="1242105478" sldId="474"/>
            <ac:spMk id="8" creationId="{7ECF8F5C-E57B-FE46-8DCB-ECF3061275E0}"/>
          </ac:spMkLst>
        </pc:spChg>
        <pc:spChg chg="mod">
          <ac:chgData name="Loc Huynh" userId="80c0383e323bd6ea" providerId="LiveId" clId="{AC168C92-BC10-354B-9520-87CD58AC4BAC}" dt="2023-09-13T11:08:29.564" v="1585" actId="14100"/>
          <ac:spMkLst>
            <pc:docMk/>
            <pc:sldMk cId="1242105478" sldId="474"/>
            <ac:spMk id="9" creationId="{E0B2BC97-FE1C-E44D-8451-2DC42EA9E39D}"/>
          </ac:spMkLst>
        </pc:spChg>
        <pc:spChg chg="mod">
          <ac:chgData name="Loc Huynh" userId="80c0383e323bd6ea" providerId="LiveId" clId="{AC168C92-BC10-354B-9520-87CD58AC4BAC}" dt="2023-09-13T11:08:16.435" v="1583" actId="255"/>
          <ac:spMkLst>
            <pc:docMk/>
            <pc:sldMk cId="1242105478" sldId="474"/>
            <ac:spMk id="10" creationId="{535C6297-4E11-3147-8597-F20F75516A2D}"/>
          </ac:spMkLst>
        </pc:spChg>
        <pc:spChg chg="mod">
          <ac:chgData name="Loc Huynh" userId="80c0383e323bd6ea" providerId="LiveId" clId="{AC168C92-BC10-354B-9520-87CD58AC4BAC}" dt="2023-09-13T11:09:22.047" v="1596" actId="1076"/>
          <ac:spMkLst>
            <pc:docMk/>
            <pc:sldMk cId="1242105478" sldId="474"/>
            <ac:spMk id="11" creationId="{02D69FDF-1EC3-B84B-8956-E9CBCEEA9D1B}"/>
          </ac:spMkLst>
        </pc:spChg>
        <pc:spChg chg="mod">
          <ac:chgData name="Loc Huynh" userId="80c0383e323bd6ea" providerId="LiveId" clId="{AC168C92-BC10-354B-9520-87CD58AC4BAC}" dt="2023-09-13T11:08:46.484" v="1590" actId="14100"/>
          <ac:spMkLst>
            <pc:docMk/>
            <pc:sldMk cId="1242105478" sldId="474"/>
            <ac:spMk id="25" creationId="{38D813B1-F736-8348-8C90-D25DA3EB6E1C}"/>
          </ac:spMkLst>
        </pc:spChg>
        <pc:spChg chg="mod">
          <ac:chgData name="Loc Huynh" userId="80c0383e323bd6ea" providerId="LiveId" clId="{AC168C92-BC10-354B-9520-87CD58AC4BAC}" dt="2023-09-13T11:10:10.276" v="1613" actId="1076"/>
          <ac:spMkLst>
            <pc:docMk/>
            <pc:sldMk cId="1242105478" sldId="474"/>
            <ac:spMk id="32" creationId="{60C190B3-A31D-E347-BA0A-C1CDFA90B8A8}"/>
          </ac:spMkLst>
        </pc:spChg>
        <pc:spChg chg="mod">
          <ac:chgData name="Loc Huynh" userId="80c0383e323bd6ea" providerId="LiveId" clId="{AC168C92-BC10-354B-9520-87CD58AC4BAC}" dt="2023-09-13T11:10:41.371" v="1617" actId="1036"/>
          <ac:spMkLst>
            <pc:docMk/>
            <pc:sldMk cId="1242105478" sldId="474"/>
            <ac:spMk id="33" creationId="{F0246D17-B7C2-C843-975A-1C55D8A114DB}"/>
          </ac:spMkLst>
        </pc:spChg>
        <pc:spChg chg="mod">
          <ac:chgData name="Loc Huynh" userId="80c0383e323bd6ea" providerId="LiveId" clId="{AC168C92-BC10-354B-9520-87CD58AC4BAC}" dt="2023-09-13T11:08:37.868" v="1587" actId="1076"/>
          <ac:spMkLst>
            <pc:docMk/>
            <pc:sldMk cId="1242105478" sldId="474"/>
            <ac:spMk id="35" creationId="{AE3F959C-6613-DB42-8551-4C0812B9423A}"/>
          </ac:spMkLst>
        </pc:spChg>
        <pc:spChg chg="mod">
          <ac:chgData name="Loc Huynh" userId="80c0383e323bd6ea" providerId="LiveId" clId="{AC168C92-BC10-354B-9520-87CD58AC4BAC}" dt="2023-09-13T11:09:03.134" v="1593" actId="1076"/>
          <ac:spMkLst>
            <pc:docMk/>
            <pc:sldMk cId="1242105478" sldId="474"/>
            <ac:spMk id="36" creationId="{04D49AAE-16B9-BE40-9B2A-370697F0878E}"/>
          </ac:spMkLst>
        </pc:spChg>
        <pc:spChg chg="mod">
          <ac:chgData name="Loc Huynh" userId="80c0383e323bd6ea" providerId="LiveId" clId="{AC168C92-BC10-354B-9520-87CD58AC4BAC}" dt="2023-09-13T11:09:11.270" v="1594" actId="1076"/>
          <ac:spMkLst>
            <pc:docMk/>
            <pc:sldMk cId="1242105478" sldId="474"/>
            <ac:spMk id="37" creationId="{065A310A-0436-C54D-86DD-B03BC35D76E8}"/>
          </ac:spMkLst>
        </pc:spChg>
        <pc:cxnChg chg="mod">
          <ac:chgData name="Loc Huynh" userId="80c0383e323bd6ea" providerId="LiveId" clId="{AC168C92-BC10-354B-9520-87CD58AC4BAC}" dt="2023-09-13T11:09:37.335" v="1602" actId="14100"/>
          <ac:cxnSpMkLst>
            <pc:docMk/>
            <pc:sldMk cId="1242105478" sldId="474"/>
            <ac:cxnSpMk id="13" creationId="{B332532D-A722-4F44-8DFA-A16288457A7F}"/>
          </ac:cxnSpMkLst>
        </pc:cxnChg>
        <pc:cxnChg chg="mod">
          <ac:chgData name="Loc Huynh" userId="80c0383e323bd6ea" providerId="LiveId" clId="{AC168C92-BC10-354B-9520-87CD58AC4BAC}" dt="2023-09-13T11:09:24.273" v="1597" actId="14100"/>
          <ac:cxnSpMkLst>
            <pc:docMk/>
            <pc:sldMk cId="1242105478" sldId="474"/>
            <ac:cxnSpMk id="17" creationId="{242BACA7-6C63-F44C-8A20-22DDFBCADD9B}"/>
          </ac:cxnSpMkLst>
        </pc:cxnChg>
        <pc:cxnChg chg="mod">
          <ac:chgData name="Loc Huynh" userId="80c0383e323bd6ea" providerId="LiveId" clId="{AC168C92-BC10-354B-9520-87CD58AC4BAC}" dt="2023-09-13T11:09:45.615" v="1603" actId="1076"/>
          <ac:cxnSpMkLst>
            <pc:docMk/>
            <pc:sldMk cId="1242105478" sldId="474"/>
            <ac:cxnSpMk id="41" creationId="{7A09A6CE-BF84-1C4C-9839-4506C244CB87}"/>
          </ac:cxnSpMkLst>
        </pc:cxnChg>
        <pc:cxnChg chg="mod">
          <ac:chgData name="Loc Huynh" userId="80c0383e323bd6ea" providerId="LiveId" clId="{AC168C92-BC10-354B-9520-87CD58AC4BAC}" dt="2023-09-13T11:09:53.751" v="1609" actId="1037"/>
          <ac:cxnSpMkLst>
            <pc:docMk/>
            <pc:sldMk cId="1242105478" sldId="474"/>
            <ac:cxnSpMk id="44" creationId="{70869ADA-38FF-6C46-997B-01601BC3B53D}"/>
          </ac:cxnSpMkLst>
        </pc:cxnChg>
        <pc:cxnChg chg="mod">
          <ac:chgData name="Loc Huynh" userId="80c0383e323bd6ea" providerId="LiveId" clId="{AC168C92-BC10-354B-9520-87CD58AC4BAC}" dt="2023-09-13T11:10:01.037" v="1610" actId="14100"/>
          <ac:cxnSpMkLst>
            <pc:docMk/>
            <pc:sldMk cId="1242105478" sldId="474"/>
            <ac:cxnSpMk id="46" creationId="{5DEE573E-59E5-D746-B3FB-5DBB3B27E7A5}"/>
          </ac:cxnSpMkLst>
        </pc:cxnChg>
        <pc:cxnChg chg="mod">
          <ac:chgData name="Loc Huynh" userId="80c0383e323bd6ea" providerId="LiveId" clId="{AC168C92-BC10-354B-9520-87CD58AC4BAC}" dt="2023-09-13T11:10:29.466" v="1615" actId="14100"/>
          <ac:cxnSpMkLst>
            <pc:docMk/>
            <pc:sldMk cId="1242105478" sldId="474"/>
            <ac:cxnSpMk id="54" creationId="{2D62C39C-BDC4-4D4F-8DE4-081D41FC101B}"/>
          </ac:cxnSpMkLst>
        </pc:cxnChg>
        <pc:cxnChg chg="mod">
          <ac:chgData name="Loc Huynh" userId="80c0383e323bd6ea" providerId="LiveId" clId="{AC168C92-BC10-354B-9520-87CD58AC4BAC}" dt="2023-09-13T11:10:43.758" v="1618" actId="1036"/>
          <ac:cxnSpMkLst>
            <pc:docMk/>
            <pc:sldMk cId="1242105478" sldId="474"/>
            <ac:cxnSpMk id="56" creationId="{E77FD24A-F670-1E45-9B84-3F16607832CE}"/>
          </ac:cxnSpMkLst>
        </pc:cxnChg>
      </pc:sldChg>
      <pc:sldChg chg="modSp mod">
        <pc:chgData name="Loc Huynh" userId="80c0383e323bd6ea" providerId="LiveId" clId="{AC168C92-BC10-354B-9520-87CD58AC4BAC}" dt="2023-09-13T11:12:38.593" v="1642" actId="20577"/>
        <pc:sldMkLst>
          <pc:docMk/>
          <pc:sldMk cId="4292046202" sldId="475"/>
        </pc:sldMkLst>
        <pc:spChg chg="mod">
          <ac:chgData name="Loc Huynh" userId="80c0383e323bd6ea" providerId="LiveId" clId="{AC168C92-BC10-354B-9520-87CD58AC4BAC}" dt="2023-09-13T11:12:17.707" v="1636" actId="20577"/>
          <ac:spMkLst>
            <pc:docMk/>
            <pc:sldMk cId="4292046202" sldId="475"/>
            <ac:spMk id="2" creationId="{00000000-0000-0000-0000-000000000000}"/>
          </ac:spMkLst>
        </pc:spChg>
        <pc:spChg chg="mod">
          <ac:chgData name="Loc Huynh" userId="80c0383e323bd6ea" providerId="LiveId" clId="{AC168C92-BC10-354B-9520-87CD58AC4BAC}" dt="2023-09-13T11:12:38.593" v="1642" actId="20577"/>
          <ac:spMkLst>
            <pc:docMk/>
            <pc:sldMk cId="4292046202" sldId="475"/>
            <ac:spMk id="24" creationId="{1DC4C6ED-DBBE-F844-9C53-9AFA24C1A7D5}"/>
          </ac:spMkLst>
        </pc:spChg>
        <pc:spChg chg="mod">
          <ac:chgData name="Loc Huynh" userId="80c0383e323bd6ea" providerId="LiveId" clId="{AC168C92-BC10-354B-9520-87CD58AC4BAC}" dt="2023-09-13T11:11:59.342" v="1632" actId="1076"/>
          <ac:spMkLst>
            <pc:docMk/>
            <pc:sldMk cId="4292046202" sldId="475"/>
            <ac:spMk id="28" creationId="{EF351290-CAF1-E74A-9379-674E3DCCF7D5}"/>
          </ac:spMkLst>
        </pc:spChg>
        <pc:spChg chg="mod">
          <ac:chgData name="Loc Huynh" userId="80c0383e323bd6ea" providerId="LiveId" clId="{AC168C92-BC10-354B-9520-87CD58AC4BAC}" dt="2023-09-13T11:12:08.309" v="1633" actId="1076"/>
          <ac:spMkLst>
            <pc:docMk/>
            <pc:sldMk cId="4292046202" sldId="475"/>
            <ac:spMk id="29" creationId="{DD594DF2-FD31-B74F-B472-EAA7368B207F}"/>
          </ac:spMkLst>
        </pc:spChg>
        <pc:spChg chg="mod">
          <ac:chgData name="Loc Huynh" userId="80c0383e323bd6ea" providerId="LiveId" clId="{AC168C92-BC10-354B-9520-87CD58AC4BAC}" dt="2023-09-13T11:12:13.868" v="1634" actId="1076"/>
          <ac:spMkLst>
            <pc:docMk/>
            <pc:sldMk cId="4292046202" sldId="475"/>
            <ac:spMk id="30" creationId="{AD1DAF9A-BD96-F647-8725-FD19487DC555}"/>
          </ac:spMkLst>
        </pc:spChg>
        <pc:spChg chg="mod">
          <ac:chgData name="Loc Huynh" userId="80c0383e323bd6ea" providerId="LiveId" clId="{AC168C92-BC10-354B-9520-87CD58AC4BAC}" dt="2023-09-13T11:11:55.550" v="1631" actId="1076"/>
          <ac:spMkLst>
            <pc:docMk/>
            <pc:sldMk cId="4292046202" sldId="475"/>
            <ac:spMk id="34" creationId="{FB1A7FA0-DFE5-5C4C-8EBA-424C0CF84F49}"/>
          </ac:spMkLst>
        </pc:spChg>
        <pc:spChg chg="mod">
          <ac:chgData name="Loc Huynh" userId="80c0383e323bd6ea" providerId="LiveId" clId="{AC168C92-BC10-354B-9520-87CD58AC4BAC}" dt="2023-09-13T11:11:36.492" v="1630" actId="14100"/>
          <ac:spMkLst>
            <pc:docMk/>
            <pc:sldMk cId="4292046202" sldId="475"/>
            <ac:spMk id="40" creationId="{4911A666-E045-B542-9925-585481B87B25}"/>
          </ac:spMkLst>
        </pc:spChg>
        <pc:grpChg chg="mod">
          <ac:chgData name="Loc Huynh" userId="80c0383e323bd6ea" providerId="LiveId" clId="{AC168C92-BC10-354B-9520-87CD58AC4BAC}" dt="2023-09-13T11:11:24.614" v="1626" actId="14100"/>
          <ac:grpSpMkLst>
            <pc:docMk/>
            <pc:sldMk cId="4292046202" sldId="475"/>
            <ac:grpSpMk id="14" creationId="{8251591F-C8E3-6844-A07F-A81F38C94C12}"/>
          </ac:grpSpMkLst>
        </pc:grpChg>
      </pc:sldChg>
      <pc:sldChg chg="modSp mod">
        <pc:chgData name="Loc Huynh" userId="80c0383e323bd6ea" providerId="LiveId" clId="{AC168C92-BC10-354B-9520-87CD58AC4BAC}" dt="2023-09-13T11:13:28.936" v="1647" actId="1076"/>
        <pc:sldMkLst>
          <pc:docMk/>
          <pc:sldMk cId="1875871481" sldId="480"/>
        </pc:sldMkLst>
        <pc:spChg chg="mod">
          <ac:chgData name="Loc Huynh" userId="80c0383e323bd6ea" providerId="LiveId" clId="{AC168C92-BC10-354B-9520-87CD58AC4BAC}" dt="2023-09-13T11:13:26.722" v="1646" actId="14100"/>
          <ac:spMkLst>
            <pc:docMk/>
            <pc:sldMk cId="1875871481" sldId="480"/>
            <ac:spMk id="7" creationId="{162C9B1B-AD7F-8D4C-90CB-A0C646A54532}"/>
          </ac:spMkLst>
        </pc:spChg>
        <pc:spChg chg="mod">
          <ac:chgData name="Loc Huynh" userId="80c0383e323bd6ea" providerId="LiveId" clId="{AC168C92-BC10-354B-9520-87CD58AC4BAC}" dt="2023-09-13T11:13:28.936" v="1647" actId="1076"/>
          <ac:spMkLst>
            <pc:docMk/>
            <pc:sldMk cId="1875871481" sldId="480"/>
            <ac:spMk id="11" creationId="{7A5714F0-3F48-FB48-950A-8006C6974611}"/>
          </ac:spMkLst>
        </pc:spChg>
        <pc:spChg chg="mod">
          <ac:chgData name="Loc Huynh" userId="80c0383e323bd6ea" providerId="LiveId" clId="{AC168C92-BC10-354B-9520-87CD58AC4BAC}" dt="2023-09-13T11:13:24.349" v="1645" actId="14100"/>
          <ac:spMkLst>
            <pc:docMk/>
            <pc:sldMk cId="1875871481" sldId="480"/>
            <ac:spMk id="24" creationId="{03D1B279-DA61-5E4C-B4EE-0B2EA31B38A3}"/>
          </ac:spMkLst>
        </pc:spChg>
      </pc:sldChg>
      <pc:sldChg chg="addSp delSp modSp add mod ord">
        <pc:chgData name="Loc Huynh" userId="80c0383e323bd6ea" providerId="LiveId" clId="{AC168C92-BC10-354B-9520-87CD58AC4BAC}" dt="2023-09-13T08:36:38.893" v="1119" actId="20577"/>
        <pc:sldMkLst>
          <pc:docMk/>
          <pc:sldMk cId="2353403814" sldId="493"/>
        </pc:sldMkLst>
        <pc:spChg chg="mod">
          <ac:chgData name="Loc Huynh" userId="80c0383e323bd6ea" providerId="LiveId" clId="{AC168C92-BC10-354B-9520-87CD58AC4BAC}" dt="2023-09-13T08:36:38.893" v="1119" actId="20577"/>
          <ac:spMkLst>
            <pc:docMk/>
            <pc:sldMk cId="2353403814" sldId="493"/>
            <ac:spMk id="3" creationId="{2367EAE8-B0EA-5F48-8E8B-1FAEEDF05579}"/>
          </ac:spMkLst>
        </pc:spChg>
        <pc:spChg chg="del mod topLvl">
          <ac:chgData name="Loc Huynh" userId="80c0383e323bd6ea" providerId="LiveId" clId="{AC168C92-BC10-354B-9520-87CD58AC4BAC}" dt="2023-09-13T07:46:37.925" v="396" actId="478"/>
          <ac:spMkLst>
            <pc:docMk/>
            <pc:sldMk cId="2353403814" sldId="493"/>
            <ac:spMk id="8" creationId="{18B1401B-5055-911F-2600-AB4ED607CF42}"/>
          </ac:spMkLst>
        </pc:spChg>
        <pc:spChg chg="del">
          <ac:chgData name="Loc Huynh" userId="80c0383e323bd6ea" providerId="LiveId" clId="{AC168C92-BC10-354B-9520-87CD58AC4BAC}" dt="2023-09-13T07:43:03.802" v="390" actId="478"/>
          <ac:spMkLst>
            <pc:docMk/>
            <pc:sldMk cId="2353403814" sldId="493"/>
            <ac:spMk id="9" creationId="{840A3FFA-F31F-8E4E-8C11-7FD8F154C13E}"/>
          </ac:spMkLst>
        </pc:spChg>
        <pc:spChg chg="mod">
          <ac:chgData name="Loc Huynh" userId="80c0383e323bd6ea" providerId="LiveId" clId="{AC168C92-BC10-354B-9520-87CD58AC4BAC}" dt="2023-09-13T08:31:27.619" v="1066" actId="1076"/>
          <ac:spMkLst>
            <pc:docMk/>
            <pc:sldMk cId="2353403814" sldId="493"/>
            <ac:spMk id="11" creationId="{BC2E18B4-C663-F1EF-ACCD-E12E4C3680D5}"/>
          </ac:spMkLst>
        </pc:spChg>
        <pc:grpChg chg="add del mod">
          <ac:chgData name="Loc Huynh" userId="80c0383e323bd6ea" providerId="LiveId" clId="{AC168C92-BC10-354B-9520-87CD58AC4BAC}" dt="2023-09-13T07:46:37.925" v="396" actId="478"/>
          <ac:grpSpMkLst>
            <pc:docMk/>
            <pc:sldMk cId="2353403814" sldId="493"/>
            <ac:grpSpMk id="6" creationId="{B7674FBF-2CAA-6744-CF6D-FEC8C6CFB514}"/>
          </ac:grpSpMkLst>
        </pc:grpChg>
        <pc:grpChg chg="mod topLvl">
          <ac:chgData name="Loc Huynh" userId="80c0383e323bd6ea" providerId="LiveId" clId="{AC168C92-BC10-354B-9520-87CD58AC4BAC}" dt="2023-09-13T08:31:27.619" v="1066" actId="1076"/>
          <ac:grpSpMkLst>
            <pc:docMk/>
            <pc:sldMk cId="2353403814" sldId="493"/>
            <ac:grpSpMk id="7" creationId="{FB6E7379-F1BF-0A43-FB34-19030085C70D}"/>
          </ac:grpSpMkLst>
        </pc:grpChg>
        <pc:picChg chg="mod">
          <ac:chgData name="Loc Huynh" userId="80c0383e323bd6ea" providerId="LiveId" clId="{AC168C92-BC10-354B-9520-87CD58AC4BAC}" dt="2023-09-13T08:31:27.619" v="1066" actId="1076"/>
          <ac:picMkLst>
            <pc:docMk/>
            <pc:sldMk cId="2353403814" sldId="493"/>
            <ac:picMk id="10" creationId="{B188738F-5A9C-5BDE-238B-8F21346E5803}"/>
          </ac:picMkLst>
        </pc:picChg>
        <pc:picChg chg="del">
          <ac:chgData name="Loc Huynh" userId="80c0383e323bd6ea" providerId="LiveId" clId="{AC168C92-BC10-354B-9520-87CD58AC4BAC}" dt="2023-09-13T07:43:01.397" v="388" actId="478"/>
          <ac:picMkLst>
            <pc:docMk/>
            <pc:sldMk cId="2353403814" sldId="493"/>
            <ac:picMk id="2052" creationId="{44657C20-871D-8447-BED3-972142C9EC42}"/>
          </ac:picMkLst>
        </pc:picChg>
        <pc:picChg chg="del">
          <ac:chgData name="Loc Huynh" userId="80c0383e323bd6ea" providerId="LiveId" clId="{AC168C92-BC10-354B-9520-87CD58AC4BAC}" dt="2023-09-13T07:43:03.012" v="389" actId="478"/>
          <ac:picMkLst>
            <pc:docMk/>
            <pc:sldMk cId="2353403814" sldId="493"/>
            <ac:picMk id="2054" creationId="{FA47C0FF-84DC-4A4E-A954-74EBB20B6326}"/>
          </ac:picMkLst>
        </pc:picChg>
      </pc:sldChg>
      <pc:sldChg chg="addSp delSp modSp add mod modNotesTx">
        <pc:chgData name="Loc Huynh" userId="80c0383e323bd6ea" providerId="LiveId" clId="{AC168C92-BC10-354B-9520-87CD58AC4BAC}" dt="2023-09-13T08:38:54.198" v="1230" actId="1076"/>
        <pc:sldMkLst>
          <pc:docMk/>
          <pc:sldMk cId="1075784339" sldId="494"/>
        </pc:sldMkLst>
        <pc:spChg chg="mod">
          <ac:chgData name="Loc Huynh" userId="80c0383e323bd6ea" providerId="LiveId" clId="{AC168C92-BC10-354B-9520-87CD58AC4BAC}" dt="2023-09-13T08:38:27.877" v="1226" actId="207"/>
          <ac:spMkLst>
            <pc:docMk/>
            <pc:sldMk cId="1075784339" sldId="494"/>
            <ac:spMk id="3" creationId="{176A9FE1-2294-4F44-B43C-EB2898277BF1}"/>
          </ac:spMkLst>
        </pc:spChg>
        <pc:spChg chg="del">
          <ac:chgData name="Loc Huynh" userId="80c0383e323bd6ea" providerId="LiveId" clId="{AC168C92-BC10-354B-9520-87CD58AC4BAC}" dt="2023-09-13T08:35:58.080" v="1075" actId="478"/>
          <ac:spMkLst>
            <pc:docMk/>
            <pc:sldMk cId="1075784339" sldId="494"/>
            <ac:spMk id="6" creationId="{EBC161D7-1BE9-AC42-BDB8-843AFEA7F5AC}"/>
          </ac:spMkLst>
        </pc:spChg>
        <pc:spChg chg="del topLvl">
          <ac:chgData name="Loc Huynh" userId="80c0383e323bd6ea" providerId="LiveId" clId="{AC168C92-BC10-354B-9520-87CD58AC4BAC}" dt="2023-09-13T08:35:56.495" v="1074" actId="478"/>
          <ac:spMkLst>
            <pc:docMk/>
            <pc:sldMk cId="1075784339" sldId="494"/>
            <ac:spMk id="7" creationId="{9D65668A-A5C9-454A-9FF1-1F3C583F0163}"/>
          </ac:spMkLst>
        </pc:spChg>
        <pc:spChg chg="add mod">
          <ac:chgData name="Loc Huynh" userId="80c0383e323bd6ea" providerId="LiveId" clId="{AC168C92-BC10-354B-9520-87CD58AC4BAC}" dt="2023-09-13T08:35:53.101" v="1073" actId="1076"/>
          <ac:spMkLst>
            <pc:docMk/>
            <pc:sldMk cId="1075784339" sldId="494"/>
            <ac:spMk id="11" creationId="{32B495B4-AFE4-A824-6A55-FFD4F92BEA27}"/>
          </ac:spMkLst>
        </pc:spChg>
        <pc:grpChg chg="topLvl">
          <ac:chgData name="Loc Huynh" userId="80c0383e323bd6ea" providerId="LiveId" clId="{AC168C92-BC10-354B-9520-87CD58AC4BAC}" dt="2023-09-13T08:35:56.495" v="1074" actId="478"/>
          <ac:grpSpMkLst>
            <pc:docMk/>
            <pc:sldMk cId="1075784339" sldId="494"/>
            <ac:grpSpMk id="9" creationId="{56E127BF-C41B-0D42-AFC9-0B85C2EBFD28}"/>
          </ac:grpSpMkLst>
        </pc:grpChg>
        <pc:grpChg chg="del">
          <ac:chgData name="Loc Huynh" userId="80c0383e323bd6ea" providerId="LiveId" clId="{AC168C92-BC10-354B-9520-87CD58AC4BAC}" dt="2023-09-13T08:35:56.495" v="1074" actId="478"/>
          <ac:grpSpMkLst>
            <pc:docMk/>
            <pc:sldMk cId="1075784339" sldId="494"/>
            <ac:grpSpMk id="10" creationId="{A4EEE53E-6680-0D49-8F3B-8637E8F36575}"/>
          </ac:grpSpMkLst>
        </pc:grpChg>
        <pc:picChg chg="add mod">
          <ac:chgData name="Loc Huynh" userId="80c0383e323bd6ea" providerId="LiveId" clId="{AC168C92-BC10-354B-9520-87CD58AC4BAC}" dt="2023-09-13T08:38:54.198" v="1230" actId="1076"/>
          <ac:picMkLst>
            <pc:docMk/>
            <pc:sldMk cId="1075784339" sldId="494"/>
            <ac:picMk id="12" creationId="{A9A46A98-DA63-387D-B328-1DA8E3C5408C}"/>
          </ac:picMkLst>
        </pc:picChg>
      </pc:sldChg>
      <pc:sldChg chg="addSp delSp modSp add del mod chgLayout">
        <pc:chgData name="Loc Huynh" userId="80c0383e323bd6ea" providerId="LiveId" clId="{AC168C92-BC10-354B-9520-87CD58AC4BAC}" dt="2023-09-13T08:35:26.429" v="1070" actId="2696"/>
        <pc:sldMkLst>
          <pc:docMk/>
          <pc:sldMk cId="3492196897" sldId="494"/>
        </pc:sldMkLst>
        <pc:spChg chg="mod ord">
          <ac:chgData name="Loc Huynh" userId="80c0383e323bd6ea" providerId="LiveId" clId="{AC168C92-BC10-354B-9520-87CD58AC4BAC}" dt="2023-09-13T07:36:38.480" v="292" actId="700"/>
          <ac:spMkLst>
            <pc:docMk/>
            <pc:sldMk cId="3492196897" sldId="494"/>
            <ac:spMk id="2" creationId="{77B9269B-79C8-1341-B6DB-813F3CC2A24B}"/>
          </ac:spMkLst>
        </pc:spChg>
        <pc:spChg chg="mod ord">
          <ac:chgData name="Loc Huynh" userId="80c0383e323bd6ea" providerId="LiveId" clId="{AC168C92-BC10-354B-9520-87CD58AC4BAC}" dt="2023-09-13T07:36:38.480" v="292" actId="700"/>
          <ac:spMkLst>
            <pc:docMk/>
            <pc:sldMk cId="3492196897" sldId="494"/>
            <ac:spMk id="4" creationId="{7DEC8261-703F-AC42-8F39-91BBEA1E582C}"/>
          </ac:spMkLst>
        </pc:spChg>
        <pc:spChg chg="mod ord">
          <ac:chgData name="Loc Huynh" userId="80c0383e323bd6ea" providerId="LiveId" clId="{AC168C92-BC10-354B-9520-87CD58AC4BAC}" dt="2023-09-13T07:36:38.480" v="292" actId="700"/>
          <ac:spMkLst>
            <pc:docMk/>
            <pc:sldMk cId="3492196897" sldId="494"/>
            <ac:spMk id="5" creationId="{2F417248-1216-FA4A-9457-008CBF269BA2}"/>
          </ac:spMkLst>
        </pc:spChg>
        <pc:spChg chg="add del mod">
          <ac:chgData name="Loc Huynh" userId="80c0383e323bd6ea" providerId="LiveId" clId="{AC168C92-BC10-354B-9520-87CD58AC4BAC}" dt="2023-09-13T07:34:44.174" v="282" actId="478"/>
          <ac:spMkLst>
            <pc:docMk/>
            <pc:sldMk cId="3492196897" sldId="494"/>
            <ac:spMk id="8" creationId="{64F778E1-BF60-CAD1-C859-C87424E45A1A}"/>
          </ac:spMkLst>
        </pc:spChg>
        <pc:spChg chg="add del mod">
          <ac:chgData name="Loc Huynh" userId="80c0383e323bd6ea" providerId="LiveId" clId="{AC168C92-BC10-354B-9520-87CD58AC4BAC}" dt="2023-09-13T07:36:05.415" v="291" actId="478"/>
          <ac:spMkLst>
            <pc:docMk/>
            <pc:sldMk cId="3492196897" sldId="494"/>
            <ac:spMk id="9" creationId="{36260321-AC6E-788B-A5FB-F6572C0EDF85}"/>
          </ac:spMkLst>
        </pc:spChg>
        <pc:spChg chg="add del mod ord">
          <ac:chgData name="Loc Huynh" userId="80c0383e323bd6ea" providerId="LiveId" clId="{AC168C92-BC10-354B-9520-87CD58AC4BAC}" dt="2023-09-13T07:36:50.911" v="293" actId="931"/>
          <ac:spMkLst>
            <pc:docMk/>
            <pc:sldMk cId="3492196897" sldId="494"/>
            <ac:spMk id="11" creationId="{15AB4FD3-2CF3-C71B-284F-E7FFF57EB155}"/>
          </ac:spMkLst>
        </pc:spChg>
        <pc:spChg chg="mod">
          <ac:chgData name="Loc Huynh" userId="80c0383e323bd6ea" providerId="LiveId" clId="{AC168C92-BC10-354B-9520-87CD58AC4BAC}" dt="2023-09-13T07:37:13.511" v="295" actId="1076"/>
          <ac:spMkLst>
            <pc:docMk/>
            <pc:sldMk cId="3492196897" sldId="494"/>
            <ac:spMk id="13" creationId="{87097C54-B524-8787-FDB6-7E3F9915F6A0}"/>
          </ac:spMkLst>
        </pc:spChg>
        <pc:picChg chg="add del mod">
          <ac:chgData name="Loc Huynh" userId="80c0383e323bd6ea" providerId="LiveId" clId="{AC168C92-BC10-354B-9520-87CD58AC4BAC}" dt="2023-09-13T07:35:57.717" v="288" actId="478"/>
          <ac:picMkLst>
            <pc:docMk/>
            <pc:sldMk cId="3492196897" sldId="494"/>
            <ac:picMk id="6" creationId="{5E443622-575B-660C-945A-66B90004527E}"/>
          </ac:picMkLst>
        </pc:picChg>
        <pc:picChg chg="del">
          <ac:chgData name="Loc Huynh" userId="80c0383e323bd6ea" providerId="LiveId" clId="{AC168C92-BC10-354B-9520-87CD58AC4BAC}" dt="2023-09-13T07:34:32.083" v="280" actId="478"/>
          <ac:picMkLst>
            <pc:docMk/>
            <pc:sldMk cId="3492196897" sldId="494"/>
            <ac:picMk id="10" creationId="{609188E1-629E-12C7-89E8-A6BDBA659F3C}"/>
          </ac:picMkLst>
        </pc:picChg>
        <pc:picChg chg="del">
          <ac:chgData name="Loc Huynh" userId="80c0383e323bd6ea" providerId="LiveId" clId="{AC168C92-BC10-354B-9520-87CD58AC4BAC}" dt="2023-09-13T07:34:45.517" v="283" actId="478"/>
          <ac:picMkLst>
            <pc:docMk/>
            <pc:sldMk cId="3492196897" sldId="494"/>
            <ac:picMk id="12" creationId="{19FD5092-F839-2AF7-ACED-1EC90FEE6765}"/>
          </ac:picMkLst>
        </pc:picChg>
        <pc:picChg chg="add mod">
          <ac:chgData name="Loc Huynh" userId="80c0383e323bd6ea" providerId="LiveId" clId="{AC168C92-BC10-354B-9520-87CD58AC4BAC}" dt="2023-09-13T07:36:50.911" v="293" actId="931"/>
          <ac:picMkLst>
            <pc:docMk/>
            <pc:sldMk cId="3492196897" sldId="494"/>
            <ac:picMk id="15" creationId="{BCF34F2E-E0BA-B778-EBDD-2B9B7EE49F84}"/>
          </ac:picMkLst>
        </pc:picChg>
      </pc:sldChg>
      <pc:sldChg chg="modSp mod">
        <pc:chgData name="Loc Huynh" userId="80c0383e323bd6ea" providerId="LiveId" clId="{AC168C92-BC10-354B-9520-87CD58AC4BAC}" dt="2023-09-13T11:05:52.317" v="1566" actId="14100"/>
        <pc:sldMkLst>
          <pc:docMk/>
          <pc:sldMk cId="3887065777" sldId="495"/>
        </pc:sldMkLst>
        <pc:spChg chg="mod">
          <ac:chgData name="Loc Huynh" userId="80c0383e323bd6ea" providerId="LiveId" clId="{AC168C92-BC10-354B-9520-87CD58AC4BAC}" dt="2023-09-13T11:05:52.317" v="1566" actId="14100"/>
          <ac:spMkLst>
            <pc:docMk/>
            <pc:sldMk cId="3887065777" sldId="495"/>
            <ac:spMk id="3" creationId="{FB20DB8C-1C89-CCD3-C728-ED46C18517F2}"/>
          </ac:spMkLst>
        </pc:spChg>
      </pc:sldChg>
      <pc:sldChg chg="modSp mod">
        <pc:chgData name="Loc Huynh" userId="80c0383e323bd6ea" providerId="LiveId" clId="{AC168C92-BC10-354B-9520-87CD58AC4BAC}" dt="2023-09-13T11:04:20.063" v="1549" actId="14100"/>
        <pc:sldMkLst>
          <pc:docMk/>
          <pc:sldMk cId="1922161333" sldId="496"/>
        </pc:sldMkLst>
        <pc:spChg chg="mod">
          <ac:chgData name="Loc Huynh" userId="80c0383e323bd6ea" providerId="LiveId" clId="{AC168C92-BC10-354B-9520-87CD58AC4BAC}" dt="2023-09-13T11:04:20.063" v="1549" actId="14100"/>
          <ac:spMkLst>
            <pc:docMk/>
            <pc:sldMk cId="1922161333" sldId="496"/>
            <ac:spMk id="7" creationId="{F15FABF9-88B9-112D-C1A1-EFD343147104}"/>
          </ac:spMkLst>
        </pc:spChg>
      </pc:sldChg>
      <pc:sldChg chg="modSp mod">
        <pc:chgData name="Loc Huynh" userId="80c0383e323bd6ea" providerId="LiveId" clId="{AC168C92-BC10-354B-9520-87CD58AC4BAC}" dt="2023-09-13T11:06:07.640" v="1568" actId="14100"/>
        <pc:sldMkLst>
          <pc:docMk/>
          <pc:sldMk cId="1152783581" sldId="497"/>
        </pc:sldMkLst>
        <pc:spChg chg="mod">
          <ac:chgData name="Loc Huynh" userId="80c0383e323bd6ea" providerId="LiveId" clId="{AC168C92-BC10-354B-9520-87CD58AC4BAC}" dt="2023-09-13T11:06:07.640" v="1568" actId="14100"/>
          <ac:spMkLst>
            <pc:docMk/>
            <pc:sldMk cId="1152783581" sldId="497"/>
            <ac:spMk id="3" creationId="{1026FBB4-1B9B-BA3F-B3B1-AFC2991BD373}"/>
          </ac:spMkLst>
        </pc:spChg>
      </pc:sldChg>
      <pc:sldChg chg="modSp mod">
        <pc:chgData name="Loc Huynh" userId="80c0383e323bd6ea" providerId="LiveId" clId="{AC168C92-BC10-354B-9520-87CD58AC4BAC}" dt="2023-09-13T11:04:31.944" v="1552" actId="1076"/>
        <pc:sldMkLst>
          <pc:docMk/>
          <pc:sldMk cId="2317161822" sldId="498"/>
        </pc:sldMkLst>
        <pc:spChg chg="mod">
          <ac:chgData name="Loc Huynh" userId="80c0383e323bd6ea" providerId="LiveId" clId="{AC168C92-BC10-354B-9520-87CD58AC4BAC}" dt="2023-09-13T11:04:31.944" v="1552" actId="1076"/>
          <ac:spMkLst>
            <pc:docMk/>
            <pc:sldMk cId="2317161822" sldId="498"/>
            <ac:spMk id="7" creationId="{A8D4045D-E969-D462-3D06-825F50FADA02}"/>
          </ac:spMkLst>
        </pc:spChg>
      </pc:sldChg>
      <pc:sldMasterChg chg="delSldLayout modSldLayout">
        <pc:chgData name="Loc Huynh" userId="80c0383e323bd6ea" providerId="LiveId" clId="{AC168C92-BC10-354B-9520-87CD58AC4BAC}" dt="2023-09-13T07:48:44.962" v="426" actId="2696"/>
        <pc:sldMasterMkLst>
          <pc:docMk/>
          <pc:sldMasterMk cId="3606943067" sldId="2147483660"/>
        </pc:sldMasterMkLst>
        <pc:sldLayoutChg chg="modSp mod">
          <pc:chgData name="Loc Huynh" userId="80c0383e323bd6ea" providerId="LiveId" clId="{AC168C92-BC10-354B-9520-87CD58AC4BAC}" dt="2023-09-13T07:12:01.765" v="147" actId="255"/>
          <pc:sldLayoutMkLst>
            <pc:docMk/>
            <pc:sldMasterMk cId="3606943067" sldId="2147483660"/>
            <pc:sldLayoutMk cId="2558408553" sldId="2147483665"/>
          </pc:sldLayoutMkLst>
          <pc:spChg chg="mod">
            <ac:chgData name="Loc Huynh" userId="80c0383e323bd6ea" providerId="LiveId" clId="{AC168C92-BC10-354B-9520-87CD58AC4BAC}" dt="2023-09-13T07:11:54.590" v="146" actId="255"/>
            <ac:spMkLst>
              <pc:docMk/>
              <pc:sldMasterMk cId="3606943067" sldId="2147483660"/>
              <pc:sldLayoutMk cId="2558408553" sldId="2147483665"/>
              <ac:spMk id="3" creationId="{00000000-0000-0000-0000-000000000000}"/>
            </ac:spMkLst>
          </pc:spChg>
          <pc:spChg chg="mod">
            <ac:chgData name="Loc Huynh" userId="80c0383e323bd6ea" providerId="LiveId" clId="{AC168C92-BC10-354B-9520-87CD58AC4BAC}" dt="2023-09-13T07:11:35.269" v="141" actId="1035"/>
            <ac:spMkLst>
              <pc:docMk/>
              <pc:sldMasterMk cId="3606943067" sldId="2147483660"/>
              <pc:sldLayoutMk cId="2558408553" sldId="2147483665"/>
              <ac:spMk id="4" creationId="{00000000-0000-0000-0000-000000000000}"/>
            </ac:spMkLst>
          </pc:spChg>
          <pc:spChg chg="mod">
            <ac:chgData name="Loc Huynh" userId="80c0383e323bd6ea" providerId="LiveId" clId="{AC168C92-BC10-354B-9520-87CD58AC4BAC}" dt="2023-09-13T07:12:01.765" v="147" actId="255"/>
            <ac:spMkLst>
              <pc:docMk/>
              <pc:sldMasterMk cId="3606943067" sldId="2147483660"/>
              <pc:sldLayoutMk cId="2558408553" sldId="2147483665"/>
              <ac:spMk id="5" creationId="{00000000-0000-0000-0000-000000000000}"/>
            </ac:spMkLst>
          </pc:spChg>
          <pc:spChg chg="mod">
            <ac:chgData name="Loc Huynh" userId="80c0383e323bd6ea" providerId="LiveId" clId="{AC168C92-BC10-354B-9520-87CD58AC4BAC}" dt="2023-09-13T07:11:35.269" v="141" actId="1035"/>
            <ac:spMkLst>
              <pc:docMk/>
              <pc:sldMasterMk cId="3606943067" sldId="2147483660"/>
              <pc:sldLayoutMk cId="2558408553" sldId="2147483665"/>
              <ac:spMk id="6" creationId="{00000000-0000-0000-0000-000000000000}"/>
            </ac:spMkLst>
          </pc:spChg>
        </pc:sldLayoutChg>
        <pc:sldLayoutChg chg="del">
          <pc:chgData name="Loc Huynh" userId="80c0383e323bd6ea" providerId="LiveId" clId="{AC168C92-BC10-354B-9520-87CD58AC4BAC}" dt="2023-09-13T07:48:44.962" v="426" actId="2696"/>
          <pc:sldLayoutMkLst>
            <pc:docMk/>
            <pc:sldMasterMk cId="3606943067" sldId="2147483660"/>
            <pc:sldLayoutMk cId="1213842730" sldId="2147483668"/>
          </pc:sldLayoutMkLst>
        </pc:sldLayoutChg>
      </pc:sldMasterChg>
    </pc:docChg>
  </pc:docChgLst>
  <pc:docChgLst>
    <pc:chgData name="Loc Huynh" userId="80c0383e323bd6ea" providerId="LiveId" clId="{FFC07FDF-56AE-4948-ACC0-E3255C161FA8}"/>
    <pc:docChg chg="custSel addSld delSld modSld">
      <pc:chgData name="Loc Huynh" userId="80c0383e323bd6ea" providerId="LiveId" clId="{FFC07FDF-56AE-4948-ACC0-E3255C161FA8}" dt="2023-09-12T00:52:16.823" v="422" actId="20577"/>
      <pc:docMkLst>
        <pc:docMk/>
      </pc:docMkLst>
      <pc:sldChg chg="add del">
        <pc:chgData name="Loc Huynh" userId="80c0383e323bd6ea" providerId="LiveId" clId="{FFC07FDF-56AE-4948-ACC0-E3255C161FA8}" dt="2023-09-12T00:35:38.874" v="113" actId="2696"/>
        <pc:sldMkLst>
          <pc:docMk/>
          <pc:sldMk cId="0" sldId="292"/>
        </pc:sldMkLst>
      </pc:sldChg>
      <pc:sldChg chg="modSp add del mod">
        <pc:chgData name="Loc Huynh" userId="80c0383e323bd6ea" providerId="LiveId" clId="{FFC07FDF-56AE-4948-ACC0-E3255C161FA8}" dt="2023-09-12T00:36:46.528" v="119" actId="2696"/>
        <pc:sldMkLst>
          <pc:docMk/>
          <pc:sldMk cId="1841662302" sldId="300"/>
        </pc:sldMkLst>
        <pc:spChg chg="mod">
          <ac:chgData name="Loc Huynh" userId="80c0383e323bd6ea" providerId="LiveId" clId="{FFC07FDF-56AE-4948-ACC0-E3255C161FA8}" dt="2023-09-12T00:35:33.195" v="38" actId="27636"/>
          <ac:spMkLst>
            <pc:docMk/>
            <pc:sldMk cId="1841662302" sldId="300"/>
            <ac:spMk id="2" creationId="{707B5CBE-3939-F54D-A22C-69B71CE11473}"/>
          </ac:spMkLst>
        </pc:spChg>
      </pc:sldChg>
      <pc:sldChg chg="del">
        <pc:chgData name="Loc Huynh" userId="80c0383e323bd6ea" providerId="LiveId" clId="{FFC07FDF-56AE-4948-ACC0-E3255C161FA8}" dt="2023-09-12T00:36:32.095" v="114" actId="2696"/>
        <pc:sldMkLst>
          <pc:docMk/>
          <pc:sldMk cId="2329642701" sldId="304"/>
        </pc:sldMkLst>
      </pc:sldChg>
      <pc:sldChg chg="modSp add mod">
        <pc:chgData name="Loc Huynh" userId="80c0383e323bd6ea" providerId="LiveId" clId="{FFC07FDF-56AE-4948-ACC0-E3255C161FA8}" dt="2023-09-12T00:50:39.234" v="404" actId="207"/>
        <pc:sldMkLst>
          <pc:docMk/>
          <pc:sldMk cId="2463610150" sldId="304"/>
        </pc:sldMkLst>
        <pc:spChg chg="mod">
          <ac:chgData name="Loc Huynh" userId="80c0383e323bd6ea" providerId="LiveId" clId="{FFC07FDF-56AE-4948-ACC0-E3255C161FA8}" dt="2023-09-12T00:50:39.234" v="404" actId="207"/>
          <ac:spMkLst>
            <pc:docMk/>
            <pc:sldMk cId="2463610150" sldId="304"/>
            <ac:spMk id="3" creationId="{F68C27CE-6A1E-0840-BC2F-D1738F041307}"/>
          </ac:spMkLst>
        </pc:spChg>
        <pc:spChg chg="mod">
          <ac:chgData name="Loc Huynh" userId="80c0383e323bd6ea" providerId="LiveId" clId="{FFC07FDF-56AE-4948-ACC0-E3255C161FA8}" dt="2023-09-12T00:48:01.660" v="321" actId="20577"/>
          <ac:spMkLst>
            <pc:docMk/>
            <pc:sldMk cId="2463610150" sldId="304"/>
            <ac:spMk id="5" creationId="{DC2E42D6-F01F-DA42-B0A3-CE37CE665C24}"/>
          </ac:spMkLst>
        </pc:spChg>
      </pc:sldChg>
      <pc:sldChg chg="delSp add del mod">
        <pc:chgData name="Loc Huynh" userId="80c0383e323bd6ea" providerId="LiveId" clId="{FFC07FDF-56AE-4948-ACC0-E3255C161FA8}" dt="2023-09-12T00:45:01.913" v="284" actId="2696"/>
        <pc:sldMkLst>
          <pc:docMk/>
          <pc:sldMk cId="2590096522" sldId="386"/>
        </pc:sldMkLst>
        <pc:spChg chg="del">
          <ac:chgData name="Loc Huynh" userId="80c0383e323bd6ea" providerId="LiveId" clId="{FFC07FDF-56AE-4948-ACC0-E3255C161FA8}" dt="2023-09-12T00:45:00.075" v="283" actId="478"/>
          <ac:spMkLst>
            <pc:docMk/>
            <pc:sldMk cId="2590096522" sldId="386"/>
            <ac:spMk id="4" creationId="{981EEFA6-A77D-D84F-A11A-230B99FFB076}"/>
          </ac:spMkLst>
        </pc:spChg>
      </pc:sldChg>
      <pc:sldChg chg="modSp add mod chgLayout">
        <pc:chgData name="Loc Huynh" userId="80c0383e323bd6ea" providerId="LiveId" clId="{FFC07FDF-56AE-4948-ACC0-E3255C161FA8}" dt="2023-09-12T00:52:16.823" v="422" actId="20577"/>
        <pc:sldMkLst>
          <pc:docMk/>
          <pc:sldMk cId="2103274842" sldId="389"/>
        </pc:sldMkLst>
        <pc:spChg chg="mod ord">
          <ac:chgData name="Loc Huynh" userId="80c0383e323bd6ea" providerId="LiveId" clId="{FFC07FDF-56AE-4948-ACC0-E3255C161FA8}" dt="2023-09-12T00:50:51.472" v="405" actId="700"/>
          <ac:spMkLst>
            <pc:docMk/>
            <pc:sldMk cId="2103274842" sldId="389"/>
            <ac:spMk id="2" creationId="{34700F01-C71B-5745-8671-92B2B0AE814D}"/>
          </ac:spMkLst>
        </pc:spChg>
        <pc:spChg chg="mod ord">
          <ac:chgData name="Loc Huynh" userId="80c0383e323bd6ea" providerId="LiveId" clId="{FFC07FDF-56AE-4948-ACC0-E3255C161FA8}" dt="2023-09-12T00:52:16.823" v="422" actId="20577"/>
          <ac:spMkLst>
            <pc:docMk/>
            <pc:sldMk cId="2103274842" sldId="389"/>
            <ac:spMk id="3" creationId="{57D3F746-5EAA-354B-933A-D7D4A545895B}"/>
          </ac:spMkLst>
        </pc:spChg>
        <pc:spChg chg="mod ord">
          <ac:chgData name="Loc Huynh" userId="80c0383e323bd6ea" providerId="LiveId" clId="{FFC07FDF-56AE-4948-ACC0-E3255C161FA8}" dt="2023-09-12T00:50:51.472" v="405" actId="700"/>
          <ac:spMkLst>
            <pc:docMk/>
            <pc:sldMk cId="2103274842" sldId="389"/>
            <ac:spMk id="4" creationId="{0A8BACB3-AF7A-C148-89DB-23608237381C}"/>
          </ac:spMkLst>
        </pc:spChg>
        <pc:spChg chg="mod ord">
          <ac:chgData name="Loc Huynh" userId="80c0383e323bd6ea" providerId="LiveId" clId="{FFC07FDF-56AE-4948-ACC0-E3255C161FA8}" dt="2023-09-12T00:50:51.472" v="405" actId="700"/>
          <ac:spMkLst>
            <pc:docMk/>
            <pc:sldMk cId="2103274842" sldId="389"/>
            <ac:spMk id="5" creationId="{6D5A6AE7-06A5-0D48-A4CC-1651F1535513}"/>
          </ac:spMkLst>
        </pc:spChg>
        <pc:picChg chg="mod">
          <ac:chgData name="Loc Huynh" userId="80c0383e323bd6ea" providerId="LiveId" clId="{FFC07FDF-56AE-4948-ACC0-E3255C161FA8}" dt="2023-09-12T00:51:15.826" v="409" actId="1076"/>
          <ac:picMkLst>
            <pc:docMk/>
            <pc:sldMk cId="2103274842" sldId="389"/>
            <ac:picMk id="7" creationId="{0A23A2F4-C966-7445-B942-85A2DDDE4C6C}"/>
          </ac:picMkLst>
        </pc:picChg>
      </pc:sldChg>
      <pc:sldChg chg="modSp add mod">
        <pc:chgData name="Loc Huynh" userId="80c0383e323bd6ea" providerId="LiveId" clId="{FFC07FDF-56AE-4948-ACC0-E3255C161FA8}" dt="2023-09-12T00:35:33.554" v="43" actId="27636"/>
        <pc:sldMkLst>
          <pc:docMk/>
          <pc:sldMk cId="3109192718" sldId="390"/>
        </pc:sldMkLst>
        <pc:spChg chg="mod">
          <ac:chgData name="Loc Huynh" userId="80c0383e323bd6ea" providerId="LiveId" clId="{FFC07FDF-56AE-4948-ACC0-E3255C161FA8}" dt="2023-09-12T00:35:33.540" v="42" actId="27636"/>
          <ac:spMkLst>
            <pc:docMk/>
            <pc:sldMk cId="3109192718" sldId="390"/>
            <ac:spMk id="4" creationId="{7595F988-04FD-5F4C-8C1B-5AB618A20DB2}"/>
          </ac:spMkLst>
        </pc:spChg>
        <pc:spChg chg="mod">
          <ac:chgData name="Loc Huynh" userId="80c0383e323bd6ea" providerId="LiveId" clId="{FFC07FDF-56AE-4948-ACC0-E3255C161FA8}" dt="2023-09-12T00:35:33.554" v="43" actId="27636"/>
          <ac:spMkLst>
            <pc:docMk/>
            <pc:sldMk cId="3109192718" sldId="390"/>
            <ac:spMk id="8" creationId="{08F2A54B-9133-D245-A36E-E96810974059}"/>
          </ac:spMkLst>
        </pc:spChg>
      </pc:sldChg>
      <pc:sldChg chg="modSp mod">
        <pc:chgData name="Loc Huynh" userId="80c0383e323bd6ea" providerId="LiveId" clId="{FFC07FDF-56AE-4948-ACC0-E3255C161FA8}" dt="2023-09-12T00:47:49.417" v="288" actId="14100"/>
        <pc:sldMkLst>
          <pc:docMk/>
          <pc:sldMk cId="4095758079" sldId="393"/>
        </pc:sldMkLst>
        <pc:spChg chg="mod">
          <ac:chgData name="Loc Huynh" userId="80c0383e323bd6ea" providerId="LiveId" clId="{FFC07FDF-56AE-4948-ACC0-E3255C161FA8}" dt="2023-09-12T00:35:04.507" v="34" actId="20577"/>
          <ac:spMkLst>
            <pc:docMk/>
            <pc:sldMk cId="4095758079" sldId="393"/>
            <ac:spMk id="2" creationId="{00000000-0000-0000-0000-000000000000}"/>
          </ac:spMkLst>
        </pc:spChg>
        <pc:spChg chg="mod">
          <ac:chgData name="Loc Huynh" userId="80c0383e323bd6ea" providerId="LiveId" clId="{FFC07FDF-56AE-4948-ACC0-E3255C161FA8}" dt="2023-09-12T00:47:49.417" v="288" actId="14100"/>
          <ac:spMkLst>
            <pc:docMk/>
            <pc:sldMk cId="4095758079" sldId="393"/>
            <ac:spMk id="6" creationId="{4FEBBFF9-93B0-4C1B-3209-2310D7A4D2B5}"/>
          </ac:spMkLst>
        </pc:spChg>
      </pc:sldChg>
      <pc:sldChg chg="modSp add mod">
        <pc:chgData name="Loc Huynh" userId="80c0383e323bd6ea" providerId="LiveId" clId="{FFC07FDF-56AE-4948-ACC0-E3255C161FA8}" dt="2023-09-12T00:35:34.581" v="68" actId="27636"/>
        <pc:sldMkLst>
          <pc:docMk/>
          <pc:sldMk cId="2252125456" sldId="417"/>
        </pc:sldMkLst>
        <pc:spChg chg="mod">
          <ac:chgData name="Loc Huynh" userId="80c0383e323bd6ea" providerId="LiveId" clId="{FFC07FDF-56AE-4948-ACC0-E3255C161FA8}" dt="2023-09-12T00:35:34.581" v="68" actId="27636"/>
          <ac:spMkLst>
            <pc:docMk/>
            <pc:sldMk cId="2252125456" sldId="417"/>
            <ac:spMk id="2" creationId="{DF2229FD-A740-5748-AFB0-392AC29E07F4}"/>
          </ac:spMkLst>
        </pc:spChg>
      </pc:sldChg>
      <pc:sldChg chg="modSp add mod">
        <pc:chgData name="Loc Huynh" userId="80c0383e323bd6ea" providerId="LiveId" clId="{FFC07FDF-56AE-4948-ACC0-E3255C161FA8}" dt="2023-09-12T00:35:34.618" v="69" actId="27636"/>
        <pc:sldMkLst>
          <pc:docMk/>
          <pc:sldMk cId="4156242330" sldId="418"/>
        </pc:sldMkLst>
        <pc:spChg chg="mod">
          <ac:chgData name="Loc Huynh" userId="80c0383e323bd6ea" providerId="LiveId" clId="{FFC07FDF-56AE-4948-ACC0-E3255C161FA8}" dt="2023-09-12T00:35:34.618" v="69" actId="27636"/>
          <ac:spMkLst>
            <pc:docMk/>
            <pc:sldMk cId="4156242330" sldId="418"/>
            <ac:spMk id="2" creationId="{DF2229FD-A740-5748-AFB0-392AC29E07F4}"/>
          </ac:spMkLst>
        </pc:spChg>
      </pc:sldChg>
      <pc:sldChg chg="modSp add mod">
        <pc:chgData name="Loc Huynh" userId="80c0383e323bd6ea" providerId="LiveId" clId="{FFC07FDF-56AE-4948-ACC0-E3255C161FA8}" dt="2023-09-12T00:35:34.642" v="70" actId="27636"/>
        <pc:sldMkLst>
          <pc:docMk/>
          <pc:sldMk cId="3461866014" sldId="419"/>
        </pc:sldMkLst>
        <pc:spChg chg="mod">
          <ac:chgData name="Loc Huynh" userId="80c0383e323bd6ea" providerId="LiveId" clId="{FFC07FDF-56AE-4948-ACC0-E3255C161FA8}" dt="2023-09-12T00:35:34.642" v="70" actId="27636"/>
          <ac:spMkLst>
            <pc:docMk/>
            <pc:sldMk cId="3461866014" sldId="419"/>
            <ac:spMk id="2" creationId="{DF2229FD-A740-5748-AFB0-392AC29E07F4}"/>
          </ac:spMkLst>
        </pc:spChg>
      </pc:sldChg>
      <pc:sldChg chg="modSp add mod">
        <pc:chgData name="Loc Huynh" userId="80c0383e323bd6ea" providerId="LiveId" clId="{FFC07FDF-56AE-4948-ACC0-E3255C161FA8}" dt="2023-09-12T00:35:34.674" v="71" actId="27636"/>
        <pc:sldMkLst>
          <pc:docMk/>
          <pc:sldMk cId="752068417" sldId="420"/>
        </pc:sldMkLst>
        <pc:spChg chg="mod">
          <ac:chgData name="Loc Huynh" userId="80c0383e323bd6ea" providerId="LiveId" clId="{FFC07FDF-56AE-4948-ACC0-E3255C161FA8}" dt="2023-09-12T00:35:34.674" v="71" actId="27636"/>
          <ac:spMkLst>
            <pc:docMk/>
            <pc:sldMk cId="752068417" sldId="420"/>
            <ac:spMk id="2" creationId="{DF2229FD-A740-5748-AFB0-392AC29E07F4}"/>
          </ac:spMkLst>
        </pc:spChg>
      </pc:sldChg>
      <pc:sldChg chg="modSp add mod">
        <pc:chgData name="Loc Huynh" userId="80c0383e323bd6ea" providerId="LiveId" clId="{FFC07FDF-56AE-4948-ACC0-E3255C161FA8}" dt="2023-09-12T00:35:34.707" v="72" actId="27636"/>
        <pc:sldMkLst>
          <pc:docMk/>
          <pc:sldMk cId="4002749354" sldId="421"/>
        </pc:sldMkLst>
        <pc:spChg chg="mod">
          <ac:chgData name="Loc Huynh" userId="80c0383e323bd6ea" providerId="LiveId" clId="{FFC07FDF-56AE-4948-ACC0-E3255C161FA8}" dt="2023-09-12T00:35:34.707" v="72" actId="27636"/>
          <ac:spMkLst>
            <pc:docMk/>
            <pc:sldMk cId="4002749354" sldId="421"/>
            <ac:spMk id="2" creationId="{DF2229FD-A740-5748-AFB0-392AC29E07F4}"/>
          </ac:spMkLst>
        </pc:spChg>
      </pc:sldChg>
      <pc:sldChg chg="modSp add mod">
        <pc:chgData name="Loc Huynh" userId="80c0383e323bd6ea" providerId="LiveId" clId="{FFC07FDF-56AE-4948-ACC0-E3255C161FA8}" dt="2023-09-12T00:35:34.776" v="73" actId="27636"/>
        <pc:sldMkLst>
          <pc:docMk/>
          <pc:sldMk cId="1018241307" sldId="422"/>
        </pc:sldMkLst>
        <pc:spChg chg="mod">
          <ac:chgData name="Loc Huynh" userId="80c0383e323bd6ea" providerId="LiveId" clId="{FFC07FDF-56AE-4948-ACC0-E3255C161FA8}" dt="2023-09-12T00:35:34.776" v="73" actId="27636"/>
          <ac:spMkLst>
            <pc:docMk/>
            <pc:sldMk cId="1018241307" sldId="422"/>
            <ac:spMk id="2" creationId="{DF2229FD-A740-5748-AFB0-392AC29E07F4}"/>
          </ac:spMkLst>
        </pc:spChg>
      </pc:sldChg>
      <pc:sldChg chg="modSp add mod">
        <pc:chgData name="Loc Huynh" userId="80c0383e323bd6ea" providerId="LiveId" clId="{FFC07FDF-56AE-4948-ACC0-E3255C161FA8}" dt="2023-09-12T00:35:34.901" v="75" actId="27636"/>
        <pc:sldMkLst>
          <pc:docMk/>
          <pc:sldMk cId="1060857223" sldId="423"/>
        </pc:sldMkLst>
        <pc:spChg chg="mod">
          <ac:chgData name="Loc Huynh" userId="80c0383e323bd6ea" providerId="LiveId" clId="{FFC07FDF-56AE-4948-ACC0-E3255C161FA8}" dt="2023-09-12T00:35:34.901" v="75" actId="27636"/>
          <ac:spMkLst>
            <pc:docMk/>
            <pc:sldMk cId="1060857223" sldId="423"/>
            <ac:spMk id="2" creationId="{80F262CC-7108-BA47-9DF4-6470E3B2A4D3}"/>
          </ac:spMkLst>
        </pc:spChg>
        <pc:spChg chg="mod">
          <ac:chgData name="Loc Huynh" userId="80c0383e323bd6ea" providerId="LiveId" clId="{FFC07FDF-56AE-4948-ACC0-E3255C161FA8}" dt="2023-09-12T00:35:34.899" v="74" actId="27636"/>
          <ac:spMkLst>
            <pc:docMk/>
            <pc:sldMk cId="1060857223" sldId="423"/>
            <ac:spMk id="3" creationId="{9AF62101-CCA0-D741-965E-52864A21749A}"/>
          </ac:spMkLst>
        </pc:spChg>
      </pc:sldChg>
      <pc:sldChg chg="modSp add mod">
        <pc:chgData name="Loc Huynh" userId="80c0383e323bd6ea" providerId="LiveId" clId="{FFC07FDF-56AE-4948-ACC0-E3255C161FA8}" dt="2023-09-12T00:35:34.930" v="76" actId="27636"/>
        <pc:sldMkLst>
          <pc:docMk/>
          <pc:sldMk cId="1639710476" sldId="424"/>
        </pc:sldMkLst>
        <pc:spChg chg="mod">
          <ac:chgData name="Loc Huynh" userId="80c0383e323bd6ea" providerId="LiveId" clId="{FFC07FDF-56AE-4948-ACC0-E3255C161FA8}" dt="2023-09-12T00:35:34.930" v="76" actId="27636"/>
          <ac:spMkLst>
            <pc:docMk/>
            <pc:sldMk cId="1639710476" sldId="424"/>
            <ac:spMk id="2" creationId="{80F262CC-7108-BA47-9DF4-6470E3B2A4D3}"/>
          </ac:spMkLst>
        </pc:spChg>
      </pc:sldChg>
      <pc:sldChg chg="modSp add mod">
        <pc:chgData name="Loc Huynh" userId="80c0383e323bd6ea" providerId="LiveId" clId="{FFC07FDF-56AE-4948-ACC0-E3255C161FA8}" dt="2023-09-12T00:35:35.057" v="78" actId="27636"/>
        <pc:sldMkLst>
          <pc:docMk/>
          <pc:sldMk cId="3333566873" sldId="425"/>
        </pc:sldMkLst>
        <pc:spChg chg="mod">
          <ac:chgData name="Loc Huynh" userId="80c0383e323bd6ea" providerId="LiveId" clId="{FFC07FDF-56AE-4948-ACC0-E3255C161FA8}" dt="2023-09-12T00:35:35.057" v="78" actId="27636"/>
          <ac:spMkLst>
            <pc:docMk/>
            <pc:sldMk cId="3333566873" sldId="425"/>
            <ac:spMk id="2" creationId="{80F262CC-7108-BA47-9DF4-6470E3B2A4D3}"/>
          </ac:spMkLst>
        </pc:spChg>
      </pc:sldChg>
      <pc:sldChg chg="modSp add mod">
        <pc:chgData name="Loc Huynh" userId="80c0383e323bd6ea" providerId="LiveId" clId="{FFC07FDF-56AE-4948-ACC0-E3255C161FA8}" dt="2023-09-12T00:35:34.961" v="77" actId="27636"/>
        <pc:sldMkLst>
          <pc:docMk/>
          <pc:sldMk cId="42986778" sldId="426"/>
        </pc:sldMkLst>
        <pc:spChg chg="mod">
          <ac:chgData name="Loc Huynh" userId="80c0383e323bd6ea" providerId="LiveId" clId="{FFC07FDF-56AE-4948-ACC0-E3255C161FA8}" dt="2023-09-12T00:35:34.961" v="77" actId="27636"/>
          <ac:spMkLst>
            <pc:docMk/>
            <pc:sldMk cId="42986778" sldId="426"/>
            <ac:spMk id="2" creationId="{80F262CC-7108-BA47-9DF4-6470E3B2A4D3}"/>
          </ac:spMkLst>
        </pc:spChg>
      </pc:sldChg>
      <pc:sldChg chg="modSp add mod">
        <pc:chgData name="Loc Huynh" userId="80c0383e323bd6ea" providerId="LiveId" clId="{FFC07FDF-56AE-4948-ACC0-E3255C161FA8}" dt="2023-09-12T00:35:35.104" v="79" actId="27636"/>
        <pc:sldMkLst>
          <pc:docMk/>
          <pc:sldMk cId="3400533864" sldId="427"/>
        </pc:sldMkLst>
        <pc:spChg chg="mod">
          <ac:chgData name="Loc Huynh" userId="80c0383e323bd6ea" providerId="LiveId" clId="{FFC07FDF-56AE-4948-ACC0-E3255C161FA8}" dt="2023-09-12T00:35:35.104" v="79" actId="27636"/>
          <ac:spMkLst>
            <pc:docMk/>
            <pc:sldMk cId="3400533864" sldId="427"/>
            <ac:spMk id="2" creationId="{899DFE1E-6383-B44C-B387-B63B6B1BC446}"/>
          </ac:spMkLst>
        </pc:spChg>
      </pc:sldChg>
      <pc:sldChg chg="modSp add mod">
        <pc:chgData name="Loc Huynh" userId="80c0383e323bd6ea" providerId="LiveId" clId="{FFC07FDF-56AE-4948-ACC0-E3255C161FA8}" dt="2023-09-12T00:35:35.149" v="80" actId="27636"/>
        <pc:sldMkLst>
          <pc:docMk/>
          <pc:sldMk cId="1376264870" sldId="428"/>
        </pc:sldMkLst>
        <pc:spChg chg="mod">
          <ac:chgData name="Loc Huynh" userId="80c0383e323bd6ea" providerId="LiveId" clId="{FFC07FDF-56AE-4948-ACC0-E3255C161FA8}" dt="2023-09-12T00:35:35.149" v="80" actId="27636"/>
          <ac:spMkLst>
            <pc:docMk/>
            <pc:sldMk cId="1376264870" sldId="428"/>
            <ac:spMk id="2" creationId="{899DFE1E-6383-B44C-B387-B63B6B1BC446}"/>
          </ac:spMkLst>
        </pc:spChg>
      </pc:sldChg>
      <pc:sldChg chg="modSp add mod">
        <pc:chgData name="Loc Huynh" userId="80c0383e323bd6ea" providerId="LiveId" clId="{FFC07FDF-56AE-4948-ACC0-E3255C161FA8}" dt="2023-09-12T00:35:35.540" v="87" actId="27636"/>
        <pc:sldMkLst>
          <pc:docMk/>
          <pc:sldMk cId="2750843972" sldId="429"/>
        </pc:sldMkLst>
        <pc:spChg chg="mod">
          <ac:chgData name="Loc Huynh" userId="80c0383e323bd6ea" providerId="LiveId" clId="{FFC07FDF-56AE-4948-ACC0-E3255C161FA8}" dt="2023-09-12T00:35:35.540" v="87" actId="27636"/>
          <ac:spMkLst>
            <pc:docMk/>
            <pc:sldMk cId="2750843972" sldId="429"/>
            <ac:spMk id="2" creationId="{67D965CF-1D55-5443-919B-AC77503498CA}"/>
          </ac:spMkLst>
        </pc:spChg>
      </pc:sldChg>
      <pc:sldChg chg="modSp add mod">
        <pc:chgData name="Loc Huynh" userId="80c0383e323bd6ea" providerId="LiveId" clId="{FFC07FDF-56AE-4948-ACC0-E3255C161FA8}" dt="2023-09-12T00:35:35.283" v="81" actId="27636"/>
        <pc:sldMkLst>
          <pc:docMk/>
          <pc:sldMk cId="892916379" sldId="430"/>
        </pc:sldMkLst>
        <pc:spChg chg="mod">
          <ac:chgData name="Loc Huynh" userId="80c0383e323bd6ea" providerId="LiveId" clId="{FFC07FDF-56AE-4948-ACC0-E3255C161FA8}" dt="2023-09-12T00:35:35.283" v="81" actId="27636"/>
          <ac:spMkLst>
            <pc:docMk/>
            <pc:sldMk cId="892916379" sldId="430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407" v="83" actId="27636"/>
        <pc:sldMkLst>
          <pc:docMk/>
          <pc:sldMk cId="1943365552" sldId="433"/>
        </pc:sldMkLst>
        <pc:spChg chg="mod">
          <ac:chgData name="Loc Huynh" userId="80c0383e323bd6ea" providerId="LiveId" clId="{FFC07FDF-56AE-4948-ACC0-E3255C161FA8}" dt="2023-09-12T00:35:35.407" v="83" actId="27636"/>
          <ac:spMkLst>
            <pc:docMk/>
            <pc:sldMk cId="1943365552" sldId="433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444" v="84" actId="27636"/>
        <pc:sldMkLst>
          <pc:docMk/>
          <pc:sldMk cId="1953601379" sldId="434"/>
        </pc:sldMkLst>
        <pc:spChg chg="mod">
          <ac:chgData name="Loc Huynh" userId="80c0383e323bd6ea" providerId="LiveId" clId="{FFC07FDF-56AE-4948-ACC0-E3255C161FA8}" dt="2023-09-12T00:35:35.444" v="84" actId="27636"/>
          <ac:spMkLst>
            <pc:docMk/>
            <pc:sldMk cId="1953601379" sldId="434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474" v="85" actId="27636"/>
        <pc:sldMkLst>
          <pc:docMk/>
          <pc:sldMk cId="41131106" sldId="436"/>
        </pc:sldMkLst>
        <pc:spChg chg="mod">
          <ac:chgData name="Loc Huynh" userId="80c0383e323bd6ea" providerId="LiveId" clId="{FFC07FDF-56AE-4948-ACC0-E3255C161FA8}" dt="2023-09-12T00:35:35.474" v="85" actId="27636"/>
          <ac:spMkLst>
            <pc:docMk/>
            <pc:sldMk cId="41131106" sldId="436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371" v="82" actId="27636"/>
        <pc:sldMkLst>
          <pc:docMk/>
          <pc:sldMk cId="3186563993" sldId="439"/>
        </pc:sldMkLst>
        <pc:spChg chg="mod">
          <ac:chgData name="Loc Huynh" userId="80c0383e323bd6ea" providerId="LiveId" clId="{FFC07FDF-56AE-4948-ACC0-E3255C161FA8}" dt="2023-09-12T00:35:35.371" v="82" actId="27636"/>
          <ac:spMkLst>
            <pc:docMk/>
            <pc:sldMk cId="3186563993" sldId="439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504" v="86" actId="27636"/>
        <pc:sldMkLst>
          <pc:docMk/>
          <pc:sldMk cId="4080267677" sldId="440"/>
        </pc:sldMkLst>
        <pc:spChg chg="mod">
          <ac:chgData name="Loc Huynh" userId="80c0383e323bd6ea" providerId="LiveId" clId="{FFC07FDF-56AE-4948-ACC0-E3255C161FA8}" dt="2023-09-12T00:35:35.504" v="86" actId="27636"/>
          <ac:spMkLst>
            <pc:docMk/>
            <pc:sldMk cId="4080267677" sldId="440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206" v="105" actId="27636"/>
        <pc:sldMkLst>
          <pc:docMk/>
          <pc:sldMk cId="2359405987" sldId="442"/>
        </pc:sldMkLst>
        <pc:spChg chg="mod">
          <ac:chgData name="Loc Huynh" userId="80c0383e323bd6ea" providerId="LiveId" clId="{FFC07FDF-56AE-4948-ACC0-E3255C161FA8}" dt="2023-09-12T00:35:36.206" v="105" actId="27636"/>
          <ac:spMkLst>
            <pc:docMk/>
            <pc:sldMk cId="2359405987" sldId="442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250" v="106" actId="27636"/>
        <pc:sldMkLst>
          <pc:docMk/>
          <pc:sldMk cId="2035529738" sldId="443"/>
        </pc:sldMkLst>
        <pc:spChg chg="mod">
          <ac:chgData name="Loc Huynh" userId="80c0383e323bd6ea" providerId="LiveId" clId="{FFC07FDF-56AE-4948-ACC0-E3255C161FA8}" dt="2023-09-12T00:35:36.250" v="106" actId="27636"/>
          <ac:spMkLst>
            <pc:docMk/>
            <pc:sldMk cId="2035529738" sldId="443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3.416" v="41" actId="27636"/>
        <pc:sldMkLst>
          <pc:docMk/>
          <pc:sldMk cId="4105547035" sldId="448"/>
        </pc:sldMkLst>
        <pc:spChg chg="mod">
          <ac:chgData name="Loc Huynh" userId="80c0383e323bd6ea" providerId="LiveId" clId="{FFC07FDF-56AE-4948-ACC0-E3255C161FA8}" dt="2023-09-12T00:35:33.416" v="41" actId="27636"/>
          <ac:spMkLst>
            <pc:docMk/>
            <pc:sldMk cId="4105547035" sldId="448"/>
            <ac:spMk id="2" creationId="{5EE83C73-B468-9547-9EDA-C0F5E10AC545}"/>
          </ac:spMkLst>
        </pc:spChg>
      </pc:sldChg>
      <pc:sldChg chg="modSp add mod">
        <pc:chgData name="Loc Huynh" userId="80c0383e323bd6ea" providerId="LiveId" clId="{FFC07FDF-56AE-4948-ACC0-E3255C161FA8}" dt="2023-09-12T00:35:33.608" v="44" actId="27636"/>
        <pc:sldMkLst>
          <pc:docMk/>
          <pc:sldMk cId="358272439" sldId="449"/>
        </pc:sldMkLst>
        <pc:spChg chg="mod">
          <ac:chgData name="Loc Huynh" userId="80c0383e323bd6ea" providerId="LiveId" clId="{FFC07FDF-56AE-4948-ACC0-E3255C161FA8}" dt="2023-09-12T00:35:33.608" v="44" actId="27636"/>
          <ac:spMkLst>
            <pc:docMk/>
            <pc:sldMk cId="358272439" sldId="449"/>
            <ac:spMk id="2" creationId="{307E12B0-30AF-E944-9837-C92AEF49A357}"/>
          </ac:spMkLst>
        </pc:spChg>
      </pc:sldChg>
      <pc:sldChg chg="modSp add mod">
        <pc:chgData name="Loc Huynh" userId="80c0383e323bd6ea" providerId="LiveId" clId="{FFC07FDF-56AE-4948-ACC0-E3255C161FA8}" dt="2023-09-12T00:35:33.641" v="45" actId="27636"/>
        <pc:sldMkLst>
          <pc:docMk/>
          <pc:sldMk cId="3450026280" sldId="450"/>
        </pc:sldMkLst>
        <pc:spChg chg="mod">
          <ac:chgData name="Loc Huynh" userId="80c0383e323bd6ea" providerId="LiveId" clId="{FFC07FDF-56AE-4948-ACC0-E3255C161FA8}" dt="2023-09-12T00:35:33.641" v="45" actId="27636"/>
          <ac:spMkLst>
            <pc:docMk/>
            <pc:sldMk cId="3450026280" sldId="450"/>
            <ac:spMk id="2" creationId="{307E12B0-30AF-E944-9837-C92AEF49A357}"/>
          </ac:spMkLst>
        </pc:spChg>
      </pc:sldChg>
      <pc:sldChg chg="modSp add mod">
        <pc:chgData name="Loc Huynh" userId="80c0383e323bd6ea" providerId="LiveId" clId="{FFC07FDF-56AE-4948-ACC0-E3255C161FA8}" dt="2023-09-12T00:35:33.694" v="47" actId="27636"/>
        <pc:sldMkLst>
          <pc:docMk/>
          <pc:sldMk cId="2343509165" sldId="451"/>
        </pc:sldMkLst>
        <pc:spChg chg="mod">
          <ac:chgData name="Loc Huynh" userId="80c0383e323bd6ea" providerId="LiveId" clId="{FFC07FDF-56AE-4948-ACC0-E3255C161FA8}" dt="2023-09-12T00:35:33.694" v="47" actId="27636"/>
          <ac:spMkLst>
            <pc:docMk/>
            <pc:sldMk cId="2343509165" sldId="451"/>
            <ac:spMk id="2" creationId="{77B9269B-79C8-1341-B6DB-813F3CC2A24B}"/>
          </ac:spMkLst>
        </pc:spChg>
        <pc:spChg chg="mod">
          <ac:chgData name="Loc Huynh" userId="80c0383e323bd6ea" providerId="LiveId" clId="{FFC07FDF-56AE-4948-ACC0-E3255C161FA8}" dt="2023-09-12T00:35:33.691" v="46" actId="27636"/>
          <ac:spMkLst>
            <pc:docMk/>
            <pc:sldMk cId="2343509165" sldId="451"/>
            <ac:spMk id="3" creationId="{2367EAE8-B0EA-5F48-8E8B-1FAEEDF05579}"/>
          </ac:spMkLst>
        </pc:spChg>
      </pc:sldChg>
      <pc:sldChg chg="modSp add mod">
        <pc:chgData name="Loc Huynh" userId="80c0383e323bd6ea" providerId="LiveId" clId="{FFC07FDF-56AE-4948-ACC0-E3255C161FA8}" dt="2023-09-12T00:35:33.722" v="48" actId="27636"/>
        <pc:sldMkLst>
          <pc:docMk/>
          <pc:sldMk cId="547251480" sldId="452"/>
        </pc:sldMkLst>
        <pc:spChg chg="mod">
          <ac:chgData name="Loc Huynh" userId="80c0383e323bd6ea" providerId="LiveId" clId="{FFC07FDF-56AE-4948-ACC0-E3255C161FA8}" dt="2023-09-12T00:35:33.722" v="48" actId="27636"/>
          <ac:spMkLst>
            <pc:docMk/>
            <pc:sldMk cId="547251480" sldId="452"/>
            <ac:spMk id="2" creationId="{B3C24E39-D109-1542-820A-B8D614A212A9}"/>
          </ac:spMkLst>
        </pc:spChg>
      </pc:sldChg>
      <pc:sldChg chg="modSp add mod">
        <pc:chgData name="Loc Huynh" userId="80c0383e323bd6ea" providerId="LiveId" clId="{FFC07FDF-56AE-4948-ACC0-E3255C161FA8}" dt="2023-09-12T00:35:33.766" v="50" actId="27636"/>
        <pc:sldMkLst>
          <pc:docMk/>
          <pc:sldMk cId="973002323" sldId="453"/>
        </pc:sldMkLst>
        <pc:spChg chg="mod">
          <ac:chgData name="Loc Huynh" userId="80c0383e323bd6ea" providerId="LiveId" clId="{FFC07FDF-56AE-4948-ACC0-E3255C161FA8}" dt="2023-09-12T00:35:33.751" v="49" actId="27636"/>
          <ac:spMkLst>
            <pc:docMk/>
            <pc:sldMk cId="973002323" sldId="453"/>
            <ac:spMk id="2" creationId="{B3C24E39-D109-1542-820A-B8D614A212A9}"/>
          </ac:spMkLst>
        </pc:spChg>
        <pc:spChg chg="mod">
          <ac:chgData name="Loc Huynh" userId="80c0383e323bd6ea" providerId="LiveId" clId="{FFC07FDF-56AE-4948-ACC0-E3255C161FA8}" dt="2023-09-12T00:35:33.766" v="50" actId="27636"/>
          <ac:spMkLst>
            <pc:docMk/>
            <pc:sldMk cId="973002323" sldId="453"/>
            <ac:spMk id="3" creationId="{176A9FE1-2294-4F44-B43C-EB2898277BF1}"/>
          </ac:spMkLst>
        </pc:spChg>
      </pc:sldChg>
      <pc:sldChg chg="add">
        <pc:chgData name="Loc Huynh" userId="80c0383e323bd6ea" providerId="LiveId" clId="{FFC07FDF-56AE-4948-ACC0-E3255C161FA8}" dt="2023-09-12T00:35:31.138" v="35"/>
        <pc:sldMkLst>
          <pc:docMk/>
          <pc:sldMk cId="2104086031" sldId="454"/>
        </pc:sldMkLst>
      </pc:sldChg>
      <pc:sldChg chg="modSp add mod">
        <pc:chgData name="Loc Huynh" userId="80c0383e323bd6ea" providerId="LiveId" clId="{FFC07FDF-56AE-4948-ACC0-E3255C161FA8}" dt="2023-09-12T00:35:33.796" v="51" actId="27636"/>
        <pc:sldMkLst>
          <pc:docMk/>
          <pc:sldMk cId="2538116365" sldId="455"/>
        </pc:sldMkLst>
        <pc:spChg chg="mod">
          <ac:chgData name="Loc Huynh" userId="80c0383e323bd6ea" providerId="LiveId" clId="{FFC07FDF-56AE-4948-ACC0-E3255C161FA8}" dt="2023-09-12T00:35:33.796" v="51" actId="27636"/>
          <ac:spMkLst>
            <pc:docMk/>
            <pc:sldMk cId="2538116365" sldId="455"/>
            <ac:spMk id="2" creationId="{3DD2764E-2400-8D4C-98E1-8E8465AF8CBD}"/>
          </ac:spMkLst>
        </pc:spChg>
      </pc:sldChg>
      <pc:sldChg chg="modSp add mod">
        <pc:chgData name="Loc Huynh" userId="80c0383e323bd6ea" providerId="LiveId" clId="{FFC07FDF-56AE-4948-ACC0-E3255C161FA8}" dt="2023-09-12T00:35:33.826" v="52" actId="27636"/>
        <pc:sldMkLst>
          <pc:docMk/>
          <pc:sldMk cId="336719145" sldId="456"/>
        </pc:sldMkLst>
        <pc:spChg chg="mod">
          <ac:chgData name="Loc Huynh" userId="80c0383e323bd6ea" providerId="LiveId" clId="{FFC07FDF-56AE-4948-ACC0-E3255C161FA8}" dt="2023-09-12T00:35:33.826" v="52" actId="27636"/>
          <ac:spMkLst>
            <pc:docMk/>
            <pc:sldMk cId="336719145" sldId="456"/>
            <ac:spMk id="2" creationId="{703D850F-9603-3946-BD26-6A6AA1D03F2B}"/>
          </ac:spMkLst>
        </pc:spChg>
      </pc:sldChg>
      <pc:sldChg chg="modSp add mod">
        <pc:chgData name="Loc Huynh" userId="80c0383e323bd6ea" providerId="LiveId" clId="{FFC07FDF-56AE-4948-ACC0-E3255C161FA8}" dt="2023-09-12T00:35:33.966" v="54" actId="27636"/>
        <pc:sldMkLst>
          <pc:docMk/>
          <pc:sldMk cId="844610759" sldId="457"/>
        </pc:sldMkLst>
        <pc:spChg chg="mod">
          <ac:chgData name="Loc Huynh" userId="80c0383e323bd6ea" providerId="LiveId" clId="{FFC07FDF-56AE-4948-ACC0-E3255C161FA8}" dt="2023-09-12T00:35:33.907" v="53" actId="27636"/>
          <ac:spMkLst>
            <pc:docMk/>
            <pc:sldMk cId="844610759" sldId="457"/>
            <ac:spMk id="2" creationId="{703D850F-9603-3946-BD26-6A6AA1D03F2B}"/>
          </ac:spMkLst>
        </pc:spChg>
        <pc:spChg chg="mod">
          <ac:chgData name="Loc Huynh" userId="80c0383e323bd6ea" providerId="LiveId" clId="{FFC07FDF-56AE-4948-ACC0-E3255C161FA8}" dt="2023-09-12T00:35:33.966" v="54" actId="27636"/>
          <ac:spMkLst>
            <pc:docMk/>
            <pc:sldMk cId="844610759" sldId="457"/>
            <ac:spMk id="3" creationId="{7B0A1E63-139D-6A40-9ED6-A4927BB7C207}"/>
          </ac:spMkLst>
        </pc:spChg>
      </pc:sldChg>
      <pc:sldChg chg="modSp add mod">
        <pc:chgData name="Loc Huynh" userId="80c0383e323bd6ea" providerId="LiveId" clId="{FFC07FDF-56AE-4948-ACC0-E3255C161FA8}" dt="2023-09-12T00:35:34.055" v="56" actId="27636"/>
        <pc:sldMkLst>
          <pc:docMk/>
          <pc:sldMk cId="1501404333" sldId="458"/>
        </pc:sldMkLst>
        <pc:spChg chg="mod">
          <ac:chgData name="Loc Huynh" userId="80c0383e323bd6ea" providerId="LiveId" clId="{FFC07FDF-56AE-4948-ACC0-E3255C161FA8}" dt="2023-09-12T00:35:34.055" v="56" actId="27636"/>
          <ac:spMkLst>
            <pc:docMk/>
            <pc:sldMk cId="1501404333" sldId="458"/>
            <ac:spMk id="4" creationId="{D1264F53-9C65-6748-AB3B-94A97F7D4778}"/>
          </ac:spMkLst>
        </pc:spChg>
        <pc:spChg chg="mod">
          <ac:chgData name="Loc Huynh" userId="80c0383e323bd6ea" providerId="LiveId" clId="{FFC07FDF-56AE-4948-ACC0-E3255C161FA8}" dt="2023-09-12T00:35:34.052" v="55" actId="27636"/>
          <ac:spMkLst>
            <pc:docMk/>
            <pc:sldMk cId="1501404333" sldId="458"/>
            <ac:spMk id="8" creationId="{E3DF5B96-99A2-FB47-81C4-3107811DF7AE}"/>
          </ac:spMkLst>
        </pc:spChg>
      </pc:sldChg>
      <pc:sldChg chg="modSp add mod">
        <pc:chgData name="Loc Huynh" userId="80c0383e323bd6ea" providerId="LiveId" clId="{FFC07FDF-56AE-4948-ACC0-E3255C161FA8}" dt="2023-09-12T00:35:34.091" v="57" actId="27636"/>
        <pc:sldMkLst>
          <pc:docMk/>
          <pc:sldMk cId="760621709" sldId="459"/>
        </pc:sldMkLst>
        <pc:spChg chg="mod">
          <ac:chgData name="Loc Huynh" userId="80c0383e323bd6ea" providerId="LiveId" clId="{FFC07FDF-56AE-4948-ACC0-E3255C161FA8}" dt="2023-09-12T00:35:34.091" v="57" actId="27636"/>
          <ac:spMkLst>
            <pc:docMk/>
            <pc:sldMk cId="760621709" sldId="459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129" v="58" actId="27636"/>
        <pc:sldMkLst>
          <pc:docMk/>
          <pc:sldMk cId="547033570" sldId="460"/>
        </pc:sldMkLst>
        <pc:spChg chg="mod">
          <ac:chgData name="Loc Huynh" userId="80c0383e323bd6ea" providerId="LiveId" clId="{FFC07FDF-56AE-4948-ACC0-E3255C161FA8}" dt="2023-09-12T00:35:34.129" v="58" actId="27636"/>
          <ac:spMkLst>
            <pc:docMk/>
            <pc:sldMk cId="547033570" sldId="460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157" v="59" actId="27636"/>
        <pc:sldMkLst>
          <pc:docMk/>
          <pc:sldMk cId="2304379650" sldId="461"/>
        </pc:sldMkLst>
        <pc:spChg chg="mod">
          <ac:chgData name="Loc Huynh" userId="80c0383e323bd6ea" providerId="LiveId" clId="{FFC07FDF-56AE-4948-ACC0-E3255C161FA8}" dt="2023-09-12T00:35:34.157" v="59" actId="27636"/>
          <ac:spMkLst>
            <pc:docMk/>
            <pc:sldMk cId="2304379650" sldId="461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240" v="60" actId="27636"/>
        <pc:sldMkLst>
          <pc:docMk/>
          <pc:sldMk cId="1909827065" sldId="462"/>
        </pc:sldMkLst>
        <pc:spChg chg="mod">
          <ac:chgData name="Loc Huynh" userId="80c0383e323bd6ea" providerId="LiveId" clId="{FFC07FDF-56AE-4948-ACC0-E3255C161FA8}" dt="2023-09-12T00:35:34.240" v="60" actId="27636"/>
          <ac:spMkLst>
            <pc:docMk/>
            <pc:sldMk cId="1909827065" sldId="462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292" v="61" actId="27636"/>
        <pc:sldMkLst>
          <pc:docMk/>
          <pc:sldMk cId="1184405224" sldId="463"/>
        </pc:sldMkLst>
        <pc:spChg chg="mod">
          <ac:chgData name="Loc Huynh" userId="80c0383e323bd6ea" providerId="LiveId" clId="{FFC07FDF-56AE-4948-ACC0-E3255C161FA8}" dt="2023-09-12T00:35:34.292" v="61" actId="27636"/>
          <ac:spMkLst>
            <pc:docMk/>
            <pc:sldMk cId="1184405224" sldId="463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332" v="62" actId="27636"/>
        <pc:sldMkLst>
          <pc:docMk/>
          <pc:sldMk cId="3184868754" sldId="464"/>
        </pc:sldMkLst>
        <pc:spChg chg="mod">
          <ac:chgData name="Loc Huynh" userId="80c0383e323bd6ea" providerId="LiveId" clId="{FFC07FDF-56AE-4948-ACC0-E3255C161FA8}" dt="2023-09-12T00:35:34.332" v="62" actId="27636"/>
          <ac:spMkLst>
            <pc:docMk/>
            <pc:sldMk cId="3184868754" sldId="464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343" v="63" actId="27636"/>
        <pc:sldMkLst>
          <pc:docMk/>
          <pc:sldMk cId="1313697068" sldId="465"/>
        </pc:sldMkLst>
        <pc:spChg chg="mod">
          <ac:chgData name="Loc Huynh" userId="80c0383e323bd6ea" providerId="LiveId" clId="{FFC07FDF-56AE-4948-ACC0-E3255C161FA8}" dt="2023-09-12T00:35:34.343" v="63" actId="27636"/>
          <ac:spMkLst>
            <pc:docMk/>
            <pc:sldMk cId="1313697068" sldId="465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394" v="64" actId="27636"/>
        <pc:sldMkLst>
          <pc:docMk/>
          <pc:sldMk cId="1200658594" sldId="466"/>
        </pc:sldMkLst>
        <pc:spChg chg="mod">
          <ac:chgData name="Loc Huynh" userId="80c0383e323bd6ea" providerId="LiveId" clId="{FFC07FDF-56AE-4948-ACC0-E3255C161FA8}" dt="2023-09-12T00:35:34.394" v="64" actId="27636"/>
          <ac:spMkLst>
            <pc:docMk/>
            <pc:sldMk cId="1200658594" sldId="466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430" v="65" actId="27636"/>
        <pc:sldMkLst>
          <pc:docMk/>
          <pc:sldMk cId="344793592" sldId="467"/>
        </pc:sldMkLst>
        <pc:spChg chg="mod">
          <ac:chgData name="Loc Huynh" userId="80c0383e323bd6ea" providerId="LiveId" clId="{FFC07FDF-56AE-4948-ACC0-E3255C161FA8}" dt="2023-09-12T00:35:34.430" v="65" actId="27636"/>
          <ac:spMkLst>
            <pc:docMk/>
            <pc:sldMk cId="344793592" sldId="467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508" v="66" actId="27636"/>
        <pc:sldMkLst>
          <pc:docMk/>
          <pc:sldMk cId="3122522420" sldId="468"/>
        </pc:sldMkLst>
        <pc:spChg chg="mod">
          <ac:chgData name="Loc Huynh" userId="80c0383e323bd6ea" providerId="LiveId" clId="{FFC07FDF-56AE-4948-ACC0-E3255C161FA8}" dt="2023-09-12T00:35:34.508" v="66" actId="27636"/>
          <ac:spMkLst>
            <pc:docMk/>
            <pc:sldMk cId="3122522420" sldId="468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4.544" v="67" actId="27636"/>
        <pc:sldMkLst>
          <pc:docMk/>
          <pc:sldMk cId="1770153382" sldId="469"/>
        </pc:sldMkLst>
        <pc:spChg chg="mod">
          <ac:chgData name="Loc Huynh" userId="80c0383e323bd6ea" providerId="LiveId" clId="{FFC07FDF-56AE-4948-ACC0-E3255C161FA8}" dt="2023-09-12T00:35:34.544" v="67" actId="27636"/>
          <ac:spMkLst>
            <pc:docMk/>
            <pc:sldMk cId="1770153382" sldId="469"/>
            <ac:spMk id="2" creationId="{A084E511-2F0A-2E4E-93F8-16231F34AE9E}"/>
          </ac:spMkLst>
        </pc:spChg>
      </pc:sldChg>
      <pc:sldChg chg="modSp add mod">
        <pc:chgData name="Loc Huynh" userId="80c0383e323bd6ea" providerId="LiveId" clId="{FFC07FDF-56AE-4948-ACC0-E3255C161FA8}" dt="2023-09-12T00:35:35.572" v="88" actId="27636"/>
        <pc:sldMkLst>
          <pc:docMk/>
          <pc:sldMk cId="3684564904" sldId="470"/>
        </pc:sldMkLst>
        <pc:spChg chg="mod">
          <ac:chgData name="Loc Huynh" userId="80c0383e323bd6ea" providerId="LiveId" clId="{FFC07FDF-56AE-4948-ACC0-E3255C161FA8}" dt="2023-09-12T00:35:35.572" v="88" actId="27636"/>
          <ac:spMkLst>
            <pc:docMk/>
            <pc:sldMk cId="3684564904" sldId="470"/>
            <ac:spMk id="2" creationId="{67D965CF-1D55-5443-919B-AC77503498CA}"/>
          </ac:spMkLst>
        </pc:spChg>
      </pc:sldChg>
      <pc:sldChg chg="modSp add mod">
        <pc:chgData name="Loc Huynh" userId="80c0383e323bd6ea" providerId="LiveId" clId="{FFC07FDF-56AE-4948-ACC0-E3255C161FA8}" dt="2023-09-12T00:35:35.605" v="89" actId="27636"/>
        <pc:sldMkLst>
          <pc:docMk/>
          <pc:sldMk cId="1997632837" sldId="471"/>
        </pc:sldMkLst>
        <pc:spChg chg="mod">
          <ac:chgData name="Loc Huynh" userId="80c0383e323bd6ea" providerId="LiveId" clId="{FFC07FDF-56AE-4948-ACC0-E3255C161FA8}" dt="2023-09-12T00:35:35.605" v="89" actId="27636"/>
          <ac:spMkLst>
            <pc:docMk/>
            <pc:sldMk cId="1997632837" sldId="471"/>
            <ac:spMk id="2" creationId="{67D965CF-1D55-5443-919B-AC77503498CA}"/>
          </ac:spMkLst>
        </pc:spChg>
      </pc:sldChg>
      <pc:sldChg chg="modSp add mod">
        <pc:chgData name="Loc Huynh" userId="80c0383e323bd6ea" providerId="LiveId" clId="{FFC07FDF-56AE-4948-ACC0-E3255C161FA8}" dt="2023-09-12T00:35:35.683" v="90" actId="27636"/>
        <pc:sldMkLst>
          <pc:docMk/>
          <pc:sldMk cId="3934483243" sldId="472"/>
        </pc:sldMkLst>
        <pc:spChg chg="mod">
          <ac:chgData name="Loc Huynh" userId="80c0383e323bd6ea" providerId="LiveId" clId="{FFC07FDF-56AE-4948-ACC0-E3255C161FA8}" dt="2023-09-12T00:35:35.683" v="90" actId="27636"/>
          <ac:spMkLst>
            <pc:docMk/>
            <pc:sldMk cId="3934483243" sldId="472"/>
            <ac:spMk id="2" creationId="{67D965CF-1D55-5443-919B-AC77503498CA}"/>
          </ac:spMkLst>
        </pc:spChg>
      </pc:sldChg>
      <pc:sldChg chg="modSp add mod">
        <pc:chgData name="Loc Huynh" userId="80c0383e323bd6ea" providerId="LiveId" clId="{FFC07FDF-56AE-4948-ACC0-E3255C161FA8}" dt="2023-09-12T00:35:35.742" v="92" actId="27636"/>
        <pc:sldMkLst>
          <pc:docMk/>
          <pc:sldMk cId="3915191108" sldId="473"/>
        </pc:sldMkLst>
        <pc:spChg chg="mod">
          <ac:chgData name="Loc Huynh" userId="80c0383e323bd6ea" providerId="LiveId" clId="{FFC07FDF-56AE-4948-ACC0-E3255C161FA8}" dt="2023-09-12T00:35:35.742" v="92" actId="27636"/>
          <ac:spMkLst>
            <pc:docMk/>
            <pc:sldMk cId="3915191108" sldId="473"/>
            <ac:spMk id="2" creationId="{00000000-0000-0000-0000-000000000000}"/>
          </ac:spMkLst>
        </pc:spChg>
        <pc:spChg chg="mod">
          <ac:chgData name="Loc Huynh" userId="80c0383e323bd6ea" providerId="LiveId" clId="{FFC07FDF-56AE-4948-ACC0-E3255C161FA8}" dt="2023-09-12T00:35:35.690" v="91" actId="27636"/>
          <ac:spMkLst>
            <pc:docMk/>
            <pc:sldMk cId="3915191108" sldId="473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777" v="93" actId="27636"/>
        <pc:sldMkLst>
          <pc:docMk/>
          <pc:sldMk cId="1242105478" sldId="474"/>
        </pc:sldMkLst>
        <pc:spChg chg="mod">
          <ac:chgData name="Loc Huynh" userId="80c0383e323bd6ea" providerId="LiveId" clId="{FFC07FDF-56AE-4948-ACC0-E3255C161FA8}" dt="2023-09-12T00:35:35.777" v="93" actId="27636"/>
          <ac:spMkLst>
            <pc:docMk/>
            <pc:sldMk cId="1242105478" sldId="474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815" v="94" actId="27636"/>
        <pc:sldMkLst>
          <pc:docMk/>
          <pc:sldMk cId="4292046202" sldId="475"/>
        </pc:sldMkLst>
        <pc:spChg chg="mod">
          <ac:chgData name="Loc Huynh" userId="80c0383e323bd6ea" providerId="LiveId" clId="{FFC07FDF-56AE-4948-ACC0-E3255C161FA8}" dt="2023-09-12T00:35:35.815" v="94" actId="27636"/>
          <ac:spMkLst>
            <pc:docMk/>
            <pc:sldMk cId="4292046202" sldId="475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844" v="95" actId="27636"/>
        <pc:sldMkLst>
          <pc:docMk/>
          <pc:sldMk cId="950542315" sldId="476"/>
        </pc:sldMkLst>
        <pc:spChg chg="mod">
          <ac:chgData name="Loc Huynh" userId="80c0383e323bd6ea" providerId="LiveId" clId="{FFC07FDF-56AE-4948-ACC0-E3255C161FA8}" dt="2023-09-12T00:35:35.844" v="95" actId="27636"/>
          <ac:spMkLst>
            <pc:docMk/>
            <pc:sldMk cId="950542315" sldId="476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880" v="96" actId="27636"/>
        <pc:sldMkLst>
          <pc:docMk/>
          <pc:sldMk cId="1686432855" sldId="477"/>
        </pc:sldMkLst>
        <pc:spChg chg="mod">
          <ac:chgData name="Loc Huynh" userId="80c0383e323bd6ea" providerId="LiveId" clId="{FFC07FDF-56AE-4948-ACC0-E3255C161FA8}" dt="2023-09-12T00:35:35.880" v="96" actId="27636"/>
          <ac:spMkLst>
            <pc:docMk/>
            <pc:sldMk cId="1686432855" sldId="477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5.908" v="97" actId="27636"/>
        <pc:sldMkLst>
          <pc:docMk/>
          <pc:sldMk cId="422089934" sldId="478"/>
        </pc:sldMkLst>
        <pc:spChg chg="mod">
          <ac:chgData name="Loc Huynh" userId="80c0383e323bd6ea" providerId="LiveId" clId="{FFC07FDF-56AE-4948-ACC0-E3255C161FA8}" dt="2023-09-12T00:35:35.908" v="97" actId="27636"/>
          <ac:spMkLst>
            <pc:docMk/>
            <pc:sldMk cId="422089934" sldId="478"/>
            <ac:spMk id="3" creationId="{00000000-0000-0000-0000-000000000000}"/>
          </ac:spMkLst>
        </pc:spChg>
      </pc:sldChg>
      <pc:sldChg chg="addSp modSp add mod">
        <pc:chgData name="Loc Huynh" userId="80c0383e323bd6ea" providerId="LiveId" clId="{FFC07FDF-56AE-4948-ACC0-E3255C161FA8}" dt="2023-09-12T00:48:26.342" v="322"/>
        <pc:sldMkLst>
          <pc:docMk/>
          <pc:sldMk cId="1634204803" sldId="479"/>
        </pc:sldMkLst>
        <pc:spChg chg="mod">
          <ac:chgData name="Loc Huynh" userId="80c0383e323bd6ea" providerId="LiveId" clId="{FFC07FDF-56AE-4948-ACC0-E3255C161FA8}" dt="2023-09-12T00:35:35.940" v="98" actId="27636"/>
          <ac:spMkLst>
            <pc:docMk/>
            <pc:sldMk cId="1634204803" sldId="479"/>
            <ac:spMk id="3" creationId="{00000000-0000-0000-0000-000000000000}"/>
          </ac:spMkLst>
        </pc:spChg>
        <pc:spChg chg="add mod">
          <ac:chgData name="Loc Huynh" userId="80c0383e323bd6ea" providerId="LiveId" clId="{FFC07FDF-56AE-4948-ACC0-E3255C161FA8}" dt="2023-09-12T00:48:26.342" v="322"/>
          <ac:spMkLst>
            <pc:docMk/>
            <pc:sldMk cId="1634204803" sldId="479"/>
            <ac:spMk id="4" creationId="{93FA9B38-7A55-6EB5-EB48-E903764EEBBD}"/>
          </ac:spMkLst>
        </pc:spChg>
        <pc:spChg chg="add mod">
          <ac:chgData name="Loc Huynh" userId="80c0383e323bd6ea" providerId="LiveId" clId="{FFC07FDF-56AE-4948-ACC0-E3255C161FA8}" dt="2023-09-12T00:48:26.342" v="322"/>
          <ac:spMkLst>
            <pc:docMk/>
            <pc:sldMk cId="1634204803" sldId="479"/>
            <ac:spMk id="5" creationId="{E331A7DD-0828-E0E0-80D4-1292F1B74723}"/>
          </ac:spMkLst>
        </pc:spChg>
      </pc:sldChg>
      <pc:sldChg chg="modSp add mod">
        <pc:chgData name="Loc Huynh" userId="80c0383e323bd6ea" providerId="LiveId" clId="{FFC07FDF-56AE-4948-ACC0-E3255C161FA8}" dt="2023-09-12T00:35:35.994" v="99" actId="27636"/>
        <pc:sldMkLst>
          <pc:docMk/>
          <pc:sldMk cId="1875871481" sldId="480"/>
        </pc:sldMkLst>
        <pc:spChg chg="mod">
          <ac:chgData name="Loc Huynh" userId="80c0383e323bd6ea" providerId="LiveId" clId="{FFC07FDF-56AE-4948-ACC0-E3255C161FA8}" dt="2023-09-12T00:35:35.994" v="99" actId="27636"/>
          <ac:spMkLst>
            <pc:docMk/>
            <pc:sldMk cId="1875871481" sldId="480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038" v="100" actId="27636"/>
        <pc:sldMkLst>
          <pc:docMk/>
          <pc:sldMk cId="920391041" sldId="481"/>
        </pc:sldMkLst>
        <pc:spChg chg="mod">
          <ac:chgData name="Loc Huynh" userId="80c0383e323bd6ea" providerId="LiveId" clId="{FFC07FDF-56AE-4948-ACC0-E3255C161FA8}" dt="2023-09-12T00:35:36.038" v="100" actId="27636"/>
          <ac:spMkLst>
            <pc:docMk/>
            <pc:sldMk cId="920391041" sldId="481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077" v="101" actId="27636"/>
        <pc:sldMkLst>
          <pc:docMk/>
          <pc:sldMk cId="3148386529" sldId="482"/>
        </pc:sldMkLst>
        <pc:spChg chg="mod">
          <ac:chgData name="Loc Huynh" userId="80c0383e323bd6ea" providerId="LiveId" clId="{FFC07FDF-56AE-4948-ACC0-E3255C161FA8}" dt="2023-09-12T00:35:36.077" v="101" actId="27636"/>
          <ac:spMkLst>
            <pc:docMk/>
            <pc:sldMk cId="3148386529" sldId="482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146" v="103" actId="27636"/>
        <pc:sldMkLst>
          <pc:docMk/>
          <pc:sldMk cId="325634289" sldId="483"/>
        </pc:sldMkLst>
        <pc:spChg chg="mod">
          <ac:chgData name="Loc Huynh" userId="80c0383e323bd6ea" providerId="LiveId" clId="{FFC07FDF-56AE-4948-ACC0-E3255C161FA8}" dt="2023-09-12T00:35:36.145" v="102" actId="27636"/>
          <ac:spMkLst>
            <pc:docMk/>
            <pc:sldMk cId="325634289" sldId="483"/>
            <ac:spMk id="2" creationId="{00000000-0000-0000-0000-000000000000}"/>
          </ac:spMkLst>
        </pc:spChg>
        <pc:spChg chg="mod">
          <ac:chgData name="Loc Huynh" userId="80c0383e323bd6ea" providerId="LiveId" clId="{FFC07FDF-56AE-4948-ACC0-E3255C161FA8}" dt="2023-09-12T00:35:36.146" v="103" actId="27636"/>
          <ac:spMkLst>
            <pc:docMk/>
            <pc:sldMk cId="325634289" sldId="483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175" v="104" actId="27636"/>
        <pc:sldMkLst>
          <pc:docMk/>
          <pc:sldMk cId="468758230" sldId="484"/>
        </pc:sldMkLst>
        <pc:spChg chg="mod">
          <ac:chgData name="Loc Huynh" userId="80c0383e323bd6ea" providerId="LiveId" clId="{FFC07FDF-56AE-4948-ACC0-E3255C161FA8}" dt="2023-09-12T00:35:36.175" v="104" actId="27636"/>
          <ac:spMkLst>
            <pc:docMk/>
            <pc:sldMk cId="468758230" sldId="484"/>
            <ac:spMk id="3" creationId="{00000000-0000-0000-0000-000000000000}"/>
          </ac:spMkLst>
        </pc:spChg>
      </pc:sldChg>
      <pc:sldChg chg="modSp add mod">
        <pc:chgData name="Loc Huynh" userId="80c0383e323bd6ea" providerId="LiveId" clId="{FFC07FDF-56AE-4948-ACC0-E3255C161FA8}" dt="2023-09-12T00:35:36.313" v="107" actId="27636"/>
        <pc:sldMkLst>
          <pc:docMk/>
          <pc:sldMk cId="1211839815" sldId="485"/>
        </pc:sldMkLst>
        <pc:spChg chg="mod">
          <ac:chgData name="Loc Huynh" userId="80c0383e323bd6ea" providerId="LiveId" clId="{FFC07FDF-56AE-4948-ACC0-E3255C161FA8}" dt="2023-09-12T00:35:36.313" v="107" actId="27636"/>
          <ac:spMkLst>
            <pc:docMk/>
            <pc:sldMk cId="1211839815" sldId="485"/>
            <ac:spMk id="2" creationId="{7474A01E-A813-5647-A400-1D6EAD852A52}"/>
          </ac:spMkLst>
        </pc:spChg>
      </pc:sldChg>
      <pc:sldChg chg="modSp add mod">
        <pc:chgData name="Loc Huynh" userId="80c0383e323bd6ea" providerId="LiveId" clId="{FFC07FDF-56AE-4948-ACC0-E3255C161FA8}" dt="2023-09-12T00:35:36.337" v="108" actId="27636"/>
        <pc:sldMkLst>
          <pc:docMk/>
          <pc:sldMk cId="4108101354" sldId="486"/>
        </pc:sldMkLst>
        <pc:spChg chg="mod">
          <ac:chgData name="Loc Huynh" userId="80c0383e323bd6ea" providerId="LiveId" clId="{FFC07FDF-56AE-4948-ACC0-E3255C161FA8}" dt="2023-09-12T00:35:36.337" v="108" actId="27636"/>
          <ac:spMkLst>
            <pc:docMk/>
            <pc:sldMk cId="4108101354" sldId="486"/>
            <ac:spMk id="2" creationId="{7474A01E-A813-5647-A400-1D6EAD852A52}"/>
          </ac:spMkLst>
        </pc:spChg>
      </pc:sldChg>
      <pc:sldChg chg="modSp add mod">
        <pc:chgData name="Loc Huynh" userId="80c0383e323bd6ea" providerId="LiveId" clId="{FFC07FDF-56AE-4948-ACC0-E3255C161FA8}" dt="2023-09-12T00:35:36.391" v="109" actId="27636"/>
        <pc:sldMkLst>
          <pc:docMk/>
          <pc:sldMk cId="4007891925" sldId="487"/>
        </pc:sldMkLst>
        <pc:spChg chg="mod">
          <ac:chgData name="Loc Huynh" userId="80c0383e323bd6ea" providerId="LiveId" clId="{FFC07FDF-56AE-4948-ACC0-E3255C161FA8}" dt="2023-09-12T00:35:36.391" v="109" actId="27636"/>
          <ac:spMkLst>
            <pc:docMk/>
            <pc:sldMk cId="4007891925" sldId="487"/>
            <ac:spMk id="2" creationId="{7474A01E-A813-5647-A400-1D6EAD852A52}"/>
          </ac:spMkLst>
        </pc:spChg>
      </pc:sldChg>
      <pc:sldChg chg="modSp add mod">
        <pc:chgData name="Loc Huynh" userId="80c0383e323bd6ea" providerId="LiveId" clId="{FFC07FDF-56AE-4948-ACC0-E3255C161FA8}" dt="2023-09-12T00:35:36.430" v="110" actId="27636"/>
        <pc:sldMkLst>
          <pc:docMk/>
          <pc:sldMk cId="1413876724" sldId="488"/>
        </pc:sldMkLst>
        <pc:spChg chg="mod">
          <ac:chgData name="Loc Huynh" userId="80c0383e323bd6ea" providerId="LiveId" clId="{FFC07FDF-56AE-4948-ACC0-E3255C161FA8}" dt="2023-09-12T00:35:36.430" v="110" actId="27636"/>
          <ac:spMkLst>
            <pc:docMk/>
            <pc:sldMk cId="1413876724" sldId="488"/>
            <ac:spMk id="2" creationId="{7474A01E-A813-5647-A400-1D6EAD852A52}"/>
          </ac:spMkLst>
        </pc:spChg>
      </pc:sldChg>
      <pc:sldChg chg="modSp add mod">
        <pc:chgData name="Loc Huynh" userId="80c0383e323bd6ea" providerId="LiveId" clId="{FFC07FDF-56AE-4948-ACC0-E3255C161FA8}" dt="2023-09-12T00:35:36.462" v="111" actId="27636"/>
        <pc:sldMkLst>
          <pc:docMk/>
          <pc:sldMk cId="2855966079" sldId="489"/>
        </pc:sldMkLst>
        <pc:spChg chg="mod">
          <ac:chgData name="Loc Huynh" userId="80c0383e323bd6ea" providerId="LiveId" clId="{FFC07FDF-56AE-4948-ACC0-E3255C161FA8}" dt="2023-09-12T00:35:36.462" v="111" actId="27636"/>
          <ac:spMkLst>
            <pc:docMk/>
            <pc:sldMk cId="2855966079" sldId="489"/>
            <ac:spMk id="2" creationId="{7474A01E-A813-5647-A400-1D6EAD852A52}"/>
          </ac:spMkLst>
        </pc:spChg>
      </pc:sldChg>
      <pc:sldChg chg="modSp add mod">
        <pc:chgData name="Loc Huynh" userId="80c0383e323bd6ea" providerId="LiveId" clId="{FFC07FDF-56AE-4948-ACC0-E3255C161FA8}" dt="2023-09-12T00:35:36.506" v="112" actId="27636"/>
        <pc:sldMkLst>
          <pc:docMk/>
          <pc:sldMk cId="123613759" sldId="490"/>
        </pc:sldMkLst>
        <pc:spChg chg="mod">
          <ac:chgData name="Loc Huynh" userId="80c0383e323bd6ea" providerId="LiveId" clId="{FFC07FDF-56AE-4948-ACC0-E3255C161FA8}" dt="2023-09-12T00:35:36.506" v="112" actId="27636"/>
          <ac:spMkLst>
            <pc:docMk/>
            <pc:sldMk cId="123613759" sldId="490"/>
            <ac:spMk id="2" creationId="{7474A01E-A813-5647-A400-1D6EAD852A52}"/>
          </ac:spMkLst>
        </pc:spChg>
      </pc:sldChg>
      <pc:sldChg chg="modSp add del mod">
        <pc:chgData name="Loc Huynh" userId="80c0383e323bd6ea" providerId="LiveId" clId="{FFC07FDF-56AE-4948-ACC0-E3255C161FA8}" dt="2023-09-12T00:40:15.556" v="145" actId="2696"/>
        <pc:sldMkLst>
          <pc:docMk/>
          <pc:sldMk cId="3721356060" sldId="491"/>
        </pc:sldMkLst>
        <pc:spChg chg="mod">
          <ac:chgData name="Loc Huynh" userId="80c0383e323bd6ea" providerId="LiveId" clId="{FFC07FDF-56AE-4948-ACC0-E3255C161FA8}" dt="2023-09-12T00:35:31.339" v="36" actId="27636"/>
          <ac:spMkLst>
            <pc:docMk/>
            <pc:sldMk cId="3721356060" sldId="491"/>
            <ac:spMk id="2" creationId="{B47FBB48-7296-B043-B166-77771F65499C}"/>
          </ac:spMkLst>
        </pc:spChg>
        <pc:spChg chg="mod">
          <ac:chgData name="Loc Huynh" userId="80c0383e323bd6ea" providerId="LiveId" clId="{FFC07FDF-56AE-4948-ACC0-E3255C161FA8}" dt="2023-09-12T00:35:31.362" v="37" actId="27636"/>
          <ac:spMkLst>
            <pc:docMk/>
            <pc:sldMk cId="3721356060" sldId="491"/>
            <ac:spMk id="3" creationId="{5AF176FD-7669-EF49-B2D4-CDB406817E64}"/>
          </ac:spMkLst>
        </pc:spChg>
      </pc:sldChg>
      <pc:sldChg chg="modSp add mod">
        <pc:chgData name="Loc Huynh" userId="80c0383e323bd6ea" providerId="LiveId" clId="{FFC07FDF-56AE-4948-ACC0-E3255C161FA8}" dt="2023-09-12T00:45:41.627" v="287" actId="20577"/>
        <pc:sldMkLst>
          <pc:docMk/>
          <pc:sldMk cId="2539440922" sldId="492"/>
        </pc:sldMkLst>
        <pc:spChg chg="mod">
          <ac:chgData name="Loc Huynh" userId="80c0383e323bd6ea" providerId="LiveId" clId="{FFC07FDF-56AE-4948-ACC0-E3255C161FA8}" dt="2023-09-12T00:45:41.627" v="287" actId="2057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FFC07FDF-56AE-4948-ACC0-E3255C161FA8}" dt="2023-09-12T00:40:04.156" v="142" actId="20577"/>
          <ac:spMkLst>
            <pc:docMk/>
            <pc:sldMk cId="2539440922" sldId="492"/>
            <ac:spMk id="7" creationId="{0C974B13-B1B8-E148-903B-85C71136A561}"/>
          </ac:spMkLst>
        </pc:spChg>
      </pc:sldChg>
      <pc:sldMasterChg chg="delSldLayout">
        <pc:chgData name="Loc Huynh" userId="80c0383e323bd6ea" providerId="LiveId" clId="{FFC07FDF-56AE-4948-ACC0-E3255C161FA8}" dt="2023-09-12T00:45:01.916" v="285" actId="2696"/>
        <pc:sldMasterMkLst>
          <pc:docMk/>
          <pc:sldMasterMk cId="3606943067" sldId="2147483660"/>
        </pc:sldMasterMkLst>
        <pc:sldLayoutChg chg="del">
          <pc:chgData name="Loc Huynh" userId="80c0383e323bd6ea" providerId="LiveId" clId="{FFC07FDF-56AE-4948-ACC0-E3255C161FA8}" dt="2023-09-12T00:45:01.916" v="285" actId="2696"/>
          <pc:sldLayoutMkLst>
            <pc:docMk/>
            <pc:sldMasterMk cId="3606943067" sldId="2147483660"/>
            <pc:sldLayoutMk cId="2128116592" sldId="2147483669"/>
          </pc:sldLayoutMkLst>
        </pc:sldLayoutChg>
      </pc:sldMasterChg>
    </pc:docChg>
  </pc:docChgLst>
  <pc:docChgLst>
    <pc:chgData name="Loc Huynh" userId="80c0383e323bd6ea" providerId="LiveId" clId="{72CEA336-3CF7-0740-9187-942BCF55D6BE}"/>
    <pc:docChg chg="undo custSel addSld delSld modSld sldOrd modHandout">
      <pc:chgData name="Loc Huynh" userId="80c0383e323bd6ea" providerId="LiveId" clId="{72CEA336-3CF7-0740-9187-942BCF55D6BE}" dt="2023-09-11T13:27:52.577" v="14359"/>
      <pc:docMkLst>
        <pc:docMk/>
      </pc:docMkLst>
      <pc:sldChg chg="addSp delSp modSp del mod">
        <pc:chgData name="Loc Huynh" userId="80c0383e323bd6ea" providerId="LiveId" clId="{72CEA336-3CF7-0740-9187-942BCF55D6BE}" dt="2023-09-11T03:46:53.777" v="8238" actId="2696"/>
        <pc:sldMkLst>
          <pc:docMk/>
          <pc:sldMk cId="0" sldId="292"/>
        </pc:sldMkLst>
        <pc:spChg chg="mod">
          <ac:chgData name="Loc Huynh" userId="80c0383e323bd6ea" providerId="LiveId" clId="{72CEA336-3CF7-0740-9187-942BCF55D6BE}" dt="2023-08-30T02:29:51.893" v="4848" actId="207"/>
          <ac:spMkLst>
            <pc:docMk/>
            <pc:sldMk cId="0" sldId="292"/>
            <ac:spMk id="2" creationId="{00000000-0000-0000-0000-000000000000}"/>
          </ac:spMkLst>
        </pc:spChg>
        <pc:spChg chg="add del mod">
          <ac:chgData name="Loc Huynh" userId="80c0383e323bd6ea" providerId="LiveId" clId="{72CEA336-3CF7-0740-9187-942BCF55D6BE}" dt="2023-08-30T02:28:46.272" v="4844" actId="478"/>
          <ac:spMkLst>
            <pc:docMk/>
            <pc:sldMk cId="0" sldId="292"/>
            <ac:spMk id="3" creationId="{B583AFBD-1AA8-405D-0BCF-3B7E3F265A75}"/>
          </ac:spMkLst>
        </pc:spChg>
        <pc:spChg chg="del">
          <ac:chgData name="Loc Huynh" userId="80c0383e323bd6ea" providerId="LiveId" clId="{72CEA336-3CF7-0740-9187-942BCF55D6BE}" dt="2023-08-30T02:28:44.022" v="4843" actId="478"/>
          <ac:spMkLst>
            <pc:docMk/>
            <pc:sldMk cId="0" sldId="292"/>
            <ac:spMk id="4" creationId="{FB84735A-F5BB-4C4D-93E0-8DCF8CEA9FB1}"/>
          </ac:spMkLst>
        </pc:spChg>
        <pc:spChg chg="del">
          <ac:chgData name="Loc Huynh" userId="80c0383e323bd6ea" providerId="LiveId" clId="{72CEA336-3CF7-0740-9187-942BCF55D6BE}" dt="2023-08-30T02:29:16.068" v="4846" actId="478"/>
          <ac:spMkLst>
            <pc:docMk/>
            <pc:sldMk cId="0" sldId="292"/>
            <ac:spMk id="6" creationId="{4FEBBFF9-93B0-4C1B-3209-2310D7A4D2B5}"/>
          </ac:spMkLst>
        </pc:spChg>
      </pc:sldChg>
      <pc:sldChg chg="modSp mod">
        <pc:chgData name="Loc Huynh" userId="80c0383e323bd6ea" providerId="LiveId" clId="{72CEA336-3CF7-0740-9187-942BCF55D6BE}" dt="2023-09-11T09:21:28.330" v="10827" actId="207"/>
        <pc:sldMkLst>
          <pc:docMk/>
          <pc:sldMk cId="2329642701" sldId="304"/>
        </pc:sldMkLst>
        <pc:spChg chg="mod">
          <ac:chgData name="Loc Huynh" userId="80c0383e323bd6ea" providerId="LiveId" clId="{72CEA336-3CF7-0740-9187-942BCF55D6BE}" dt="2023-09-11T09:21:28.330" v="10827" actId="207"/>
          <ac:spMkLst>
            <pc:docMk/>
            <pc:sldMk cId="2329642701" sldId="304"/>
            <ac:spMk id="3" creationId="{F68C27CE-6A1E-0840-BC2F-D1738F041307}"/>
          </ac:spMkLst>
        </pc:spChg>
      </pc:sldChg>
      <pc:sldChg chg="del">
        <pc:chgData name="Loc Huynh" userId="80c0383e323bd6ea" providerId="LiveId" clId="{72CEA336-3CF7-0740-9187-942BCF55D6BE}" dt="2023-08-18T08:32:04.314" v="1003" actId="2696"/>
        <pc:sldMkLst>
          <pc:docMk/>
          <pc:sldMk cId="788840201" sldId="305"/>
        </pc:sldMkLst>
      </pc:sldChg>
      <pc:sldChg chg="addSp delSp modSp mod modNotes modNotesTx">
        <pc:chgData name="Loc Huynh" userId="80c0383e323bd6ea" providerId="LiveId" clId="{72CEA336-3CF7-0740-9187-942BCF55D6BE}" dt="2023-09-11T13:27:24.682" v="14358"/>
        <pc:sldMkLst>
          <pc:docMk/>
          <pc:sldMk cId="3698868878" sldId="306"/>
        </pc:sldMkLst>
        <pc:spChg chg="mod">
          <ac:chgData name="Loc Huynh" userId="80c0383e323bd6ea" providerId="LiveId" clId="{72CEA336-3CF7-0740-9187-942BCF55D6BE}" dt="2023-08-18T08:33:45.679" v="1062"/>
          <ac:spMkLst>
            <pc:docMk/>
            <pc:sldMk cId="3698868878" sldId="306"/>
            <ac:spMk id="2" creationId="{7B00E714-86D8-D94C-B1C3-AF267E84D197}"/>
          </ac:spMkLst>
        </pc:spChg>
        <pc:spChg chg="mod">
          <ac:chgData name="Loc Huynh" userId="80c0383e323bd6ea" providerId="LiveId" clId="{72CEA336-3CF7-0740-9187-942BCF55D6BE}" dt="2023-08-20T07:49:08.703" v="2441" actId="20577"/>
          <ac:spMkLst>
            <pc:docMk/>
            <pc:sldMk cId="3698868878" sldId="306"/>
            <ac:spMk id="3" creationId="{7FFBE53D-29E6-6243-A558-44AA8B0D326B}"/>
          </ac:spMkLst>
        </pc:spChg>
        <pc:spChg chg="add mod">
          <ac:chgData name="Loc Huynh" userId="80c0383e323bd6ea" providerId="LiveId" clId="{72CEA336-3CF7-0740-9187-942BCF55D6BE}" dt="2023-08-30T01:59:21.565" v="4412" actId="1076"/>
          <ac:spMkLst>
            <pc:docMk/>
            <pc:sldMk cId="3698868878" sldId="306"/>
            <ac:spMk id="9" creationId="{D45635DA-23A4-6DDA-A7EB-67E973DE8393}"/>
          </ac:spMkLst>
        </pc:spChg>
        <pc:spChg chg="del mod">
          <ac:chgData name="Loc Huynh" userId="80c0383e323bd6ea" providerId="LiveId" clId="{72CEA336-3CF7-0740-9187-942BCF55D6BE}" dt="2023-08-20T07:30:02.386" v="2394" actId="478"/>
          <ac:spMkLst>
            <pc:docMk/>
            <pc:sldMk cId="3698868878" sldId="306"/>
            <ac:spMk id="11" creationId="{55FE0B60-7C47-6042-8808-C7D970DAC5CD}"/>
          </ac:spMkLst>
        </pc:spChg>
        <pc:spChg chg="del mod">
          <ac:chgData name="Loc Huynh" userId="80c0383e323bd6ea" providerId="LiveId" clId="{72CEA336-3CF7-0740-9187-942BCF55D6BE}" dt="2023-08-30T01:59:18.390" v="4409" actId="21"/>
          <ac:spMkLst>
            <pc:docMk/>
            <pc:sldMk cId="3698868878" sldId="306"/>
            <ac:spMk id="14" creationId="{330DF356-4720-AA47-BEB6-69725D0F33C1}"/>
          </ac:spMkLst>
        </pc:spChg>
        <pc:picChg chg="add mod">
          <ac:chgData name="Loc Huynh" userId="80c0383e323bd6ea" providerId="LiveId" clId="{72CEA336-3CF7-0740-9187-942BCF55D6BE}" dt="2023-08-30T01:59:11.794" v="4407" actId="1076"/>
          <ac:picMkLst>
            <pc:docMk/>
            <pc:sldMk cId="3698868878" sldId="306"/>
            <ac:picMk id="8" creationId="{527026FA-065B-9EBC-5457-7B936AAA26ED}"/>
          </ac:picMkLst>
        </pc:picChg>
        <pc:picChg chg="del">
          <ac:chgData name="Loc Huynh" userId="80c0383e323bd6ea" providerId="LiveId" clId="{72CEA336-3CF7-0740-9187-942BCF55D6BE}" dt="2023-08-30T01:59:00.496" v="4404" actId="478"/>
          <ac:picMkLst>
            <pc:docMk/>
            <pc:sldMk cId="3698868878" sldId="306"/>
            <ac:picMk id="15" creationId="{9FE59F05-0644-1241-A849-FD1133AABE85}"/>
          </ac:picMkLst>
        </pc:picChg>
        <pc:picChg chg="add mod">
          <ac:chgData name="Loc Huynh" userId="80c0383e323bd6ea" providerId="LiveId" clId="{72CEA336-3CF7-0740-9187-942BCF55D6BE}" dt="2023-08-30T01:59:14.827" v="4408" actId="1076"/>
          <ac:picMkLst>
            <pc:docMk/>
            <pc:sldMk cId="3698868878" sldId="306"/>
            <ac:picMk id="1026" creationId="{372A4D4B-090B-A3C1-9698-EF59FD0909A5}"/>
          </ac:picMkLst>
        </pc:picChg>
      </pc:sldChg>
      <pc:sldChg chg="delSp modSp mod ord modNotes modNotesTx">
        <pc:chgData name="Loc Huynh" userId="80c0383e323bd6ea" providerId="LiveId" clId="{72CEA336-3CF7-0740-9187-942BCF55D6BE}" dt="2023-09-11T13:27:24.682" v="14358"/>
        <pc:sldMkLst>
          <pc:docMk/>
          <pc:sldMk cId="1649213010" sldId="307"/>
        </pc:sldMkLst>
        <pc:spChg chg="mod">
          <ac:chgData name="Loc Huynh" userId="80c0383e323bd6ea" providerId="LiveId" clId="{72CEA336-3CF7-0740-9187-942BCF55D6BE}" dt="2023-08-18T08:33:48.804" v="1063"/>
          <ac:spMkLst>
            <pc:docMk/>
            <pc:sldMk cId="1649213010" sldId="307"/>
            <ac:spMk id="2" creationId="{7B00E714-86D8-D94C-B1C3-AF267E84D197}"/>
          </ac:spMkLst>
        </pc:spChg>
        <pc:spChg chg="del mod">
          <ac:chgData name="Loc Huynh" userId="80c0383e323bd6ea" providerId="LiveId" clId="{72CEA336-3CF7-0740-9187-942BCF55D6BE}" dt="2023-08-30T04:58:16.937" v="6472" actId="478"/>
          <ac:spMkLst>
            <pc:docMk/>
            <pc:sldMk cId="1649213010" sldId="307"/>
            <ac:spMk id="3" creationId="{7FFBE53D-29E6-6243-A558-44AA8B0D326B}"/>
          </ac:spMkLst>
        </pc:spChg>
        <pc:spChg chg="mod">
          <ac:chgData name="Loc Huynh" userId="80c0383e323bd6ea" providerId="LiveId" clId="{72CEA336-3CF7-0740-9187-942BCF55D6BE}" dt="2023-08-30T04:58:28.803" v="6475" actId="14100"/>
          <ac:spMkLst>
            <pc:docMk/>
            <pc:sldMk cId="1649213010" sldId="307"/>
            <ac:spMk id="9" creationId="{C24D2B6B-22A3-8043-862C-739AAC367B73}"/>
          </ac:spMkLst>
        </pc:spChg>
        <pc:picChg chg="mod">
          <ac:chgData name="Loc Huynh" userId="80c0383e323bd6ea" providerId="LiveId" clId="{72CEA336-3CF7-0740-9187-942BCF55D6BE}" dt="2023-08-30T04:58:37.084" v="6477" actId="1035"/>
          <ac:picMkLst>
            <pc:docMk/>
            <pc:sldMk cId="1649213010" sldId="307"/>
            <ac:picMk id="9218" creationId="{320DB015-45CC-2A47-9B1A-479527703243}"/>
          </ac:picMkLst>
        </pc:picChg>
      </pc:sldChg>
      <pc:sldChg chg="modSp mod ord modNotes">
        <pc:chgData name="Loc Huynh" userId="80c0383e323bd6ea" providerId="LiveId" clId="{72CEA336-3CF7-0740-9187-942BCF55D6BE}" dt="2023-09-11T13:27:24.682" v="14358"/>
        <pc:sldMkLst>
          <pc:docMk/>
          <pc:sldMk cId="1085273114" sldId="308"/>
        </pc:sldMkLst>
        <pc:spChg chg="mod">
          <ac:chgData name="Loc Huynh" userId="80c0383e323bd6ea" providerId="LiveId" clId="{72CEA336-3CF7-0740-9187-942BCF55D6BE}" dt="2023-08-18T08:33:54.133" v="1064"/>
          <ac:spMkLst>
            <pc:docMk/>
            <pc:sldMk cId="1085273114" sldId="308"/>
            <ac:spMk id="2" creationId="{7B00E714-86D8-D94C-B1C3-AF267E84D197}"/>
          </ac:spMkLst>
        </pc:spChg>
      </pc:sldChg>
      <pc:sldChg chg="modSp mod ord modNotes">
        <pc:chgData name="Loc Huynh" userId="80c0383e323bd6ea" providerId="LiveId" clId="{72CEA336-3CF7-0740-9187-942BCF55D6BE}" dt="2023-09-11T13:27:24.682" v="14358"/>
        <pc:sldMkLst>
          <pc:docMk/>
          <pc:sldMk cId="136576927" sldId="309"/>
        </pc:sldMkLst>
        <pc:spChg chg="mod">
          <ac:chgData name="Loc Huynh" userId="80c0383e323bd6ea" providerId="LiveId" clId="{72CEA336-3CF7-0740-9187-942BCF55D6BE}" dt="2023-08-18T08:33:57.128" v="1065"/>
          <ac:spMkLst>
            <pc:docMk/>
            <pc:sldMk cId="136576927" sldId="309"/>
            <ac:spMk id="2" creationId="{7B00E714-86D8-D94C-B1C3-AF267E84D197}"/>
          </ac:spMkLst>
        </pc:spChg>
        <pc:spChg chg="mod">
          <ac:chgData name="Loc Huynh" userId="80c0383e323bd6ea" providerId="LiveId" clId="{72CEA336-3CF7-0740-9187-942BCF55D6BE}" dt="2023-08-30T05:17:38.082" v="6801" actId="114"/>
          <ac:spMkLst>
            <pc:docMk/>
            <pc:sldMk cId="136576927" sldId="309"/>
            <ac:spMk id="3" creationId="{7FFBE53D-29E6-6243-A558-44AA8B0D326B}"/>
          </ac:spMkLst>
        </pc:spChg>
        <pc:spChg chg="mod">
          <ac:chgData name="Loc Huynh" userId="80c0383e323bd6ea" providerId="LiveId" clId="{72CEA336-3CF7-0740-9187-942BCF55D6BE}" dt="2023-09-11T13:19:09.339" v="14318"/>
          <ac:spMkLst>
            <pc:docMk/>
            <pc:sldMk cId="136576927" sldId="309"/>
            <ac:spMk id="20" creationId="{30D8E839-1836-9C40-94DD-5B4F0FC55D28}"/>
          </ac:spMkLst>
        </pc:spChg>
      </pc:sldChg>
      <pc:sldChg chg="modSp mod ord modNotes">
        <pc:chgData name="Loc Huynh" userId="80c0383e323bd6ea" providerId="LiveId" clId="{72CEA336-3CF7-0740-9187-942BCF55D6BE}" dt="2023-09-11T13:27:24.682" v="14358"/>
        <pc:sldMkLst>
          <pc:docMk/>
          <pc:sldMk cId="3163597442" sldId="310"/>
        </pc:sldMkLst>
        <pc:spChg chg="mod">
          <ac:chgData name="Loc Huynh" userId="80c0383e323bd6ea" providerId="LiveId" clId="{72CEA336-3CF7-0740-9187-942BCF55D6BE}" dt="2023-08-18T08:34:00.737" v="1066"/>
          <ac:spMkLst>
            <pc:docMk/>
            <pc:sldMk cId="3163597442" sldId="310"/>
            <ac:spMk id="2" creationId="{7B00E714-86D8-D94C-B1C3-AF267E84D197}"/>
          </ac:spMkLst>
        </pc:spChg>
        <pc:spChg chg="mod">
          <ac:chgData name="Loc Huynh" userId="80c0383e323bd6ea" providerId="LiveId" clId="{72CEA336-3CF7-0740-9187-942BCF55D6BE}" dt="2023-08-18T03:11:28.584" v="374" actId="20577"/>
          <ac:spMkLst>
            <pc:docMk/>
            <pc:sldMk cId="3163597442" sldId="310"/>
            <ac:spMk id="3" creationId="{7FFBE53D-29E6-6243-A558-44AA8B0D326B}"/>
          </ac:spMkLst>
        </pc:spChg>
      </pc:sldChg>
      <pc:sldChg chg="del">
        <pc:chgData name="Loc Huynh" userId="80c0383e323bd6ea" providerId="LiveId" clId="{72CEA336-3CF7-0740-9187-942BCF55D6BE}" dt="2023-09-11T06:31:51.699" v="8544" actId="2696"/>
        <pc:sldMkLst>
          <pc:docMk/>
          <pc:sldMk cId="4257852038" sldId="311"/>
        </pc:sldMkLst>
      </pc:sldChg>
      <pc:sldChg chg="addSp delSp modSp mod modNotes">
        <pc:chgData name="Loc Huynh" userId="80c0383e323bd6ea" providerId="LiveId" clId="{72CEA336-3CF7-0740-9187-942BCF55D6BE}" dt="2023-09-11T13:27:24.682" v="14358"/>
        <pc:sldMkLst>
          <pc:docMk/>
          <pc:sldMk cId="1505658864" sldId="313"/>
        </pc:sldMkLst>
        <pc:spChg chg="mod">
          <ac:chgData name="Loc Huynh" userId="80c0383e323bd6ea" providerId="LiveId" clId="{72CEA336-3CF7-0740-9187-942BCF55D6BE}" dt="2023-08-18T08:34:03.623" v="1067"/>
          <ac:spMkLst>
            <pc:docMk/>
            <pc:sldMk cId="1505658864" sldId="313"/>
            <ac:spMk id="2" creationId="{7B00E714-86D8-D94C-B1C3-AF267E84D197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3" creationId="{7FFBE53D-29E6-6243-A558-44AA8B0D326B}"/>
          </ac:spMkLst>
        </pc:spChg>
        <pc:spChg chg="add 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6" creationId="{19B41883-10E9-1505-64FC-F5D629EDBA60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7" creationId="{6CABF3B0-CCF3-5645-9C23-D53047E62CEA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8" creationId="{1220F9DC-B861-FC4B-B615-8AE014B5EE30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11" creationId="{92CD03D7-E799-744B-8FFF-EC85E26AFE32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16" creationId="{8DC6C6D9-931A-9544-B235-F0C89A173920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17" creationId="{A3A1475F-1C42-3647-A1CF-8E728BD487B2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19" creationId="{82F89DBF-F711-664B-828C-1E98B8E79BD0}"/>
          </ac:spMkLst>
        </pc:spChg>
        <pc:spChg chg="mod">
          <ac:chgData name="Loc Huynh" userId="80c0383e323bd6ea" providerId="LiveId" clId="{72CEA336-3CF7-0740-9187-942BCF55D6BE}" dt="2023-08-30T05:20:32.917" v="6830" actId="20577"/>
          <ac:spMkLst>
            <pc:docMk/>
            <pc:sldMk cId="1505658864" sldId="313"/>
            <ac:spMk id="20" creationId="{30D8E839-1836-9C40-94DD-5B4F0FC55D28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21" creationId="{208F7FE8-5DFD-4940-873E-8A0152426814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22" creationId="{B17EEA3B-5A43-7B4C-91C5-2A859610A16C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24" creationId="{09F1C56A-3E26-4441-90A1-962CA4E8C4F4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26" creationId="{DC2A4460-7468-5C4E-BAC3-76E454C7408C}"/>
          </ac:spMkLst>
        </pc:spChg>
        <pc:spChg chg="add del mod">
          <ac:chgData name="Loc Huynh" userId="80c0383e323bd6ea" providerId="LiveId" clId="{72CEA336-3CF7-0740-9187-942BCF55D6BE}" dt="2023-08-18T09:50:08.768" v="1606" actId="478"/>
          <ac:spMkLst>
            <pc:docMk/>
            <pc:sldMk cId="1505658864" sldId="313"/>
            <ac:spMk id="27" creationId="{E6788127-EAF5-694E-9D1E-295CCFB23D1E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29" creationId="{ABA6D674-3C43-9049-93EC-575441356998}"/>
          </ac:spMkLst>
        </pc:spChg>
        <pc:spChg chg="mod">
          <ac:chgData name="Loc Huynh" userId="80c0383e323bd6ea" providerId="LiveId" clId="{72CEA336-3CF7-0740-9187-942BCF55D6BE}" dt="2023-08-18T09:49:31.294" v="1602" actId="1035"/>
          <ac:spMkLst>
            <pc:docMk/>
            <pc:sldMk cId="1505658864" sldId="313"/>
            <ac:spMk id="30" creationId="{E2C75CD4-AE5E-3944-B32D-AB9BCF47170B}"/>
          </ac:spMkLst>
        </pc:spChg>
        <pc:grpChg chg="mod">
          <ac:chgData name="Loc Huynh" userId="80c0383e323bd6ea" providerId="LiveId" clId="{72CEA336-3CF7-0740-9187-942BCF55D6BE}" dt="2023-08-18T09:49:31.294" v="1602" actId="1035"/>
          <ac:grpSpMkLst>
            <pc:docMk/>
            <pc:sldMk cId="1505658864" sldId="313"/>
            <ac:grpSpMk id="9" creationId="{C9BA6E1B-C256-404E-9FCE-0480B0B9D30D}"/>
          </ac:grpSpMkLst>
        </pc:grpChg>
        <pc:grpChg chg="mod">
          <ac:chgData name="Loc Huynh" userId="80c0383e323bd6ea" providerId="LiveId" clId="{72CEA336-3CF7-0740-9187-942BCF55D6BE}" dt="2023-08-18T09:49:31.294" v="1602" actId="1035"/>
          <ac:grpSpMkLst>
            <pc:docMk/>
            <pc:sldMk cId="1505658864" sldId="313"/>
            <ac:grpSpMk id="10" creationId="{300B0134-BC7B-5A43-BA87-AC1ACF693F48}"/>
          </ac:grpSpMkLst>
        </pc:grpChg>
        <pc:grpChg chg="mod">
          <ac:chgData name="Loc Huynh" userId="80c0383e323bd6ea" providerId="LiveId" clId="{72CEA336-3CF7-0740-9187-942BCF55D6BE}" dt="2023-08-18T09:49:31.294" v="1602" actId="1035"/>
          <ac:grpSpMkLst>
            <pc:docMk/>
            <pc:sldMk cId="1505658864" sldId="313"/>
            <ac:grpSpMk id="12" creationId="{700F5E3A-8D9E-CF46-BBD3-5739A3ADC061}"/>
          </ac:grpSpMkLst>
        </pc:grpChg>
        <pc:picChg chg="mod">
          <ac:chgData name="Loc Huynh" userId="80c0383e323bd6ea" providerId="LiveId" clId="{72CEA336-3CF7-0740-9187-942BCF55D6BE}" dt="2023-08-18T09:49:31.294" v="1602" actId="1035"/>
          <ac:picMkLst>
            <pc:docMk/>
            <pc:sldMk cId="1505658864" sldId="313"/>
            <ac:picMk id="18" creationId="{9FCF0CCC-86A7-7940-AFAB-1D4F3BD6C7B6}"/>
          </ac:picMkLst>
        </pc:picChg>
        <pc:picChg chg="mod">
          <ac:chgData name="Loc Huynh" userId="80c0383e323bd6ea" providerId="LiveId" clId="{72CEA336-3CF7-0740-9187-942BCF55D6BE}" dt="2023-08-18T09:49:31.294" v="1602" actId="1035"/>
          <ac:picMkLst>
            <pc:docMk/>
            <pc:sldMk cId="1505658864" sldId="313"/>
            <ac:picMk id="25" creationId="{7A491AE9-606F-914B-ADA6-AA5690F81D9C}"/>
          </ac:picMkLst>
        </pc:picChg>
        <pc:picChg chg="mod">
          <ac:chgData name="Loc Huynh" userId="80c0383e323bd6ea" providerId="LiveId" clId="{72CEA336-3CF7-0740-9187-942BCF55D6BE}" dt="2023-08-18T09:49:31.294" v="1602" actId="1035"/>
          <ac:picMkLst>
            <pc:docMk/>
            <pc:sldMk cId="1505658864" sldId="313"/>
            <ac:picMk id="28" creationId="{D6E9D265-6CEE-3E4F-BD88-C1A53192B460}"/>
          </ac:picMkLst>
        </pc:picChg>
        <pc:picChg chg="mod">
          <ac:chgData name="Loc Huynh" userId="80c0383e323bd6ea" providerId="LiveId" clId="{72CEA336-3CF7-0740-9187-942BCF55D6BE}" dt="2023-08-18T09:49:31.294" v="1602" actId="1035"/>
          <ac:picMkLst>
            <pc:docMk/>
            <pc:sldMk cId="1505658864" sldId="313"/>
            <ac:picMk id="37" creationId="{B0017858-0E8F-9C46-A75C-9B35D1C20892}"/>
          </ac:picMkLst>
        </pc:picChg>
        <pc:picChg chg="mod">
          <ac:chgData name="Loc Huynh" userId="80c0383e323bd6ea" providerId="LiveId" clId="{72CEA336-3CF7-0740-9187-942BCF55D6BE}" dt="2023-08-18T09:49:31.294" v="1602" actId="1035"/>
          <ac:picMkLst>
            <pc:docMk/>
            <pc:sldMk cId="1505658864" sldId="313"/>
            <ac:picMk id="11272" creationId="{911536AB-AE09-184A-902E-87CDBEC33A8C}"/>
          </ac:picMkLst>
        </pc:picChg>
        <pc:picChg chg="mod">
          <ac:chgData name="Loc Huynh" userId="80c0383e323bd6ea" providerId="LiveId" clId="{72CEA336-3CF7-0740-9187-942BCF55D6BE}" dt="2023-08-18T09:49:31.294" v="1602" actId="1035"/>
          <ac:picMkLst>
            <pc:docMk/>
            <pc:sldMk cId="1505658864" sldId="313"/>
            <ac:picMk id="14338" creationId="{7D325DAB-C8EF-6E49-BE8C-CCF7801CE6D1}"/>
          </ac:picMkLst>
        </pc:picChg>
      </pc:sldChg>
      <pc:sldChg chg="del">
        <pc:chgData name="Loc Huynh" userId="80c0383e323bd6ea" providerId="LiveId" clId="{72CEA336-3CF7-0740-9187-942BCF55D6BE}" dt="2023-08-18T08:32:05.583" v="1004" actId="2696"/>
        <pc:sldMkLst>
          <pc:docMk/>
          <pc:sldMk cId="2958557138" sldId="315"/>
        </pc:sldMkLst>
      </pc:sldChg>
      <pc:sldChg chg="addSp modSp mod modNotes modNotesTx">
        <pc:chgData name="Loc Huynh" userId="80c0383e323bd6ea" providerId="LiveId" clId="{72CEA336-3CF7-0740-9187-942BCF55D6BE}" dt="2023-09-11T13:27:24.682" v="14358"/>
        <pc:sldMkLst>
          <pc:docMk/>
          <pc:sldMk cId="2386089045" sldId="316"/>
        </pc:sldMkLst>
        <pc:spChg chg="mod">
          <ac:chgData name="Loc Huynh" userId="80c0383e323bd6ea" providerId="LiveId" clId="{72CEA336-3CF7-0740-9187-942BCF55D6BE}" dt="2023-08-18T08:33:36.975" v="1061" actId="20577"/>
          <ac:spMkLst>
            <pc:docMk/>
            <pc:sldMk cId="2386089045" sldId="316"/>
            <ac:spMk id="2" creationId="{7B00E714-86D8-D94C-B1C3-AF267E84D197}"/>
          </ac:spMkLst>
        </pc:spChg>
        <pc:spChg chg="mod">
          <ac:chgData name="Loc Huynh" userId="80c0383e323bd6ea" providerId="LiveId" clId="{72CEA336-3CF7-0740-9187-942BCF55D6BE}" dt="2023-08-30T04:56:44.455" v="6418" actId="207"/>
          <ac:spMkLst>
            <pc:docMk/>
            <pc:sldMk cId="2386089045" sldId="316"/>
            <ac:spMk id="3" creationId="{7FFBE53D-29E6-6243-A558-44AA8B0D326B}"/>
          </ac:spMkLst>
        </pc:spChg>
        <pc:spChg chg="mod">
          <ac:chgData name="Loc Huynh" userId="80c0383e323bd6ea" providerId="LiveId" clId="{72CEA336-3CF7-0740-9187-942BCF55D6BE}" dt="2023-08-21T02:13:53.940" v="2629" actId="1076"/>
          <ac:spMkLst>
            <pc:docMk/>
            <pc:sldMk cId="2386089045" sldId="316"/>
            <ac:spMk id="8" creationId="{DF390B2C-B625-7A47-8317-DEF33255B4F9}"/>
          </ac:spMkLst>
        </pc:spChg>
        <pc:picChg chg="mod">
          <ac:chgData name="Loc Huynh" userId="80c0383e323bd6ea" providerId="LiveId" clId="{72CEA336-3CF7-0740-9187-942BCF55D6BE}" dt="2023-08-21T02:13:50.264" v="2628" actId="1076"/>
          <ac:picMkLst>
            <pc:docMk/>
            <pc:sldMk cId="2386089045" sldId="316"/>
            <ac:picMk id="7" creationId="{DC173718-4014-C249-BA30-EA13655537C2}"/>
          </ac:picMkLst>
        </pc:picChg>
        <pc:picChg chg="add mod">
          <ac:chgData name="Loc Huynh" userId="80c0383e323bd6ea" providerId="LiveId" clId="{72CEA336-3CF7-0740-9187-942BCF55D6BE}" dt="2023-08-21T02:13:44.669" v="2627" actId="1076"/>
          <ac:picMkLst>
            <pc:docMk/>
            <pc:sldMk cId="2386089045" sldId="316"/>
            <ac:picMk id="10" creationId="{9301D4FD-13DD-6382-375B-84F401E4BB36}"/>
          </ac:picMkLst>
        </pc:picChg>
      </pc:sldChg>
      <pc:sldChg chg="del">
        <pc:chgData name="Loc Huynh" userId="80c0383e323bd6ea" providerId="LiveId" clId="{72CEA336-3CF7-0740-9187-942BCF55D6BE}" dt="2023-08-18T02:48:37.988" v="3" actId="2696"/>
        <pc:sldMkLst>
          <pc:docMk/>
          <pc:sldMk cId="1062131435" sldId="317"/>
        </pc:sldMkLst>
      </pc:sldChg>
      <pc:sldChg chg="del">
        <pc:chgData name="Loc Huynh" userId="80c0383e323bd6ea" providerId="LiveId" clId="{72CEA336-3CF7-0740-9187-942BCF55D6BE}" dt="2023-08-18T08:32:09.141" v="1005" actId="2696"/>
        <pc:sldMkLst>
          <pc:docMk/>
          <pc:sldMk cId="3803635203" sldId="318"/>
        </pc:sldMkLst>
      </pc:sldChg>
      <pc:sldChg chg="del">
        <pc:chgData name="Loc Huynh" userId="80c0383e323bd6ea" providerId="LiveId" clId="{72CEA336-3CF7-0740-9187-942BCF55D6BE}" dt="2023-08-18T08:32:12.810" v="1006" actId="2696"/>
        <pc:sldMkLst>
          <pc:docMk/>
          <pc:sldMk cId="1075832386" sldId="319"/>
        </pc:sldMkLst>
      </pc:sldChg>
      <pc:sldChg chg="addSp delSp modSp mod">
        <pc:chgData name="Loc Huynh" userId="80c0383e323bd6ea" providerId="LiveId" clId="{72CEA336-3CF7-0740-9187-942BCF55D6BE}" dt="2023-08-21T05:24:44.264" v="4162" actId="20577"/>
        <pc:sldMkLst>
          <pc:docMk/>
          <pc:sldMk cId="1615855309" sldId="320"/>
        </pc:sldMkLst>
        <pc:spChg chg="mod">
          <ac:chgData name="Loc Huynh" userId="80c0383e323bd6ea" providerId="LiveId" clId="{72CEA336-3CF7-0740-9187-942BCF55D6BE}" dt="2023-08-21T02:04:26.923" v="2492" actId="20577"/>
          <ac:spMkLst>
            <pc:docMk/>
            <pc:sldMk cId="1615855309" sldId="320"/>
            <ac:spMk id="2" creationId="{4F5E882A-E811-DD41-8D3C-A8C2FFDB94A3}"/>
          </ac:spMkLst>
        </pc:spChg>
        <pc:spChg chg="mod">
          <ac:chgData name="Loc Huynh" userId="80c0383e323bd6ea" providerId="LiveId" clId="{72CEA336-3CF7-0740-9187-942BCF55D6BE}" dt="2023-08-21T05:24:44.264" v="4162" actId="20577"/>
          <ac:spMkLst>
            <pc:docMk/>
            <pc:sldMk cId="1615855309" sldId="320"/>
            <ac:spMk id="3" creationId="{5511CC07-0D49-434E-8EE9-377DC0963F2A}"/>
          </ac:spMkLst>
        </pc:spChg>
        <pc:spChg chg="add del mod">
          <ac:chgData name="Loc Huynh" userId="80c0383e323bd6ea" providerId="LiveId" clId="{72CEA336-3CF7-0740-9187-942BCF55D6BE}" dt="2023-08-21T02:34:57.896" v="2981" actId="478"/>
          <ac:spMkLst>
            <pc:docMk/>
            <pc:sldMk cId="1615855309" sldId="320"/>
            <ac:spMk id="6" creationId="{1851ECDA-9DAF-4185-665E-F1A8E65998A0}"/>
          </ac:spMkLst>
        </pc:spChg>
        <pc:spChg chg="add del mod">
          <ac:chgData name="Loc Huynh" userId="80c0383e323bd6ea" providerId="LiveId" clId="{72CEA336-3CF7-0740-9187-942BCF55D6BE}" dt="2023-08-21T02:35:01.219" v="2984" actId="478"/>
          <ac:spMkLst>
            <pc:docMk/>
            <pc:sldMk cId="1615855309" sldId="320"/>
            <ac:spMk id="7" creationId="{5FF7D1C0-7215-8A9F-3D6F-11F2E7B7AC10}"/>
          </ac:spMkLst>
        </pc:spChg>
        <pc:spChg chg="add del">
          <ac:chgData name="Loc Huynh" userId="80c0383e323bd6ea" providerId="LiveId" clId="{72CEA336-3CF7-0740-9187-942BCF55D6BE}" dt="2023-08-18T09:30:02.596" v="1375" actId="11529"/>
          <ac:spMkLst>
            <pc:docMk/>
            <pc:sldMk cId="1615855309" sldId="320"/>
            <ac:spMk id="8" creationId="{26EE2197-17D4-0DE3-7047-08FF88596469}"/>
          </ac:spMkLst>
        </pc:spChg>
        <pc:spChg chg="add del mod">
          <ac:chgData name="Loc Huynh" userId="80c0383e323bd6ea" providerId="LiveId" clId="{72CEA336-3CF7-0740-9187-942BCF55D6BE}" dt="2023-08-21T02:35:00.744" v="2983" actId="478"/>
          <ac:spMkLst>
            <pc:docMk/>
            <pc:sldMk cId="1615855309" sldId="320"/>
            <ac:spMk id="9" creationId="{7179BB11-4014-59E0-0E13-CF5F1FE72551}"/>
          </ac:spMkLst>
        </pc:spChg>
        <pc:graphicFrameChg chg="add del mod modGraphic">
          <ac:chgData name="Loc Huynh" userId="80c0383e323bd6ea" providerId="LiveId" clId="{72CEA336-3CF7-0740-9187-942BCF55D6BE}" dt="2023-08-21T02:40:03.554" v="3348" actId="478"/>
          <ac:graphicFrameMkLst>
            <pc:docMk/>
            <pc:sldMk cId="1615855309" sldId="320"/>
            <ac:graphicFrameMk id="8" creationId="{2EBDC3DD-5F52-43EE-5EC2-0C6C8B8308EC}"/>
          </ac:graphicFrameMkLst>
        </pc:graphicFrameChg>
        <pc:picChg chg="del">
          <ac:chgData name="Loc Huynh" userId="80c0383e323bd6ea" providerId="LiveId" clId="{72CEA336-3CF7-0740-9187-942BCF55D6BE}" dt="2023-08-18T09:28:51.952" v="1346" actId="478"/>
          <ac:picMkLst>
            <pc:docMk/>
            <pc:sldMk cId="1615855309" sldId="320"/>
            <ac:picMk id="17410" creationId="{EB357F9F-13D3-3A43-A23F-17AD8013485C}"/>
          </ac:picMkLst>
        </pc:picChg>
        <pc:cxnChg chg="add del mod">
          <ac:chgData name="Loc Huynh" userId="80c0383e323bd6ea" providerId="LiveId" clId="{72CEA336-3CF7-0740-9187-942BCF55D6BE}" dt="2023-08-21T02:35:00.100" v="2982" actId="478"/>
          <ac:cxnSpMkLst>
            <pc:docMk/>
            <pc:sldMk cId="1615855309" sldId="320"/>
            <ac:cxnSpMk id="11" creationId="{D2F4C658-EA64-BC94-E089-8855741AD804}"/>
          </ac:cxnSpMkLst>
        </pc:cxnChg>
        <pc:cxnChg chg="add del mod">
          <ac:chgData name="Loc Huynh" userId="80c0383e323bd6ea" providerId="LiveId" clId="{72CEA336-3CF7-0740-9187-942BCF55D6BE}" dt="2023-08-21T02:35:01.754" v="2985" actId="478"/>
          <ac:cxnSpMkLst>
            <pc:docMk/>
            <pc:sldMk cId="1615855309" sldId="320"/>
            <ac:cxnSpMk id="13" creationId="{16D1D2BE-2E1A-B8D1-7D1B-AF7A8E4A1182}"/>
          </ac:cxnSpMkLst>
        </pc:cxnChg>
      </pc:sldChg>
      <pc:sldChg chg="delSp modSp mod ord delAnim modNotes modNotesTx">
        <pc:chgData name="Loc Huynh" userId="80c0383e323bd6ea" providerId="LiveId" clId="{72CEA336-3CF7-0740-9187-942BCF55D6BE}" dt="2023-09-11T13:27:24.682" v="14358"/>
        <pc:sldMkLst>
          <pc:docMk/>
          <pc:sldMk cId="1889408896" sldId="321"/>
        </pc:sldMkLst>
        <pc:spChg chg="mod">
          <ac:chgData name="Loc Huynh" userId="80c0383e323bd6ea" providerId="LiveId" clId="{72CEA336-3CF7-0740-9187-942BCF55D6BE}" dt="2023-09-11T09:25:13.190" v="10896" actId="20577"/>
          <ac:spMkLst>
            <pc:docMk/>
            <pc:sldMk cId="1889408896" sldId="321"/>
            <ac:spMk id="2" creationId="{04D8CE48-8FE4-8B46-BDCD-1C3D4332E9E2}"/>
          </ac:spMkLst>
        </pc:spChg>
        <pc:spChg chg="mod">
          <ac:chgData name="Loc Huynh" userId="80c0383e323bd6ea" providerId="LiveId" clId="{72CEA336-3CF7-0740-9187-942BCF55D6BE}" dt="2023-09-11T07:41:17.131" v="9020" actId="207"/>
          <ac:spMkLst>
            <pc:docMk/>
            <pc:sldMk cId="1889408896" sldId="321"/>
            <ac:spMk id="3" creationId="{8A535DAA-E754-1A4F-9352-0F003E23760C}"/>
          </ac:spMkLst>
        </pc:spChg>
        <pc:spChg chg="del">
          <ac:chgData name="Loc Huynh" userId="80c0383e323bd6ea" providerId="LiveId" clId="{72CEA336-3CF7-0740-9187-942BCF55D6BE}" dt="2023-09-11T06:53:39.595" v="8550" actId="478"/>
          <ac:spMkLst>
            <pc:docMk/>
            <pc:sldMk cId="1889408896" sldId="321"/>
            <ac:spMk id="6" creationId="{47196583-A578-6643-8381-93353256A7EE}"/>
          </ac:spMkLst>
        </pc:spChg>
        <pc:spChg chg="del mod">
          <ac:chgData name="Loc Huynh" userId="80c0383e323bd6ea" providerId="LiveId" clId="{72CEA336-3CF7-0740-9187-942BCF55D6BE}" dt="2023-08-21T05:33:23.341" v="4397" actId="478"/>
          <ac:spMkLst>
            <pc:docMk/>
            <pc:sldMk cId="1889408896" sldId="321"/>
            <ac:spMk id="8" creationId="{54D18F1F-2EFC-FF4E-AEAA-04E033CC26C9}"/>
          </ac:spMkLst>
        </pc:spChg>
        <pc:picChg chg="del">
          <ac:chgData name="Loc Huynh" userId="80c0383e323bd6ea" providerId="LiveId" clId="{72CEA336-3CF7-0740-9187-942BCF55D6BE}" dt="2023-08-21T05:33:21.311" v="4395" actId="478"/>
          <ac:picMkLst>
            <pc:docMk/>
            <pc:sldMk cId="1889408896" sldId="321"/>
            <ac:picMk id="7" creationId="{12F64925-8727-594A-993A-E9E6B4DEF37D}"/>
          </ac:picMkLst>
        </pc:picChg>
      </pc:sldChg>
      <pc:sldChg chg="modSp del mod">
        <pc:chgData name="Loc Huynh" userId="80c0383e323bd6ea" providerId="LiveId" clId="{72CEA336-3CF7-0740-9187-942BCF55D6BE}" dt="2023-09-11T07:34:43.519" v="8960" actId="2696"/>
        <pc:sldMkLst>
          <pc:docMk/>
          <pc:sldMk cId="2833664120" sldId="322"/>
        </pc:sldMkLst>
        <pc:spChg chg="mod">
          <ac:chgData name="Loc Huynh" userId="80c0383e323bd6ea" providerId="LiveId" clId="{72CEA336-3CF7-0740-9187-942BCF55D6BE}" dt="2023-09-11T06:53:58.851" v="8554" actId="21"/>
          <ac:spMkLst>
            <pc:docMk/>
            <pc:sldMk cId="2833664120" sldId="322"/>
            <ac:spMk id="3" creationId="{8A535DAA-E754-1A4F-9352-0F003E23760C}"/>
          </ac:spMkLst>
        </pc:spChg>
      </pc:sldChg>
      <pc:sldChg chg="modSp del mod">
        <pc:chgData name="Loc Huynh" userId="80c0383e323bd6ea" providerId="LiveId" clId="{72CEA336-3CF7-0740-9187-942BCF55D6BE}" dt="2023-09-11T06:54:19.136" v="8564" actId="2696"/>
        <pc:sldMkLst>
          <pc:docMk/>
          <pc:sldMk cId="1698545922" sldId="323"/>
        </pc:sldMkLst>
        <pc:spChg chg="mod">
          <ac:chgData name="Loc Huynh" userId="80c0383e323bd6ea" providerId="LiveId" clId="{72CEA336-3CF7-0740-9187-942BCF55D6BE}" dt="2023-08-18T08:52:02.688" v="1158" actId="20577"/>
          <ac:spMkLst>
            <pc:docMk/>
            <pc:sldMk cId="1698545922" sldId="323"/>
            <ac:spMk id="3" creationId="{8A535DAA-E754-1A4F-9352-0F003E23760C}"/>
          </ac:spMkLst>
        </pc:spChg>
      </pc:sldChg>
      <pc:sldChg chg="modSp del mod">
        <pc:chgData name="Loc Huynh" userId="80c0383e323bd6ea" providerId="LiveId" clId="{72CEA336-3CF7-0740-9187-942BCF55D6BE}" dt="2023-09-11T06:54:22.297" v="8565" actId="2696"/>
        <pc:sldMkLst>
          <pc:docMk/>
          <pc:sldMk cId="827472599" sldId="324"/>
        </pc:sldMkLst>
        <pc:spChg chg="mod">
          <ac:chgData name="Loc Huynh" userId="80c0383e323bd6ea" providerId="LiveId" clId="{72CEA336-3CF7-0740-9187-942BCF55D6BE}" dt="2023-08-18T08:52:41.873" v="1160" actId="207"/>
          <ac:spMkLst>
            <pc:docMk/>
            <pc:sldMk cId="827472599" sldId="324"/>
            <ac:spMk id="3" creationId="{8A535DAA-E754-1A4F-9352-0F003E23760C}"/>
          </ac:spMkLst>
        </pc:spChg>
      </pc:sldChg>
      <pc:sldChg chg="modSp del mod">
        <pc:chgData name="Loc Huynh" userId="80c0383e323bd6ea" providerId="LiveId" clId="{72CEA336-3CF7-0740-9187-942BCF55D6BE}" dt="2023-09-11T07:47:12.403" v="9238" actId="2696"/>
        <pc:sldMkLst>
          <pc:docMk/>
          <pc:sldMk cId="1452726636" sldId="325"/>
        </pc:sldMkLst>
        <pc:spChg chg="mod">
          <ac:chgData name="Loc Huynh" userId="80c0383e323bd6ea" providerId="LiveId" clId="{72CEA336-3CF7-0740-9187-942BCF55D6BE}" dt="2023-09-11T07:42:52.375" v="9061" actId="20577"/>
          <ac:spMkLst>
            <pc:docMk/>
            <pc:sldMk cId="1452726636" sldId="325"/>
            <ac:spMk id="2" creationId="{C54DDA5F-3397-B04E-9634-BFA6160F2F30}"/>
          </ac:spMkLst>
        </pc:spChg>
      </pc:sldChg>
      <pc:sldChg chg="addSp delSp modSp mod">
        <pc:chgData name="Loc Huynh" userId="80c0383e323bd6ea" providerId="LiveId" clId="{72CEA336-3CF7-0740-9187-942BCF55D6BE}" dt="2023-09-11T08:32:38.977" v="10271" actId="207"/>
        <pc:sldMkLst>
          <pc:docMk/>
          <pc:sldMk cId="1509791820" sldId="326"/>
        </pc:sldMkLst>
        <pc:spChg chg="mod">
          <ac:chgData name="Loc Huynh" userId="80c0383e323bd6ea" providerId="LiveId" clId="{72CEA336-3CF7-0740-9187-942BCF55D6BE}" dt="2023-09-11T07:43:00.414" v="9063"/>
          <ac:spMkLst>
            <pc:docMk/>
            <pc:sldMk cId="1509791820" sldId="326"/>
            <ac:spMk id="2" creationId="{C54DDA5F-3397-B04E-9634-BFA6160F2F30}"/>
          </ac:spMkLst>
        </pc:spChg>
        <pc:spChg chg="mod">
          <ac:chgData name="Loc Huynh" userId="80c0383e323bd6ea" providerId="LiveId" clId="{72CEA336-3CF7-0740-9187-942BCF55D6BE}" dt="2023-09-11T08:32:38.977" v="10271" actId="207"/>
          <ac:spMkLst>
            <pc:docMk/>
            <pc:sldMk cId="1509791820" sldId="326"/>
            <ac:spMk id="3" creationId="{836B46E6-E244-2945-B4BA-8F3930E3404B}"/>
          </ac:spMkLst>
        </pc:spChg>
        <pc:spChg chg="add mod">
          <ac:chgData name="Loc Huynh" userId="80c0383e323bd6ea" providerId="LiveId" clId="{72CEA336-3CF7-0740-9187-942BCF55D6BE}" dt="2023-08-18T09:20:53.826" v="1247"/>
          <ac:spMkLst>
            <pc:docMk/>
            <pc:sldMk cId="1509791820" sldId="326"/>
            <ac:spMk id="4" creationId="{1B9E5DA4-6A75-22CC-7161-1BEF1406ED70}"/>
          </ac:spMkLst>
        </pc:spChg>
        <pc:spChg chg="add mod">
          <ac:chgData name="Loc Huynh" userId="80c0383e323bd6ea" providerId="LiveId" clId="{72CEA336-3CF7-0740-9187-942BCF55D6BE}" dt="2023-09-11T08:01:06.958" v="9490" actId="1036"/>
          <ac:spMkLst>
            <pc:docMk/>
            <pc:sldMk cId="1509791820" sldId="326"/>
            <ac:spMk id="6" creationId="{6B5437C6-F6B5-F17D-0928-595E2968A596}"/>
          </ac:spMkLst>
        </pc:spChg>
        <pc:spChg chg="del">
          <ac:chgData name="Loc Huynh" userId="80c0383e323bd6ea" providerId="LiveId" clId="{72CEA336-3CF7-0740-9187-942BCF55D6BE}" dt="2023-08-18T09:20:53.373" v="1246" actId="478"/>
          <ac:spMkLst>
            <pc:docMk/>
            <pc:sldMk cId="1509791820" sldId="326"/>
            <ac:spMk id="11" creationId="{107A89DA-DD48-144C-805A-DD8422E1FBD2}"/>
          </ac:spMkLst>
        </pc:spChg>
        <pc:picChg chg="add mod">
          <ac:chgData name="Loc Huynh" userId="80c0383e323bd6ea" providerId="LiveId" clId="{72CEA336-3CF7-0740-9187-942BCF55D6BE}" dt="2023-09-11T08:01:06.958" v="9490" actId="1036"/>
          <ac:picMkLst>
            <pc:docMk/>
            <pc:sldMk cId="1509791820" sldId="326"/>
            <ac:picMk id="5" creationId="{EAF6FD3C-5FEE-B109-D051-3FBF637AD8E5}"/>
          </ac:picMkLst>
        </pc:picChg>
      </pc:sldChg>
      <pc:sldChg chg="addSp delSp modSp mod">
        <pc:chgData name="Loc Huynh" userId="80c0383e323bd6ea" providerId="LiveId" clId="{72CEA336-3CF7-0740-9187-942BCF55D6BE}" dt="2023-09-11T09:24:51.837" v="10877"/>
        <pc:sldMkLst>
          <pc:docMk/>
          <pc:sldMk cId="2093512164" sldId="327"/>
        </pc:sldMkLst>
        <pc:spChg chg="mod">
          <ac:chgData name="Loc Huynh" userId="80c0383e323bd6ea" providerId="LiveId" clId="{72CEA336-3CF7-0740-9187-942BCF55D6BE}" dt="2023-09-11T09:24:51.837" v="10877"/>
          <ac:spMkLst>
            <pc:docMk/>
            <pc:sldMk cId="2093512164" sldId="327"/>
            <ac:spMk id="2" creationId="{C54DDA5F-3397-B04E-9634-BFA6160F2F30}"/>
          </ac:spMkLst>
        </pc:spChg>
        <pc:spChg chg="mod">
          <ac:chgData name="Loc Huynh" userId="80c0383e323bd6ea" providerId="LiveId" clId="{72CEA336-3CF7-0740-9187-942BCF55D6BE}" dt="2023-09-11T08:32:24.623" v="10269" actId="207"/>
          <ac:spMkLst>
            <pc:docMk/>
            <pc:sldMk cId="2093512164" sldId="327"/>
            <ac:spMk id="3" creationId="{836B46E6-E244-2945-B4BA-8F3930E3404B}"/>
          </ac:spMkLst>
        </pc:spChg>
        <pc:spChg chg="add mod">
          <ac:chgData name="Loc Huynh" userId="80c0383e323bd6ea" providerId="LiveId" clId="{72CEA336-3CF7-0740-9187-942BCF55D6BE}" dt="2023-08-18T09:20:50.564" v="1245"/>
          <ac:spMkLst>
            <pc:docMk/>
            <pc:sldMk cId="2093512164" sldId="327"/>
            <ac:spMk id="4" creationId="{C92F3FE6-3D38-F224-4C0F-8BB87A4BA09D}"/>
          </ac:spMkLst>
        </pc:spChg>
        <pc:spChg chg="del">
          <ac:chgData name="Loc Huynh" userId="80c0383e323bd6ea" providerId="LiveId" clId="{72CEA336-3CF7-0740-9187-942BCF55D6BE}" dt="2023-08-18T09:20:50.022" v="1244" actId="478"/>
          <ac:spMkLst>
            <pc:docMk/>
            <pc:sldMk cId="2093512164" sldId="327"/>
            <ac:spMk id="12" creationId="{AE579DBA-92CF-F445-93BB-305445061D87}"/>
          </ac:spMkLst>
        </pc:spChg>
      </pc:sldChg>
      <pc:sldChg chg="addSp delSp modSp mod">
        <pc:chgData name="Loc Huynh" userId="80c0383e323bd6ea" providerId="LiveId" clId="{72CEA336-3CF7-0740-9187-942BCF55D6BE}" dt="2023-09-11T08:32:50.233" v="10273" actId="114"/>
        <pc:sldMkLst>
          <pc:docMk/>
          <pc:sldMk cId="3630190742" sldId="328"/>
        </pc:sldMkLst>
        <pc:spChg chg="mod">
          <ac:chgData name="Loc Huynh" userId="80c0383e323bd6ea" providerId="LiveId" clId="{72CEA336-3CF7-0740-9187-942BCF55D6BE}" dt="2023-09-11T07:43:03.651" v="9064"/>
          <ac:spMkLst>
            <pc:docMk/>
            <pc:sldMk cId="3630190742" sldId="328"/>
            <ac:spMk id="2" creationId="{C54DDA5F-3397-B04E-9634-BFA6160F2F30}"/>
          </ac:spMkLst>
        </pc:spChg>
        <pc:spChg chg="mod">
          <ac:chgData name="Loc Huynh" userId="80c0383e323bd6ea" providerId="LiveId" clId="{72CEA336-3CF7-0740-9187-942BCF55D6BE}" dt="2023-09-11T08:32:50.233" v="10273" actId="114"/>
          <ac:spMkLst>
            <pc:docMk/>
            <pc:sldMk cId="3630190742" sldId="328"/>
            <ac:spMk id="3" creationId="{836B46E6-E244-2945-B4BA-8F3930E3404B}"/>
          </ac:spMkLst>
        </pc:spChg>
        <pc:spChg chg="del">
          <ac:chgData name="Loc Huynh" userId="80c0383e323bd6ea" providerId="LiveId" clId="{72CEA336-3CF7-0740-9187-942BCF55D6BE}" dt="2023-08-18T09:20:56.756" v="1248" actId="478"/>
          <ac:spMkLst>
            <pc:docMk/>
            <pc:sldMk cId="3630190742" sldId="328"/>
            <ac:spMk id="4" creationId="{2E42DE3D-A10C-5549-8483-6FC93DC312EB}"/>
          </ac:spMkLst>
        </pc:spChg>
        <pc:spChg chg="add mod">
          <ac:chgData name="Loc Huynh" userId="80c0383e323bd6ea" providerId="LiveId" clId="{72CEA336-3CF7-0740-9187-942BCF55D6BE}" dt="2023-08-18T09:20:57.208" v="1249"/>
          <ac:spMkLst>
            <pc:docMk/>
            <pc:sldMk cId="3630190742" sldId="328"/>
            <ac:spMk id="6" creationId="{CDEAED67-7F01-E74B-C8FF-A995549AFF78}"/>
          </ac:spMkLst>
        </pc:spChg>
      </pc:sldChg>
      <pc:sldChg chg="addSp delSp modSp mod">
        <pc:chgData name="Loc Huynh" userId="80c0383e323bd6ea" providerId="LiveId" clId="{72CEA336-3CF7-0740-9187-942BCF55D6BE}" dt="2023-09-11T08:33:18.787" v="10310" actId="20577"/>
        <pc:sldMkLst>
          <pc:docMk/>
          <pc:sldMk cId="1982184621" sldId="329"/>
        </pc:sldMkLst>
        <pc:spChg chg="mod">
          <ac:chgData name="Loc Huynh" userId="80c0383e323bd6ea" providerId="LiveId" clId="{72CEA336-3CF7-0740-9187-942BCF55D6BE}" dt="2023-09-11T07:43:06.503" v="9065"/>
          <ac:spMkLst>
            <pc:docMk/>
            <pc:sldMk cId="1982184621" sldId="329"/>
            <ac:spMk id="2" creationId="{C54DDA5F-3397-B04E-9634-BFA6160F2F30}"/>
          </ac:spMkLst>
        </pc:spChg>
        <pc:spChg chg="mod">
          <ac:chgData name="Loc Huynh" userId="80c0383e323bd6ea" providerId="LiveId" clId="{72CEA336-3CF7-0740-9187-942BCF55D6BE}" dt="2023-09-11T08:33:18.787" v="10310" actId="20577"/>
          <ac:spMkLst>
            <pc:docMk/>
            <pc:sldMk cId="1982184621" sldId="329"/>
            <ac:spMk id="3" creationId="{836B46E6-E244-2945-B4BA-8F3930E3404B}"/>
          </ac:spMkLst>
        </pc:spChg>
        <pc:spChg chg="del">
          <ac:chgData name="Loc Huynh" userId="80c0383e323bd6ea" providerId="LiveId" clId="{72CEA336-3CF7-0740-9187-942BCF55D6BE}" dt="2023-08-18T09:21:00.366" v="1250" actId="478"/>
          <ac:spMkLst>
            <pc:docMk/>
            <pc:sldMk cId="1982184621" sldId="329"/>
            <ac:spMk id="4" creationId="{A7FA9669-0A47-9B45-AF9C-A3DD7F795667}"/>
          </ac:spMkLst>
        </pc:spChg>
        <pc:spChg chg="add mod">
          <ac:chgData name="Loc Huynh" userId="80c0383e323bd6ea" providerId="LiveId" clId="{72CEA336-3CF7-0740-9187-942BCF55D6BE}" dt="2023-08-18T09:21:00.803" v="1251"/>
          <ac:spMkLst>
            <pc:docMk/>
            <pc:sldMk cId="1982184621" sldId="329"/>
            <ac:spMk id="6" creationId="{FE19F06E-5AA0-79E7-B19F-36993DA6900D}"/>
          </ac:spMkLst>
        </pc:spChg>
      </pc:sldChg>
      <pc:sldChg chg="addSp delSp modSp mod">
        <pc:chgData name="Loc Huynh" userId="80c0383e323bd6ea" providerId="LiveId" clId="{72CEA336-3CF7-0740-9187-942BCF55D6BE}" dt="2023-09-11T09:02:39.497" v="10469" actId="20577"/>
        <pc:sldMkLst>
          <pc:docMk/>
          <pc:sldMk cId="1142298140" sldId="330"/>
        </pc:sldMkLst>
        <pc:spChg chg="mod">
          <ac:chgData name="Loc Huynh" userId="80c0383e323bd6ea" providerId="LiveId" clId="{72CEA336-3CF7-0740-9187-942BCF55D6BE}" dt="2023-09-11T07:43:09.299" v="9066"/>
          <ac:spMkLst>
            <pc:docMk/>
            <pc:sldMk cId="1142298140" sldId="330"/>
            <ac:spMk id="2" creationId="{C54DDA5F-3397-B04E-9634-BFA6160F2F30}"/>
          </ac:spMkLst>
        </pc:spChg>
        <pc:spChg chg="mod">
          <ac:chgData name="Loc Huynh" userId="80c0383e323bd6ea" providerId="LiveId" clId="{72CEA336-3CF7-0740-9187-942BCF55D6BE}" dt="2023-09-11T09:02:39.497" v="10469" actId="20577"/>
          <ac:spMkLst>
            <pc:docMk/>
            <pc:sldMk cId="1142298140" sldId="330"/>
            <ac:spMk id="3" creationId="{836B46E6-E244-2945-B4BA-8F3930E3404B}"/>
          </ac:spMkLst>
        </pc:spChg>
        <pc:spChg chg="del">
          <ac:chgData name="Loc Huynh" userId="80c0383e323bd6ea" providerId="LiveId" clId="{72CEA336-3CF7-0740-9187-942BCF55D6BE}" dt="2023-08-18T09:21:03.821" v="1252" actId="478"/>
          <ac:spMkLst>
            <pc:docMk/>
            <pc:sldMk cId="1142298140" sldId="330"/>
            <ac:spMk id="4" creationId="{B600E00D-AA43-C94A-9FCC-F057143E90DE}"/>
          </ac:spMkLst>
        </pc:spChg>
        <pc:spChg chg="add mod">
          <ac:chgData name="Loc Huynh" userId="80c0383e323bd6ea" providerId="LiveId" clId="{72CEA336-3CF7-0740-9187-942BCF55D6BE}" dt="2023-08-18T09:21:04.212" v="1253"/>
          <ac:spMkLst>
            <pc:docMk/>
            <pc:sldMk cId="1142298140" sldId="330"/>
            <ac:spMk id="6" creationId="{734910D0-EAA2-2648-EEDB-30EDF9D5DE29}"/>
          </ac:spMkLst>
        </pc:spChg>
      </pc:sldChg>
      <pc:sldChg chg="add">
        <pc:chgData name="Loc Huynh" userId="80c0383e323bd6ea" providerId="LiveId" clId="{72CEA336-3CF7-0740-9187-942BCF55D6BE}" dt="2023-09-11T09:26:04.796" v="10898"/>
        <pc:sldMkLst>
          <pc:docMk/>
          <pc:sldMk cId="915704410" sldId="331"/>
        </pc:sldMkLst>
      </pc:sldChg>
      <pc:sldChg chg="modSp del mod chgLayout">
        <pc:chgData name="Loc Huynh" userId="80c0383e323bd6ea" providerId="LiveId" clId="{72CEA336-3CF7-0740-9187-942BCF55D6BE}" dt="2023-09-11T09:26:00.899" v="10897" actId="2696"/>
        <pc:sldMkLst>
          <pc:docMk/>
          <pc:sldMk cId="4050537604" sldId="331"/>
        </pc:sldMkLst>
        <pc:spChg chg="mod ord">
          <ac:chgData name="Loc Huynh" userId="80c0383e323bd6ea" providerId="LiveId" clId="{72CEA336-3CF7-0740-9187-942BCF55D6BE}" dt="2023-09-11T09:16:55.054" v="10521" actId="700"/>
          <ac:spMkLst>
            <pc:docMk/>
            <pc:sldMk cId="4050537604" sldId="331"/>
            <ac:spMk id="2" creationId="{1EC6BF10-FE2C-5345-B7B5-775DC6E3CB37}"/>
          </ac:spMkLst>
        </pc:spChg>
        <pc:spChg chg="mod ord">
          <ac:chgData name="Loc Huynh" userId="80c0383e323bd6ea" providerId="LiveId" clId="{72CEA336-3CF7-0740-9187-942BCF55D6BE}" dt="2023-09-11T09:24:02.942" v="10875" actId="20577"/>
          <ac:spMkLst>
            <pc:docMk/>
            <pc:sldMk cId="4050537604" sldId="331"/>
            <ac:spMk id="3" creationId="{19F26957-3555-4C48-AE14-45801A0508A3}"/>
          </ac:spMkLst>
        </pc:spChg>
        <pc:spChg chg="mod ord">
          <ac:chgData name="Loc Huynh" userId="80c0383e323bd6ea" providerId="LiveId" clId="{72CEA336-3CF7-0740-9187-942BCF55D6BE}" dt="2023-09-11T09:16:55.054" v="10521" actId="700"/>
          <ac:spMkLst>
            <pc:docMk/>
            <pc:sldMk cId="4050537604" sldId="331"/>
            <ac:spMk id="4" creationId="{0FA5299A-2878-F147-AA08-D805F2EDF50A}"/>
          </ac:spMkLst>
        </pc:spChg>
        <pc:spChg chg="mod ord">
          <ac:chgData name="Loc Huynh" userId="80c0383e323bd6ea" providerId="LiveId" clId="{72CEA336-3CF7-0740-9187-942BCF55D6BE}" dt="2023-09-11T09:16:55.054" v="10521" actId="700"/>
          <ac:spMkLst>
            <pc:docMk/>
            <pc:sldMk cId="4050537604" sldId="331"/>
            <ac:spMk id="5" creationId="{0011AAE3-A2A2-694D-B6CF-86C7051A2059}"/>
          </ac:spMkLst>
        </pc:spChg>
      </pc:sldChg>
      <pc:sldChg chg="del">
        <pc:chgData name="Loc Huynh" userId="80c0383e323bd6ea" providerId="LiveId" clId="{72CEA336-3CF7-0740-9187-942BCF55D6BE}" dt="2023-09-11T06:31:55.276" v="8546" actId="2696"/>
        <pc:sldMkLst>
          <pc:docMk/>
          <pc:sldMk cId="5523280" sldId="332"/>
        </pc:sldMkLst>
      </pc:sldChg>
      <pc:sldChg chg="addSp delSp modSp del mod">
        <pc:chgData name="Loc Huynh" userId="80c0383e323bd6ea" providerId="LiveId" clId="{72CEA336-3CF7-0740-9187-942BCF55D6BE}" dt="2023-09-11T08:36:54.850" v="10381" actId="2696"/>
        <pc:sldMkLst>
          <pc:docMk/>
          <pc:sldMk cId="851817313" sldId="333"/>
        </pc:sldMkLst>
        <pc:spChg chg="mod">
          <ac:chgData name="Loc Huynh" userId="80c0383e323bd6ea" providerId="LiveId" clId="{72CEA336-3CF7-0740-9187-942BCF55D6BE}" dt="2023-08-18T10:11:12.369" v="2260" actId="20577"/>
          <ac:spMkLst>
            <pc:docMk/>
            <pc:sldMk cId="851817313" sldId="333"/>
            <ac:spMk id="2" creationId="{C54DDA5F-3397-B04E-9634-BFA6160F2F30}"/>
          </ac:spMkLst>
        </pc:spChg>
        <pc:spChg chg="mod">
          <ac:chgData name="Loc Huynh" userId="80c0383e323bd6ea" providerId="LiveId" clId="{72CEA336-3CF7-0740-9187-942BCF55D6BE}" dt="2023-08-18T09:54:58.306" v="1966" actId="20577"/>
          <ac:spMkLst>
            <pc:docMk/>
            <pc:sldMk cId="851817313" sldId="333"/>
            <ac:spMk id="3" creationId="{836B46E6-E244-2945-B4BA-8F3930E3404B}"/>
          </ac:spMkLst>
        </pc:spChg>
        <pc:spChg chg="add mod">
          <ac:chgData name="Loc Huynh" userId="80c0383e323bd6ea" providerId="LiveId" clId="{72CEA336-3CF7-0740-9187-942BCF55D6BE}" dt="2023-08-18T09:21:07.816" v="1255"/>
          <ac:spMkLst>
            <pc:docMk/>
            <pc:sldMk cId="851817313" sldId="333"/>
            <ac:spMk id="4" creationId="{D9F448F6-DE0E-3C1A-CD6D-9605AA623398}"/>
          </ac:spMkLst>
        </pc:spChg>
        <pc:spChg chg="mod">
          <ac:chgData name="Loc Huynh" userId="80c0383e323bd6ea" providerId="LiveId" clId="{72CEA336-3CF7-0740-9187-942BCF55D6BE}" dt="2023-08-18T09:53:30.695" v="1916" actId="1076"/>
          <ac:spMkLst>
            <pc:docMk/>
            <pc:sldMk cId="851817313" sldId="333"/>
            <ac:spMk id="9" creationId="{55A29E9C-B462-2C48-9696-516BC4A293E5}"/>
          </ac:spMkLst>
        </pc:spChg>
        <pc:spChg chg="del">
          <ac:chgData name="Loc Huynh" userId="80c0383e323bd6ea" providerId="LiveId" clId="{72CEA336-3CF7-0740-9187-942BCF55D6BE}" dt="2023-08-18T09:21:07.392" v="1254" actId="478"/>
          <ac:spMkLst>
            <pc:docMk/>
            <pc:sldMk cId="851817313" sldId="333"/>
            <ac:spMk id="10" creationId="{398C95A5-47A4-CE44-B270-7C07015F385D}"/>
          </ac:spMkLst>
        </pc:spChg>
        <pc:graphicFrameChg chg="mod">
          <ac:chgData name="Loc Huynh" userId="80c0383e323bd6ea" providerId="LiveId" clId="{72CEA336-3CF7-0740-9187-942BCF55D6BE}" dt="2023-08-18T09:20:29.130" v="1242" actId="1076"/>
          <ac:graphicFrameMkLst>
            <pc:docMk/>
            <pc:sldMk cId="851817313" sldId="333"/>
            <ac:graphicFrameMk id="8" creationId="{C70698C5-B991-3947-A09C-1B74F2D5C2CD}"/>
          </ac:graphicFrameMkLst>
        </pc:graphicFrameChg>
        <pc:picChg chg="mod">
          <ac:chgData name="Loc Huynh" userId="80c0383e323bd6ea" providerId="LiveId" clId="{72CEA336-3CF7-0740-9187-942BCF55D6BE}" dt="2023-08-18T09:20:25.833" v="1241" actId="1076"/>
          <ac:picMkLst>
            <pc:docMk/>
            <pc:sldMk cId="851817313" sldId="333"/>
            <ac:picMk id="7" creationId="{CE07F350-516E-8144-A53F-BA78B2ECBBF3}"/>
          </ac:picMkLst>
        </pc:picChg>
      </pc:sldChg>
      <pc:sldChg chg="del">
        <pc:chgData name="Loc Huynh" userId="80c0383e323bd6ea" providerId="LiveId" clId="{72CEA336-3CF7-0740-9187-942BCF55D6BE}" dt="2023-09-11T06:31:57.483" v="8547" actId="2696"/>
        <pc:sldMkLst>
          <pc:docMk/>
          <pc:sldMk cId="3976749755" sldId="334"/>
        </pc:sldMkLst>
      </pc:sldChg>
      <pc:sldChg chg="del">
        <pc:chgData name="Loc Huynh" userId="80c0383e323bd6ea" providerId="LiveId" clId="{72CEA336-3CF7-0740-9187-942BCF55D6BE}" dt="2023-09-11T06:31:58.465" v="8548" actId="2696"/>
        <pc:sldMkLst>
          <pc:docMk/>
          <pc:sldMk cId="2251604776" sldId="335"/>
        </pc:sldMkLst>
      </pc:sldChg>
      <pc:sldChg chg="del">
        <pc:chgData name="Loc Huynh" userId="80c0383e323bd6ea" providerId="LiveId" clId="{72CEA336-3CF7-0740-9187-942BCF55D6BE}" dt="2023-09-11T06:31:59.147" v="8549" actId="2696"/>
        <pc:sldMkLst>
          <pc:docMk/>
          <pc:sldMk cId="4279416482" sldId="336"/>
        </pc:sldMkLst>
      </pc:sldChg>
      <pc:sldChg chg="modSp del mod chgLayout">
        <pc:chgData name="Loc Huynh" userId="80c0383e323bd6ea" providerId="LiveId" clId="{72CEA336-3CF7-0740-9187-942BCF55D6BE}" dt="2023-09-11T11:09:36.262" v="13534" actId="2696"/>
        <pc:sldMkLst>
          <pc:docMk/>
          <pc:sldMk cId="1557391853" sldId="337"/>
        </pc:sldMkLst>
        <pc:spChg chg="mod ord">
          <ac:chgData name="Loc Huynh" userId="80c0383e323bd6ea" providerId="LiveId" clId="{72CEA336-3CF7-0740-9187-942BCF55D6BE}" dt="2023-09-11T09:17:11.153" v="10522" actId="700"/>
          <ac:spMkLst>
            <pc:docMk/>
            <pc:sldMk cId="1557391853" sldId="337"/>
            <ac:spMk id="2" creationId="{1EC6BF10-FE2C-5345-B7B5-775DC6E3CB37}"/>
          </ac:spMkLst>
        </pc:spChg>
        <pc:spChg chg="mod ord">
          <ac:chgData name="Loc Huynh" userId="80c0383e323bd6ea" providerId="LiveId" clId="{72CEA336-3CF7-0740-9187-942BCF55D6BE}" dt="2023-09-11T09:17:11.153" v="10522" actId="700"/>
          <ac:spMkLst>
            <pc:docMk/>
            <pc:sldMk cId="1557391853" sldId="337"/>
            <ac:spMk id="3" creationId="{19F26957-3555-4C48-AE14-45801A0508A3}"/>
          </ac:spMkLst>
        </pc:spChg>
        <pc:spChg chg="mod ord">
          <ac:chgData name="Loc Huynh" userId="80c0383e323bd6ea" providerId="LiveId" clId="{72CEA336-3CF7-0740-9187-942BCF55D6BE}" dt="2023-09-11T09:17:11.153" v="10522" actId="700"/>
          <ac:spMkLst>
            <pc:docMk/>
            <pc:sldMk cId="1557391853" sldId="337"/>
            <ac:spMk id="4" creationId="{0FA5299A-2878-F147-AA08-D805F2EDF50A}"/>
          </ac:spMkLst>
        </pc:spChg>
        <pc:spChg chg="mod ord">
          <ac:chgData name="Loc Huynh" userId="80c0383e323bd6ea" providerId="LiveId" clId="{72CEA336-3CF7-0740-9187-942BCF55D6BE}" dt="2023-09-11T09:17:11.153" v="10522" actId="700"/>
          <ac:spMkLst>
            <pc:docMk/>
            <pc:sldMk cId="1557391853" sldId="337"/>
            <ac:spMk id="5" creationId="{0011AAE3-A2A2-694D-B6CF-86C7051A2059}"/>
          </ac:spMkLst>
        </pc:spChg>
        <pc:spChg chg="mod">
          <ac:chgData name="Loc Huynh" userId="80c0383e323bd6ea" providerId="LiveId" clId="{72CEA336-3CF7-0740-9187-942BCF55D6BE}" dt="2023-08-18T09:19:48.692" v="1238" actId="207"/>
          <ac:spMkLst>
            <pc:docMk/>
            <pc:sldMk cId="1557391853" sldId="337"/>
            <ac:spMk id="24" creationId="{68891AA4-834A-D243-A217-483531A5B694}"/>
          </ac:spMkLst>
        </pc:spChg>
        <pc:spChg chg="mod">
          <ac:chgData name="Loc Huynh" userId="80c0383e323bd6ea" providerId="LiveId" clId="{72CEA336-3CF7-0740-9187-942BCF55D6BE}" dt="2023-08-18T09:19:45.509" v="1237" actId="207"/>
          <ac:spMkLst>
            <pc:docMk/>
            <pc:sldMk cId="1557391853" sldId="337"/>
            <ac:spMk id="35" creationId="{136F4219-C3E1-C043-BAEE-CD225F8B49B4}"/>
          </ac:spMkLst>
        </pc:spChg>
        <pc:spChg chg="mod">
          <ac:chgData name="Loc Huynh" userId="80c0383e323bd6ea" providerId="LiveId" clId="{72CEA336-3CF7-0740-9187-942BCF55D6BE}" dt="2023-08-18T09:19:52.205" v="1239" actId="207"/>
          <ac:spMkLst>
            <pc:docMk/>
            <pc:sldMk cId="1557391853" sldId="337"/>
            <ac:spMk id="38" creationId="{78B443AA-06C5-364F-8E50-5122BC49D8EF}"/>
          </ac:spMkLst>
        </pc:spChg>
        <pc:spChg chg="mod">
          <ac:chgData name="Loc Huynh" userId="80c0383e323bd6ea" providerId="LiveId" clId="{72CEA336-3CF7-0740-9187-942BCF55D6BE}" dt="2023-08-18T09:19:54.750" v="1240" actId="207"/>
          <ac:spMkLst>
            <pc:docMk/>
            <pc:sldMk cId="1557391853" sldId="337"/>
            <ac:spMk id="42" creationId="{605164EC-2669-4249-8184-04233C2276EC}"/>
          </ac:spMkLst>
        </pc:spChg>
      </pc:sldChg>
      <pc:sldChg chg="addSp delSp modSp mod chgLayout">
        <pc:chgData name="Loc Huynh" userId="80c0383e323bd6ea" providerId="LiveId" clId="{72CEA336-3CF7-0740-9187-942BCF55D6BE}" dt="2023-09-11T11:13:52.069" v="13655" actId="1076"/>
        <pc:sldMkLst>
          <pc:docMk/>
          <pc:sldMk cId="127802819" sldId="338"/>
        </pc:sldMkLst>
        <pc:spChg chg="mod ord">
          <ac:chgData name="Loc Huynh" userId="80c0383e323bd6ea" providerId="LiveId" clId="{72CEA336-3CF7-0740-9187-942BCF55D6BE}" dt="2023-09-11T11:13:28.974" v="13652" actId="700"/>
          <ac:spMkLst>
            <pc:docMk/>
            <pc:sldMk cId="127802819" sldId="338"/>
            <ac:spMk id="2" creationId="{1EC6BF10-FE2C-5345-B7B5-775DC6E3CB37}"/>
          </ac:spMkLst>
        </pc:spChg>
        <pc:spChg chg="mod ord">
          <ac:chgData name="Loc Huynh" userId="80c0383e323bd6ea" providerId="LiveId" clId="{72CEA336-3CF7-0740-9187-942BCF55D6BE}" dt="2023-09-11T11:13:28.974" v="13652" actId="700"/>
          <ac:spMkLst>
            <pc:docMk/>
            <pc:sldMk cId="127802819" sldId="338"/>
            <ac:spMk id="3" creationId="{19F26957-3555-4C48-AE14-45801A0508A3}"/>
          </ac:spMkLst>
        </pc:spChg>
        <pc:spChg chg="mod ord">
          <ac:chgData name="Loc Huynh" userId="80c0383e323bd6ea" providerId="LiveId" clId="{72CEA336-3CF7-0740-9187-942BCF55D6BE}" dt="2023-09-11T11:13:28.974" v="13652" actId="700"/>
          <ac:spMkLst>
            <pc:docMk/>
            <pc:sldMk cId="127802819" sldId="338"/>
            <ac:spMk id="4" creationId="{0FA5299A-2878-F147-AA08-D805F2EDF50A}"/>
          </ac:spMkLst>
        </pc:spChg>
        <pc:spChg chg="mod ord">
          <ac:chgData name="Loc Huynh" userId="80c0383e323bd6ea" providerId="LiveId" clId="{72CEA336-3CF7-0740-9187-942BCF55D6BE}" dt="2023-09-11T11:13:28.974" v="13652" actId="700"/>
          <ac:spMkLst>
            <pc:docMk/>
            <pc:sldMk cId="127802819" sldId="338"/>
            <ac:spMk id="5" creationId="{0011AAE3-A2A2-694D-B6CF-86C7051A2059}"/>
          </ac:spMkLst>
        </pc:spChg>
        <pc:spChg chg="add del">
          <ac:chgData name="Loc Huynh" userId="80c0383e323bd6ea" providerId="LiveId" clId="{72CEA336-3CF7-0740-9187-942BCF55D6BE}" dt="2023-08-18T10:11:40.673" v="2317" actId="22"/>
          <ac:spMkLst>
            <pc:docMk/>
            <pc:sldMk cId="127802819" sldId="338"/>
            <ac:spMk id="7" creationId="{18618C2C-BA4B-AFE5-5A4D-51A4E9B16A16}"/>
          </ac:spMkLst>
        </pc:spChg>
        <pc:graphicFrameChg chg="mod modGraphic">
          <ac:chgData name="Loc Huynh" userId="80c0383e323bd6ea" providerId="LiveId" clId="{72CEA336-3CF7-0740-9187-942BCF55D6BE}" dt="2023-09-11T11:13:52.069" v="13655" actId="1076"/>
          <ac:graphicFrameMkLst>
            <pc:docMk/>
            <pc:sldMk cId="127802819" sldId="338"/>
            <ac:graphicFrameMk id="12" creationId="{948B7D63-8853-A448-9D87-1C4BE919E799}"/>
          </ac:graphicFrameMkLst>
        </pc:graphicFrameChg>
        <pc:picChg chg="mod">
          <ac:chgData name="Loc Huynh" userId="80c0383e323bd6ea" providerId="LiveId" clId="{72CEA336-3CF7-0740-9187-942BCF55D6BE}" dt="2023-09-11T11:13:52.069" v="13655" actId="1076"/>
          <ac:picMkLst>
            <pc:docMk/>
            <pc:sldMk cId="127802819" sldId="338"/>
            <ac:picMk id="29698" creationId="{A1056F00-EE99-5043-9C90-8B99AA1CC856}"/>
          </ac:picMkLst>
        </pc:picChg>
        <pc:picChg chg="mod">
          <ac:chgData name="Loc Huynh" userId="80c0383e323bd6ea" providerId="LiveId" clId="{72CEA336-3CF7-0740-9187-942BCF55D6BE}" dt="2023-09-11T11:13:52.069" v="13655" actId="1076"/>
          <ac:picMkLst>
            <pc:docMk/>
            <pc:sldMk cId="127802819" sldId="338"/>
            <ac:picMk id="29700" creationId="{70790298-B185-BD43-B62B-CEC3BE769F1A}"/>
          </ac:picMkLst>
        </pc:picChg>
        <pc:picChg chg="mod">
          <ac:chgData name="Loc Huynh" userId="80c0383e323bd6ea" providerId="LiveId" clId="{72CEA336-3CF7-0740-9187-942BCF55D6BE}" dt="2023-09-11T11:13:52.069" v="13655" actId="1076"/>
          <ac:picMkLst>
            <pc:docMk/>
            <pc:sldMk cId="127802819" sldId="338"/>
            <ac:picMk id="29702" creationId="{D9D3B0F0-3B94-A241-88FD-36B20E9E88F5}"/>
          </ac:picMkLst>
        </pc:picChg>
        <pc:picChg chg="mod">
          <ac:chgData name="Loc Huynh" userId="80c0383e323bd6ea" providerId="LiveId" clId="{72CEA336-3CF7-0740-9187-942BCF55D6BE}" dt="2023-09-11T11:13:52.069" v="13655" actId="1076"/>
          <ac:picMkLst>
            <pc:docMk/>
            <pc:sldMk cId="127802819" sldId="338"/>
            <ac:picMk id="29704" creationId="{D726B684-CA60-AB43-8978-98FC4BF03796}"/>
          </ac:picMkLst>
        </pc:picChg>
        <pc:picChg chg="mod">
          <ac:chgData name="Loc Huynh" userId="80c0383e323bd6ea" providerId="LiveId" clId="{72CEA336-3CF7-0740-9187-942BCF55D6BE}" dt="2023-09-11T11:13:52.069" v="13655" actId="1076"/>
          <ac:picMkLst>
            <pc:docMk/>
            <pc:sldMk cId="127802819" sldId="338"/>
            <ac:picMk id="29706" creationId="{E3EE8008-70B3-0B42-B4E6-B9DF8FE284A1}"/>
          </ac:picMkLst>
        </pc:picChg>
      </pc:sldChg>
      <pc:sldChg chg="modSp mod chgLayout">
        <pc:chgData name="Loc Huynh" userId="80c0383e323bd6ea" providerId="LiveId" clId="{72CEA336-3CF7-0740-9187-942BCF55D6BE}" dt="2023-09-11T11:59:29.723" v="14190" actId="20577"/>
        <pc:sldMkLst>
          <pc:docMk/>
          <pc:sldMk cId="1317106903" sldId="339"/>
        </pc:sldMkLst>
        <pc:spChg chg="mod ord">
          <ac:chgData name="Loc Huynh" userId="80c0383e323bd6ea" providerId="LiveId" clId="{72CEA336-3CF7-0740-9187-942BCF55D6BE}" dt="2023-09-11T11:24:33.924" v="14088" actId="700"/>
          <ac:spMkLst>
            <pc:docMk/>
            <pc:sldMk cId="1317106903" sldId="339"/>
            <ac:spMk id="2" creationId="{1EC6BF10-FE2C-5345-B7B5-775DC6E3CB37}"/>
          </ac:spMkLst>
        </pc:spChg>
        <pc:spChg chg="mod ord">
          <ac:chgData name="Loc Huynh" userId="80c0383e323bd6ea" providerId="LiveId" clId="{72CEA336-3CF7-0740-9187-942BCF55D6BE}" dt="2023-09-11T11:59:29.723" v="14190" actId="20577"/>
          <ac:spMkLst>
            <pc:docMk/>
            <pc:sldMk cId="1317106903" sldId="339"/>
            <ac:spMk id="3" creationId="{19F26957-3555-4C48-AE14-45801A0508A3}"/>
          </ac:spMkLst>
        </pc:spChg>
        <pc:spChg chg="mod ord">
          <ac:chgData name="Loc Huynh" userId="80c0383e323bd6ea" providerId="LiveId" clId="{72CEA336-3CF7-0740-9187-942BCF55D6BE}" dt="2023-09-11T11:24:33.924" v="14088" actId="700"/>
          <ac:spMkLst>
            <pc:docMk/>
            <pc:sldMk cId="1317106903" sldId="339"/>
            <ac:spMk id="4" creationId="{0FA5299A-2878-F147-AA08-D805F2EDF50A}"/>
          </ac:spMkLst>
        </pc:spChg>
        <pc:spChg chg="mod ord">
          <ac:chgData name="Loc Huynh" userId="80c0383e323bd6ea" providerId="LiveId" clId="{72CEA336-3CF7-0740-9187-942BCF55D6BE}" dt="2023-09-11T11:24:33.924" v="14088" actId="700"/>
          <ac:spMkLst>
            <pc:docMk/>
            <pc:sldMk cId="1317106903" sldId="339"/>
            <ac:spMk id="5" creationId="{0011AAE3-A2A2-694D-B6CF-86C7051A2059}"/>
          </ac:spMkLst>
        </pc:spChg>
      </pc:sldChg>
      <pc:sldChg chg="modSp del mod chgLayout">
        <pc:chgData name="Loc Huynh" userId="80c0383e323bd6ea" providerId="LiveId" clId="{72CEA336-3CF7-0740-9187-942BCF55D6BE}" dt="2023-09-11T12:03:06.432" v="14249" actId="2696"/>
        <pc:sldMkLst>
          <pc:docMk/>
          <pc:sldMk cId="28933879" sldId="341"/>
        </pc:sldMkLst>
        <pc:spChg chg="mod ord">
          <ac:chgData name="Loc Huynh" userId="80c0383e323bd6ea" providerId="LiveId" clId="{72CEA336-3CF7-0740-9187-942BCF55D6BE}" dt="2023-09-11T11:24:36.910" v="14089" actId="700"/>
          <ac:spMkLst>
            <pc:docMk/>
            <pc:sldMk cId="28933879" sldId="341"/>
            <ac:spMk id="2" creationId="{1EC6BF10-FE2C-5345-B7B5-775DC6E3CB37}"/>
          </ac:spMkLst>
        </pc:spChg>
        <pc:spChg chg="mod ord">
          <ac:chgData name="Loc Huynh" userId="80c0383e323bd6ea" providerId="LiveId" clId="{72CEA336-3CF7-0740-9187-942BCF55D6BE}" dt="2023-09-11T12:01:09.336" v="14228" actId="20577"/>
          <ac:spMkLst>
            <pc:docMk/>
            <pc:sldMk cId="28933879" sldId="341"/>
            <ac:spMk id="3" creationId="{19F26957-3555-4C48-AE14-45801A0508A3}"/>
          </ac:spMkLst>
        </pc:spChg>
        <pc:spChg chg="mod ord">
          <ac:chgData name="Loc Huynh" userId="80c0383e323bd6ea" providerId="LiveId" clId="{72CEA336-3CF7-0740-9187-942BCF55D6BE}" dt="2023-09-11T11:24:36.910" v="14089" actId="700"/>
          <ac:spMkLst>
            <pc:docMk/>
            <pc:sldMk cId="28933879" sldId="341"/>
            <ac:spMk id="4" creationId="{0FA5299A-2878-F147-AA08-D805F2EDF50A}"/>
          </ac:spMkLst>
        </pc:spChg>
        <pc:spChg chg="mod ord">
          <ac:chgData name="Loc Huynh" userId="80c0383e323bd6ea" providerId="LiveId" clId="{72CEA336-3CF7-0740-9187-942BCF55D6BE}" dt="2023-09-11T11:24:36.910" v="14089" actId="700"/>
          <ac:spMkLst>
            <pc:docMk/>
            <pc:sldMk cId="28933879" sldId="341"/>
            <ac:spMk id="5" creationId="{0011AAE3-A2A2-694D-B6CF-86C7051A2059}"/>
          </ac:spMkLst>
        </pc:spChg>
      </pc:sldChg>
      <pc:sldChg chg="modSp del mod">
        <pc:chgData name="Loc Huynh" userId="80c0383e323bd6ea" providerId="LiveId" clId="{72CEA336-3CF7-0740-9187-942BCF55D6BE}" dt="2023-09-11T11:09:21.312" v="13533" actId="2696"/>
        <pc:sldMkLst>
          <pc:docMk/>
          <pc:sldMk cId="4286825711" sldId="342"/>
        </pc:sldMkLst>
        <pc:spChg chg="mod">
          <ac:chgData name="Loc Huynh" userId="80c0383e323bd6ea" providerId="LiveId" clId="{72CEA336-3CF7-0740-9187-942BCF55D6BE}" dt="2023-08-18T10:11:50.858" v="2321"/>
          <ac:spMkLst>
            <pc:docMk/>
            <pc:sldMk cId="4286825711" sldId="342"/>
            <ac:spMk id="2" creationId="{1EC6BF10-FE2C-5345-B7B5-775DC6E3CB37}"/>
          </ac:spMkLst>
        </pc:spChg>
      </pc:sldChg>
      <pc:sldChg chg="modSp del mod chgLayout">
        <pc:chgData name="Loc Huynh" userId="80c0383e323bd6ea" providerId="LiveId" clId="{72CEA336-3CF7-0740-9187-942BCF55D6BE}" dt="2023-09-11T12:04:20.086" v="14280" actId="2696"/>
        <pc:sldMkLst>
          <pc:docMk/>
          <pc:sldMk cId="927765203" sldId="343"/>
        </pc:sldMkLst>
        <pc:spChg chg="mod ord">
          <ac:chgData name="Loc Huynh" userId="80c0383e323bd6ea" providerId="LiveId" clId="{72CEA336-3CF7-0740-9187-942BCF55D6BE}" dt="2023-09-11T11:24:40.877" v="14090" actId="700"/>
          <ac:spMkLst>
            <pc:docMk/>
            <pc:sldMk cId="927765203" sldId="343"/>
            <ac:spMk id="2" creationId="{1EC6BF10-FE2C-5345-B7B5-775DC6E3CB37}"/>
          </ac:spMkLst>
        </pc:spChg>
        <pc:spChg chg="mod ord">
          <ac:chgData name="Loc Huynh" userId="80c0383e323bd6ea" providerId="LiveId" clId="{72CEA336-3CF7-0740-9187-942BCF55D6BE}" dt="2023-09-11T12:03:57.501" v="14271" actId="21"/>
          <ac:spMkLst>
            <pc:docMk/>
            <pc:sldMk cId="927765203" sldId="343"/>
            <ac:spMk id="3" creationId="{19F26957-3555-4C48-AE14-45801A0508A3}"/>
          </ac:spMkLst>
        </pc:spChg>
        <pc:spChg chg="mod ord">
          <ac:chgData name="Loc Huynh" userId="80c0383e323bd6ea" providerId="LiveId" clId="{72CEA336-3CF7-0740-9187-942BCF55D6BE}" dt="2023-09-11T11:24:40.877" v="14090" actId="700"/>
          <ac:spMkLst>
            <pc:docMk/>
            <pc:sldMk cId="927765203" sldId="343"/>
            <ac:spMk id="4" creationId="{0FA5299A-2878-F147-AA08-D805F2EDF50A}"/>
          </ac:spMkLst>
        </pc:spChg>
        <pc:spChg chg="mod ord">
          <ac:chgData name="Loc Huynh" userId="80c0383e323bd6ea" providerId="LiveId" clId="{72CEA336-3CF7-0740-9187-942BCF55D6BE}" dt="2023-09-11T11:24:40.877" v="14090" actId="700"/>
          <ac:spMkLst>
            <pc:docMk/>
            <pc:sldMk cId="927765203" sldId="343"/>
            <ac:spMk id="5" creationId="{0011AAE3-A2A2-694D-B6CF-86C7051A2059}"/>
          </ac:spMkLst>
        </pc:spChg>
      </pc:sldChg>
      <pc:sldChg chg="modSp mod">
        <pc:chgData name="Loc Huynh" userId="80c0383e323bd6ea" providerId="LiveId" clId="{72CEA336-3CF7-0740-9187-942BCF55D6BE}" dt="2023-09-11T11:07:56.228" v="13491" actId="20577"/>
        <pc:sldMkLst>
          <pc:docMk/>
          <pc:sldMk cId="961475434" sldId="344"/>
        </pc:sldMkLst>
        <pc:spChg chg="mod">
          <ac:chgData name="Loc Huynh" userId="80c0383e323bd6ea" providerId="LiveId" clId="{72CEA336-3CF7-0740-9187-942BCF55D6BE}" dt="2023-09-11T11:07:56.228" v="13491" actId="20577"/>
          <ac:spMkLst>
            <pc:docMk/>
            <pc:sldMk cId="961475434" sldId="344"/>
            <ac:spMk id="2" creationId="{6C57E25F-3877-A949-869C-2A7604169574}"/>
          </ac:spMkLst>
        </pc:spChg>
        <pc:spChg chg="mod">
          <ac:chgData name="Loc Huynh" userId="80c0383e323bd6ea" providerId="LiveId" clId="{72CEA336-3CF7-0740-9187-942BCF55D6BE}" dt="2023-08-18T09:14:53.299" v="1235" actId="20577"/>
          <ac:spMkLst>
            <pc:docMk/>
            <pc:sldMk cId="961475434" sldId="344"/>
            <ac:spMk id="3" creationId="{DC38A515-FAB2-1041-B18A-AF0A989DCEAE}"/>
          </ac:spMkLst>
        </pc:spChg>
      </pc:sldChg>
      <pc:sldChg chg="modSp mod">
        <pc:chgData name="Loc Huynh" userId="80c0383e323bd6ea" providerId="LiveId" clId="{72CEA336-3CF7-0740-9187-942BCF55D6BE}" dt="2023-09-11T11:08:06.390" v="13511" actId="404"/>
        <pc:sldMkLst>
          <pc:docMk/>
          <pc:sldMk cId="1208499357" sldId="377"/>
        </pc:sldMkLst>
        <pc:spChg chg="mod">
          <ac:chgData name="Loc Huynh" userId="80c0383e323bd6ea" providerId="LiveId" clId="{72CEA336-3CF7-0740-9187-942BCF55D6BE}" dt="2023-09-11T11:08:06.390" v="13511" actId="404"/>
          <ac:spMkLst>
            <pc:docMk/>
            <pc:sldMk cId="1208499357" sldId="377"/>
            <ac:spMk id="2" creationId="{4D4061A0-AE36-D34D-BDB8-DC4255BBEE4A}"/>
          </ac:spMkLst>
        </pc:spChg>
        <pc:spChg chg="mod">
          <ac:chgData name="Loc Huynh" userId="80c0383e323bd6ea" providerId="LiveId" clId="{72CEA336-3CF7-0740-9187-942BCF55D6BE}" dt="2023-08-18T10:02:34.767" v="2032" actId="207"/>
          <ac:spMkLst>
            <pc:docMk/>
            <pc:sldMk cId="1208499357" sldId="377"/>
            <ac:spMk id="3" creationId="{0CACF207-72A6-6E48-93CB-CDAE9C14B61A}"/>
          </ac:spMkLst>
        </pc:spChg>
        <pc:picChg chg="mod">
          <ac:chgData name="Loc Huynh" userId="80c0383e323bd6ea" providerId="LiveId" clId="{72CEA336-3CF7-0740-9187-942BCF55D6BE}" dt="2023-08-18T10:00:52.381" v="2004" actId="1076"/>
          <ac:picMkLst>
            <pc:docMk/>
            <pc:sldMk cId="1208499357" sldId="377"/>
            <ac:picMk id="6" creationId="{EF6373AE-F9C8-964C-8632-EF2E29C0FE65}"/>
          </ac:picMkLst>
        </pc:picChg>
      </pc:sldChg>
      <pc:sldChg chg="addSp modSp mod">
        <pc:chgData name="Loc Huynh" userId="80c0383e323bd6ea" providerId="LiveId" clId="{72CEA336-3CF7-0740-9187-942BCF55D6BE}" dt="2023-09-11T11:08:17.837" v="13514" actId="404"/>
        <pc:sldMkLst>
          <pc:docMk/>
          <pc:sldMk cId="2078064597" sldId="378"/>
        </pc:sldMkLst>
        <pc:spChg chg="mod">
          <ac:chgData name="Loc Huynh" userId="80c0383e323bd6ea" providerId="LiveId" clId="{72CEA336-3CF7-0740-9187-942BCF55D6BE}" dt="2023-09-11T11:08:17.837" v="13514" actId="404"/>
          <ac:spMkLst>
            <pc:docMk/>
            <pc:sldMk cId="2078064597" sldId="378"/>
            <ac:spMk id="2" creationId="{4D4061A0-AE36-D34D-BDB8-DC4255BBEE4A}"/>
          </ac:spMkLst>
        </pc:spChg>
        <pc:spChg chg="mod">
          <ac:chgData name="Loc Huynh" userId="80c0383e323bd6ea" providerId="LiveId" clId="{72CEA336-3CF7-0740-9187-942BCF55D6BE}" dt="2023-08-18T10:02:40.662" v="2033" actId="207"/>
          <ac:spMkLst>
            <pc:docMk/>
            <pc:sldMk cId="2078064597" sldId="378"/>
            <ac:spMk id="3" creationId="{0CACF207-72A6-6E48-93CB-CDAE9C14B61A}"/>
          </ac:spMkLst>
        </pc:spChg>
        <pc:spChg chg="mod">
          <ac:chgData name="Loc Huynh" userId="80c0383e323bd6ea" providerId="LiveId" clId="{72CEA336-3CF7-0740-9187-942BCF55D6BE}" dt="2023-08-18T10:01:21.065" v="2020" actId="1036"/>
          <ac:spMkLst>
            <pc:docMk/>
            <pc:sldMk cId="2078064597" sldId="378"/>
            <ac:spMk id="8" creationId="{CBFB6DED-805B-C348-A0B3-E670B58C9660}"/>
          </ac:spMkLst>
        </pc:spChg>
        <pc:grpChg chg="add">
          <ac:chgData name="Loc Huynh" userId="80c0383e323bd6ea" providerId="LiveId" clId="{72CEA336-3CF7-0740-9187-942BCF55D6BE}" dt="2023-08-18T10:01:25.301" v="2021" actId="164"/>
          <ac:grpSpMkLst>
            <pc:docMk/>
            <pc:sldMk cId="2078064597" sldId="378"/>
            <ac:grpSpMk id="6" creationId="{A7E65DD2-BF4F-297F-207C-E31627029987}"/>
          </ac:grpSpMkLst>
        </pc:grpChg>
        <pc:picChg chg="mod">
          <ac:chgData name="Loc Huynh" userId="80c0383e323bd6ea" providerId="LiveId" clId="{72CEA336-3CF7-0740-9187-942BCF55D6BE}" dt="2023-08-18T10:00:56.469" v="2005" actId="1076"/>
          <ac:picMkLst>
            <pc:docMk/>
            <pc:sldMk cId="2078064597" sldId="378"/>
            <ac:picMk id="7" creationId="{AEA92EC2-7CE6-B545-81BC-FB1F84719C34}"/>
          </ac:picMkLst>
        </pc:picChg>
      </pc:sldChg>
      <pc:sldChg chg="addSp modSp mod">
        <pc:chgData name="Loc Huynh" userId="80c0383e323bd6ea" providerId="LiveId" clId="{72CEA336-3CF7-0740-9187-942BCF55D6BE}" dt="2023-09-11T11:08:29.102" v="13519" actId="403"/>
        <pc:sldMkLst>
          <pc:docMk/>
          <pc:sldMk cId="2878301185" sldId="379"/>
        </pc:sldMkLst>
        <pc:spChg chg="mod">
          <ac:chgData name="Loc Huynh" userId="80c0383e323bd6ea" providerId="LiveId" clId="{72CEA336-3CF7-0740-9187-942BCF55D6BE}" dt="2023-09-11T11:08:29.102" v="13519" actId="403"/>
          <ac:spMkLst>
            <pc:docMk/>
            <pc:sldMk cId="2878301185" sldId="379"/>
            <ac:spMk id="2" creationId="{4D4061A0-AE36-D34D-BDB8-DC4255BBEE4A}"/>
          </ac:spMkLst>
        </pc:spChg>
        <pc:spChg chg="mod">
          <ac:chgData name="Loc Huynh" userId="80c0383e323bd6ea" providerId="LiveId" clId="{72CEA336-3CF7-0740-9187-942BCF55D6BE}" dt="2023-08-18T10:02:44.002" v="2034" actId="207"/>
          <ac:spMkLst>
            <pc:docMk/>
            <pc:sldMk cId="2878301185" sldId="379"/>
            <ac:spMk id="3" creationId="{0CACF207-72A6-6E48-93CB-CDAE9C14B61A}"/>
          </ac:spMkLst>
        </pc:spChg>
        <pc:spChg chg="mod">
          <ac:chgData name="Loc Huynh" userId="80c0383e323bd6ea" providerId="LiveId" clId="{72CEA336-3CF7-0740-9187-942BCF55D6BE}" dt="2023-08-18T10:02:08.475" v="2029" actId="13822"/>
          <ac:spMkLst>
            <pc:docMk/>
            <pc:sldMk cId="2878301185" sldId="379"/>
            <ac:spMk id="10" creationId="{09EA6289-93FE-7E4A-ACD6-FAF2F63F3160}"/>
          </ac:spMkLst>
        </pc:spChg>
        <pc:spChg chg="mod">
          <ac:chgData name="Loc Huynh" userId="80c0383e323bd6ea" providerId="LiveId" clId="{72CEA336-3CF7-0740-9187-942BCF55D6BE}" dt="2023-08-18T10:01:59.824" v="2026" actId="1582"/>
          <ac:spMkLst>
            <pc:docMk/>
            <pc:sldMk cId="2878301185" sldId="379"/>
            <ac:spMk id="11" creationId="{274CF9B1-E939-BE4D-9966-9D30ACF52C81}"/>
          </ac:spMkLst>
        </pc:spChg>
        <pc:grpChg chg="add">
          <ac:chgData name="Loc Huynh" userId="80c0383e323bd6ea" providerId="LiveId" clId="{72CEA336-3CF7-0740-9187-942BCF55D6BE}" dt="2023-08-18T10:02:20.875" v="2030" actId="164"/>
          <ac:grpSpMkLst>
            <pc:docMk/>
            <pc:sldMk cId="2878301185" sldId="379"/>
            <ac:grpSpMk id="6" creationId="{27088D03-80B5-B282-10CF-1E5F607FD9C3}"/>
          </ac:grpSpMkLst>
        </pc:grpChg>
        <pc:picChg chg="mod">
          <ac:chgData name="Loc Huynh" userId="80c0383e323bd6ea" providerId="LiveId" clId="{72CEA336-3CF7-0740-9187-942BCF55D6BE}" dt="2023-08-18T10:01:37.502" v="2024" actId="1076"/>
          <ac:picMkLst>
            <pc:docMk/>
            <pc:sldMk cId="2878301185" sldId="379"/>
            <ac:picMk id="9" creationId="{1CDD1589-929C-E34F-BC60-F7E701757457}"/>
          </ac:picMkLst>
        </pc:picChg>
      </pc:sldChg>
      <pc:sldChg chg="modSp mod">
        <pc:chgData name="Loc Huynh" userId="80c0383e323bd6ea" providerId="LiveId" clId="{72CEA336-3CF7-0740-9187-942BCF55D6BE}" dt="2023-09-11T11:08:36.557" v="13522" actId="404"/>
        <pc:sldMkLst>
          <pc:docMk/>
          <pc:sldMk cId="219472599" sldId="380"/>
        </pc:sldMkLst>
        <pc:spChg chg="mod">
          <ac:chgData name="Loc Huynh" userId="80c0383e323bd6ea" providerId="LiveId" clId="{72CEA336-3CF7-0740-9187-942BCF55D6BE}" dt="2023-09-11T11:08:36.557" v="13522" actId="404"/>
          <ac:spMkLst>
            <pc:docMk/>
            <pc:sldMk cId="219472599" sldId="380"/>
            <ac:spMk id="2" creationId="{4D4061A0-AE36-D34D-BDB8-DC4255BBEE4A}"/>
          </ac:spMkLst>
        </pc:spChg>
        <pc:spChg chg="mod">
          <ac:chgData name="Loc Huynh" userId="80c0383e323bd6ea" providerId="LiveId" clId="{72CEA336-3CF7-0740-9187-942BCF55D6BE}" dt="2023-08-18T10:02:52.834" v="2035" actId="1076"/>
          <ac:spMkLst>
            <pc:docMk/>
            <pc:sldMk cId="219472599" sldId="380"/>
            <ac:spMk id="14" creationId="{819223FB-6957-AD4F-AF46-594CB70AC449}"/>
          </ac:spMkLst>
        </pc:spChg>
        <pc:grpChg chg="mod">
          <ac:chgData name="Loc Huynh" userId="80c0383e323bd6ea" providerId="LiveId" clId="{72CEA336-3CF7-0740-9187-942BCF55D6BE}" dt="2023-08-18T10:02:52.834" v="2035" actId="1076"/>
          <ac:grpSpMkLst>
            <pc:docMk/>
            <pc:sldMk cId="219472599" sldId="380"/>
            <ac:grpSpMk id="12" creationId="{FCC0A316-6E4C-2D4B-996C-1C2404F0C7B0}"/>
          </ac:grpSpMkLst>
        </pc:grpChg>
        <pc:picChg chg="mod">
          <ac:chgData name="Loc Huynh" userId="80c0383e323bd6ea" providerId="LiveId" clId="{72CEA336-3CF7-0740-9187-942BCF55D6BE}" dt="2023-08-18T10:02:52.834" v="2035" actId="1076"/>
          <ac:picMkLst>
            <pc:docMk/>
            <pc:sldMk cId="219472599" sldId="380"/>
            <ac:picMk id="13" creationId="{0B45F18C-9413-854C-B43C-B921A140E57F}"/>
          </ac:picMkLst>
        </pc:picChg>
      </pc:sldChg>
      <pc:sldChg chg="modSp mod">
        <pc:chgData name="Loc Huynh" userId="80c0383e323bd6ea" providerId="LiveId" clId="{72CEA336-3CF7-0740-9187-942BCF55D6BE}" dt="2023-09-11T11:08:42.152" v="13525" actId="404"/>
        <pc:sldMkLst>
          <pc:docMk/>
          <pc:sldMk cId="888047964" sldId="381"/>
        </pc:sldMkLst>
        <pc:spChg chg="mod">
          <ac:chgData name="Loc Huynh" userId="80c0383e323bd6ea" providerId="LiveId" clId="{72CEA336-3CF7-0740-9187-942BCF55D6BE}" dt="2023-09-11T11:08:42.152" v="13525" actId="404"/>
          <ac:spMkLst>
            <pc:docMk/>
            <pc:sldMk cId="888047964" sldId="381"/>
            <ac:spMk id="2" creationId="{4D4061A0-AE36-D34D-BDB8-DC4255BBEE4A}"/>
          </ac:spMkLst>
        </pc:spChg>
        <pc:spChg chg="mod">
          <ac:chgData name="Loc Huynh" userId="80c0383e323bd6ea" providerId="LiveId" clId="{72CEA336-3CF7-0740-9187-942BCF55D6BE}" dt="2023-08-18T10:03:25.198" v="2039" actId="14100"/>
          <ac:spMkLst>
            <pc:docMk/>
            <pc:sldMk cId="888047964" sldId="381"/>
            <ac:spMk id="11" creationId="{A1E35A94-3F47-094E-84FE-9CB892A7DCF5}"/>
          </ac:spMkLst>
        </pc:spChg>
        <pc:grpChg chg="mod">
          <ac:chgData name="Loc Huynh" userId="80c0383e323bd6ea" providerId="LiveId" clId="{72CEA336-3CF7-0740-9187-942BCF55D6BE}" dt="2023-08-18T10:02:56.546" v="2036" actId="1076"/>
          <ac:grpSpMkLst>
            <pc:docMk/>
            <pc:sldMk cId="888047964" sldId="381"/>
            <ac:grpSpMk id="9" creationId="{49AFD293-AB1A-E944-A08E-2AFBA52B5AB1}"/>
          </ac:grpSpMkLst>
        </pc:grpChg>
        <pc:picChg chg="mod">
          <ac:chgData name="Loc Huynh" userId="80c0383e323bd6ea" providerId="LiveId" clId="{72CEA336-3CF7-0740-9187-942BCF55D6BE}" dt="2023-08-18T10:02:56.546" v="2036" actId="1076"/>
          <ac:picMkLst>
            <pc:docMk/>
            <pc:sldMk cId="888047964" sldId="381"/>
            <ac:picMk id="10" creationId="{E7DA48BD-86CE-9D49-9350-A678DBA70D5C}"/>
          </ac:picMkLst>
        </pc:picChg>
      </pc:sldChg>
      <pc:sldChg chg="modSp mod">
        <pc:chgData name="Loc Huynh" userId="80c0383e323bd6ea" providerId="LiveId" clId="{72CEA336-3CF7-0740-9187-942BCF55D6BE}" dt="2023-09-11T11:08:47.865" v="13528" actId="404"/>
        <pc:sldMkLst>
          <pc:docMk/>
          <pc:sldMk cId="3264862103" sldId="382"/>
        </pc:sldMkLst>
        <pc:spChg chg="mod">
          <ac:chgData name="Loc Huynh" userId="80c0383e323bd6ea" providerId="LiveId" clId="{72CEA336-3CF7-0740-9187-942BCF55D6BE}" dt="2023-09-11T11:08:47.865" v="13528" actId="404"/>
          <ac:spMkLst>
            <pc:docMk/>
            <pc:sldMk cId="3264862103" sldId="382"/>
            <ac:spMk id="2" creationId="{4D4061A0-AE36-D34D-BDB8-DC4255BBEE4A}"/>
          </ac:spMkLst>
        </pc:spChg>
        <pc:picChg chg="mod">
          <ac:chgData name="Loc Huynh" userId="80c0383e323bd6ea" providerId="LiveId" clId="{72CEA336-3CF7-0740-9187-942BCF55D6BE}" dt="2023-08-18T10:03:44.875" v="2040" actId="1076"/>
          <ac:picMkLst>
            <pc:docMk/>
            <pc:sldMk cId="3264862103" sldId="382"/>
            <ac:picMk id="12" creationId="{02E83164-2468-E243-8B4C-1CD594CA7579}"/>
          </ac:picMkLst>
        </pc:picChg>
      </pc:sldChg>
      <pc:sldChg chg="modSp mod">
        <pc:chgData name="Loc Huynh" userId="80c0383e323bd6ea" providerId="LiveId" clId="{72CEA336-3CF7-0740-9187-942BCF55D6BE}" dt="2023-09-11T11:08:54.196" v="13531" actId="404"/>
        <pc:sldMkLst>
          <pc:docMk/>
          <pc:sldMk cId="1941501112" sldId="383"/>
        </pc:sldMkLst>
        <pc:spChg chg="mod">
          <ac:chgData name="Loc Huynh" userId="80c0383e323bd6ea" providerId="LiveId" clId="{72CEA336-3CF7-0740-9187-942BCF55D6BE}" dt="2023-09-11T11:08:54.196" v="13531" actId="404"/>
          <ac:spMkLst>
            <pc:docMk/>
            <pc:sldMk cId="1941501112" sldId="383"/>
            <ac:spMk id="2" creationId="{4D4061A0-AE36-D34D-BDB8-DC4255BBEE4A}"/>
          </ac:spMkLst>
        </pc:spChg>
        <pc:picChg chg="mod">
          <ac:chgData name="Loc Huynh" userId="80c0383e323bd6ea" providerId="LiveId" clId="{72CEA336-3CF7-0740-9187-942BCF55D6BE}" dt="2023-08-18T10:03:48.958" v="2041" actId="1076"/>
          <ac:picMkLst>
            <pc:docMk/>
            <pc:sldMk cId="1941501112" sldId="383"/>
            <ac:picMk id="7" creationId="{0B642D91-EAED-FF48-98DE-7FAEB260B619}"/>
          </ac:picMkLst>
        </pc:picChg>
      </pc:sldChg>
      <pc:sldChg chg="modSp mod ord">
        <pc:chgData name="Loc Huynh" userId="80c0383e323bd6ea" providerId="LiveId" clId="{72CEA336-3CF7-0740-9187-942BCF55D6BE}" dt="2023-09-11T11:09:07.802" v="13532" actId="20578"/>
        <pc:sldMkLst>
          <pc:docMk/>
          <pc:sldMk cId="2538837064" sldId="385"/>
        </pc:sldMkLst>
        <pc:spChg chg="mod">
          <ac:chgData name="Loc Huynh" userId="80c0383e323bd6ea" providerId="LiveId" clId="{72CEA336-3CF7-0740-9187-942BCF55D6BE}" dt="2023-08-18T10:08:49.440" v="2178" actId="1076"/>
          <ac:spMkLst>
            <pc:docMk/>
            <pc:sldMk cId="2538837064" sldId="385"/>
            <ac:spMk id="3" creationId="{5AF176FD-7669-EF49-B2D4-CDB406817E64}"/>
          </ac:spMkLst>
        </pc:spChg>
      </pc:sldChg>
      <pc:sldChg chg="addSp delSp modSp del mod delAnim">
        <pc:chgData name="Loc Huynh" userId="80c0383e323bd6ea" providerId="LiveId" clId="{72CEA336-3CF7-0740-9187-942BCF55D6BE}" dt="2023-08-18T09:25:13.187" v="1344" actId="2696"/>
        <pc:sldMkLst>
          <pc:docMk/>
          <pc:sldMk cId="2244625653" sldId="387"/>
        </pc:sldMkLst>
        <pc:spChg chg="del">
          <ac:chgData name="Loc Huynh" userId="80c0383e323bd6ea" providerId="LiveId" clId="{72CEA336-3CF7-0740-9187-942BCF55D6BE}" dt="2023-08-18T09:25:08.901" v="1343" actId="478"/>
          <ac:spMkLst>
            <pc:docMk/>
            <pc:sldMk cId="2244625653" sldId="387"/>
            <ac:spMk id="4" creationId="{6ED64640-FA12-5344-ACD9-2818D0D4D059}"/>
          </ac:spMkLst>
        </pc:spChg>
        <pc:spChg chg="add mod">
          <ac:chgData name="Loc Huynh" userId="80c0383e323bd6ea" providerId="LiveId" clId="{72CEA336-3CF7-0740-9187-942BCF55D6BE}" dt="2023-08-18T09:21:11.027" v="1257"/>
          <ac:spMkLst>
            <pc:docMk/>
            <pc:sldMk cId="2244625653" sldId="387"/>
            <ac:spMk id="5" creationId="{5669FD04-DE0A-AD83-5E04-487932EF1044}"/>
          </ac:spMkLst>
        </pc:spChg>
        <pc:spChg chg="del">
          <ac:chgData name="Loc Huynh" userId="80c0383e323bd6ea" providerId="LiveId" clId="{72CEA336-3CF7-0740-9187-942BCF55D6BE}" dt="2023-08-18T09:21:10.663" v="1256" actId="478"/>
          <ac:spMkLst>
            <pc:docMk/>
            <pc:sldMk cId="2244625653" sldId="387"/>
            <ac:spMk id="10" creationId="{398C95A5-47A4-CE44-B270-7C07015F385D}"/>
          </ac:spMkLst>
        </pc:spChg>
        <pc:spChg chg="del">
          <ac:chgData name="Loc Huynh" userId="80c0383e323bd6ea" providerId="LiveId" clId="{72CEA336-3CF7-0740-9187-942BCF55D6BE}" dt="2023-08-18T09:25:03.713" v="1341" actId="478"/>
          <ac:spMkLst>
            <pc:docMk/>
            <pc:sldMk cId="2244625653" sldId="387"/>
            <ac:spMk id="12" creationId="{9237323F-C933-7B45-BF79-097A4EE83F6C}"/>
          </ac:spMkLst>
        </pc:spChg>
        <pc:spChg chg="del">
          <ac:chgData name="Loc Huynh" userId="80c0383e323bd6ea" providerId="LiveId" clId="{72CEA336-3CF7-0740-9187-942BCF55D6BE}" dt="2023-08-18T09:25:06.323" v="1342" actId="478"/>
          <ac:spMkLst>
            <pc:docMk/>
            <pc:sldMk cId="2244625653" sldId="387"/>
            <ac:spMk id="13" creationId="{20E29D89-976E-E44D-B868-40AA89F7A08F}"/>
          </ac:spMkLst>
        </pc:spChg>
        <pc:spChg chg="del">
          <ac:chgData name="Loc Huynh" userId="80c0383e323bd6ea" providerId="LiveId" clId="{72CEA336-3CF7-0740-9187-942BCF55D6BE}" dt="2023-08-18T09:25:03.713" v="1341" actId="478"/>
          <ac:spMkLst>
            <pc:docMk/>
            <pc:sldMk cId="2244625653" sldId="387"/>
            <ac:spMk id="14" creationId="{982F1350-C6D1-C349-A145-66EC606420E7}"/>
          </ac:spMkLst>
        </pc:spChg>
        <pc:spChg chg="del">
          <ac:chgData name="Loc Huynh" userId="80c0383e323bd6ea" providerId="LiveId" clId="{72CEA336-3CF7-0740-9187-942BCF55D6BE}" dt="2023-08-18T09:25:03.713" v="1341" actId="478"/>
          <ac:spMkLst>
            <pc:docMk/>
            <pc:sldMk cId="2244625653" sldId="387"/>
            <ac:spMk id="15" creationId="{F09BDA23-5804-F740-9F21-412FB3AF9334}"/>
          </ac:spMkLst>
        </pc:spChg>
        <pc:spChg chg="del">
          <ac:chgData name="Loc Huynh" userId="80c0383e323bd6ea" providerId="LiveId" clId="{72CEA336-3CF7-0740-9187-942BCF55D6BE}" dt="2023-08-18T09:25:06.323" v="1342" actId="478"/>
          <ac:spMkLst>
            <pc:docMk/>
            <pc:sldMk cId="2244625653" sldId="387"/>
            <ac:spMk id="16" creationId="{E96857CB-680A-6240-AC07-BECF26080C77}"/>
          </ac:spMkLst>
        </pc:spChg>
        <pc:spChg chg="del">
          <ac:chgData name="Loc Huynh" userId="80c0383e323bd6ea" providerId="LiveId" clId="{72CEA336-3CF7-0740-9187-942BCF55D6BE}" dt="2023-08-18T09:25:03.713" v="1341" actId="478"/>
          <ac:spMkLst>
            <pc:docMk/>
            <pc:sldMk cId="2244625653" sldId="387"/>
            <ac:spMk id="17" creationId="{7048D51E-9E9B-4A4C-849A-496E40395447}"/>
          </ac:spMkLst>
        </pc:spChg>
        <pc:spChg chg="del">
          <ac:chgData name="Loc Huynh" userId="80c0383e323bd6ea" providerId="LiveId" clId="{72CEA336-3CF7-0740-9187-942BCF55D6BE}" dt="2023-08-18T09:25:08.901" v="1343" actId="478"/>
          <ac:spMkLst>
            <pc:docMk/>
            <pc:sldMk cId="2244625653" sldId="387"/>
            <ac:spMk id="18" creationId="{C32C6BDF-D642-5F4A-B736-70FD3857B019}"/>
          </ac:spMkLst>
        </pc:spChg>
      </pc:sldChg>
      <pc:sldChg chg="addSp delSp modSp del mod">
        <pc:chgData name="Loc Huynh" userId="80c0383e323bd6ea" providerId="LiveId" clId="{72CEA336-3CF7-0740-9187-942BCF55D6BE}" dt="2023-08-18T09:25:14.825" v="1345" actId="2696"/>
        <pc:sldMkLst>
          <pc:docMk/>
          <pc:sldMk cId="2800804248" sldId="388"/>
        </pc:sldMkLst>
        <pc:spChg chg="add mod">
          <ac:chgData name="Loc Huynh" userId="80c0383e323bd6ea" providerId="LiveId" clId="{72CEA336-3CF7-0740-9187-942BCF55D6BE}" dt="2023-08-18T09:21:15.579" v="1259"/>
          <ac:spMkLst>
            <pc:docMk/>
            <pc:sldMk cId="2800804248" sldId="388"/>
            <ac:spMk id="4" creationId="{B894D1CE-01B1-7504-4C54-CEBA88048BD7}"/>
          </ac:spMkLst>
        </pc:spChg>
        <pc:spChg chg="del">
          <ac:chgData name="Loc Huynh" userId="80c0383e323bd6ea" providerId="LiveId" clId="{72CEA336-3CF7-0740-9187-942BCF55D6BE}" dt="2023-08-18T09:21:15.193" v="1258" actId="478"/>
          <ac:spMkLst>
            <pc:docMk/>
            <pc:sldMk cId="2800804248" sldId="388"/>
            <ac:spMk id="10" creationId="{398C95A5-47A4-CE44-B270-7C07015F385D}"/>
          </ac:spMkLst>
        </pc:spChg>
      </pc:sldChg>
      <pc:sldChg chg="del">
        <pc:chgData name="Loc Huynh" userId="80c0383e323bd6ea" providerId="LiveId" clId="{72CEA336-3CF7-0740-9187-942BCF55D6BE}" dt="2023-09-11T06:31:53.295" v="8545" actId="2696"/>
        <pc:sldMkLst>
          <pc:docMk/>
          <pc:sldMk cId="3499657469" sldId="389"/>
        </pc:sldMkLst>
      </pc:sldChg>
      <pc:sldChg chg="addSp delSp modSp add del mod ord modNotesTx">
        <pc:chgData name="Loc Huynh" userId="80c0383e323bd6ea" providerId="LiveId" clId="{72CEA336-3CF7-0740-9187-942BCF55D6BE}" dt="2023-09-11T09:27:42.766" v="10899" actId="2696"/>
        <pc:sldMkLst>
          <pc:docMk/>
          <pc:sldMk cId="3512535658" sldId="390"/>
        </pc:sldMkLst>
        <pc:spChg chg="mod">
          <ac:chgData name="Loc Huynh" userId="80c0383e323bd6ea" providerId="LiveId" clId="{72CEA336-3CF7-0740-9187-942BCF55D6BE}" dt="2023-08-21T05:32:23.684" v="4394" actId="20577"/>
          <ac:spMkLst>
            <pc:docMk/>
            <pc:sldMk cId="3512535658" sldId="390"/>
            <ac:spMk id="2" creationId="{7B00E714-86D8-D94C-B1C3-AF267E84D197}"/>
          </ac:spMkLst>
        </pc:spChg>
        <pc:spChg chg="mod">
          <ac:chgData name="Loc Huynh" userId="80c0383e323bd6ea" providerId="LiveId" clId="{72CEA336-3CF7-0740-9187-942BCF55D6BE}" dt="2023-08-18T09:48:48.666" v="1571" actId="1037"/>
          <ac:spMkLst>
            <pc:docMk/>
            <pc:sldMk cId="3512535658" sldId="390"/>
            <ac:spMk id="3" creationId="{7FFBE53D-29E6-6243-A558-44AA8B0D326B}"/>
          </ac:spMkLst>
        </pc:spChg>
        <pc:spChg chg="mod">
          <ac:chgData name="Loc Huynh" userId="80c0383e323bd6ea" providerId="LiveId" clId="{72CEA336-3CF7-0740-9187-942BCF55D6BE}" dt="2023-08-18T09:49:01.754" v="1573" actId="1076"/>
          <ac:spMkLst>
            <pc:docMk/>
            <pc:sldMk cId="3512535658" sldId="390"/>
            <ac:spMk id="6" creationId="{19B41883-10E9-1505-64FC-F5D629EDBA60}"/>
          </ac:spMkLst>
        </pc:spChg>
        <pc:spChg chg="del">
          <ac:chgData name="Loc Huynh" userId="80c0383e323bd6ea" providerId="LiveId" clId="{72CEA336-3CF7-0740-9187-942BCF55D6BE}" dt="2023-08-18T09:45:38.108" v="1519" actId="478"/>
          <ac:spMkLst>
            <pc:docMk/>
            <pc:sldMk cId="3512535658" sldId="390"/>
            <ac:spMk id="8" creationId="{1220F9DC-B861-FC4B-B615-8AE014B5EE30}"/>
          </ac:spMkLst>
        </pc:spChg>
        <pc:spChg chg="del mod">
          <ac:chgData name="Loc Huynh" userId="80c0383e323bd6ea" providerId="LiveId" clId="{72CEA336-3CF7-0740-9187-942BCF55D6BE}" dt="2023-08-18T09:45:39.551" v="1520" actId="478"/>
          <ac:spMkLst>
            <pc:docMk/>
            <pc:sldMk cId="3512535658" sldId="390"/>
            <ac:spMk id="11" creationId="{92CD03D7-E799-744B-8FFF-EC85E26AFE32}"/>
          </ac:spMkLst>
        </pc:spChg>
        <pc:spChg chg="add mod">
          <ac:chgData name="Loc Huynh" userId="80c0383e323bd6ea" providerId="LiveId" clId="{72CEA336-3CF7-0740-9187-942BCF55D6BE}" dt="2023-08-18T09:50:33.578" v="1610" actId="20577"/>
          <ac:spMkLst>
            <pc:docMk/>
            <pc:sldMk cId="3512535658" sldId="390"/>
            <ac:spMk id="13" creationId="{3CD4CFCF-09FC-5DC3-E691-14A1350AD5FD}"/>
          </ac:spMkLst>
        </pc:spChg>
        <pc:spChg chg="add mod">
          <ac:chgData name="Loc Huynh" userId="80c0383e323bd6ea" providerId="LiveId" clId="{72CEA336-3CF7-0740-9187-942BCF55D6BE}" dt="2023-08-18T09:48:57.185" v="1572" actId="1076"/>
          <ac:spMkLst>
            <pc:docMk/>
            <pc:sldMk cId="3512535658" sldId="390"/>
            <ac:spMk id="14" creationId="{26EB131F-CCA4-1C34-8F32-F1A4A41FB296}"/>
          </ac:spMkLst>
        </pc:spChg>
        <pc:spChg chg="add mod">
          <ac:chgData name="Loc Huynh" userId="80c0383e323bd6ea" providerId="LiveId" clId="{72CEA336-3CF7-0740-9187-942BCF55D6BE}" dt="2023-08-18T09:50:24.631" v="1609" actId="13822"/>
          <ac:spMkLst>
            <pc:docMk/>
            <pc:sldMk cId="3512535658" sldId="390"/>
            <ac:spMk id="15" creationId="{3BCBDF02-F539-5562-0841-E3F9240C36E2}"/>
          </ac:spMkLst>
        </pc:spChg>
        <pc:spChg chg="del mod">
          <ac:chgData name="Loc Huynh" userId="80c0383e323bd6ea" providerId="LiveId" clId="{72CEA336-3CF7-0740-9187-942BCF55D6BE}" dt="2023-08-18T09:45:33.658" v="1515" actId="478"/>
          <ac:spMkLst>
            <pc:docMk/>
            <pc:sldMk cId="3512535658" sldId="390"/>
            <ac:spMk id="26" creationId="{DC2A4460-7468-5C4E-BAC3-76E454C7408C}"/>
          </ac:spMkLst>
        </pc:spChg>
        <pc:spChg chg="add del mod">
          <ac:chgData name="Loc Huynh" userId="80c0383e323bd6ea" providerId="LiveId" clId="{72CEA336-3CF7-0740-9187-942BCF55D6BE}" dt="2023-08-18T09:50:14.182" v="1608" actId="13822"/>
          <ac:spMkLst>
            <pc:docMk/>
            <pc:sldMk cId="3512535658" sldId="390"/>
            <ac:spMk id="27" creationId="{E6788127-EAF5-694E-9D1E-295CCFB23D1E}"/>
          </ac:spMkLst>
        </pc:spChg>
        <pc:spChg chg="del">
          <ac:chgData name="Loc Huynh" userId="80c0383e323bd6ea" providerId="LiveId" clId="{72CEA336-3CF7-0740-9187-942BCF55D6BE}" dt="2023-08-18T09:45:32.335" v="1513" actId="478"/>
          <ac:spMkLst>
            <pc:docMk/>
            <pc:sldMk cId="3512535658" sldId="390"/>
            <ac:spMk id="29" creationId="{ABA6D674-3C43-9049-93EC-575441356998}"/>
          </ac:spMkLst>
        </pc:spChg>
        <pc:spChg chg="del">
          <ac:chgData name="Loc Huynh" userId="80c0383e323bd6ea" providerId="LiveId" clId="{72CEA336-3CF7-0740-9187-942BCF55D6BE}" dt="2023-08-18T09:45:35.552" v="1517" actId="478"/>
          <ac:spMkLst>
            <pc:docMk/>
            <pc:sldMk cId="3512535658" sldId="390"/>
            <ac:spMk id="30" creationId="{E2C75CD4-AE5E-3944-B32D-AB9BCF47170B}"/>
          </ac:spMkLst>
        </pc:spChg>
        <pc:grpChg chg="del">
          <ac:chgData name="Loc Huynh" userId="80c0383e323bd6ea" providerId="LiveId" clId="{72CEA336-3CF7-0740-9187-942BCF55D6BE}" dt="2023-08-18T09:45:41.080" v="1522" actId="478"/>
          <ac:grpSpMkLst>
            <pc:docMk/>
            <pc:sldMk cId="3512535658" sldId="390"/>
            <ac:grpSpMk id="12" creationId="{700F5E3A-8D9E-CF46-BBD3-5739A3ADC061}"/>
          </ac:grpSpMkLst>
        </pc:grpChg>
        <pc:picChg chg="del">
          <ac:chgData name="Loc Huynh" userId="80c0383e323bd6ea" providerId="LiveId" clId="{72CEA336-3CF7-0740-9187-942BCF55D6BE}" dt="2023-08-18T09:45:30.896" v="1511" actId="478"/>
          <ac:picMkLst>
            <pc:docMk/>
            <pc:sldMk cId="3512535658" sldId="390"/>
            <ac:picMk id="18" creationId="{9FCF0CCC-86A7-7940-AFAB-1D4F3BD6C7B6}"/>
          </ac:picMkLst>
        </pc:picChg>
        <pc:picChg chg="mod">
          <ac:chgData name="Loc Huynh" userId="80c0383e323bd6ea" providerId="LiveId" clId="{72CEA336-3CF7-0740-9187-942BCF55D6BE}" dt="2023-08-18T09:48:57.185" v="1572" actId="1076"/>
          <ac:picMkLst>
            <pc:docMk/>
            <pc:sldMk cId="3512535658" sldId="390"/>
            <ac:picMk id="25" creationId="{7A491AE9-606F-914B-ADA6-AA5690F81D9C}"/>
          </ac:picMkLst>
        </pc:picChg>
        <pc:picChg chg="del">
          <ac:chgData name="Loc Huynh" userId="80c0383e323bd6ea" providerId="LiveId" clId="{72CEA336-3CF7-0740-9187-942BCF55D6BE}" dt="2023-08-18T09:45:34.223" v="1516" actId="478"/>
          <ac:picMkLst>
            <pc:docMk/>
            <pc:sldMk cId="3512535658" sldId="390"/>
            <ac:picMk id="28" creationId="{D6E9D265-6CEE-3E4F-BD88-C1A53192B460}"/>
          </ac:picMkLst>
        </pc:picChg>
        <pc:picChg chg="del">
          <ac:chgData name="Loc Huynh" userId="80c0383e323bd6ea" providerId="LiveId" clId="{72CEA336-3CF7-0740-9187-942BCF55D6BE}" dt="2023-08-18T09:45:40.232" v="1521" actId="478"/>
          <ac:picMkLst>
            <pc:docMk/>
            <pc:sldMk cId="3512535658" sldId="390"/>
            <ac:picMk id="37" creationId="{B0017858-0E8F-9C46-A75C-9B35D1C20892}"/>
          </ac:picMkLst>
        </pc:picChg>
      </pc:sldChg>
      <pc:sldChg chg="modSp add mod">
        <pc:chgData name="Loc Huynh" userId="80c0383e323bd6ea" providerId="LiveId" clId="{72CEA336-3CF7-0740-9187-942BCF55D6BE}" dt="2023-09-11T07:40:26.870" v="9008" actId="20577"/>
        <pc:sldMkLst>
          <pc:docMk/>
          <pc:sldMk cId="461107909" sldId="391"/>
        </pc:sldMkLst>
        <pc:spChg chg="mod">
          <ac:chgData name="Loc Huynh" userId="80c0383e323bd6ea" providerId="LiveId" clId="{72CEA336-3CF7-0740-9187-942BCF55D6BE}" dt="2023-09-11T07:40:26.870" v="9008" actId="20577"/>
          <ac:spMkLst>
            <pc:docMk/>
            <pc:sldMk cId="461107909" sldId="391"/>
            <ac:spMk id="3" creationId="{5511CC07-0D49-434E-8EE9-377DC0963F2A}"/>
          </ac:spMkLst>
        </pc:spChg>
        <pc:spChg chg="mod">
          <ac:chgData name="Loc Huynh" userId="80c0383e323bd6ea" providerId="LiveId" clId="{72CEA336-3CF7-0740-9187-942BCF55D6BE}" dt="2023-08-21T05:32:02.282" v="4381" actId="1035"/>
          <ac:spMkLst>
            <pc:docMk/>
            <pc:sldMk cId="461107909" sldId="391"/>
            <ac:spMk id="6" creationId="{1851ECDA-9DAF-4185-665E-F1A8E65998A0}"/>
          </ac:spMkLst>
        </pc:spChg>
        <pc:spChg chg="mod">
          <ac:chgData name="Loc Huynh" userId="80c0383e323bd6ea" providerId="LiveId" clId="{72CEA336-3CF7-0740-9187-942BCF55D6BE}" dt="2023-08-21T05:32:02.282" v="4381" actId="1035"/>
          <ac:spMkLst>
            <pc:docMk/>
            <pc:sldMk cId="461107909" sldId="391"/>
            <ac:spMk id="7" creationId="{5FF7D1C0-7215-8A9F-3D6F-11F2E7B7AC10}"/>
          </ac:spMkLst>
        </pc:spChg>
        <pc:spChg chg="mod">
          <ac:chgData name="Loc Huynh" userId="80c0383e323bd6ea" providerId="LiveId" clId="{72CEA336-3CF7-0740-9187-942BCF55D6BE}" dt="2023-08-21T05:32:02.282" v="4381" actId="1035"/>
          <ac:spMkLst>
            <pc:docMk/>
            <pc:sldMk cId="461107909" sldId="391"/>
            <ac:spMk id="9" creationId="{7179BB11-4014-59E0-0E13-CF5F1FE72551}"/>
          </ac:spMkLst>
        </pc:spChg>
        <pc:cxnChg chg="mod">
          <ac:chgData name="Loc Huynh" userId="80c0383e323bd6ea" providerId="LiveId" clId="{72CEA336-3CF7-0740-9187-942BCF55D6BE}" dt="2023-08-21T05:32:02.282" v="4381" actId="1035"/>
          <ac:cxnSpMkLst>
            <pc:docMk/>
            <pc:sldMk cId="461107909" sldId="391"/>
            <ac:cxnSpMk id="11" creationId="{D2F4C658-EA64-BC94-E089-8855741AD804}"/>
          </ac:cxnSpMkLst>
        </pc:cxnChg>
        <pc:cxnChg chg="mod">
          <ac:chgData name="Loc Huynh" userId="80c0383e323bd6ea" providerId="LiveId" clId="{72CEA336-3CF7-0740-9187-942BCF55D6BE}" dt="2023-08-21T05:32:02.282" v="4381" actId="1035"/>
          <ac:cxnSpMkLst>
            <pc:docMk/>
            <pc:sldMk cId="461107909" sldId="391"/>
            <ac:cxnSpMk id="13" creationId="{16D1D2BE-2E1A-B8D1-7D1B-AF7A8E4A1182}"/>
          </ac:cxnSpMkLst>
        </pc:cxnChg>
      </pc:sldChg>
      <pc:sldChg chg="addSp modSp add mod">
        <pc:chgData name="Loc Huynh" userId="80c0383e323bd6ea" providerId="LiveId" clId="{72CEA336-3CF7-0740-9187-942BCF55D6BE}" dt="2023-09-11T13:20:02.669" v="14327" actId="20577"/>
        <pc:sldMkLst>
          <pc:docMk/>
          <pc:sldMk cId="685094552" sldId="392"/>
        </pc:sldMkLst>
        <pc:spChg chg="mod">
          <ac:chgData name="Loc Huynh" userId="80c0383e323bd6ea" providerId="LiveId" clId="{72CEA336-3CF7-0740-9187-942BCF55D6BE}" dt="2023-09-11T13:19:54.755" v="14320" actId="207"/>
          <ac:spMkLst>
            <pc:docMk/>
            <pc:sldMk cId="685094552" sldId="392"/>
            <ac:spMk id="3" creationId="{5511CC07-0D49-434E-8EE9-377DC0963F2A}"/>
          </ac:spMkLst>
        </pc:spChg>
        <pc:graphicFrameChg chg="add mod modGraphic">
          <ac:chgData name="Loc Huynh" userId="80c0383e323bd6ea" providerId="LiveId" clId="{72CEA336-3CF7-0740-9187-942BCF55D6BE}" dt="2023-09-11T03:07:29.134" v="8101" actId="20577"/>
          <ac:graphicFrameMkLst>
            <pc:docMk/>
            <pc:sldMk cId="685094552" sldId="392"/>
            <ac:graphicFrameMk id="6" creationId="{F8676617-76AF-AC9F-75CB-0349F4C3ECEE}"/>
          </ac:graphicFrameMkLst>
        </pc:graphicFrameChg>
        <pc:graphicFrameChg chg="add mod modGraphic">
          <ac:chgData name="Loc Huynh" userId="80c0383e323bd6ea" providerId="LiveId" clId="{72CEA336-3CF7-0740-9187-942BCF55D6BE}" dt="2023-09-11T13:20:02.669" v="14327" actId="20577"/>
          <ac:graphicFrameMkLst>
            <pc:docMk/>
            <pc:sldMk cId="685094552" sldId="392"/>
            <ac:graphicFrameMk id="7" creationId="{E3018FF8-B5D3-7398-5200-DB4812C74E6C}"/>
          </ac:graphicFrameMkLst>
        </pc:graphicFrameChg>
      </pc:sldChg>
      <pc:sldChg chg="modSp add mod">
        <pc:chgData name="Loc Huynh" userId="80c0383e323bd6ea" providerId="LiveId" clId="{72CEA336-3CF7-0740-9187-942BCF55D6BE}" dt="2023-09-11T03:34:13.657" v="8237" actId="20577"/>
        <pc:sldMkLst>
          <pc:docMk/>
          <pc:sldMk cId="4095758079" sldId="393"/>
        </pc:sldMkLst>
        <pc:spChg chg="mod">
          <ac:chgData name="Loc Huynh" userId="80c0383e323bd6ea" providerId="LiveId" clId="{72CEA336-3CF7-0740-9187-942BCF55D6BE}" dt="2023-09-11T03:34:13.657" v="8237" actId="20577"/>
          <ac:spMkLst>
            <pc:docMk/>
            <pc:sldMk cId="4095758079" sldId="393"/>
            <ac:spMk id="6" creationId="{4FEBBFF9-93B0-4C1B-3209-2310D7A4D2B5}"/>
          </ac:spMkLst>
        </pc:spChg>
      </pc:sldChg>
      <pc:sldChg chg="addSp delSp modSp add mod modAnim modNotes modNotesTx">
        <pc:chgData name="Loc Huynh" userId="80c0383e323bd6ea" providerId="LiveId" clId="{72CEA336-3CF7-0740-9187-942BCF55D6BE}" dt="2023-09-11T13:27:24.682" v="14358"/>
        <pc:sldMkLst>
          <pc:docMk/>
          <pc:sldMk cId="827014128" sldId="394"/>
        </pc:sldMkLst>
        <pc:spChg chg="mod">
          <ac:chgData name="Loc Huynh" userId="80c0383e323bd6ea" providerId="LiveId" clId="{72CEA336-3CF7-0740-9187-942BCF55D6BE}" dt="2023-08-30T04:56:18.162" v="6405" actId="20577"/>
          <ac:spMkLst>
            <pc:docMk/>
            <pc:sldMk cId="827014128" sldId="394"/>
            <ac:spMk id="3" creationId="{7FFBE53D-29E6-6243-A558-44AA8B0D326B}"/>
          </ac:spMkLst>
        </pc:spChg>
        <pc:spChg chg="del">
          <ac:chgData name="Loc Huynh" userId="80c0383e323bd6ea" providerId="LiveId" clId="{72CEA336-3CF7-0740-9187-942BCF55D6BE}" dt="2023-08-30T02:58:48.916" v="5145" actId="478"/>
          <ac:spMkLst>
            <pc:docMk/>
            <pc:sldMk cId="827014128" sldId="394"/>
            <ac:spMk id="6" creationId="{A09A0462-58B7-274C-9622-8CE208258C29}"/>
          </ac:spMkLst>
        </pc:spChg>
        <pc:spChg chg="del">
          <ac:chgData name="Loc Huynh" userId="80c0383e323bd6ea" providerId="LiveId" clId="{72CEA336-3CF7-0740-9187-942BCF55D6BE}" dt="2023-08-30T02:58:46.060" v="5144" actId="478"/>
          <ac:spMkLst>
            <pc:docMk/>
            <pc:sldMk cId="827014128" sldId="394"/>
            <ac:spMk id="8" creationId="{DF390B2C-B625-7A47-8317-DEF33255B4F9}"/>
          </ac:spMkLst>
        </pc:spChg>
        <pc:spChg chg="add mod">
          <ac:chgData name="Loc Huynh" userId="80c0383e323bd6ea" providerId="LiveId" clId="{72CEA336-3CF7-0740-9187-942BCF55D6BE}" dt="2023-08-30T04:57:18.402" v="6445" actId="20577"/>
          <ac:spMkLst>
            <pc:docMk/>
            <pc:sldMk cId="827014128" sldId="394"/>
            <ac:spMk id="9" creationId="{29DA5FFA-73C3-344D-465E-4D679C7E768D}"/>
          </ac:spMkLst>
        </pc:spChg>
        <pc:picChg chg="del">
          <ac:chgData name="Loc Huynh" userId="80c0383e323bd6ea" providerId="LiveId" clId="{72CEA336-3CF7-0740-9187-942BCF55D6BE}" dt="2023-08-30T02:58:43.441" v="5143" actId="478"/>
          <ac:picMkLst>
            <pc:docMk/>
            <pc:sldMk cId="827014128" sldId="394"/>
            <ac:picMk id="7" creationId="{DC173718-4014-C249-BA30-EA13655537C2}"/>
          </ac:picMkLst>
        </pc:picChg>
        <pc:picChg chg="mod">
          <ac:chgData name="Loc Huynh" userId="80c0383e323bd6ea" providerId="LiveId" clId="{72CEA336-3CF7-0740-9187-942BCF55D6BE}" dt="2023-08-30T03:22:18.351" v="5661" actId="1076"/>
          <ac:picMkLst>
            <pc:docMk/>
            <pc:sldMk cId="827014128" sldId="394"/>
            <ac:picMk id="10" creationId="{9301D4FD-13DD-6382-375B-84F401E4BB36}"/>
          </ac:picMkLst>
        </pc:picChg>
      </pc:sldChg>
      <pc:sldChg chg="addSp delSp modSp add mod modNotes">
        <pc:chgData name="Loc Huynh" userId="80c0383e323bd6ea" providerId="LiveId" clId="{72CEA336-3CF7-0740-9187-942BCF55D6BE}" dt="2023-09-11T13:27:24.682" v="14358"/>
        <pc:sldMkLst>
          <pc:docMk/>
          <pc:sldMk cId="3174288583" sldId="395"/>
        </pc:sldMkLst>
        <pc:spChg chg="mod">
          <ac:chgData name="Loc Huynh" userId="80c0383e323bd6ea" providerId="LiveId" clId="{72CEA336-3CF7-0740-9187-942BCF55D6BE}" dt="2023-08-30T04:56:11.744" v="6400" actId="20577"/>
          <ac:spMkLst>
            <pc:docMk/>
            <pc:sldMk cId="3174288583" sldId="395"/>
            <ac:spMk id="3" creationId="{7FFBE53D-29E6-6243-A558-44AA8B0D326B}"/>
          </ac:spMkLst>
        </pc:spChg>
        <pc:spChg chg="mod">
          <ac:chgData name="Loc Huynh" userId="80c0383e323bd6ea" providerId="LiveId" clId="{72CEA336-3CF7-0740-9187-942BCF55D6BE}" dt="2023-08-30T04:57:33.092" v="6470" actId="20577"/>
          <ac:spMkLst>
            <pc:docMk/>
            <pc:sldMk cId="3174288583" sldId="395"/>
            <ac:spMk id="9" creationId="{29DA5FFA-73C3-344D-465E-4D679C7E768D}"/>
          </ac:spMkLst>
        </pc:spChg>
        <pc:spChg chg="add del mod">
          <ac:chgData name="Loc Huynh" userId="80c0383e323bd6ea" providerId="LiveId" clId="{72CEA336-3CF7-0740-9187-942BCF55D6BE}" dt="2023-08-30T04:44:58.251" v="6202" actId="478"/>
          <ac:spMkLst>
            <pc:docMk/>
            <pc:sldMk cId="3174288583" sldId="395"/>
            <ac:spMk id="15" creationId="{C1A99173-51A5-81F4-A212-11368D96C7AA}"/>
          </ac:spMkLst>
        </pc:spChg>
        <pc:spChg chg="add mod">
          <ac:chgData name="Loc Huynh" userId="80c0383e323bd6ea" providerId="LiveId" clId="{72CEA336-3CF7-0740-9187-942BCF55D6BE}" dt="2023-08-30T04:46:23.106" v="6224" actId="255"/>
          <ac:spMkLst>
            <pc:docMk/>
            <pc:sldMk cId="3174288583" sldId="395"/>
            <ac:spMk id="17" creationId="{86F13403-ED64-6C50-9760-380A20232868}"/>
          </ac:spMkLst>
        </pc:spChg>
        <pc:spChg chg="add mod">
          <ac:chgData name="Loc Huynh" userId="80c0383e323bd6ea" providerId="LiveId" clId="{72CEA336-3CF7-0740-9187-942BCF55D6BE}" dt="2023-08-30T04:47:06.295" v="6230" actId="1076"/>
          <ac:spMkLst>
            <pc:docMk/>
            <pc:sldMk cId="3174288583" sldId="395"/>
            <ac:spMk id="20" creationId="{2BD7DB4C-E0C8-943E-3F0B-6C2C940A7A57}"/>
          </ac:spMkLst>
        </pc:spChg>
        <pc:spChg chg="add mod">
          <ac:chgData name="Loc Huynh" userId="80c0383e323bd6ea" providerId="LiveId" clId="{72CEA336-3CF7-0740-9187-942BCF55D6BE}" dt="2023-08-30T04:46:57.081" v="6229" actId="1076"/>
          <ac:spMkLst>
            <pc:docMk/>
            <pc:sldMk cId="3174288583" sldId="395"/>
            <ac:spMk id="21" creationId="{D9930F50-9A02-6C26-A023-2AEB7B7390F3}"/>
          </ac:spMkLst>
        </pc:spChg>
        <pc:spChg chg="add mod">
          <ac:chgData name="Loc Huynh" userId="80c0383e323bd6ea" providerId="LiveId" clId="{72CEA336-3CF7-0740-9187-942BCF55D6BE}" dt="2023-08-30T04:46:50.695" v="6228" actId="1076"/>
          <ac:spMkLst>
            <pc:docMk/>
            <pc:sldMk cId="3174288583" sldId="395"/>
            <ac:spMk id="22" creationId="{2E75BCC8-0631-2D57-EEA1-ABA017C682B4}"/>
          </ac:spMkLst>
        </pc:spChg>
        <pc:picChg chg="add del mod">
          <ac:chgData name="Loc Huynh" userId="80c0383e323bd6ea" providerId="LiveId" clId="{72CEA336-3CF7-0740-9187-942BCF55D6BE}" dt="2023-08-30T04:41:38.423" v="6148" actId="478"/>
          <ac:picMkLst>
            <pc:docMk/>
            <pc:sldMk cId="3174288583" sldId="395"/>
            <ac:picMk id="7" creationId="{565BE024-A61F-947A-BFDD-717EA2C45BC8}"/>
          </ac:picMkLst>
        </pc:picChg>
        <pc:picChg chg="del">
          <ac:chgData name="Loc Huynh" userId="80c0383e323bd6ea" providerId="LiveId" clId="{72CEA336-3CF7-0740-9187-942BCF55D6BE}" dt="2023-08-30T03:40:04.233" v="5996" actId="478"/>
          <ac:picMkLst>
            <pc:docMk/>
            <pc:sldMk cId="3174288583" sldId="395"/>
            <ac:picMk id="10" creationId="{9301D4FD-13DD-6382-375B-84F401E4BB36}"/>
          </ac:picMkLst>
        </pc:picChg>
        <pc:picChg chg="add mod modCrop">
          <ac:chgData name="Loc Huynh" userId="80c0383e323bd6ea" providerId="LiveId" clId="{72CEA336-3CF7-0740-9187-942BCF55D6BE}" dt="2023-08-30T04:43:51.368" v="6162" actId="1076"/>
          <ac:picMkLst>
            <pc:docMk/>
            <pc:sldMk cId="3174288583" sldId="395"/>
            <ac:picMk id="11" creationId="{0B094BA9-222C-F0CE-AF1E-3382A4CAABB6}"/>
          </ac:picMkLst>
        </pc:picChg>
        <pc:picChg chg="add del mod">
          <ac:chgData name="Loc Huynh" userId="80c0383e323bd6ea" providerId="LiveId" clId="{72CEA336-3CF7-0740-9187-942BCF55D6BE}" dt="2023-08-30T04:39:04.896" v="6086" actId="478"/>
          <ac:picMkLst>
            <pc:docMk/>
            <pc:sldMk cId="3174288583" sldId="395"/>
            <ac:picMk id="13" creationId="{F7259755-009D-42EF-1AA3-65A92FFDE2CF}"/>
          </ac:picMkLst>
        </pc:picChg>
        <pc:picChg chg="add del mod">
          <ac:chgData name="Loc Huynh" userId="80c0383e323bd6ea" providerId="LiveId" clId="{72CEA336-3CF7-0740-9187-942BCF55D6BE}" dt="2023-08-30T04:40:36.705" v="6096" actId="478"/>
          <ac:picMkLst>
            <pc:docMk/>
            <pc:sldMk cId="3174288583" sldId="395"/>
            <ac:picMk id="19" creationId="{3C5CFD5E-DF08-8F77-D499-AF8C2B816FBA}"/>
          </ac:picMkLst>
        </pc:picChg>
      </pc:sldChg>
      <pc:sldChg chg="addSp delSp modSp add mod delAnim modNotes">
        <pc:chgData name="Loc Huynh" userId="80c0383e323bd6ea" providerId="LiveId" clId="{72CEA336-3CF7-0740-9187-942BCF55D6BE}" dt="2023-09-11T13:27:24.682" v="14358"/>
        <pc:sldMkLst>
          <pc:docMk/>
          <pc:sldMk cId="2324424646" sldId="396"/>
        </pc:sldMkLst>
        <pc:spChg chg="mod">
          <ac:chgData name="Loc Huynh" userId="80c0383e323bd6ea" providerId="LiveId" clId="{72CEA336-3CF7-0740-9187-942BCF55D6BE}" dt="2023-08-30T05:08:04.336" v="6754" actId="255"/>
          <ac:spMkLst>
            <pc:docMk/>
            <pc:sldMk cId="2324424646" sldId="396"/>
            <ac:spMk id="3" creationId="{7FFBE53D-29E6-6243-A558-44AA8B0D326B}"/>
          </ac:spMkLst>
        </pc:spChg>
        <pc:spChg chg="del">
          <ac:chgData name="Loc Huynh" userId="80c0383e323bd6ea" providerId="LiveId" clId="{72CEA336-3CF7-0740-9187-942BCF55D6BE}" dt="2023-08-30T04:50:52.194" v="6318" actId="478"/>
          <ac:spMkLst>
            <pc:docMk/>
            <pc:sldMk cId="2324424646" sldId="396"/>
            <ac:spMk id="9" creationId="{29DA5FFA-73C3-344D-465E-4D679C7E768D}"/>
          </ac:spMkLst>
        </pc:spChg>
        <pc:spChg chg="add mod">
          <ac:chgData name="Loc Huynh" userId="80c0383e323bd6ea" providerId="LiveId" clId="{72CEA336-3CF7-0740-9187-942BCF55D6BE}" dt="2023-08-30T05:05:52.833" v="6720" actId="1076"/>
          <ac:spMkLst>
            <pc:docMk/>
            <pc:sldMk cId="2324424646" sldId="396"/>
            <ac:spMk id="12" creationId="{A80A7D10-FDB1-CC49-D7A2-F3C3381EBD87}"/>
          </ac:spMkLst>
        </pc:spChg>
        <pc:spChg chg="add mod">
          <ac:chgData name="Loc Huynh" userId="80c0383e323bd6ea" providerId="LiveId" clId="{72CEA336-3CF7-0740-9187-942BCF55D6BE}" dt="2023-08-30T05:06:05.438" v="6722" actId="1076"/>
          <ac:spMkLst>
            <pc:docMk/>
            <pc:sldMk cId="2324424646" sldId="396"/>
            <ac:spMk id="13" creationId="{67FDA90E-24AE-F407-D11F-08A5F762BA9B}"/>
          </ac:spMkLst>
        </pc:spChg>
        <pc:spChg chg="add mod">
          <ac:chgData name="Loc Huynh" userId="80c0383e323bd6ea" providerId="LiveId" clId="{72CEA336-3CF7-0740-9187-942BCF55D6BE}" dt="2023-08-30T05:06:18.808" v="6724" actId="1076"/>
          <ac:spMkLst>
            <pc:docMk/>
            <pc:sldMk cId="2324424646" sldId="396"/>
            <ac:spMk id="14" creationId="{628BF46A-592D-41A2-E947-E7386036F1D1}"/>
          </ac:spMkLst>
        </pc:spChg>
        <pc:spChg chg="del">
          <ac:chgData name="Loc Huynh" userId="80c0383e323bd6ea" providerId="LiveId" clId="{72CEA336-3CF7-0740-9187-942BCF55D6BE}" dt="2023-08-30T04:49:40.573" v="6305" actId="478"/>
          <ac:spMkLst>
            <pc:docMk/>
            <pc:sldMk cId="2324424646" sldId="396"/>
            <ac:spMk id="15" creationId="{C1A99173-51A5-81F4-A212-11368D96C7AA}"/>
          </ac:spMkLst>
        </pc:spChg>
        <pc:spChg chg="add mod">
          <ac:chgData name="Loc Huynh" userId="80c0383e323bd6ea" providerId="LiveId" clId="{72CEA336-3CF7-0740-9187-942BCF55D6BE}" dt="2023-08-30T05:05:58.378" v="6721" actId="1076"/>
          <ac:spMkLst>
            <pc:docMk/>
            <pc:sldMk cId="2324424646" sldId="396"/>
            <ac:spMk id="16" creationId="{32FB3D61-8256-C923-784A-2694EBD435A6}"/>
          </ac:spMkLst>
        </pc:spChg>
        <pc:spChg chg="del">
          <ac:chgData name="Loc Huynh" userId="80c0383e323bd6ea" providerId="LiveId" clId="{72CEA336-3CF7-0740-9187-942BCF55D6BE}" dt="2023-08-30T04:49:42.486" v="6306" actId="478"/>
          <ac:spMkLst>
            <pc:docMk/>
            <pc:sldMk cId="2324424646" sldId="396"/>
            <ac:spMk id="17" creationId="{86F13403-ED64-6C50-9760-380A20232868}"/>
          </ac:spMkLst>
        </pc:spChg>
        <pc:picChg chg="add del">
          <ac:chgData name="Loc Huynh" userId="80c0383e323bd6ea" providerId="LiveId" clId="{72CEA336-3CF7-0740-9187-942BCF55D6BE}" dt="2023-08-30T04:49:43.760" v="6307" actId="478"/>
          <ac:picMkLst>
            <pc:docMk/>
            <pc:sldMk cId="2324424646" sldId="396"/>
            <ac:picMk id="7" creationId="{565BE024-A61F-947A-BFDD-717EA2C45BC8}"/>
          </ac:picMkLst>
        </pc:picChg>
        <pc:picChg chg="add mod">
          <ac:chgData name="Loc Huynh" userId="80c0383e323bd6ea" providerId="LiveId" clId="{72CEA336-3CF7-0740-9187-942BCF55D6BE}" dt="2023-08-30T05:06:29.682" v="6725" actId="1076"/>
          <ac:picMkLst>
            <pc:docMk/>
            <pc:sldMk cId="2324424646" sldId="396"/>
            <ac:picMk id="8" creationId="{40BC3BAC-0B0F-A5A1-5F98-FB5D26E4EEA4}"/>
          </ac:picMkLst>
        </pc:picChg>
        <pc:picChg chg="add del mod">
          <ac:chgData name="Loc Huynh" userId="80c0383e323bd6ea" providerId="LiveId" clId="{72CEA336-3CF7-0740-9187-942BCF55D6BE}" dt="2023-08-30T04:52:55.962" v="6329" actId="478"/>
          <ac:picMkLst>
            <pc:docMk/>
            <pc:sldMk cId="2324424646" sldId="396"/>
            <ac:picMk id="10" creationId="{B596650C-1320-A576-E389-8D722381BD8A}"/>
          </ac:picMkLst>
        </pc:picChg>
        <pc:picChg chg="del">
          <ac:chgData name="Loc Huynh" userId="80c0383e323bd6ea" providerId="LiveId" clId="{72CEA336-3CF7-0740-9187-942BCF55D6BE}" dt="2023-08-30T04:49:36.901" v="6304" actId="478"/>
          <ac:picMkLst>
            <pc:docMk/>
            <pc:sldMk cId="2324424646" sldId="396"/>
            <ac:picMk id="11" creationId="{0B094BA9-222C-F0CE-AF1E-3382A4CAABB6}"/>
          </ac:picMkLst>
        </pc:picChg>
      </pc:sldChg>
      <pc:sldChg chg="addSp delSp modSp add mod modNotes modNotesTx">
        <pc:chgData name="Loc Huynh" userId="80c0383e323bd6ea" providerId="LiveId" clId="{72CEA336-3CF7-0740-9187-942BCF55D6BE}" dt="2023-09-11T13:27:52.577" v="14359"/>
        <pc:sldMkLst>
          <pc:docMk/>
          <pc:sldMk cId="224955889" sldId="397"/>
        </pc:sldMkLst>
        <pc:spChg chg="mod">
          <ac:chgData name="Loc Huynh" userId="80c0383e323bd6ea" providerId="LiveId" clId="{72CEA336-3CF7-0740-9187-942BCF55D6BE}" dt="2023-09-11T00:58:53.454" v="7014" actId="20577"/>
          <ac:spMkLst>
            <pc:docMk/>
            <pc:sldMk cId="224955889" sldId="397"/>
            <ac:spMk id="3" creationId="{5511CC07-0D49-434E-8EE9-377DC0963F2A}"/>
          </ac:spMkLst>
        </pc:spChg>
        <pc:graphicFrameChg chg="add mod modGraphic">
          <ac:chgData name="Loc Huynh" userId="80c0383e323bd6ea" providerId="LiveId" clId="{72CEA336-3CF7-0740-9187-942BCF55D6BE}" dt="2023-09-11T02:59:09.725" v="7827" actId="20577"/>
          <ac:graphicFrameMkLst>
            <pc:docMk/>
            <pc:sldMk cId="224955889" sldId="397"/>
            <ac:graphicFrameMk id="6" creationId="{43276A9D-B6DE-3D37-4132-F6DC3E05677C}"/>
          </ac:graphicFrameMkLst>
        </pc:graphicFrameChg>
        <pc:graphicFrameChg chg="add del mod">
          <ac:chgData name="Loc Huynh" userId="80c0383e323bd6ea" providerId="LiveId" clId="{72CEA336-3CF7-0740-9187-942BCF55D6BE}" dt="2023-09-11T02:58:48.622" v="7820" actId="478"/>
          <ac:graphicFrameMkLst>
            <pc:docMk/>
            <pc:sldMk cId="224955889" sldId="397"/>
            <ac:graphicFrameMk id="7" creationId="{DA59DBFB-D8E7-3F3A-B146-F214FEBA0F52}"/>
          </ac:graphicFrameMkLst>
        </pc:graphicFrameChg>
      </pc:sldChg>
      <pc:sldChg chg="addSp modSp add mod modNotes modNotesTx">
        <pc:chgData name="Loc Huynh" userId="80c0383e323bd6ea" providerId="LiveId" clId="{72CEA336-3CF7-0740-9187-942BCF55D6BE}" dt="2023-09-11T13:27:52.577" v="14359"/>
        <pc:sldMkLst>
          <pc:docMk/>
          <pc:sldMk cId="4114821335" sldId="398"/>
        </pc:sldMkLst>
        <pc:spChg chg="mod">
          <ac:chgData name="Loc Huynh" userId="80c0383e323bd6ea" providerId="LiveId" clId="{72CEA336-3CF7-0740-9187-942BCF55D6BE}" dt="2023-09-11T03:06:07.981" v="8062" actId="207"/>
          <ac:spMkLst>
            <pc:docMk/>
            <pc:sldMk cId="4114821335" sldId="398"/>
            <ac:spMk id="3" creationId="{5511CC07-0D49-434E-8EE9-377DC0963F2A}"/>
          </ac:spMkLst>
        </pc:spChg>
        <pc:graphicFrameChg chg="add mod modGraphic">
          <ac:chgData name="Loc Huynh" userId="80c0383e323bd6ea" providerId="LiveId" clId="{72CEA336-3CF7-0740-9187-942BCF55D6BE}" dt="2023-09-11T03:13:10.758" v="8208" actId="20577"/>
          <ac:graphicFrameMkLst>
            <pc:docMk/>
            <pc:sldMk cId="4114821335" sldId="398"/>
            <ac:graphicFrameMk id="6" creationId="{9D7D518E-62F5-6761-B6DF-FD8C533EC8D0}"/>
          </ac:graphicFrameMkLst>
        </pc:graphicFrameChg>
      </pc:sldChg>
      <pc:sldChg chg="modSp add mod modNotes modNotesTx">
        <pc:chgData name="Loc Huynh" userId="80c0383e323bd6ea" providerId="LiveId" clId="{72CEA336-3CF7-0740-9187-942BCF55D6BE}" dt="2023-09-11T13:27:52.577" v="14359"/>
        <pc:sldMkLst>
          <pc:docMk/>
          <pc:sldMk cId="3033251506" sldId="399"/>
        </pc:sldMkLst>
        <pc:spChg chg="mod">
          <ac:chgData name="Loc Huynh" userId="80c0383e323bd6ea" providerId="LiveId" clId="{72CEA336-3CF7-0740-9187-942BCF55D6BE}" dt="2023-09-11T04:58:52.943" v="8484" actId="20577"/>
          <ac:spMkLst>
            <pc:docMk/>
            <pc:sldMk cId="3033251506" sldId="399"/>
            <ac:spMk id="3" creationId="{5511CC07-0D49-434E-8EE9-377DC0963F2A}"/>
          </ac:spMkLst>
        </pc:spChg>
        <pc:graphicFrameChg chg="modGraphic">
          <ac:chgData name="Loc Huynh" userId="80c0383e323bd6ea" providerId="LiveId" clId="{72CEA336-3CF7-0740-9187-942BCF55D6BE}" dt="2023-09-11T13:21:58.824" v="14350" actId="20577"/>
          <ac:graphicFrameMkLst>
            <pc:docMk/>
            <pc:sldMk cId="3033251506" sldId="399"/>
            <ac:graphicFrameMk id="6" creationId="{9D7D518E-62F5-6761-B6DF-FD8C533EC8D0}"/>
          </ac:graphicFrameMkLst>
        </pc:graphicFrameChg>
      </pc:sldChg>
      <pc:sldChg chg="modSp add mod modNotes modNotesTx">
        <pc:chgData name="Loc Huynh" userId="80c0383e323bd6ea" providerId="LiveId" clId="{72CEA336-3CF7-0740-9187-942BCF55D6BE}" dt="2023-09-11T13:27:52.577" v="14359"/>
        <pc:sldMkLst>
          <pc:docMk/>
          <pc:sldMk cId="400770477" sldId="400"/>
        </pc:sldMkLst>
        <pc:spChg chg="mod">
          <ac:chgData name="Loc Huynh" userId="80c0383e323bd6ea" providerId="LiveId" clId="{72CEA336-3CF7-0740-9187-942BCF55D6BE}" dt="2023-09-11T09:22:13.290" v="10859" actId="20577"/>
          <ac:spMkLst>
            <pc:docMk/>
            <pc:sldMk cId="400770477" sldId="400"/>
            <ac:spMk id="2" creationId="{1EC6BF10-FE2C-5345-B7B5-775DC6E3CB37}"/>
          </ac:spMkLst>
        </pc:spChg>
        <pc:spChg chg="mod">
          <ac:chgData name="Loc Huynh" userId="80c0383e323bd6ea" providerId="LiveId" clId="{72CEA336-3CF7-0740-9187-942BCF55D6BE}" dt="2023-09-11T10:58:30.848" v="13478" actId="20577"/>
          <ac:spMkLst>
            <pc:docMk/>
            <pc:sldMk cId="400770477" sldId="400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1:58:04.266" v="14150" actId="20577"/>
        <pc:sldMkLst>
          <pc:docMk/>
          <pc:sldMk cId="1183980602" sldId="401"/>
        </pc:sldMkLst>
        <pc:spChg chg="mod">
          <ac:chgData name="Loc Huynh" userId="80c0383e323bd6ea" providerId="LiveId" clId="{72CEA336-3CF7-0740-9187-942BCF55D6BE}" dt="2023-09-11T11:58:04.266" v="14150" actId="20577"/>
          <ac:spMkLst>
            <pc:docMk/>
            <pc:sldMk cId="1183980602" sldId="401"/>
            <ac:spMk id="3" creationId="{19F26957-3555-4C48-AE14-45801A0508A3}"/>
          </ac:spMkLst>
        </pc:spChg>
      </pc:sldChg>
      <pc:sldChg chg="modSp add mod modNotes modNotesTx">
        <pc:chgData name="Loc Huynh" userId="80c0383e323bd6ea" providerId="LiveId" clId="{72CEA336-3CF7-0740-9187-942BCF55D6BE}" dt="2023-09-11T13:27:52.577" v="14359"/>
        <pc:sldMkLst>
          <pc:docMk/>
          <pc:sldMk cId="2768050575" sldId="402"/>
        </pc:sldMkLst>
        <pc:spChg chg="mod">
          <ac:chgData name="Loc Huynh" userId="80c0383e323bd6ea" providerId="LiveId" clId="{72CEA336-3CF7-0740-9187-942BCF55D6BE}" dt="2023-09-11T11:58:14.776" v="14156" actId="20577"/>
          <ac:spMkLst>
            <pc:docMk/>
            <pc:sldMk cId="2768050575" sldId="402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1:58:41.241" v="14163" actId="20577"/>
        <pc:sldMkLst>
          <pc:docMk/>
          <pc:sldMk cId="1001971359" sldId="403"/>
        </pc:sldMkLst>
        <pc:spChg chg="mod">
          <ac:chgData name="Loc Huynh" userId="80c0383e323bd6ea" providerId="LiveId" clId="{72CEA336-3CF7-0740-9187-942BCF55D6BE}" dt="2023-09-11T11:58:41.241" v="14163" actId="20577"/>
          <ac:spMkLst>
            <pc:docMk/>
            <pc:sldMk cId="1001971359" sldId="403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1:58:07.584" v="14152" actId="20577"/>
        <pc:sldMkLst>
          <pc:docMk/>
          <pc:sldMk cId="1675180054" sldId="404"/>
        </pc:sldMkLst>
        <pc:spChg chg="mod">
          <ac:chgData name="Loc Huynh" userId="80c0383e323bd6ea" providerId="LiveId" clId="{72CEA336-3CF7-0740-9187-942BCF55D6BE}" dt="2023-09-11T11:58:07.584" v="14152" actId="20577"/>
          <ac:spMkLst>
            <pc:docMk/>
            <pc:sldMk cId="1675180054" sldId="404"/>
            <ac:spMk id="3" creationId="{19F26957-3555-4C48-AE14-45801A0508A3}"/>
          </ac:spMkLst>
        </pc:spChg>
      </pc:sldChg>
      <pc:sldChg chg="modSp add mod ord">
        <pc:chgData name="Loc Huynh" userId="80c0383e323bd6ea" providerId="LiveId" clId="{72CEA336-3CF7-0740-9187-942BCF55D6BE}" dt="2023-09-11T11:58:10.986" v="14154" actId="20577"/>
        <pc:sldMkLst>
          <pc:docMk/>
          <pc:sldMk cId="323696544" sldId="405"/>
        </pc:sldMkLst>
        <pc:spChg chg="mod">
          <ac:chgData name="Loc Huynh" userId="80c0383e323bd6ea" providerId="LiveId" clId="{72CEA336-3CF7-0740-9187-942BCF55D6BE}" dt="2023-09-11T11:58:10.986" v="14154" actId="20577"/>
          <ac:spMkLst>
            <pc:docMk/>
            <pc:sldMk cId="323696544" sldId="405"/>
            <ac:spMk id="3" creationId="{19F26957-3555-4C48-AE14-45801A0508A3}"/>
          </ac:spMkLst>
        </pc:spChg>
      </pc:sldChg>
      <pc:sldChg chg="modSp add mod modNotes modNotesTx">
        <pc:chgData name="Loc Huynh" userId="80c0383e323bd6ea" providerId="LiveId" clId="{72CEA336-3CF7-0740-9187-942BCF55D6BE}" dt="2023-09-11T13:27:52.577" v="14359"/>
        <pc:sldMkLst>
          <pc:docMk/>
          <pc:sldMk cId="4233947355" sldId="406"/>
        </pc:sldMkLst>
        <pc:spChg chg="mod">
          <ac:chgData name="Loc Huynh" userId="80c0383e323bd6ea" providerId="LiveId" clId="{72CEA336-3CF7-0740-9187-942BCF55D6BE}" dt="2023-09-11T11:58:19.044" v="14158" actId="20577"/>
          <ac:spMkLst>
            <pc:docMk/>
            <pc:sldMk cId="4233947355" sldId="406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1:58:33.246" v="14161" actId="20577"/>
        <pc:sldMkLst>
          <pc:docMk/>
          <pc:sldMk cId="3737314179" sldId="407"/>
        </pc:sldMkLst>
        <pc:spChg chg="mod">
          <ac:chgData name="Loc Huynh" userId="80c0383e323bd6ea" providerId="LiveId" clId="{72CEA336-3CF7-0740-9187-942BCF55D6BE}" dt="2023-09-11T11:58:33.246" v="14161" actId="20577"/>
          <ac:spMkLst>
            <pc:docMk/>
            <pc:sldMk cId="3737314179" sldId="407"/>
            <ac:spMk id="3" creationId="{19F26957-3555-4C48-AE14-45801A0508A3}"/>
          </ac:spMkLst>
        </pc:spChg>
      </pc:sldChg>
      <pc:sldChg chg="add del">
        <pc:chgData name="Loc Huynh" userId="80c0383e323bd6ea" providerId="LiveId" clId="{72CEA336-3CF7-0740-9187-942BCF55D6BE}" dt="2023-09-11T10:39:25.155" v="12901"/>
        <pc:sldMkLst>
          <pc:docMk/>
          <pc:sldMk cId="1116206445" sldId="408"/>
        </pc:sldMkLst>
      </pc:sldChg>
      <pc:sldChg chg="modSp add mod">
        <pc:chgData name="Loc Huynh" userId="80c0383e323bd6ea" providerId="LiveId" clId="{72CEA336-3CF7-0740-9187-942BCF55D6BE}" dt="2023-09-11T11:58:44.728" v="14165" actId="20577"/>
        <pc:sldMkLst>
          <pc:docMk/>
          <pc:sldMk cId="3674598150" sldId="408"/>
        </pc:sldMkLst>
        <pc:spChg chg="mod">
          <ac:chgData name="Loc Huynh" userId="80c0383e323bd6ea" providerId="LiveId" clId="{72CEA336-3CF7-0740-9187-942BCF55D6BE}" dt="2023-09-11T11:58:44.728" v="14165" actId="20577"/>
          <ac:spMkLst>
            <pc:docMk/>
            <pc:sldMk cId="3674598150" sldId="408"/>
            <ac:spMk id="3" creationId="{19F26957-3555-4C48-AE14-45801A0508A3}"/>
          </ac:spMkLst>
        </pc:spChg>
      </pc:sldChg>
      <pc:sldChg chg="modSp add mod modNotes">
        <pc:chgData name="Loc Huynh" userId="80c0383e323bd6ea" providerId="LiveId" clId="{72CEA336-3CF7-0740-9187-942BCF55D6BE}" dt="2023-09-11T13:27:52.577" v="14359"/>
        <pc:sldMkLst>
          <pc:docMk/>
          <pc:sldMk cId="3296418743" sldId="409"/>
        </pc:sldMkLst>
        <pc:spChg chg="mod">
          <ac:chgData name="Loc Huynh" userId="80c0383e323bd6ea" providerId="LiveId" clId="{72CEA336-3CF7-0740-9187-942BCF55D6BE}" dt="2023-09-11T11:58:55.387" v="14168" actId="20577"/>
          <ac:spMkLst>
            <pc:docMk/>
            <pc:sldMk cId="3296418743" sldId="409"/>
            <ac:spMk id="3" creationId="{19F26957-3555-4C48-AE14-45801A0508A3}"/>
          </ac:spMkLst>
        </pc:spChg>
      </pc:sldChg>
      <pc:sldChg chg="modSp add mod modNotes">
        <pc:chgData name="Loc Huynh" userId="80c0383e323bd6ea" providerId="LiveId" clId="{72CEA336-3CF7-0740-9187-942BCF55D6BE}" dt="2023-09-11T13:27:52.577" v="14359"/>
        <pc:sldMkLst>
          <pc:docMk/>
          <pc:sldMk cId="1727122677" sldId="410"/>
        </pc:sldMkLst>
        <pc:spChg chg="mod">
          <ac:chgData name="Loc Huynh" userId="80c0383e323bd6ea" providerId="LiveId" clId="{72CEA336-3CF7-0740-9187-942BCF55D6BE}" dt="2023-09-11T11:59:00.040" v="14171" actId="20577"/>
          <ac:spMkLst>
            <pc:docMk/>
            <pc:sldMk cId="1727122677" sldId="410"/>
            <ac:spMk id="3" creationId="{19F26957-3555-4C48-AE14-45801A0508A3}"/>
          </ac:spMkLst>
        </pc:spChg>
      </pc:sldChg>
      <pc:sldChg chg="addSp delSp modSp add mod modNotes">
        <pc:chgData name="Loc Huynh" userId="80c0383e323bd6ea" providerId="LiveId" clId="{72CEA336-3CF7-0740-9187-942BCF55D6BE}" dt="2023-09-11T13:27:52.577" v="14359"/>
        <pc:sldMkLst>
          <pc:docMk/>
          <pc:sldMk cId="3515211321" sldId="411"/>
        </pc:sldMkLst>
        <pc:spChg chg="mod">
          <ac:chgData name="Loc Huynh" userId="80c0383e323bd6ea" providerId="LiveId" clId="{72CEA336-3CF7-0740-9187-942BCF55D6BE}" dt="2023-09-11T11:59:03.395" v="14174" actId="20577"/>
          <ac:spMkLst>
            <pc:docMk/>
            <pc:sldMk cId="3515211321" sldId="411"/>
            <ac:spMk id="3" creationId="{19F26957-3555-4C48-AE14-45801A0508A3}"/>
          </ac:spMkLst>
        </pc:spChg>
        <pc:picChg chg="add del mod">
          <ac:chgData name="Loc Huynh" userId="80c0383e323bd6ea" providerId="LiveId" clId="{72CEA336-3CF7-0740-9187-942BCF55D6BE}" dt="2023-09-11T11:54:45.846" v="14100" actId="478"/>
          <ac:picMkLst>
            <pc:docMk/>
            <pc:sldMk cId="3515211321" sldId="411"/>
            <ac:picMk id="7" creationId="{AF805DD4-48B9-0B94-BD63-EB562D291A14}"/>
          </ac:picMkLst>
        </pc:picChg>
        <pc:picChg chg="add mod">
          <ac:chgData name="Loc Huynh" userId="80c0383e323bd6ea" providerId="LiveId" clId="{72CEA336-3CF7-0740-9187-942BCF55D6BE}" dt="2023-09-11T11:55:00.782" v="14105" actId="1076"/>
          <ac:picMkLst>
            <pc:docMk/>
            <pc:sldMk cId="3515211321" sldId="411"/>
            <ac:picMk id="9" creationId="{FAEF0607-FE5C-0846-0E0D-69AE736114DA}"/>
          </ac:picMkLst>
        </pc:picChg>
      </pc:sldChg>
      <pc:sldChg chg="modSp add mod">
        <pc:chgData name="Loc Huynh" userId="80c0383e323bd6ea" providerId="LiveId" clId="{72CEA336-3CF7-0740-9187-942BCF55D6BE}" dt="2023-09-11T12:00:56.700" v="14226" actId="20577"/>
        <pc:sldMkLst>
          <pc:docMk/>
          <pc:sldMk cId="4260985147" sldId="412"/>
        </pc:sldMkLst>
        <pc:spChg chg="mod">
          <ac:chgData name="Loc Huynh" userId="80c0383e323bd6ea" providerId="LiveId" clId="{72CEA336-3CF7-0740-9187-942BCF55D6BE}" dt="2023-09-11T12:00:56.700" v="14226" actId="20577"/>
          <ac:spMkLst>
            <pc:docMk/>
            <pc:sldMk cId="4260985147" sldId="412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2:02:05.386" v="14236" actId="20577"/>
        <pc:sldMkLst>
          <pc:docMk/>
          <pc:sldMk cId="1680730362" sldId="413"/>
        </pc:sldMkLst>
        <pc:spChg chg="mod">
          <ac:chgData name="Loc Huynh" userId="80c0383e323bd6ea" providerId="LiveId" clId="{72CEA336-3CF7-0740-9187-942BCF55D6BE}" dt="2023-09-11T12:02:05.386" v="14236" actId="20577"/>
          <ac:spMkLst>
            <pc:docMk/>
            <pc:sldMk cId="1680730362" sldId="413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2:05:33.189" v="14309" actId="20577"/>
        <pc:sldMkLst>
          <pc:docMk/>
          <pc:sldMk cId="527378509" sldId="414"/>
        </pc:sldMkLst>
        <pc:spChg chg="mod">
          <ac:chgData name="Loc Huynh" userId="80c0383e323bd6ea" providerId="LiveId" clId="{72CEA336-3CF7-0740-9187-942BCF55D6BE}" dt="2023-09-11T12:05:33.189" v="14309" actId="20577"/>
          <ac:spMkLst>
            <pc:docMk/>
            <pc:sldMk cId="527378509" sldId="414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2:05:40.404" v="14312" actId="15"/>
        <pc:sldMkLst>
          <pc:docMk/>
          <pc:sldMk cId="1444418759" sldId="415"/>
        </pc:sldMkLst>
        <pc:spChg chg="mod">
          <ac:chgData name="Loc Huynh" userId="80c0383e323bd6ea" providerId="LiveId" clId="{72CEA336-3CF7-0740-9187-942BCF55D6BE}" dt="2023-09-11T12:05:40.404" v="14312" actId="15"/>
          <ac:spMkLst>
            <pc:docMk/>
            <pc:sldMk cId="1444418759" sldId="415"/>
            <ac:spMk id="3" creationId="{19F26957-3555-4C48-AE14-45801A0508A3}"/>
          </ac:spMkLst>
        </pc:spChg>
      </pc:sldChg>
      <pc:sldChg chg="modSp add del mod">
        <pc:chgData name="Loc Huynh" userId="80c0383e323bd6ea" providerId="LiveId" clId="{72CEA336-3CF7-0740-9187-942BCF55D6BE}" dt="2023-09-11T12:04:02.812" v="14272" actId="2696"/>
        <pc:sldMkLst>
          <pc:docMk/>
          <pc:sldMk cId="3120289679" sldId="415"/>
        </pc:sldMkLst>
        <pc:spChg chg="mod">
          <ac:chgData name="Loc Huynh" userId="80c0383e323bd6ea" providerId="LiveId" clId="{72CEA336-3CF7-0740-9187-942BCF55D6BE}" dt="2023-09-11T12:03:56.194" v="14270"/>
          <ac:spMkLst>
            <pc:docMk/>
            <pc:sldMk cId="3120289679" sldId="415"/>
            <ac:spMk id="3" creationId="{19F26957-3555-4C48-AE14-45801A0508A3}"/>
          </ac:spMkLst>
        </pc:spChg>
      </pc:sldChg>
      <pc:sldChg chg="modSp add mod">
        <pc:chgData name="Loc Huynh" userId="80c0383e323bd6ea" providerId="LiveId" clId="{72CEA336-3CF7-0740-9187-942BCF55D6BE}" dt="2023-09-11T12:05:18.534" v="14307" actId="20577"/>
        <pc:sldMkLst>
          <pc:docMk/>
          <pc:sldMk cId="1915011341" sldId="416"/>
        </pc:sldMkLst>
        <pc:spChg chg="mod">
          <ac:chgData name="Loc Huynh" userId="80c0383e323bd6ea" providerId="LiveId" clId="{72CEA336-3CF7-0740-9187-942BCF55D6BE}" dt="2023-09-11T12:05:18.534" v="14307" actId="20577"/>
          <ac:spMkLst>
            <pc:docMk/>
            <pc:sldMk cId="1915011341" sldId="416"/>
            <ac:spMk id="3" creationId="{19F26957-3555-4C48-AE14-45801A0508A3}"/>
          </ac:spMkLst>
        </pc:spChg>
      </pc:sldChg>
    </pc:docChg>
  </pc:docChgLst>
  <pc:docChgLst>
    <pc:chgData name="Loc Huynh" userId="80c0383e323bd6ea" providerId="LiveId" clId="{0436A769-9B8B-4871-8306-E47AD2895456}"/>
    <pc:docChg chg="undo custSel modSld">
      <pc:chgData name="Loc Huynh" userId="80c0383e323bd6ea" providerId="LiveId" clId="{0436A769-9B8B-4871-8306-E47AD2895456}" dt="2023-09-18T08:32:20.844" v="179" actId="13926"/>
      <pc:docMkLst>
        <pc:docMk/>
      </pc:docMkLst>
      <pc:sldChg chg="modSp mod">
        <pc:chgData name="Loc Huynh" userId="80c0383e323bd6ea" providerId="LiveId" clId="{0436A769-9B8B-4871-8306-E47AD2895456}" dt="2023-09-18T08:25:09.242" v="31" actId="14100"/>
        <pc:sldMkLst>
          <pc:docMk/>
          <pc:sldMk cId="3759166692" sldId="508"/>
        </pc:sldMkLst>
        <pc:spChg chg="mod">
          <ac:chgData name="Loc Huynh" userId="80c0383e323bd6ea" providerId="LiveId" clId="{0436A769-9B8B-4871-8306-E47AD2895456}" dt="2023-09-18T08:24:35.492" v="23" actId="20577"/>
          <ac:spMkLst>
            <pc:docMk/>
            <pc:sldMk cId="3759166692" sldId="508"/>
            <ac:spMk id="7" creationId="{9CF46A69-C370-BC4E-A1B6-0D08CD7E7D51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9" creationId="{ADBD2633-F9F7-50BE-2B7C-43FCA352AA7A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10" creationId="{BAEE126E-9848-765F-65E4-212604EB5975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24" creationId="{AE89153D-ED86-6D90-DF1D-45B1DE2007F8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29" creationId="{B1863B2D-FB45-1802-BBFF-C40E2A51FCC5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31" creationId="{AF212A66-DAC0-2A27-1E15-ECEF0CA36879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33" creationId="{159D4F7C-151A-0AC0-4B79-00E1DDAD2FCF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34" creationId="{ABF4CE5B-8275-31EC-0F97-2593B4609BBD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38" creationId="{630B6D47-0461-02AE-0BBB-D281D86642D2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43" creationId="{0641D8B1-E8A2-7C9E-00BC-D6FFF2589D1A}"/>
          </ac:spMkLst>
        </pc:spChg>
        <pc:spChg chg="mod">
          <ac:chgData name="Loc Huynh" userId="80c0383e323bd6ea" providerId="LiveId" clId="{0436A769-9B8B-4871-8306-E47AD2895456}" dt="2023-09-18T08:23:34.396" v="10" actId="1076"/>
          <ac:spMkLst>
            <pc:docMk/>
            <pc:sldMk cId="3759166692" sldId="508"/>
            <ac:spMk id="44" creationId="{337FB58C-A3E4-ED0C-0B4D-D4189BE87AF5}"/>
          </ac:spMkLst>
        </pc:spChg>
        <pc:spChg chg="mod">
          <ac:chgData name="Loc Huynh" userId="80c0383e323bd6ea" providerId="LiveId" clId="{0436A769-9B8B-4871-8306-E47AD2895456}" dt="2023-09-18T08:25:09.242" v="31" actId="14100"/>
          <ac:spMkLst>
            <pc:docMk/>
            <pc:sldMk cId="3759166692" sldId="508"/>
            <ac:spMk id="75" creationId="{54F5DAA9-1DBD-314C-9F95-F7990C0448CA}"/>
          </ac:spMkLst>
        </pc:s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6" creationId="{A39F8ECC-414E-5F7E-CCF1-0EDBF5AEFA1D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8" creationId="{55908445-8A9B-5432-6F62-5AF134D23991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11" creationId="{C6D7C670-D973-FA2F-4CDD-545649FF181E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17" creationId="{DEE3D981-6399-D817-133A-76D4090D72C8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19" creationId="{39EAE24A-9C43-1840-801B-9866E919CC02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20" creationId="{69AB1228-60E0-8610-98C1-8441C60AA1DA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21" creationId="{DECC8401-0424-EB79-0082-7651C5EFB1E9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22" creationId="{4628B9D9-DCC3-21AF-3418-367277FAD7F6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23" creationId="{42616145-134C-CEAA-0914-C6BE12951935}"/>
          </ac:grpSpMkLst>
        </pc:grpChg>
        <pc:grpChg chg="mod">
          <ac:chgData name="Loc Huynh" userId="80c0383e323bd6ea" providerId="LiveId" clId="{0436A769-9B8B-4871-8306-E47AD2895456}" dt="2023-09-18T08:23:34.396" v="10" actId="1076"/>
          <ac:grpSpMkLst>
            <pc:docMk/>
            <pc:sldMk cId="3759166692" sldId="508"/>
            <ac:grpSpMk id="25" creationId="{5CA87D3A-1BCD-8A1D-5865-C86C3CBB4E96}"/>
          </ac:grpSpMkLst>
        </pc:grpChg>
        <pc:picChg chg="mod">
          <ac:chgData name="Loc Huynh" userId="80c0383e323bd6ea" providerId="LiveId" clId="{0436A769-9B8B-4871-8306-E47AD2895456}" dt="2023-09-18T08:23:34.396" v="10" actId="1076"/>
          <ac:picMkLst>
            <pc:docMk/>
            <pc:sldMk cId="3759166692" sldId="508"/>
            <ac:picMk id="26" creationId="{4D58A209-37D5-6D4A-4D62-70748EF03DA0}"/>
          </ac:picMkLst>
        </pc:picChg>
        <pc:picChg chg="mod">
          <ac:chgData name="Loc Huynh" userId="80c0383e323bd6ea" providerId="LiveId" clId="{0436A769-9B8B-4871-8306-E47AD2895456}" dt="2023-09-18T08:23:34.396" v="10" actId="1076"/>
          <ac:picMkLst>
            <pc:docMk/>
            <pc:sldMk cId="3759166692" sldId="508"/>
            <ac:picMk id="27" creationId="{8DD9ED74-41EC-DBD1-4A4C-B4754E964077}"/>
          </ac:picMkLst>
        </pc:picChg>
        <pc:picChg chg="mod">
          <ac:chgData name="Loc Huynh" userId="80c0383e323bd6ea" providerId="LiveId" clId="{0436A769-9B8B-4871-8306-E47AD2895456}" dt="2023-09-18T08:23:34.396" v="10" actId="1076"/>
          <ac:picMkLst>
            <pc:docMk/>
            <pc:sldMk cId="3759166692" sldId="508"/>
            <ac:picMk id="30" creationId="{20A30D1C-6047-3ECC-04A4-581FC9502C1A}"/>
          </ac:picMkLst>
        </pc:picChg>
        <pc:picChg chg="mod">
          <ac:chgData name="Loc Huynh" userId="80c0383e323bd6ea" providerId="LiveId" clId="{0436A769-9B8B-4871-8306-E47AD2895456}" dt="2023-09-18T08:23:34.396" v="10" actId="1076"/>
          <ac:picMkLst>
            <pc:docMk/>
            <pc:sldMk cId="3759166692" sldId="508"/>
            <ac:picMk id="32" creationId="{77E73E7E-6853-3469-CBEF-1BBB4648D61A}"/>
          </ac:picMkLst>
        </pc:picChg>
        <pc:picChg chg="mod">
          <ac:chgData name="Loc Huynh" userId="80c0383e323bd6ea" providerId="LiveId" clId="{0436A769-9B8B-4871-8306-E47AD2895456}" dt="2023-09-18T08:23:34.396" v="10" actId="1076"/>
          <ac:picMkLst>
            <pc:docMk/>
            <pc:sldMk cId="3759166692" sldId="508"/>
            <ac:picMk id="36" creationId="{06A22A30-28EB-27A1-11DF-A1CD08939060}"/>
          </ac:picMkLst>
        </pc:pic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12" creationId="{8EAC334F-AD13-046F-2C80-8DFF4EF4F718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13" creationId="{85D1DE46-BE5E-43F0-AFEF-541163B54329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14" creationId="{C7D64C15-E77E-C7B6-8CA6-5AD3B7D8082A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15" creationId="{7AA85CC7-74BA-859A-D6DF-018142ADD981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18" creationId="{2B166F59-DEE3-46B9-26B0-30E49DB224F5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28" creationId="{B96C686C-AB60-89EE-4E6F-83710BE64F12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35" creationId="{5BA58D30-6DA1-DD7E-A863-BCC5C6D1E3F9}"/>
          </ac:cxnSpMkLst>
        </pc:cxnChg>
        <pc:cxnChg chg="mod">
          <ac:chgData name="Loc Huynh" userId="80c0383e323bd6ea" providerId="LiveId" clId="{0436A769-9B8B-4871-8306-E47AD2895456}" dt="2023-09-18T08:23:34.396" v="10" actId="1076"/>
          <ac:cxnSpMkLst>
            <pc:docMk/>
            <pc:sldMk cId="3759166692" sldId="508"/>
            <ac:cxnSpMk id="37" creationId="{06123F6E-66D2-FDB1-6D54-3B0C6BA45F04}"/>
          </ac:cxnSpMkLst>
        </pc:cxnChg>
      </pc:sldChg>
      <pc:sldChg chg="delSp modSp mod delAnim">
        <pc:chgData name="Loc Huynh" userId="80c0383e323bd6ea" providerId="LiveId" clId="{0436A769-9B8B-4871-8306-E47AD2895456}" dt="2023-09-18T08:28:21.562" v="148" actId="478"/>
        <pc:sldMkLst>
          <pc:docMk/>
          <pc:sldMk cId="1049359333" sldId="509"/>
        </pc:sldMkLst>
        <pc:spChg chg="mod">
          <ac:chgData name="Loc Huynh" userId="80c0383e323bd6ea" providerId="LiveId" clId="{0436A769-9B8B-4871-8306-E47AD2895456}" dt="2023-09-18T08:28:19.953" v="147" actId="1076"/>
          <ac:spMkLst>
            <pc:docMk/>
            <pc:sldMk cId="1049359333" sldId="509"/>
            <ac:spMk id="7" creationId="{9CF46A69-C370-BC4E-A1B6-0D08CD7E7D51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82" creationId="{7B61DDC1-8F16-C048-9DD8-1E84EA805EFF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85" creationId="{367590B3-3149-1D4D-B5C1-85488F26F9E3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90" creationId="{997E534F-BC79-0E43-AC9D-457C14295FB6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92" creationId="{7273AE01-9072-834F-BA16-0234394B7650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94" creationId="{4034932B-D5CA-ED4B-9F3B-B35CB0033B0E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95" creationId="{30B15CCD-6E3D-6740-9486-613FFBB9A2A6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100" creationId="{F9C70EA1-A016-4346-911D-EB9DAE2EDF69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101" creationId="{DA37094E-665D-8C4E-8F91-573BC1B4822E}"/>
          </ac:spMkLst>
        </pc:spChg>
        <pc:spChg chg="mod">
          <ac:chgData name="Loc Huynh" userId="80c0383e323bd6ea" providerId="LiveId" clId="{0436A769-9B8B-4871-8306-E47AD2895456}" dt="2023-09-18T08:26:08.609" v="36" actId="14100"/>
          <ac:spMkLst>
            <pc:docMk/>
            <pc:sldMk cId="1049359333" sldId="509"/>
            <ac:spMk id="102" creationId="{232B16C7-2832-6E46-93F2-9FB1C8BBCA32}"/>
          </ac:spMkLst>
        </pc:spChg>
        <pc:spChg chg="del mod">
          <ac:chgData name="Loc Huynh" userId="80c0383e323bd6ea" providerId="LiveId" clId="{0436A769-9B8B-4871-8306-E47AD2895456}" dt="2023-09-18T08:28:21.562" v="148" actId="478"/>
          <ac:spMkLst>
            <pc:docMk/>
            <pc:sldMk cId="1049359333" sldId="509"/>
            <ac:spMk id="103" creationId="{6EFD2CB0-6430-8943-8C28-01C900C29A33}"/>
          </ac:spMkLst>
        </pc:s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39" creationId="{88095472-AE5E-D040-9B3E-B5D4EA198180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40" creationId="{4641CFDC-FDB9-EC4B-89EE-2B6984EB7017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77" creationId="{240FF826-F0CA-F144-94D6-77B046FC9635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78" creationId="{94702F33-CB4A-874E-A112-1702549E2D25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79" creationId="{933C11B9-19C5-8040-B6F6-CEC12824A970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80" creationId="{4B4369B9-CC22-6A42-A630-4DC06CFED449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83" creationId="{E9BFEF29-EA7E-104D-8BEC-623C4749595B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84" creationId="{305D9378-D67E-2F4C-905A-4AB3338D3083}"/>
          </ac:grpSpMkLst>
        </pc:grpChg>
        <pc:grpChg chg="mod">
          <ac:chgData name="Loc Huynh" userId="80c0383e323bd6ea" providerId="LiveId" clId="{0436A769-9B8B-4871-8306-E47AD2895456}" dt="2023-09-18T08:26:08.609" v="36" actId="14100"/>
          <ac:grpSpMkLst>
            <pc:docMk/>
            <pc:sldMk cId="1049359333" sldId="509"/>
            <ac:grpSpMk id="86" creationId="{B5F2297C-0EC3-7046-B618-0519159A8B5C}"/>
          </ac:grpSpMkLst>
        </pc:grpChg>
        <pc:picChg chg="mod">
          <ac:chgData name="Loc Huynh" userId="80c0383e323bd6ea" providerId="LiveId" clId="{0436A769-9B8B-4871-8306-E47AD2895456}" dt="2023-09-18T08:26:08.609" v="36" actId="14100"/>
          <ac:picMkLst>
            <pc:docMk/>
            <pc:sldMk cId="1049359333" sldId="509"/>
            <ac:picMk id="81" creationId="{58E14BB7-6FE2-F14F-8863-B87666253FB9}"/>
          </ac:picMkLst>
        </pc:picChg>
        <pc:picChg chg="mod">
          <ac:chgData name="Loc Huynh" userId="80c0383e323bd6ea" providerId="LiveId" clId="{0436A769-9B8B-4871-8306-E47AD2895456}" dt="2023-09-18T08:26:08.609" v="36" actId="14100"/>
          <ac:picMkLst>
            <pc:docMk/>
            <pc:sldMk cId="1049359333" sldId="509"/>
            <ac:picMk id="87" creationId="{5583E645-FFCB-4C41-BA71-85D83D884E7F}"/>
          </ac:picMkLst>
        </pc:picChg>
        <pc:picChg chg="mod">
          <ac:chgData name="Loc Huynh" userId="80c0383e323bd6ea" providerId="LiveId" clId="{0436A769-9B8B-4871-8306-E47AD2895456}" dt="2023-09-18T08:26:08.609" v="36" actId="14100"/>
          <ac:picMkLst>
            <pc:docMk/>
            <pc:sldMk cId="1049359333" sldId="509"/>
            <ac:picMk id="88" creationId="{E9CD2532-2DD4-CB4C-8D76-2353D9AB64AF}"/>
          </ac:picMkLst>
        </pc:picChg>
        <pc:picChg chg="mod">
          <ac:chgData name="Loc Huynh" userId="80c0383e323bd6ea" providerId="LiveId" clId="{0436A769-9B8B-4871-8306-E47AD2895456}" dt="2023-09-18T08:26:08.609" v="36" actId="14100"/>
          <ac:picMkLst>
            <pc:docMk/>
            <pc:sldMk cId="1049359333" sldId="509"/>
            <ac:picMk id="91" creationId="{D6B30C25-960F-2749-9236-188C705FFA6C}"/>
          </ac:picMkLst>
        </pc:picChg>
        <pc:picChg chg="mod">
          <ac:chgData name="Loc Huynh" userId="80c0383e323bd6ea" providerId="LiveId" clId="{0436A769-9B8B-4871-8306-E47AD2895456}" dt="2023-09-18T08:26:08.609" v="36" actId="14100"/>
          <ac:picMkLst>
            <pc:docMk/>
            <pc:sldMk cId="1049359333" sldId="509"/>
            <ac:picMk id="93" creationId="{3791A1D4-D8D3-3F4A-B7BB-FE5D4384A4E2}"/>
          </ac:picMkLst>
        </pc:picChg>
        <pc:picChg chg="mod">
          <ac:chgData name="Loc Huynh" userId="80c0383e323bd6ea" providerId="LiveId" clId="{0436A769-9B8B-4871-8306-E47AD2895456}" dt="2023-09-18T08:26:08.609" v="36" actId="14100"/>
          <ac:picMkLst>
            <pc:docMk/>
            <pc:sldMk cId="1049359333" sldId="509"/>
            <ac:picMk id="98" creationId="{DDC65079-16C6-7448-8081-423FFAA3D1B7}"/>
          </ac:picMkLst>
        </pc:pic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41" creationId="{C5649678-957B-4947-9EDF-BFB6E34CAF30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42" creationId="{010212D1-861C-8E4A-92AB-DB65D17E898A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74" creationId="{8C62451E-B747-754D-8965-469521784375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76" creationId="{10FB06B6-0E52-0A4B-A40B-91BBD91DE3B7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89" creationId="{AE1D2B91-7A8E-3341-8979-3C2EA88CD667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96" creationId="{0599B602-F261-404B-BC5D-FAFDCA6E0A17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97" creationId="{B3741FD8-E9BF-6B4C-8A88-48FEE43F21C3}"/>
          </ac:cxnSpMkLst>
        </pc:cxnChg>
        <pc:cxnChg chg="mod">
          <ac:chgData name="Loc Huynh" userId="80c0383e323bd6ea" providerId="LiveId" clId="{0436A769-9B8B-4871-8306-E47AD2895456}" dt="2023-09-18T08:26:08.609" v="36" actId="14100"/>
          <ac:cxnSpMkLst>
            <pc:docMk/>
            <pc:sldMk cId="1049359333" sldId="509"/>
            <ac:cxnSpMk id="99" creationId="{9158CD91-B723-4242-91F7-E50651374243}"/>
          </ac:cxnSpMkLst>
        </pc:cxnChg>
      </pc:sldChg>
      <pc:sldChg chg="modSp mod">
        <pc:chgData name="Loc Huynh" userId="80c0383e323bd6ea" providerId="LiveId" clId="{0436A769-9B8B-4871-8306-E47AD2895456}" dt="2023-09-18T08:30:25.092" v="158" actId="1076"/>
        <pc:sldMkLst>
          <pc:docMk/>
          <pc:sldMk cId="2257220275" sldId="514"/>
        </pc:sldMkLst>
        <pc:spChg chg="mod">
          <ac:chgData name="Loc Huynh" userId="80c0383e323bd6ea" providerId="LiveId" clId="{0436A769-9B8B-4871-8306-E47AD2895456}" dt="2023-09-18T08:30:21.608" v="157" actId="14100"/>
          <ac:spMkLst>
            <pc:docMk/>
            <pc:sldMk cId="2257220275" sldId="514"/>
            <ac:spMk id="6" creationId="{1E3FADEF-3FAC-6D48-BD63-D441D12BC0CE}"/>
          </ac:spMkLst>
        </pc:spChg>
        <pc:spChg chg="mod">
          <ac:chgData name="Loc Huynh" userId="80c0383e323bd6ea" providerId="LiveId" clId="{0436A769-9B8B-4871-8306-E47AD2895456}" dt="2023-09-18T08:30:18.905" v="156" actId="14100"/>
          <ac:spMkLst>
            <pc:docMk/>
            <pc:sldMk cId="2257220275" sldId="514"/>
            <ac:spMk id="7" creationId="{50E9B846-E819-A149-AFA7-F60DB45BA2C2}"/>
          </ac:spMkLst>
        </pc:spChg>
        <pc:spChg chg="mod">
          <ac:chgData name="Loc Huynh" userId="80c0383e323bd6ea" providerId="LiveId" clId="{0436A769-9B8B-4871-8306-E47AD2895456}" dt="2023-09-18T08:30:25.092" v="158" actId="1076"/>
          <ac:spMkLst>
            <pc:docMk/>
            <pc:sldMk cId="2257220275" sldId="514"/>
            <ac:spMk id="8" creationId="{64578F98-12A9-B845-918A-CBCC45EC4C3D}"/>
          </ac:spMkLst>
        </pc:spChg>
      </pc:sldChg>
      <pc:sldChg chg="modSp mod">
        <pc:chgData name="Loc Huynh" userId="80c0383e323bd6ea" providerId="LiveId" clId="{0436A769-9B8B-4871-8306-E47AD2895456}" dt="2023-09-18T08:32:20.844" v="179" actId="13926"/>
        <pc:sldMkLst>
          <pc:docMk/>
          <pc:sldMk cId="1954030159" sldId="516"/>
        </pc:sldMkLst>
        <pc:spChg chg="mod">
          <ac:chgData name="Loc Huynh" userId="80c0383e323bd6ea" providerId="LiveId" clId="{0436A769-9B8B-4871-8306-E47AD2895456}" dt="2023-09-18T08:31:48.031" v="173" actId="14100"/>
          <ac:spMkLst>
            <pc:docMk/>
            <pc:sldMk cId="1954030159" sldId="516"/>
            <ac:spMk id="6" creationId="{1E3FADEF-3FAC-6D48-BD63-D441D12BC0CE}"/>
          </ac:spMkLst>
        </pc:spChg>
        <pc:spChg chg="mod">
          <ac:chgData name="Loc Huynh" userId="80c0383e323bd6ea" providerId="LiveId" clId="{0436A769-9B8B-4871-8306-E47AD2895456}" dt="2023-09-18T08:32:20.844" v="179" actId="13926"/>
          <ac:spMkLst>
            <pc:docMk/>
            <pc:sldMk cId="1954030159" sldId="516"/>
            <ac:spMk id="7" creationId="{50E9B846-E819-A149-AFA7-F60DB45BA2C2}"/>
          </ac:spMkLst>
        </pc:spChg>
        <pc:spChg chg="mod">
          <ac:chgData name="Loc Huynh" userId="80c0383e323bd6ea" providerId="LiveId" clId="{0436A769-9B8B-4871-8306-E47AD2895456}" dt="2023-09-18T08:32:02.359" v="175" actId="14100"/>
          <ac:spMkLst>
            <pc:docMk/>
            <pc:sldMk cId="1954030159" sldId="516"/>
            <ac:spMk id="8" creationId="{64578F98-12A9-B845-918A-CBCC45EC4C3D}"/>
          </ac:spMkLst>
        </pc:spChg>
      </pc:sldChg>
    </pc:docChg>
  </pc:docChgLst>
  <pc:docChgLst>
    <pc:chgData name="Loc Huynh" userId="80c0383e323bd6ea" providerId="LiveId" clId="{F4783D39-5FE9-E947-AB27-CE9C579EF2DB}"/>
    <pc:docChg chg="undo custSel addSld delSld modSld sldOrd">
      <pc:chgData name="Loc Huynh" userId="80c0383e323bd6ea" providerId="LiveId" clId="{F4783D39-5FE9-E947-AB27-CE9C579EF2DB}" dt="2023-11-24T02:34:11.467" v="4925" actId="20577"/>
      <pc:docMkLst>
        <pc:docMk/>
      </pc:docMkLst>
      <pc:sldChg chg="modSp add del mod">
        <pc:chgData name="Loc Huynh" userId="80c0383e323bd6ea" providerId="LiveId" clId="{F4783D39-5FE9-E947-AB27-CE9C579EF2DB}" dt="2023-10-30T02:59:55.755" v="158" actId="2696"/>
        <pc:sldMkLst>
          <pc:docMk/>
          <pc:sldMk cId="1841662302" sldId="300"/>
        </pc:sldMkLst>
        <pc:spChg chg="mod">
          <ac:chgData name="Loc Huynh" userId="80c0383e323bd6ea" providerId="LiveId" clId="{F4783D39-5FE9-E947-AB27-CE9C579EF2DB}" dt="2023-10-30T02:56:17.548" v="2" actId="27636"/>
          <ac:spMkLst>
            <pc:docMk/>
            <pc:sldMk cId="1841662302" sldId="300"/>
            <ac:spMk id="2" creationId="{707B5CBE-3939-F54D-A22C-69B71CE11473}"/>
          </ac:spMkLst>
        </pc:spChg>
      </pc:sldChg>
      <pc:sldChg chg="del">
        <pc:chgData name="Loc Huynh" userId="80c0383e323bd6ea" providerId="LiveId" clId="{F4783D39-5FE9-E947-AB27-CE9C579EF2DB}" dt="2023-10-30T03:09:12.827" v="385" actId="2696"/>
        <pc:sldMkLst>
          <pc:docMk/>
          <pc:sldMk cId="1800867431" sldId="301"/>
        </pc:sldMkLst>
      </pc:sldChg>
      <pc:sldChg chg="modSp mod">
        <pc:chgData name="Loc Huynh" userId="80c0383e323bd6ea" providerId="LiveId" clId="{F4783D39-5FE9-E947-AB27-CE9C579EF2DB}" dt="2023-10-30T10:33:28.952" v="4024" actId="207"/>
        <pc:sldMkLst>
          <pc:docMk/>
          <pc:sldMk cId="1614817535" sldId="304"/>
        </pc:sldMkLst>
        <pc:spChg chg="mod">
          <ac:chgData name="Loc Huynh" userId="80c0383e323bd6ea" providerId="LiveId" clId="{F4783D39-5FE9-E947-AB27-CE9C579EF2DB}" dt="2023-10-30T10:33:28.952" v="4024" actId="207"/>
          <ac:spMkLst>
            <pc:docMk/>
            <pc:sldMk cId="1614817535" sldId="304"/>
            <ac:spMk id="3" creationId="{F68C27CE-6A1E-0840-BC2F-D1738F041307}"/>
          </ac:spMkLst>
        </pc:spChg>
      </pc:sldChg>
      <pc:sldChg chg="del">
        <pc:chgData name="Loc Huynh" userId="80c0383e323bd6ea" providerId="LiveId" clId="{F4783D39-5FE9-E947-AB27-CE9C579EF2DB}" dt="2023-10-30T03:09:12.840" v="388" actId="2696"/>
        <pc:sldMkLst>
          <pc:docMk/>
          <pc:sldMk cId="1606430989" sldId="313"/>
        </pc:sldMkLst>
      </pc:sldChg>
      <pc:sldChg chg="del">
        <pc:chgData name="Loc Huynh" userId="80c0383e323bd6ea" providerId="LiveId" clId="{F4783D39-5FE9-E947-AB27-CE9C579EF2DB}" dt="2023-10-30T03:09:12.847" v="390" actId="2696"/>
        <pc:sldMkLst>
          <pc:docMk/>
          <pc:sldMk cId="3339869522" sldId="316"/>
        </pc:sldMkLst>
      </pc:sldChg>
      <pc:sldChg chg="del">
        <pc:chgData name="Loc Huynh" userId="80c0383e323bd6ea" providerId="LiveId" clId="{F4783D39-5FE9-E947-AB27-CE9C579EF2DB}" dt="2023-10-30T03:09:12.981" v="403" actId="2696"/>
        <pc:sldMkLst>
          <pc:docMk/>
          <pc:sldMk cId="3921799234" sldId="324"/>
        </pc:sldMkLst>
      </pc:sldChg>
      <pc:sldChg chg="del">
        <pc:chgData name="Loc Huynh" userId="80c0383e323bd6ea" providerId="LiveId" clId="{F4783D39-5FE9-E947-AB27-CE9C579EF2DB}" dt="2023-10-30T03:09:12.857" v="393" actId="2696"/>
        <pc:sldMkLst>
          <pc:docMk/>
          <pc:sldMk cId="618754697" sldId="334"/>
        </pc:sldMkLst>
      </pc:sldChg>
      <pc:sldChg chg="modSp add del mod">
        <pc:chgData name="Loc Huynh" userId="80c0383e323bd6ea" providerId="LiveId" clId="{F4783D39-5FE9-E947-AB27-CE9C579EF2DB}" dt="2023-10-30T09:40:55.288" v="3512" actId="2696"/>
        <pc:sldMkLst>
          <pc:docMk/>
          <pc:sldMk cId="478534363" sldId="380"/>
        </pc:sldMkLst>
        <pc:spChg chg="mod">
          <ac:chgData name="Loc Huynh" userId="80c0383e323bd6ea" providerId="LiveId" clId="{F4783D39-5FE9-E947-AB27-CE9C579EF2DB}" dt="2023-10-30T03:17:54.927" v="823"/>
          <ac:spMkLst>
            <pc:docMk/>
            <pc:sldMk cId="478534363" sldId="380"/>
            <ac:spMk id="4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930490794" sldId="380"/>
        </pc:sldMkLst>
        <pc:spChg chg="mod">
          <ac:chgData name="Loc Huynh" userId="80c0383e323bd6ea" providerId="LiveId" clId="{F4783D39-5FE9-E947-AB27-CE9C579EF2DB}" dt="2023-10-30T02:56:17.803" v="5" actId="27636"/>
          <ac:spMkLst>
            <pc:docMk/>
            <pc:sldMk cId="2930490794" sldId="380"/>
            <ac:spMk id="4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142413781" sldId="382"/>
        </pc:sldMkLst>
        <pc:spChg chg="mod">
          <ac:chgData name="Loc Huynh" userId="80c0383e323bd6ea" providerId="LiveId" clId="{F4783D39-5FE9-E947-AB27-CE9C579EF2DB}" dt="2023-10-30T02:56:19.369" v="33" actId="27636"/>
          <ac:spMkLst>
            <pc:docMk/>
            <pc:sldMk cId="142413781" sldId="382"/>
            <ac:spMk id="2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1-12T09:58:25.964" v="4346" actId="20577"/>
        <pc:sldMkLst>
          <pc:docMk/>
          <pc:sldMk cId="2663362065" sldId="382"/>
        </pc:sldMkLst>
        <pc:spChg chg="mod">
          <ac:chgData name="Loc Huynh" userId="80c0383e323bd6ea" providerId="LiveId" clId="{F4783D39-5FE9-E947-AB27-CE9C579EF2DB}" dt="2023-11-12T09:58:25.964" v="4346" actId="20577"/>
          <ac:spMkLst>
            <pc:docMk/>
            <pc:sldMk cId="2663362065" sldId="382"/>
            <ac:spMk id="7" creationId="{C5322529-2C74-39F9-FFF2-80CB5F195A5E}"/>
          </ac:spMkLst>
        </pc:spChg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1526109915" sldId="383"/>
        </pc:sldMkLst>
      </pc:sldChg>
      <pc:sldChg chg="modSp add mod">
        <pc:chgData name="Loc Huynh" userId="80c0383e323bd6ea" providerId="LiveId" clId="{F4783D39-5FE9-E947-AB27-CE9C579EF2DB}" dt="2023-11-12T08:39:31.799" v="4269" actId="2165"/>
        <pc:sldMkLst>
          <pc:docMk/>
          <pc:sldMk cId="3635066750" sldId="383"/>
        </pc:sldMkLst>
        <pc:graphicFrameChg chg="modGraphic">
          <ac:chgData name="Loc Huynh" userId="80c0383e323bd6ea" providerId="LiveId" clId="{F4783D39-5FE9-E947-AB27-CE9C579EF2DB}" dt="2023-11-12T08:39:31.799" v="4269" actId="2165"/>
          <ac:graphicFrameMkLst>
            <pc:docMk/>
            <pc:sldMk cId="3635066750" sldId="383"/>
            <ac:graphicFrameMk id="8" creationId="{E2E4C84B-0891-3B45-873C-F1492A27AC24}"/>
          </ac:graphicFrameMkLst>
        </pc:graphicFrameChg>
      </pc:sldChg>
      <pc:sldChg chg="modSp add del mod">
        <pc:chgData name="Loc Huynh" userId="80c0383e323bd6ea" providerId="LiveId" clId="{F4783D39-5FE9-E947-AB27-CE9C579EF2DB}" dt="2023-10-30T02:58:33.385" v="81" actId="2696"/>
        <pc:sldMkLst>
          <pc:docMk/>
          <pc:sldMk cId="2538837064" sldId="385"/>
        </pc:sldMkLst>
        <pc:spChg chg="mod">
          <ac:chgData name="Loc Huynh" userId="80c0383e323bd6ea" providerId="LiveId" clId="{F4783D39-5FE9-E947-AB27-CE9C579EF2DB}" dt="2023-10-30T02:56:15.362" v="1" actId="27636"/>
          <ac:spMkLst>
            <pc:docMk/>
            <pc:sldMk cId="2538837064" sldId="385"/>
            <ac:spMk id="2" creationId="{B47FBB48-7296-B043-B166-77771F65499C}"/>
          </ac:spMkLst>
        </pc:spChg>
      </pc:sldChg>
      <pc:sldChg chg="add del">
        <pc:chgData name="Loc Huynh" userId="80c0383e323bd6ea" providerId="LiveId" clId="{F4783D39-5FE9-E947-AB27-CE9C579EF2DB}" dt="2023-10-30T02:59:51.362" v="157" actId="2696"/>
        <pc:sldMkLst>
          <pc:docMk/>
          <pc:sldMk cId="3772755144" sldId="385"/>
        </pc:sldMkLst>
      </pc:sldChg>
      <pc:sldChg chg="add del">
        <pc:chgData name="Loc Huynh" userId="80c0383e323bd6ea" providerId="LiveId" clId="{F4783D39-5FE9-E947-AB27-CE9C579EF2DB}" dt="2023-10-30T02:58:21.351" v="79" actId="2696"/>
        <pc:sldMkLst>
          <pc:docMk/>
          <pc:sldMk cId="2590096522" sldId="386"/>
        </pc:sldMkLst>
      </pc:sldChg>
      <pc:sldChg chg="modSp mod">
        <pc:chgData name="Loc Huynh" userId="80c0383e323bd6ea" providerId="LiveId" clId="{F4783D39-5FE9-E947-AB27-CE9C579EF2DB}" dt="2023-10-30T03:16:55.154" v="821" actId="20577"/>
        <pc:sldMkLst>
          <pc:docMk/>
          <pc:sldMk cId="4095758079" sldId="393"/>
        </pc:sldMkLst>
        <pc:spChg chg="mod">
          <ac:chgData name="Loc Huynh" userId="80c0383e323bd6ea" providerId="LiveId" clId="{F4783D39-5FE9-E947-AB27-CE9C579EF2DB}" dt="2023-10-30T03:16:55.154" v="821" actId="20577"/>
          <ac:spMkLst>
            <pc:docMk/>
            <pc:sldMk cId="4095758079" sldId="393"/>
            <ac:spMk id="2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1-12T09:59:18.979" v="4373" actId="20577"/>
        <pc:sldMkLst>
          <pc:docMk/>
          <pc:sldMk cId="1312277064" sldId="403"/>
        </pc:sldMkLst>
        <pc:spChg chg="mod">
          <ac:chgData name="Loc Huynh" userId="80c0383e323bd6ea" providerId="LiveId" clId="{F4783D39-5FE9-E947-AB27-CE9C579EF2DB}" dt="2023-11-12T09:59:18.979" v="4373" actId="20577"/>
          <ac:spMkLst>
            <pc:docMk/>
            <pc:sldMk cId="1312277064" sldId="403"/>
            <ac:spMk id="8" creationId="{C837D732-DB6C-9D44-A0E1-D06FC6B2F18B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000645085" sldId="403"/>
        </pc:sldMkLst>
        <pc:spChg chg="mod">
          <ac:chgData name="Loc Huynh" userId="80c0383e323bd6ea" providerId="LiveId" clId="{F4783D39-5FE9-E947-AB27-CE9C579EF2DB}" dt="2023-10-30T02:56:18.459" v="23" actId="27636"/>
          <ac:spMkLst>
            <pc:docMk/>
            <pc:sldMk cId="2000645085" sldId="403"/>
            <ac:spMk id="4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490599737" sldId="404"/>
        </pc:sldMkLst>
        <pc:spChg chg="mod">
          <ac:chgData name="Loc Huynh" userId="80c0383e323bd6ea" providerId="LiveId" clId="{F4783D39-5FE9-E947-AB27-CE9C579EF2DB}" dt="2023-10-30T02:56:18.587" v="26" actId="27636"/>
          <ac:spMkLst>
            <pc:docMk/>
            <pc:sldMk cId="490599737" sldId="404"/>
            <ac:spMk id="2" creationId="{00000000-0000-0000-0000-000000000000}"/>
          </ac:spMkLst>
        </pc:spChg>
        <pc:spChg chg="mod">
          <ac:chgData name="Loc Huynh" userId="80c0383e323bd6ea" providerId="LiveId" clId="{F4783D39-5FE9-E947-AB27-CE9C579EF2DB}" dt="2023-10-30T02:56:18.670" v="27" actId="27636"/>
          <ac:spMkLst>
            <pc:docMk/>
            <pc:sldMk cId="490599737" sldId="404"/>
            <ac:spMk id="3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3991299907" sldId="404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1571682315" sldId="405"/>
        </pc:sldMkLst>
        <pc:spChg chg="mod">
          <ac:chgData name="Loc Huynh" userId="80c0383e323bd6ea" providerId="LiveId" clId="{F4783D39-5FE9-E947-AB27-CE9C579EF2DB}" dt="2023-10-30T02:56:18.534" v="25" actId="27636"/>
          <ac:spMkLst>
            <pc:docMk/>
            <pc:sldMk cId="1571682315" sldId="405"/>
            <ac:spMk id="2" creationId="{00000000-0000-0000-0000-000000000000}"/>
          </ac:spMkLst>
        </pc:spChg>
        <pc:spChg chg="mod">
          <ac:chgData name="Loc Huynh" userId="80c0383e323bd6ea" providerId="LiveId" clId="{F4783D39-5FE9-E947-AB27-CE9C579EF2DB}" dt="2023-10-30T02:56:18.532" v="24" actId="27636"/>
          <ac:spMkLst>
            <pc:docMk/>
            <pc:sldMk cId="1571682315" sldId="405"/>
            <ac:spMk id="3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3743564941" sldId="405"/>
        </pc:sldMkLst>
      </pc:sldChg>
      <pc:sldChg chg="modSp add mod">
        <pc:chgData name="Loc Huynh" userId="80c0383e323bd6ea" providerId="LiveId" clId="{F4783D39-5FE9-E947-AB27-CE9C579EF2DB}" dt="2023-10-30T10:29:58.534" v="3847" actId="1076"/>
        <pc:sldMkLst>
          <pc:docMk/>
          <pc:sldMk cId="1737428888" sldId="407"/>
        </pc:sldMkLst>
        <pc:spChg chg="mod">
          <ac:chgData name="Loc Huynh" userId="80c0383e323bd6ea" providerId="LiveId" clId="{F4783D39-5FE9-E947-AB27-CE9C579EF2DB}" dt="2023-10-30T10:29:53.989" v="3846" actId="207"/>
          <ac:spMkLst>
            <pc:docMk/>
            <pc:sldMk cId="1737428888" sldId="407"/>
            <ac:spMk id="3" creationId="{00000000-0000-0000-0000-000000000000}"/>
          </ac:spMkLst>
        </pc:spChg>
        <pc:graphicFrameChg chg="mod">
          <ac:chgData name="Loc Huynh" userId="80c0383e323bd6ea" providerId="LiveId" clId="{F4783D39-5FE9-E947-AB27-CE9C579EF2DB}" dt="2023-10-30T10:29:58.534" v="3847" actId="1076"/>
          <ac:graphicFrameMkLst>
            <pc:docMk/>
            <pc:sldMk cId="1737428888" sldId="407"/>
            <ac:graphicFrameMk id="15" creationId="{18B73946-139A-644B-BF7F-19790DC0296F}"/>
          </ac:graphicFrameMkLst>
        </pc:graphicFrameChg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2511349226" sldId="407"/>
        </pc:sldMkLst>
      </pc:sldChg>
      <pc:sldChg chg="modSp add del mod">
        <pc:chgData name="Loc Huynh" userId="80c0383e323bd6ea" providerId="LiveId" clId="{F4783D39-5FE9-E947-AB27-CE9C579EF2DB}" dt="2023-10-30T10:27:15.210" v="3787" actId="2696"/>
        <pc:sldMkLst>
          <pc:docMk/>
          <pc:sldMk cId="3313040223" sldId="407"/>
        </pc:sldMkLst>
        <pc:spChg chg="mod">
          <ac:chgData name="Loc Huynh" userId="80c0383e323bd6ea" providerId="LiveId" clId="{F4783D39-5FE9-E947-AB27-CE9C579EF2DB}" dt="2023-10-30T10:26:22.385" v="3781"/>
          <ac:spMkLst>
            <pc:docMk/>
            <pc:sldMk cId="3313040223" sldId="407"/>
            <ac:spMk id="2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42524301" sldId="415"/>
        </pc:sldMkLst>
        <pc:spChg chg="mod">
          <ac:chgData name="Loc Huynh" userId="80c0383e323bd6ea" providerId="LiveId" clId="{F4783D39-5FE9-E947-AB27-CE9C579EF2DB}" dt="2023-10-30T02:56:17.968" v="9" actId="27636"/>
          <ac:spMkLst>
            <pc:docMk/>
            <pc:sldMk cId="242524301" sldId="415"/>
            <ac:spMk id="2" creationId="{00000000-0000-0000-0000-000000000000}"/>
          </ac:spMkLst>
        </pc:spChg>
      </pc:sldChg>
      <pc:sldChg chg="delSp modSp add mod modAnim">
        <pc:chgData name="Loc Huynh" userId="80c0383e323bd6ea" providerId="LiveId" clId="{F4783D39-5FE9-E947-AB27-CE9C579EF2DB}" dt="2023-11-12T09:54:37.240" v="4276" actId="207"/>
        <pc:sldMkLst>
          <pc:docMk/>
          <pc:sldMk cId="1543665193" sldId="415"/>
        </pc:sldMkLst>
        <pc:spChg chg="mod">
          <ac:chgData name="Loc Huynh" userId="80c0383e323bd6ea" providerId="LiveId" clId="{F4783D39-5FE9-E947-AB27-CE9C579EF2DB}" dt="2023-11-12T09:54:37.240" v="4276" actId="207"/>
          <ac:spMkLst>
            <pc:docMk/>
            <pc:sldMk cId="1543665193" sldId="415"/>
            <ac:spMk id="3" creationId="{00000000-0000-0000-0000-000000000000}"/>
          </ac:spMkLst>
        </pc:spChg>
        <pc:spChg chg="mod">
          <ac:chgData name="Loc Huynh" userId="80c0383e323bd6ea" providerId="LiveId" clId="{F4783D39-5FE9-E947-AB27-CE9C579EF2DB}" dt="2023-11-11T08:23:35.382" v="4077" actId="207"/>
          <ac:spMkLst>
            <pc:docMk/>
            <pc:sldMk cId="1543665193" sldId="415"/>
            <ac:spMk id="6" creationId="{1383D72D-F97B-B11C-C3EA-701A47D3E431}"/>
          </ac:spMkLst>
        </pc:spChg>
        <pc:spChg chg="del mod">
          <ac:chgData name="Loc Huynh" userId="80c0383e323bd6ea" providerId="LiveId" clId="{F4783D39-5FE9-E947-AB27-CE9C579EF2DB}" dt="2023-11-11T08:23:01.214" v="4065" actId="478"/>
          <ac:spMkLst>
            <pc:docMk/>
            <pc:sldMk cId="1543665193" sldId="415"/>
            <ac:spMk id="8" creationId="{E947A28E-C5D1-AE3B-6D78-875DB7124EF0}"/>
          </ac:spMkLst>
        </pc:spChg>
      </pc:sldChg>
      <pc:sldChg chg="modSp add mod">
        <pc:chgData name="Loc Huynh" userId="80c0383e323bd6ea" providerId="LiveId" clId="{F4783D39-5FE9-E947-AB27-CE9C579EF2DB}" dt="2023-11-12T09:59:43.738" v="4388" actId="20577"/>
        <pc:sldMkLst>
          <pc:docMk/>
          <pc:sldMk cId="946648144" sldId="416"/>
        </pc:sldMkLst>
        <pc:spChg chg="mod">
          <ac:chgData name="Loc Huynh" userId="80c0383e323bd6ea" providerId="LiveId" clId="{F4783D39-5FE9-E947-AB27-CE9C579EF2DB}" dt="2023-11-12T09:54:52.775" v="4279" actId="207"/>
          <ac:spMkLst>
            <pc:docMk/>
            <pc:sldMk cId="946648144" sldId="416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2T08:37:05.219" v="4232" actId="1076"/>
          <ac:spMkLst>
            <pc:docMk/>
            <pc:sldMk cId="946648144" sldId="416"/>
            <ac:spMk id="9" creationId="{E0B2B1E6-F538-BCA6-AE84-C33B0362B04A}"/>
          </ac:spMkLst>
        </pc:spChg>
        <pc:spChg chg="mod">
          <ac:chgData name="Loc Huynh" userId="80c0383e323bd6ea" providerId="LiveId" clId="{F4783D39-5FE9-E947-AB27-CE9C579EF2DB}" dt="2023-11-12T09:59:43.738" v="4388" actId="20577"/>
          <ac:spMkLst>
            <pc:docMk/>
            <pc:sldMk cId="946648144" sldId="416"/>
            <ac:spMk id="10" creationId="{09953CC0-A316-8633-308F-730F33262D8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660266803" sldId="416"/>
        </pc:sldMkLst>
        <pc:spChg chg="mod">
          <ac:chgData name="Loc Huynh" userId="80c0383e323bd6ea" providerId="LiveId" clId="{F4783D39-5FE9-E947-AB27-CE9C579EF2DB}" dt="2023-10-30T02:56:18.039" v="11" actId="27636"/>
          <ac:spMkLst>
            <pc:docMk/>
            <pc:sldMk cId="2660266803" sldId="416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4117116283" sldId="417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4130921011" sldId="417"/>
        </pc:sldMkLst>
        <pc:spChg chg="mod">
          <ac:chgData name="Loc Huynh" userId="80c0383e323bd6ea" providerId="LiveId" clId="{F4783D39-5FE9-E947-AB27-CE9C579EF2DB}" dt="2023-10-30T02:56:18.069" v="12" actId="27636"/>
          <ac:spMkLst>
            <pc:docMk/>
            <pc:sldMk cId="4130921011" sldId="417"/>
            <ac:spMk id="2" creationId="{00000000-0000-0000-0000-000000000000}"/>
          </ac:spMkLst>
        </pc:spChg>
      </pc:sldChg>
      <pc:sldChg chg="modSp add del mod setBg">
        <pc:chgData name="Loc Huynh" userId="80c0383e323bd6ea" providerId="LiveId" clId="{F4783D39-5FE9-E947-AB27-CE9C579EF2DB}" dt="2023-10-30T03:09:20.020" v="407" actId="2696"/>
        <pc:sldMkLst>
          <pc:docMk/>
          <pc:sldMk cId="1381646840" sldId="420"/>
        </pc:sldMkLst>
        <pc:spChg chg="mod">
          <ac:chgData name="Loc Huynh" userId="80c0383e323bd6ea" providerId="LiveId" clId="{F4783D39-5FE9-E947-AB27-CE9C579EF2DB}" dt="2023-10-30T02:56:19.336" v="32" actId="27636"/>
          <ac:spMkLst>
            <pc:docMk/>
            <pc:sldMk cId="1381646840" sldId="420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1572774531" sldId="420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89523346" sldId="421"/>
        </pc:sldMkLst>
        <pc:spChg chg="mod">
          <ac:chgData name="Loc Huynh" userId="80c0383e323bd6ea" providerId="LiveId" clId="{F4783D39-5FE9-E947-AB27-CE9C579EF2DB}" dt="2023-10-30T02:56:19.733" v="37" actId="27636"/>
          <ac:spMkLst>
            <pc:docMk/>
            <pc:sldMk cId="289523346" sldId="421"/>
            <ac:spMk id="2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0-30T03:15:44.623" v="813" actId="207"/>
        <pc:sldMkLst>
          <pc:docMk/>
          <pc:sldMk cId="1283028419" sldId="421"/>
        </pc:sldMkLst>
        <pc:spChg chg="mod">
          <ac:chgData name="Loc Huynh" userId="80c0383e323bd6ea" providerId="LiveId" clId="{F4783D39-5FE9-E947-AB27-CE9C579EF2DB}" dt="2023-10-30T03:15:44.623" v="813" actId="207"/>
          <ac:spMkLst>
            <pc:docMk/>
            <pc:sldMk cId="1283028419" sldId="421"/>
            <ac:spMk id="3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328922249" sldId="422"/>
        </pc:sldMkLst>
        <pc:spChg chg="mod">
          <ac:chgData name="Loc Huynh" userId="80c0383e323bd6ea" providerId="LiveId" clId="{F4783D39-5FE9-E947-AB27-CE9C579EF2DB}" dt="2023-10-30T02:56:19.404" v="34" actId="27636"/>
          <ac:spMkLst>
            <pc:docMk/>
            <pc:sldMk cId="2328922249" sldId="422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2940005560" sldId="422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891965140" sldId="424"/>
        </pc:sldMkLst>
        <pc:spChg chg="mod">
          <ac:chgData name="Loc Huynh" userId="80c0383e323bd6ea" providerId="LiveId" clId="{F4783D39-5FE9-E947-AB27-CE9C579EF2DB}" dt="2023-10-30T02:56:18.337" v="19" actId="27636"/>
          <ac:spMkLst>
            <pc:docMk/>
            <pc:sldMk cId="891965140" sldId="424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4202005989" sldId="424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1725048392" sldId="425"/>
        </pc:sldMkLst>
        <pc:spChg chg="mod">
          <ac:chgData name="Loc Huynh" userId="80c0383e323bd6ea" providerId="LiveId" clId="{F4783D39-5FE9-E947-AB27-CE9C579EF2DB}" dt="2023-10-30T02:56:19.130" v="30" actId="27636"/>
          <ac:spMkLst>
            <pc:docMk/>
            <pc:sldMk cId="1725048392" sldId="425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3845690219" sldId="425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1943339466" sldId="426"/>
        </pc:sldMkLst>
        <pc:spChg chg="mod">
          <ac:chgData name="Loc Huynh" userId="80c0383e323bd6ea" providerId="LiveId" clId="{F4783D39-5FE9-E947-AB27-CE9C579EF2DB}" dt="2023-10-30T02:56:18.010" v="10" actId="27636"/>
          <ac:spMkLst>
            <pc:docMk/>
            <pc:sldMk cId="1943339466" sldId="426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4266218977" sldId="426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567950527" sldId="427"/>
        </pc:sldMkLst>
        <pc:spChg chg="mod">
          <ac:chgData name="Loc Huynh" userId="80c0383e323bd6ea" providerId="LiveId" clId="{F4783D39-5FE9-E947-AB27-CE9C579EF2DB}" dt="2023-10-30T02:56:18.131" v="14" actId="27636"/>
          <ac:spMkLst>
            <pc:docMk/>
            <pc:sldMk cId="567950527" sldId="427"/>
            <ac:spMk id="2" creationId="{00000000-0000-0000-0000-000000000000}"/>
          </ac:spMkLst>
        </pc:spChg>
        <pc:spChg chg="mod">
          <ac:chgData name="Loc Huynh" userId="80c0383e323bd6ea" providerId="LiveId" clId="{F4783D39-5FE9-E947-AB27-CE9C579EF2DB}" dt="2023-10-30T02:56:18.146" v="15" actId="27636"/>
          <ac:spMkLst>
            <pc:docMk/>
            <pc:sldMk cId="567950527" sldId="427"/>
            <ac:spMk id="3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2997830184" sldId="427"/>
        </pc:sldMkLst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2829007297" sldId="429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848738402" sldId="429"/>
        </pc:sldMkLst>
        <pc:spChg chg="mod">
          <ac:chgData name="Loc Huynh" userId="80c0383e323bd6ea" providerId="LiveId" clId="{F4783D39-5FE9-E947-AB27-CE9C579EF2DB}" dt="2023-10-30T02:56:19.111" v="29" actId="27636"/>
          <ac:spMkLst>
            <pc:docMk/>
            <pc:sldMk cId="2848738402" sldId="429"/>
            <ac:spMk id="2" creationId="{00000000-0000-0000-0000-000000000000}"/>
          </ac:spMkLst>
        </pc:spChg>
        <pc:spChg chg="mod">
          <ac:chgData name="Loc Huynh" userId="80c0383e323bd6ea" providerId="LiveId" clId="{F4783D39-5FE9-E947-AB27-CE9C579EF2DB}" dt="2023-10-30T02:56:19.109" v="28" actId="27636"/>
          <ac:spMkLst>
            <pc:docMk/>
            <pc:sldMk cId="2848738402" sldId="429"/>
            <ac:spMk id="3" creationId="{00000000-0000-0000-0000-000000000000}"/>
          </ac:spMkLst>
        </pc:spChg>
      </pc:sldChg>
      <pc:sldChg chg="add del">
        <pc:chgData name="Loc Huynh" userId="80c0383e323bd6ea" providerId="LiveId" clId="{F4783D39-5FE9-E947-AB27-CE9C579EF2DB}" dt="2023-10-30T02:56:38.565" v="38" actId="2696"/>
        <pc:sldMkLst>
          <pc:docMk/>
          <pc:sldMk cId="0" sldId="471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19243098" sldId="472"/>
        </pc:sldMkLst>
        <pc:spChg chg="mod">
          <ac:chgData name="Loc Huynh" userId="80c0383e323bd6ea" providerId="LiveId" clId="{F4783D39-5FE9-E947-AB27-CE9C579EF2DB}" dt="2023-10-30T02:56:17.897" v="8" actId="27636"/>
          <ac:spMkLst>
            <pc:docMk/>
            <pc:sldMk cId="19243098" sldId="472"/>
            <ac:spMk id="4" creationId="{00000000-0000-0000-0000-000000000000}"/>
          </ac:spMkLst>
        </pc:spChg>
        <pc:spChg chg="mod">
          <ac:chgData name="Loc Huynh" userId="80c0383e323bd6ea" providerId="LiveId" clId="{F4783D39-5FE9-E947-AB27-CE9C579EF2DB}" dt="2023-10-30T02:56:17.896" v="7" actId="27636"/>
          <ac:spMkLst>
            <pc:docMk/>
            <pc:sldMk cId="19243098" sldId="472"/>
            <ac:spMk id="5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1-11T08:21:34.545" v="4062" actId="20577"/>
        <pc:sldMkLst>
          <pc:docMk/>
          <pc:sldMk cId="3166721233" sldId="472"/>
        </pc:sldMkLst>
        <pc:spChg chg="mod">
          <ac:chgData name="Loc Huynh" userId="80c0383e323bd6ea" providerId="LiveId" clId="{F4783D39-5FE9-E947-AB27-CE9C579EF2DB}" dt="2023-10-30T03:18:15.922" v="832"/>
          <ac:spMkLst>
            <pc:docMk/>
            <pc:sldMk cId="3166721233" sldId="472"/>
            <ac:spMk id="4" creationId="{00000000-0000-0000-0000-000000000000}"/>
          </ac:spMkLst>
        </pc:spChg>
        <pc:spChg chg="mod">
          <ac:chgData name="Loc Huynh" userId="80c0383e323bd6ea" providerId="LiveId" clId="{F4783D39-5FE9-E947-AB27-CE9C579EF2DB}" dt="2023-11-11T08:21:34.545" v="4062" actId="20577"/>
          <ac:spMkLst>
            <pc:docMk/>
            <pc:sldMk cId="3166721233" sldId="472"/>
            <ac:spMk id="10" creationId="{00000000-0000-0000-0000-000000000000}"/>
          </ac:spMkLst>
        </pc:spChg>
        <pc:spChg chg="mod">
          <ac:chgData name="Loc Huynh" userId="80c0383e323bd6ea" providerId="LiveId" clId="{F4783D39-5FE9-E947-AB27-CE9C579EF2DB}" dt="2023-10-30T10:52:01.485" v="4033" actId="207"/>
          <ac:spMkLst>
            <pc:docMk/>
            <pc:sldMk cId="3166721233" sldId="472"/>
            <ac:spMk id="12" creationId="{6E530A46-E02F-1540-82F6-BA18DEFA3FC6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3091604513" sldId="473"/>
        </pc:sldMkLst>
        <pc:spChg chg="mod">
          <ac:chgData name="Loc Huynh" userId="80c0383e323bd6ea" providerId="LiveId" clId="{F4783D39-5FE9-E947-AB27-CE9C579EF2DB}" dt="2023-10-30T02:56:19.537" v="35" actId="27636"/>
          <ac:spMkLst>
            <pc:docMk/>
            <pc:sldMk cId="3091604513" sldId="473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3686734891" sldId="473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1879960531" sldId="474"/>
        </pc:sldMkLst>
        <pc:spChg chg="mod">
          <ac:chgData name="Loc Huynh" userId="80c0383e323bd6ea" providerId="LiveId" clId="{F4783D39-5FE9-E947-AB27-CE9C579EF2DB}" dt="2023-10-30T02:56:17.757" v="4" actId="27636"/>
          <ac:spMkLst>
            <pc:docMk/>
            <pc:sldMk cId="1879960531" sldId="474"/>
            <ac:spMk id="4" creationId="{00000000-0000-0000-0000-000000000000}"/>
          </ac:spMkLst>
        </pc:spChg>
        <pc:spChg chg="mod">
          <ac:chgData name="Loc Huynh" userId="80c0383e323bd6ea" providerId="LiveId" clId="{F4783D39-5FE9-E947-AB27-CE9C579EF2DB}" dt="2023-10-30T02:56:17.754" v="3" actId="27636"/>
          <ac:spMkLst>
            <pc:docMk/>
            <pc:sldMk cId="1879960531" sldId="474"/>
            <ac:spMk id="5" creationId="{00000000-0000-0000-0000-000000000000}"/>
          </ac:spMkLst>
        </pc:spChg>
      </pc:sldChg>
      <pc:sldChg chg="modSp add del mod ord">
        <pc:chgData name="Loc Huynh" userId="80c0383e323bd6ea" providerId="LiveId" clId="{F4783D39-5FE9-E947-AB27-CE9C579EF2DB}" dt="2023-10-30T09:40:38.150" v="3511" actId="2696"/>
        <pc:sldMkLst>
          <pc:docMk/>
          <pc:sldMk cId="2753603355" sldId="474"/>
        </pc:sldMkLst>
        <pc:spChg chg="mod">
          <ac:chgData name="Loc Huynh" userId="80c0383e323bd6ea" providerId="LiveId" clId="{F4783D39-5FE9-E947-AB27-CE9C579EF2DB}" dt="2023-10-30T03:17:35.508" v="822" actId="207"/>
          <ac:spMkLst>
            <pc:docMk/>
            <pc:sldMk cId="2753603355" sldId="474"/>
            <ac:spMk id="4" creationId="{00000000-0000-0000-0000-000000000000}"/>
          </ac:spMkLst>
        </pc:spChg>
        <pc:spChg chg="mod">
          <ac:chgData name="Loc Huynh" userId="80c0383e323bd6ea" providerId="LiveId" clId="{F4783D39-5FE9-E947-AB27-CE9C579EF2DB}" dt="2023-10-30T09:12:40.145" v="3127" actId="20577"/>
          <ac:spMkLst>
            <pc:docMk/>
            <pc:sldMk cId="2753603355" sldId="474"/>
            <ac:spMk id="5" creationId="{00000000-0000-0000-0000-000000000000}"/>
          </ac:spMkLst>
        </pc:spChg>
      </pc:sldChg>
      <pc:sldChg chg="addSp delSp modSp add del mod">
        <pc:chgData name="Loc Huynh" userId="80c0383e323bd6ea" providerId="LiveId" clId="{F4783D39-5FE9-E947-AB27-CE9C579EF2DB}" dt="2023-10-30T10:27:09.758" v="3786" actId="2696"/>
        <pc:sldMkLst>
          <pc:docMk/>
          <pc:sldMk cId="705423242" sldId="475"/>
        </pc:sldMkLst>
        <pc:spChg chg="mod">
          <ac:chgData name="Loc Huynh" userId="80c0383e323bd6ea" providerId="LiveId" clId="{F4783D39-5FE9-E947-AB27-CE9C579EF2DB}" dt="2023-10-30T03:18:13.501" v="831"/>
          <ac:spMkLst>
            <pc:docMk/>
            <pc:sldMk cId="705423242" sldId="475"/>
            <ac:spMk id="4" creationId="{00000000-0000-0000-0000-000000000000}"/>
          </ac:spMkLst>
        </pc:spChg>
        <pc:spChg chg="add del">
          <ac:chgData name="Loc Huynh" userId="80c0383e323bd6ea" providerId="LiveId" clId="{F4783D39-5FE9-E947-AB27-CE9C579EF2DB}" dt="2023-10-30T03:18:11.966" v="830" actId="22"/>
          <ac:spMkLst>
            <pc:docMk/>
            <pc:sldMk cId="705423242" sldId="475"/>
            <ac:spMk id="8" creationId="{4D496266-F7C2-2B5D-6032-F73E09CCF12F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194597049" sldId="475"/>
        </pc:sldMkLst>
        <pc:spChg chg="mod">
          <ac:chgData name="Loc Huynh" userId="80c0383e323bd6ea" providerId="LiveId" clId="{F4783D39-5FE9-E947-AB27-CE9C579EF2DB}" dt="2023-10-30T02:56:17.844" v="6" actId="27636"/>
          <ac:spMkLst>
            <pc:docMk/>
            <pc:sldMk cId="2194597049" sldId="475"/>
            <ac:spMk id="4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0-30T10:30:39.350" v="3866" actId="1076"/>
        <pc:sldMkLst>
          <pc:docMk/>
          <pc:sldMk cId="1633405362" sldId="478"/>
        </pc:sldMkLst>
        <pc:spChg chg="mod">
          <ac:chgData name="Loc Huynh" userId="80c0383e323bd6ea" providerId="LiveId" clId="{F4783D39-5FE9-E947-AB27-CE9C579EF2DB}" dt="2023-10-30T10:30:28.336" v="3865" actId="20577"/>
          <ac:spMkLst>
            <pc:docMk/>
            <pc:sldMk cId="1633405362" sldId="478"/>
            <ac:spMk id="3" creationId="{00000000-0000-0000-0000-000000000000}"/>
          </ac:spMkLst>
        </pc:spChg>
        <pc:graphicFrameChg chg="mod">
          <ac:chgData name="Loc Huynh" userId="80c0383e323bd6ea" providerId="LiveId" clId="{F4783D39-5FE9-E947-AB27-CE9C579EF2DB}" dt="2023-10-30T10:30:39.350" v="3866" actId="1076"/>
          <ac:graphicFrameMkLst>
            <pc:docMk/>
            <pc:sldMk cId="1633405362" sldId="478"/>
            <ac:graphicFrameMk id="15" creationId="{18B73946-139A-644B-BF7F-19790DC0296F}"/>
          </ac:graphicFrameMkLst>
        </pc:graphicFrameChg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1853356609" sldId="478"/>
        </pc:sldMkLst>
      </pc:sldChg>
      <pc:sldChg chg="modSp add del mod">
        <pc:chgData name="Loc Huynh" userId="80c0383e323bd6ea" providerId="LiveId" clId="{F4783D39-5FE9-E947-AB27-CE9C579EF2DB}" dt="2023-10-30T10:27:15.210" v="3787" actId="2696"/>
        <pc:sldMkLst>
          <pc:docMk/>
          <pc:sldMk cId="1944112399" sldId="478"/>
        </pc:sldMkLst>
        <pc:spChg chg="mod">
          <ac:chgData name="Loc Huynh" userId="80c0383e323bd6ea" providerId="LiveId" clId="{F4783D39-5FE9-E947-AB27-CE9C579EF2DB}" dt="2023-10-30T10:26:25.735" v="3782"/>
          <ac:spMkLst>
            <pc:docMk/>
            <pc:sldMk cId="1944112399" sldId="478"/>
            <ac:spMk id="2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10:27:15.210" v="3787" actId="2696"/>
        <pc:sldMkLst>
          <pc:docMk/>
          <pc:sldMk cId="175866519" sldId="479"/>
        </pc:sldMkLst>
        <pc:spChg chg="mod">
          <ac:chgData name="Loc Huynh" userId="80c0383e323bd6ea" providerId="LiveId" clId="{F4783D39-5FE9-E947-AB27-CE9C579EF2DB}" dt="2023-10-30T10:26:28.623" v="3783"/>
          <ac:spMkLst>
            <pc:docMk/>
            <pc:sldMk cId="175866519" sldId="479"/>
            <ac:spMk id="2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0-30T10:34:04.471" v="4026" actId="2062"/>
        <pc:sldMkLst>
          <pc:docMk/>
          <pc:sldMk cId="295653151" sldId="479"/>
        </pc:sldMkLst>
        <pc:spChg chg="mod">
          <ac:chgData name="Loc Huynh" userId="80c0383e323bd6ea" providerId="LiveId" clId="{F4783D39-5FE9-E947-AB27-CE9C579EF2DB}" dt="2023-10-30T10:31:04.467" v="3888" actId="20577"/>
          <ac:spMkLst>
            <pc:docMk/>
            <pc:sldMk cId="295653151" sldId="479"/>
            <ac:spMk id="3" creationId="{00000000-0000-0000-0000-000000000000}"/>
          </ac:spMkLst>
        </pc:spChg>
        <pc:graphicFrameChg chg="mod modGraphic">
          <ac:chgData name="Loc Huynh" userId="80c0383e323bd6ea" providerId="LiveId" clId="{F4783D39-5FE9-E947-AB27-CE9C579EF2DB}" dt="2023-10-30T10:34:04.471" v="4026" actId="2062"/>
          <ac:graphicFrameMkLst>
            <pc:docMk/>
            <pc:sldMk cId="295653151" sldId="479"/>
            <ac:graphicFrameMk id="15" creationId="{18B73946-139A-644B-BF7F-19790DC0296F}"/>
          </ac:graphicFrameMkLst>
        </pc:graphicFrameChg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2044948588" sldId="479"/>
        </pc:sldMkLst>
      </pc:sldChg>
      <pc:sldChg chg="modSp add del mod">
        <pc:chgData name="Loc Huynh" userId="80c0383e323bd6ea" providerId="LiveId" clId="{F4783D39-5FE9-E947-AB27-CE9C579EF2DB}" dt="2023-10-30T10:27:15.210" v="3787" actId="2696"/>
        <pc:sldMkLst>
          <pc:docMk/>
          <pc:sldMk cId="357710462" sldId="480"/>
        </pc:sldMkLst>
        <pc:spChg chg="mod">
          <ac:chgData name="Loc Huynh" userId="80c0383e323bd6ea" providerId="LiveId" clId="{F4783D39-5FE9-E947-AB27-CE9C579EF2DB}" dt="2023-10-30T10:26:32.236" v="3784"/>
          <ac:spMkLst>
            <pc:docMk/>
            <pc:sldMk cId="357710462" sldId="480"/>
            <ac:spMk id="2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0-30T10:34:21.315" v="4028" actId="2062"/>
        <pc:sldMkLst>
          <pc:docMk/>
          <pc:sldMk cId="948726425" sldId="480"/>
        </pc:sldMkLst>
        <pc:spChg chg="mod">
          <ac:chgData name="Loc Huynh" userId="80c0383e323bd6ea" providerId="LiveId" clId="{F4783D39-5FE9-E947-AB27-CE9C579EF2DB}" dt="2023-10-30T10:31:44.196" v="3935" actId="20577"/>
          <ac:spMkLst>
            <pc:docMk/>
            <pc:sldMk cId="948726425" sldId="480"/>
            <ac:spMk id="3" creationId="{00000000-0000-0000-0000-000000000000}"/>
          </ac:spMkLst>
        </pc:spChg>
        <pc:graphicFrameChg chg="mod modGraphic">
          <ac:chgData name="Loc Huynh" userId="80c0383e323bd6ea" providerId="LiveId" clId="{F4783D39-5FE9-E947-AB27-CE9C579EF2DB}" dt="2023-10-30T10:34:21.315" v="4028" actId="2062"/>
          <ac:graphicFrameMkLst>
            <pc:docMk/>
            <pc:sldMk cId="948726425" sldId="480"/>
            <ac:graphicFrameMk id="15" creationId="{18B73946-139A-644B-BF7F-19790DC0296F}"/>
          </ac:graphicFrameMkLst>
        </pc:graphicFrameChg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2953174101" sldId="480"/>
        </pc:sldMkLst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96961831" sldId="481"/>
        </pc:sldMkLst>
      </pc:sldChg>
      <pc:sldChg chg="modSp add del mod">
        <pc:chgData name="Loc Huynh" userId="80c0383e323bd6ea" providerId="LiveId" clId="{F4783D39-5FE9-E947-AB27-CE9C579EF2DB}" dt="2023-10-30T10:27:15.210" v="3787" actId="2696"/>
        <pc:sldMkLst>
          <pc:docMk/>
          <pc:sldMk cId="1952032009" sldId="481"/>
        </pc:sldMkLst>
        <pc:spChg chg="mod">
          <ac:chgData name="Loc Huynh" userId="80c0383e323bd6ea" providerId="LiveId" clId="{F4783D39-5FE9-E947-AB27-CE9C579EF2DB}" dt="2023-10-30T10:26:35.560" v="3785"/>
          <ac:spMkLst>
            <pc:docMk/>
            <pc:sldMk cId="1952032009" sldId="481"/>
            <ac:spMk id="2" creationId="{00000000-0000-0000-0000-000000000000}"/>
          </ac:spMkLst>
        </pc:spChg>
      </pc:sldChg>
      <pc:sldChg chg="modSp add mod">
        <pc:chgData name="Loc Huynh" userId="80c0383e323bd6ea" providerId="LiveId" clId="{F4783D39-5FE9-E947-AB27-CE9C579EF2DB}" dt="2023-10-30T10:34:26.837" v="4030" actId="2062"/>
        <pc:sldMkLst>
          <pc:docMk/>
          <pc:sldMk cId="3898517563" sldId="481"/>
        </pc:sldMkLst>
        <pc:spChg chg="mod">
          <ac:chgData name="Loc Huynh" userId="80c0383e323bd6ea" providerId="LiveId" clId="{F4783D39-5FE9-E947-AB27-CE9C579EF2DB}" dt="2023-10-30T10:32:47.650" v="3953" actId="20577"/>
          <ac:spMkLst>
            <pc:docMk/>
            <pc:sldMk cId="3898517563" sldId="481"/>
            <ac:spMk id="3" creationId="{00000000-0000-0000-0000-000000000000}"/>
          </ac:spMkLst>
        </pc:spChg>
        <pc:graphicFrameChg chg="mod modGraphic">
          <ac:chgData name="Loc Huynh" userId="80c0383e323bd6ea" providerId="LiveId" clId="{F4783D39-5FE9-E947-AB27-CE9C579EF2DB}" dt="2023-10-30T10:34:26.837" v="4030" actId="2062"/>
          <ac:graphicFrameMkLst>
            <pc:docMk/>
            <pc:sldMk cId="3898517563" sldId="481"/>
            <ac:graphicFrameMk id="15" creationId="{18B73946-139A-644B-BF7F-19790DC0296F}"/>
          </ac:graphicFrameMkLst>
        </pc:graphicFrame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2833449925" sldId="482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3320827493" sldId="482"/>
        </pc:sldMkLst>
        <pc:spChg chg="mod">
          <ac:chgData name="Loc Huynh" userId="80c0383e323bd6ea" providerId="LiveId" clId="{F4783D39-5FE9-E947-AB27-CE9C579EF2DB}" dt="2023-10-30T02:56:18.102" v="13" actId="27636"/>
          <ac:spMkLst>
            <pc:docMk/>
            <pc:sldMk cId="3320827493" sldId="482"/>
            <ac:spMk id="2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3281515451" sldId="483"/>
        </pc:sldMkLst>
        <pc:spChg chg="mod">
          <ac:chgData name="Loc Huynh" userId="80c0383e323bd6ea" providerId="LiveId" clId="{F4783D39-5FE9-E947-AB27-CE9C579EF2DB}" dt="2023-10-30T02:56:18.174" v="16" actId="27636"/>
          <ac:spMkLst>
            <pc:docMk/>
            <pc:sldMk cId="3281515451" sldId="483"/>
            <ac:spMk id="4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3816988446" sldId="483"/>
        </pc:sldMkLst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558565004" sldId="484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136182915" sldId="484"/>
        </pc:sldMkLst>
        <pc:spChg chg="mod">
          <ac:chgData name="Loc Huynh" userId="80c0383e323bd6ea" providerId="LiveId" clId="{F4783D39-5FE9-E947-AB27-CE9C579EF2DB}" dt="2023-10-30T02:56:18.273" v="17" actId="27636"/>
          <ac:spMkLst>
            <pc:docMk/>
            <pc:sldMk cId="2136182915" sldId="484"/>
            <ac:spMk id="4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2525056287" sldId="485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725868076" sldId="485"/>
        </pc:sldMkLst>
        <pc:spChg chg="mod">
          <ac:chgData name="Loc Huynh" userId="80c0383e323bd6ea" providerId="LiveId" clId="{F4783D39-5FE9-E947-AB27-CE9C579EF2DB}" dt="2023-10-30T02:56:18.367" v="20" actId="27636"/>
          <ac:spMkLst>
            <pc:docMk/>
            <pc:sldMk cId="2725868076" sldId="485"/>
            <ac:spMk id="4" creationId="{00000000-0000-0000-0000-000000000000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91607275" sldId="486"/>
        </pc:sldMkLst>
        <pc:spChg chg="mod">
          <ac:chgData name="Loc Huynh" userId="80c0383e323bd6ea" providerId="LiveId" clId="{F4783D39-5FE9-E947-AB27-CE9C579EF2DB}" dt="2023-10-30T02:56:18.398" v="21" actId="27636"/>
          <ac:spMkLst>
            <pc:docMk/>
            <pc:sldMk cId="291607275" sldId="486"/>
            <ac:spMk id="4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4159106287" sldId="486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3785914979" sldId="487"/>
        </pc:sldMkLst>
        <pc:spChg chg="mod">
          <ac:chgData name="Loc Huynh" userId="80c0383e323bd6ea" providerId="LiveId" clId="{F4783D39-5FE9-E947-AB27-CE9C579EF2DB}" dt="2023-10-30T02:56:18.427" v="22" actId="27636"/>
          <ac:spMkLst>
            <pc:docMk/>
            <pc:sldMk cId="3785914979" sldId="487"/>
            <ac:spMk id="4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4037631923" sldId="487"/>
        </pc:sldMkLst>
      </pc:sldChg>
      <pc:sldChg chg="modSp add mod">
        <pc:chgData name="Loc Huynh" userId="80c0383e323bd6ea" providerId="LiveId" clId="{F4783D39-5FE9-E947-AB27-CE9C579EF2DB}" dt="2023-11-12T08:32:22.226" v="4152" actId="207"/>
        <pc:sldMkLst>
          <pc:docMk/>
          <pc:sldMk cId="3931364796" sldId="488"/>
        </pc:sldMkLst>
        <pc:spChg chg="mod">
          <ac:chgData name="Loc Huynh" userId="80c0383e323bd6ea" providerId="LiveId" clId="{F4783D39-5FE9-E947-AB27-CE9C579EF2DB}" dt="2023-11-12T08:32:19.104" v="4151" actId="207"/>
          <ac:spMkLst>
            <pc:docMk/>
            <pc:sldMk cId="3931364796" sldId="488"/>
            <ac:spMk id="31" creationId="{78A2E78C-78CF-EE46-B7D9-8863D3EDA9F3}"/>
          </ac:spMkLst>
        </pc:spChg>
        <pc:spChg chg="mod">
          <ac:chgData name="Loc Huynh" userId="80c0383e323bd6ea" providerId="LiveId" clId="{F4783D39-5FE9-E947-AB27-CE9C579EF2DB}" dt="2023-11-12T08:32:22.226" v="4152" actId="207"/>
          <ac:spMkLst>
            <pc:docMk/>
            <pc:sldMk cId="3931364796" sldId="488"/>
            <ac:spMk id="32" creationId="{F4E29092-3E66-4442-BEB9-BFEA68C48A44}"/>
          </ac:spMkLst>
        </pc:spChg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4058569526" sldId="488"/>
        </pc:sldMkLst>
        <pc:spChg chg="mod">
          <ac:chgData name="Loc Huynh" userId="80c0383e323bd6ea" providerId="LiveId" clId="{F4783D39-5FE9-E947-AB27-CE9C579EF2DB}" dt="2023-10-30T02:56:18.306" v="18" actId="27636"/>
          <ac:spMkLst>
            <pc:docMk/>
            <pc:sldMk cId="4058569526" sldId="488"/>
            <ac:spMk id="4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770900191" sldId="489"/>
        </pc:sldMkLst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2030733868" sldId="489"/>
        </pc:sldMkLst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968633507" sldId="490"/>
        </pc:sldMkLst>
      </pc:sldChg>
      <pc:sldChg chg="add del">
        <pc:chgData name="Loc Huynh" userId="80c0383e323bd6ea" providerId="LiveId" clId="{F4783D39-5FE9-E947-AB27-CE9C579EF2DB}" dt="2023-10-30T03:09:20.020" v="407" actId="2696"/>
        <pc:sldMkLst>
          <pc:docMk/>
          <pc:sldMk cId="2015826020" sldId="490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67415175" sldId="491"/>
        </pc:sldMkLst>
        <pc:spChg chg="mod">
          <ac:chgData name="Loc Huynh" userId="80c0383e323bd6ea" providerId="LiveId" clId="{F4783D39-5FE9-E947-AB27-CE9C579EF2DB}" dt="2023-10-30T02:56:19.182" v="31" actId="27636"/>
          <ac:spMkLst>
            <pc:docMk/>
            <pc:sldMk cId="67415175" sldId="491"/>
            <ac:spMk id="2" creationId="{00000000-0000-0000-0000-000000000000}"/>
          </ac:spMkLst>
        </pc:spChg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1212634465" sldId="491"/>
        </pc:sldMkLst>
      </pc:sldChg>
      <pc:sldChg chg="modSp mod">
        <pc:chgData name="Loc Huynh" userId="80c0383e323bd6ea" providerId="LiveId" clId="{F4783D39-5FE9-E947-AB27-CE9C579EF2DB}" dt="2023-10-30T03:11:45.276" v="683" actId="20577"/>
        <pc:sldMkLst>
          <pc:docMk/>
          <pc:sldMk cId="2539440922" sldId="492"/>
        </pc:sldMkLst>
        <pc:spChg chg="mod">
          <ac:chgData name="Loc Huynh" userId="80c0383e323bd6ea" providerId="LiveId" clId="{F4783D39-5FE9-E947-AB27-CE9C579EF2DB}" dt="2023-10-30T03:11:45.276" v="683" actId="2057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F4783D39-5FE9-E947-AB27-CE9C579EF2DB}" dt="2023-10-30T02:58:52.093" v="84" actId="20577"/>
          <ac:spMkLst>
            <pc:docMk/>
            <pc:sldMk cId="2539440922" sldId="492"/>
            <ac:spMk id="7" creationId="{0C974B13-B1B8-E148-903B-85C71136A561}"/>
          </ac:spMkLst>
        </pc:spChg>
      </pc:sldChg>
      <pc:sldChg chg="del">
        <pc:chgData name="Loc Huynh" userId="80c0383e323bd6ea" providerId="LiveId" clId="{F4783D39-5FE9-E947-AB27-CE9C579EF2DB}" dt="2023-10-30T03:09:13.018" v="404" actId="2696"/>
        <pc:sldMkLst>
          <pc:docMk/>
          <pc:sldMk cId="2506241542" sldId="554"/>
        </pc:sldMkLst>
      </pc:sldChg>
      <pc:sldChg chg="del">
        <pc:chgData name="Loc Huynh" userId="80c0383e323bd6ea" providerId="LiveId" clId="{F4783D39-5FE9-E947-AB27-CE9C579EF2DB}" dt="2023-10-30T03:09:12.843" v="389" actId="2696"/>
        <pc:sldMkLst>
          <pc:docMk/>
          <pc:sldMk cId="1561894010" sldId="557"/>
        </pc:sldMkLst>
      </pc:sldChg>
      <pc:sldChg chg="del">
        <pc:chgData name="Loc Huynh" userId="80c0383e323bd6ea" providerId="LiveId" clId="{F4783D39-5FE9-E947-AB27-CE9C579EF2DB}" dt="2023-10-30T03:09:12.851" v="391" actId="2696"/>
        <pc:sldMkLst>
          <pc:docMk/>
          <pc:sldMk cId="1042602013" sldId="558"/>
        </pc:sldMkLst>
      </pc:sldChg>
      <pc:sldChg chg="del">
        <pc:chgData name="Loc Huynh" userId="80c0383e323bd6ea" providerId="LiveId" clId="{F4783D39-5FE9-E947-AB27-CE9C579EF2DB}" dt="2023-10-30T03:09:12.836" v="387" actId="2696"/>
        <pc:sldMkLst>
          <pc:docMk/>
          <pc:sldMk cId="2080188049" sldId="586"/>
        </pc:sldMkLst>
      </pc:sldChg>
      <pc:sldChg chg="del">
        <pc:chgData name="Loc Huynh" userId="80c0383e323bd6ea" providerId="LiveId" clId="{F4783D39-5FE9-E947-AB27-CE9C579EF2DB}" dt="2023-10-30T03:09:12.978" v="402" actId="2696"/>
        <pc:sldMkLst>
          <pc:docMk/>
          <pc:sldMk cId="472259580" sldId="587"/>
        </pc:sldMkLst>
      </pc:sldChg>
      <pc:sldChg chg="del">
        <pc:chgData name="Loc Huynh" userId="80c0383e323bd6ea" providerId="LiveId" clId="{F4783D39-5FE9-E947-AB27-CE9C579EF2DB}" dt="2023-10-30T03:09:12.969" v="399" actId="2696"/>
        <pc:sldMkLst>
          <pc:docMk/>
          <pc:sldMk cId="3594368992" sldId="588"/>
        </pc:sldMkLst>
      </pc:sldChg>
      <pc:sldChg chg="del">
        <pc:chgData name="Loc Huynh" userId="80c0383e323bd6ea" providerId="LiveId" clId="{F4783D39-5FE9-E947-AB27-CE9C579EF2DB}" dt="2023-10-30T03:09:12.860" v="394" actId="2696"/>
        <pc:sldMkLst>
          <pc:docMk/>
          <pc:sldMk cId="3956749695" sldId="593"/>
        </pc:sldMkLst>
      </pc:sldChg>
      <pc:sldChg chg="del">
        <pc:chgData name="Loc Huynh" userId="80c0383e323bd6ea" providerId="LiveId" clId="{F4783D39-5FE9-E947-AB27-CE9C579EF2DB}" dt="2023-10-30T03:09:13.199" v="406" actId="2696"/>
        <pc:sldMkLst>
          <pc:docMk/>
          <pc:sldMk cId="2981694095" sldId="602"/>
        </pc:sldMkLst>
      </pc:sldChg>
      <pc:sldChg chg="del">
        <pc:chgData name="Loc Huynh" userId="80c0383e323bd6ea" providerId="LiveId" clId="{F4783D39-5FE9-E947-AB27-CE9C579EF2DB}" dt="2023-10-30T03:09:12.962" v="397" actId="2696"/>
        <pc:sldMkLst>
          <pc:docMk/>
          <pc:sldMk cId="3350612472" sldId="608"/>
        </pc:sldMkLst>
      </pc:sldChg>
      <pc:sldChg chg="del">
        <pc:chgData name="Loc Huynh" userId="80c0383e323bd6ea" providerId="LiveId" clId="{F4783D39-5FE9-E947-AB27-CE9C579EF2DB}" dt="2023-10-30T03:09:12.866" v="396" actId="2696"/>
        <pc:sldMkLst>
          <pc:docMk/>
          <pc:sldMk cId="2750365978" sldId="609"/>
        </pc:sldMkLst>
      </pc:sldChg>
      <pc:sldChg chg="del">
        <pc:chgData name="Loc Huynh" userId="80c0383e323bd6ea" providerId="LiveId" clId="{F4783D39-5FE9-E947-AB27-CE9C579EF2DB}" dt="2023-10-30T03:09:12.854" v="392" actId="2696"/>
        <pc:sldMkLst>
          <pc:docMk/>
          <pc:sldMk cId="947086083" sldId="610"/>
        </pc:sldMkLst>
      </pc:sldChg>
      <pc:sldChg chg="del">
        <pc:chgData name="Loc Huynh" userId="80c0383e323bd6ea" providerId="LiveId" clId="{F4783D39-5FE9-E947-AB27-CE9C579EF2DB}" dt="2023-10-30T03:09:12.831" v="386" actId="2696"/>
        <pc:sldMkLst>
          <pc:docMk/>
          <pc:sldMk cId="2525660997" sldId="611"/>
        </pc:sldMkLst>
      </pc:sldChg>
      <pc:sldChg chg="del">
        <pc:chgData name="Loc Huynh" userId="80c0383e323bd6ea" providerId="LiveId" clId="{F4783D39-5FE9-E947-AB27-CE9C579EF2DB}" dt="2023-10-30T03:09:12.965" v="398" actId="2696"/>
        <pc:sldMkLst>
          <pc:docMk/>
          <pc:sldMk cId="2547919977" sldId="612"/>
        </pc:sldMkLst>
      </pc:sldChg>
      <pc:sldChg chg="del">
        <pc:chgData name="Loc Huynh" userId="80c0383e323bd6ea" providerId="LiveId" clId="{F4783D39-5FE9-E947-AB27-CE9C579EF2DB}" dt="2023-10-30T03:09:13.120" v="405" actId="2696"/>
        <pc:sldMkLst>
          <pc:docMk/>
          <pc:sldMk cId="1053071390" sldId="613"/>
        </pc:sldMkLst>
      </pc:sldChg>
      <pc:sldChg chg="del">
        <pc:chgData name="Loc Huynh" userId="80c0383e323bd6ea" providerId="LiveId" clId="{F4783D39-5FE9-E947-AB27-CE9C579EF2DB}" dt="2023-10-30T03:09:12.972" v="400" actId="2696"/>
        <pc:sldMkLst>
          <pc:docMk/>
          <pc:sldMk cId="3069320292" sldId="614"/>
        </pc:sldMkLst>
      </pc:sldChg>
      <pc:sldChg chg="del">
        <pc:chgData name="Loc Huynh" userId="80c0383e323bd6ea" providerId="LiveId" clId="{F4783D39-5FE9-E947-AB27-CE9C579EF2DB}" dt="2023-10-30T03:09:12.974" v="401" actId="2696"/>
        <pc:sldMkLst>
          <pc:docMk/>
          <pc:sldMk cId="2629347880" sldId="615"/>
        </pc:sldMkLst>
      </pc:sldChg>
      <pc:sldChg chg="del">
        <pc:chgData name="Loc Huynh" userId="80c0383e323bd6ea" providerId="LiveId" clId="{F4783D39-5FE9-E947-AB27-CE9C579EF2DB}" dt="2023-10-30T03:09:12.862" v="395" actId="2696"/>
        <pc:sldMkLst>
          <pc:docMk/>
          <pc:sldMk cId="4135447715" sldId="616"/>
        </pc:sldMkLst>
      </pc:sldChg>
      <pc:sldChg chg="add">
        <pc:chgData name="Loc Huynh" userId="80c0383e323bd6ea" providerId="LiveId" clId="{F4783D39-5FE9-E947-AB27-CE9C579EF2DB}" dt="2023-10-30T03:09:22.569" v="408"/>
        <pc:sldMkLst>
          <pc:docMk/>
          <pc:sldMk cId="1757120282" sldId="617"/>
        </pc:sldMkLst>
      </pc:sldChg>
      <pc:sldChg chg="modSp add del mod">
        <pc:chgData name="Loc Huynh" userId="80c0383e323bd6ea" providerId="LiveId" clId="{F4783D39-5FE9-E947-AB27-CE9C579EF2DB}" dt="2023-10-30T03:09:20.020" v="407" actId="2696"/>
        <pc:sldMkLst>
          <pc:docMk/>
          <pc:sldMk cId="2496134138" sldId="617"/>
        </pc:sldMkLst>
        <pc:spChg chg="mod">
          <ac:chgData name="Loc Huynh" userId="80c0383e323bd6ea" providerId="LiveId" clId="{F4783D39-5FE9-E947-AB27-CE9C579EF2DB}" dt="2023-10-30T02:56:19.718" v="36" actId="27636"/>
          <ac:spMkLst>
            <pc:docMk/>
            <pc:sldMk cId="2496134138" sldId="617"/>
            <ac:spMk id="2" creationId="{00000000-0000-0000-0000-000000000000}"/>
          </ac:spMkLst>
        </pc:spChg>
      </pc:sldChg>
      <pc:sldChg chg="addSp modSp add del mod ord">
        <pc:chgData name="Loc Huynh" userId="80c0383e323bd6ea" providerId="LiveId" clId="{F4783D39-5FE9-E947-AB27-CE9C579EF2DB}" dt="2023-10-30T09:36:30.853" v="3490" actId="2696"/>
        <pc:sldMkLst>
          <pc:docMk/>
          <pc:sldMk cId="2266060912" sldId="618"/>
        </pc:sldMkLst>
        <pc:spChg chg="mod">
          <ac:chgData name="Loc Huynh" userId="80c0383e323bd6ea" providerId="LiveId" clId="{F4783D39-5FE9-E947-AB27-CE9C579EF2DB}" dt="2023-10-30T04:43:45.861" v="1221" actId="20577"/>
          <ac:spMkLst>
            <pc:docMk/>
            <pc:sldMk cId="2266060912" sldId="618"/>
            <ac:spMk id="4" creationId="{00000000-0000-0000-0000-000000000000}"/>
          </ac:spMkLst>
        </pc:spChg>
        <pc:spChg chg="mod">
          <ac:chgData name="Loc Huynh" userId="80c0383e323bd6ea" providerId="LiveId" clId="{F4783D39-5FE9-E947-AB27-CE9C579EF2DB}" dt="2023-10-30T09:17:46.578" v="3193" actId="207"/>
          <ac:spMkLst>
            <pc:docMk/>
            <pc:sldMk cId="2266060912" sldId="618"/>
            <ac:spMk id="5" creationId="{00000000-0000-0000-0000-000000000000}"/>
          </ac:spMkLst>
        </pc:spChg>
        <pc:spChg chg="add mod">
          <ac:chgData name="Loc Huynh" userId="80c0383e323bd6ea" providerId="LiveId" clId="{F4783D39-5FE9-E947-AB27-CE9C579EF2DB}" dt="2023-10-30T07:35:13.440" v="1802" actId="1076"/>
          <ac:spMkLst>
            <pc:docMk/>
            <pc:sldMk cId="2266060912" sldId="618"/>
            <ac:spMk id="8" creationId="{B1E44AE6-C76B-862D-5CA4-4E0FB23681BC}"/>
          </ac:spMkLst>
        </pc:spChg>
        <pc:picChg chg="add mod">
          <ac:chgData name="Loc Huynh" userId="80c0383e323bd6ea" providerId="LiveId" clId="{F4783D39-5FE9-E947-AB27-CE9C579EF2DB}" dt="2023-10-30T07:35:15.030" v="1803" actId="1076"/>
          <ac:picMkLst>
            <pc:docMk/>
            <pc:sldMk cId="2266060912" sldId="618"/>
            <ac:picMk id="7" creationId="{C230E4FA-1EC4-5094-BE76-B91B298AE373}"/>
          </ac:picMkLst>
        </pc:picChg>
      </pc:sldChg>
      <pc:sldChg chg="addSp delSp modSp add mod">
        <pc:chgData name="Loc Huynh" userId="80c0383e323bd6ea" providerId="LiveId" clId="{F4783D39-5FE9-E947-AB27-CE9C579EF2DB}" dt="2023-11-24T02:34:11.467" v="4925" actId="20577"/>
        <pc:sldMkLst>
          <pc:docMk/>
          <pc:sldMk cId="2175179362" sldId="619"/>
        </pc:sldMkLst>
        <pc:spChg chg="mod">
          <ac:chgData name="Loc Huynh" userId="80c0383e323bd6ea" providerId="LiveId" clId="{F4783D39-5FE9-E947-AB27-CE9C579EF2DB}" dt="2023-10-30T08:15:39.081" v="2455" actId="20577"/>
          <ac:spMkLst>
            <pc:docMk/>
            <pc:sldMk cId="2175179362" sldId="619"/>
            <ac:spMk id="5" creationId="{00000000-0000-0000-0000-000000000000}"/>
          </ac:spMkLst>
        </pc:spChg>
        <pc:spChg chg="del">
          <ac:chgData name="Loc Huynh" userId="80c0383e323bd6ea" providerId="LiveId" clId="{F4783D39-5FE9-E947-AB27-CE9C579EF2DB}" dt="2023-10-30T07:53:20.664" v="2239" actId="478"/>
          <ac:spMkLst>
            <pc:docMk/>
            <pc:sldMk cId="2175179362" sldId="619"/>
            <ac:spMk id="8" creationId="{B1E44AE6-C76B-862D-5CA4-4E0FB23681BC}"/>
          </ac:spMkLst>
        </pc:spChg>
        <pc:spChg chg="add del mod">
          <ac:chgData name="Loc Huynh" userId="80c0383e323bd6ea" providerId="LiveId" clId="{F4783D39-5FE9-E947-AB27-CE9C579EF2DB}" dt="2023-10-30T10:01:20.333" v="3544" actId="478"/>
          <ac:spMkLst>
            <pc:docMk/>
            <pc:sldMk cId="2175179362" sldId="619"/>
            <ac:spMk id="9" creationId="{CEA54501-FDE9-091D-A4FF-B45A5327E6A8}"/>
          </ac:spMkLst>
        </pc:spChg>
        <pc:graphicFrameChg chg="add mod modGraphic">
          <ac:chgData name="Loc Huynh" userId="80c0383e323bd6ea" providerId="LiveId" clId="{F4783D39-5FE9-E947-AB27-CE9C579EF2DB}" dt="2023-11-24T02:34:11.467" v="4925" actId="20577"/>
          <ac:graphicFrameMkLst>
            <pc:docMk/>
            <pc:sldMk cId="2175179362" sldId="619"/>
            <ac:graphicFrameMk id="6" creationId="{47FE69DB-5A37-293F-B011-9425CEE1A9B1}"/>
          </ac:graphicFrameMkLst>
        </pc:graphicFrameChg>
        <pc:picChg chg="del">
          <ac:chgData name="Loc Huynh" userId="80c0383e323bd6ea" providerId="LiveId" clId="{F4783D39-5FE9-E947-AB27-CE9C579EF2DB}" dt="2023-10-30T07:42:24.005" v="1958" actId="478"/>
          <ac:picMkLst>
            <pc:docMk/>
            <pc:sldMk cId="2175179362" sldId="619"/>
            <ac:picMk id="7" creationId="{C230E4FA-1EC4-5094-BE76-B91B298AE373}"/>
          </ac:picMkLst>
        </pc:picChg>
      </pc:sldChg>
      <pc:sldChg chg="addSp modSp add mod ord">
        <pc:chgData name="Loc Huynh" userId="80c0383e323bd6ea" providerId="LiveId" clId="{F4783D39-5FE9-E947-AB27-CE9C579EF2DB}" dt="2023-10-30T10:24:59.471" v="3780" actId="207"/>
        <pc:sldMkLst>
          <pc:docMk/>
          <pc:sldMk cId="2943887615" sldId="620"/>
        </pc:sldMkLst>
        <pc:spChg chg="mod">
          <ac:chgData name="Loc Huynh" userId="80c0383e323bd6ea" providerId="LiveId" clId="{F4783D39-5FE9-E947-AB27-CE9C579EF2DB}" dt="2023-10-30T10:24:59.471" v="3780" actId="207"/>
          <ac:spMkLst>
            <pc:docMk/>
            <pc:sldMk cId="2943887615" sldId="620"/>
            <ac:spMk id="5" creationId="{00000000-0000-0000-0000-000000000000}"/>
          </ac:spMkLst>
        </pc:spChg>
        <pc:spChg chg="add mod">
          <ac:chgData name="Loc Huynh" userId="80c0383e323bd6ea" providerId="LiveId" clId="{F4783D39-5FE9-E947-AB27-CE9C579EF2DB}" dt="2023-10-30T10:23:44.887" v="3768" actId="14100"/>
          <ac:spMkLst>
            <pc:docMk/>
            <pc:sldMk cId="2943887615" sldId="620"/>
            <ac:spMk id="7" creationId="{597E9BE2-E491-69B7-F5A4-7D4E99ABC6D6}"/>
          </ac:spMkLst>
        </pc:spChg>
        <pc:spChg chg="add mod">
          <ac:chgData name="Loc Huynh" userId="80c0383e323bd6ea" providerId="LiveId" clId="{F4783D39-5FE9-E947-AB27-CE9C579EF2DB}" dt="2023-10-30T10:23:51.231" v="3771" actId="14100"/>
          <ac:spMkLst>
            <pc:docMk/>
            <pc:sldMk cId="2943887615" sldId="620"/>
            <ac:spMk id="8" creationId="{CE72FF5D-65FC-50D8-4049-8D031CB39C1F}"/>
          </ac:spMkLst>
        </pc:spChg>
        <pc:graphicFrameChg chg="add mod modGraphic">
          <ac:chgData name="Loc Huynh" userId="80c0383e323bd6ea" providerId="LiveId" clId="{F4783D39-5FE9-E947-AB27-CE9C579EF2DB}" dt="2023-10-30T10:24:28.776" v="3778" actId="121"/>
          <ac:graphicFrameMkLst>
            <pc:docMk/>
            <pc:sldMk cId="2943887615" sldId="620"/>
            <ac:graphicFrameMk id="6" creationId="{BDEA649C-9FF5-5398-D9CF-F61A2600CEA8}"/>
          </ac:graphicFrameMkLst>
        </pc:graphicFrameChg>
      </pc:sldChg>
      <pc:sldChg chg="addSp delSp modSp add mod">
        <pc:chgData name="Loc Huynh" userId="80c0383e323bd6ea" providerId="LiveId" clId="{F4783D39-5FE9-E947-AB27-CE9C579EF2DB}" dt="2023-10-30T10:28:15.154" v="3790" actId="113"/>
        <pc:sldMkLst>
          <pc:docMk/>
          <pc:sldMk cId="228285429" sldId="621"/>
        </pc:sldMkLst>
        <pc:spChg chg="mod">
          <ac:chgData name="Loc Huynh" userId="80c0383e323bd6ea" providerId="LiveId" clId="{F4783D39-5FE9-E947-AB27-CE9C579EF2DB}" dt="2023-10-30T10:28:15.154" v="3790" actId="113"/>
          <ac:spMkLst>
            <pc:docMk/>
            <pc:sldMk cId="228285429" sldId="621"/>
            <ac:spMk id="5" creationId="{00000000-0000-0000-0000-000000000000}"/>
          </ac:spMkLst>
        </pc:spChg>
        <pc:spChg chg="mod">
          <ac:chgData name="Loc Huynh" userId="80c0383e323bd6ea" providerId="LiveId" clId="{F4783D39-5FE9-E947-AB27-CE9C579EF2DB}" dt="2023-10-30T09:33:51.722" v="3484" actId="1076"/>
          <ac:spMkLst>
            <pc:docMk/>
            <pc:sldMk cId="228285429" sldId="621"/>
            <ac:spMk id="8" creationId="{B1E44AE6-C76B-862D-5CA4-4E0FB23681BC}"/>
          </ac:spMkLst>
        </pc:spChg>
        <pc:spChg chg="add del mod">
          <ac:chgData name="Loc Huynh" userId="80c0383e323bd6ea" providerId="LiveId" clId="{F4783D39-5FE9-E947-AB27-CE9C579EF2DB}" dt="2023-10-30T09:33:39.418" v="3481" actId="22"/>
          <ac:spMkLst>
            <pc:docMk/>
            <pc:sldMk cId="228285429" sldId="621"/>
            <ac:spMk id="9" creationId="{352F7A1B-AEE0-DBF7-18F4-2642DA4EFD90}"/>
          </ac:spMkLst>
        </pc:spChg>
        <pc:picChg chg="mod">
          <ac:chgData name="Loc Huynh" userId="80c0383e323bd6ea" providerId="LiveId" clId="{F4783D39-5FE9-E947-AB27-CE9C579EF2DB}" dt="2023-10-30T09:34:50.925" v="3489" actId="1076"/>
          <ac:picMkLst>
            <pc:docMk/>
            <pc:sldMk cId="228285429" sldId="621"/>
            <ac:picMk id="7" creationId="{C230E4FA-1EC4-5094-BE76-B91B298AE373}"/>
          </ac:picMkLst>
        </pc:picChg>
      </pc:sldChg>
      <pc:sldChg chg="modSp mod modAnim">
        <pc:chgData name="Loc Huynh" userId="80c0383e323bd6ea" providerId="LiveId" clId="{F4783D39-5FE9-E947-AB27-CE9C579EF2DB}" dt="2023-11-12T10:00:01.964" v="4408" actId="20577"/>
        <pc:sldMkLst>
          <pc:docMk/>
          <pc:sldMk cId="1759944782" sldId="622"/>
        </pc:sldMkLst>
        <pc:spChg chg="mod">
          <ac:chgData name="Loc Huynh" userId="80c0383e323bd6ea" providerId="LiveId" clId="{F4783D39-5FE9-E947-AB27-CE9C579EF2DB}" dt="2023-11-12T09:54:45.075" v="4278" actId="207"/>
          <ac:spMkLst>
            <pc:docMk/>
            <pc:sldMk cId="1759944782" sldId="622"/>
            <ac:spMk id="3" creationId="{00000000-0000-0000-0000-000000000000}"/>
          </ac:spMkLst>
        </pc:spChg>
        <pc:spChg chg="mod">
          <ac:chgData name="Loc Huynh" userId="80c0383e323bd6ea" providerId="LiveId" clId="{F4783D39-5FE9-E947-AB27-CE9C579EF2DB}" dt="2023-11-12T10:00:01.964" v="4408" actId="20577"/>
          <ac:spMkLst>
            <pc:docMk/>
            <pc:sldMk cId="1759944782" sldId="622"/>
            <ac:spMk id="4" creationId="{4503396F-BCE7-FF52-1A77-36D93B3A5BC5}"/>
          </ac:spMkLst>
        </pc:spChg>
      </pc:sldChg>
      <pc:sldChg chg="addSp delSp modSp add mod modAnim">
        <pc:chgData name="Loc Huynh" userId="80c0383e323bd6ea" providerId="LiveId" clId="{F4783D39-5FE9-E947-AB27-CE9C579EF2DB}" dt="2023-11-12T09:54:41.164" v="4277" actId="207"/>
        <pc:sldMkLst>
          <pc:docMk/>
          <pc:sldMk cId="3790925861" sldId="623"/>
        </pc:sldMkLst>
        <pc:spChg chg="mod">
          <ac:chgData name="Loc Huynh" userId="80c0383e323bd6ea" providerId="LiveId" clId="{F4783D39-5FE9-E947-AB27-CE9C579EF2DB}" dt="2023-11-12T09:54:41.164" v="4277" actId="207"/>
          <ac:spMkLst>
            <pc:docMk/>
            <pc:sldMk cId="3790925861" sldId="623"/>
            <ac:spMk id="3" creationId="{00000000-0000-0000-0000-000000000000}"/>
          </ac:spMkLst>
        </pc:spChg>
        <pc:spChg chg="add mod">
          <ac:chgData name="Loc Huynh" userId="80c0383e323bd6ea" providerId="LiveId" clId="{F4783D39-5FE9-E947-AB27-CE9C579EF2DB}" dt="2023-11-11T08:25:09.803" v="4123" actId="207"/>
          <ac:spMkLst>
            <pc:docMk/>
            <pc:sldMk cId="3790925861" sldId="623"/>
            <ac:spMk id="4" creationId="{8CA3BE9F-2F2E-4B4F-B878-C6882EB27897}"/>
          </ac:spMkLst>
        </pc:spChg>
        <pc:spChg chg="del">
          <ac:chgData name="Loc Huynh" userId="80c0383e323bd6ea" providerId="LiveId" clId="{F4783D39-5FE9-E947-AB27-CE9C579EF2DB}" dt="2023-11-11T08:24:00.158" v="4081" actId="478"/>
          <ac:spMkLst>
            <pc:docMk/>
            <pc:sldMk cId="3790925861" sldId="623"/>
            <ac:spMk id="6" creationId="{1383D72D-F97B-B11C-C3EA-701A47D3E431}"/>
          </ac:spMkLst>
        </pc:spChg>
        <pc:spChg chg="add del mod">
          <ac:chgData name="Loc Huynh" userId="80c0383e323bd6ea" providerId="LiveId" clId="{F4783D39-5FE9-E947-AB27-CE9C579EF2DB}" dt="2023-11-11T08:25:00.456" v="4118" actId="478"/>
          <ac:spMkLst>
            <pc:docMk/>
            <pc:sldMk cId="3790925861" sldId="623"/>
            <ac:spMk id="8" creationId="{E947A28E-C5D1-AE3B-6D78-875DB7124EF0}"/>
          </ac:spMkLst>
        </pc:spChg>
      </pc:sldChg>
      <pc:sldChg chg="modSp mod">
        <pc:chgData name="Loc Huynh" userId="80c0383e323bd6ea" providerId="LiveId" clId="{F4783D39-5FE9-E947-AB27-CE9C579EF2DB}" dt="2023-11-12T09:54:56.935" v="4280" actId="207"/>
        <pc:sldMkLst>
          <pc:docMk/>
          <pc:sldMk cId="2502865916" sldId="625"/>
        </pc:sldMkLst>
        <pc:spChg chg="mod">
          <ac:chgData name="Loc Huynh" userId="80c0383e323bd6ea" providerId="LiveId" clId="{F4783D39-5FE9-E947-AB27-CE9C579EF2DB}" dt="2023-11-12T09:54:56.935" v="4280" actId="207"/>
          <ac:spMkLst>
            <pc:docMk/>
            <pc:sldMk cId="2502865916" sldId="625"/>
            <ac:spMk id="3" creationId="{CD67EF56-0A15-3F41-D438-41484151DC63}"/>
          </ac:spMkLst>
        </pc:spChg>
      </pc:sldChg>
      <pc:sldChg chg="modSp mod">
        <pc:chgData name="Loc Huynh" userId="80c0383e323bd6ea" providerId="LiveId" clId="{F4783D39-5FE9-E947-AB27-CE9C579EF2DB}" dt="2023-11-12T09:59:30.553" v="4379" actId="20577"/>
        <pc:sldMkLst>
          <pc:docMk/>
          <pc:sldMk cId="1180004103" sldId="626"/>
        </pc:sldMkLst>
        <pc:spChg chg="mod">
          <ac:chgData name="Loc Huynh" userId="80c0383e323bd6ea" providerId="LiveId" clId="{F4783D39-5FE9-E947-AB27-CE9C579EF2DB}" dt="2023-11-12T09:55:06.776" v="4282" actId="207"/>
          <ac:spMkLst>
            <pc:docMk/>
            <pc:sldMk cId="1180004103" sldId="626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2T08:37:56.708" v="4254" actId="1076"/>
          <ac:spMkLst>
            <pc:docMk/>
            <pc:sldMk cId="1180004103" sldId="626"/>
            <ac:spMk id="6" creationId="{82E68AC7-4B92-64F4-1305-AAD14D2CE630}"/>
          </ac:spMkLst>
        </pc:spChg>
        <pc:spChg chg="mod">
          <ac:chgData name="Loc Huynh" userId="80c0383e323bd6ea" providerId="LiveId" clId="{F4783D39-5FE9-E947-AB27-CE9C579EF2DB}" dt="2023-11-12T08:37:51.108" v="4251" actId="1076"/>
          <ac:spMkLst>
            <pc:docMk/>
            <pc:sldMk cId="1180004103" sldId="626"/>
            <ac:spMk id="9" creationId="{E0B2B1E6-F538-BCA6-AE84-C33B0362B04A}"/>
          </ac:spMkLst>
        </pc:spChg>
        <pc:spChg chg="mod">
          <ac:chgData name="Loc Huynh" userId="80c0383e323bd6ea" providerId="LiveId" clId="{F4783D39-5FE9-E947-AB27-CE9C579EF2DB}" dt="2023-11-12T09:59:30.553" v="4379" actId="20577"/>
          <ac:spMkLst>
            <pc:docMk/>
            <pc:sldMk cId="1180004103" sldId="626"/>
            <ac:spMk id="10" creationId="{09953CC0-A316-8633-308F-730F33262D80}"/>
          </ac:spMkLst>
        </pc:spChg>
      </pc:sldChg>
      <pc:sldChg chg="modSp add mod">
        <pc:chgData name="Loc Huynh" userId="80c0383e323bd6ea" providerId="LiveId" clId="{F4783D39-5FE9-E947-AB27-CE9C579EF2DB}" dt="2023-11-12T09:59:01.064" v="4366" actId="20577"/>
        <pc:sldMkLst>
          <pc:docMk/>
          <pc:sldMk cId="3403812336" sldId="629"/>
        </pc:sldMkLst>
        <pc:spChg chg="mod">
          <ac:chgData name="Loc Huynh" userId="80c0383e323bd6ea" providerId="LiveId" clId="{F4783D39-5FE9-E947-AB27-CE9C579EF2DB}" dt="2023-11-12T08:33:10.468" v="4154"/>
          <ac:spMkLst>
            <pc:docMk/>
            <pc:sldMk cId="3403812336" sldId="629"/>
            <ac:spMk id="2" creationId="{00000000-0000-0000-0000-000000000000}"/>
          </ac:spMkLst>
        </pc:spChg>
        <pc:spChg chg="mod">
          <ac:chgData name="Loc Huynh" userId="80c0383e323bd6ea" providerId="LiveId" clId="{F4783D39-5FE9-E947-AB27-CE9C579EF2DB}" dt="2023-11-12T09:55:18.496" v="4284" actId="207"/>
          <ac:spMkLst>
            <pc:docMk/>
            <pc:sldMk cId="3403812336" sldId="629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2T08:38:41.802" v="4268" actId="20577"/>
          <ac:spMkLst>
            <pc:docMk/>
            <pc:sldMk cId="3403812336" sldId="629"/>
            <ac:spMk id="6" creationId="{82E68AC7-4B92-64F4-1305-AAD14D2CE630}"/>
          </ac:spMkLst>
        </pc:spChg>
        <pc:spChg chg="mod">
          <ac:chgData name="Loc Huynh" userId="80c0383e323bd6ea" providerId="LiveId" clId="{F4783D39-5FE9-E947-AB27-CE9C579EF2DB}" dt="2023-11-12T08:38:31.344" v="4261" actId="20577"/>
          <ac:spMkLst>
            <pc:docMk/>
            <pc:sldMk cId="3403812336" sldId="629"/>
            <ac:spMk id="9" creationId="{E0B2B1E6-F538-BCA6-AE84-C33B0362B04A}"/>
          </ac:spMkLst>
        </pc:spChg>
        <pc:spChg chg="mod">
          <ac:chgData name="Loc Huynh" userId="80c0383e323bd6ea" providerId="LiveId" clId="{F4783D39-5FE9-E947-AB27-CE9C579EF2DB}" dt="2023-11-12T09:59:01.064" v="4366" actId="20577"/>
          <ac:spMkLst>
            <pc:docMk/>
            <pc:sldMk cId="3403812336" sldId="629"/>
            <ac:spMk id="10" creationId="{09953CC0-A316-8633-308F-730F33262D80}"/>
          </ac:spMkLst>
        </pc:spChg>
      </pc:sldChg>
      <pc:sldChg chg="modSp mod">
        <pc:chgData name="Loc Huynh" userId="80c0383e323bd6ea" providerId="LiveId" clId="{F4783D39-5FE9-E947-AB27-CE9C579EF2DB}" dt="2023-11-12T09:58:44.155" v="4353" actId="20577"/>
        <pc:sldMkLst>
          <pc:docMk/>
          <pc:sldMk cId="3182931920" sldId="630"/>
        </pc:sldMkLst>
        <pc:spChg chg="mod">
          <ac:chgData name="Loc Huynh" userId="80c0383e323bd6ea" providerId="LiveId" clId="{F4783D39-5FE9-E947-AB27-CE9C579EF2DB}" dt="2023-11-12T09:55:26.575" v="4285" actId="207"/>
          <ac:spMkLst>
            <pc:docMk/>
            <pc:sldMk cId="3182931920" sldId="630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2T09:58:44.155" v="4353" actId="20577"/>
          <ac:spMkLst>
            <pc:docMk/>
            <pc:sldMk cId="3182931920" sldId="630"/>
            <ac:spMk id="10" creationId="{09953CC0-A316-8633-308F-730F33262D80}"/>
          </ac:spMkLst>
        </pc:spChg>
      </pc:sldChg>
      <pc:sldChg chg="modSp mod">
        <pc:chgData name="Loc Huynh" userId="80c0383e323bd6ea" providerId="LiveId" clId="{F4783D39-5FE9-E947-AB27-CE9C579EF2DB}" dt="2023-11-12T09:58:03.595" v="4338" actId="20577"/>
        <pc:sldMkLst>
          <pc:docMk/>
          <pc:sldMk cId="2431548285" sldId="631"/>
        </pc:sldMkLst>
        <pc:spChg chg="mod">
          <ac:chgData name="Loc Huynh" userId="80c0383e323bd6ea" providerId="LiveId" clId="{F4783D39-5FE9-E947-AB27-CE9C579EF2DB}" dt="2023-11-12T09:55:36.824" v="4287" actId="207"/>
          <ac:spMkLst>
            <pc:docMk/>
            <pc:sldMk cId="2431548285" sldId="631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2T09:58:03.595" v="4338" actId="20577"/>
          <ac:spMkLst>
            <pc:docMk/>
            <pc:sldMk cId="2431548285" sldId="631"/>
            <ac:spMk id="10" creationId="{09953CC0-A316-8633-308F-730F33262D80}"/>
          </ac:spMkLst>
        </pc:spChg>
      </pc:sldChg>
      <pc:sldChg chg="modSp mod">
        <pc:chgData name="Loc Huynh" userId="80c0383e323bd6ea" providerId="LiveId" clId="{F4783D39-5FE9-E947-AB27-CE9C579EF2DB}" dt="2023-11-12T09:57:47.850" v="4331" actId="20577"/>
        <pc:sldMkLst>
          <pc:docMk/>
          <pc:sldMk cId="2827720444" sldId="632"/>
        </pc:sldMkLst>
        <pc:spChg chg="mod">
          <ac:chgData name="Loc Huynh" userId="80c0383e323bd6ea" providerId="LiveId" clId="{F4783D39-5FE9-E947-AB27-CE9C579EF2DB}" dt="2023-11-12T09:55:30.875" v="4286" actId="207"/>
          <ac:spMkLst>
            <pc:docMk/>
            <pc:sldMk cId="2827720444" sldId="632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2T09:57:47.850" v="4331" actId="20577"/>
          <ac:spMkLst>
            <pc:docMk/>
            <pc:sldMk cId="2827720444" sldId="632"/>
            <ac:spMk id="10" creationId="{09953CC0-A316-8633-308F-730F33262D80}"/>
          </ac:spMkLst>
        </pc:spChg>
      </pc:sldChg>
      <pc:sldChg chg="modSp add mod">
        <pc:chgData name="Loc Huynh" userId="80c0383e323bd6ea" providerId="LiveId" clId="{F4783D39-5FE9-E947-AB27-CE9C579EF2DB}" dt="2023-11-13T02:29:08.990" v="4911" actId="20577"/>
        <pc:sldMkLst>
          <pc:docMk/>
          <pc:sldMk cId="2648784737" sldId="634"/>
        </pc:sldMkLst>
        <pc:spChg chg="mod">
          <ac:chgData name="Loc Huynh" userId="80c0383e323bd6ea" providerId="LiveId" clId="{F4783D39-5FE9-E947-AB27-CE9C579EF2DB}" dt="2023-11-13T01:49:08.667" v="4417" actId="20577"/>
          <ac:spMkLst>
            <pc:docMk/>
            <pc:sldMk cId="2648784737" sldId="634"/>
            <ac:spMk id="3" creationId="{CD67EF56-0A15-3F41-D438-41484151DC63}"/>
          </ac:spMkLst>
        </pc:spChg>
        <pc:spChg chg="mod">
          <ac:chgData name="Loc Huynh" userId="80c0383e323bd6ea" providerId="LiveId" clId="{F4783D39-5FE9-E947-AB27-CE9C579EF2DB}" dt="2023-11-13T02:29:08.990" v="4911" actId="20577"/>
          <ac:spMkLst>
            <pc:docMk/>
            <pc:sldMk cId="2648784737" sldId="634"/>
            <ac:spMk id="10" creationId="{09953CC0-A316-8633-308F-730F33262D80}"/>
          </ac:spMkLst>
        </pc:spChg>
        <pc:graphicFrameChg chg="mod modGraphic">
          <ac:chgData name="Loc Huynh" userId="80c0383e323bd6ea" providerId="LiveId" clId="{F4783D39-5FE9-E947-AB27-CE9C579EF2DB}" dt="2023-11-13T01:52:26.398" v="4538" actId="207"/>
          <ac:graphicFrameMkLst>
            <pc:docMk/>
            <pc:sldMk cId="2648784737" sldId="634"/>
            <ac:graphicFrameMk id="8" creationId="{B66D86E9-DBB4-6B83-8805-CE6F1CDE79C9}"/>
          </ac:graphicFrameMkLst>
        </pc:graphicFrameChg>
      </pc:sldChg>
      <pc:sldChg chg="modSp add mod">
        <pc:chgData name="Loc Huynh" userId="80c0383e323bd6ea" providerId="LiveId" clId="{F4783D39-5FE9-E947-AB27-CE9C579EF2DB}" dt="2023-11-13T02:29:28.849" v="4922" actId="20577"/>
        <pc:sldMkLst>
          <pc:docMk/>
          <pc:sldMk cId="3961541880" sldId="635"/>
        </pc:sldMkLst>
        <pc:spChg chg="mod">
          <ac:chgData name="Loc Huynh" userId="80c0383e323bd6ea" providerId="LiveId" clId="{F4783D39-5FE9-E947-AB27-CE9C579EF2DB}" dt="2023-11-13T02:29:28.849" v="4922" actId="20577"/>
          <ac:spMkLst>
            <pc:docMk/>
            <pc:sldMk cId="3961541880" sldId="635"/>
            <ac:spMk id="10" creationId="{09953CC0-A316-8633-308F-730F33262D80}"/>
          </ac:spMkLst>
        </pc:spChg>
        <pc:graphicFrameChg chg="mod modGraphic">
          <ac:chgData name="Loc Huynh" userId="80c0383e323bd6ea" providerId="LiveId" clId="{F4783D39-5FE9-E947-AB27-CE9C579EF2DB}" dt="2023-11-13T01:55:48.953" v="4693" actId="20577"/>
          <ac:graphicFrameMkLst>
            <pc:docMk/>
            <pc:sldMk cId="3961541880" sldId="635"/>
            <ac:graphicFrameMk id="8" creationId="{B66D86E9-DBB4-6B83-8805-CE6F1CDE79C9}"/>
          </ac:graphicFrameMkLst>
        </pc:graphicFrameChg>
      </pc:sldChg>
      <pc:sldChg chg="modSp add mod">
        <pc:chgData name="Loc Huynh" userId="80c0383e323bd6ea" providerId="LiveId" clId="{F4783D39-5FE9-E947-AB27-CE9C579EF2DB}" dt="2023-11-13T02:29:39.621" v="4924" actId="20577"/>
        <pc:sldMkLst>
          <pc:docMk/>
          <pc:sldMk cId="3552721458" sldId="636"/>
        </pc:sldMkLst>
        <pc:spChg chg="mod">
          <ac:chgData name="Loc Huynh" userId="80c0383e323bd6ea" providerId="LiveId" clId="{F4783D39-5FE9-E947-AB27-CE9C579EF2DB}" dt="2023-11-13T02:29:39.621" v="4924" actId="20577"/>
          <ac:spMkLst>
            <pc:docMk/>
            <pc:sldMk cId="3552721458" sldId="636"/>
            <ac:spMk id="3" creationId="{00000000-0000-0000-0000-000000000000}"/>
          </ac:spMkLst>
        </pc:spChg>
      </pc:sldChg>
      <pc:sldMasterChg chg="delSldLayout">
        <pc:chgData name="Loc Huynh" userId="80c0383e323bd6ea" providerId="LiveId" clId="{F4783D39-5FE9-E947-AB27-CE9C579EF2DB}" dt="2023-10-30T02:58:21.355" v="80" actId="2696"/>
        <pc:sldMasterMkLst>
          <pc:docMk/>
          <pc:sldMasterMk cId="3606943067" sldId="2147483660"/>
        </pc:sldMasterMkLst>
        <pc:sldLayoutChg chg="del">
          <pc:chgData name="Loc Huynh" userId="80c0383e323bd6ea" providerId="LiveId" clId="{F4783D39-5FE9-E947-AB27-CE9C579EF2DB}" dt="2023-10-30T02:58:21.355" v="80" actId="2696"/>
          <pc:sldLayoutMkLst>
            <pc:docMk/>
            <pc:sldMasterMk cId="3606943067" sldId="2147483660"/>
            <pc:sldLayoutMk cId="4233859467" sldId="2147483668"/>
          </pc:sldLayoutMkLst>
        </pc:sldLayoutChg>
      </pc:sldMasterChg>
    </pc:docChg>
  </pc:docChgLst>
  <pc:docChgLst>
    <pc:chgData name="Loc Huynh" userId="80c0383e323bd6ea" providerId="LiveId" clId="{45D23C15-8B6E-3442-9B58-7B186F27CDA3}"/>
    <pc:docChg chg="undo redo custSel addSld delSld modSld sldOrd">
      <pc:chgData name="Loc Huynh" userId="80c0383e323bd6ea" providerId="LiveId" clId="{45D23C15-8B6E-3442-9B58-7B186F27CDA3}" dt="2023-09-25T10:02:18.672" v="11661" actId="123"/>
      <pc:docMkLst>
        <pc:docMk/>
      </pc:docMkLst>
      <pc:sldChg chg="modSp add del mod">
        <pc:chgData name="Loc Huynh" userId="80c0383e323bd6ea" providerId="LiveId" clId="{45D23C15-8B6E-3442-9B58-7B186F27CDA3}" dt="2023-09-25T01:56:40.393" v="5120" actId="2696"/>
        <pc:sldMkLst>
          <pc:docMk/>
          <pc:sldMk cId="1841662302" sldId="300"/>
        </pc:sldMkLst>
        <pc:spChg chg="mod">
          <ac:chgData name="Loc Huynh" userId="80c0383e323bd6ea" providerId="LiveId" clId="{45D23C15-8B6E-3442-9B58-7B186F27CDA3}" dt="2023-09-25T01:52:16.006" v="4999" actId="27636"/>
          <ac:spMkLst>
            <pc:docMk/>
            <pc:sldMk cId="1841662302" sldId="300"/>
            <ac:spMk id="2" creationId="{707B5CBE-3939-F54D-A22C-69B71CE11473}"/>
          </ac:spMkLst>
        </pc:spChg>
      </pc:sldChg>
      <pc:sldChg chg="modSp add mod">
        <pc:chgData name="Loc Huynh" userId="80c0383e323bd6ea" providerId="LiveId" clId="{45D23C15-8B6E-3442-9B58-7B186F27CDA3}" dt="2023-09-25T07:40:49.876" v="9856" actId="20577"/>
        <pc:sldMkLst>
          <pc:docMk/>
          <pc:sldMk cId="1614817535" sldId="304"/>
        </pc:sldMkLst>
        <pc:spChg chg="mod">
          <ac:chgData name="Loc Huynh" userId="80c0383e323bd6ea" providerId="LiveId" clId="{45D23C15-8B6E-3442-9B58-7B186F27CDA3}" dt="2023-09-25T07:40:49.876" v="9856" actId="20577"/>
          <ac:spMkLst>
            <pc:docMk/>
            <pc:sldMk cId="1614817535" sldId="304"/>
            <ac:spMk id="3" creationId="{F68C27CE-6A1E-0840-BC2F-D1738F041307}"/>
          </ac:spMkLst>
        </pc:spChg>
      </pc:sldChg>
      <pc:sldChg chg="del">
        <pc:chgData name="Loc Huynh" userId="80c0383e323bd6ea" providerId="LiveId" clId="{45D23C15-8B6E-3442-9B58-7B186F27CDA3}" dt="2023-09-18T00:56:33.420" v="23" actId="2696"/>
        <pc:sldMkLst>
          <pc:docMk/>
          <pc:sldMk cId="2463610150" sldId="304"/>
        </pc:sldMkLst>
      </pc:sldChg>
      <pc:sldChg chg="addSp modSp add del mod">
        <pc:chgData name="Loc Huynh" userId="80c0383e323bd6ea" providerId="LiveId" clId="{45D23C15-8B6E-3442-9B58-7B186F27CDA3}" dt="2023-09-25T09:46:14.354" v="11230" actId="2696"/>
        <pc:sldMkLst>
          <pc:docMk/>
          <pc:sldMk cId="2538837064" sldId="385"/>
        </pc:sldMkLst>
        <pc:spChg chg="mod">
          <ac:chgData name="Loc Huynh" userId="80c0383e323bd6ea" providerId="LiveId" clId="{45D23C15-8B6E-3442-9B58-7B186F27CDA3}" dt="2023-09-25T01:52:17.324" v="5027" actId="27636"/>
          <ac:spMkLst>
            <pc:docMk/>
            <pc:sldMk cId="2538837064" sldId="385"/>
            <ac:spMk id="2" creationId="{B47FBB48-7296-B043-B166-77771F65499C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2538837064" sldId="385"/>
            <ac:spMk id="5" creationId="{811D58DA-2461-92FC-9178-9A4E5B92FEB2}"/>
          </ac:spMkLst>
        </pc:spChg>
      </pc:sldChg>
      <pc:sldChg chg="add del">
        <pc:chgData name="Loc Huynh" userId="80c0383e323bd6ea" providerId="LiveId" clId="{45D23C15-8B6E-3442-9B58-7B186F27CDA3}" dt="2023-09-25T01:57:12.385" v="5150" actId="2696"/>
        <pc:sldMkLst>
          <pc:docMk/>
          <pc:sldMk cId="2590096522" sldId="386"/>
        </pc:sldMkLst>
      </pc:sldChg>
      <pc:sldChg chg="del">
        <pc:chgData name="Loc Huynh" userId="80c0383e323bd6ea" providerId="LiveId" clId="{45D23C15-8B6E-3442-9B58-7B186F27CDA3}" dt="2023-09-18T00:59:18.261" v="77" actId="2696"/>
        <pc:sldMkLst>
          <pc:docMk/>
          <pc:sldMk cId="2103274842" sldId="389"/>
        </pc:sldMkLst>
      </pc:sldChg>
      <pc:sldChg chg="del">
        <pc:chgData name="Loc Huynh" userId="80c0383e323bd6ea" providerId="LiveId" clId="{45D23C15-8B6E-3442-9B58-7B186F27CDA3}" dt="2023-09-18T00:59:18.302" v="88" actId="2696"/>
        <pc:sldMkLst>
          <pc:docMk/>
          <pc:sldMk cId="3109192718" sldId="390"/>
        </pc:sldMkLst>
      </pc:sldChg>
      <pc:sldChg chg="modSp mod">
        <pc:chgData name="Loc Huynh" userId="80c0383e323bd6ea" providerId="LiveId" clId="{45D23C15-8B6E-3442-9B58-7B186F27CDA3}" dt="2023-09-25T01:52:26.258" v="5032" actId="20577"/>
        <pc:sldMkLst>
          <pc:docMk/>
          <pc:sldMk cId="4095758079" sldId="393"/>
        </pc:sldMkLst>
        <pc:spChg chg="mod">
          <ac:chgData name="Loc Huynh" userId="80c0383e323bd6ea" providerId="LiveId" clId="{45D23C15-8B6E-3442-9B58-7B186F27CDA3}" dt="2023-09-25T01:52:26.258" v="5032" actId="20577"/>
          <ac:spMkLst>
            <pc:docMk/>
            <pc:sldMk cId="4095758079" sldId="393"/>
            <ac:spMk id="2" creationId="{00000000-0000-0000-0000-000000000000}"/>
          </ac:spMkLst>
        </pc:spChg>
        <pc:spChg chg="mod">
          <ac:chgData name="Loc Huynh" userId="80c0383e323bd6ea" providerId="LiveId" clId="{45D23C15-8B6E-3442-9B58-7B186F27CDA3}" dt="2023-09-20T02:40:37.290" v="4997" actId="114"/>
          <ac:spMkLst>
            <pc:docMk/>
            <pc:sldMk cId="4095758079" sldId="393"/>
            <ac:spMk id="4" creationId="{FB84735A-F5BB-4C4D-93E0-8DCF8CEA9FB1}"/>
          </ac:spMkLst>
        </pc:spChg>
      </pc:sldChg>
      <pc:sldChg chg="del">
        <pc:chgData name="Loc Huynh" userId="80c0383e323bd6ea" providerId="LiveId" clId="{45D23C15-8B6E-3442-9B58-7B186F27CDA3}" dt="2023-09-18T00:59:18.557" v="133" actId="2696"/>
        <pc:sldMkLst>
          <pc:docMk/>
          <pc:sldMk cId="2252125456" sldId="417"/>
        </pc:sldMkLst>
      </pc:sldChg>
      <pc:sldChg chg="del">
        <pc:chgData name="Loc Huynh" userId="80c0383e323bd6ea" providerId="LiveId" clId="{45D23C15-8B6E-3442-9B58-7B186F27CDA3}" dt="2023-09-18T00:59:18.311" v="91" actId="2696"/>
        <pc:sldMkLst>
          <pc:docMk/>
          <pc:sldMk cId="4156242330" sldId="418"/>
        </pc:sldMkLst>
      </pc:sldChg>
      <pc:sldChg chg="del">
        <pc:chgData name="Loc Huynh" userId="80c0383e323bd6ea" providerId="LiveId" clId="{45D23C15-8B6E-3442-9B58-7B186F27CDA3}" dt="2023-09-18T00:59:18.550" v="130" actId="2696"/>
        <pc:sldMkLst>
          <pc:docMk/>
          <pc:sldMk cId="1060857223" sldId="423"/>
        </pc:sldMkLst>
      </pc:sldChg>
      <pc:sldChg chg="del">
        <pc:chgData name="Loc Huynh" userId="80c0383e323bd6ea" providerId="LiveId" clId="{45D23C15-8B6E-3442-9B58-7B186F27CDA3}" dt="2023-09-18T00:59:18.393" v="108" actId="2696"/>
        <pc:sldMkLst>
          <pc:docMk/>
          <pc:sldMk cId="1639710476" sldId="424"/>
        </pc:sldMkLst>
      </pc:sldChg>
      <pc:sldChg chg="del">
        <pc:chgData name="Loc Huynh" userId="80c0383e323bd6ea" providerId="LiveId" clId="{45D23C15-8B6E-3442-9B58-7B186F27CDA3}" dt="2023-09-18T00:59:18.415" v="115" actId="2696"/>
        <pc:sldMkLst>
          <pc:docMk/>
          <pc:sldMk cId="3333566873" sldId="425"/>
        </pc:sldMkLst>
      </pc:sldChg>
      <pc:sldChg chg="del">
        <pc:chgData name="Loc Huynh" userId="80c0383e323bd6ea" providerId="LiveId" clId="{45D23C15-8B6E-3442-9B58-7B186F27CDA3}" dt="2023-09-18T00:59:18.564" v="136" actId="2696"/>
        <pc:sldMkLst>
          <pc:docMk/>
          <pc:sldMk cId="42986778" sldId="426"/>
        </pc:sldMkLst>
      </pc:sldChg>
      <pc:sldChg chg="del">
        <pc:chgData name="Loc Huynh" userId="80c0383e323bd6ea" providerId="LiveId" clId="{45D23C15-8B6E-3442-9B58-7B186F27CDA3}" dt="2023-09-18T00:59:18.477" v="125" actId="2696"/>
        <pc:sldMkLst>
          <pc:docMk/>
          <pc:sldMk cId="3400533864" sldId="427"/>
        </pc:sldMkLst>
      </pc:sldChg>
      <pc:sldChg chg="del">
        <pc:chgData name="Loc Huynh" userId="80c0383e323bd6ea" providerId="LiveId" clId="{45D23C15-8B6E-3442-9B58-7B186F27CDA3}" dt="2023-09-18T00:59:18.434" v="121" actId="2696"/>
        <pc:sldMkLst>
          <pc:docMk/>
          <pc:sldMk cId="1376264870" sldId="428"/>
        </pc:sldMkLst>
      </pc:sldChg>
      <pc:sldChg chg="del">
        <pc:chgData name="Loc Huynh" userId="80c0383e323bd6ea" providerId="LiveId" clId="{45D23C15-8B6E-3442-9B58-7B186F27CDA3}" dt="2023-09-18T00:59:18.480" v="126" actId="2696"/>
        <pc:sldMkLst>
          <pc:docMk/>
          <pc:sldMk cId="2750843972" sldId="429"/>
        </pc:sldMkLst>
      </pc:sldChg>
      <pc:sldChg chg="del">
        <pc:chgData name="Loc Huynh" userId="80c0383e323bd6ea" providerId="LiveId" clId="{45D23C15-8B6E-3442-9B58-7B186F27CDA3}" dt="2023-09-18T00:59:18.342" v="101" actId="2696"/>
        <pc:sldMkLst>
          <pc:docMk/>
          <pc:sldMk cId="892916379" sldId="430"/>
        </pc:sldMkLst>
      </pc:sldChg>
      <pc:sldChg chg="del">
        <pc:chgData name="Loc Huynh" userId="80c0383e323bd6ea" providerId="LiveId" clId="{45D23C15-8B6E-3442-9B58-7B186F27CDA3}" dt="2023-09-18T00:59:18.574" v="140" actId="2696"/>
        <pc:sldMkLst>
          <pc:docMk/>
          <pc:sldMk cId="1943365552" sldId="433"/>
        </pc:sldMkLst>
      </pc:sldChg>
      <pc:sldChg chg="del">
        <pc:chgData name="Loc Huynh" userId="80c0383e323bd6ea" providerId="LiveId" clId="{45D23C15-8B6E-3442-9B58-7B186F27CDA3}" dt="2023-09-18T00:59:18.304" v="89" actId="2696"/>
        <pc:sldMkLst>
          <pc:docMk/>
          <pc:sldMk cId="1953601379" sldId="434"/>
        </pc:sldMkLst>
      </pc:sldChg>
      <pc:sldChg chg="del">
        <pc:chgData name="Loc Huynh" userId="80c0383e323bd6ea" providerId="LiveId" clId="{45D23C15-8B6E-3442-9B58-7B186F27CDA3}" dt="2023-09-18T00:59:18.314" v="92" actId="2696"/>
        <pc:sldMkLst>
          <pc:docMk/>
          <pc:sldMk cId="41131106" sldId="436"/>
        </pc:sldMkLst>
      </pc:sldChg>
      <pc:sldChg chg="del">
        <pc:chgData name="Loc Huynh" userId="80c0383e323bd6ea" providerId="LiveId" clId="{45D23C15-8B6E-3442-9B58-7B186F27CDA3}" dt="2023-09-18T00:59:18.420" v="117" actId="2696"/>
        <pc:sldMkLst>
          <pc:docMk/>
          <pc:sldMk cId="3186563993" sldId="439"/>
        </pc:sldMkLst>
      </pc:sldChg>
      <pc:sldChg chg="del">
        <pc:chgData name="Loc Huynh" userId="80c0383e323bd6ea" providerId="LiveId" clId="{45D23C15-8B6E-3442-9B58-7B186F27CDA3}" dt="2023-09-18T00:59:18.375" v="102" actId="2696"/>
        <pc:sldMkLst>
          <pc:docMk/>
          <pc:sldMk cId="4080267677" sldId="440"/>
        </pc:sldMkLst>
      </pc:sldChg>
      <pc:sldChg chg="del">
        <pc:chgData name="Loc Huynh" userId="80c0383e323bd6ea" providerId="LiveId" clId="{45D23C15-8B6E-3442-9B58-7B186F27CDA3}" dt="2023-09-18T00:59:18.413" v="114" actId="2696"/>
        <pc:sldMkLst>
          <pc:docMk/>
          <pc:sldMk cId="2359405987" sldId="442"/>
        </pc:sldMkLst>
      </pc:sldChg>
      <pc:sldChg chg="del">
        <pc:chgData name="Loc Huynh" userId="80c0383e323bd6ea" providerId="LiveId" clId="{45D23C15-8B6E-3442-9B58-7B186F27CDA3}" dt="2023-09-18T00:59:18.474" v="124" actId="2696"/>
        <pc:sldMkLst>
          <pc:docMk/>
          <pc:sldMk cId="2035529738" sldId="443"/>
        </pc:sldMkLst>
      </pc:sldChg>
      <pc:sldChg chg="del">
        <pc:chgData name="Loc Huynh" userId="80c0383e323bd6ea" providerId="LiveId" clId="{45D23C15-8B6E-3442-9B58-7B186F27CDA3}" dt="2023-09-18T00:59:18.471" v="123" actId="2696"/>
        <pc:sldMkLst>
          <pc:docMk/>
          <pc:sldMk cId="4105547035" sldId="448"/>
        </pc:sldMkLst>
      </pc:sldChg>
      <pc:sldChg chg="del">
        <pc:chgData name="Loc Huynh" userId="80c0383e323bd6ea" providerId="LiveId" clId="{45D23C15-8B6E-3442-9B58-7B186F27CDA3}" dt="2023-09-18T00:59:18.277" v="81" actId="2696"/>
        <pc:sldMkLst>
          <pc:docMk/>
          <pc:sldMk cId="3450026280" sldId="450"/>
        </pc:sldMkLst>
      </pc:sldChg>
      <pc:sldChg chg="addSp delSp modSp add mod chgLayout">
        <pc:chgData name="Loc Huynh" userId="80c0383e323bd6ea" providerId="LiveId" clId="{45D23C15-8B6E-3442-9B58-7B186F27CDA3}" dt="2023-09-25T08:32:11.625" v="10262" actId="1076"/>
        <pc:sldMkLst>
          <pc:docMk/>
          <pc:sldMk cId="3684564904" sldId="450"/>
        </pc:sldMkLst>
        <pc:spChg chg="mod ord">
          <ac:chgData name="Loc Huynh" userId="80c0383e323bd6ea" providerId="LiveId" clId="{45D23C15-8B6E-3442-9B58-7B186F27CDA3}" dt="2023-09-25T06:38:15.040" v="8522" actId="700"/>
          <ac:spMkLst>
            <pc:docMk/>
            <pc:sldMk cId="3684564904" sldId="450"/>
            <ac:spMk id="2" creationId="{67D965CF-1D55-5443-919B-AC77503498CA}"/>
          </ac:spMkLst>
        </pc:spChg>
        <pc:spChg chg="add mod ord">
          <ac:chgData name="Loc Huynh" userId="80c0383e323bd6ea" providerId="LiveId" clId="{45D23C15-8B6E-3442-9B58-7B186F27CDA3}" dt="2023-09-25T06:38:15.040" v="8522" actId="700"/>
          <ac:spMkLst>
            <pc:docMk/>
            <pc:sldMk cId="3684564904" sldId="450"/>
            <ac:spMk id="3" creationId="{EFB7109C-EBC6-2533-0138-FA394843C750}"/>
          </ac:spMkLst>
        </pc:spChg>
        <pc:spChg chg="mod ord">
          <ac:chgData name="Loc Huynh" userId="80c0383e323bd6ea" providerId="LiveId" clId="{45D23C15-8B6E-3442-9B58-7B186F27CDA3}" dt="2023-09-25T06:38:15.040" v="8522" actId="700"/>
          <ac:spMkLst>
            <pc:docMk/>
            <pc:sldMk cId="3684564904" sldId="450"/>
            <ac:spMk id="4" creationId="{D0B4835D-B712-474E-B6B8-6C1BBDD99FFD}"/>
          </ac:spMkLst>
        </pc:spChg>
        <pc:spChg chg="mod">
          <ac:chgData name="Loc Huynh" userId="80c0383e323bd6ea" providerId="LiveId" clId="{45D23C15-8B6E-3442-9B58-7B186F27CDA3}" dt="2023-09-25T06:40:35.435" v="8554" actId="1038"/>
          <ac:spMkLst>
            <pc:docMk/>
            <pc:sldMk cId="3684564904" sldId="450"/>
            <ac:spMk id="7" creationId="{9CF46A69-C370-BC4E-A1B6-0D08CD7E7D51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17" creationId="{1D49ED6A-D2BF-904D-89D1-4D1A424F1D64}"/>
          </ac:spMkLst>
        </pc:spChg>
        <pc:spChg chg="mod topLvl modVis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40" creationId="{4AD91694-FAB9-C045-8217-041E03E5601A}"/>
          </ac:spMkLst>
        </pc:spChg>
        <pc:spChg chg="add mod ord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49" creationId="{2D19ED63-03B6-0322-1F2C-EDF2A33ABFD0}"/>
          </ac:spMkLst>
        </pc:spChg>
        <pc:spChg chg="add mod ord">
          <ac:chgData name="Loc Huynh" userId="80c0383e323bd6ea" providerId="LiveId" clId="{45D23C15-8B6E-3442-9B58-7B186F27CDA3}" dt="2023-09-25T06:40:05.288" v="8545" actId="20577"/>
          <ac:spMkLst>
            <pc:docMk/>
            <pc:sldMk cId="3684564904" sldId="450"/>
            <ac:spMk id="51" creationId="{D6CD0E19-517E-9FDB-C417-EAC226090B61}"/>
          </ac:spMkLst>
        </pc:spChg>
        <pc:spChg chg="mod topLvl modVis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80" creationId="{84E1CBDB-0824-DE4A-B773-540E7DC41511}"/>
          </ac:spMkLst>
        </pc:spChg>
        <pc:spChg chg="mod topLvl modVis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81" creationId="{B67B6D66-67A8-B346-93BE-46B7B6D04AB1}"/>
          </ac:spMkLst>
        </pc:spChg>
        <pc:spChg chg="mod topLvl modVis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82" creationId="{FC606DEC-57F9-114F-BD6A-038454852C54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84" creationId="{84F261A9-A37A-6B46-9F7C-184101463149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87" creationId="{2C98DD2C-AE4F-194E-B071-DF7E69B106DA}"/>
          </ac:spMkLst>
        </pc:spChg>
        <pc:spChg chg="mod topLvl">
          <ac:chgData name="Loc Huynh" userId="80c0383e323bd6ea" providerId="LiveId" clId="{45D23C15-8B6E-3442-9B58-7B186F27CDA3}" dt="2023-09-25T08:32:11.625" v="10262" actId="1076"/>
          <ac:spMkLst>
            <pc:docMk/>
            <pc:sldMk cId="3684564904" sldId="450"/>
            <ac:spMk id="89" creationId="{0A2DDFBA-DB62-4A4A-8779-771F5B028FB1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92" creationId="{DBCF9BF7-2520-C843-AC62-0FD754524924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93" creationId="{D0AA4E62-97C1-F449-9653-4CC70B88416F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94" creationId="{D6945DF8-6988-F848-98D2-04ECB4CE1416}"/>
          </ac:spMkLst>
        </pc:spChg>
        <pc:spChg chg="mod topLvl">
          <ac:chgData name="Loc Huynh" userId="80c0383e323bd6ea" providerId="LiveId" clId="{45D23C15-8B6E-3442-9B58-7B186F27CDA3}" dt="2023-09-25T06:40:31.049" v="8552" actId="1037"/>
          <ac:spMkLst>
            <pc:docMk/>
            <pc:sldMk cId="3684564904" sldId="450"/>
            <ac:spMk id="98" creationId="{B187D824-02DC-F64F-B8F6-D271566A4A00}"/>
          </ac:spMkLst>
        </pc:spChg>
        <pc:spChg chg="del mod">
          <ac:chgData name="Loc Huynh" userId="80c0383e323bd6ea" providerId="LiveId" clId="{45D23C15-8B6E-3442-9B58-7B186F27CDA3}" dt="2023-09-25T06:40:00.739" v="8542" actId="478"/>
          <ac:spMkLst>
            <pc:docMk/>
            <pc:sldMk cId="3684564904" sldId="450"/>
            <ac:spMk id="121" creationId="{B36BC8C5-A614-5D4B-A6AE-BAEE199BD9A3}"/>
          </ac:spMkLst>
        </pc:spChg>
        <pc:spChg chg="mod">
          <ac:chgData name="Loc Huynh" userId="80c0383e323bd6ea" providerId="LiveId" clId="{45D23C15-8B6E-3442-9B58-7B186F27CDA3}" dt="2023-09-25T06:39:49.788" v="8541" actId="13822"/>
          <ac:spMkLst>
            <pc:docMk/>
            <pc:sldMk cId="3684564904" sldId="450"/>
            <ac:spMk id="123" creationId="{78A7A473-FB99-6E46-BF38-131319B1554D}"/>
          </ac:spMkLst>
        </pc:spChg>
        <pc:grpChg chg="add del mod">
          <ac:chgData name="Loc Huynh" userId="80c0383e323bd6ea" providerId="LiveId" clId="{45D23C15-8B6E-3442-9B58-7B186F27CDA3}" dt="2023-09-25T06:27:23.297" v="8357" actId="165"/>
          <ac:grpSpMkLst>
            <pc:docMk/>
            <pc:sldMk cId="3684564904" sldId="450"/>
            <ac:grpSpMk id="38" creationId="{4E2C50E8-17A1-3844-9D79-1BCEEE250619}"/>
          </ac:grpSpMkLst>
        </pc:grpChg>
        <pc:grpChg chg="add del mod">
          <ac:chgData name="Loc Huynh" userId="80c0383e323bd6ea" providerId="LiveId" clId="{45D23C15-8B6E-3442-9B58-7B186F27CDA3}" dt="2023-09-25T06:27:36.150" v="8361" actId="164"/>
          <ac:grpSpMkLst>
            <pc:docMk/>
            <pc:sldMk cId="3684564904" sldId="450"/>
            <ac:grpSpMk id="46" creationId="{D721280D-6D3A-B7C0-7240-DCF571AD3379}"/>
          </ac:grpSpMkLst>
        </pc:grpChg>
        <pc:grpChg chg="add del mod">
          <ac:chgData name="Loc Huynh" userId="80c0383e323bd6ea" providerId="LiveId" clId="{45D23C15-8B6E-3442-9B58-7B186F27CDA3}" dt="2023-09-25T06:27:44.846" v="8365" actId="164"/>
          <ac:grpSpMkLst>
            <pc:docMk/>
            <pc:sldMk cId="3684564904" sldId="450"/>
            <ac:grpSpMk id="47" creationId="{01934FCD-7C3E-B5F0-6227-81A0A35A8F83}"/>
          </ac:grpSpMkLst>
        </pc:grpChg>
        <pc:grpChg chg="add del mod">
          <ac:chgData name="Loc Huynh" userId="80c0383e323bd6ea" providerId="LiveId" clId="{45D23C15-8B6E-3442-9B58-7B186F27CDA3}" dt="2023-09-25T06:34:38.790" v="8487" actId="165"/>
          <ac:grpSpMkLst>
            <pc:docMk/>
            <pc:sldMk cId="3684564904" sldId="450"/>
            <ac:grpSpMk id="48" creationId="{5D050586-A01D-7C4C-3DE1-DBA1D8EFD56E}"/>
          </ac:grpSpMkLst>
        </pc:grpChg>
        <pc:grpChg chg="add mod">
          <ac:chgData name="Loc Huynh" userId="80c0383e323bd6ea" providerId="LiveId" clId="{45D23C15-8B6E-3442-9B58-7B186F27CDA3}" dt="2023-09-25T06:40:31.049" v="8552" actId="1037"/>
          <ac:grpSpMkLst>
            <pc:docMk/>
            <pc:sldMk cId="3684564904" sldId="450"/>
            <ac:grpSpMk id="50" creationId="{0E6BA808-DA03-5513-FA80-71E393B22819}"/>
          </ac:grpSpMkLst>
        </pc:grpChg>
        <pc:picChg chg="del mod topLvl">
          <ac:chgData name="Loc Huynh" userId="80c0383e323bd6ea" providerId="LiveId" clId="{45D23C15-8B6E-3442-9B58-7B186F27CDA3}" dt="2023-09-25T06:33:51.576" v="8479" actId="478"/>
          <ac:picMkLst>
            <pc:docMk/>
            <pc:sldMk cId="3684564904" sldId="450"/>
            <ac:picMk id="74" creationId="{7A857FE1-E5E1-DE41-8D67-A7B83E15C810}"/>
          </ac:picMkLst>
        </pc:picChg>
        <pc:picChg chg="mod topLvl">
          <ac:chgData name="Loc Huynh" userId="80c0383e323bd6ea" providerId="LiveId" clId="{45D23C15-8B6E-3442-9B58-7B186F27CDA3}" dt="2023-09-25T06:40:31.049" v="8552" actId="1037"/>
          <ac:picMkLst>
            <pc:docMk/>
            <pc:sldMk cId="3684564904" sldId="450"/>
            <ac:picMk id="83" creationId="{717FAC44-AB35-8D4B-BA81-0342A7622107}"/>
          </ac:picMkLst>
        </pc:picChg>
        <pc:picChg chg="mod topLvl">
          <ac:chgData name="Loc Huynh" userId="80c0383e323bd6ea" providerId="LiveId" clId="{45D23C15-8B6E-3442-9B58-7B186F27CDA3}" dt="2023-09-25T06:40:31.049" v="8552" actId="1037"/>
          <ac:picMkLst>
            <pc:docMk/>
            <pc:sldMk cId="3684564904" sldId="450"/>
            <ac:picMk id="86" creationId="{31AB76A4-19C9-7744-98F4-93A2D3DB732F}"/>
          </ac:picMkLst>
        </pc:picChg>
        <pc:picChg chg="mod topLvl">
          <ac:chgData name="Loc Huynh" userId="80c0383e323bd6ea" providerId="LiveId" clId="{45D23C15-8B6E-3442-9B58-7B186F27CDA3}" dt="2023-09-25T06:40:31.049" v="8552" actId="1037"/>
          <ac:picMkLst>
            <pc:docMk/>
            <pc:sldMk cId="3684564904" sldId="450"/>
            <ac:picMk id="91" creationId="{DB3D45F2-48DA-3847-ACC0-88CCFFCCEE12}"/>
          </ac:picMkLst>
        </pc:picChg>
        <pc:picChg chg="mod topLvl">
          <ac:chgData name="Loc Huynh" userId="80c0383e323bd6ea" providerId="LiveId" clId="{45D23C15-8B6E-3442-9B58-7B186F27CDA3}" dt="2023-09-25T06:40:31.049" v="8552" actId="1037"/>
          <ac:picMkLst>
            <pc:docMk/>
            <pc:sldMk cId="3684564904" sldId="450"/>
            <ac:picMk id="97" creationId="{2E72505F-B940-A24F-8F92-5E19B0779AB3}"/>
          </ac:picMkLst>
        </pc:picChg>
        <pc:picChg chg="mod">
          <ac:chgData name="Loc Huynh" userId="80c0383e323bd6ea" providerId="LiveId" clId="{45D23C15-8B6E-3442-9B58-7B186F27CDA3}" dt="2023-09-25T06:30:40.898" v="8413" actId="1076"/>
          <ac:picMkLst>
            <pc:docMk/>
            <pc:sldMk cId="3684564904" sldId="450"/>
            <ac:picMk id="124" creationId="{2312048A-7D9D-E64D-B966-729B8FAC6CC5}"/>
          </ac:picMkLst>
        </pc:picChg>
        <pc:cxnChg chg="add mod topLvl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21" creationId="{718837BC-81F8-7FA4-A39A-C68EF7C2A0EE}"/>
          </ac:cxnSpMkLst>
        </pc:cxnChg>
        <pc:cxnChg chg="add mod topLvl modVis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32" creationId="{57C29BCB-13D2-FA2C-01C0-AC35ECF77386}"/>
          </ac:cxnSpMkLst>
        </pc:cxnChg>
        <pc:cxnChg chg="add mod topLvl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37" creationId="{4AD55D6F-05B2-7378-B258-A2F66E4736B8}"/>
          </ac:cxnSpMkLst>
        </pc:cxnChg>
        <pc:cxnChg chg="del mod">
          <ac:chgData name="Loc Huynh" userId="80c0383e323bd6ea" providerId="LiveId" clId="{45D23C15-8B6E-3442-9B58-7B186F27CDA3}" dt="2023-09-25T06:21:55.022" v="8266" actId="478"/>
          <ac:cxnSpMkLst>
            <pc:docMk/>
            <pc:sldMk cId="3684564904" sldId="450"/>
            <ac:cxnSpMk id="41" creationId="{F3A05E0F-2B05-EF4E-B075-9CEF84799601}"/>
          </ac:cxnSpMkLst>
        </pc:cxnChg>
        <pc:cxnChg chg="del mod">
          <ac:chgData name="Loc Huynh" userId="80c0383e323bd6ea" providerId="LiveId" clId="{45D23C15-8B6E-3442-9B58-7B186F27CDA3}" dt="2023-09-25T06:25:37.292" v="8328" actId="478"/>
          <ac:cxnSpMkLst>
            <pc:docMk/>
            <pc:sldMk cId="3684564904" sldId="450"/>
            <ac:cxnSpMk id="42" creationId="{943CCA68-B923-4043-AF31-16C1C1AB5337}"/>
          </ac:cxnSpMkLst>
        </pc:cxnChg>
        <pc:cxnChg chg="mod topLvl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76" creationId="{A1B789AE-D351-974F-A473-45348535C3D4}"/>
          </ac:cxnSpMkLst>
        </pc:cxnChg>
        <pc:cxnChg chg="mod topLvl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85" creationId="{D2342530-755D-2640-8C9A-6782474FD317}"/>
          </ac:cxnSpMkLst>
        </pc:cxnChg>
        <pc:cxnChg chg="mod topLvl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90" creationId="{4D1B8326-B687-8343-B61A-3A38218C805F}"/>
          </ac:cxnSpMkLst>
        </pc:cxnChg>
        <pc:cxnChg chg="mod topLvl">
          <ac:chgData name="Loc Huynh" userId="80c0383e323bd6ea" providerId="LiveId" clId="{45D23C15-8B6E-3442-9B58-7B186F27CDA3}" dt="2023-09-25T06:40:31.049" v="8552" actId="1037"/>
          <ac:cxnSpMkLst>
            <pc:docMk/>
            <pc:sldMk cId="3684564904" sldId="450"/>
            <ac:cxnSpMk id="95" creationId="{8443B2B4-0083-B04B-9755-471813F813F1}"/>
          </ac:cxnSpMkLst>
        </pc:cxnChg>
        <pc:cxnChg chg="del mod">
          <ac:chgData name="Loc Huynh" userId="80c0383e323bd6ea" providerId="LiveId" clId="{45D23C15-8B6E-3442-9B58-7B186F27CDA3}" dt="2023-09-25T06:25:41.149" v="8331" actId="478"/>
          <ac:cxnSpMkLst>
            <pc:docMk/>
            <pc:sldMk cId="3684564904" sldId="450"/>
            <ac:cxnSpMk id="96" creationId="{D56FEA62-87EB-5F49-9338-586D763D2DAC}"/>
          </ac:cxnSpMkLst>
        </pc:cxnChg>
      </pc:sldChg>
      <pc:sldChg chg="del">
        <pc:chgData name="Loc Huynh" userId="80c0383e323bd6ea" providerId="LiveId" clId="{45D23C15-8B6E-3442-9B58-7B186F27CDA3}" dt="2023-09-18T00:59:18.426" v="119" actId="2696"/>
        <pc:sldMkLst>
          <pc:docMk/>
          <pc:sldMk cId="2343509165" sldId="451"/>
        </pc:sldMkLst>
      </pc:sldChg>
      <pc:sldChg chg="del">
        <pc:chgData name="Loc Huynh" userId="80c0383e323bd6ea" providerId="LiveId" clId="{45D23C15-8B6E-3442-9B58-7B186F27CDA3}" dt="2023-09-18T00:59:18.430" v="120" actId="2696"/>
        <pc:sldMkLst>
          <pc:docMk/>
          <pc:sldMk cId="547251480" sldId="452"/>
        </pc:sldMkLst>
      </pc:sldChg>
      <pc:sldChg chg="del">
        <pc:chgData name="Loc Huynh" userId="80c0383e323bd6ea" providerId="LiveId" clId="{45D23C15-8B6E-3442-9B58-7B186F27CDA3}" dt="2023-09-18T00:59:18.272" v="80" actId="2696"/>
        <pc:sldMkLst>
          <pc:docMk/>
          <pc:sldMk cId="2538116365" sldId="455"/>
        </pc:sldMkLst>
      </pc:sldChg>
      <pc:sldChg chg="del">
        <pc:chgData name="Loc Huynh" userId="80c0383e323bd6ea" providerId="LiveId" clId="{45D23C15-8B6E-3442-9B58-7B186F27CDA3}" dt="2023-09-18T00:59:18.524" v="127" actId="2696"/>
        <pc:sldMkLst>
          <pc:docMk/>
          <pc:sldMk cId="336719145" sldId="456"/>
        </pc:sldMkLst>
      </pc:sldChg>
      <pc:sldChg chg="del">
        <pc:chgData name="Loc Huynh" userId="80c0383e323bd6ea" providerId="LiveId" clId="{45D23C15-8B6E-3442-9B58-7B186F27CDA3}" dt="2023-09-18T00:59:18.327" v="96" actId="2696"/>
        <pc:sldMkLst>
          <pc:docMk/>
          <pc:sldMk cId="844610759" sldId="457"/>
        </pc:sldMkLst>
      </pc:sldChg>
      <pc:sldChg chg="del">
        <pc:chgData name="Loc Huynh" userId="80c0383e323bd6ea" providerId="LiveId" clId="{45D23C15-8B6E-3442-9B58-7B186F27CDA3}" dt="2023-09-18T00:59:18.380" v="104" actId="2696"/>
        <pc:sldMkLst>
          <pc:docMk/>
          <pc:sldMk cId="1501404333" sldId="458"/>
        </pc:sldMkLst>
      </pc:sldChg>
      <pc:sldChg chg="del">
        <pc:chgData name="Loc Huynh" userId="80c0383e323bd6ea" providerId="LiveId" clId="{45D23C15-8B6E-3442-9B58-7B186F27CDA3}" dt="2023-09-18T00:59:18.330" v="97" actId="2696"/>
        <pc:sldMkLst>
          <pc:docMk/>
          <pc:sldMk cId="760621709" sldId="459"/>
        </pc:sldMkLst>
      </pc:sldChg>
      <pc:sldChg chg="del">
        <pc:chgData name="Loc Huynh" userId="80c0383e323bd6ea" providerId="LiveId" clId="{45D23C15-8B6E-3442-9B58-7B186F27CDA3}" dt="2023-09-18T00:59:18.265" v="78" actId="2696"/>
        <pc:sldMkLst>
          <pc:docMk/>
          <pc:sldMk cId="547033570" sldId="460"/>
        </pc:sldMkLst>
      </pc:sldChg>
      <pc:sldChg chg="del">
        <pc:chgData name="Loc Huynh" userId="80c0383e323bd6ea" providerId="LiveId" clId="{45D23C15-8B6E-3442-9B58-7B186F27CDA3}" dt="2023-09-18T00:59:18.545" v="128" actId="2696"/>
        <pc:sldMkLst>
          <pc:docMk/>
          <pc:sldMk cId="2304379650" sldId="461"/>
        </pc:sldMkLst>
      </pc:sldChg>
      <pc:sldChg chg="del">
        <pc:chgData name="Loc Huynh" userId="80c0383e323bd6ea" providerId="LiveId" clId="{45D23C15-8B6E-3442-9B58-7B186F27CDA3}" dt="2023-09-18T00:59:18.615" v="141" actId="2696"/>
        <pc:sldMkLst>
          <pc:docMk/>
          <pc:sldMk cId="1909827065" sldId="462"/>
        </pc:sldMkLst>
      </pc:sldChg>
      <pc:sldChg chg="del">
        <pc:chgData name="Loc Huynh" userId="80c0383e323bd6ea" providerId="LiveId" clId="{45D23C15-8B6E-3442-9B58-7B186F27CDA3}" dt="2023-09-18T00:59:18.555" v="132" actId="2696"/>
        <pc:sldMkLst>
          <pc:docMk/>
          <pc:sldMk cId="1184405224" sldId="463"/>
        </pc:sldMkLst>
      </pc:sldChg>
      <pc:sldChg chg="del">
        <pc:chgData name="Loc Huynh" userId="80c0383e323bd6ea" providerId="LiveId" clId="{45D23C15-8B6E-3442-9B58-7B186F27CDA3}" dt="2023-09-18T00:59:18.318" v="93" actId="2696"/>
        <pc:sldMkLst>
          <pc:docMk/>
          <pc:sldMk cId="3184868754" sldId="464"/>
        </pc:sldMkLst>
      </pc:sldChg>
      <pc:sldChg chg="del">
        <pc:chgData name="Loc Huynh" userId="80c0383e323bd6ea" providerId="LiveId" clId="{45D23C15-8B6E-3442-9B58-7B186F27CDA3}" dt="2023-09-18T00:59:18.339" v="100" actId="2696"/>
        <pc:sldMkLst>
          <pc:docMk/>
          <pc:sldMk cId="1313697068" sldId="465"/>
        </pc:sldMkLst>
      </pc:sldChg>
      <pc:sldChg chg="del">
        <pc:chgData name="Loc Huynh" userId="80c0383e323bd6ea" providerId="LiveId" clId="{45D23C15-8B6E-3442-9B58-7B186F27CDA3}" dt="2023-09-18T00:59:18.282" v="82" actId="2696"/>
        <pc:sldMkLst>
          <pc:docMk/>
          <pc:sldMk cId="1200658594" sldId="466"/>
        </pc:sldMkLst>
      </pc:sldChg>
      <pc:sldChg chg="del">
        <pc:chgData name="Loc Huynh" userId="80c0383e323bd6ea" providerId="LiveId" clId="{45D23C15-8B6E-3442-9B58-7B186F27CDA3}" dt="2023-09-18T00:59:18.570" v="138" actId="2696"/>
        <pc:sldMkLst>
          <pc:docMk/>
          <pc:sldMk cId="344793592" sldId="467"/>
        </pc:sldMkLst>
      </pc:sldChg>
      <pc:sldChg chg="del">
        <pc:chgData name="Loc Huynh" userId="80c0383e323bd6ea" providerId="LiveId" clId="{45D23C15-8B6E-3442-9B58-7B186F27CDA3}" dt="2023-09-18T00:59:18.308" v="90" actId="2696"/>
        <pc:sldMkLst>
          <pc:docMk/>
          <pc:sldMk cId="3122522420" sldId="468"/>
        </pc:sldMkLst>
      </pc:sldChg>
      <pc:sldChg chg="del">
        <pc:chgData name="Loc Huynh" userId="80c0383e323bd6ea" providerId="LiveId" clId="{45D23C15-8B6E-3442-9B58-7B186F27CDA3}" dt="2023-09-18T00:59:18.389" v="107" actId="2696"/>
        <pc:sldMkLst>
          <pc:docMk/>
          <pc:sldMk cId="1770153382" sldId="469"/>
        </pc:sldMkLst>
      </pc:sldChg>
      <pc:sldChg chg="del">
        <pc:chgData name="Loc Huynh" userId="80c0383e323bd6ea" providerId="LiveId" clId="{45D23C15-8B6E-3442-9B58-7B186F27CDA3}" dt="2023-09-18T00:59:18.297" v="87" actId="2696"/>
        <pc:sldMkLst>
          <pc:docMk/>
          <pc:sldMk cId="3684564904" sldId="470"/>
        </pc:sldMkLst>
      </pc:sldChg>
      <pc:sldChg chg="add del">
        <pc:chgData name="Loc Huynh" userId="80c0383e323bd6ea" providerId="LiveId" clId="{45D23C15-8B6E-3442-9B58-7B186F27CDA3}" dt="2023-09-25T01:52:31.796" v="5033" actId="2696"/>
        <pc:sldMkLst>
          <pc:docMk/>
          <pc:sldMk cId="0" sldId="471"/>
        </pc:sldMkLst>
      </pc:sldChg>
      <pc:sldChg chg="del">
        <pc:chgData name="Loc Huynh" userId="80c0383e323bd6ea" providerId="LiveId" clId="{45D23C15-8B6E-3442-9B58-7B186F27CDA3}" dt="2023-09-18T00:59:18.396" v="109" actId="2696"/>
        <pc:sldMkLst>
          <pc:docMk/>
          <pc:sldMk cId="1997632837" sldId="471"/>
        </pc:sldMkLst>
      </pc:sldChg>
      <pc:sldChg chg="addSp modSp add mod chgLayout">
        <pc:chgData name="Loc Huynh" userId="80c0383e323bd6ea" providerId="LiveId" clId="{45D23C15-8B6E-3442-9B58-7B186F27CDA3}" dt="2023-09-25T01:59:04.371" v="5172" actId="700"/>
        <pc:sldMkLst>
          <pc:docMk/>
          <pc:sldMk cId="2897397870" sldId="472"/>
        </pc:sldMkLst>
        <pc:spChg chg="mod ord">
          <ac:chgData name="Loc Huynh" userId="80c0383e323bd6ea" providerId="LiveId" clId="{45D23C15-8B6E-3442-9B58-7B186F27CDA3}" dt="2023-09-25T01:59:04.371" v="5172" actId="700"/>
          <ac:spMkLst>
            <pc:docMk/>
            <pc:sldMk cId="2897397870" sldId="472"/>
            <ac:spMk id="2" creationId="{1C111DD4-D6F5-0741-8C18-D64693B57757}"/>
          </ac:spMkLst>
        </pc:spChg>
        <pc:spChg chg="mod ord">
          <ac:chgData name="Loc Huynh" userId="80c0383e323bd6ea" providerId="LiveId" clId="{45D23C15-8B6E-3442-9B58-7B186F27CDA3}" dt="2023-09-25T01:59:04.371" v="5172" actId="700"/>
          <ac:spMkLst>
            <pc:docMk/>
            <pc:sldMk cId="2897397870" sldId="472"/>
            <ac:spMk id="3" creationId="{7F7DFE1E-8A2D-6145-BBE1-74889E55A8BD}"/>
          </ac:spMkLst>
        </pc:spChg>
        <pc:spChg chg="mod ord">
          <ac:chgData name="Loc Huynh" userId="80c0383e323bd6ea" providerId="LiveId" clId="{45D23C15-8B6E-3442-9B58-7B186F27CDA3}" dt="2023-09-25T01:59:04.371" v="5172" actId="700"/>
          <ac:spMkLst>
            <pc:docMk/>
            <pc:sldMk cId="2897397870" sldId="472"/>
            <ac:spMk id="4" creationId="{3DF2F3A0-B11D-C945-844B-13BB2613F0DD}"/>
          </ac:spMkLst>
        </pc:spChg>
        <pc:spChg chg="add mod ord">
          <ac:chgData name="Loc Huynh" userId="80c0383e323bd6ea" providerId="LiveId" clId="{45D23C15-8B6E-3442-9B58-7B186F27CDA3}" dt="2023-09-25T01:59:04.371" v="5172" actId="700"/>
          <ac:spMkLst>
            <pc:docMk/>
            <pc:sldMk cId="2897397870" sldId="472"/>
            <ac:spMk id="5" creationId="{AE9B00DB-2BC2-A0AC-90A9-F5195D96D6EB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22" creationId="{852BC080-A509-8A4B-BAED-F357439042BD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28" creationId="{F97F9C5A-2673-E141-A71B-DF826A4519F9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37" creationId="{66D365A8-B33D-AC49-8495-1D0B4ADAE989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44" creationId="{420A901D-7DF3-E245-89BF-F829927E709F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58" creationId="{CF7F195D-1DB1-EB41-BC61-3834A17B72BE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62" creationId="{7864799C-C7FC-3443-8A83-150599D91F4C}"/>
          </ac:spMkLst>
        </pc:spChg>
        <pc:spChg chg="mod">
          <ac:chgData name="Loc Huynh" userId="80c0383e323bd6ea" providerId="LiveId" clId="{45D23C15-8B6E-3442-9B58-7B186F27CDA3}" dt="2023-09-25T01:58:53.748" v="5171" actId="1076"/>
          <ac:spMkLst>
            <pc:docMk/>
            <pc:sldMk cId="2897397870" sldId="472"/>
            <ac:spMk id="69" creationId="{A2B97A80-C68E-3643-B84F-72A0F9B658B0}"/>
          </ac:spMkLst>
        </pc:spChg>
        <pc:grpChg chg="mod">
          <ac:chgData name="Loc Huynh" userId="80c0383e323bd6ea" providerId="LiveId" clId="{45D23C15-8B6E-3442-9B58-7B186F27CDA3}" dt="2023-09-25T01:58:53.748" v="5171" actId="1076"/>
          <ac:grpSpMkLst>
            <pc:docMk/>
            <pc:sldMk cId="2897397870" sldId="472"/>
            <ac:grpSpMk id="11" creationId="{25446E48-F079-B548-9F85-0AFA2B9C2F78}"/>
          </ac:grpSpMkLst>
        </pc:grpChg>
        <pc:grpChg chg="mod">
          <ac:chgData name="Loc Huynh" userId="80c0383e323bd6ea" providerId="LiveId" clId="{45D23C15-8B6E-3442-9B58-7B186F27CDA3}" dt="2023-09-25T01:58:53.748" v="5171" actId="1076"/>
          <ac:grpSpMkLst>
            <pc:docMk/>
            <pc:sldMk cId="2897397870" sldId="472"/>
            <ac:grpSpMk id="17" creationId="{D9EFFDEB-8339-6E4B-9EF3-C9E41856E525}"/>
          </ac:grpSpMkLst>
        </pc:grpChg>
        <pc:grpChg chg="mod">
          <ac:chgData name="Loc Huynh" userId="80c0383e323bd6ea" providerId="LiveId" clId="{45D23C15-8B6E-3442-9B58-7B186F27CDA3}" dt="2023-09-25T01:58:53.748" v="5171" actId="1076"/>
          <ac:grpSpMkLst>
            <pc:docMk/>
            <pc:sldMk cId="2897397870" sldId="472"/>
            <ac:grpSpMk id="46" creationId="{7EC73AF8-65CE-1B4F-AD3A-31DC268F9563}"/>
          </ac:grpSpMkLst>
        </pc:grpChg>
        <pc:grpChg chg="mod">
          <ac:chgData name="Loc Huynh" userId="80c0383e323bd6ea" providerId="LiveId" clId="{45D23C15-8B6E-3442-9B58-7B186F27CDA3}" dt="2023-09-25T01:58:53.748" v="5171" actId="1076"/>
          <ac:grpSpMkLst>
            <pc:docMk/>
            <pc:sldMk cId="2897397870" sldId="472"/>
            <ac:grpSpMk id="53" creationId="{529A317A-BDAC-6D46-8E9A-D28844DB60EC}"/>
          </ac:grpSpMkLst>
        </pc:grpChg>
        <pc:grpChg chg="mod">
          <ac:chgData name="Loc Huynh" userId="80c0383e323bd6ea" providerId="LiveId" clId="{45D23C15-8B6E-3442-9B58-7B186F27CDA3}" dt="2023-09-25T01:58:53.748" v="5171" actId="1076"/>
          <ac:grpSpMkLst>
            <pc:docMk/>
            <pc:sldMk cId="2897397870" sldId="472"/>
            <ac:grpSpMk id="54" creationId="{21B8CEC0-2CEA-6949-9E66-CF2078C9B446}"/>
          </ac:grpSpMkLst>
        </pc:grp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14" creationId="{E08986B9-FF5C-8249-9685-2F3A460F6149}"/>
          </ac:picMkLst>
        </pc:pic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27" creationId="{C70A13B9-23E5-C643-A7EF-4E6B4FC98F1C}"/>
          </ac:picMkLst>
        </pc:pic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36" creationId="{B168BAA9-A2BF-5E45-B7CE-3A4223EEB89B}"/>
          </ac:picMkLst>
        </pc:pic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43" creationId="{EEE8352C-AD7F-C343-BE36-92D31739F14E}"/>
          </ac:picMkLst>
        </pc:pic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57" creationId="{827E1E8F-6485-8049-AF74-1FFFFF592A66}"/>
          </ac:picMkLst>
        </pc:pic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61" creationId="{95137742-D162-7F4E-AB59-EAC1B9D349B2}"/>
          </ac:picMkLst>
        </pc:picChg>
        <pc:picChg chg="mod">
          <ac:chgData name="Loc Huynh" userId="80c0383e323bd6ea" providerId="LiveId" clId="{45D23C15-8B6E-3442-9B58-7B186F27CDA3}" dt="2023-09-25T01:58:53.748" v="5171" actId="1076"/>
          <ac:picMkLst>
            <pc:docMk/>
            <pc:sldMk cId="2897397870" sldId="472"/>
            <ac:picMk id="68" creationId="{7546DCF6-2947-3641-9C2E-D57E9FA94F6B}"/>
          </ac:picMkLst>
        </pc:picChg>
        <pc:cxnChg chg="mod">
          <ac:chgData name="Loc Huynh" userId="80c0383e323bd6ea" providerId="LiveId" clId="{45D23C15-8B6E-3442-9B58-7B186F27CDA3}" dt="2023-09-25T01:58:53.748" v="5171" actId="1076"/>
          <ac:cxnSpMkLst>
            <pc:docMk/>
            <pc:sldMk cId="2897397870" sldId="472"/>
            <ac:cxnSpMk id="12" creationId="{2DF1DFE5-4863-1C40-9216-5BBC37FB6237}"/>
          </ac:cxnSpMkLst>
        </pc:cxnChg>
        <pc:cxnChg chg="mod">
          <ac:chgData name="Loc Huynh" userId="80c0383e323bd6ea" providerId="LiveId" clId="{45D23C15-8B6E-3442-9B58-7B186F27CDA3}" dt="2023-09-25T01:58:53.748" v="5171" actId="1076"/>
          <ac:cxnSpMkLst>
            <pc:docMk/>
            <pc:sldMk cId="2897397870" sldId="472"/>
            <ac:cxnSpMk id="19" creationId="{978ABF91-B5F1-7F46-A168-0E2C1F2454D7}"/>
          </ac:cxnSpMkLst>
        </pc:cxnChg>
        <pc:cxnChg chg="mod">
          <ac:chgData name="Loc Huynh" userId="80c0383e323bd6ea" providerId="LiveId" clId="{45D23C15-8B6E-3442-9B58-7B186F27CDA3}" dt="2023-09-25T01:58:53.748" v="5171" actId="1076"/>
          <ac:cxnSpMkLst>
            <pc:docMk/>
            <pc:sldMk cId="2897397870" sldId="472"/>
            <ac:cxnSpMk id="35" creationId="{80331034-1CA4-D64C-8FDD-C76F89E7EE7B}"/>
          </ac:cxnSpMkLst>
        </pc:cxnChg>
        <pc:cxnChg chg="mod">
          <ac:chgData name="Loc Huynh" userId="80c0383e323bd6ea" providerId="LiveId" clId="{45D23C15-8B6E-3442-9B58-7B186F27CDA3}" dt="2023-09-25T01:58:53.748" v="5171" actId="1076"/>
          <ac:cxnSpMkLst>
            <pc:docMk/>
            <pc:sldMk cId="2897397870" sldId="472"/>
            <ac:cxnSpMk id="56" creationId="{9D948698-AA02-7043-AFA0-475DB5915850}"/>
          </ac:cxnSpMkLst>
        </pc:cxnChg>
        <pc:cxnChg chg="mod">
          <ac:chgData name="Loc Huynh" userId="80c0383e323bd6ea" providerId="LiveId" clId="{45D23C15-8B6E-3442-9B58-7B186F27CDA3}" dt="2023-09-25T01:58:53.748" v="5171" actId="1076"/>
          <ac:cxnSpMkLst>
            <pc:docMk/>
            <pc:sldMk cId="2897397870" sldId="472"/>
            <ac:cxnSpMk id="59" creationId="{912E2E09-E57E-1546-9AB3-0D2077603004}"/>
          </ac:cxnSpMkLst>
        </pc:cxnChg>
        <pc:cxnChg chg="mod">
          <ac:chgData name="Loc Huynh" userId="80c0383e323bd6ea" providerId="LiveId" clId="{45D23C15-8B6E-3442-9B58-7B186F27CDA3}" dt="2023-09-25T01:58:53.748" v="5171" actId="1076"/>
          <ac:cxnSpMkLst>
            <pc:docMk/>
            <pc:sldMk cId="2897397870" sldId="472"/>
            <ac:cxnSpMk id="67" creationId="{53AD6959-3BD4-B94B-9478-8E29C40F1950}"/>
          </ac:cxnSpMkLst>
        </pc:cxnChg>
      </pc:sldChg>
      <pc:sldChg chg="del">
        <pc:chgData name="Loc Huynh" userId="80c0383e323bd6ea" providerId="LiveId" clId="{45D23C15-8B6E-3442-9B58-7B186F27CDA3}" dt="2023-09-18T00:59:18.335" v="99" actId="2696"/>
        <pc:sldMkLst>
          <pc:docMk/>
          <pc:sldMk cId="3934483243" sldId="472"/>
        </pc:sldMkLst>
      </pc:sldChg>
      <pc:sldChg chg="addSp delSp modSp add mod chgLayout">
        <pc:chgData name="Loc Huynh" userId="80c0383e323bd6ea" providerId="LiveId" clId="{45D23C15-8B6E-3442-9B58-7B186F27CDA3}" dt="2023-09-25T04:07:58.358" v="6881" actId="20577"/>
        <pc:sldMkLst>
          <pc:docMk/>
          <pc:sldMk cId="3466914255" sldId="473"/>
        </pc:sldMkLst>
        <pc:spChg chg="mod ord">
          <ac:chgData name="Loc Huynh" userId="80c0383e323bd6ea" providerId="LiveId" clId="{45D23C15-8B6E-3442-9B58-7B186F27CDA3}" dt="2023-09-25T02:01:12.037" v="5195" actId="700"/>
          <ac:spMkLst>
            <pc:docMk/>
            <pc:sldMk cId="3466914255" sldId="473"/>
            <ac:spMk id="2" creationId="{636479E2-C0D6-904F-B5C5-2271728A96C3}"/>
          </ac:spMkLst>
        </pc:spChg>
        <pc:spChg chg="mod ord">
          <ac:chgData name="Loc Huynh" userId="80c0383e323bd6ea" providerId="LiveId" clId="{45D23C15-8B6E-3442-9B58-7B186F27CDA3}" dt="2023-09-25T04:07:58.358" v="6881" actId="20577"/>
          <ac:spMkLst>
            <pc:docMk/>
            <pc:sldMk cId="3466914255" sldId="473"/>
            <ac:spMk id="3" creationId="{C0C21A69-FB3A-5848-81E0-17A1514E605F}"/>
          </ac:spMkLst>
        </pc:spChg>
        <pc:spChg chg="mod ord">
          <ac:chgData name="Loc Huynh" userId="80c0383e323bd6ea" providerId="LiveId" clId="{45D23C15-8B6E-3442-9B58-7B186F27CDA3}" dt="2023-09-25T02:01:12.037" v="5195" actId="700"/>
          <ac:spMkLst>
            <pc:docMk/>
            <pc:sldMk cId="3466914255" sldId="473"/>
            <ac:spMk id="4" creationId="{961813DB-F3F2-A844-9A22-9324D7622836}"/>
          </ac:spMkLst>
        </pc:spChg>
        <pc:spChg chg="add mod ord">
          <ac:chgData name="Loc Huynh" userId="80c0383e323bd6ea" providerId="LiveId" clId="{45D23C15-8B6E-3442-9B58-7B186F27CDA3}" dt="2023-09-25T02:01:12.037" v="5195" actId="700"/>
          <ac:spMkLst>
            <pc:docMk/>
            <pc:sldMk cId="3466914255" sldId="473"/>
            <ac:spMk id="5" creationId="{4436D314-94F5-493F-F0FA-81B15FB9E193}"/>
          </ac:spMkLst>
        </pc:spChg>
        <pc:spChg chg="mod">
          <ac:chgData name="Loc Huynh" userId="80c0383e323bd6ea" providerId="LiveId" clId="{45D23C15-8B6E-3442-9B58-7B186F27CDA3}" dt="2023-09-25T02:05:11.836" v="5246" actId="14100"/>
          <ac:spMkLst>
            <pc:docMk/>
            <pc:sldMk cId="3466914255" sldId="473"/>
            <ac:spMk id="7" creationId="{9FEB9D25-74D1-2DB2-7460-A2CB79A03DB0}"/>
          </ac:spMkLst>
        </pc:spChg>
        <pc:spChg chg="mod">
          <ac:chgData name="Loc Huynh" userId="80c0383e323bd6ea" providerId="LiveId" clId="{45D23C15-8B6E-3442-9B58-7B186F27CDA3}" dt="2023-09-25T02:04:07.877" v="5234" actId="1076"/>
          <ac:spMkLst>
            <pc:docMk/>
            <pc:sldMk cId="3466914255" sldId="473"/>
            <ac:spMk id="12" creationId="{AAB695DA-7C48-E740-6E6E-974510D64C38}"/>
          </ac:spMkLst>
        </pc:spChg>
        <pc:spChg chg="mod">
          <ac:chgData name="Loc Huynh" userId="80c0383e323bd6ea" providerId="LiveId" clId="{45D23C15-8B6E-3442-9B58-7B186F27CDA3}" dt="2023-09-25T02:06:11.449" v="5257" actId="1076"/>
          <ac:spMkLst>
            <pc:docMk/>
            <pc:sldMk cId="3466914255" sldId="473"/>
            <ac:spMk id="13" creationId="{38AEA4B8-AA4F-9706-C4E2-C3776B606622}"/>
          </ac:spMkLst>
        </pc:spChg>
        <pc:spChg chg="mod">
          <ac:chgData name="Loc Huynh" userId="80c0383e323bd6ea" providerId="LiveId" clId="{45D23C15-8B6E-3442-9B58-7B186F27CDA3}" dt="2023-09-25T02:05:09.736" v="5245" actId="1076"/>
          <ac:spMkLst>
            <pc:docMk/>
            <pc:sldMk cId="3466914255" sldId="473"/>
            <ac:spMk id="14" creationId="{32DC6C03-A7A2-7726-CCB7-937DBFB2DA62}"/>
          </ac:spMkLst>
        </pc:spChg>
        <pc:spChg chg="mod">
          <ac:chgData name="Loc Huynh" userId="80c0383e323bd6ea" providerId="LiveId" clId="{45D23C15-8B6E-3442-9B58-7B186F27CDA3}" dt="2023-09-25T02:05:17.598" v="5247" actId="1076"/>
          <ac:spMkLst>
            <pc:docMk/>
            <pc:sldMk cId="3466914255" sldId="473"/>
            <ac:spMk id="15" creationId="{5C37F613-E2CB-C5B9-6861-B4051343E843}"/>
          </ac:spMkLst>
        </pc:spChg>
        <pc:spChg chg="mod">
          <ac:chgData name="Loc Huynh" userId="80c0383e323bd6ea" providerId="LiveId" clId="{45D23C15-8B6E-3442-9B58-7B186F27CDA3}" dt="2023-09-25T02:05:01.876" v="5242" actId="1076"/>
          <ac:spMkLst>
            <pc:docMk/>
            <pc:sldMk cId="3466914255" sldId="473"/>
            <ac:spMk id="16" creationId="{E1A526F3-12D6-BBD9-2749-F5759EBB79F1}"/>
          </ac:spMkLst>
        </pc:spChg>
        <pc:spChg chg="mod">
          <ac:chgData name="Loc Huynh" userId="80c0383e323bd6ea" providerId="LiveId" clId="{45D23C15-8B6E-3442-9B58-7B186F27CDA3}" dt="2023-09-25T02:04:07.877" v="5234" actId="1076"/>
          <ac:spMkLst>
            <pc:docMk/>
            <pc:sldMk cId="3466914255" sldId="473"/>
            <ac:spMk id="17" creationId="{E0928800-CB08-81E4-0A29-A18ABD27ED42}"/>
          </ac:spMkLst>
        </pc:spChg>
        <pc:grpChg chg="add del mod">
          <ac:chgData name="Loc Huynh" userId="80c0383e323bd6ea" providerId="LiveId" clId="{45D23C15-8B6E-3442-9B58-7B186F27CDA3}" dt="2023-09-25T02:23:42.290" v="5436" actId="478"/>
          <ac:grpSpMkLst>
            <pc:docMk/>
            <pc:sldMk cId="3466914255" sldId="473"/>
            <ac:grpSpMk id="6" creationId="{6F932F85-3C33-F2E5-CE9C-DD1E4C0A30C9}"/>
          </ac:grpSpMkLst>
        </pc:grpChg>
        <pc:picChg chg="mod">
          <ac:chgData name="Loc Huynh" userId="80c0383e323bd6ea" providerId="LiveId" clId="{45D23C15-8B6E-3442-9B58-7B186F27CDA3}" dt="2023-09-25T02:04:07.877" v="5234" actId="1076"/>
          <ac:picMkLst>
            <pc:docMk/>
            <pc:sldMk cId="3466914255" sldId="473"/>
            <ac:picMk id="10" creationId="{7096ED63-C864-D807-B4FE-D564CC604976}"/>
          </ac:picMkLst>
        </pc:picChg>
        <pc:cxnChg chg="mod">
          <ac:chgData name="Loc Huynh" userId="80c0383e323bd6ea" providerId="LiveId" clId="{45D23C15-8B6E-3442-9B58-7B186F27CDA3}" dt="2023-09-25T02:04:52.336" v="5241" actId="14100"/>
          <ac:cxnSpMkLst>
            <pc:docMk/>
            <pc:sldMk cId="3466914255" sldId="473"/>
            <ac:cxnSpMk id="8" creationId="{DAC65972-9484-CB38-3962-C2B096BE6364}"/>
          </ac:cxnSpMkLst>
        </pc:cxnChg>
        <pc:cxnChg chg="del mod">
          <ac:chgData name="Loc Huynh" userId="80c0383e323bd6ea" providerId="LiveId" clId="{45D23C15-8B6E-3442-9B58-7B186F27CDA3}" dt="2023-09-25T02:05:43.312" v="5252" actId="478"/>
          <ac:cxnSpMkLst>
            <pc:docMk/>
            <pc:sldMk cId="3466914255" sldId="473"/>
            <ac:cxnSpMk id="9" creationId="{9BCD6C2B-F67E-6729-59FB-B8BB0A8B18F2}"/>
          </ac:cxnSpMkLst>
        </pc:cxnChg>
        <pc:cxnChg chg="mod">
          <ac:chgData name="Loc Huynh" userId="80c0383e323bd6ea" providerId="LiveId" clId="{45D23C15-8B6E-3442-9B58-7B186F27CDA3}" dt="2023-09-25T02:04:07.877" v="5234" actId="1076"/>
          <ac:cxnSpMkLst>
            <pc:docMk/>
            <pc:sldMk cId="3466914255" sldId="473"/>
            <ac:cxnSpMk id="11" creationId="{164D6CA9-2BC4-1B93-EC36-3A43F71FBD0E}"/>
          </ac:cxnSpMkLst>
        </pc:cxnChg>
        <pc:cxnChg chg="add del mod">
          <ac:chgData name="Loc Huynh" userId="80c0383e323bd6ea" providerId="LiveId" clId="{45D23C15-8B6E-3442-9B58-7B186F27CDA3}" dt="2023-09-25T02:23:49.640" v="5437" actId="478"/>
          <ac:cxnSpMkLst>
            <pc:docMk/>
            <pc:sldMk cId="3466914255" sldId="473"/>
            <ac:cxnSpMk id="26" creationId="{9F497B63-C7D5-E5CB-7F67-A1C4EAAD9612}"/>
          </ac:cxnSpMkLst>
        </pc:cxnChg>
      </pc:sldChg>
      <pc:sldChg chg="del">
        <pc:chgData name="Loc Huynh" userId="80c0383e323bd6ea" providerId="LiveId" clId="{45D23C15-8B6E-3442-9B58-7B186F27CDA3}" dt="2023-09-18T00:59:18.562" v="135" actId="2696"/>
        <pc:sldMkLst>
          <pc:docMk/>
          <pc:sldMk cId="3915191108" sldId="473"/>
        </pc:sldMkLst>
      </pc:sldChg>
      <pc:sldChg chg="del">
        <pc:chgData name="Loc Huynh" userId="80c0383e323bd6ea" providerId="LiveId" clId="{45D23C15-8B6E-3442-9B58-7B186F27CDA3}" dt="2023-09-18T00:59:18.572" v="139" actId="2696"/>
        <pc:sldMkLst>
          <pc:docMk/>
          <pc:sldMk cId="1242105478" sldId="474"/>
        </pc:sldMkLst>
      </pc:sldChg>
      <pc:sldChg chg="del">
        <pc:chgData name="Loc Huynh" userId="80c0383e323bd6ea" providerId="LiveId" clId="{45D23C15-8B6E-3442-9B58-7B186F27CDA3}" dt="2023-09-18T00:59:18.560" v="134" actId="2696"/>
        <pc:sldMkLst>
          <pc:docMk/>
          <pc:sldMk cId="4292046202" sldId="475"/>
        </pc:sldMkLst>
      </pc:sldChg>
      <pc:sldChg chg="del">
        <pc:chgData name="Loc Huynh" userId="80c0383e323bd6ea" providerId="LiveId" clId="{45D23C15-8B6E-3442-9B58-7B186F27CDA3}" dt="2023-09-18T00:59:18.407" v="112" actId="2696"/>
        <pc:sldMkLst>
          <pc:docMk/>
          <pc:sldMk cId="950542315" sldId="476"/>
        </pc:sldMkLst>
      </pc:sldChg>
      <pc:sldChg chg="del">
        <pc:chgData name="Loc Huynh" userId="80c0383e323bd6ea" providerId="LiveId" clId="{45D23C15-8B6E-3442-9B58-7B186F27CDA3}" dt="2023-09-18T00:59:18.548" v="129" actId="2696"/>
        <pc:sldMkLst>
          <pc:docMk/>
          <pc:sldMk cId="1686432855" sldId="477"/>
        </pc:sldMkLst>
      </pc:sldChg>
      <pc:sldChg chg="del">
        <pc:chgData name="Loc Huynh" userId="80c0383e323bd6ea" providerId="LiveId" clId="{45D23C15-8B6E-3442-9B58-7B186F27CDA3}" dt="2023-09-18T00:59:18.320" v="94" actId="2696"/>
        <pc:sldMkLst>
          <pc:docMk/>
          <pc:sldMk cId="422089934" sldId="478"/>
        </pc:sldMkLst>
      </pc:sldChg>
      <pc:sldChg chg="del">
        <pc:chgData name="Loc Huynh" userId="80c0383e323bd6ea" providerId="LiveId" clId="{45D23C15-8B6E-3442-9B58-7B186F27CDA3}" dt="2023-09-18T00:59:18.293" v="86" actId="2696"/>
        <pc:sldMkLst>
          <pc:docMk/>
          <pc:sldMk cId="1634204803" sldId="479"/>
        </pc:sldMkLst>
      </pc:sldChg>
      <pc:sldChg chg="del">
        <pc:chgData name="Loc Huynh" userId="80c0383e323bd6ea" providerId="LiveId" clId="{45D23C15-8B6E-3442-9B58-7B186F27CDA3}" dt="2023-09-18T00:59:18.400" v="110" actId="2696"/>
        <pc:sldMkLst>
          <pc:docMk/>
          <pc:sldMk cId="1875871481" sldId="480"/>
        </pc:sldMkLst>
      </pc:sldChg>
      <pc:sldChg chg="del">
        <pc:chgData name="Loc Huynh" userId="80c0383e323bd6ea" providerId="LiveId" clId="{45D23C15-8B6E-3442-9B58-7B186F27CDA3}" dt="2023-09-18T00:59:18.404" v="111" actId="2696"/>
        <pc:sldMkLst>
          <pc:docMk/>
          <pc:sldMk cId="920391041" sldId="481"/>
        </pc:sldMkLst>
      </pc:sldChg>
      <pc:sldChg chg="del">
        <pc:chgData name="Loc Huynh" userId="80c0383e323bd6ea" providerId="LiveId" clId="{45D23C15-8B6E-3442-9B58-7B186F27CDA3}" dt="2023-09-18T00:59:18.436" v="122" actId="2696"/>
        <pc:sldMkLst>
          <pc:docMk/>
          <pc:sldMk cId="3148386529" sldId="482"/>
        </pc:sldMkLst>
      </pc:sldChg>
      <pc:sldChg chg="del">
        <pc:chgData name="Loc Huynh" userId="80c0383e323bd6ea" providerId="LiveId" clId="{45D23C15-8B6E-3442-9B58-7B186F27CDA3}" dt="2023-09-18T00:59:18.333" v="98" actId="2696"/>
        <pc:sldMkLst>
          <pc:docMk/>
          <pc:sldMk cId="325634289" sldId="483"/>
        </pc:sldMkLst>
      </pc:sldChg>
      <pc:sldChg chg="del">
        <pc:chgData name="Loc Huynh" userId="80c0383e323bd6ea" providerId="LiveId" clId="{45D23C15-8B6E-3442-9B58-7B186F27CDA3}" dt="2023-09-18T00:59:18.268" v="79" actId="2696"/>
        <pc:sldMkLst>
          <pc:docMk/>
          <pc:sldMk cId="468758230" sldId="484"/>
        </pc:sldMkLst>
      </pc:sldChg>
      <pc:sldChg chg="del">
        <pc:chgData name="Loc Huynh" userId="80c0383e323bd6ea" providerId="LiveId" clId="{45D23C15-8B6E-3442-9B58-7B186F27CDA3}" dt="2023-09-18T00:59:18.290" v="85" actId="2696"/>
        <pc:sldMkLst>
          <pc:docMk/>
          <pc:sldMk cId="1211839815" sldId="485"/>
        </pc:sldMkLst>
      </pc:sldChg>
      <pc:sldChg chg="del">
        <pc:chgData name="Loc Huynh" userId="80c0383e323bd6ea" providerId="LiveId" clId="{45D23C15-8B6E-3442-9B58-7B186F27CDA3}" dt="2023-09-18T00:59:18.698" v="142" actId="2696"/>
        <pc:sldMkLst>
          <pc:docMk/>
          <pc:sldMk cId="4108101354" sldId="486"/>
        </pc:sldMkLst>
      </pc:sldChg>
      <pc:sldChg chg="del">
        <pc:chgData name="Loc Huynh" userId="80c0383e323bd6ea" providerId="LiveId" clId="{45D23C15-8B6E-3442-9B58-7B186F27CDA3}" dt="2023-09-18T00:59:18.552" v="131" actId="2696"/>
        <pc:sldMkLst>
          <pc:docMk/>
          <pc:sldMk cId="4007891925" sldId="487"/>
        </pc:sldMkLst>
      </pc:sldChg>
      <pc:sldChg chg="addSp modSp add mod ord chgLayout">
        <pc:chgData name="Loc Huynh" userId="80c0383e323bd6ea" providerId="LiveId" clId="{45D23C15-8B6E-3442-9B58-7B186F27CDA3}" dt="2023-09-25T04:28:20.770" v="7354" actId="20577"/>
        <pc:sldMkLst>
          <pc:docMk/>
          <pc:sldMk cId="612608965" sldId="488"/>
        </pc:sldMkLst>
        <pc:spChg chg="mod ord">
          <ac:chgData name="Loc Huynh" userId="80c0383e323bd6ea" providerId="LiveId" clId="{45D23C15-8B6E-3442-9B58-7B186F27CDA3}" dt="2023-09-25T04:25:58.676" v="7143"/>
          <ac:spMkLst>
            <pc:docMk/>
            <pc:sldMk cId="612608965" sldId="488"/>
            <ac:spMk id="2" creationId="{636479E2-C0D6-904F-B5C5-2271728A96C3}"/>
          </ac:spMkLst>
        </pc:spChg>
        <pc:spChg chg="mod ord">
          <ac:chgData name="Loc Huynh" userId="80c0383e323bd6ea" providerId="LiveId" clId="{45D23C15-8B6E-3442-9B58-7B186F27CDA3}" dt="2023-09-25T04:28:20.770" v="7354" actId="20577"/>
          <ac:spMkLst>
            <pc:docMk/>
            <pc:sldMk cId="612608965" sldId="488"/>
            <ac:spMk id="3" creationId="{C0C21A69-FB3A-5848-81E0-17A1514E605F}"/>
          </ac:spMkLst>
        </pc:spChg>
        <pc:spChg chg="mod ord">
          <ac:chgData name="Loc Huynh" userId="80c0383e323bd6ea" providerId="LiveId" clId="{45D23C15-8B6E-3442-9B58-7B186F27CDA3}" dt="2023-09-25T04:25:17.118" v="7140" actId="700"/>
          <ac:spMkLst>
            <pc:docMk/>
            <pc:sldMk cId="612608965" sldId="488"/>
            <ac:spMk id="4" creationId="{961813DB-F3F2-A844-9A22-9324D7622836}"/>
          </ac:spMkLst>
        </pc:spChg>
        <pc:spChg chg="add mod ord">
          <ac:chgData name="Loc Huynh" userId="80c0383e323bd6ea" providerId="LiveId" clId="{45D23C15-8B6E-3442-9B58-7B186F27CDA3}" dt="2023-09-25T04:25:17.118" v="7140" actId="700"/>
          <ac:spMkLst>
            <pc:docMk/>
            <pc:sldMk cId="612608965" sldId="488"/>
            <ac:spMk id="5" creationId="{6EF756C4-9B74-3662-E580-49C62FB78300}"/>
          </ac:spMkLst>
        </pc:spChg>
      </pc:sldChg>
      <pc:sldChg chg="del">
        <pc:chgData name="Loc Huynh" userId="80c0383e323bd6ea" providerId="LiveId" clId="{45D23C15-8B6E-3442-9B58-7B186F27CDA3}" dt="2023-09-18T00:59:18.377" v="103" actId="2696"/>
        <pc:sldMkLst>
          <pc:docMk/>
          <pc:sldMk cId="1413876724" sldId="488"/>
        </pc:sldMkLst>
      </pc:sldChg>
      <pc:sldChg chg="addSp modSp add mod chgLayout">
        <pc:chgData name="Loc Huynh" userId="80c0383e323bd6ea" providerId="LiveId" clId="{45D23C15-8B6E-3442-9B58-7B186F27CDA3}" dt="2023-09-25T01:59:54.824" v="5184"/>
        <pc:sldMkLst>
          <pc:docMk/>
          <pc:sldMk cId="2073377484" sldId="489"/>
        </pc:sldMkLst>
        <pc:spChg chg="mod ord">
          <ac:chgData name="Loc Huynh" userId="80c0383e323bd6ea" providerId="LiveId" clId="{45D23C15-8B6E-3442-9B58-7B186F27CDA3}" dt="2023-09-25T01:59:54.824" v="5184"/>
          <ac:spMkLst>
            <pc:docMk/>
            <pc:sldMk cId="2073377484" sldId="489"/>
            <ac:spMk id="2" creationId="{1C111DD4-D6F5-0741-8C18-D64693B57757}"/>
          </ac:spMkLst>
        </pc:spChg>
        <pc:spChg chg="mod ord">
          <ac:chgData name="Loc Huynh" userId="80c0383e323bd6ea" providerId="LiveId" clId="{45D23C15-8B6E-3442-9B58-7B186F27CDA3}" dt="2023-09-25T01:59:20.188" v="5175" actId="207"/>
          <ac:spMkLst>
            <pc:docMk/>
            <pc:sldMk cId="2073377484" sldId="489"/>
            <ac:spMk id="3" creationId="{7F7DFE1E-8A2D-6145-BBE1-74889E55A8BD}"/>
          </ac:spMkLst>
        </pc:spChg>
        <pc:spChg chg="mod ord">
          <ac:chgData name="Loc Huynh" userId="80c0383e323bd6ea" providerId="LiveId" clId="{45D23C15-8B6E-3442-9B58-7B186F27CDA3}" dt="2023-09-25T01:59:06.951" v="5173" actId="700"/>
          <ac:spMkLst>
            <pc:docMk/>
            <pc:sldMk cId="2073377484" sldId="489"/>
            <ac:spMk id="4" creationId="{3DF2F3A0-B11D-C945-844B-13BB2613F0DD}"/>
          </ac:spMkLst>
        </pc:spChg>
        <pc:spChg chg="add mod ord">
          <ac:chgData name="Loc Huynh" userId="80c0383e323bd6ea" providerId="LiveId" clId="{45D23C15-8B6E-3442-9B58-7B186F27CDA3}" dt="2023-09-25T01:59:06.951" v="5173" actId="700"/>
          <ac:spMkLst>
            <pc:docMk/>
            <pc:sldMk cId="2073377484" sldId="489"/>
            <ac:spMk id="5" creationId="{CF4AB96F-E34E-F6A5-0686-C7C06CAAAC54}"/>
          </ac:spMkLst>
        </pc:spChg>
        <pc:spChg chg="mod">
          <ac:chgData name="Loc Huynh" userId="80c0383e323bd6ea" providerId="LiveId" clId="{45D23C15-8B6E-3442-9B58-7B186F27CDA3}" dt="2023-09-25T01:59:16.291" v="5174" actId="1076"/>
          <ac:spMkLst>
            <pc:docMk/>
            <pc:sldMk cId="2073377484" sldId="489"/>
            <ac:spMk id="22" creationId="{852BC080-A509-8A4B-BAED-F357439042BD}"/>
          </ac:spMkLst>
        </pc:spChg>
        <pc:spChg chg="mod">
          <ac:chgData name="Loc Huynh" userId="80c0383e323bd6ea" providerId="LiveId" clId="{45D23C15-8B6E-3442-9B58-7B186F27CDA3}" dt="2023-09-25T01:59:16.291" v="5174" actId="1076"/>
          <ac:spMkLst>
            <pc:docMk/>
            <pc:sldMk cId="2073377484" sldId="489"/>
            <ac:spMk id="28" creationId="{F97F9C5A-2673-E141-A71B-DF826A4519F9}"/>
          </ac:spMkLst>
        </pc:spChg>
        <pc:spChg chg="mod">
          <ac:chgData name="Loc Huynh" userId="80c0383e323bd6ea" providerId="LiveId" clId="{45D23C15-8B6E-3442-9B58-7B186F27CDA3}" dt="2023-09-25T01:59:48.874" v="5183" actId="1076"/>
          <ac:spMkLst>
            <pc:docMk/>
            <pc:sldMk cId="2073377484" sldId="489"/>
            <ac:spMk id="31" creationId="{A7BFFFEB-031A-BF4F-9D1D-8040287B935E}"/>
          </ac:spMkLst>
        </pc:spChg>
        <pc:spChg chg="mod">
          <ac:chgData name="Loc Huynh" userId="80c0383e323bd6ea" providerId="LiveId" clId="{45D23C15-8B6E-3442-9B58-7B186F27CDA3}" dt="2023-09-25T01:59:26.359" v="5177" actId="207"/>
          <ac:spMkLst>
            <pc:docMk/>
            <pc:sldMk cId="2073377484" sldId="489"/>
            <ac:spMk id="37" creationId="{66D365A8-B33D-AC49-8495-1D0B4ADAE989}"/>
          </ac:spMkLst>
        </pc:spChg>
        <pc:spChg chg="mod">
          <ac:chgData name="Loc Huynh" userId="80c0383e323bd6ea" providerId="LiveId" clId="{45D23C15-8B6E-3442-9B58-7B186F27CDA3}" dt="2023-09-25T01:59:23.778" v="5176" actId="207"/>
          <ac:spMkLst>
            <pc:docMk/>
            <pc:sldMk cId="2073377484" sldId="489"/>
            <ac:spMk id="44" creationId="{420A901D-7DF3-E245-89BF-F829927E709F}"/>
          </ac:spMkLst>
        </pc:spChg>
        <pc:spChg chg="mod">
          <ac:chgData name="Loc Huynh" userId="80c0383e323bd6ea" providerId="LiveId" clId="{45D23C15-8B6E-3442-9B58-7B186F27CDA3}" dt="2023-09-25T01:59:29.344" v="5178" actId="207"/>
          <ac:spMkLst>
            <pc:docMk/>
            <pc:sldMk cId="2073377484" sldId="489"/>
            <ac:spMk id="58" creationId="{CF7F195D-1DB1-EB41-BC61-3834A17B72BE}"/>
          </ac:spMkLst>
        </pc:spChg>
        <pc:spChg chg="mod">
          <ac:chgData name="Loc Huynh" userId="80c0383e323bd6ea" providerId="LiveId" clId="{45D23C15-8B6E-3442-9B58-7B186F27CDA3}" dt="2023-09-25T01:59:31.726" v="5179" actId="207"/>
          <ac:spMkLst>
            <pc:docMk/>
            <pc:sldMk cId="2073377484" sldId="489"/>
            <ac:spMk id="62" creationId="{7864799C-C7FC-3443-8A83-150599D91F4C}"/>
          </ac:spMkLst>
        </pc:spChg>
        <pc:spChg chg="mod">
          <ac:chgData name="Loc Huynh" userId="80c0383e323bd6ea" providerId="LiveId" clId="{45D23C15-8B6E-3442-9B58-7B186F27CDA3}" dt="2023-09-25T01:59:33.829" v="5180" actId="207"/>
          <ac:spMkLst>
            <pc:docMk/>
            <pc:sldMk cId="2073377484" sldId="489"/>
            <ac:spMk id="69" creationId="{A2B97A80-C68E-3643-B84F-72A0F9B658B0}"/>
          </ac:spMkLst>
        </pc:spChg>
        <pc:grpChg chg="mod">
          <ac:chgData name="Loc Huynh" userId="80c0383e323bd6ea" providerId="LiveId" clId="{45D23C15-8B6E-3442-9B58-7B186F27CDA3}" dt="2023-09-25T01:59:16.291" v="5174" actId="1076"/>
          <ac:grpSpMkLst>
            <pc:docMk/>
            <pc:sldMk cId="2073377484" sldId="489"/>
            <ac:grpSpMk id="11" creationId="{25446E48-F079-B548-9F85-0AFA2B9C2F78}"/>
          </ac:grpSpMkLst>
        </pc:grpChg>
        <pc:grpChg chg="mod">
          <ac:chgData name="Loc Huynh" userId="80c0383e323bd6ea" providerId="LiveId" clId="{45D23C15-8B6E-3442-9B58-7B186F27CDA3}" dt="2023-09-25T01:59:16.291" v="5174" actId="1076"/>
          <ac:grpSpMkLst>
            <pc:docMk/>
            <pc:sldMk cId="2073377484" sldId="489"/>
            <ac:grpSpMk id="17" creationId="{D9EFFDEB-8339-6E4B-9EF3-C9E41856E525}"/>
          </ac:grpSpMkLst>
        </pc:grpChg>
        <pc:grpChg chg="mod">
          <ac:chgData name="Loc Huynh" userId="80c0383e323bd6ea" providerId="LiveId" clId="{45D23C15-8B6E-3442-9B58-7B186F27CDA3}" dt="2023-09-25T01:59:16.291" v="5174" actId="1076"/>
          <ac:grpSpMkLst>
            <pc:docMk/>
            <pc:sldMk cId="2073377484" sldId="489"/>
            <ac:grpSpMk id="46" creationId="{7EC73AF8-65CE-1B4F-AD3A-31DC268F9563}"/>
          </ac:grpSpMkLst>
        </pc:grpChg>
        <pc:grpChg chg="mod">
          <ac:chgData name="Loc Huynh" userId="80c0383e323bd6ea" providerId="LiveId" clId="{45D23C15-8B6E-3442-9B58-7B186F27CDA3}" dt="2023-09-25T01:59:16.291" v="5174" actId="1076"/>
          <ac:grpSpMkLst>
            <pc:docMk/>
            <pc:sldMk cId="2073377484" sldId="489"/>
            <ac:grpSpMk id="53" creationId="{529A317A-BDAC-6D46-8E9A-D28844DB60EC}"/>
          </ac:grpSpMkLst>
        </pc:grpChg>
        <pc:grpChg chg="mod">
          <ac:chgData name="Loc Huynh" userId="80c0383e323bd6ea" providerId="LiveId" clId="{45D23C15-8B6E-3442-9B58-7B186F27CDA3}" dt="2023-09-25T01:59:16.291" v="5174" actId="1076"/>
          <ac:grpSpMkLst>
            <pc:docMk/>
            <pc:sldMk cId="2073377484" sldId="489"/>
            <ac:grpSpMk id="54" creationId="{21B8CEC0-2CEA-6949-9E66-CF2078C9B446}"/>
          </ac:grpSpMkLst>
        </pc:grp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14" creationId="{E08986B9-FF5C-8249-9685-2F3A460F6149}"/>
          </ac:picMkLst>
        </pc:pic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27" creationId="{C70A13B9-23E5-C643-A7EF-4E6B4FC98F1C}"/>
          </ac:picMkLst>
        </pc:pic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36" creationId="{B168BAA9-A2BF-5E45-B7CE-3A4223EEB89B}"/>
          </ac:picMkLst>
        </pc:pic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43" creationId="{EEE8352C-AD7F-C343-BE36-92D31739F14E}"/>
          </ac:picMkLst>
        </pc:pic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57" creationId="{827E1E8F-6485-8049-AF74-1FFFFF592A66}"/>
          </ac:picMkLst>
        </pc:pic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61" creationId="{95137742-D162-7F4E-AB59-EAC1B9D349B2}"/>
          </ac:picMkLst>
        </pc:picChg>
        <pc:picChg chg="mod">
          <ac:chgData name="Loc Huynh" userId="80c0383e323bd6ea" providerId="LiveId" clId="{45D23C15-8B6E-3442-9B58-7B186F27CDA3}" dt="2023-09-25T01:59:16.291" v="5174" actId="1076"/>
          <ac:picMkLst>
            <pc:docMk/>
            <pc:sldMk cId="2073377484" sldId="489"/>
            <ac:picMk id="68" creationId="{7546DCF6-2947-3641-9C2E-D57E9FA94F6B}"/>
          </ac:picMkLst>
        </pc:picChg>
        <pc:cxnChg chg="mod">
          <ac:chgData name="Loc Huynh" userId="80c0383e323bd6ea" providerId="LiveId" clId="{45D23C15-8B6E-3442-9B58-7B186F27CDA3}" dt="2023-09-25T01:59:16.291" v="5174" actId="1076"/>
          <ac:cxnSpMkLst>
            <pc:docMk/>
            <pc:sldMk cId="2073377484" sldId="489"/>
            <ac:cxnSpMk id="12" creationId="{2DF1DFE5-4863-1C40-9216-5BBC37FB6237}"/>
          </ac:cxnSpMkLst>
        </pc:cxnChg>
        <pc:cxnChg chg="mod">
          <ac:chgData name="Loc Huynh" userId="80c0383e323bd6ea" providerId="LiveId" clId="{45D23C15-8B6E-3442-9B58-7B186F27CDA3}" dt="2023-09-25T01:59:16.291" v="5174" actId="1076"/>
          <ac:cxnSpMkLst>
            <pc:docMk/>
            <pc:sldMk cId="2073377484" sldId="489"/>
            <ac:cxnSpMk id="19" creationId="{978ABF91-B5F1-7F46-A168-0E2C1F2454D7}"/>
          </ac:cxnSpMkLst>
        </pc:cxnChg>
        <pc:cxnChg chg="mod">
          <ac:chgData name="Loc Huynh" userId="80c0383e323bd6ea" providerId="LiveId" clId="{45D23C15-8B6E-3442-9B58-7B186F27CDA3}" dt="2023-09-25T01:59:16.291" v="5174" actId="1076"/>
          <ac:cxnSpMkLst>
            <pc:docMk/>
            <pc:sldMk cId="2073377484" sldId="489"/>
            <ac:cxnSpMk id="35" creationId="{80331034-1CA4-D64C-8FDD-C76F89E7EE7B}"/>
          </ac:cxnSpMkLst>
        </pc:cxnChg>
        <pc:cxnChg chg="mod">
          <ac:chgData name="Loc Huynh" userId="80c0383e323bd6ea" providerId="LiveId" clId="{45D23C15-8B6E-3442-9B58-7B186F27CDA3}" dt="2023-09-25T01:59:16.291" v="5174" actId="1076"/>
          <ac:cxnSpMkLst>
            <pc:docMk/>
            <pc:sldMk cId="2073377484" sldId="489"/>
            <ac:cxnSpMk id="56" creationId="{9D948698-AA02-7043-AFA0-475DB5915850}"/>
          </ac:cxnSpMkLst>
        </pc:cxnChg>
        <pc:cxnChg chg="mod">
          <ac:chgData name="Loc Huynh" userId="80c0383e323bd6ea" providerId="LiveId" clId="{45D23C15-8B6E-3442-9B58-7B186F27CDA3}" dt="2023-09-25T01:59:16.291" v="5174" actId="1076"/>
          <ac:cxnSpMkLst>
            <pc:docMk/>
            <pc:sldMk cId="2073377484" sldId="489"/>
            <ac:cxnSpMk id="59" creationId="{912E2E09-E57E-1546-9AB3-0D2077603004}"/>
          </ac:cxnSpMkLst>
        </pc:cxnChg>
        <pc:cxnChg chg="mod">
          <ac:chgData name="Loc Huynh" userId="80c0383e323bd6ea" providerId="LiveId" clId="{45D23C15-8B6E-3442-9B58-7B186F27CDA3}" dt="2023-09-25T01:59:16.291" v="5174" actId="1076"/>
          <ac:cxnSpMkLst>
            <pc:docMk/>
            <pc:sldMk cId="2073377484" sldId="489"/>
            <ac:cxnSpMk id="67" creationId="{53AD6959-3BD4-B94B-9478-8E29C40F1950}"/>
          </ac:cxnSpMkLst>
        </pc:cxnChg>
      </pc:sldChg>
      <pc:sldChg chg="del">
        <pc:chgData name="Loc Huynh" userId="80c0383e323bd6ea" providerId="LiveId" clId="{45D23C15-8B6E-3442-9B58-7B186F27CDA3}" dt="2023-09-18T00:59:18.566" v="137" actId="2696"/>
        <pc:sldMkLst>
          <pc:docMk/>
          <pc:sldMk cId="2855966079" sldId="489"/>
        </pc:sldMkLst>
      </pc:sldChg>
      <pc:sldChg chg="del">
        <pc:chgData name="Loc Huynh" userId="80c0383e323bd6ea" providerId="LiveId" clId="{45D23C15-8B6E-3442-9B58-7B186F27CDA3}" dt="2023-09-18T00:59:18.288" v="84" actId="2696"/>
        <pc:sldMkLst>
          <pc:docMk/>
          <pc:sldMk cId="123613759" sldId="490"/>
        </pc:sldMkLst>
      </pc:sldChg>
      <pc:sldChg chg="addSp modSp add mod">
        <pc:chgData name="Loc Huynh" userId="80c0383e323bd6ea" providerId="LiveId" clId="{45D23C15-8B6E-3442-9B58-7B186F27CDA3}" dt="2023-09-25T02:00:37.214" v="5193" actId="207"/>
        <pc:sldMkLst>
          <pc:docMk/>
          <pc:sldMk cId="603624601" sldId="490"/>
        </pc:sldMkLst>
        <pc:spChg chg="mod">
          <ac:chgData name="Loc Huynh" userId="80c0383e323bd6ea" providerId="LiveId" clId="{45D23C15-8B6E-3442-9B58-7B186F27CDA3}" dt="2023-09-25T01:59:57.592" v="5185"/>
          <ac:spMkLst>
            <pc:docMk/>
            <pc:sldMk cId="603624601" sldId="490"/>
            <ac:spMk id="2" creationId="{1C111DD4-D6F5-0741-8C18-D64693B57757}"/>
          </ac:spMkLst>
        </pc:spChg>
        <pc:spChg chg="mod">
          <ac:chgData name="Loc Huynh" userId="80c0383e323bd6ea" providerId="LiveId" clId="{45D23C15-8B6E-3442-9B58-7B186F27CDA3}" dt="2023-09-25T02:00:15.126" v="5187" actId="207"/>
          <ac:spMkLst>
            <pc:docMk/>
            <pc:sldMk cId="603624601" sldId="490"/>
            <ac:spMk id="3" creationId="{7F7DFE1E-8A2D-6145-BBE1-74889E55A8BD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603624601" sldId="490"/>
            <ac:spMk id="5" creationId="{6A7A7553-F9B1-2D6A-5262-63519449EAFB}"/>
          </ac:spMkLst>
        </pc:spChg>
        <pc:spChg chg="mod">
          <ac:chgData name="Loc Huynh" userId="80c0383e323bd6ea" providerId="LiveId" clId="{45D23C15-8B6E-3442-9B58-7B186F27CDA3}" dt="2023-09-25T02:00:09.707" v="5186" actId="1076"/>
          <ac:spMkLst>
            <pc:docMk/>
            <pc:sldMk cId="603624601" sldId="490"/>
            <ac:spMk id="22" creationId="{852BC080-A509-8A4B-BAED-F357439042BD}"/>
          </ac:spMkLst>
        </pc:spChg>
        <pc:spChg chg="mod">
          <ac:chgData name="Loc Huynh" userId="80c0383e323bd6ea" providerId="LiveId" clId="{45D23C15-8B6E-3442-9B58-7B186F27CDA3}" dt="2023-09-25T02:00:37.214" v="5193" actId="207"/>
          <ac:spMkLst>
            <pc:docMk/>
            <pc:sldMk cId="603624601" sldId="490"/>
            <ac:spMk id="31" creationId="{A7BFFFEB-031A-BF4F-9D1D-8040287B935E}"/>
          </ac:spMkLst>
        </pc:spChg>
        <pc:spChg chg="mod">
          <ac:chgData name="Loc Huynh" userId="80c0383e323bd6ea" providerId="LiveId" clId="{45D23C15-8B6E-3442-9B58-7B186F27CDA3}" dt="2023-09-25T02:00:31.287" v="5191" actId="1076"/>
          <ac:spMkLst>
            <pc:docMk/>
            <pc:sldMk cId="603624601" sldId="490"/>
            <ac:spMk id="32" creationId="{E92F1009-0B61-4A42-B2AD-18AB08EFB065}"/>
          </ac:spMkLst>
        </pc:spChg>
        <pc:spChg chg="mod">
          <ac:chgData name="Loc Huynh" userId="80c0383e323bd6ea" providerId="LiveId" clId="{45D23C15-8B6E-3442-9B58-7B186F27CDA3}" dt="2023-09-25T02:00:20.891" v="5189" actId="207"/>
          <ac:spMkLst>
            <pc:docMk/>
            <pc:sldMk cId="603624601" sldId="490"/>
            <ac:spMk id="37" creationId="{66D365A8-B33D-AC49-8495-1D0B4ADAE989}"/>
          </ac:spMkLst>
        </pc:spChg>
        <pc:spChg chg="mod">
          <ac:chgData name="Loc Huynh" userId="80c0383e323bd6ea" providerId="LiveId" clId="{45D23C15-8B6E-3442-9B58-7B186F27CDA3}" dt="2023-09-25T02:00:18.415" v="5188" actId="207"/>
          <ac:spMkLst>
            <pc:docMk/>
            <pc:sldMk cId="603624601" sldId="490"/>
            <ac:spMk id="44" creationId="{420A901D-7DF3-E245-89BF-F829927E709F}"/>
          </ac:spMkLst>
        </pc:spChg>
        <pc:spChg chg="mod">
          <ac:chgData name="Loc Huynh" userId="80c0383e323bd6ea" providerId="LiveId" clId="{45D23C15-8B6E-3442-9B58-7B186F27CDA3}" dt="2023-09-25T02:00:22.855" v="5190" actId="207"/>
          <ac:spMkLst>
            <pc:docMk/>
            <pc:sldMk cId="603624601" sldId="490"/>
            <ac:spMk id="58" creationId="{CF7F195D-1DB1-EB41-BC61-3834A17B72BE}"/>
          </ac:spMkLst>
        </pc:spChg>
        <pc:grpChg chg="mod">
          <ac:chgData name="Loc Huynh" userId="80c0383e323bd6ea" providerId="LiveId" clId="{45D23C15-8B6E-3442-9B58-7B186F27CDA3}" dt="2023-09-25T02:00:09.707" v="5186" actId="1076"/>
          <ac:grpSpMkLst>
            <pc:docMk/>
            <pc:sldMk cId="603624601" sldId="490"/>
            <ac:grpSpMk id="11" creationId="{25446E48-F079-B548-9F85-0AFA2B9C2F78}"/>
          </ac:grpSpMkLst>
        </pc:grpChg>
        <pc:grpChg chg="mod">
          <ac:chgData name="Loc Huynh" userId="80c0383e323bd6ea" providerId="LiveId" clId="{45D23C15-8B6E-3442-9B58-7B186F27CDA3}" dt="2023-09-25T02:00:09.707" v="5186" actId="1076"/>
          <ac:grpSpMkLst>
            <pc:docMk/>
            <pc:sldMk cId="603624601" sldId="490"/>
            <ac:grpSpMk id="17" creationId="{D9EFFDEB-8339-6E4B-9EF3-C9E41856E525}"/>
          </ac:grpSpMkLst>
        </pc:grpChg>
        <pc:grpChg chg="mod">
          <ac:chgData name="Loc Huynh" userId="80c0383e323bd6ea" providerId="LiveId" clId="{45D23C15-8B6E-3442-9B58-7B186F27CDA3}" dt="2023-09-25T02:00:09.707" v="5186" actId="1076"/>
          <ac:grpSpMkLst>
            <pc:docMk/>
            <pc:sldMk cId="603624601" sldId="490"/>
            <ac:grpSpMk id="46" creationId="{7EC73AF8-65CE-1B4F-AD3A-31DC268F9563}"/>
          </ac:grpSpMkLst>
        </pc:grpChg>
        <pc:grpChg chg="mod">
          <ac:chgData name="Loc Huynh" userId="80c0383e323bd6ea" providerId="LiveId" clId="{45D23C15-8B6E-3442-9B58-7B186F27CDA3}" dt="2023-09-25T02:00:09.707" v="5186" actId="1076"/>
          <ac:grpSpMkLst>
            <pc:docMk/>
            <pc:sldMk cId="603624601" sldId="490"/>
            <ac:grpSpMk id="53" creationId="{529A317A-BDAC-6D46-8E9A-D28844DB60EC}"/>
          </ac:grpSpMkLst>
        </pc:grpChg>
        <pc:grpChg chg="mod">
          <ac:chgData name="Loc Huynh" userId="80c0383e323bd6ea" providerId="LiveId" clId="{45D23C15-8B6E-3442-9B58-7B186F27CDA3}" dt="2023-09-25T02:00:09.707" v="5186" actId="1076"/>
          <ac:grpSpMkLst>
            <pc:docMk/>
            <pc:sldMk cId="603624601" sldId="490"/>
            <ac:grpSpMk id="54" creationId="{21B8CEC0-2CEA-6949-9E66-CF2078C9B446}"/>
          </ac:grpSpMkLst>
        </pc:grpChg>
        <pc:picChg chg="mod">
          <ac:chgData name="Loc Huynh" userId="80c0383e323bd6ea" providerId="LiveId" clId="{45D23C15-8B6E-3442-9B58-7B186F27CDA3}" dt="2023-09-25T02:00:09.707" v="5186" actId="1076"/>
          <ac:picMkLst>
            <pc:docMk/>
            <pc:sldMk cId="603624601" sldId="490"/>
            <ac:picMk id="14" creationId="{E08986B9-FF5C-8249-9685-2F3A460F6149}"/>
          </ac:picMkLst>
        </pc:picChg>
        <pc:picChg chg="mod">
          <ac:chgData name="Loc Huynh" userId="80c0383e323bd6ea" providerId="LiveId" clId="{45D23C15-8B6E-3442-9B58-7B186F27CDA3}" dt="2023-09-25T02:00:09.707" v="5186" actId="1076"/>
          <ac:picMkLst>
            <pc:docMk/>
            <pc:sldMk cId="603624601" sldId="490"/>
            <ac:picMk id="36" creationId="{B168BAA9-A2BF-5E45-B7CE-3A4223EEB89B}"/>
          </ac:picMkLst>
        </pc:picChg>
        <pc:picChg chg="mod">
          <ac:chgData name="Loc Huynh" userId="80c0383e323bd6ea" providerId="LiveId" clId="{45D23C15-8B6E-3442-9B58-7B186F27CDA3}" dt="2023-09-25T02:00:09.707" v="5186" actId="1076"/>
          <ac:picMkLst>
            <pc:docMk/>
            <pc:sldMk cId="603624601" sldId="490"/>
            <ac:picMk id="43" creationId="{EEE8352C-AD7F-C343-BE36-92D31739F14E}"/>
          </ac:picMkLst>
        </pc:picChg>
        <pc:picChg chg="mod">
          <ac:chgData name="Loc Huynh" userId="80c0383e323bd6ea" providerId="LiveId" clId="{45D23C15-8B6E-3442-9B58-7B186F27CDA3}" dt="2023-09-25T02:00:09.707" v="5186" actId="1076"/>
          <ac:picMkLst>
            <pc:docMk/>
            <pc:sldMk cId="603624601" sldId="490"/>
            <ac:picMk id="57" creationId="{827E1E8F-6485-8049-AF74-1FFFFF592A66}"/>
          </ac:picMkLst>
        </pc:picChg>
        <pc:cxnChg chg="mod">
          <ac:chgData name="Loc Huynh" userId="80c0383e323bd6ea" providerId="LiveId" clId="{45D23C15-8B6E-3442-9B58-7B186F27CDA3}" dt="2023-09-25T02:00:09.707" v="5186" actId="1076"/>
          <ac:cxnSpMkLst>
            <pc:docMk/>
            <pc:sldMk cId="603624601" sldId="490"/>
            <ac:cxnSpMk id="19" creationId="{978ABF91-B5F1-7F46-A168-0E2C1F2454D7}"/>
          </ac:cxnSpMkLst>
        </pc:cxnChg>
        <pc:cxnChg chg="mod">
          <ac:chgData name="Loc Huynh" userId="80c0383e323bd6ea" providerId="LiveId" clId="{45D23C15-8B6E-3442-9B58-7B186F27CDA3}" dt="2023-09-25T02:00:09.707" v="5186" actId="1076"/>
          <ac:cxnSpMkLst>
            <pc:docMk/>
            <pc:sldMk cId="603624601" sldId="490"/>
            <ac:cxnSpMk id="35" creationId="{80331034-1CA4-D64C-8FDD-C76F89E7EE7B}"/>
          </ac:cxnSpMkLst>
        </pc:cxnChg>
        <pc:cxnChg chg="mod">
          <ac:chgData name="Loc Huynh" userId="80c0383e323bd6ea" providerId="LiveId" clId="{45D23C15-8B6E-3442-9B58-7B186F27CDA3}" dt="2023-09-25T02:00:09.707" v="5186" actId="1076"/>
          <ac:cxnSpMkLst>
            <pc:docMk/>
            <pc:sldMk cId="603624601" sldId="490"/>
            <ac:cxnSpMk id="56" creationId="{9D948698-AA02-7043-AFA0-475DB5915850}"/>
          </ac:cxnSpMkLst>
        </pc:cxnChg>
        <pc:cxnChg chg="mod">
          <ac:chgData name="Loc Huynh" userId="80c0383e323bd6ea" providerId="LiveId" clId="{45D23C15-8B6E-3442-9B58-7B186F27CDA3}" dt="2023-09-25T02:00:09.707" v="5186" actId="1076"/>
          <ac:cxnSpMkLst>
            <pc:docMk/>
            <pc:sldMk cId="603624601" sldId="490"/>
            <ac:cxnSpMk id="59" creationId="{912E2E09-E57E-1546-9AB3-0D2077603004}"/>
          </ac:cxnSpMkLst>
        </pc:cxnChg>
      </pc:sldChg>
      <pc:sldChg chg="addSp delSp modSp add mod delAnim modAnim chgLayout">
        <pc:chgData name="Loc Huynh" userId="80c0383e323bd6ea" providerId="LiveId" clId="{45D23C15-8B6E-3442-9B58-7B186F27CDA3}" dt="2023-09-25T06:55:55.652" v="8926" actId="207"/>
        <pc:sldMkLst>
          <pc:docMk/>
          <pc:sldMk cId="3018077777" sldId="491"/>
        </pc:sldMkLst>
        <pc:spChg chg="mod ord">
          <ac:chgData name="Loc Huynh" userId="80c0383e323bd6ea" providerId="LiveId" clId="{45D23C15-8B6E-3442-9B58-7B186F27CDA3}" dt="2023-09-25T06:16:08.656" v="8210" actId="20577"/>
          <ac:spMkLst>
            <pc:docMk/>
            <pc:sldMk cId="3018077777" sldId="491"/>
            <ac:spMk id="2" creationId="{636479E2-C0D6-904F-B5C5-2271728A96C3}"/>
          </ac:spMkLst>
        </pc:spChg>
        <pc:spChg chg="add mod ord">
          <ac:chgData name="Loc Huynh" userId="80c0383e323bd6ea" providerId="LiveId" clId="{45D23C15-8B6E-3442-9B58-7B186F27CDA3}" dt="2023-09-25T06:00:50.582" v="7807" actId="700"/>
          <ac:spMkLst>
            <pc:docMk/>
            <pc:sldMk cId="3018077777" sldId="491"/>
            <ac:spMk id="3" creationId="{C151C64D-853C-855B-5405-058781AE0921}"/>
          </ac:spMkLst>
        </pc:spChg>
        <pc:spChg chg="mod ord">
          <ac:chgData name="Loc Huynh" userId="80c0383e323bd6ea" providerId="LiveId" clId="{45D23C15-8B6E-3442-9B58-7B186F27CDA3}" dt="2023-09-25T06:00:50.582" v="7807" actId="700"/>
          <ac:spMkLst>
            <pc:docMk/>
            <pc:sldMk cId="3018077777" sldId="491"/>
            <ac:spMk id="4" creationId="{961813DB-F3F2-A844-9A22-9324D7622836}"/>
          </ac:spMkLst>
        </pc:spChg>
        <pc:spChg chg="add mod ord">
          <ac:chgData name="Loc Huynh" userId="80c0383e323bd6ea" providerId="LiveId" clId="{45D23C15-8B6E-3442-9B58-7B186F27CDA3}" dt="2023-09-25T06:55:55.652" v="8926" actId="207"/>
          <ac:spMkLst>
            <pc:docMk/>
            <pc:sldMk cId="3018077777" sldId="491"/>
            <ac:spMk id="5" creationId="{F243FB4A-00ED-CB3E-A6A8-98843A9A9A5F}"/>
          </ac:spMkLst>
        </pc:spChg>
        <pc:spChg chg="add del mod">
          <ac:chgData name="Loc Huynh" userId="80c0383e323bd6ea" providerId="LiveId" clId="{45D23C15-8B6E-3442-9B58-7B186F27CDA3}" dt="2023-09-25T06:11:27.329" v="8180" actId="478"/>
          <ac:spMkLst>
            <pc:docMk/>
            <pc:sldMk cId="3018077777" sldId="491"/>
            <ac:spMk id="6" creationId="{6AEA4208-1D84-0C6B-0424-1D3CDD6A289A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13" creationId="{465A026C-9CF8-97CC-6726-C83F1DAA04F6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21" creationId="{E3CEFD30-8B5D-5F52-E68E-B5EBDB927490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23" creationId="{6983F133-FA44-85C6-6779-D13C2C55A069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24" creationId="{85ADD710-3777-3234-F2ED-647079B2F9E3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26" creationId="{5C76AF95-41AE-EAC3-E068-A22CB0777F7D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27" creationId="{7EEC4D5E-B851-191A-40AF-2F2015CE0D66}"/>
          </ac:spMkLst>
        </pc:spChg>
        <pc:spChg chg="mod">
          <ac:chgData name="Loc Huynh" userId="80c0383e323bd6ea" providerId="LiveId" clId="{45D23C15-8B6E-3442-9B58-7B186F27CDA3}" dt="2023-09-25T06:07:42.495" v="8111"/>
          <ac:spMkLst>
            <pc:docMk/>
            <pc:sldMk cId="3018077777" sldId="491"/>
            <ac:spMk id="28" creationId="{9B6010EE-BC13-7957-DFFB-62E0FFEB6829}"/>
          </ac:spMkLst>
        </pc:spChg>
        <pc:spChg chg="add del mod">
          <ac:chgData name="Loc Huynh" userId="80c0383e323bd6ea" providerId="LiveId" clId="{45D23C15-8B6E-3442-9B58-7B186F27CDA3}" dt="2023-09-25T06:11:47.771" v="8182" actId="478"/>
          <ac:spMkLst>
            <pc:docMk/>
            <pc:sldMk cId="3018077777" sldId="491"/>
            <ac:spMk id="32" creationId="{5CC47F12-CC57-D0A6-3F68-180BBE66D086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34" creationId="{9512CDA4-ED88-7357-4DB2-AC9AA2885251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35" creationId="{9978BEBB-F1BC-42DB-10AF-2E6A6D637FFA}"/>
          </ac:spMkLst>
        </pc:spChg>
        <pc:spChg chg="mod">
          <ac:chgData name="Loc Huynh" userId="80c0383e323bd6ea" providerId="LiveId" clId="{45D23C15-8B6E-3442-9B58-7B186F27CDA3}" dt="2023-09-25T06:53:44.195" v="8882" actId="20577"/>
          <ac:spMkLst>
            <pc:docMk/>
            <pc:sldMk cId="3018077777" sldId="491"/>
            <ac:spMk id="36" creationId="{549F8CD9-A67A-E240-AF9A-7E009166CC07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37" creationId="{14BB76A5-C39B-E92D-C0DB-C879F4EC8C30}"/>
          </ac:spMkLst>
        </pc:spChg>
        <pc:spChg chg="del">
          <ac:chgData name="Loc Huynh" userId="80c0383e323bd6ea" providerId="LiveId" clId="{45D23C15-8B6E-3442-9B58-7B186F27CDA3}" dt="2023-09-25T05:54:47.082" v="7804" actId="478"/>
          <ac:spMkLst>
            <pc:docMk/>
            <pc:sldMk cId="3018077777" sldId="491"/>
            <ac:spMk id="38" creationId="{737D78E6-EE8D-8B4B-83E3-0C077F56A07B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39" creationId="{48EC6434-7899-E8C4-3D5C-EBD440119C81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40" creationId="{6054C3AC-C4C8-8FD7-A2C2-1B324B3B6FF3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41" creationId="{B346629C-0FEF-E205-0BF8-D808CFECE843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42" creationId="{0E8DFC3D-2CC8-875E-00F9-A36DFE6DA587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47" creationId="{64DAEF19-CA3B-2759-8C99-00A113106577}"/>
          </ac:spMkLst>
        </pc:spChg>
        <pc:spChg chg="mod">
          <ac:chgData name="Loc Huynh" userId="80c0383e323bd6ea" providerId="LiveId" clId="{45D23C15-8B6E-3442-9B58-7B186F27CDA3}" dt="2023-09-25T06:11:21.593" v="8178"/>
          <ac:spMkLst>
            <pc:docMk/>
            <pc:sldMk cId="3018077777" sldId="491"/>
            <ac:spMk id="48" creationId="{1552595B-CC89-2D37-4523-71E299435EE0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0" creationId="{21987024-6B23-1C5C-E7B3-478CC24B0895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2" creationId="{0F8C716F-F04C-84E0-A691-5E122B8BFC21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3" creationId="{E3246A49-9AB0-624F-31F4-2379D6F7A9D3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4" creationId="{C38B7BBD-30F4-55CF-E9A7-30967D621AD4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5" creationId="{47FDEEEB-048E-747F-0369-A604C472C564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6" creationId="{623511E0-5DF2-E719-0149-1BCCA5A0CBB7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57" creationId="{D93C6BBE-0CB0-1C73-A9DF-B21CC413C144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61" creationId="{0CA4049D-02E4-A168-7AB9-C448E679F780}"/>
          </ac:spMkLst>
        </pc:spChg>
        <pc:spChg chg="mod">
          <ac:chgData name="Loc Huynh" userId="80c0383e323bd6ea" providerId="LiveId" clId="{45D23C15-8B6E-3442-9B58-7B186F27CDA3}" dt="2023-09-25T06:12:57.119" v="8207"/>
          <ac:spMkLst>
            <pc:docMk/>
            <pc:sldMk cId="3018077777" sldId="491"/>
            <ac:spMk id="62" creationId="{21C99886-E5EE-B4CB-5928-54501847FB2F}"/>
          </ac:spMkLst>
        </pc:spChg>
        <pc:spChg chg="add mod">
          <ac:chgData name="Loc Huynh" userId="80c0383e323bd6ea" providerId="LiveId" clId="{45D23C15-8B6E-3442-9B58-7B186F27CDA3}" dt="2023-09-25T06:13:07.525" v="8208" actId="1076"/>
          <ac:spMkLst>
            <pc:docMk/>
            <pc:sldMk cId="3018077777" sldId="491"/>
            <ac:spMk id="63" creationId="{B16CCAD7-5122-1AE9-3BF6-BC277D96605F}"/>
          </ac:spMkLst>
        </pc:spChg>
        <pc:grpChg chg="del">
          <ac:chgData name="Loc Huynh" userId="80c0383e323bd6ea" providerId="LiveId" clId="{45D23C15-8B6E-3442-9B58-7B186F27CDA3}" dt="2023-09-25T05:54:44.298" v="7803" actId="478"/>
          <ac:grpSpMkLst>
            <pc:docMk/>
            <pc:sldMk cId="3018077777" sldId="491"/>
            <ac:grpSpMk id="7" creationId="{BEF44796-12EE-AB42-825B-5C46CA954EE9}"/>
          </ac:grpSpMkLst>
        </pc:grpChg>
        <pc:grpChg chg="add del mod">
          <ac:chgData name="Loc Huynh" userId="80c0383e323bd6ea" providerId="LiveId" clId="{45D23C15-8B6E-3442-9B58-7B186F27CDA3}" dt="2023-09-25T06:11:23.459" v="8179" actId="478"/>
          <ac:grpSpMkLst>
            <pc:docMk/>
            <pc:sldMk cId="3018077777" sldId="491"/>
            <ac:grpSpMk id="10" creationId="{7FC61DB9-2DEC-BBA6-CEA1-37AF971B7B55}"/>
          </ac:grpSpMkLst>
        </pc:grpChg>
        <pc:grpChg chg="add del mod">
          <ac:chgData name="Loc Huynh" userId="80c0383e323bd6ea" providerId="LiveId" clId="{45D23C15-8B6E-3442-9B58-7B186F27CDA3}" dt="2023-09-25T06:11:47.771" v="8182" actId="478"/>
          <ac:grpSpMkLst>
            <pc:docMk/>
            <pc:sldMk cId="3018077777" sldId="491"/>
            <ac:grpSpMk id="33" creationId="{25CD4D6B-CEBD-5EE3-0E6B-AC325B105689}"/>
          </ac:grpSpMkLst>
        </pc:grpChg>
        <pc:grpChg chg="add mod">
          <ac:chgData name="Loc Huynh" userId="80c0383e323bd6ea" providerId="LiveId" clId="{45D23C15-8B6E-3442-9B58-7B186F27CDA3}" dt="2023-09-25T06:13:07.525" v="8208" actId="1076"/>
          <ac:grpSpMkLst>
            <pc:docMk/>
            <pc:sldMk cId="3018077777" sldId="491"/>
            <ac:grpSpMk id="49" creationId="{165032D5-4D92-0EB0-D5C7-F813027A5437}"/>
          </ac:grpSpMkLst>
        </pc:grpChg>
        <pc:cxnChg chg="mod">
          <ac:chgData name="Loc Huynh" userId="80c0383e323bd6ea" providerId="LiveId" clId="{45D23C15-8B6E-3442-9B58-7B186F27CDA3}" dt="2023-09-25T06:07:42.495" v="8111"/>
          <ac:cxnSpMkLst>
            <pc:docMk/>
            <pc:sldMk cId="3018077777" sldId="491"/>
            <ac:cxnSpMk id="14" creationId="{A1FE8A6A-92AA-4F07-5A7E-7DAD7E60E3F0}"/>
          </ac:cxnSpMkLst>
        </pc:cxnChg>
        <pc:cxnChg chg="mod">
          <ac:chgData name="Loc Huynh" userId="80c0383e323bd6ea" providerId="LiveId" clId="{45D23C15-8B6E-3442-9B58-7B186F27CDA3}" dt="2023-09-25T06:07:42.495" v="8111"/>
          <ac:cxnSpMkLst>
            <pc:docMk/>
            <pc:sldMk cId="3018077777" sldId="491"/>
            <ac:cxnSpMk id="29" creationId="{94BE5307-E1FC-C5D6-F82D-441B193F9B4F}"/>
          </ac:cxnSpMkLst>
        </pc:cxnChg>
        <pc:cxnChg chg="mod">
          <ac:chgData name="Loc Huynh" userId="80c0383e323bd6ea" providerId="LiveId" clId="{45D23C15-8B6E-3442-9B58-7B186F27CDA3}" dt="2023-09-25T06:07:42.495" v="8111"/>
          <ac:cxnSpMkLst>
            <pc:docMk/>
            <pc:sldMk cId="3018077777" sldId="491"/>
            <ac:cxnSpMk id="30" creationId="{9BF1723E-6F0E-687A-3469-C55318D5010D}"/>
          </ac:cxnSpMkLst>
        </pc:cxnChg>
        <pc:cxnChg chg="mod">
          <ac:chgData name="Loc Huynh" userId="80c0383e323bd6ea" providerId="LiveId" clId="{45D23C15-8B6E-3442-9B58-7B186F27CDA3}" dt="2023-09-25T06:11:23.459" v="8179" actId="478"/>
          <ac:cxnSpMkLst>
            <pc:docMk/>
            <pc:sldMk cId="3018077777" sldId="491"/>
            <ac:cxnSpMk id="31" creationId="{B4A95945-E4D8-414D-40A6-CD7DC51A5071}"/>
          </ac:cxnSpMkLst>
        </pc:cxnChg>
        <pc:cxnChg chg="mod">
          <ac:chgData name="Loc Huynh" userId="80c0383e323bd6ea" providerId="LiveId" clId="{45D23C15-8B6E-3442-9B58-7B186F27CDA3}" dt="2023-09-25T06:11:21.593" v="8178"/>
          <ac:cxnSpMkLst>
            <pc:docMk/>
            <pc:sldMk cId="3018077777" sldId="491"/>
            <ac:cxnSpMk id="43" creationId="{D2B8F97B-A3D4-6A30-8F8C-0B34397EE48B}"/>
          </ac:cxnSpMkLst>
        </pc:cxnChg>
        <pc:cxnChg chg="mod">
          <ac:chgData name="Loc Huynh" userId="80c0383e323bd6ea" providerId="LiveId" clId="{45D23C15-8B6E-3442-9B58-7B186F27CDA3}" dt="2023-09-25T06:11:21.593" v="8178"/>
          <ac:cxnSpMkLst>
            <pc:docMk/>
            <pc:sldMk cId="3018077777" sldId="491"/>
            <ac:cxnSpMk id="44" creationId="{80822B13-8EE0-02F7-0699-CAAA34BD4A47}"/>
          </ac:cxnSpMkLst>
        </pc:cxnChg>
        <pc:cxnChg chg="mod">
          <ac:chgData name="Loc Huynh" userId="80c0383e323bd6ea" providerId="LiveId" clId="{45D23C15-8B6E-3442-9B58-7B186F27CDA3}" dt="2023-09-25T06:11:21.593" v="8178"/>
          <ac:cxnSpMkLst>
            <pc:docMk/>
            <pc:sldMk cId="3018077777" sldId="491"/>
            <ac:cxnSpMk id="45" creationId="{10235D92-9440-3BB1-9896-7D0FB3227251}"/>
          </ac:cxnSpMkLst>
        </pc:cxnChg>
        <pc:cxnChg chg="mod">
          <ac:chgData name="Loc Huynh" userId="80c0383e323bd6ea" providerId="LiveId" clId="{45D23C15-8B6E-3442-9B58-7B186F27CDA3}" dt="2023-09-25T06:11:21.593" v="8178"/>
          <ac:cxnSpMkLst>
            <pc:docMk/>
            <pc:sldMk cId="3018077777" sldId="491"/>
            <ac:cxnSpMk id="46" creationId="{5F24AF54-FFB1-9F6D-3584-93E54359FDD6}"/>
          </ac:cxnSpMkLst>
        </pc:cxnChg>
        <pc:cxnChg chg="mod">
          <ac:chgData name="Loc Huynh" userId="80c0383e323bd6ea" providerId="LiveId" clId="{45D23C15-8B6E-3442-9B58-7B186F27CDA3}" dt="2023-09-25T06:12:57.119" v="8207"/>
          <ac:cxnSpMkLst>
            <pc:docMk/>
            <pc:sldMk cId="3018077777" sldId="491"/>
            <ac:cxnSpMk id="51" creationId="{B4D51D3F-D82F-07DD-0E90-929680271690}"/>
          </ac:cxnSpMkLst>
        </pc:cxnChg>
        <pc:cxnChg chg="mod">
          <ac:chgData name="Loc Huynh" userId="80c0383e323bd6ea" providerId="LiveId" clId="{45D23C15-8B6E-3442-9B58-7B186F27CDA3}" dt="2023-09-25T06:12:57.119" v="8207"/>
          <ac:cxnSpMkLst>
            <pc:docMk/>
            <pc:sldMk cId="3018077777" sldId="491"/>
            <ac:cxnSpMk id="58" creationId="{5E0C3219-EE20-E618-C6C8-CB72B01DE1B5}"/>
          </ac:cxnSpMkLst>
        </pc:cxnChg>
        <pc:cxnChg chg="mod">
          <ac:chgData name="Loc Huynh" userId="80c0383e323bd6ea" providerId="LiveId" clId="{45D23C15-8B6E-3442-9B58-7B186F27CDA3}" dt="2023-09-25T06:12:57.119" v="8207"/>
          <ac:cxnSpMkLst>
            <pc:docMk/>
            <pc:sldMk cId="3018077777" sldId="491"/>
            <ac:cxnSpMk id="59" creationId="{08D2E420-3A7F-FD62-FC0B-6F81FC35D0FF}"/>
          </ac:cxnSpMkLst>
        </pc:cxnChg>
        <pc:cxnChg chg="mod">
          <ac:chgData name="Loc Huynh" userId="80c0383e323bd6ea" providerId="LiveId" clId="{45D23C15-8B6E-3442-9B58-7B186F27CDA3}" dt="2023-09-25T06:12:57.119" v="8207"/>
          <ac:cxnSpMkLst>
            <pc:docMk/>
            <pc:sldMk cId="3018077777" sldId="491"/>
            <ac:cxnSpMk id="60" creationId="{2898E76F-0B72-CA73-F4D6-346AB4EBCE77}"/>
          </ac:cxnSpMkLst>
        </pc:cxnChg>
      </pc:sldChg>
      <pc:sldChg chg="modSp mod">
        <pc:chgData name="Loc Huynh" userId="80c0383e323bd6ea" providerId="LiveId" clId="{45D23C15-8B6E-3442-9B58-7B186F27CDA3}" dt="2023-09-25T09:46:10.756" v="11229" actId="20577"/>
        <pc:sldMkLst>
          <pc:docMk/>
          <pc:sldMk cId="2539440922" sldId="492"/>
        </pc:sldMkLst>
        <pc:spChg chg="mod">
          <ac:chgData name="Loc Huynh" userId="80c0383e323bd6ea" providerId="LiveId" clId="{45D23C15-8B6E-3442-9B58-7B186F27CDA3}" dt="2023-09-25T09:45:58.291" v="11227" actId="2057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45D23C15-8B6E-3442-9B58-7B186F27CDA3}" dt="2023-09-25T09:46:10.756" v="11229" actId="20577"/>
          <ac:spMkLst>
            <pc:docMk/>
            <pc:sldMk cId="2539440922" sldId="492"/>
            <ac:spMk id="7" creationId="{0C974B13-B1B8-E148-903B-85C71136A561}"/>
          </ac:spMkLst>
        </pc:spChg>
      </pc:sldChg>
      <pc:sldChg chg="del">
        <pc:chgData name="Loc Huynh" userId="80c0383e323bd6ea" providerId="LiveId" clId="{45D23C15-8B6E-3442-9B58-7B186F27CDA3}" dt="2023-09-18T00:59:18.418" v="116" actId="2696"/>
        <pc:sldMkLst>
          <pc:docMk/>
          <pc:sldMk cId="2353403814" sldId="493"/>
        </pc:sldMkLst>
      </pc:sldChg>
      <pc:sldChg chg="addSp delSp modSp add mod chgLayout modNotesTx">
        <pc:chgData name="Loc Huynh" userId="80c0383e323bd6ea" providerId="LiveId" clId="{45D23C15-8B6E-3442-9B58-7B186F27CDA3}" dt="2023-09-25T09:59:05.873" v="11625" actId="207"/>
        <pc:sldMkLst>
          <pc:docMk/>
          <pc:sldMk cId="2440061235" sldId="493"/>
        </pc:sldMkLst>
        <pc:spChg chg="mod ord">
          <ac:chgData name="Loc Huynh" userId="80c0383e323bd6ea" providerId="LiveId" clId="{45D23C15-8B6E-3442-9B58-7B186F27CDA3}" dt="2023-09-25T06:57:50.916" v="8930"/>
          <ac:spMkLst>
            <pc:docMk/>
            <pc:sldMk cId="2440061235" sldId="493"/>
            <ac:spMk id="2" creationId="{67D965CF-1D55-5443-919B-AC77503498CA}"/>
          </ac:spMkLst>
        </pc:spChg>
        <pc:spChg chg="add mod ord">
          <ac:chgData name="Loc Huynh" userId="80c0383e323bd6ea" providerId="LiveId" clId="{45D23C15-8B6E-3442-9B58-7B186F27CDA3}" dt="2023-09-25T06:56:11.968" v="8927" actId="700"/>
          <ac:spMkLst>
            <pc:docMk/>
            <pc:sldMk cId="2440061235" sldId="493"/>
            <ac:spMk id="3" creationId="{DC0C7F19-60DB-9CE8-1E4B-3434E88AE034}"/>
          </ac:spMkLst>
        </pc:spChg>
        <pc:spChg chg="mod ord">
          <ac:chgData name="Loc Huynh" userId="80c0383e323bd6ea" providerId="LiveId" clId="{45D23C15-8B6E-3442-9B58-7B186F27CDA3}" dt="2023-09-25T06:56:11.968" v="8927" actId="700"/>
          <ac:spMkLst>
            <pc:docMk/>
            <pc:sldMk cId="2440061235" sldId="493"/>
            <ac:spMk id="4" creationId="{D0B4835D-B712-474E-B6B8-6C1BBDD99FFD}"/>
          </ac:spMkLst>
        </pc:spChg>
        <pc:spChg chg="add mod ord">
          <ac:chgData name="Loc Huynh" userId="80c0383e323bd6ea" providerId="LiveId" clId="{45D23C15-8B6E-3442-9B58-7B186F27CDA3}" dt="2023-09-25T06:58:40.255" v="8938" actId="20577"/>
          <ac:spMkLst>
            <pc:docMk/>
            <pc:sldMk cId="2440061235" sldId="493"/>
            <ac:spMk id="5" creationId="{825C8F6B-2ACF-781A-2E4C-0F53576EA7AB}"/>
          </ac:spMkLst>
        </pc:spChg>
        <pc:spChg chg="mod">
          <ac:chgData name="Loc Huynh" userId="80c0383e323bd6ea" providerId="LiveId" clId="{45D23C15-8B6E-3442-9B58-7B186F27CDA3}" dt="2023-09-25T09:59:05.873" v="11625" actId="207"/>
          <ac:spMkLst>
            <pc:docMk/>
            <pc:sldMk cId="2440061235" sldId="493"/>
            <ac:spMk id="7" creationId="{9CF46A69-C370-BC4E-A1B6-0D08CD7E7D51}"/>
          </ac:spMkLst>
        </pc:spChg>
        <pc:spChg chg="mod">
          <ac:chgData name="Loc Huynh" userId="80c0383e323bd6ea" providerId="LiveId" clId="{45D23C15-8B6E-3442-9B58-7B186F27CDA3}" dt="2023-09-25T07:08:25.880" v="8999" actId="14100"/>
          <ac:spMkLst>
            <pc:docMk/>
            <pc:sldMk cId="2440061235" sldId="493"/>
            <ac:spMk id="32" creationId="{FD4C66F0-EC9B-6748-BF22-802E4429C96F}"/>
          </ac:spMkLst>
        </pc:spChg>
        <pc:spChg chg="mod">
          <ac:chgData name="Loc Huynh" userId="80c0383e323bd6ea" providerId="LiveId" clId="{45D23C15-8B6E-3442-9B58-7B186F27CDA3}" dt="2023-09-25T07:08:56.182" v="9007" actId="14100"/>
          <ac:spMkLst>
            <pc:docMk/>
            <pc:sldMk cId="2440061235" sldId="493"/>
            <ac:spMk id="40" creationId="{4AD91694-FAB9-C045-8217-041E03E5601A}"/>
          </ac:spMkLst>
        </pc:spChg>
        <pc:spChg chg="mod">
          <ac:chgData name="Loc Huynh" userId="80c0383e323bd6ea" providerId="LiveId" clId="{45D23C15-8B6E-3442-9B58-7B186F27CDA3}" dt="2023-09-25T07:01:16.634" v="8976" actId="1076"/>
          <ac:spMkLst>
            <pc:docMk/>
            <pc:sldMk cId="2440061235" sldId="493"/>
            <ac:spMk id="80" creationId="{84E1CBDB-0824-DE4A-B773-540E7DC41511}"/>
          </ac:spMkLst>
        </pc:spChg>
        <pc:spChg chg="mod">
          <ac:chgData name="Loc Huynh" userId="80c0383e323bd6ea" providerId="LiveId" clId="{45D23C15-8B6E-3442-9B58-7B186F27CDA3}" dt="2023-09-25T07:01:16.634" v="8976" actId="1076"/>
          <ac:spMkLst>
            <pc:docMk/>
            <pc:sldMk cId="2440061235" sldId="493"/>
            <ac:spMk id="81" creationId="{B67B6D66-67A8-B346-93BE-46B7B6D04AB1}"/>
          </ac:spMkLst>
        </pc:spChg>
        <pc:spChg chg="mod">
          <ac:chgData name="Loc Huynh" userId="80c0383e323bd6ea" providerId="LiveId" clId="{45D23C15-8B6E-3442-9B58-7B186F27CDA3}" dt="2023-09-25T07:01:16.634" v="8976" actId="1076"/>
          <ac:spMkLst>
            <pc:docMk/>
            <pc:sldMk cId="2440061235" sldId="493"/>
            <ac:spMk id="82" creationId="{FC606DEC-57F9-114F-BD6A-038454852C54}"/>
          </ac:spMkLst>
        </pc:spChg>
        <pc:spChg chg="mod">
          <ac:chgData name="Loc Huynh" userId="80c0383e323bd6ea" providerId="LiveId" clId="{45D23C15-8B6E-3442-9B58-7B186F27CDA3}" dt="2023-09-25T07:01:16.634" v="8976" actId="1076"/>
          <ac:spMkLst>
            <pc:docMk/>
            <pc:sldMk cId="2440061235" sldId="493"/>
            <ac:spMk id="84" creationId="{84F261A9-A37A-6B46-9F7C-184101463149}"/>
          </ac:spMkLst>
        </pc:spChg>
        <pc:spChg chg="mod">
          <ac:chgData name="Loc Huynh" userId="80c0383e323bd6ea" providerId="LiveId" clId="{45D23C15-8B6E-3442-9B58-7B186F27CDA3}" dt="2023-09-25T07:01:16.634" v="8976" actId="1076"/>
          <ac:spMkLst>
            <pc:docMk/>
            <pc:sldMk cId="2440061235" sldId="493"/>
            <ac:spMk id="87" creationId="{2C98DD2C-AE4F-194E-B071-DF7E69B106DA}"/>
          </ac:spMkLst>
        </pc:spChg>
        <pc:spChg chg="mod">
          <ac:chgData name="Loc Huynh" userId="80c0383e323bd6ea" providerId="LiveId" clId="{45D23C15-8B6E-3442-9B58-7B186F27CDA3}" dt="2023-09-25T07:01:16.634" v="8976" actId="1076"/>
          <ac:spMkLst>
            <pc:docMk/>
            <pc:sldMk cId="2440061235" sldId="493"/>
            <ac:spMk id="98" creationId="{B187D824-02DC-F64F-B8F6-D271566A4A00}"/>
          </ac:spMkLst>
        </pc:spChg>
        <pc:spChg chg="del">
          <ac:chgData name="Loc Huynh" userId="80c0383e323bd6ea" providerId="LiveId" clId="{45D23C15-8B6E-3442-9B58-7B186F27CDA3}" dt="2023-09-25T06:58:11.165" v="8934" actId="478"/>
          <ac:spMkLst>
            <pc:docMk/>
            <pc:sldMk cId="2440061235" sldId="493"/>
            <ac:spMk id="121" creationId="{B36BC8C5-A614-5D4B-A6AE-BAEE199BD9A3}"/>
          </ac:spMkLst>
        </pc:spChg>
        <pc:grpChg chg="mod">
          <ac:chgData name="Loc Huynh" userId="80c0383e323bd6ea" providerId="LiveId" clId="{45D23C15-8B6E-3442-9B58-7B186F27CDA3}" dt="2023-09-25T07:01:16.634" v="8976" actId="1076"/>
          <ac:grpSpMkLst>
            <pc:docMk/>
            <pc:sldMk cId="2440061235" sldId="493"/>
            <ac:grpSpMk id="38" creationId="{4E2C50E8-17A1-3844-9D79-1BCEEE250619}"/>
          </ac:grpSpMkLst>
        </pc:grpChg>
        <pc:picChg chg="mod">
          <ac:chgData name="Loc Huynh" userId="80c0383e323bd6ea" providerId="LiveId" clId="{45D23C15-8B6E-3442-9B58-7B186F27CDA3}" dt="2023-09-25T07:08:15.290" v="8995" actId="1076"/>
          <ac:picMkLst>
            <pc:docMk/>
            <pc:sldMk cId="2440061235" sldId="493"/>
            <ac:picMk id="54" creationId="{693F9D02-F308-804B-8FF8-1DCB29DCED72}"/>
          </ac:picMkLst>
        </pc:picChg>
        <pc:picChg chg="mod">
          <ac:chgData name="Loc Huynh" userId="80c0383e323bd6ea" providerId="LiveId" clId="{45D23C15-8B6E-3442-9B58-7B186F27CDA3}" dt="2023-09-25T07:01:16.634" v="8976" actId="1076"/>
          <ac:picMkLst>
            <pc:docMk/>
            <pc:sldMk cId="2440061235" sldId="493"/>
            <ac:picMk id="74" creationId="{7A857FE1-E5E1-DE41-8D67-A7B83E15C810}"/>
          </ac:picMkLst>
        </pc:picChg>
        <pc:picChg chg="mod">
          <ac:chgData name="Loc Huynh" userId="80c0383e323bd6ea" providerId="LiveId" clId="{45D23C15-8B6E-3442-9B58-7B186F27CDA3}" dt="2023-09-25T07:01:16.634" v="8976" actId="1076"/>
          <ac:picMkLst>
            <pc:docMk/>
            <pc:sldMk cId="2440061235" sldId="493"/>
            <ac:picMk id="83" creationId="{717FAC44-AB35-8D4B-BA81-0342A7622107}"/>
          </ac:picMkLst>
        </pc:picChg>
        <pc:picChg chg="mod">
          <ac:chgData name="Loc Huynh" userId="80c0383e323bd6ea" providerId="LiveId" clId="{45D23C15-8B6E-3442-9B58-7B186F27CDA3}" dt="2023-09-25T07:01:16.634" v="8976" actId="1076"/>
          <ac:picMkLst>
            <pc:docMk/>
            <pc:sldMk cId="2440061235" sldId="493"/>
            <ac:picMk id="86" creationId="{31AB76A4-19C9-7744-98F4-93A2D3DB732F}"/>
          </ac:picMkLst>
        </pc:picChg>
        <pc:picChg chg="mod">
          <ac:chgData name="Loc Huynh" userId="80c0383e323bd6ea" providerId="LiveId" clId="{45D23C15-8B6E-3442-9B58-7B186F27CDA3}" dt="2023-09-25T07:01:16.634" v="8976" actId="1076"/>
          <ac:picMkLst>
            <pc:docMk/>
            <pc:sldMk cId="2440061235" sldId="493"/>
            <ac:picMk id="97" creationId="{2E72505F-B940-A24F-8F92-5E19B0779AB3}"/>
          </ac:picMkLst>
        </pc:picChg>
        <pc:cxnChg chg="mod">
          <ac:chgData name="Loc Huynh" userId="80c0383e323bd6ea" providerId="LiveId" clId="{45D23C15-8B6E-3442-9B58-7B186F27CDA3}" dt="2023-09-25T07:01:16.634" v="8976" actId="1076"/>
          <ac:cxnSpMkLst>
            <pc:docMk/>
            <pc:sldMk cId="2440061235" sldId="493"/>
            <ac:cxnSpMk id="41" creationId="{F3A05E0F-2B05-EF4E-B075-9CEF84799601}"/>
          </ac:cxnSpMkLst>
        </pc:cxnChg>
        <pc:cxnChg chg="mod">
          <ac:chgData name="Loc Huynh" userId="80c0383e323bd6ea" providerId="LiveId" clId="{45D23C15-8B6E-3442-9B58-7B186F27CDA3}" dt="2023-09-25T07:01:16.634" v="8976" actId="1076"/>
          <ac:cxnSpMkLst>
            <pc:docMk/>
            <pc:sldMk cId="2440061235" sldId="493"/>
            <ac:cxnSpMk id="42" creationId="{943CCA68-B923-4043-AF31-16C1C1AB5337}"/>
          </ac:cxnSpMkLst>
        </pc:cxnChg>
        <pc:cxnChg chg="mod">
          <ac:chgData name="Loc Huynh" userId="80c0383e323bd6ea" providerId="LiveId" clId="{45D23C15-8B6E-3442-9B58-7B186F27CDA3}" dt="2023-09-25T07:01:16.634" v="8976" actId="1076"/>
          <ac:cxnSpMkLst>
            <pc:docMk/>
            <pc:sldMk cId="2440061235" sldId="493"/>
            <ac:cxnSpMk id="76" creationId="{A1B789AE-D351-974F-A473-45348535C3D4}"/>
          </ac:cxnSpMkLst>
        </pc:cxnChg>
        <pc:cxnChg chg="mod">
          <ac:chgData name="Loc Huynh" userId="80c0383e323bd6ea" providerId="LiveId" clId="{45D23C15-8B6E-3442-9B58-7B186F27CDA3}" dt="2023-09-25T07:01:16.634" v="8976" actId="1076"/>
          <ac:cxnSpMkLst>
            <pc:docMk/>
            <pc:sldMk cId="2440061235" sldId="493"/>
            <ac:cxnSpMk id="85" creationId="{D2342530-755D-2640-8C9A-6782474FD317}"/>
          </ac:cxnSpMkLst>
        </pc:cxnChg>
      </pc:sldChg>
      <pc:sldChg chg="addSp modSp add mod">
        <pc:chgData name="Loc Huynh" userId="80c0383e323bd6ea" providerId="LiveId" clId="{45D23C15-8B6E-3442-9B58-7B186F27CDA3}" dt="2023-09-25T09:39:44.910" v="10951" actId="20577"/>
        <pc:sldMkLst>
          <pc:docMk/>
          <pc:sldMk cId="899869156" sldId="494"/>
        </pc:sldMkLst>
        <pc:spChg chg="mod">
          <ac:chgData name="Loc Huynh" userId="80c0383e323bd6ea" providerId="LiveId" clId="{45D23C15-8B6E-3442-9B58-7B186F27CDA3}" dt="2023-09-25T06:40:48.750" v="8555"/>
          <ac:spMkLst>
            <pc:docMk/>
            <pc:sldMk cId="899869156" sldId="494"/>
            <ac:spMk id="2" creationId="{7CA9AA29-0FE1-3540-AB70-E79494FB3039}"/>
          </ac:spMkLst>
        </pc:spChg>
        <pc:spChg chg="mod">
          <ac:chgData name="Loc Huynh" userId="80c0383e323bd6ea" providerId="LiveId" clId="{45D23C15-8B6E-3442-9B58-7B186F27CDA3}" dt="2023-09-25T09:39:44.910" v="10951" actId="20577"/>
          <ac:spMkLst>
            <pc:docMk/>
            <pc:sldMk cId="899869156" sldId="494"/>
            <ac:spMk id="3" creationId="{2AEC478E-BD5B-CB40-B57E-2A14FA7E7E1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899869156" sldId="494"/>
            <ac:spMk id="5" creationId="{47C6482F-CA6C-F271-A9F3-987DDA2DD126}"/>
          </ac:spMkLst>
        </pc:spChg>
      </pc:sldChg>
      <pc:sldChg chg="del">
        <pc:chgData name="Loc Huynh" userId="80c0383e323bd6ea" providerId="LiveId" clId="{45D23C15-8B6E-3442-9B58-7B186F27CDA3}" dt="2023-09-18T00:59:18.410" v="113" actId="2696"/>
        <pc:sldMkLst>
          <pc:docMk/>
          <pc:sldMk cId="1075784339" sldId="494"/>
        </pc:sldMkLst>
      </pc:sldChg>
      <pc:sldChg chg="addSp modSp add mod">
        <pc:chgData name="Loc Huynh" userId="80c0383e323bd6ea" providerId="LiveId" clId="{45D23C15-8B6E-3442-9B58-7B186F27CDA3}" dt="2023-09-25T07:09:53.592" v="9015" actId="207"/>
        <pc:sldMkLst>
          <pc:docMk/>
          <pc:sldMk cId="1782875541" sldId="495"/>
        </pc:sldMkLst>
        <pc:spChg chg="mod">
          <ac:chgData name="Loc Huynh" userId="80c0383e323bd6ea" providerId="LiveId" clId="{45D23C15-8B6E-3442-9B58-7B186F27CDA3}" dt="2023-09-25T07:09:05.605" v="9008"/>
          <ac:spMkLst>
            <pc:docMk/>
            <pc:sldMk cId="1782875541" sldId="495"/>
            <ac:spMk id="2" creationId="{7CA9AA29-0FE1-3540-AB70-E79494FB3039}"/>
          </ac:spMkLst>
        </pc:spChg>
        <pc:spChg chg="mod">
          <ac:chgData name="Loc Huynh" userId="80c0383e323bd6ea" providerId="LiveId" clId="{45D23C15-8B6E-3442-9B58-7B186F27CDA3}" dt="2023-09-25T07:09:53.592" v="9015" actId="207"/>
          <ac:spMkLst>
            <pc:docMk/>
            <pc:sldMk cId="1782875541" sldId="495"/>
            <ac:spMk id="3" creationId="{2AEC478E-BD5B-CB40-B57E-2A14FA7E7E1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1782875541" sldId="495"/>
            <ac:spMk id="5" creationId="{82F70B65-4FB3-2CBD-BD38-2B5A37298C53}"/>
          </ac:spMkLst>
        </pc:spChg>
      </pc:sldChg>
      <pc:sldChg chg="del">
        <pc:chgData name="Loc Huynh" userId="80c0383e323bd6ea" providerId="LiveId" clId="{45D23C15-8B6E-3442-9B58-7B186F27CDA3}" dt="2023-09-18T00:59:18.386" v="106" actId="2696"/>
        <pc:sldMkLst>
          <pc:docMk/>
          <pc:sldMk cId="3887065777" sldId="495"/>
        </pc:sldMkLst>
      </pc:sldChg>
      <pc:sldChg chg="addSp modSp add mod chgLayout">
        <pc:chgData name="Loc Huynh" userId="80c0383e323bd6ea" providerId="LiveId" clId="{45D23C15-8B6E-3442-9B58-7B186F27CDA3}" dt="2023-09-25T09:59:23.077" v="11627" actId="207"/>
        <pc:sldMkLst>
          <pc:docMk/>
          <pc:sldMk cId="1176549881" sldId="496"/>
        </pc:sldMkLst>
        <pc:spChg chg="mod ord">
          <ac:chgData name="Loc Huynh" userId="80c0383e323bd6ea" providerId="LiveId" clId="{45D23C15-8B6E-3442-9B58-7B186F27CDA3}" dt="2023-09-25T07:19:27.600" v="9125" actId="700"/>
          <ac:spMkLst>
            <pc:docMk/>
            <pc:sldMk cId="1176549881" sldId="496"/>
            <ac:spMk id="2" creationId="{8449C904-8229-3F4A-B5DC-9CCA09B255CD}"/>
          </ac:spMkLst>
        </pc:spChg>
        <pc:spChg chg="mod ord">
          <ac:chgData name="Loc Huynh" userId="80c0383e323bd6ea" providerId="LiveId" clId="{45D23C15-8B6E-3442-9B58-7B186F27CDA3}" dt="2023-09-25T07:24:20.592" v="9254" actId="20577"/>
          <ac:spMkLst>
            <pc:docMk/>
            <pc:sldMk cId="1176549881" sldId="496"/>
            <ac:spMk id="3" creationId="{E71E1CD6-B17B-BC44-9447-5B8A3062A2A5}"/>
          </ac:spMkLst>
        </pc:spChg>
        <pc:spChg chg="mod ord">
          <ac:chgData name="Loc Huynh" userId="80c0383e323bd6ea" providerId="LiveId" clId="{45D23C15-8B6E-3442-9B58-7B186F27CDA3}" dt="2023-09-25T07:19:27.600" v="9125" actId="700"/>
          <ac:spMkLst>
            <pc:docMk/>
            <pc:sldMk cId="1176549881" sldId="496"/>
            <ac:spMk id="4" creationId="{6B5CBD79-AEDD-A247-99AA-1CA98E0A1BDD}"/>
          </ac:spMkLst>
        </pc:spChg>
        <pc:spChg chg="add mod ord">
          <ac:chgData name="Loc Huynh" userId="80c0383e323bd6ea" providerId="LiveId" clId="{45D23C15-8B6E-3442-9B58-7B186F27CDA3}" dt="2023-09-25T07:19:27.600" v="9125" actId="700"/>
          <ac:spMkLst>
            <pc:docMk/>
            <pc:sldMk cId="1176549881" sldId="496"/>
            <ac:spMk id="5" creationId="{8B4EC7AB-DE7F-519B-53A5-6894A4771A5D}"/>
          </ac:spMkLst>
        </pc:spChg>
        <pc:spChg chg="mod">
          <ac:chgData name="Loc Huynh" userId="80c0383e323bd6ea" providerId="LiveId" clId="{45D23C15-8B6E-3442-9B58-7B186F27CDA3}" dt="2023-09-25T09:59:23.077" v="11627" actId="207"/>
          <ac:spMkLst>
            <pc:docMk/>
            <pc:sldMk cId="1176549881" sldId="496"/>
            <ac:spMk id="6" creationId="{F9C6793A-5743-3040-B826-3EEE3AA6A32F}"/>
          </ac:spMkLst>
        </pc:spChg>
        <pc:spChg chg="mod">
          <ac:chgData name="Loc Huynh" userId="80c0383e323bd6ea" providerId="LiveId" clId="{45D23C15-8B6E-3442-9B58-7B186F27CDA3}" dt="2023-09-25T07:34:36.847" v="9603" actId="207"/>
          <ac:spMkLst>
            <pc:docMk/>
            <pc:sldMk cId="1176549881" sldId="496"/>
            <ac:spMk id="8" creationId="{4631B393-7D32-C142-9FC2-D2217A439825}"/>
          </ac:spMkLst>
        </pc:spChg>
      </pc:sldChg>
      <pc:sldChg chg="del">
        <pc:chgData name="Loc Huynh" userId="80c0383e323bd6ea" providerId="LiveId" clId="{45D23C15-8B6E-3442-9B58-7B186F27CDA3}" dt="2023-09-18T00:59:18.383" v="105" actId="2696"/>
        <pc:sldMkLst>
          <pc:docMk/>
          <pc:sldMk cId="1922161333" sldId="496"/>
        </pc:sldMkLst>
      </pc:sldChg>
      <pc:sldChg chg="del">
        <pc:chgData name="Loc Huynh" userId="80c0383e323bd6ea" providerId="LiveId" clId="{45D23C15-8B6E-3442-9B58-7B186F27CDA3}" dt="2023-09-18T00:59:18.323" v="95" actId="2696"/>
        <pc:sldMkLst>
          <pc:docMk/>
          <pc:sldMk cId="1152783581" sldId="497"/>
        </pc:sldMkLst>
      </pc:sldChg>
      <pc:sldChg chg="addSp delSp modSp add del mod addAnim delAnim modAnim chgLayout">
        <pc:chgData name="Loc Huynh" userId="80c0383e323bd6ea" providerId="LiveId" clId="{45D23C15-8B6E-3442-9B58-7B186F27CDA3}" dt="2023-09-25T07:39:42.623" v="9800" actId="2696"/>
        <pc:sldMkLst>
          <pc:docMk/>
          <pc:sldMk cId="3225402939" sldId="497"/>
        </pc:sldMkLst>
        <pc:spChg chg="mod ord">
          <ac:chgData name="Loc Huynh" userId="80c0383e323bd6ea" providerId="LiveId" clId="{45D23C15-8B6E-3442-9B58-7B186F27CDA3}" dt="2023-09-25T07:27:01.920" v="9289" actId="700"/>
          <ac:spMkLst>
            <pc:docMk/>
            <pc:sldMk cId="3225402939" sldId="497"/>
            <ac:spMk id="2" creationId="{8449C904-8229-3F4A-B5DC-9CCA09B255CD}"/>
          </ac:spMkLst>
        </pc:spChg>
        <pc:spChg chg="mod ord">
          <ac:chgData name="Loc Huynh" userId="80c0383e323bd6ea" providerId="LiveId" clId="{45D23C15-8B6E-3442-9B58-7B186F27CDA3}" dt="2023-09-25T07:31:59.606" v="9578" actId="20577"/>
          <ac:spMkLst>
            <pc:docMk/>
            <pc:sldMk cId="3225402939" sldId="497"/>
            <ac:spMk id="3" creationId="{E71E1CD6-B17B-BC44-9447-5B8A3062A2A5}"/>
          </ac:spMkLst>
        </pc:spChg>
        <pc:spChg chg="mod ord">
          <ac:chgData name="Loc Huynh" userId="80c0383e323bd6ea" providerId="LiveId" clId="{45D23C15-8B6E-3442-9B58-7B186F27CDA3}" dt="2023-09-25T07:27:01.920" v="9289" actId="700"/>
          <ac:spMkLst>
            <pc:docMk/>
            <pc:sldMk cId="3225402939" sldId="497"/>
            <ac:spMk id="4" creationId="{6B5CBD79-AEDD-A247-99AA-1CA98E0A1BDD}"/>
          </ac:spMkLst>
        </pc:spChg>
        <pc:spChg chg="add mod ord">
          <ac:chgData name="Loc Huynh" userId="80c0383e323bd6ea" providerId="LiveId" clId="{45D23C15-8B6E-3442-9B58-7B186F27CDA3}" dt="2023-09-25T07:27:01.920" v="9289" actId="700"/>
          <ac:spMkLst>
            <pc:docMk/>
            <pc:sldMk cId="3225402939" sldId="497"/>
            <ac:spMk id="5" creationId="{CDE0F8E3-D708-FDE5-518E-9E63CA29D368}"/>
          </ac:spMkLst>
        </pc:spChg>
        <pc:spChg chg="add del mod">
          <ac:chgData name="Loc Huynh" userId="80c0383e323bd6ea" providerId="LiveId" clId="{45D23C15-8B6E-3442-9B58-7B186F27CDA3}" dt="2023-09-25T07:29:40.114" v="9362" actId="478"/>
          <ac:spMkLst>
            <pc:docMk/>
            <pc:sldMk cId="3225402939" sldId="497"/>
            <ac:spMk id="6" creationId="{5E96F5E5-4986-859F-EA45-388F068EA616}"/>
          </ac:spMkLst>
        </pc:spChg>
        <pc:spChg chg="mod">
          <ac:chgData name="Loc Huynh" userId="80c0383e323bd6ea" providerId="LiveId" clId="{45D23C15-8B6E-3442-9B58-7B186F27CDA3}" dt="2023-09-25T07:32:06.348" v="9580" actId="14100"/>
          <ac:spMkLst>
            <pc:docMk/>
            <pc:sldMk cId="3225402939" sldId="497"/>
            <ac:spMk id="7" creationId="{1D74AD71-046C-7D4E-89A6-3E979F5DF46A}"/>
          </ac:spMkLst>
        </pc:spChg>
        <pc:spChg chg="del mod">
          <ac:chgData name="Loc Huynh" userId="80c0383e323bd6ea" providerId="LiveId" clId="{45D23C15-8B6E-3442-9B58-7B186F27CDA3}" dt="2023-09-25T07:29:34.889" v="9360" actId="478"/>
          <ac:spMkLst>
            <pc:docMk/>
            <pc:sldMk cId="3225402939" sldId="497"/>
            <ac:spMk id="8" creationId="{AC80A877-9816-634D-81A7-6FE16B32548E}"/>
          </ac:spMkLst>
        </pc:spChg>
        <pc:spChg chg="add del mod">
          <ac:chgData name="Loc Huynh" userId="80c0383e323bd6ea" providerId="LiveId" clId="{45D23C15-8B6E-3442-9B58-7B186F27CDA3}" dt="2023-09-25T07:32:33.528" v="9586" actId="1076"/>
          <ac:spMkLst>
            <pc:docMk/>
            <pc:sldMk cId="3225402939" sldId="497"/>
            <ac:spMk id="9" creationId="{ABE5426C-07EF-1843-9C26-E0D6A0159646}"/>
          </ac:spMkLst>
        </pc:spChg>
        <pc:spChg chg="del">
          <ac:chgData name="Loc Huynh" userId="80c0383e323bd6ea" providerId="LiveId" clId="{45D23C15-8B6E-3442-9B58-7B186F27CDA3}" dt="2023-09-25T07:30:04.466" v="9387" actId="478"/>
          <ac:spMkLst>
            <pc:docMk/>
            <pc:sldMk cId="3225402939" sldId="497"/>
            <ac:spMk id="10" creationId="{C2AE81C6-5BEC-914B-87ED-875DB098AFD0}"/>
          </ac:spMkLst>
        </pc:spChg>
        <pc:spChg chg="add mod">
          <ac:chgData name="Loc Huynh" userId="80c0383e323bd6ea" providerId="LiveId" clId="{45D23C15-8B6E-3442-9B58-7B186F27CDA3}" dt="2023-09-25T07:32:14.251" v="9582" actId="1076"/>
          <ac:spMkLst>
            <pc:docMk/>
            <pc:sldMk cId="3225402939" sldId="497"/>
            <ac:spMk id="11" creationId="{26B710F4-C956-414C-3FB6-D257AC17840E}"/>
          </ac:spMkLst>
        </pc:spChg>
        <pc:spChg chg="add mod">
          <ac:chgData name="Loc Huynh" userId="80c0383e323bd6ea" providerId="LiveId" clId="{45D23C15-8B6E-3442-9B58-7B186F27CDA3}" dt="2023-09-25T07:32:28.684" v="9585" actId="1076"/>
          <ac:spMkLst>
            <pc:docMk/>
            <pc:sldMk cId="3225402939" sldId="497"/>
            <ac:spMk id="12" creationId="{842EDBD0-63B3-42E4-F339-59C6F75E9079}"/>
          </ac:spMkLst>
        </pc:spChg>
      </pc:sldChg>
      <pc:sldChg chg="addSp delSp modSp add mod chgLayout">
        <pc:chgData name="Loc Huynh" userId="80c0383e323bd6ea" providerId="LiveId" clId="{45D23C15-8B6E-3442-9B58-7B186F27CDA3}" dt="2023-09-25T09:12:48.028" v="10370" actId="1076"/>
        <pc:sldMkLst>
          <pc:docMk/>
          <pc:sldMk cId="878530208" sldId="498"/>
        </pc:sldMkLst>
        <pc:spChg chg="mod ord">
          <ac:chgData name="Loc Huynh" userId="80c0383e323bd6ea" providerId="LiveId" clId="{45D23C15-8B6E-3442-9B58-7B186F27CDA3}" dt="2023-09-25T07:41:18.704" v="9876" actId="20577"/>
          <ac:spMkLst>
            <pc:docMk/>
            <pc:sldMk cId="878530208" sldId="498"/>
            <ac:spMk id="2" creationId="{636479E2-C0D6-904F-B5C5-2271728A96C3}"/>
          </ac:spMkLst>
        </pc:spChg>
        <pc:spChg chg="add mod ord">
          <ac:chgData name="Loc Huynh" userId="80c0383e323bd6ea" providerId="LiveId" clId="{45D23C15-8B6E-3442-9B58-7B186F27CDA3}" dt="2023-09-25T07:41:12.740" v="9859" actId="700"/>
          <ac:spMkLst>
            <pc:docMk/>
            <pc:sldMk cId="878530208" sldId="498"/>
            <ac:spMk id="3" creationId="{830B65A9-C939-5BD4-72C1-733BD696C7AD}"/>
          </ac:spMkLst>
        </pc:spChg>
        <pc:spChg chg="mod ord">
          <ac:chgData name="Loc Huynh" userId="80c0383e323bd6ea" providerId="LiveId" clId="{45D23C15-8B6E-3442-9B58-7B186F27CDA3}" dt="2023-09-25T07:41:12.740" v="9859" actId="700"/>
          <ac:spMkLst>
            <pc:docMk/>
            <pc:sldMk cId="878530208" sldId="498"/>
            <ac:spMk id="4" creationId="{961813DB-F3F2-A844-9A22-9324D7622836}"/>
          </ac:spMkLst>
        </pc:spChg>
        <pc:spChg chg="add mod ord">
          <ac:chgData name="Loc Huynh" userId="80c0383e323bd6ea" providerId="LiveId" clId="{45D23C15-8B6E-3442-9B58-7B186F27CDA3}" dt="2023-09-25T09:12:39.235" v="10369" actId="123"/>
          <ac:spMkLst>
            <pc:docMk/>
            <pc:sldMk cId="878530208" sldId="498"/>
            <ac:spMk id="5" creationId="{5E85DD47-24DD-5191-8E8A-3A0762817BB7}"/>
          </ac:spMkLst>
        </pc:spChg>
        <pc:spChg chg="add mod">
          <ac:chgData name="Loc Huynh" userId="80c0383e323bd6ea" providerId="LiveId" clId="{45D23C15-8B6E-3442-9B58-7B186F27CDA3}" dt="2023-09-25T08:30:11.902" v="10235" actId="13926"/>
          <ac:spMkLst>
            <pc:docMk/>
            <pc:sldMk cId="878530208" sldId="498"/>
            <ac:spMk id="6" creationId="{2B82BEB3-FB58-21A8-BB0E-2A05B8CE8F7B}"/>
          </ac:spMkLst>
        </pc:spChg>
        <pc:spChg chg="add mod ord">
          <ac:chgData name="Loc Huynh" userId="80c0383e323bd6ea" providerId="LiveId" clId="{45D23C15-8B6E-3442-9B58-7B186F27CDA3}" dt="2023-09-25T08:35:31.292" v="10295" actId="1076"/>
          <ac:spMkLst>
            <pc:docMk/>
            <pc:sldMk cId="878530208" sldId="498"/>
            <ac:spMk id="7" creationId="{21D71393-8758-F53E-2ECD-26A2C4F7F9FF}"/>
          </ac:spMkLst>
        </pc:spChg>
        <pc:spChg chg="mod topLvl">
          <ac:chgData name="Loc Huynh" userId="80c0383e323bd6ea" providerId="LiveId" clId="{45D23C15-8B6E-3442-9B58-7B186F27CDA3}" dt="2023-09-25T08:39:50.514" v="10355" actId="1038"/>
          <ac:spMkLst>
            <pc:docMk/>
            <pc:sldMk cId="878530208" sldId="498"/>
            <ac:spMk id="26" creationId="{BF0BFF0C-B43D-4844-889F-67B318DBD81F}"/>
          </ac:spMkLst>
        </pc:spChg>
        <pc:spChg chg="mod topLvl">
          <ac:chgData name="Loc Huynh" userId="80c0383e323bd6ea" providerId="LiveId" clId="{45D23C15-8B6E-3442-9B58-7B186F27CDA3}" dt="2023-09-25T08:40:08.139" v="10360" actId="14100"/>
          <ac:spMkLst>
            <pc:docMk/>
            <pc:sldMk cId="878530208" sldId="498"/>
            <ac:spMk id="27" creationId="{E1BD5EAA-26CD-0740-BAB8-10657C17D858}"/>
          </ac:spMkLst>
        </pc:spChg>
        <pc:spChg chg="mod topLvl">
          <ac:chgData name="Loc Huynh" userId="80c0383e323bd6ea" providerId="LiveId" clId="{45D23C15-8B6E-3442-9B58-7B186F27CDA3}" dt="2023-09-25T08:35:05.463" v="10286" actId="1076"/>
          <ac:spMkLst>
            <pc:docMk/>
            <pc:sldMk cId="878530208" sldId="498"/>
            <ac:spMk id="32" creationId="{FBD84D75-209F-634F-87C9-8DF440110956}"/>
          </ac:spMkLst>
        </pc:spChg>
        <pc:spChg chg="del mod topLvl">
          <ac:chgData name="Loc Huynh" userId="80c0383e323bd6ea" providerId="LiveId" clId="{45D23C15-8B6E-3442-9B58-7B186F27CDA3}" dt="2023-09-25T08:36:53.094" v="10309" actId="478"/>
          <ac:spMkLst>
            <pc:docMk/>
            <pc:sldMk cId="878530208" sldId="498"/>
            <ac:spMk id="33" creationId="{31DD3468-F24F-CD43-AF68-3E8EC6F59A92}"/>
          </ac:spMkLst>
        </pc:spChg>
        <pc:spChg chg="mod topLvl">
          <ac:chgData name="Loc Huynh" userId="80c0383e323bd6ea" providerId="LiveId" clId="{45D23C15-8B6E-3442-9B58-7B186F27CDA3}" dt="2023-09-25T08:36:23.660" v="10304" actId="1076"/>
          <ac:spMkLst>
            <pc:docMk/>
            <pc:sldMk cId="878530208" sldId="498"/>
            <ac:spMk id="34" creationId="{80F633CB-0172-2249-B741-9D61E6EB93F4}"/>
          </ac:spMkLst>
        </pc:spChg>
        <pc:spChg chg="mod topLvl">
          <ac:chgData name="Loc Huynh" userId="80c0383e323bd6ea" providerId="LiveId" clId="{45D23C15-8B6E-3442-9B58-7B186F27CDA3}" dt="2023-09-25T08:37:24.573" v="10316" actId="1076"/>
          <ac:spMkLst>
            <pc:docMk/>
            <pc:sldMk cId="878530208" sldId="498"/>
            <ac:spMk id="35" creationId="{11F4ABED-12D2-7E4C-800D-9958F2A256A8}"/>
          </ac:spMkLst>
        </pc:spChg>
        <pc:spChg chg="mod topLvl">
          <ac:chgData name="Loc Huynh" userId="80c0383e323bd6ea" providerId="LiveId" clId="{45D23C15-8B6E-3442-9B58-7B186F27CDA3}" dt="2023-09-25T08:37:53.959" v="10325" actId="1076"/>
          <ac:spMkLst>
            <pc:docMk/>
            <pc:sldMk cId="878530208" sldId="498"/>
            <ac:spMk id="36" creationId="{CAA6EF0E-5D46-CF49-9965-83CC008F8566}"/>
          </ac:spMkLst>
        </pc:spChg>
        <pc:spChg chg="mod topLvl">
          <ac:chgData name="Loc Huynh" userId="80c0383e323bd6ea" providerId="LiveId" clId="{45D23C15-8B6E-3442-9B58-7B186F27CDA3}" dt="2023-09-25T08:35:56.149" v="10298" actId="1076"/>
          <ac:spMkLst>
            <pc:docMk/>
            <pc:sldMk cId="878530208" sldId="498"/>
            <ac:spMk id="37" creationId="{D5E943B4-6C89-1D46-B34C-B15855C7BE0B}"/>
          </ac:spMkLst>
        </pc:spChg>
        <pc:spChg chg="del">
          <ac:chgData name="Loc Huynh" userId="80c0383e323bd6ea" providerId="LiveId" clId="{45D23C15-8B6E-3442-9B58-7B186F27CDA3}" dt="2023-09-25T07:57:44.042" v="9920" actId="478"/>
          <ac:spMkLst>
            <pc:docMk/>
            <pc:sldMk cId="878530208" sldId="498"/>
            <ac:spMk id="38" creationId="{E0CC27D2-AE58-C341-B15A-955DC6458818}"/>
          </ac:spMkLst>
        </pc:spChg>
        <pc:spChg chg="mod topLvl">
          <ac:chgData name="Loc Huynh" userId="80c0383e323bd6ea" providerId="LiveId" clId="{45D23C15-8B6E-3442-9B58-7B186F27CDA3}" dt="2023-09-25T08:34:50.927" v="10282" actId="688"/>
          <ac:spMkLst>
            <pc:docMk/>
            <pc:sldMk cId="878530208" sldId="498"/>
            <ac:spMk id="41" creationId="{ABF7DE78-3359-B54D-A30C-3514D8EC3A7C}"/>
          </ac:spMkLst>
        </pc:spChg>
        <pc:spChg chg="mod topLvl">
          <ac:chgData name="Loc Huynh" userId="80c0383e323bd6ea" providerId="LiveId" clId="{45D23C15-8B6E-3442-9B58-7B186F27CDA3}" dt="2023-09-25T08:39:38.420" v="10349" actId="1038"/>
          <ac:spMkLst>
            <pc:docMk/>
            <pc:sldMk cId="878530208" sldId="498"/>
            <ac:spMk id="47" creationId="{02255104-D179-1F49-92F1-0E58D8280721}"/>
          </ac:spMkLst>
        </pc:spChg>
        <pc:spChg chg="del mod">
          <ac:chgData name="Loc Huynh" userId="80c0383e323bd6ea" providerId="LiveId" clId="{45D23C15-8B6E-3442-9B58-7B186F27CDA3}" dt="2023-09-25T08:06:16.185" v="10211" actId="478"/>
          <ac:spMkLst>
            <pc:docMk/>
            <pc:sldMk cId="878530208" sldId="498"/>
            <ac:spMk id="54" creationId="{3631130A-E161-5641-8F14-A16BEA1FA1D1}"/>
          </ac:spMkLst>
        </pc:spChg>
        <pc:grpChg chg="del mod">
          <ac:chgData name="Loc Huynh" userId="80c0383e323bd6ea" providerId="LiveId" clId="{45D23C15-8B6E-3442-9B58-7B186F27CDA3}" dt="2023-09-25T08:33:09.813" v="10268" actId="165"/>
          <ac:grpSpMkLst>
            <pc:docMk/>
            <pc:sldMk cId="878530208" sldId="498"/>
            <ac:grpSpMk id="15" creationId="{79EC7509-8C47-C54A-9219-E8017DF38566}"/>
          </ac:grpSpMkLst>
        </pc:grpChg>
        <pc:grpChg chg="del mod topLvl">
          <ac:chgData name="Loc Huynh" userId="80c0383e323bd6ea" providerId="LiveId" clId="{45D23C15-8B6E-3442-9B58-7B186F27CDA3}" dt="2023-09-25T08:33:20.056" v="10269" actId="165"/>
          <ac:grpSpMkLst>
            <pc:docMk/>
            <pc:sldMk cId="878530208" sldId="498"/>
            <ac:grpSpMk id="24" creationId="{31F62B9A-1CDF-734B-9E9A-C066B3926F99}"/>
          </ac:grpSpMkLst>
        </pc:grpChg>
        <pc:grpChg chg="del mod topLvl">
          <ac:chgData name="Loc Huynh" userId="80c0383e323bd6ea" providerId="LiveId" clId="{45D23C15-8B6E-3442-9B58-7B186F27CDA3}" dt="2023-09-25T08:33:27.273" v="10270" actId="165"/>
          <ac:grpSpMkLst>
            <pc:docMk/>
            <pc:sldMk cId="878530208" sldId="498"/>
            <ac:grpSpMk id="25" creationId="{F687876F-C32A-D64A-B328-258DA1F61270}"/>
          </ac:grpSpMkLst>
        </pc:grpChg>
        <pc:grpChg chg="add mod modVis">
          <ac:chgData name="Loc Huynh" userId="80c0383e323bd6ea" providerId="LiveId" clId="{45D23C15-8B6E-3442-9B58-7B186F27CDA3}" dt="2023-09-25T09:12:48.028" v="10370" actId="1076"/>
          <ac:grpSpMkLst>
            <pc:docMk/>
            <pc:sldMk cId="878530208" sldId="498"/>
            <ac:grpSpMk id="52" creationId="{1DB2020B-5B02-BE64-6AE4-FFB408990F6A}"/>
          </ac:grpSpMkLst>
        </pc:grpChg>
        <pc:picChg chg="del mod">
          <ac:chgData name="Loc Huynh" userId="80c0383e323bd6ea" providerId="LiveId" clId="{45D23C15-8B6E-3442-9B58-7B186F27CDA3}" dt="2023-09-25T08:08:20.346" v="10218" actId="478"/>
          <ac:picMkLst>
            <pc:docMk/>
            <pc:sldMk cId="878530208" sldId="498"/>
            <ac:picMk id="30" creationId="{E3F26345-1AE2-F64C-9C7D-E14E86E45943}"/>
          </ac:picMkLst>
        </pc:picChg>
        <pc:cxnChg chg="add mod">
          <ac:chgData name="Loc Huynh" userId="80c0383e323bd6ea" providerId="LiveId" clId="{45D23C15-8B6E-3442-9B58-7B186F27CDA3}" dt="2023-09-25T08:37:16.067" v="10315" actId="208"/>
          <ac:cxnSpMkLst>
            <pc:docMk/>
            <pc:sldMk cId="878530208" sldId="498"/>
            <ac:cxnSpMk id="20" creationId="{5485DA76-7C14-5BC3-40EC-9C283160307A}"/>
          </ac:cxnSpMkLst>
        </pc:cxnChg>
        <pc:cxnChg chg="del mod topLvl">
          <ac:chgData name="Loc Huynh" userId="80c0383e323bd6ea" providerId="LiveId" clId="{45D23C15-8B6E-3442-9B58-7B186F27CDA3}" dt="2023-09-25T08:37:39.134" v="10320" actId="478"/>
          <ac:cxnSpMkLst>
            <pc:docMk/>
            <pc:sldMk cId="878530208" sldId="498"/>
            <ac:cxnSpMk id="28" creationId="{F11BB4D9-05A1-D047-83EC-D749E68D1308}"/>
          </ac:cxnSpMkLst>
        </pc:cxnChg>
        <pc:cxnChg chg="mod topLvl">
          <ac:chgData name="Loc Huynh" userId="80c0383e323bd6ea" providerId="LiveId" clId="{45D23C15-8B6E-3442-9B58-7B186F27CDA3}" dt="2023-09-25T08:39:59.166" v="10357" actId="14100"/>
          <ac:cxnSpMkLst>
            <pc:docMk/>
            <pc:sldMk cId="878530208" sldId="498"/>
            <ac:cxnSpMk id="29" creationId="{FD9C02A6-FB14-A44E-80B2-2F17D721D0B8}"/>
          </ac:cxnSpMkLst>
        </pc:cxnChg>
        <pc:cxnChg chg="mod topLvl">
          <ac:chgData name="Loc Huynh" userId="80c0383e323bd6ea" providerId="LiveId" clId="{45D23C15-8B6E-3442-9B58-7B186F27CDA3}" dt="2023-09-25T08:34:57.302" v="10284" actId="14100"/>
          <ac:cxnSpMkLst>
            <pc:docMk/>
            <pc:sldMk cId="878530208" sldId="498"/>
            <ac:cxnSpMk id="31" creationId="{8FFDF533-201A-5A4D-95DF-3AAEE02CF131}"/>
          </ac:cxnSpMkLst>
        </pc:cxnChg>
        <pc:cxnChg chg="add mod">
          <ac:chgData name="Loc Huynh" userId="80c0383e323bd6ea" providerId="LiveId" clId="{45D23C15-8B6E-3442-9B58-7B186F27CDA3}" dt="2023-09-25T08:37:50.383" v="10324" actId="208"/>
          <ac:cxnSpMkLst>
            <pc:docMk/>
            <pc:sldMk cId="878530208" sldId="498"/>
            <ac:cxnSpMk id="40" creationId="{878E5B07-98EB-A7FB-78EF-6E6823CA7B03}"/>
          </ac:cxnSpMkLst>
        </pc:cxnChg>
        <pc:cxnChg chg="mod topLvl">
          <ac:chgData name="Loc Huynh" userId="80c0383e323bd6ea" providerId="LiveId" clId="{45D23C15-8B6E-3442-9B58-7B186F27CDA3}" dt="2023-09-25T08:35:31.292" v="10295" actId="1076"/>
          <ac:cxnSpMkLst>
            <pc:docMk/>
            <pc:sldMk cId="878530208" sldId="498"/>
            <ac:cxnSpMk id="42" creationId="{92E3197F-7D67-EF4E-9C84-36F9C8615244}"/>
          </ac:cxnSpMkLst>
        </pc:cxnChg>
        <pc:cxnChg chg="add mod">
          <ac:chgData name="Loc Huynh" userId="80c0383e323bd6ea" providerId="LiveId" clId="{45D23C15-8B6E-3442-9B58-7B186F27CDA3}" dt="2023-09-25T08:39:45.847" v="10351" actId="14100"/>
          <ac:cxnSpMkLst>
            <pc:docMk/>
            <pc:sldMk cId="878530208" sldId="498"/>
            <ac:cxnSpMk id="44" creationId="{4A9AF37F-C03F-FCEB-AF1C-B31C235B6D28}"/>
          </ac:cxnSpMkLst>
        </pc:cxnChg>
      </pc:sldChg>
      <pc:sldChg chg="del">
        <pc:chgData name="Loc Huynh" userId="80c0383e323bd6ea" providerId="LiveId" clId="{45D23C15-8B6E-3442-9B58-7B186F27CDA3}" dt="2023-09-18T00:59:18.423" v="118" actId="2696"/>
        <pc:sldMkLst>
          <pc:docMk/>
          <pc:sldMk cId="2317161822" sldId="498"/>
        </pc:sldMkLst>
      </pc:sldChg>
      <pc:sldChg chg="addSp delSp modSp add mod delAnim modAnim">
        <pc:chgData name="Loc Huynh" userId="80c0383e323bd6ea" providerId="LiveId" clId="{45D23C15-8B6E-3442-9B58-7B186F27CDA3}" dt="2023-09-25T09:17:48.921" v="10433" actId="1076"/>
        <pc:sldMkLst>
          <pc:docMk/>
          <pc:sldMk cId="655906729" sldId="499"/>
        </pc:sldMkLst>
        <pc:spChg chg="mod">
          <ac:chgData name="Loc Huynh" userId="80c0383e323bd6ea" providerId="LiveId" clId="{45D23C15-8B6E-3442-9B58-7B186F27CDA3}" dt="2023-09-25T07:41:23.159" v="9877"/>
          <ac:spMkLst>
            <pc:docMk/>
            <pc:sldMk cId="655906729" sldId="499"/>
            <ac:spMk id="2" creationId="{636479E2-C0D6-904F-B5C5-2271728A96C3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655906729" sldId="499"/>
            <ac:spMk id="3" creationId="{F5631894-5BC8-4F9A-6E81-3B7E60684D18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8" creationId="{54A346E6-49C3-EE90-BAE6-6DA3E3363D09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1" creationId="{65F378FC-D5DD-3173-70C4-7620345F355F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2" creationId="{B5A5DA19-CB27-A062-641B-4637CD021D44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3" creationId="{60DBA620-FE1E-507F-5D08-D0B917855A1A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4" creationId="{06C73834-61A5-8A60-9ADC-FC3E2544DD27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6" creationId="{2B449339-9CD8-AD9D-A741-25660E4914A0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7" creationId="{88EDA553-3919-F9E2-1699-D20395A31A6D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8" creationId="{344D8FEE-1BA0-97BA-BD52-F233E2E3D694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19" creationId="{77EB3903-2547-BE8E-C1B2-7AC39523A172}"/>
          </ac:spMkLst>
        </pc:spChg>
        <pc:spChg chg="mod">
          <ac:chgData name="Loc Huynh" userId="80c0383e323bd6ea" providerId="LiveId" clId="{45D23C15-8B6E-3442-9B58-7B186F27CDA3}" dt="2023-09-25T09:13:06.071" v="10371"/>
          <ac:spMkLst>
            <pc:docMk/>
            <pc:sldMk cId="655906729" sldId="499"/>
            <ac:spMk id="21" creationId="{6D70714D-B4DB-B042-33D7-E79AB23187AF}"/>
          </ac:spMkLst>
        </pc:spChg>
        <pc:spChg chg="del mod topLvl">
          <ac:chgData name="Loc Huynh" userId="80c0383e323bd6ea" providerId="LiveId" clId="{45D23C15-8B6E-3442-9B58-7B186F27CDA3}" dt="2023-09-25T09:15:43.409" v="10403" actId="478"/>
          <ac:spMkLst>
            <pc:docMk/>
            <pc:sldMk cId="655906729" sldId="499"/>
            <ac:spMk id="45" creationId="{71AC779C-65A2-3644-BFF5-B69FB881D028}"/>
          </ac:spMkLst>
        </pc:spChg>
        <pc:spChg chg="add del mod">
          <ac:chgData name="Loc Huynh" userId="80c0383e323bd6ea" providerId="LiveId" clId="{45D23C15-8B6E-3442-9B58-7B186F27CDA3}" dt="2023-09-25T09:17:16.178" v="10429" actId="478"/>
          <ac:spMkLst>
            <pc:docMk/>
            <pc:sldMk cId="655906729" sldId="499"/>
            <ac:spMk id="48" creationId="{070DDDC1-6174-9250-A7A6-BAB942A21166}"/>
          </ac:spMkLst>
        </pc:spChg>
        <pc:spChg chg="add del mod">
          <ac:chgData name="Loc Huynh" userId="80c0383e323bd6ea" providerId="LiveId" clId="{45D23C15-8B6E-3442-9B58-7B186F27CDA3}" dt="2023-09-25T09:17:15.375" v="10428" actId="478"/>
          <ac:spMkLst>
            <pc:docMk/>
            <pc:sldMk cId="655906729" sldId="499"/>
            <ac:spMk id="49" creationId="{99CC9C6D-666B-4D1B-A3C9-DDC0C756CCFC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51" creationId="{593249D7-27D3-E747-26E4-A8115C38DFE0}"/>
          </ac:spMkLst>
        </pc:spChg>
        <pc:spChg chg="mod">
          <ac:chgData name="Loc Huynh" userId="80c0383e323bd6ea" providerId="LiveId" clId="{45D23C15-8B6E-3442-9B58-7B186F27CDA3}" dt="2023-09-25T09:17:48.921" v="10433" actId="1076"/>
          <ac:spMkLst>
            <pc:docMk/>
            <pc:sldMk cId="655906729" sldId="499"/>
            <ac:spMk id="54" creationId="{3631130A-E161-5641-8F14-A16BEA1FA1D1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56" creationId="{982D6A65-2522-9729-661C-AAA23B7BF7B2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57" creationId="{7A140200-3961-F6DC-91FD-8BF84D97CA3C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58" creationId="{7C9AB795-0CE3-1EE8-A1B6-F8F67B35F908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59" creationId="{B22E3F52-E86C-E058-4282-F776960B7B46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61" creationId="{755EE5F7-7A2A-63B4-A26B-AFD64F0EBA32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64" creationId="{720CD30F-C2BE-4FD1-398C-4A1AB381B10C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65" creationId="{026B778A-1385-8EB2-072B-DC2D7CA759CB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66" creationId="{34E03275-9363-3C93-44DD-9D607E6580A3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69" creationId="{2E5BA385-54B2-BB65-CF8A-233EC4B3F08B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70" creationId="{42BDCD40-57B6-096C-C181-8E87F964E9C8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71" creationId="{861B4895-C36E-5BAA-8B95-A03B4E32BBB7}"/>
          </ac:spMkLst>
        </pc:spChg>
        <pc:spChg chg="mod">
          <ac:chgData name="Loc Huynh" userId="80c0383e323bd6ea" providerId="LiveId" clId="{45D23C15-8B6E-3442-9B58-7B186F27CDA3}" dt="2023-09-25T09:17:44.616" v="10432" actId="1076"/>
          <ac:spMkLst>
            <pc:docMk/>
            <pc:sldMk cId="655906729" sldId="499"/>
            <ac:spMk id="73" creationId="{C4966C9F-313D-8996-3F2A-B4949B62ACAD}"/>
          </ac:spMkLst>
        </pc:spChg>
        <pc:grpChg chg="add del mod">
          <ac:chgData name="Loc Huynh" userId="80c0383e323bd6ea" providerId="LiveId" clId="{45D23C15-8B6E-3442-9B58-7B186F27CDA3}" dt="2023-09-25T09:17:38.905" v="10430" actId="478"/>
          <ac:grpSpMkLst>
            <pc:docMk/>
            <pc:sldMk cId="655906729" sldId="499"/>
            <ac:grpSpMk id="5" creationId="{134CB9EC-0036-7D4F-7F4D-FA78E9AA3BFB}"/>
          </ac:grpSpMkLst>
        </pc:grpChg>
        <pc:grpChg chg="del mod">
          <ac:chgData name="Loc Huynh" userId="80c0383e323bd6ea" providerId="LiveId" clId="{45D23C15-8B6E-3442-9B58-7B186F27CDA3}" dt="2023-09-25T09:15:37.821" v="10400" actId="478"/>
          <ac:grpSpMkLst>
            <pc:docMk/>
            <pc:sldMk cId="655906729" sldId="499"/>
            <ac:grpSpMk id="7" creationId="{36548564-728E-B040-9E4A-0C60B2515492}"/>
          </ac:grpSpMkLst>
        </pc:grpChg>
        <pc:grpChg chg="del">
          <ac:chgData name="Loc Huynh" userId="80c0383e323bd6ea" providerId="LiveId" clId="{45D23C15-8B6E-3442-9B58-7B186F27CDA3}" dt="2023-09-25T09:13:08.688" v="10372" actId="478"/>
          <ac:grpSpMkLst>
            <pc:docMk/>
            <pc:sldMk cId="655906729" sldId="499"/>
            <ac:grpSpMk id="15" creationId="{79EC7509-8C47-C54A-9219-E8017DF38566}"/>
          </ac:grpSpMkLst>
        </pc:grpChg>
        <pc:grpChg chg="del">
          <ac:chgData name="Loc Huynh" userId="80c0383e323bd6ea" providerId="LiveId" clId="{45D23C15-8B6E-3442-9B58-7B186F27CDA3}" dt="2023-09-25T09:15:38.932" v="10401" actId="478"/>
          <ac:grpSpMkLst>
            <pc:docMk/>
            <pc:sldMk cId="655906729" sldId="499"/>
            <ac:grpSpMk id="39" creationId="{961D4563-2C36-134D-B55A-D1E11C9FC4ED}"/>
          </ac:grpSpMkLst>
        </pc:grpChg>
        <pc:grpChg chg="del">
          <ac:chgData name="Loc Huynh" userId="80c0383e323bd6ea" providerId="LiveId" clId="{45D23C15-8B6E-3442-9B58-7B186F27CDA3}" dt="2023-09-25T09:15:43.409" v="10403" actId="478"/>
          <ac:grpSpMkLst>
            <pc:docMk/>
            <pc:sldMk cId="655906729" sldId="499"/>
            <ac:grpSpMk id="44" creationId="{0E589623-BA58-994C-ABA9-69E1358C4E97}"/>
          </ac:grpSpMkLst>
        </pc:grpChg>
        <pc:grpChg chg="add mod">
          <ac:chgData name="Loc Huynh" userId="80c0383e323bd6ea" providerId="LiveId" clId="{45D23C15-8B6E-3442-9B58-7B186F27CDA3}" dt="2023-09-25T09:17:44.616" v="10432" actId="1076"/>
          <ac:grpSpMkLst>
            <pc:docMk/>
            <pc:sldMk cId="655906729" sldId="499"/>
            <ac:grpSpMk id="50" creationId="{CCE7B3A9-0ED7-44A0-DAC9-ED393627F5A4}"/>
          </ac:grpSpMkLst>
        </pc:grpChg>
        <pc:picChg chg="mod">
          <ac:chgData name="Loc Huynh" userId="80c0383e323bd6ea" providerId="LiveId" clId="{45D23C15-8B6E-3442-9B58-7B186F27CDA3}" dt="2023-09-25T09:17:44.616" v="10432" actId="1076"/>
          <ac:picMkLst>
            <pc:docMk/>
            <pc:sldMk cId="655906729" sldId="499"/>
            <ac:picMk id="60" creationId="{C7A28D52-7CE8-532A-0DDD-C12449C0449E}"/>
          </ac:picMkLst>
        </pc:picChg>
        <pc:picChg chg="mod">
          <ac:chgData name="Loc Huynh" userId="80c0383e323bd6ea" providerId="LiveId" clId="{45D23C15-8B6E-3442-9B58-7B186F27CDA3}" dt="2023-09-25T09:17:44.616" v="10432" actId="1076"/>
          <ac:picMkLst>
            <pc:docMk/>
            <pc:sldMk cId="655906729" sldId="499"/>
            <ac:picMk id="63" creationId="{1F79AAFB-7BD2-4192-93F7-9E835DCF338E}"/>
          </ac:picMkLst>
        </pc:picChg>
        <pc:picChg chg="mod">
          <ac:chgData name="Loc Huynh" userId="80c0383e323bd6ea" providerId="LiveId" clId="{45D23C15-8B6E-3442-9B58-7B186F27CDA3}" dt="2023-09-25T09:17:44.616" v="10432" actId="1076"/>
          <ac:picMkLst>
            <pc:docMk/>
            <pc:sldMk cId="655906729" sldId="499"/>
            <ac:picMk id="68" creationId="{FA20E879-9874-535A-E1A8-CAB226A5539D}"/>
          </ac:picMkLst>
        </pc:picChg>
        <pc:picChg chg="mod">
          <ac:chgData name="Loc Huynh" userId="80c0383e323bd6ea" providerId="LiveId" clId="{45D23C15-8B6E-3442-9B58-7B186F27CDA3}" dt="2023-09-25T09:17:44.616" v="10432" actId="1076"/>
          <ac:picMkLst>
            <pc:docMk/>
            <pc:sldMk cId="655906729" sldId="499"/>
            <ac:picMk id="72" creationId="{3667240D-6D9F-420C-02D3-992D851B862C}"/>
          </ac:picMkLst>
        </pc:picChg>
        <pc:cxnChg chg="mod">
          <ac:chgData name="Loc Huynh" userId="80c0383e323bd6ea" providerId="LiveId" clId="{45D23C15-8B6E-3442-9B58-7B186F27CDA3}" dt="2023-09-25T09:15:37.821" v="10400" actId="478"/>
          <ac:cxnSpMkLst>
            <pc:docMk/>
            <pc:sldMk cId="655906729" sldId="499"/>
            <ac:cxnSpMk id="6" creationId="{10113F01-F5CC-9B4A-B93E-801B9EF4C31B}"/>
          </ac:cxnSpMkLst>
        </pc:cxnChg>
        <pc:cxnChg chg="mod">
          <ac:chgData name="Loc Huynh" userId="80c0383e323bd6ea" providerId="LiveId" clId="{45D23C15-8B6E-3442-9B58-7B186F27CDA3}" dt="2023-09-25T09:17:38.905" v="10430" actId="478"/>
          <ac:cxnSpMkLst>
            <pc:docMk/>
            <pc:sldMk cId="655906729" sldId="499"/>
            <ac:cxnSpMk id="9" creationId="{A3189FC0-93D2-A9E9-89F8-6151C96F483A}"/>
          </ac:cxnSpMkLst>
        </pc:cxnChg>
        <pc:cxnChg chg="mod">
          <ac:chgData name="Loc Huynh" userId="80c0383e323bd6ea" providerId="LiveId" clId="{45D23C15-8B6E-3442-9B58-7B186F27CDA3}" dt="2023-09-25T09:17:38.905" v="10430" actId="478"/>
          <ac:cxnSpMkLst>
            <pc:docMk/>
            <pc:sldMk cId="655906729" sldId="499"/>
            <ac:cxnSpMk id="10" creationId="{7F634B28-FD77-D177-448D-F9941750A402}"/>
          </ac:cxnSpMkLst>
        </pc:cxnChg>
        <pc:cxnChg chg="mod">
          <ac:chgData name="Loc Huynh" userId="80c0383e323bd6ea" providerId="LiveId" clId="{45D23C15-8B6E-3442-9B58-7B186F27CDA3}" dt="2023-09-25T09:17:38.905" v="10430" actId="478"/>
          <ac:cxnSpMkLst>
            <pc:docMk/>
            <pc:sldMk cId="655906729" sldId="499"/>
            <ac:cxnSpMk id="20" creationId="{E28987FD-0EF8-B54C-1AFD-E7AA9E5E5F15}"/>
          </ac:cxnSpMkLst>
        </pc:cxnChg>
        <pc:cxnChg chg="mod">
          <ac:chgData name="Loc Huynh" userId="80c0383e323bd6ea" providerId="LiveId" clId="{45D23C15-8B6E-3442-9B58-7B186F27CDA3}" dt="2023-09-25T09:13:06.071" v="10371"/>
          <ac:cxnSpMkLst>
            <pc:docMk/>
            <pc:sldMk cId="655906729" sldId="499"/>
            <ac:cxnSpMk id="22" creationId="{B6451863-6108-5D79-2A92-3190FEAAE5FD}"/>
          </ac:cxnSpMkLst>
        </pc:cxnChg>
        <pc:cxnChg chg="mod">
          <ac:chgData name="Loc Huynh" userId="80c0383e323bd6ea" providerId="LiveId" clId="{45D23C15-8B6E-3442-9B58-7B186F27CDA3}" dt="2023-09-25T09:17:38.905" v="10430" actId="478"/>
          <ac:cxnSpMkLst>
            <pc:docMk/>
            <pc:sldMk cId="655906729" sldId="499"/>
            <ac:cxnSpMk id="23" creationId="{C8DA8773-F2B9-5025-C53F-9F20FFD157C2}"/>
          </ac:cxnSpMkLst>
        </pc:cxnChg>
        <pc:cxnChg chg="mod">
          <ac:chgData name="Loc Huynh" userId="80c0383e323bd6ea" providerId="LiveId" clId="{45D23C15-8B6E-3442-9B58-7B186F27CDA3}" dt="2023-09-25T09:17:38.905" v="10430" actId="478"/>
          <ac:cxnSpMkLst>
            <pc:docMk/>
            <pc:sldMk cId="655906729" sldId="499"/>
            <ac:cxnSpMk id="38" creationId="{C2CD988A-CDB6-CEE5-7EB9-BD010FC86F6C}"/>
          </ac:cxnSpMkLst>
        </pc:cxnChg>
        <pc:cxnChg chg="mod">
          <ac:chgData name="Loc Huynh" userId="80c0383e323bd6ea" providerId="LiveId" clId="{45D23C15-8B6E-3442-9B58-7B186F27CDA3}" dt="2023-09-25T09:15:38.932" v="10401" actId="478"/>
          <ac:cxnSpMkLst>
            <pc:docMk/>
            <pc:sldMk cId="655906729" sldId="499"/>
            <ac:cxnSpMk id="43" creationId="{9578731D-71C5-E841-AC67-021281F9F434}"/>
          </ac:cxnSpMkLst>
        </pc:cxnChg>
        <pc:cxnChg chg="del topLvl">
          <ac:chgData name="Loc Huynh" userId="80c0383e323bd6ea" providerId="LiveId" clId="{45D23C15-8B6E-3442-9B58-7B186F27CDA3}" dt="2023-09-25T09:17:14.606" v="10427" actId="478"/>
          <ac:cxnSpMkLst>
            <pc:docMk/>
            <pc:sldMk cId="655906729" sldId="499"/>
            <ac:cxnSpMk id="46" creationId="{E89FAA27-98F6-A944-871D-C97B5DA52FD2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52" creationId="{D06F28F4-A61D-EC75-3EF2-1AE3169F17CC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55" creationId="{A2786087-3F28-1B9C-7B9B-439CA9EC3D18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62" creationId="{C5808FB8-6ADE-D779-54E7-12E6BB916E08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67" creationId="{D33519F7-528E-93B7-2239-62C230E82693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74" creationId="{8950F800-2B22-3044-B6A6-942D2E4F1E0E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75" creationId="{196769C2-A8AB-0966-37AA-B06B4B1D5EA1}"/>
          </ac:cxnSpMkLst>
        </pc:cxnChg>
        <pc:cxnChg chg="mod">
          <ac:chgData name="Loc Huynh" userId="80c0383e323bd6ea" providerId="LiveId" clId="{45D23C15-8B6E-3442-9B58-7B186F27CDA3}" dt="2023-09-25T09:17:44.616" v="10432" actId="1076"/>
          <ac:cxnSpMkLst>
            <pc:docMk/>
            <pc:sldMk cId="655906729" sldId="499"/>
            <ac:cxnSpMk id="76" creationId="{53CE8C72-EFF2-CAC4-D72E-B69716C9E941}"/>
          </ac:cxnSpMkLst>
        </pc:cxnChg>
      </pc:sldChg>
      <pc:sldChg chg="del">
        <pc:chgData name="Loc Huynh" userId="80c0383e323bd6ea" providerId="LiveId" clId="{45D23C15-8B6E-3442-9B58-7B186F27CDA3}" dt="2023-09-18T00:59:18.285" v="83" actId="2696"/>
        <pc:sldMkLst>
          <pc:docMk/>
          <pc:sldMk cId="3028732016" sldId="499"/>
        </pc:sldMkLst>
      </pc:sldChg>
      <pc:sldChg chg="add del">
        <pc:chgData name="Loc Huynh" userId="80c0383e323bd6ea" providerId="LiveId" clId="{45D23C15-8B6E-3442-9B58-7B186F27CDA3}" dt="2023-09-18T00:57:00.061" v="60" actId="2696"/>
        <pc:sldMkLst>
          <pc:docMk/>
          <pc:sldMk cId="4156012545" sldId="500"/>
        </pc:sldMkLst>
        <pc:spChg chg="del mod">
          <ac:chgData name="Loc Huynh" userId="80c0383e323bd6ea" providerId="LiveId" clId="{45D23C15-8B6E-3442-9B58-7B186F27CDA3}" dt="2023-09-25T09:19:00.785" v="10441" actId="478"/>
          <ac:spMkLst>
            <pc:docMk/>
            <pc:sldMk cId="4156012545" sldId="500"/>
            <ac:spMk id="2" creationId="{3F8E0AC9-EB5D-E844-94A3-BE0F455A6779}"/>
          </ac:spMkLst>
        </pc:spChg>
        <pc:spChg chg="del mod">
          <ac:chgData name="Loc Huynh" userId="80c0383e323bd6ea" providerId="LiveId" clId="{45D23C15-8B6E-3442-9B58-7B186F27CDA3}" dt="2023-09-25T09:18:51.041" v="10440" actId="478"/>
          <ac:spMkLst>
            <pc:docMk/>
            <pc:sldMk cId="4156012545" sldId="500"/>
            <ac:spMk id="3" creationId="{04365B51-E5ED-D74E-9C6D-5C1E310157DE}"/>
          </ac:spMkLst>
        </pc:spChg>
        <pc:spChg chg="add mod ord">
          <ac:chgData name="Loc Huynh" userId="80c0383e323bd6ea" providerId="LiveId" clId="{45D23C15-8B6E-3442-9B58-7B186F27CDA3}" dt="2023-09-25T09:23:54.104" v="10509" actId="700"/>
          <ac:spMkLst>
            <pc:docMk/>
            <pc:sldMk cId="4156012545" sldId="500"/>
            <ac:spMk id="4" creationId="{6734BCE8-BB35-4681-FB06-6E983F67388A}"/>
          </ac:spMkLst>
        </pc:spChg>
        <pc:spChg chg="mod ord">
          <ac:chgData name="Loc Huynh" userId="80c0383e323bd6ea" providerId="LiveId" clId="{45D23C15-8B6E-3442-9B58-7B186F27CDA3}" dt="2023-09-25T09:23:54.104" v="10509" actId="700"/>
          <ac:spMkLst>
            <pc:docMk/>
            <pc:sldMk cId="4156012545" sldId="500"/>
            <ac:spMk id="6" creationId="{261D4001-7741-254C-B28F-56E968C53BCE}"/>
          </ac:spMkLst>
        </pc:spChg>
        <pc:spChg chg="add del mod ord">
          <ac:chgData name="Loc Huynh" userId="80c0383e323bd6ea" providerId="LiveId" clId="{45D23C15-8B6E-3442-9B58-7B186F27CDA3}" dt="2023-09-25T09:20:12.168" v="10460" actId="700"/>
          <ac:spMkLst>
            <pc:docMk/>
            <pc:sldMk cId="4156012545" sldId="500"/>
            <ac:spMk id="7" creationId="{0F3A2DB0-F3CC-9C15-A14F-DB04B1F93FA0}"/>
          </ac:spMkLst>
        </pc:spChg>
        <pc:spChg chg="mod ord">
          <ac:chgData name="Loc Huynh" userId="80c0383e323bd6ea" providerId="LiveId" clId="{45D23C15-8B6E-3442-9B58-7B186F27CDA3}" dt="2023-09-25T09:23:54.104" v="10509" actId="700"/>
          <ac:spMkLst>
            <pc:docMk/>
            <pc:sldMk cId="4156012545" sldId="500"/>
            <ac:spMk id="8" creationId="{07B2A140-56DC-584D-B8DA-50D6F1C670B3}"/>
          </ac:spMkLst>
        </pc:spChg>
        <pc:spChg chg="del mod ord">
          <ac:chgData name="Loc Huynh" userId="80c0383e323bd6ea" providerId="LiveId" clId="{45D23C15-8B6E-3442-9B58-7B186F27CDA3}" dt="2023-09-25T09:20:09.573" v="10459" actId="478"/>
          <ac:spMkLst>
            <pc:docMk/>
            <pc:sldMk cId="4156012545" sldId="500"/>
            <ac:spMk id="9" creationId="{DF89DBF5-22FC-9F44-8BED-A2813AB20432}"/>
          </ac:spMkLst>
        </pc:spChg>
        <pc:spChg chg="mod ord">
          <ac:chgData name="Loc Huynh" userId="80c0383e323bd6ea" providerId="LiveId" clId="{45D23C15-8B6E-3442-9B58-7B186F27CDA3}" dt="2023-09-25T09:28:31.785" v="10657" actId="1037"/>
          <ac:spMkLst>
            <pc:docMk/>
            <pc:sldMk cId="4156012545" sldId="500"/>
            <ac:spMk id="10" creationId="{4DDAD599-FE3B-EA4B-9C4F-FBB94418B85C}"/>
          </ac:spMkLst>
        </pc:spChg>
        <pc:spChg chg="mod">
          <ac:chgData name="Loc Huynh" userId="80c0383e323bd6ea" providerId="LiveId" clId="{45D23C15-8B6E-3442-9B58-7B186F27CDA3}" dt="2023-09-25T09:28:37.978" v="10663" actId="1036"/>
          <ac:spMkLst>
            <pc:docMk/>
            <pc:sldMk cId="4156012545" sldId="500"/>
            <ac:spMk id="11" creationId="{AB15C0C9-3938-7E45-ACED-94CFD7A65172}"/>
          </ac:spMkLst>
        </pc:spChg>
        <pc:spChg chg="mod ord">
          <ac:chgData name="Loc Huynh" userId="80c0383e323bd6ea" providerId="LiveId" clId="{45D23C15-8B6E-3442-9B58-7B186F27CDA3}" dt="2023-09-25T09:30:17.477" v="10686" actId="14100"/>
          <ac:spMkLst>
            <pc:docMk/>
            <pc:sldMk cId="4156012545" sldId="500"/>
            <ac:spMk id="13" creationId="{FFC3A21D-BBEB-D642-B958-090307DD5AD4}"/>
          </ac:spMkLst>
        </pc:spChg>
        <pc:spChg chg="add del mod">
          <ac:chgData name="Loc Huynh" userId="80c0383e323bd6ea" providerId="LiveId" clId="{45D23C15-8B6E-3442-9B58-7B186F27CDA3}" dt="2023-09-25T09:20:12.168" v="10460" actId="700"/>
          <ac:spMkLst>
            <pc:docMk/>
            <pc:sldMk cId="4156012545" sldId="500"/>
            <ac:spMk id="14" creationId="{EAE6328B-9B4E-DF86-6FF5-3436C7CA5F9E}"/>
          </ac:spMkLst>
        </pc:spChg>
        <pc:spChg chg="mod ord">
          <ac:chgData name="Loc Huynh" userId="80c0383e323bd6ea" providerId="LiveId" clId="{45D23C15-8B6E-3442-9B58-7B186F27CDA3}" dt="2023-09-25T09:30:49.760" v="10695" actId="14100"/>
          <ac:spMkLst>
            <pc:docMk/>
            <pc:sldMk cId="4156012545" sldId="500"/>
            <ac:spMk id="15" creationId="{B4F4480E-BC9C-0C45-BD26-9F950198D5C3}"/>
          </ac:spMkLst>
        </pc:spChg>
        <pc:spChg chg="mod">
          <ac:chgData name="Loc Huynh" userId="80c0383e323bd6ea" providerId="LiveId" clId="{45D23C15-8B6E-3442-9B58-7B186F27CDA3}" dt="2023-09-25T09:30:58.099" v="10698" actId="14100"/>
          <ac:spMkLst>
            <pc:docMk/>
            <pc:sldMk cId="4156012545" sldId="500"/>
            <ac:spMk id="16" creationId="{F68F6CEA-4569-B940-A627-74A9FDD0CEAF}"/>
          </ac:spMkLst>
        </pc:spChg>
        <pc:spChg chg="mod">
          <ac:chgData name="Loc Huynh" userId="80c0383e323bd6ea" providerId="LiveId" clId="{45D23C15-8B6E-3442-9B58-7B186F27CDA3}" dt="2023-09-25T09:31:13.715" v="10699" actId="1076"/>
          <ac:spMkLst>
            <pc:docMk/>
            <pc:sldMk cId="4156012545" sldId="500"/>
            <ac:spMk id="17" creationId="{DDF1C444-5E7E-244B-A05B-90DB2E45BB0E}"/>
          </ac:spMkLst>
        </pc:spChg>
        <pc:spChg chg="add del mod ord">
          <ac:chgData name="Loc Huynh" userId="80c0383e323bd6ea" providerId="LiveId" clId="{45D23C15-8B6E-3442-9B58-7B186F27CDA3}" dt="2023-09-25T09:19:14.906" v="10443" actId="700"/>
          <ac:spMkLst>
            <pc:docMk/>
            <pc:sldMk cId="4156012545" sldId="500"/>
            <ac:spMk id="18" creationId="{13A99F17-5641-5451-13CC-20937CA54998}"/>
          </ac:spMkLst>
        </pc:spChg>
        <pc:spChg chg="add del mod ord">
          <ac:chgData name="Loc Huynh" userId="80c0383e323bd6ea" providerId="LiveId" clId="{45D23C15-8B6E-3442-9B58-7B186F27CDA3}" dt="2023-09-25T09:19:14.906" v="10443" actId="700"/>
          <ac:spMkLst>
            <pc:docMk/>
            <pc:sldMk cId="4156012545" sldId="500"/>
            <ac:spMk id="19" creationId="{3A54CF60-37BA-E11F-04BC-09797BE4F3DC}"/>
          </ac:spMkLst>
        </pc:spChg>
        <pc:spChg chg="add mod">
          <ac:chgData name="Loc Huynh" userId="80c0383e323bd6ea" providerId="LiveId" clId="{45D23C15-8B6E-3442-9B58-7B186F27CDA3}" dt="2023-09-25T09:28:31.785" v="10657" actId="1037"/>
          <ac:spMkLst>
            <pc:docMk/>
            <pc:sldMk cId="4156012545" sldId="500"/>
            <ac:spMk id="20" creationId="{178FD997-A115-064D-A04A-0FF07508A8F9}"/>
          </ac:spMkLst>
        </pc:spChg>
        <pc:spChg chg="add del mod">
          <ac:chgData name="Loc Huynh" userId="80c0383e323bd6ea" providerId="LiveId" clId="{45D23C15-8B6E-3442-9B58-7B186F27CDA3}" dt="2023-09-25T09:20:12.168" v="10460" actId="700"/>
          <ac:spMkLst>
            <pc:docMk/>
            <pc:sldMk cId="4156012545" sldId="500"/>
            <ac:spMk id="22" creationId="{B3003FB5-C0CD-F051-0BBF-2906EE415A4C}"/>
          </ac:spMkLst>
        </pc:spChg>
        <pc:spChg chg="add del mod ord">
          <ac:chgData name="Loc Huynh" userId="80c0383e323bd6ea" providerId="LiveId" clId="{45D23C15-8B6E-3442-9B58-7B186F27CDA3}" dt="2023-09-25T09:23:54.104" v="10509" actId="700"/>
          <ac:spMkLst>
            <pc:docMk/>
            <pc:sldMk cId="4156012545" sldId="500"/>
            <ac:spMk id="23" creationId="{A0CF3568-6F1F-DB0A-8F6E-999CF34661E4}"/>
          </ac:spMkLst>
        </pc:spChg>
        <pc:spChg chg="add del mod ord">
          <ac:chgData name="Loc Huynh" userId="80c0383e323bd6ea" providerId="LiveId" clId="{45D23C15-8B6E-3442-9B58-7B186F27CDA3}" dt="2023-09-25T09:23:54.104" v="10509" actId="700"/>
          <ac:spMkLst>
            <pc:docMk/>
            <pc:sldMk cId="4156012545" sldId="500"/>
            <ac:spMk id="24" creationId="{FFACD496-CA8F-6B54-0682-3372E5CFF711}"/>
          </ac:spMkLst>
        </pc:spChg>
        <pc:spChg chg="add del mod ord">
          <ac:chgData name="Loc Huynh" userId="80c0383e323bd6ea" providerId="LiveId" clId="{45D23C15-8B6E-3442-9B58-7B186F27CDA3}" dt="2023-09-25T09:23:54.104" v="10509" actId="700"/>
          <ac:spMkLst>
            <pc:docMk/>
            <pc:sldMk cId="4156012545" sldId="500"/>
            <ac:spMk id="25" creationId="{C4806521-04FE-1E5C-35AE-7B03992A5F9C}"/>
          </ac:spMkLst>
        </pc:spChg>
        <pc:spChg chg="add del mod ord">
          <ac:chgData name="Loc Huynh" userId="80c0383e323bd6ea" providerId="LiveId" clId="{45D23C15-8B6E-3442-9B58-7B186F27CDA3}" dt="2023-09-25T09:23:26.206" v="10505" actId="700"/>
          <ac:spMkLst>
            <pc:docMk/>
            <pc:sldMk cId="4156012545" sldId="500"/>
            <ac:spMk id="26" creationId="{13A1883B-55C0-F206-2A0B-8E1B29594F3E}"/>
          </ac:spMkLst>
        </pc:spChg>
        <pc:spChg chg="add del mod ord">
          <ac:chgData name="Loc Huynh" userId="80c0383e323bd6ea" providerId="LiveId" clId="{45D23C15-8B6E-3442-9B58-7B186F27CDA3}" dt="2023-09-25T09:23:26.206" v="10505" actId="700"/>
          <ac:spMkLst>
            <pc:docMk/>
            <pc:sldMk cId="4156012545" sldId="500"/>
            <ac:spMk id="27" creationId="{901A2EA8-BF21-1373-A126-BB826C8A319D}"/>
          </ac:spMkLst>
        </pc:spChg>
        <pc:spChg chg="add del mod ord">
          <ac:chgData name="Loc Huynh" userId="80c0383e323bd6ea" providerId="LiveId" clId="{45D23C15-8B6E-3442-9B58-7B186F27CDA3}" dt="2023-09-25T09:23:26.206" v="10505" actId="700"/>
          <ac:spMkLst>
            <pc:docMk/>
            <pc:sldMk cId="4156012545" sldId="500"/>
            <ac:spMk id="28" creationId="{67D1B3C4-EAA7-3C29-66F8-1726D3413516}"/>
          </ac:spMkLst>
        </pc:spChg>
        <pc:spChg chg="add mod">
          <ac:chgData name="Loc Huynh" userId="80c0383e323bd6ea" providerId="LiveId" clId="{45D23C15-8B6E-3442-9B58-7B186F27CDA3}" dt="2023-09-25T09:28:23.873" v="10644" actId="1037"/>
          <ac:spMkLst>
            <pc:docMk/>
            <pc:sldMk cId="4156012545" sldId="500"/>
            <ac:spMk id="29" creationId="{41379332-2B09-994B-2635-B25FC32195F9}"/>
          </ac:spMkLst>
        </pc:spChg>
        <pc:spChg chg="add mod ord">
          <ac:chgData name="Loc Huynh" userId="80c0383e323bd6ea" providerId="LiveId" clId="{45D23C15-8B6E-3442-9B58-7B186F27CDA3}" dt="2023-09-25T09:28:23.873" v="10644" actId="1037"/>
          <ac:spMkLst>
            <pc:docMk/>
            <pc:sldMk cId="4156012545" sldId="500"/>
            <ac:spMk id="30" creationId="{C68CF742-4E1B-C5F8-439B-FF3BC3C8787D}"/>
          </ac:spMkLst>
        </pc:spChg>
        <pc:spChg chg="add del mod ord">
          <ac:chgData name="Loc Huynh" userId="80c0383e323bd6ea" providerId="LiveId" clId="{45D23C15-8B6E-3442-9B58-7B186F27CDA3}" dt="2023-09-25T09:28:53.310" v="10665" actId="478"/>
          <ac:spMkLst>
            <pc:docMk/>
            <pc:sldMk cId="4156012545" sldId="500"/>
            <ac:spMk id="31" creationId="{7C34540D-43E8-897C-B511-A2820D0C19C2}"/>
          </ac:spMkLst>
        </pc:spChg>
        <pc:spChg chg="add del mod ord">
          <ac:chgData name="Loc Huynh" userId="80c0383e323bd6ea" providerId="LiveId" clId="{45D23C15-8B6E-3442-9B58-7B186F27CDA3}" dt="2023-09-25T09:28:55.311" v="10666" actId="478"/>
          <ac:spMkLst>
            <pc:docMk/>
            <pc:sldMk cId="4156012545" sldId="500"/>
            <ac:spMk id="32" creationId="{8623804D-0AC3-DBDF-F5AC-6B3FF4B1B20E}"/>
          </ac:spMkLst>
        </pc:spChg>
      </pc:sldChg>
      <pc:sldChg chg="modSp add del mod">
        <pc:chgData name="Loc Huynh" userId="80c0383e323bd6ea" providerId="LiveId" clId="{45D23C15-8B6E-3442-9B58-7B186F27CDA3}" dt="2023-09-25T01:58:18.460" v="5162" actId="2696"/>
        <pc:sldMkLst>
          <pc:docMk/>
          <pc:sldMk cId="738534587" sldId="501"/>
        </pc:sldMkLst>
        <pc:spChg chg="mod">
          <ac:chgData name="Loc Huynh" userId="80c0383e323bd6ea" providerId="LiveId" clId="{45D23C15-8B6E-3442-9B58-7B186F27CDA3}" dt="2023-09-25T01:57:25.536" v="5159" actId="20577"/>
          <ac:spMkLst>
            <pc:docMk/>
            <pc:sldMk cId="738534587" sldId="501"/>
            <ac:spMk id="2" creationId="{1C111DD4-D6F5-0741-8C18-D64693B57757}"/>
          </ac:spMkLst>
        </pc:spChg>
      </pc:sldChg>
      <pc:sldChg chg="modSp add del mod ord chgLayout">
        <pc:chgData name="Loc Huynh" userId="80c0383e323bd6ea" providerId="LiveId" clId="{45D23C15-8B6E-3442-9B58-7B186F27CDA3}" dt="2023-09-25T01:57:16.376" v="5153" actId="2696"/>
        <pc:sldMkLst>
          <pc:docMk/>
          <pc:sldMk cId="3519274192" sldId="501"/>
        </pc:sldMkLst>
        <pc:spChg chg="mod ord">
          <ac:chgData name="Loc Huynh" userId="80c0383e323bd6ea" providerId="LiveId" clId="{45D23C15-8B6E-3442-9B58-7B186F27CDA3}" dt="2023-09-18T01:26:58.755" v="934" actId="700"/>
          <ac:spMkLst>
            <pc:docMk/>
            <pc:sldMk cId="3519274192" sldId="501"/>
            <ac:spMk id="2" creationId="{1C111DD4-D6F5-0741-8C18-D64693B57757}"/>
          </ac:spMkLst>
        </pc:spChg>
        <pc:spChg chg="mod ord">
          <ac:chgData name="Loc Huynh" userId="80c0383e323bd6ea" providerId="LiveId" clId="{45D23C15-8B6E-3442-9B58-7B186F27CDA3}" dt="2023-09-18T01:30:13.943" v="1025" actId="1076"/>
          <ac:spMkLst>
            <pc:docMk/>
            <pc:sldMk cId="3519274192" sldId="501"/>
            <ac:spMk id="3" creationId="{7F7DFE1E-8A2D-6145-BBE1-74889E55A8BD}"/>
          </ac:spMkLst>
        </pc:spChg>
        <pc:spChg chg="mod ord">
          <ac:chgData name="Loc Huynh" userId="80c0383e323bd6ea" providerId="LiveId" clId="{45D23C15-8B6E-3442-9B58-7B186F27CDA3}" dt="2023-09-18T01:26:58.755" v="934" actId="700"/>
          <ac:spMkLst>
            <pc:docMk/>
            <pc:sldMk cId="3519274192" sldId="501"/>
            <ac:spMk id="4" creationId="{3DF2F3A0-B11D-C945-844B-13BB2613F0DD}"/>
          </ac:spMkLst>
        </pc:spChg>
        <pc:spChg chg="mod ord">
          <ac:chgData name="Loc Huynh" userId="80c0383e323bd6ea" providerId="LiveId" clId="{45D23C15-8B6E-3442-9B58-7B186F27CDA3}" dt="2023-09-18T01:26:58.755" v="934" actId="700"/>
          <ac:spMkLst>
            <pc:docMk/>
            <pc:sldMk cId="3519274192" sldId="501"/>
            <ac:spMk id="5" creationId="{28BD6334-3AC2-5B46-97CE-C371AE126E0A}"/>
          </ac:spMkLst>
        </pc:spChg>
        <pc:spChg chg="mod">
          <ac:chgData name="Loc Huynh" userId="80c0383e323bd6ea" providerId="LiveId" clId="{45D23C15-8B6E-3442-9B58-7B186F27CDA3}" dt="2023-09-18T01:31:41.190" v="1042" actId="207"/>
          <ac:spMkLst>
            <pc:docMk/>
            <pc:sldMk cId="3519274192" sldId="501"/>
            <ac:spMk id="8" creationId="{7C6BAE47-AFD0-2040-B28C-BEAA14F4E77A}"/>
          </ac:spMkLst>
        </pc:spChg>
        <pc:spChg chg="mod">
          <ac:chgData name="Loc Huynh" userId="80c0383e323bd6ea" providerId="LiveId" clId="{45D23C15-8B6E-3442-9B58-7B186F27CDA3}" dt="2023-09-18T01:30:22.335" v="1026" actId="1076"/>
          <ac:spMkLst>
            <pc:docMk/>
            <pc:sldMk cId="3519274192" sldId="501"/>
            <ac:spMk id="22" creationId="{852BC080-A509-8A4B-BAED-F357439042BD}"/>
          </ac:spMkLst>
        </pc:spChg>
        <pc:spChg chg="mod">
          <ac:chgData name="Loc Huynh" userId="80c0383e323bd6ea" providerId="LiveId" clId="{45D23C15-8B6E-3442-9B58-7B186F27CDA3}" dt="2023-09-18T01:30:22.335" v="1026" actId="1076"/>
          <ac:spMkLst>
            <pc:docMk/>
            <pc:sldMk cId="3519274192" sldId="501"/>
            <ac:spMk id="28" creationId="{F97F9C5A-2673-E141-A71B-DF826A4519F9}"/>
          </ac:spMkLst>
        </pc:spChg>
        <pc:spChg chg="mod">
          <ac:chgData name="Loc Huynh" userId="80c0383e323bd6ea" providerId="LiveId" clId="{45D23C15-8B6E-3442-9B58-7B186F27CDA3}" dt="2023-09-18T01:30:22.335" v="1026" actId="1076"/>
          <ac:spMkLst>
            <pc:docMk/>
            <pc:sldMk cId="3519274192" sldId="501"/>
            <ac:spMk id="32" creationId="{25609249-3E7A-EF4C-9519-60505B18938B}"/>
          </ac:spMkLst>
        </pc:spChg>
        <pc:spChg chg="mod">
          <ac:chgData name="Loc Huynh" userId="80c0383e323bd6ea" providerId="LiveId" clId="{45D23C15-8B6E-3442-9B58-7B186F27CDA3}" dt="2023-09-18T01:30:22.335" v="1026" actId="1076"/>
          <ac:spMkLst>
            <pc:docMk/>
            <pc:sldMk cId="3519274192" sldId="501"/>
            <ac:spMk id="34" creationId="{3FFA2580-FF4D-DF46-867E-556CDA0B053E}"/>
          </ac:spMkLst>
        </pc:spChg>
        <pc:spChg chg="mod">
          <ac:chgData name="Loc Huynh" userId="80c0383e323bd6ea" providerId="LiveId" clId="{45D23C15-8B6E-3442-9B58-7B186F27CDA3}" dt="2023-09-18T01:30:22.335" v="1026" actId="1076"/>
          <ac:spMkLst>
            <pc:docMk/>
            <pc:sldMk cId="3519274192" sldId="501"/>
            <ac:spMk id="44" creationId="{420A901D-7DF3-E245-89BF-F829927E709F}"/>
          </ac:spMkLst>
        </pc:spChg>
        <pc:spChg chg="mod">
          <ac:chgData name="Loc Huynh" userId="80c0383e323bd6ea" providerId="LiveId" clId="{45D23C15-8B6E-3442-9B58-7B186F27CDA3}" dt="2023-09-18T01:30:22.335" v="1026" actId="1076"/>
          <ac:spMkLst>
            <pc:docMk/>
            <pc:sldMk cId="3519274192" sldId="501"/>
            <ac:spMk id="66" creationId="{0979238A-877B-E044-83BA-EC18C08245A4}"/>
          </ac:spMkLst>
        </pc:s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11" creationId="{25446E48-F079-B548-9F85-0AFA2B9C2F78}"/>
          </ac:grpSpMkLst>
        </pc:gr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53" creationId="{529A317A-BDAC-6D46-8E9A-D28844DB60EC}"/>
          </ac:grpSpMkLst>
        </pc:gr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54" creationId="{21B8CEC0-2CEA-6949-9E66-CF2078C9B446}"/>
          </ac:grpSpMkLst>
        </pc:gr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55" creationId="{6862D82D-7B8E-F64C-BA33-6EFCA7095BE2}"/>
          </ac:grpSpMkLst>
        </pc:gr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63" creationId="{C1A6FA30-DCFD-2441-A3BE-57A6F45198A3}"/>
          </ac:grpSpMkLst>
        </pc:gr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64" creationId="{80634512-FEE3-E14C-8029-A8CA99249471}"/>
          </ac:grpSpMkLst>
        </pc:grpChg>
        <pc:grpChg chg="mod">
          <ac:chgData name="Loc Huynh" userId="80c0383e323bd6ea" providerId="LiveId" clId="{45D23C15-8B6E-3442-9B58-7B186F27CDA3}" dt="2023-09-18T01:30:22.335" v="1026" actId="1076"/>
          <ac:grpSpMkLst>
            <pc:docMk/>
            <pc:sldMk cId="3519274192" sldId="501"/>
            <ac:grpSpMk id="65" creationId="{D3C55C00-04F4-5946-8CD6-5709450CF9CB}"/>
          </ac:grpSpMkLst>
        </pc:grpChg>
        <pc:picChg chg="mod">
          <ac:chgData name="Loc Huynh" userId="80c0383e323bd6ea" providerId="LiveId" clId="{45D23C15-8B6E-3442-9B58-7B186F27CDA3}" dt="2023-09-18T01:30:22.335" v="1026" actId="1076"/>
          <ac:picMkLst>
            <pc:docMk/>
            <pc:sldMk cId="3519274192" sldId="501"/>
            <ac:picMk id="14" creationId="{E08986B9-FF5C-8249-9685-2F3A460F6149}"/>
          </ac:picMkLst>
        </pc:picChg>
        <pc:picChg chg="mod">
          <ac:chgData name="Loc Huynh" userId="80c0383e323bd6ea" providerId="LiveId" clId="{45D23C15-8B6E-3442-9B58-7B186F27CDA3}" dt="2023-09-18T01:30:22.335" v="1026" actId="1076"/>
          <ac:picMkLst>
            <pc:docMk/>
            <pc:sldMk cId="3519274192" sldId="501"/>
            <ac:picMk id="27" creationId="{C70A13B9-23E5-C643-A7EF-4E6B4FC98F1C}"/>
          </ac:picMkLst>
        </pc:picChg>
        <pc:picChg chg="mod">
          <ac:chgData name="Loc Huynh" userId="80c0383e323bd6ea" providerId="LiveId" clId="{45D23C15-8B6E-3442-9B58-7B186F27CDA3}" dt="2023-09-18T01:30:22.335" v="1026" actId="1076"/>
          <ac:picMkLst>
            <pc:docMk/>
            <pc:sldMk cId="3519274192" sldId="501"/>
            <ac:picMk id="31" creationId="{FAC8C118-3728-394A-B7EE-9411D96A2CEB}"/>
          </ac:picMkLst>
        </pc:picChg>
        <pc:picChg chg="mod">
          <ac:chgData name="Loc Huynh" userId="80c0383e323bd6ea" providerId="LiveId" clId="{45D23C15-8B6E-3442-9B58-7B186F27CDA3}" dt="2023-09-18T01:30:22.335" v="1026" actId="1076"/>
          <ac:picMkLst>
            <pc:docMk/>
            <pc:sldMk cId="3519274192" sldId="501"/>
            <ac:picMk id="33" creationId="{5799DDCF-96A8-2F4B-B4D0-0AFA43F3CE3B}"/>
          </ac:picMkLst>
        </pc:picChg>
        <pc:picChg chg="mod">
          <ac:chgData name="Loc Huynh" userId="80c0383e323bd6ea" providerId="LiveId" clId="{45D23C15-8B6E-3442-9B58-7B186F27CDA3}" dt="2023-09-18T01:30:22.335" v="1026" actId="1076"/>
          <ac:picMkLst>
            <pc:docMk/>
            <pc:sldMk cId="3519274192" sldId="501"/>
            <ac:picMk id="43" creationId="{EEE8352C-AD7F-C343-BE36-92D31739F14E}"/>
          </ac:picMkLst>
        </pc:picChg>
        <pc:cxnChg chg="mod">
          <ac:chgData name="Loc Huynh" userId="80c0383e323bd6ea" providerId="LiveId" clId="{45D23C15-8B6E-3442-9B58-7B186F27CDA3}" dt="2023-09-18T01:30:22.335" v="1026" actId="1076"/>
          <ac:cxnSpMkLst>
            <pc:docMk/>
            <pc:sldMk cId="3519274192" sldId="501"/>
            <ac:cxnSpMk id="12" creationId="{2DF1DFE5-4863-1C40-9216-5BBC37FB6237}"/>
          </ac:cxnSpMkLst>
        </pc:cxnChg>
        <pc:cxnChg chg="mod">
          <ac:chgData name="Loc Huynh" userId="80c0383e323bd6ea" providerId="LiveId" clId="{45D23C15-8B6E-3442-9B58-7B186F27CDA3}" dt="2023-09-18T01:30:22.335" v="1026" actId="1076"/>
          <ac:cxnSpMkLst>
            <pc:docMk/>
            <pc:sldMk cId="3519274192" sldId="501"/>
            <ac:cxnSpMk id="13" creationId="{9A38952E-125F-954F-8DC5-124983BDC67E}"/>
          </ac:cxnSpMkLst>
        </pc:cxnChg>
        <pc:cxnChg chg="mod">
          <ac:chgData name="Loc Huynh" userId="80c0383e323bd6ea" providerId="LiveId" clId="{45D23C15-8B6E-3442-9B58-7B186F27CDA3}" dt="2023-09-18T01:30:22.335" v="1026" actId="1076"/>
          <ac:cxnSpMkLst>
            <pc:docMk/>
            <pc:sldMk cId="3519274192" sldId="501"/>
            <ac:cxnSpMk id="19" creationId="{978ABF91-B5F1-7F46-A168-0E2C1F2454D7}"/>
          </ac:cxnSpMkLst>
        </pc:cxnChg>
        <pc:cxnChg chg="mod">
          <ac:chgData name="Loc Huynh" userId="80c0383e323bd6ea" providerId="LiveId" clId="{45D23C15-8B6E-3442-9B58-7B186F27CDA3}" dt="2023-09-18T01:30:22.335" v="1026" actId="1076"/>
          <ac:cxnSpMkLst>
            <pc:docMk/>
            <pc:sldMk cId="3519274192" sldId="501"/>
            <ac:cxnSpMk id="60" creationId="{1F6B4763-03FE-CB41-8FE9-28A6E5AA9D70}"/>
          </ac:cxnSpMkLst>
        </pc:cxnChg>
      </pc:sldChg>
      <pc:sldChg chg="addSp delSp modSp add del mod delAnim modAnim">
        <pc:chgData name="Loc Huynh" userId="80c0383e323bd6ea" providerId="LiveId" clId="{45D23C15-8B6E-3442-9B58-7B186F27CDA3}" dt="2023-09-25T01:57:07.706" v="5131" actId="2696"/>
        <pc:sldMkLst>
          <pc:docMk/>
          <pc:sldMk cId="989988788" sldId="502"/>
        </pc:sldMkLst>
        <pc:spChg chg="mod">
          <ac:chgData name="Loc Huynh" userId="80c0383e323bd6ea" providerId="LiveId" clId="{45D23C15-8B6E-3442-9B58-7B186F27CDA3}" dt="2023-09-18T01:07:16.133" v="404"/>
          <ac:spMkLst>
            <pc:docMk/>
            <pc:sldMk cId="989988788" sldId="502"/>
            <ac:spMk id="2" creationId="{636479E2-C0D6-904F-B5C5-2271728A96C3}"/>
          </ac:spMkLst>
        </pc:spChg>
        <pc:spChg chg="mod">
          <ac:chgData name="Loc Huynh" userId="80c0383e323bd6ea" providerId="LiveId" clId="{45D23C15-8B6E-3442-9B58-7B186F27CDA3}" dt="2023-09-18T01:19:46.684" v="788" actId="20577"/>
          <ac:spMkLst>
            <pc:docMk/>
            <pc:sldMk cId="989988788" sldId="502"/>
            <ac:spMk id="3" creationId="{C0C21A69-FB3A-5848-81E0-17A1514E605F}"/>
          </ac:spMkLst>
        </pc:spChg>
        <pc:spChg chg="del mod">
          <ac:chgData name="Loc Huynh" userId="80c0383e323bd6ea" providerId="LiveId" clId="{45D23C15-8B6E-3442-9B58-7B186F27CDA3}" dt="2023-09-18T01:20:19.496" v="794" actId="478"/>
          <ac:spMkLst>
            <pc:docMk/>
            <pc:sldMk cId="989988788" sldId="502"/>
            <ac:spMk id="6" creationId="{BE4269D0-7B03-9243-8BB4-303505BE87FE}"/>
          </ac:spMkLst>
        </pc:spChg>
        <pc:spChg chg="mod">
          <ac:chgData name="Loc Huynh" userId="80c0383e323bd6ea" providerId="LiveId" clId="{45D23C15-8B6E-3442-9B58-7B186F27CDA3}" dt="2023-09-18T01:24:16.191" v="913" actId="14100"/>
          <ac:spMkLst>
            <pc:docMk/>
            <pc:sldMk cId="989988788" sldId="502"/>
            <ac:spMk id="15" creationId="{0EA707EE-3C3A-754A-A507-6E69052638AB}"/>
          </ac:spMkLst>
        </pc:spChg>
        <pc:spChg chg="mod">
          <ac:chgData name="Loc Huynh" userId="80c0383e323bd6ea" providerId="LiveId" clId="{45D23C15-8B6E-3442-9B58-7B186F27CDA3}" dt="2023-09-18T01:24:16.191" v="913" actId="14100"/>
          <ac:spMkLst>
            <pc:docMk/>
            <pc:sldMk cId="989988788" sldId="502"/>
            <ac:spMk id="16" creationId="{F0F10D6E-F959-BC4B-BF82-6DF0624F419E}"/>
          </ac:spMkLst>
        </pc:spChg>
        <pc:spChg chg="mod">
          <ac:chgData name="Loc Huynh" userId="80c0383e323bd6ea" providerId="LiveId" clId="{45D23C15-8B6E-3442-9B58-7B186F27CDA3}" dt="2023-09-18T01:24:37.030" v="917" actId="1037"/>
          <ac:spMkLst>
            <pc:docMk/>
            <pc:sldMk cId="989988788" sldId="502"/>
            <ac:spMk id="17" creationId="{CC4809B5-31EC-7444-A009-D99E87766B7D}"/>
          </ac:spMkLst>
        </pc:spChg>
        <pc:spChg chg="mod">
          <ac:chgData name="Loc Huynh" userId="80c0383e323bd6ea" providerId="LiveId" clId="{45D23C15-8B6E-3442-9B58-7B186F27CDA3}" dt="2023-09-18T01:24:16.191" v="913" actId="14100"/>
          <ac:spMkLst>
            <pc:docMk/>
            <pc:sldMk cId="989988788" sldId="502"/>
            <ac:spMk id="18" creationId="{05B32A83-D7E1-174D-9322-5D54EDC9C483}"/>
          </ac:spMkLst>
        </pc:spChg>
        <pc:spChg chg="mod">
          <ac:chgData name="Loc Huynh" userId="80c0383e323bd6ea" providerId="LiveId" clId="{45D23C15-8B6E-3442-9B58-7B186F27CDA3}" dt="2023-09-18T01:24:16.191" v="913" actId="14100"/>
          <ac:spMkLst>
            <pc:docMk/>
            <pc:sldMk cId="989988788" sldId="502"/>
            <ac:spMk id="19" creationId="{F0F7439D-7CF6-FC47-97DB-0F9827356118}"/>
          </ac:spMkLst>
        </pc:spChg>
        <pc:spChg chg="mod">
          <ac:chgData name="Loc Huynh" userId="80c0383e323bd6ea" providerId="LiveId" clId="{45D23C15-8B6E-3442-9B58-7B186F27CDA3}" dt="2023-09-18T01:24:23.350" v="915" actId="14100"/>
          <ac:spMkLst>
            <pc:docMk/>
            <pc:sldMk cId="989988788" sldId="502"/>
            <ac:spMk id="20" creationId="{64374040-34DA-ED49-8068-E4F32B628326}"/>
          </ac:spMkLst>
        </pc:spChg>
        <pc:spChg chg="mod">
          <ac:chgData name="Loc Huynh" userId="80c0383e323bd6ea" providerId="LiveId" clId="{45D23C15-8B6E-3442-9B58-7B186F27CDA3}" dt="2023-09-18T01:24:16.191" v="913" actId="14100"/>
          <ac:spMkLst>
            <pc:docMk/>
            <pc:sldMk cId="989988788" sldId="502"/>
            <ac:spMk id="22" creationId="{46B79D35-6142-D34C-94F6-5281D46E757E}"/>
          </ac:spMkLst>
        </pc:spChg>
        <pc:spChg chg="add mod">
          <ac:chgData name="Loc Huynh" userId="80c0383e323bd6ea" providerId="LiveId" clId="{45D23C15-8B6E-3442-9B58-7B186F27CDA3}" dt="2023-09-18T01:24:08.334" v="911" actId="1036"/>
          <ac:spMkLst>
            <pc:docMk/>
            <pc:sldMk cId="989988788" sldId="502"/>
            <ac:spMk id="33" creationId="{3D12F168-8BE8-A84F-1669-DC28F7FFFDAF}"/>
          </ac:spMkLst>
        </pc:spChg>
        <pc:grpChg chg="mod">
          <ac:chgData name="Loc Huynh" userId="80c0383e323bd6ea" providerId="LiveId" clId="{45D23C15-8B6E-3442-9B58-7B186F27CDA3}" dt="2023-09-18T01:24:16.191" v="913" actId="14100"/>
          <ac:grpSpMkLst>
            <pc:docMk/>
            <pc:sldMk cId="989988788" sldId="502"/>
            <ac:grpSpMk id="25" creationId="{52EB860E-B878-944A-881D-3F2E505585C4}"/>
          </ac:grpSpMkLst>
        </pc:grpChg>
        <pc:picChg chg="del mod">
          <ac:chgData name="Loc Huynh" userId="80c0383e323bd6ea" providerId="LiveId" clId="{45D23C15-8B6E-3442-9B58-7B186F27CDA3}" dt="2023-09-18T01:19:35.919" v="782" actId="478"/>
          <ac:picMkLst>
            <pc:docMk/>
            <pc:sldMk cId="989988788" sldId="502"/>
            <ac:picMk id="7" creationId="{09749128-1F8C-E148-B218-51D252A2F98A}"/>
          </ac:picMkLst>
        </pc:picChg>
        <pc:picChg chg="mod">
          <ac:chgData name="Loc Huynh" userId="80c0383e323bd6ea" providerId="LiveId" clId="{45D23C15-8B6E-3442-9B58-7B186F27CDA3}" dt="2023-09-18T01:24:16.191" v="913" actId="14100"/>
          <ac:picMkLst>
            <pc:docMk/>
            <pc:sldMk cId="989988788" sldId="502"/>
            <ac:picMk id="8" creationId="{501E36B7-5A61-7140-8434-642F15684F9A}"/>
          </ac:picMkLst>
        </pc:picChg>
        <pc:cxnChg chg="mod">
          <ac:chgData name="Loc Huynh" userId="80c0383e323bd6ea" providerId="LiveId" clId="{45D23C15-8B6E-3442-9B58-7B186F27CDA3}" dt="2023-09-18T01:24:16.191" v="913" actId="14100"/>
          <ac:cxnSpMkLst>
            <pc:docMk/>
            <pc:sldMk cId="989988788" sldId="502"/>
            <ac:cxnSpMk id="9" creationId="{71FC5D96-C203-BD4C-9662-ED2CDC41B16F}"/>
          </ac:cxnSpMkLst>
        </pc:cxnChg>
        <pc:cxnChg chg="mod">
          <ac:chgData name="Loc Huynh" userId="80c0383e323bd6ea" providerId="LiveId" clId="{45D23C15-8B6E-3442-9B58-7B186F27CDA3}" dt="2023-09-18T01:24:16.191" v="913" actId="14100"/>
          <ac:cxnSpMkLst>
            <pc:docMk/>
            <pc:sldMk cId="989988788" sldId="502"/>
            <ac:cxnSpMk id="11" creationId="{9769BCF3-EA58-D848-82B0-EF82362CE6C0}"/>
          </ac:cxnSpMkLst>
        </pc:cxnChg>
        <pc:cxnChg chg="mod">
          <ac:chgData name="Loc Huynh" userId="80c0383e323bd6ea" providerId="LiveId" clId="{45D23C15-8B6E-3442-9B58-7B186F27CDA3}" dt="2023-09-18T01:24:16.191" v="913" actId="14100"/>
          <ac:cxnSpMkLst>
            <pc:docMk/>
            <pc:sldMk cId="989988788" sldId="502"/>
            <ac:cxnSpMk id="12" creationId="{05D943C5-2D55-5D4B-BF84-AD7DADDBFA5F}"/>
          </ac:cxnSpMkLst>
        </pc:cxnChg>
        <pc:cxnChg chg="add mod">
          <ac:chgData name="Loc Huynh" userId="80c0383e323bd6ea" providerId="LiveId" clId="{45D23C15-8B6E-3442-9B58-7B186F27CDA3}" dt="2023-09-18T01:24:37.030" v="917" actId="1037"/>
          <ac:cxnSpMkLst>
            <pc:docMk/>
            <pc:sldMk cId="989988788" sldId="502"/>
            <ac:cxnSpMk id="30" creationId="{780957C6-1A15-E4AB-CCAC-F49197A3CDF3}"/>
          </ac:cxnSpMkLst>
        </pc:cxnChg>
        <pc:cxnChg chg="add mod">
          <ac:chgData name="Loc Huynh" userId="80c0383e323bd6ea" providerId="LiveId" clId="{45D23C15-8B6E-3442-9B58-7B186F27CDA3}" dt="2023-09-18T01:23:27.629" v="826" actId="1076"/>
          <ac:cxnSpMkLst>
            <pc:docMk/>
            <pc:sldMk cId="989988788" sldId="502"/>
            <ac:cxnSpMk id="32" creationId="{CBF432D7-6A67-68A9-4E78-B3FCC24C61EE}"/>
          </ac:cxnSpMkLst>
        </pc:cxnChg>
      </pc:sldChg>
      <pc:sldChg chg="delSp modSp add del mod delAnim chgLayout">
        <pc:chgData name="Loc Huynh" userId="80c0383e323bd6ea" providerId="LiveId" clId="{45D23C15-8B6E-3442-9B58-7B186F27CDA3}" dt="2023-09-25T01:57:07.742" v="5147" actId="2696"/>
        <pc:sldMkLst>
          <pc:docMk/>
          <pc:sldMk cId="2896080346" sldId="503"/>
        </pc:sldMkLst>
        <pc:spChg chg="mod ord">
          <ac:chgData name="Loc Huynh" userId="80c0383e323bd6ea" providerId="LiveId" clId="{45D23C15-8B6E-3442-9B58-7B186F27CDA3}" dt="2023-09-18T05:47:19.477" v="1056" actId="700"/>
          <ac:spMkLst>
            <pc:docMk/>
            <pc:sldMk cId="2896080346" sldId="503"/>
            <ac:spMk id="2" creationId="{636479E2-C0D6-904F-B5C5-2271728A96C3}"/>
          </ac:spMkLst>
        </pc:spChg>
        <pc:spChg chg="mod ord">
          <ac:chgData name="Loc Huynh" userId="80c0383e323bd6ea" providerId="LiveId" clId="{45D23C15-8B6E-3442-9B58-7B186F27CDA3}" dt="2023-09-18T05:47:19.477" v="1056" actId="700"/>
          <ac:spMkLst>
            <pc:docMk/>
            <pc:sldMk cId="2896080346" sldId="503"/>
            <ac:spMk id="3" creationId="{C0C21A69-FB3A-5848-81E0-17A1514E605F}"/>
          </ac:spMkLst>
        </pc:spChg>
        <pc:spChg chg="mod ord">
          <ac:chgData name="Loc Huynh" userId="80c0383e323bd6ea" providerId="LiveId" clId="{45D23C15-8B6E-3442-9B58-7B186F27CDA3}" dt="2023-09-18T05:47:19.477" v="1056" actId="700"/>
          <ac:spMkLst>
            <pc:docMk/>
            <pc:sldMk cId="2896080346" sldId="503"/>
            <ac:spMk id="4" creationId="{961813DB-F3F2-A844-9A22-9324D7622836}"/>
          </ac:spMkLst>
        </pc:spChg>
        <pc:spChg chg="mod ord">
          <ac:chgData name="Loc Huynh" userId="80c0383e323bd6ea" providerId="LiveId" clId="{45D23C15-8B6E-3442-9B58-7B186F27CDA3}" dt="2023-09-18T05:47:19.477" v="1056" actId="700"/>
          <ac:spMkLst>
            <pc:docMk/>
            <pc:sldMk cId="2896080346" sldId="503"/>
            <ac:spMk id="5" creationId="{FA4B7677-0B6E-3943-B277-ADD7EE6E6F2D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18" creationId="{05B32A83-D7E1-174D-9322-5D54EDC9C483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19" creationId="{F0F7439D-7CF6-FC47-97DB-0F9827356118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0" creationId="{64374040-34DA-ED49-8068-E4F32B628326}"/>
          </ac:spMkLst>
        </pc:spChg>
        <pc:spChg chg="mod">
          <ac:chgData name="Loc Huynh" userId="80c0383e323bd6ea" providerId="LiveId" clId="{45D23C15-8B6E-3442-9B58-7B186F27CDA3}" dt="2023-09-18T05:48:00.346" v="1060" actId="13926"/>
          <ac:spMkLst>
            <pc:docMk/>
            <pc:sldMk cId="2896080346" sldId="503"/>
            <ac:spMk id="22" creationId="{46B79D35-6142-D34C-94F6-5281D46E757E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9" creationId="{DC6B2538-AFB7-8147-B28A-945317E366EF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32" creationId="{BF2CA5C5-0EBE-9D49-AD7D-DEF7CB707D7D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39" creationId="{864C34BB-47D3-AB4D-B22B-A3239914681E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41" creationId="{3223F34C-52BF-1944-805F-237C45E0B5F3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43" creationId="{1C043D60-3498-B540-A27D-F2926F28F86D}"/>
          </ac:spMkLst>
        </pc:spChg>
        <pc:spChg chg="del mod">
          <ac:chgData name="Loc Huynh" userId="80c0383e323bd6ea" providerId="LiveId" clId="{45D23C15-8B6E-3442-9B58-7B186F27CDA3}" dt="2023-09-18T07:39:06.676" v="4070" actId="478"/>
          <ac:spMkLst>
            <pc:docMk/>
            <pc:sldMk cId="2896080346" sldId="503"/>
            <ac:spMk id="70" creationId="{26258327-1155-2947-8FA7-42DBF3D5FF12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87" creationId="{8519FBEA-6B51-5B41-ADB8-B6A58EEE90F4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90" creationId="{4B914365-6900-B14B-89FD-61D58254F38A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95" creationId="{A429E02B-483F-6F4A-9A78-E0F24433334B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97" creationId="{0D852643-D7F9-4444-8E58-BBAE9D945351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299" creationId="{5AA38928-682A-0744-93B1-A49A42C70EB6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300" creationId="{500C06FC-9309-9542-95F5-C06AC8756058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305" creationId="{6F6710BF-CAF2-7D4B-B0F4-01F2EDCAADB1}"/>
          </ac:spMkLst>
        </pc:spChg>
        <pc:spChg chg="mod">
          <ac:chgData name="Loc Huynh" userId="80c0383e323bd6ea" providerId="LiveId" clId="{45D23C15-8B6E-3442-9B58-7B186F27CDA3}" dt="2023-09-18T05:47:38.988" v="1057" actId="1076"/>
          <ac:spMkLst>
            <pc:docMk/>
            <pc:sldMk cId="2896080346" sldId="503"/>
            <ac:spMk id="306" creationId="{1B4AA0B4-29F4-034A-B3C4-E855AD7FB9E3}"/>
          </ac:spMkLst>
        </pc:spChg>
        <pc:spChg chg="mod">
          <ac:chgData name="Loc Huynh" userId="80c0383e323bd6ea" providerId="LiveId" clId="{45D23C15-8B6E-3442-9B58-7B186F27CDA3}" dt="2023-09-18T05:47:54.062" v="1059" actId="13926"/>
          <ac:spMkLst>
            <pc:docMk/>
            <pc:sldMk cId="2896080346" sldId="503"/>
            <ac:spMk id="307" creationId="{072BBA43-9F63-D74C-B846-9B31509A7A00}"/>
          </ac:spMkLst>
        </pc:s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3" creationId="{2F5AD5B7-315E-8F4B-9F87-BA5E59BA497D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5" creationId="{52EB860E-B878-944A-881D-3F2E505585C4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6" creationId="{26C7835F-7FD5-4145-AC33-D1F035EF613D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7" creationId="{C44AA796-8AD1-4347-9FA2-13EBCB496EF6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30" creationId="{55D8C2F4-659F-694F-B8F0-D797F7068C47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31" creationId="{A5B91EC4-F179-D747-AD7D-02F76686D026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33" creationId="{73C207F9-DBCC-1243-8394-6EDA2D7EB0F7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67" creationId="{3DF1DC16-A562-6849-9D40-9BA8650ECDD4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136" creationId="{5466DA01-9B99-884B-9F6D-2B230E73EA8E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76" creationId="{A5212F4D-AB59-BD4F-9410-57992AFFD8A5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77" creationId="{4AD9A38A-002A-6F4C-9261-140FA1B83832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82" creationId="{E9D70910-A99C-6847-9828-6F909F0DA9F6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83" creationId="{8E42DED5-8EB3-5E4D-ADC5-7E9BA969AE91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84" creationId="{8F511502-D15D-8945-A977-27E0E6D2F03E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85" creationId="{1DC892B2-4DC8-AD4A-A613-A281679C01CC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88" creationId="{8FD42856-F3E0-2441-A434-D0DE68ACA4EE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89" creationId="{DBF94588-C792-6A4E-9C17-2396064DEBBA}"/>
          </ac:grpSpMkLst>
        </pc:grpChg>
        <pc:grpChg chg="mod">
          <ac:chgData name="Loc Huynh" userId="80c0383e323bd6ea" providerId="LiveId" clId="{45D23C15-8B6E-3442-9B58-7B186F27CDA3}" dt="2023-09-18T05:47:38.988" v="1057" actId="1076"/>
          <ac:grpSpMkLst>
            <pc:docMk/>
            <pc:sldMk cId="2896080346" sldId="503"/>
            <ac:grpSpMk id="291" creationId="{C4216D4B-59BE-B642-BFBC-5C239172DE87}"/>
          </ac:grpSpMkLst>
        </pc:grp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8" creationId="{501E36B7-5A61-7140-8434-642F15684F9A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28" creationId="{11401D3B-CC51-EA4F-A5FD-3031658F8C53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34" creationId="{5BFFD6C7-34EF-6B4F-A1A8-DEC175A29752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37" creationId="{B94AB986-87CB-5649-9E0A-0253466CBA4F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40" creationId="{22E05F6B-7630-5949-9550-9B830E948F7B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42" creationId="{58873C29-DC35-BA4E-BE13-84FB40620559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286" creationId="{188CCA70-E6A6-6743-BF1E-B7AD693323FA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292" creationId="{DEE0248C-E53E-3B47-B662-C8E972B924E3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293" creationId="{FA02E69E-574E-8F4F-BB83-6E05C0F3B809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296" creationId="{BD7AF321-CCB8-E54D-9D68-858922EB192C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298" creationId="{D927850C-74B1-1E4B-AD48-1AB33193394C}"/>
          </ac:picMkLst>
        </pc:picChg>
        <pc:picChg chg="mod">
          <ac:chgData name="Loc Huynh" userId="80c0383e323bd6ea" providerId="LiveId" clId="{45D23C15-8B6E-3442-9B58-7B186F27CDA3}" dt="2023-09-18T05:47:38.988" v="1057" actId="1076"/>
          <ac:picMkLst>
            <pc:docMk/>
            <pc:sldMk cId="2896080346" sldId="503"/>
            <ac:picMk id="303" creationId="{75DB9AF9-D895-8D45-9FE8-91277958C25F}"/>
          </ac:picMkLst>
        </pc:pic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9" creationId="{71FC5D96-C203-BD4C-9662-ED2CDC41B16F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11" creationId="{9769BCF3-EA58-D848-82B0-EF82362CE6C0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12" creationId="{05D943C5-2D55-5D4B-BF84-AD7DADDBFA5F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38" creationId="{6108DD37-8146-6640-881E-D766373595C9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126" creationId="{AFEE7EBB-8D30-1E4F-BCC5-3DD92FEF08EE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128" creationId="{E9A93C60-4880-A74A-869C-F9F07574E4A8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130" creationId="{89558E59-F662-D84B-A50A-F3206200E401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134" creationId="{C1BAF99A-CAB7-1F41-BD3B-4448ACE58501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278" creationId="{305F70DB-131D-8F43-9A0A-BF950A786F48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279" creationId="{A5D4A973-5594-7A4F-85DA-66C1CC77E574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280" creationId="{EDBFC859-8AEB-1242-89FC-BC30EE3108CA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281" creationId="{5366AC0F-70DA-9341-B069-DB09BF4E5E63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294" creationId="{F73DB47C-26C9-C94B-9919-EBC3D1BF5237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301" creationId="{D8BA3CD2-39F2-9E4F-94B2-77A595BE4A00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302" creationId="{5F223300-CAEA-614B-86D5-6D726FD91C73}"/>
          </ac:cxnSpMkLst>
        </pc:cxnChg>
        <pc:cxnChg chg="mod">
          <ac:chgData name="Loc Huynh" userId="80c0383e323bd6ea" providerId="LiveId" clId="{45D23C15-8B6E-3442-9B58-7B186F27CDA3}" dt="2023-09-18T05:47:38.988" v="1057" actId="1076"/>
          <ac:cxnSpMkLst>
            <pc:docMk/>
            <pc:sldMk cId="2896080346" sldId="503"/>
            <ac:cxnSpMk id="304" creationId="{5E49B435-9396-5246-994D-7C21CD061BEF}"/>
          </ac:cxnSpMkLst>
        </pc:cxnChg>
      </pc:sldChg>
      <pc:sldChg chg="modSp add del mod chgLayout">
        <pc:chgData name="Loc Huynh" userId="80c0383e323bd6ea" providerId="LiveId" clId="{45D23C15-8B6E-3442-9B58-7B186F27CDA3}" dt="2023-09-25T01:57:07.615" v="5124" actId="2696"/>
        <pc:sldMkLst>
          <pc:docMk/>
          <pc:sldMk cId="1121849836" sldId="504"/>
        </pc:sldMkLst>
        <pc:spChg chg="mod ord">
          <ac:chgData name="Loc Huynh" userId="80c0383e323bd6ea" providerId="LiveId" clId="{45D23C15-8B6E-3442-9B58-7B186F27CDA3}" dt="2023-09-18T05:56:56.498" v="1186" actId="20577"/>
          <ac:spMkLst>
            <pc:docMk/>
            <pc:sldMk cId="1121849836" sldId="504"/>
            <ac:spMk id="3" creationId="{00000000-0000-0000-0000-000000000000}"/>
          </ac:spMkLst>
        </pc:spChg>
        <pc:spChg chg="mod ord">
          <ac:chgData name="Loc Huynh" userId="80c0383e323bd6ea" providerId="LiveId" clId="{45D23C15-8B6E-3442-9B58-7B186F27CDA3}" dt="2023-09-18T06:13:46.051" v="1708" actId="20577"/>
          <ac:spMkLst>
            <pc:docMk/>
            <pc:sldMk cId="1121849836" sldId="504"/>
            <ac:spMk id="5" creationId="{00000000-0000-0000-0000-000000000000}"/>
          </ac:spMkLst>
        </pc:spChg>
        <pc:spChg chg="mod ord">
          <ac:chgData name="Loc Huynh" userId="80c0383e323bd6ea" providerId="LiveId" clId="{45D23C15-8B6E-3442-9B58-7B186F27CDA3}" dt="2023-09-18T05:48:46.973" v="1061" actId="700"/>
          <ac:spMkLst>
            <pc:docMk/>
            <pc:sldMk cId="1121849836" sldId="504"/>
            <ac:spMk id="8" creationId="{239476E9-6325-814F-9E0C-7661FB780031}"/>
          </ac:spMkLst>
        </pc:spChg>
        <pc:spChg chg="mod ord">
          <ac:chgData name="Loc Huynh" userId="80c0383e323bd6ea" providerId="LiveId" clId="{45D23C15-8B6E-3442-9B58-7B186F27CDA3}" dt="2023-09-18T05:48:46.973" v="1061" actId="700"/>
          <ac:spMkLst>
            <pc:docMk/>
            <pc:sldMk cId="1121849836" sldId="504"/>
            <ac:spMk id="9" creationId="{AC730A53-D852-2F42-9F8B-B2EE93EE8038}"/>
          </ac:spMkLst>
        </pc:spChg>
        <pc:graphicFrameChg chg="mod modGraphic">
          <ac:chgData name="Loc Huynh" userId="80c0383e323bd6ea" providerId="LiveId" clId="{45D23C15-8B6E-3442-9B58-7B186F27CDA3}" dt="2023-09-18T06:04:47.587" v="1377" actId="2062"/>
          <ac:graphicFrameMkLst>
            <pc:docMk/>
            <pc:sldMk cId="1121849836" sldId="504"/>
            <ac:graphicFrameMk id="10" creationId="{BC68152C-7346-AF4B-99D9-258622843C29}"/>
          </ac:graphicFrameMkLst>
        </pc:graphicFrameChg>
      </pc:sldChg>
      <pc:sldChg chg="addSp delSp modSp add del mod ord delAnim modAnim chgLayout modNotesTx">
        <pc:chgData name="Loc Huynh" userId="80c0383e323bd6ea" providerId="LiveId" clId="{45D23C15-8B6E-3442-9B58-7B186F27CDA3}" dt="2023-09-25T01:57:07.711" v="5133" actId="2696"/>
        <pc:sldMkLst>
          <pc:docMk/>
          <pc:sldMk cId="1306995435" sldId="505"/>
        </pc:sldMkLst>
        <pc:spChg chg="mod ord">
          <ac:chgData name="Loc Huynh" userId="80c0383e323bd6ea" providerId="LiveId" clId="{45D23C15-8B6E-3442-9B58-7B186F27CDA3}" dt="2023-09-18T06:06:55.957" v="1407" actId="20577"/>
          <ac:spMkLst>
            <pc:docMk/>
            <pc:sldMk cId="1306995435" sldId="505"/>
            <ac:spMk id="3" creationId="{00000000-0000-0000-0000-000000000000}"/>
          </ac:spMkLst>
        </pc:spChg>
        <pc:spChg chg="add del mod">
          <ac:chgData name="Loc Huynh" userId="80c0383e323bd6ea" providerId="LiveId" clId="{45D23C15-8B6E-3442-9B58-7B186F27CDA3}" dt="2023-09-18T06:44:52.701" v="2520" actId="478"/>
          <ac:spMkLst>
            <pc:docMk/>
            <pc:sldMk cId="1306995435" sldId="505"/>
            <ac:spMk id="4" creationId="{24EC9DDC-A189-634B-303A-4372CC57ACAF}"/>
          </ac:spMkLst>
        </pc:spChg>
        <pc:spChg chg="mod ord">
          <ac:chgData name="Loc Huynh" userId="80c0383e323bd6ea" providerId="LiveId" clId="{45D23C15-8B6E-3442-9B58-7B186F27CDA3}" dt="2023-09-18T07:19:13.446" v="3593" actId="20577"/>
          <ac:spMkLst>
            <pc:docMk/>
            <pc:sldMk cId="1306995435" sldId="505"/>
            <ac:spMk id="5" creationId="{00000000-0000-0000-0000-000000000000}"/>
          </ac:spMkLst>
        </pc:spChg>
        <pc:spChg chg="mod ord">
          <ac:chgData name="Loc Huynh" userId="80c0383e323bd6ea" providerId="LiveId" clId="{45D23C15-8B6E-3442-9B58-7B186F27CDA3}" dt="2023-09-18T06:04:58.113" v="1378" actId="700"/>
          <ac:spMkLst>
            <pc:docMk/>
            <pc:sldMk cId="1306995435" sldId="505"/>
            <ac:spMk id="6" creationId="{B177E208-866D-5541-9317-6B3AD721CB71}"/>
          </ac:spMkLst>
        </pc:spChg>
        <pc:spChg chg="mod ord">
          <ac:chgData name="Loc Huynh" userId="80c0383e323bd6ea" providerId="LiveId" clId="{45D23C15-8B6E-3442-9B58-7B186F27CDA3}" dt="2023-09-18T06:04:58.113" v="1378" actId="700"/>
          <ac:spMkLst>
            <pc:docMk/>
            <pc:sldMk cId="1306995435" sldId="505"/>
            <ac:spMk id="8" creationId="{51E9DD53-EF2B-554D-BF71-18CA41B5C6FA}"/>
          </ac:spMkLst>
        </pc:spChg>
        <pc:graphicFrameChg chg="add del mod modGraphic">
          <ac:chgData name="Loc Huynh" userId="80c0383e323bd6ea" providerId="LiveId" clId="{45D23C15-8B6E-3442-9B58-7B186F27CDA3}" dt="2023-09-18T06:44:53.865" v="2521" actId="478"/>
          <ac:graphicFrameMkLst>
            <pc:docMk/>
            <pc:sldMk cId="1306995435" sldId="505"/>
            <ac:graphicFrameMk id="2" creationId="{7D5864D3-2B82-A3A0-35E5-5AEB8E3A5052}"/>
          </ac:graphicFrameMkLst>
        </pc:graphicFrameChg>
        <pc:graphicFrameChg chg="add mod modGraphic">
          <ac:chgData name="Loc Huynh" userId="80c0383e323bd6ea" providerId="LiveId" clId="{45D23C15-8B6E-3442-9B58-7B186F27CDA3}" dt="2023-09-18T06:54:54.163" v="2710" actId="20577"/>
          <ac:graphicFrameMkLst>
            <pc:docMk/>
            <pc:sldMk cId="1306995435" sldId="505"/>
            <ac:graphicFrameMk id="7" creationId="{EEF1BE46-FC06-5CB8-AC41-D1BB8E704242}"/>
          </ac:graphicFrameMkLst>
        </pc:graphicFrameChg>
        <pc:graphicFrameChg chg="del">
          <ac:chgData name="Loc Huynh" userId="80c0383e323bd6ea" providerId="LiveId" clId="{45D23C15-8B6E-3442-9B58-7B186F27CDA3}" dt="2023-09-18T06:15:19.563" v="1731" actId="478"/>
          <ac:graphicFrameMkLst>
            <pc:docMk/>
            <pc:sldMk cId="1306995435" sldId="505"/>
            <ac:graphicFrameMk id="41" creationId="{7AC5D6FB-BD84-D144-83D6-C79B588BDF37}"/>
          </ac:graphicFrameMkLst>
        </pc:graphicFrameChg>
      </pc:sldChg>
      <pc:sldChg chg="delSp modSp add del mod modAnim chgLayout">
        <pc:chgData name="Loc Huynh" userId="80c0383e323bd6ea" providerId="LiveId" clId="{45D23C15-8B6E-3442-9B58-7B186F27CDA3}" dt="2023-09-18T07:25:50.372" v="3824" actId="2696"/>
        <pc:sldMkLst>
          <pc:docMk/>
          <pc:sldMk cId="2137868242" sldId="506"/>
        </pc:sldMkLst>
        <pc:spChg chg="mod ord">
          <ac:chgData name="Loc Huynh" userId="80c0383e323bd6ea" providerId="LiveId" clId="{45D23C15-8B6E-3442-9B58-7B186F27CDA3}" dt="2023-09-18T06:58:15.963" v="2718" actId="700"/>
          <ac:spMkLst>
            <pc:docMk/>
            <pc:sldMk cId="2137868242" sldId="506"/>
            <ac:spMk id="2" creationId="{1C111DD4-D6F5-0741-8C18-D64693B57757}"/>
          </ac:spMkLst>
        </pc:spChg>
        <pc:spChg chg="mod ord">
          <ac:chgData name="Loc Huynh" userId="80c0383e323bd6ea" providerId="LiveId" clId="{45D23C15-8B6E-3442-9B58-7B186F27CDA3}" dt="2023-09-18T07:25:01.069" v="3821" actId="20577"/>
          <ac:spMkLst>
            <pc:docMk/>
            <pc:sldMk cId="2137868242" sldId="506"/>
            <ac:spMk id="3" creationId="{7F7DFE1E-8A2D-6145-BBE1-74889E55A8BD}"/>
          </ac:spMkLst>
        </pc:spChg>
        <pc:spChg chg="mod ord">
          <ac:chgData name="Loc Huynh" userId="80c0383e323bd6ea" providerId="LiveId" clId="{45D23C15-8B6E-3442-9B58-7B186F27CDA3}" dt="2023-09-18T06:58:15.963" v="2718" actId="700"/>
          <ac:spMkLst>
            <pc:docMk/>
            <pc:sldMk cId="2137868242" sldId="506"/>
            <ac:spMk id="4" creationId="{3DF2F3A0-B11D-C945-844B-13BB2613F0DD}"/>
          </ac:spMkLst>
        </pc:spChg>
        <pc:spChg chg="mod ord">
          <ac:chgData name="Loc Huynh" userId="80c0383e323bd6ea" providerId="LiveId" clId="{45D23C15-8B6E-3442-9B58-7B186F27CDA3}" dt="2023-09-18T06:58:15.963" v="2718" actId="700"/>
          <ac:spMkLst>
            <pc:docMk/>
            <pc:sldMk cId="2137868242" sldId="506"/>
            <ac:spMk id="5" creationId="{28BD6334-3AC2-5B46-97CE-C371AE126E0A}"/>
          </ac:spMkLst>
        </pc:spChg>
        <pc:spChg chg="mod">
          <ac:chgData name="Loc Huynh" userId="80c0383e323bd6ea" providerId="LiveId" clId="{45D23C15-8B6E-3442-9B58-7B186F27CDA3}" dt="2023-09-18T07:08:31.668" v="3023" actId="1076"/>
          <ac:spMkLst>
            <pc:docMk/>
            <pc:sldMk cId="2137868242" sldId="506"/>
            <ac:spMk id="39" creationId="{7319686A-2551-9240-A5D1-327FF286015A}"/>
          </ac:spMkLst>
        </pc:spChg>
        <pc:spChg chg="mod">
          <ac:chgData name="Loc Huynh" userId="80c0383e323bd6ea" providerId="LiveId" clId="{45D23C15-8B6E-3442-9B58-7B186F27CDA3}" dt="2023-09-18T07:08:57.987" v="3038" actId="20577"/>
          <ac:spMkLst>
            <pc:docMk/>
            <pc:sldMk cId="2137868242" sldId="506"/>
            <ac:spMk id="40" creationId="{302224B9-2260-B44B-8C3E-3D3D164D4625}"/>
          </ac:spMkLst>
        </pc:spChg>
        <pc:spChg chg="mod">
          <ac:chgData name="Loc Huynh" userId="80c0383e323bd6ea" providerId="LiveId" clId="{45D23C15-8B6E-3442-9B58-7B186F27CDA3}" dt="2023-09-18T07:08:34.847" v="3024" actId="207"/>
          <ac:spMkLst>
            <pc:docMk/>
            <pc:sldMk cId="2137868242" sldId="506"/>
            <ac:spMk id="63" creationId="{F6051A20-7F2F-2142-9FA2-99A51650D432}"/>
          </ac:spMkLst>
        </pc:spChg>
        <pc:spChg chg="mod">
          <ac:chgData name="Loc Huynh" userId="80c0383e323bd6ea" providerId="LiveId" clId="{45D23C15-8B6E-3442-9B58-7B186F27CDA3}" dt="2023-09-18T07:08:31.668" v="3023" actId="1076"/>
          <ac:spMkLst>
            <pc:docMk/>
            <pc:sldMk cId="2137868242" sldId="506"/>
            <ac:spMk id="78" creationId="{0D415569-5D90-1B43-9254-3B7F0AC0DDF3}"/>
          </ac:spMkLst>
        </pc:spChg>
        <pc:spChg chg="mod">
          <ac:chgData name="Loc Huynh" userId="80c0383e323bd6ea" providerId="LiveId" clId="{45D23C15-8B6E-3442-9B58-7B186F27CDA3}" dt="2023-09-18T07:08:31.668" v="3023" actId="1076"/>
          <ac:spMkLst>
            <pc:docMk/>
            <pc:sldMk cId="2137868242" sldId="506"/>
            <ac:spMk id="81" creationId="{9DAD2462-5BF1-F94E-AD24-08B160CAEF18}"/>
          </ac:spMkLst>
        </pc:spChg>
        <pc:spChg chg="mod">
          <ac:chgData name="Loc Huynh" userId="80c0383e323bd6ea" providerId="LiveId" clId="{45D23C15-8B6E-3442-9B58-7B186F27CDA3}" dt="2023-09-18T07:08:39.245" v="3025" actId="207"/>
          <ac:spMkLst>
            <pc:docMk/>
            <pc:sldMk cId="2137868242" sldId="506"/>
            <ac:spMk id="83" creationId="{B299D543-E5E6-7C45-AEEE-BE8726DCCE6D}"/>
          </ac:spMkLst>
        </pc:spChg>
        <pc:spChg chg="mod">
          <ac:chgData name="Loc Huynh" userId="80c0383e323bd6ea" providerId="LiveId" clId="{45D23C15-8B6E-3442-9B58-7B186F27CDA3}" dt="2023-09-18T07:08:31.668" v="3023" actId="1076"/>
          <ac:spMkLst>
            <pc:docMk/>
            <pc:sldMk cId="2137868242" sldId="506"/>
            <ac:spMk id="84" creationId="{07FB0D8A-0DC2-1D44-A7B4-50A5D945C052}"/>
          </ac:spMkLst>
        </pc:spChg>
        <pc:spChg chg="mod">
          <ac:chgData name="Loc Huynh" userId="80c0383e323bd6ea" providerId="LiveId" clId="{45D23C15-8B6E-3442-9B58-7B186F27CDA3}" dt="2023-09-18T07:08:31.668" v="3023" actId="1076"/>
          <ac:spMkLst>
            <pc:docMk/>
            <pc:sldMk cId="2137868242" sldId="506"/>
            <ac:spMk id="88" creationId="{BA3576A1-DE85-8946-8632-22980298C821}"/>
          </ac:spMkLst>
        </pc:spChg>
        <pc:spChg chg="mod">
          <ac:chgData name="Loc Huynh" userId="80c0383e323bd6ea" providerId="LiveId" clId="{45D23C15-8B6E-3442-9B58-7B186F27CDA3}" dt="2023-09-18T07:08:31.668" v="3023" actId="1076"/>
          <ac:spMkLst>
            <pc:docMk/>
            <pc:sldMk cId="2137868242" sldId="506"/>
            <ac:spMk id="89" creationId="{039E817B-B4A8-334F-BA95-4BD4D34E00B3}"/>
          </ac:spMkLst>
        </pc:spChg>
        <pc:spChg chg="mod">
          <ac:chgData name="Loc Huynh" userId="80c0383e323bd6ea" providerId="LiveId" clId="{45D23C15-8B6E-3442-9B58-7B186F27CDA3}" dt="2023-09-18T07:08:48.128" v="3032" actId="20577"/>
          <ac:spMkLst>
            <pc:docMk/>
            <pc:sldMk cId="2137868242" sldId="506"/>
            <ac:spMk id="90" creationId="{350B1A9B-686D-ED42-BF53-21E426523126}"/>
          </ac:spMkLst>
        </pc:spChg>
        <pc:spChg chg="del mod">
          <ac:chgData name="Loc Huynh" userId="80c0383e323bd6ea" providerId="LiveId" clId="{45D23C15-8B6E-3442-9B58-7B186F27CDA3}" dt="2023-09-18T07:10:00.726" v="3049" actId="478"/>
          <ac:spMkLst>
            <pc:docMk/>
            <pc:sldMk cId="2137868242" sldId="506"/>
            <ac:spMk id="96" creationId="{D8A161B4-9F55-3E46-AD0A-A964890599C7}"/>
          </ac:spMkLst>
        </pc:s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6" creationId="{0B75FCC5-0D77-8243-BF92-DD684D1DC331}"/>
          </ac:grpSpMkLst>
        </pc:grpChg>
        <pc:grpChg chg="del mod">
          <ac:chgData name="Loc Huynh" userId="80c0383e323bd6ea" providerId="LiveId" clId="{45D23C15-8B6E-3442-9B58-7B186F27CDA3}" dt="2023-09-18T07:10:00.726" v="3049" actId="478"/>
          <ac:grpSpMkLst>
            <pc:docMk/>
            <pc:sldMk cId="2137868242" sldId="506"/>
            <ac:grpSpMk id="8" creationId="{94748BC9-5FAF-7440-BC24-B90A710F6F65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42" creationId="{49286A45-5DED-B949-A98C-FB1EC820D660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44" creationId="{B34F314B-14FC-DE4B-BA80-62D827C4DEDF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46" creationId="{DC4B8109-AC5D-C546-A5D3-640CA094E8C3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53" creationId="{7F595AE1-1639-6C49-B714-600CB43A226F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54" creationId="{3F08B7E4-1D3B-BE4A-9F1A-EDD17832E883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55" creationId="{8290BA03-24A0-1E4C-9946-481B8A274978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60" creationId="{E6117B08-2EBD-8E43-BD74-D40D088DB419}"/>
          </ac:grpSpMkLst>
        </pc:grpChg>
        <pc:grpChg chg="mod">
          <ac:chgData name="Loc Huynh" userId="80c0383e323bd6ea" providerId="LiveId" clId="{45D23C15-8B6E-3442-9B58-7B186F27CDA3}" dt="2023-09-18T07:08:31.668" v="3023" actId="1076"/>
          <ac:grpSpMkLst>
            <pc:docMk/>
            <pc:sldMk cId="2137868242" sldId="506"/>
            <ac:grpSpMk id="64" creationId="{616E618C-98C3-CB47-926C-96A69FB1F5B6}"/>
          </ac:grpSpMkLst>
        </pc:grpChg>
        <pc:picChg chg="mod">
          <ac:chgData name="Loc Huynh" userId="80c0383e323bd6ea" providerId="LiveId" clId="{45D23C15-8B6E-3442-9B58-7B186F27CDA3}" dt="2023-09-18T07:08:31.668" v="3023" actId="1076"/>
          <ac:picMkLst>
            <pc:docMk/>
            <pc:sldMk cId="2137868242" sldId="506"/>
            <ac:picMk id="65" creationId="{6B488DB9-2487-8D4D-8198-3F4B42F4CD1F}"/>
          </ac:picMkLst>
        </pc:picChg>
        <pc:picChg chg="mod">
          <ac:chgData name="Loc Huynh" userId="80c0383e323bd6ea" providerId="LiveId" clId="{45D23C15-8B6E-3442-9B58-7B186F27CDA3}" dt="2023-09-18T07:08:31.668" v="3023" actId="1076"/>
          <ac:picMkLst>
            <pc:docMk/>
            <pc:sldMk cId="2137868242" sldId="506"/>
            <ac:picMk id="66" creationId="{2615A543-E51D-6D4E-B27B-D433562B7524}"/>
          </ac:picMkLst>
        </pc:picChg>
        <pc:picChg chg="mod">
          <ac:chgData name="Loc Huynh" userId="80c0383e323bd6ea" providerId="LiveId" clId="{45D23C15-8B6E-3442-9B58-7B186F27CDA3}" dt="2023-09-18T07:08:31.668" v="3023" actId="1076"/>
          <ac:picMkLst>
            <pc:docMk/>
            <pc:sldMk cId="2137868242" sldId="506"/>
            <ac:picMk id="80" creationId="{45F2FEA1-29A1-9448-BD03-A32D4D58F092}"/>
          </ac:picMkLst>
        </pc:picChg>
        <pc:picChg chg="mod">
          <ac:chgData name="Loc Huynh" userId="80c0383e323bd6ea" providerId="LiveId" clId="{45D23C15-8B6E-3442-9B58-7B186F27CDA3}" dt="2023-09-18T07:08:31.668" v="3023" actId="1076"/>
          <ac:picMkLst>
            <pc:docMk/>
            <pc:sldMk cId="2137868242" sldId="506"/>
            <ac:picMk id="82" creationId="{E1979621-48FE-0B47-850F-76A138E82F61}"/>
          </ac:picMkLst>
        </pc:picChg>
        <pc:picChg chg="mod">
          <ac:chgData name="Loc Huynh" userId="80c0383e323bd6ea" providerId="LiveId" clId="{45D23C15-8B6E-3442-9B58-7B186F27CDA3}" dt="2023-09-18T07:08:31.668" v="3023" actId="1076"/>
          <ac:picMkLst>
            <pc:docMk/>
            <pc:sldMk cId="2137868242" sldId="506"/>
            <ac:picMk id="86" creationId="{1DBF0DE8-506E-BE4D-92B3-B747BDC1899B}"/>
          </ac:picMkLst>
        </pc:pic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43" creationId="{24AEB2CC-996A-1D4B-9B88-547AA24EA7B0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45" creationId="{0B6A6D3B-3942-E043-A772-D526FC4741A6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68" creationId="{AD49BBC5-2356-B84B-842B-653826FACAFE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85" creationId="{A15E7B0D-2FE8-A749-8CBF-0FBAA6DC1C3D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87" creationId="{F80E9544-735A-AC40-9145-49A17265F161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93" creationId="{B0B1E731-EE7E-A946-B929-28D666D36762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94" creationId="{38F15F3E-3836-9D45-BC0B-08B12AE0FE7D}"/>
          </ac:cxnSpMkLst>
        </pc:cxnChg>
        <pc:cxnChg chg="mod">
          <ac:chgData name="Loc Huynh" userId="80c0383e323bd6ea" providerId="LiveId" clId="{45D23C15-8B6E-3442-9B58-7B186F27CDA3}" dt="2023-09-18T07:08:31.668" v="3023" actId="1076"/>
          <ac:cxnSpMkLst>
            <pc:docMk/>
            <pc:sldMk cId="2137868242" sldId="506"/>
            <ac:cxnSpMk id="95" creationId="{5CE4E8FF-CA2D-2743-B2F2-6F0D96C63CDE}"/>
          </ac:cxnSpMkLst>
        </pc:cxnChg>
      </pc:sldChg>
      <pc:sldChg chg="addSp modSp add mod">
        <pc:chgData name="Loc Huynh" userId="80c0383e323bd6ea" providerId="LiveId" clId="{45D23C15-8B6E-3442-9B58-7B186F27CDA3}" dt="2023-09-25T09:47:34.235" v="11264" actId="313"/>
        <pc:sldMkLst>
          <pc:docMk/>
          <pc:sldMk cId="4165040611" sldId="506"/>
        </pc:sldMkLst>
        <pc:spChg chg="mod">
          <ac:chgData name="Loc Huynh" userId="80c0383e323bd6ea" providerId="LiveId" clId="{45D23C15-8B6E-3442-9B58-7B186F27CDA3}" dt="2023-09-25T09:46:33.378" v="11254"/>
          <ac:spMkLst>
            <pc:docMk/>
            <pc:sldMk cId="4165040611" sldId="506"/>
            <ac:spMk id="2" creationId="{6F2A1191-3CB2-674C-BE8A-B9D6A816E9BD}"/>
          </ac:spMkLst>
        </pc:spChg>
        <pc:spChg chg="mod">
          <ac:chgData name="Loc Huynh" userId="80c0383e323bd6ea" providerId="LiveId" clId="{45D23C15-8B6E-3442-9B58-7B186F27CDA3}" dt="2023-09-25T09:47:34.235" v="11264" actId="313"/>
          <ac:spMkLst>
            <pc:docMk/>
            <pc:sldMk cId="4165040611" sldId="506"/>
            <ac:spMk id="3" creationId="{DDC32F1B-2DBF-1F48-B1E9-3A926EF990A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4165040611" sldId="506"/>
            <ac:spMk id="5" creationId="{87E3DF44-7B36-F19E-CBC2-6D9BA4AA75F1}"/>
          </ac:spMkLst>
        </pc:spChg>
      </pc:sldChg>
      <pc:sldChg chg="addSp modSp add del mod delAnim chgLayout">
        <pc:chgData name="Loc Huynh" userId="80c0383e323bd6ea" providerId="LiveId" clId="{45D23C15-8B6E-3442-9B58-7B186F27CDA3}" dt="2023-09-25T01:57:07.698" v="5128" actId="2696"/>
        <pc:sldMkLst>
          <pc:docMk/>
          <pc:sldMk cId="150743603" sldId="507"/>
        </pc:sldMkLst>
        <pc:spChg chg="mod ord">
          <ac:chgData name="Loc Huynh" userId="80c0383e323bd6ea" providerId="LiveId" clId="{45D23C15-8B6E-3442-9B58-7B186F27CDA3}" dt="2023-09-18T06:58:20.163" v="2719" actId="700"/>
          <ac:spMkLst>
            <pc:docMk/>
            <pc:sldMk cId="150743603" sldId="507"/>
            <ac:spMk id="2" creationId="{1C111DD4-D6F5-0741-8C18-D64693B57757}"/>
          </ac:spMkLst>
        </pc:spChg>
        <pc:spChg chg="mod ord">
          <ac:chgData name="Loc Huynh" userId="80c0383e323bd6ea" providerId="LiveId" clId="{45D23C15-8B6E-3442-9B58-7B186F27CDA3}" dt="2023-09-18T07:43:00.410" v="4142" actId="207"/>
          <ac:spMkLst>
            <pc:docMk/>
            <pc:sldMk cId="150743603" sldId="507"/>
            <ac:spMk id="3" creationId="{7F7DFE1E-8A2D-6145-BBE1-74889E55A8BD}"/>
          </ac:spMkLst>
        </pc:spChg>
        <pc:spChg chg="mod ord">
          <ac:chgData name="Loc Huynh" userId="80c0383e323bd6ea" providerId="LiveId" clId="{45D23C15-8B6E-3442-9B58-7B186F27CDA3}" dt="2023-09-18T06:58:20.163" v="2719" actId="700"/>
          <ac:spMkLst>
            <pc:docMk/>
            <pc:sldMk cId="150743603" sldId="507"/>
            <ac:spMk id="4" creationId="{3DF2F3A0-B11D-C945-844B-13BB2613F0DD}"/>
          </ac:spMkLst>
        </pc:spChg>
        <pc:spChg chg="mod ord">
          <ac:chgData name="Loc Huynh" userId="80c0383e323bd6ea" providerId="LiveId" clId="{45D23C15-8B6E-3442-9B58-7B186F27CDA3}" dt="2023-09-18T06:58:20.163" v="2719" actId="700"/>
          <ac:spMkLst>
            <pc:docMk/>
            <pc:sldMk cId="150743603" sldId="507"/>
            <ac:spMk id="5" creationId="{28BD6334-3AC2-5B46-97CE-C371AE126E0A}"/>
          </ac:spMkLst>
        </pc:spChg>
        <pc:spChg chg="mod">
          <ac:chgData name="Loc Huynh" userId="80c0383e323bd6ea" providerId="LiveId" clId="{45D23C15-8B6E-3442-9B58-7B186F27CDA3}" dt="2023-09-18T07:43:08.038" v="4144" actId="1076"/>
          <ac:spMkLst>
            <pc:docMk/>
            <pc:sldMk cId="150743603" sldId="507"/>
            <ac:spMk id="42" creationId="{2EA1E63E-A922-F346-9C40-C37F1C00AC02}"/>
          </ac:spMkLst>
        </pc:spChg>
        <pc:spChg chg="mod">
          <ac:chgData name="Loc Huynh" userId="80c0383e323bd6ea" providerId="LiveId" clId="{45D23C15-8B6E-3442-9B58-7B186F27CDA3}" dt="2023-09-18T07:43:41.648" v="4150" actId="207"/>
          <ac:spMkLst>
            <pc:docMk/>
            <pc:sldMk cId="150743603" sldId="507"/>
            <ac:spMk id="44" creationId="{C0DE1E9F-DE74-2F43-BACF-A73FF3715CFF}"/>
          </ac:spMkLst>
        </pc:spChg>
        <pc:spChg chg="mod">
          <ac:chgData name="Loc Huynh" userId="80c0383e323bd6ea" providerId="LiveId" clId="{45D23C15-8B6E-3442-9B58-7B186F27CDA3}" dt="2023-09-18T07:43:39.792" v="4149" actId="207"/>
          <ac:spMkLst>
            <pc:docMk/>
            <pc:sldMk cId="150743603" sldId="507"/>
            <ac:spMk id="49" creationId="{87A12B07-92DB-5A46-9EB7-67EFD20080F0}"/>
          </ac:spMkLst>
        </pc:spChg>
        <pc:spChg chg="mod">
          <ac:chgData name="Loc Huynh" userId="80c0383e323bd6ea" providerId="LiveId" clId="{45D23C15-8B6E-3442-9B58-7B186F27CDA3}" dt="2023-09-18T07:43:34.140" v="4148" actId="1076"/>
          <ac:spMkLst>
            <pc:docMk/>
            <pc:sldMk cId="150743603" sldId="507"/>
            <ac:spMk id="57" creationId="{6E3192B3-D948-B74D-98FA-2561A2C6C8CE}"/>
          </ac:spMkLst>
        </pc:spChg>
        <pc:spChg chg="mod">
          <ac:chgData name="Loc Huynh" userId="80c0383e323bd6ea" providerId="LiveId" clId="{45D23C15-8B6E-3442-9B58-7B186F27CDA3}" dt="2023-09-18T07:43:34.140" v="4148" actId="1076"/>
          <ac:spMkLst>
            <pc:docMk/>
            <pc:sldMk cId="150743603" sldId="507"/>
            <ac:spMk id="59" creationId="{41D24058-A91F-114B-B3CE-C1FD2FAE45A7}"/>
          </ac:spMkLst>
        </pc:spChg>
        <pc:spChg chg="mod">
          <ac:chgData name="Loc Huynh" userId="80c0383e323bd6ea" providerId="LiveId" clId="{45D23C15-8B6E-3442-9B58-7B186F27CDA3}" dt="2023-09-18T07:43:55.804" v="4156" actId="207"/>
          <ac:spMkLst>
            <pc:docMk/>
            <pc:sldMk cId="150743603" sldId="507"/>
            <ac:spMk id="62" creationId="{DD445614-1FA1-6B49-9201-10C2229D1924}"/>
          </ac:spMkLst>
        </pc:spChg>
        <pc:spChg chg="mod">
          <ac:chgData name="Loc Huynh" userId="80c0383e323bd6ea" providerId="LiveId" clId="{45D23C15-8B6E-3442-9B58-7B186F27CDA3}" dt="2023-09-18T07:43:52.292" v="4154" actId="207"/>
          <ac:spMkLst>
            <pc:docMk/>
            <pc:sldMk cId="150743603" sldId="507"/>
            <ac:spMk id="64" creationId="{3EAD3B7B-6579-E540-8B51-8153A04A7D4B}"/>
          </ac:spMkLst>
        </pc:spChg>
        <pc:spChg chg="mod">
          <ac:chgData name="Loc Huynh" userId="80c0383e323bd6ea" providerId="LiveId" clId="{45D23C15-8B6E-3442-9B58-7B186F27CDA3}" dt="2023-09-18T07:43:53.808" v="4155" actId="207"/>
          <ac:spMkLst>
            <pc:docMk/>
            <pc:sldMk cId="150743603" sldId="507"/>
            <ac:spMk id="65" creationId="{63BE4BE4-1458-1742-A1FD-3AF9AECFC413}"/>
          </ac:spMkLst>
        </pc:spChg>
        <pc:spChg chg="mod">
          <ac:chgData name="Loc Huynh" userId="80c0383e323bd6ea" providerId="LiveId" clId="{45D23C15-8B6E-3442-9B58-7B186F27CDA3}" dt="2023-09-18T07:43:34.140" v="4148" actId="1076"/>
          <ac:spMkLst>
            <pc:docMk/>
            <pc:sldMk cId="150743603" sldId="507"/>
            <ac:spMk id="72" creationId="{8989EF33-5527-A441-88D5-FB78655AC0F1}"/>
          </ac:spMkLst>
        </pc:spChg>
        <pc:spChg chg="mod">
          <ac:chgData name="Loc Huynh" userId="80c0383e323bd6ea" providerId="LiveId" clId="{45D23C15-8B6E-3442-9B58-7B186F27CDA3}" dt="2023-09-18T07:43:34.140" v="4148" actId="1076"/>
          <ac:spMkLst>
            <pc:docMk/>
            <pc:sldMk cId="150743603" sldId="507"/>
            <ac:spMk id="73" creationId="{C770BCFF-0830-B44B-8099-453F4748B3A2}"/>
          </ac:spMkLst>
        </pc:spChg>
        <pc:spChg chg="mod">
          <ac:chgData name="Loc Huynh" userId="80c0383e323bd6ea" providerId="LiveId" clId="{45D23C15-8B6E-3442-9B58-7B186F27CDA3}" dt="2023-09-18T07:43:48.820" v="4153" actId="207"/>
          <ac:spMkLst>
            <pc:docMk/>
            <pc:sldMk cId="150743603" sldId="507"/>
            <ac:spMk id="74" creationId="{6BBDAC58-F6B8-7C49-BD21-28820C193A57}"/>
          </ac:spMkLst>
        </pc:spChg>
        <pc:spChg chg="mod">
          <ac:chgData name="Loc Huynh" userId="80c0383e323bd6ea" providerId="LiveId" clId="{45D23C15-8B6E-3442-9B58-7B186F27CDA3}" dt="2023-09-18T07:44:42.073" v="4171" actId="14100"/>
          <ac:spMkLst>
            <pc:docMk/>
            <pc:sldMk cId="150743603" sldId="507"/>
            <ac:spMk id="79" creationId="{9F08162D-7103-DB47-9A65-4C0EA6337BE6}"/>
          </ac:spMkLst>
        </pc:spChg>
        <pc:spChg chg="mod">
          <ac:chgData name="Loc Huynh" userId="80c0383e323bd6ea" providerId="LiveId" clId="{45D23C15-8B6E-3442-9B58-7B186F27CDA3}" dt="2023-09-18T07:43:34.140" v="4148" actId="1076"/>
          <ac:spMkLst>
            <pc:docMk/>
            <pc:sldMk cId="150743603" sldId="507"/>
            <ac:spMk id="82" creationId="{81BF5FED-1701-454F-9809-79DD8735223E}"/>
          </ac:spMkLst>
        </pc:spChg>
        <pc:spChg chg="mod">
          <ac:chgData name="Loc Huynh" userId="80c0383e323bd6ea" providerId="LiveId" clId="{45D23C15-8B6E-3442-9B58-7B186F27CDA3}" dt="2023-09-18T07:44:07.619" v="4160" actId="13926"/>
          <ac:spMkLst>
            <pc:docMk/>
            <pc:sldMk cId="150743603" sldId="507"/>
            <ac:spMk id="83" creationId="{C943A46A-99BD-C947-8C1C-A728194F6796}"/>
          </ac:spMkLst>
        </pc:spChg>
        <pc:spChg chg="mod">
          <ac:chgData name="Loc Huynh" userId="80c0383e323bd6ea" providerId="LiveId" clId="{45D23C15-8B6E-3442-9B58-7B186F27CDA3}" dt="2023-09-18T07:43:34.140" v="4148" actId="1076"/>
          <ac:spMkLst>
            <pc:docMk/>
            <pc:sldMk cId="150743603" sldId="507"/>
            <ac:spMk id="88" creationId="{F3C4E38D-3DCB-C347-9910-DFE0C98A03D9}"/>
          </ac:spMkLst>
        </pc:spChg>
        <pc:spChg chg="mod">
          <ac:chgData name="Loc Huynh" userId="80c0383e323bd6ea" providerId="LiveId" clId="{45D23C15-8B6E-3442-9B58-7B186F27CDA3}" dt="2023-09-18T07:44:03.286" v="4158" actId="207"/>
          <ac:spMkLst>
            <pc:docMk/>
            <pc:sldMk cId="150743603" sldId="507"/>
            <ac:spMk id="94" creationId="{EFFDCBE8-6F92-3049-B644-36C42A3D395B}"/>
          </ac:spMkLst>
        </pc:spChg>
        <pc:spChg chg="mod">
          <ac:chgData name="Loc Huynh" userId="80c0383e323bd6ea" providerId="LiveId" clId="{45D23C15-8B6E-3442-9B58-7B186F27CDA3}" dt="2023-09-18T07:43:58.679" v="4157" actId="207"/>
          <ac:spMkLst>
            <pc:docMk/>
            <pc:sldMk cId="150743603" sldId="507"/>
            <ac:spMk id="98" creationId="{6A64837D-A99D-1840-9E10-E668BDEE9235}"/>
          </ac:spMkLst>
        </pc:spChg>
        <pc:spChg chg="mod">
          <ac:chgData name="Loc Huynh" userId="80c0383e323bd6ea" providerId="LiveId" clId="{45D23C15-8B6E-3442-9B58-7B186F27CDA3}" dt="2023-09-18T07:44:11.564" v="4161" actId="207"/>
          <ac:spMkLst>
            <pc:docMk/>
            <pc:sldMk cId="150743603" sldId="507"/>
            <ac:spMk id="101" creationId="{DDF91A2F-C47C-5D47-9CAA-BBF32AA481A4}"/>
          </ac:spMkLst>
        </pc:spChg>
        <pc:grpChg chg="add 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6" creationId="{6FD14B71-BCD2-C9E1-0028-70047806B251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12" creationId="{DE930267-B3B7-B34F-B9EC-AEC7245F38D1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30" creationId="{814E20C7-EAA7-7446-888B-D7EC7279F425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39" creationId="{FD2F1995-C3D9-F64B-8AD6-7A744BB627F0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40" creationId="{EDEC995F-385C-FE42-B262-0821F6563911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41" creationId="{9A47FD88-E834-204E-BB7C-B993BDD4785E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47" creationId="{7FEDD779-E2C9-5A4C-A487-C79FD9C9B2BF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48" creationId="{5454892B-A326-FA47-A872-427C8BCD6EFA}"/>
          </ac:grpSpMkLst>
        </pc:grpChg>
        <pc:grpChg chg="mod">
          <ac:chgData name="Loc Huynh" userId="80c0383e323bd6ea" providerId="LiveId" clId="{45D23C15-8B6E-3442-9B58-7B186F27CDA3}" dt="2023-09-18T07:43:34.140" v="4148" actId="1076"/>
          <ac:grpSpMkLst>
            <pc:docMk/>
            <pc:sldMk cId="150743603" sldId="507"/>
            <ac:grpSpMk id="50" creationId="{A65D75BD-4FE4-E44A-B360-DF3B506DD15D}"/>
          </ac:grpSpMkLst>
        </pc:grp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51" creationId="{40E1049D-7B19-E84D-BD08-9354C05F3754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52" creationId="{E5456431-4B01-E146-9074-FDBD22DF646D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58" creationId="{31A69A8E-DC08-F042-BC13-DEA5A4267EF9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61" creationId="{ADEE127F-39B2-1541-AA82-A861EC044E79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70" creationId="{F56A6049-A1BC-634D-B96F-059FC38BB74E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81" creationId="{4F41E1F3-E4D1-854B-A6AE-402E27E5EDC9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97" creationId="{527F3F1F-6A43-DB46-AE50-274EFFE8DADD}"/>
          </ac:picMkLst>
        </pc:picChg>
        <pc:picChg chg="mod">
          <ac:chgData name="Loc Huynh" userId="80c0383e323bd6ea" providerId="LiveId" clId="{45D23C15-8B6E-3442-9B58-7B186F27CDA3}" dt="2023-09-18T07:43:34.140" v="4148" actId="1076"/>
          <ac:picMkLst>
            <pc:docMk/>
            <pc:sldMk cId="150743603" sldId="507"/>
            <ac:picMk id="100" creationId="{1D7F44BA-D4E0-774A-A0CA-4FC3626B8354}"/>
          </ac:picMkLst>
        </pc:pic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21" creationId="{AD64AC9F-E8F5-9C43-AB74-DD2319F03559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36" creationId="{ACD15BD6-744D-364F-9488-C63FEFB4084F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38" creationId="{9EB13634-0A81-3D41-988E-12FAA8C81D7A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56" creationId="{41758B78-2E0B-E94A-BD8D-380A4DB05E58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60" creationId="{041C8438-E42C-DA49-87F7-DF52B9E55A6C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69" creationId="{93631A10-0543-DD45-9262-783D421726E6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71" creationId="{C402EE36-12F7-C54E-9E5A-C6CFE1CFFB84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78" creationId="{B2F75767-118A-2440-9A87-156628B6E253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80" creationId="{4057A28D-0348-E541-B559-9F7821B4D44B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89" creationId="{E91FA1A9-A7AF-B646-B7BF-0105A5D3C5B3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99" creationId="{B30B0C27-EE07-2C48-9681-E36C74DD7311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117" creationId="{CA03A42E-7C56-4A40-B163-5096304545E6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118" creationId="{6711DB52-93AD-3540-BC7A-4EBAB35CED6C}"/>
          </ac:cxnSpMkLst>
        </pc:cxnChg>
        <pc:cxnChg chg="mod">
          <ac:chgData name="Loc Huynh" userId="80c0383e323bd6ea" providerId="LiveId" clId="{45D23C15-8B6E-3442-9B58-7B186F27CDA3}" dt="2023-09-18T07:43:34.140" v="4148" actId="1076"/>
          <ac:cxnSpMkLst>
            <pc:docMk/>
            <pc:sldMk cId="150743603" sldId="507"/>
            <ac:cxnSpMk id="120" creationId="{02022B24-34C3-AE4C-8DB3-BC717FCE5C4A}"/>
          </ac:cxnSpMkLst>
        </pc:cxnChg>
      </pc:sldChg>
      <pc:sldChg chg="addSp delSp modSp add del mod chgLayout">
        <pc:chgData name="Loc Huynh" userId="80c0383e323bd6ea" providerId="LiveId" clId="{45D23C15-8B6E-3442-9B58-7B186F27CDA3}" dt="2023-09-25T01:57:07.619" v="5125" actId="2696"/>
        <pc:sldMkLst>
          <pc:docMk/>
          <pc:sldMk cId="3759166692" sldId="508"/>
        </pc:sldMkLst>
        <pc:spChg chg="mod ord">
          <ac:chgData name="Loc Huynh" userId="80c0383e323bd6ea" providerId="LiveId" clId="{45D23C15-8B6E-3442-9B58-7B186F27CDA3}" dt="2023-09-18T07:55:55.158" v="4390" actId="20577"/>
          <ac:spMkLst>
            <pc:docMk/>
            <pc:sldMk cId="3759166692" sldId="508"/>
            <ac:spMk id="2" creationId="{67D965CF-1D55-5443-919B-AC77503498CA}"/>
          </ac:spMkLst>
        </pc:spChg>
        <pc:spChg chg="add del mod ord">
          <ac:chgData name="Loc Huynh" userId="80c0383e323bd6ea" providerId="LiveId" clId="{45D23C15-8B6E-3442-9B58-7B186F27CDA3}" dt="2023-09-18T07:55:38.690" v="4375" actId="478"/>
          <ac:spMkLst>
            <pc:docMk/>
            <pc:sldMk cId="3759166692" sldId="508"/>
            <ac:spMk id="3" creationId="{6B1D9321-FF39-B846-D955-EBEE6C4CA6FB}"/>
          </ac:spMkLst>
        </pc:spChg>
        <pc:spChg chg="mod ord">
          <ac:chgData name="Loc Huynh" userId="80c0383e323bd6ea" providerId="LiveId" clId="{45D23C15-8B6E-3442-9B58-7B186F27CDA3}" dt="2023-09-18T06:58:25.716" v="2720" actId="700"/>
          <ac:spMkLst>
            <pc:docMk/>
            <pc:sldMk cId="3759166692" sldId="508"/>
            <ac:spMk id="4" creationId="{D0B4835D-B712-474E-B6B8-6C1BBDD99FFD}"/>
          </ac:spMkLst>
        </pc:spChg>
        <pc:spChg chg="mod ord">
          <ac:chgData name="Loc Huynh" userId="80c0383e323bd6ea" providerId="LiveId" clId="{45D23C15-8B6E-3442-9B58-7B186F27CDA3}" dt="2023-09-18T06:58:25.716" v="2720" actId="700"/>
          <ac:spMkLst>
            <pc:docMk/>
            <pc:sldMk cId="3759166692" sldId="508"/>
            <ac:spMk id="5" creationId="{AE526D72-773E-714F-A1AE-5B77BAF3A9FB}"/>
          </ac:spMkLst>
        </pc:spChg>
        <pc:spChg chg="mod">
          <ac:chgData name="Loc Huynh" userId="80c0383e323bd6ea" providerId="LiveId" clId="{45D23C15-8B6E-3442-9B58-7B186F27CDA3}" dt="2023-09-18T08:34:08.700" v="4644" actId="20577"/>
          <ac:spMkLst>
            <pc:docMk/>
            <pc:sldMk cId="3759166692" sldId="508"/>
            <ac:spMk id="7" creationId="{9CF46A69-C370-BC4E-A1B6-0D08CD7E7D51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9" creationId="{ADBD2633-F9F7-50BE-2B7C-43FCA352AA7A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10" creationId="{BAEE126E-9848-765F-65E4-212604EB5975}"/>
          </ac:spMkLst>
        </pc:spChg>
        <pc:spChg chg="mod">
          <ac:chgData name="Loc Huynh" userId="80c0383e323bd6ea" providerId="LiveId" clId="{45D23C15-8B6E-3442-9B58-7B186F27CDA3}" dt="2023-09-18T07:46:34.064" v="4222" actId="13822"/>
          <ac:spMkLst>
            <pc:docMk/>
            <pc:sldMk cId="3759166692" sldId="508"/>
            <ac:spMk id="16" creationId="{7C8FDB5D-9AF4-224E-B7B6-BA96C824EC4F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24" creationId="{AE89153D-ED86-6D90-DF1D-45B1DE2007F8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29" creationId="{B1863B2D-FB45-1802-BBFF-C40E2A51FCC5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31" creationId="{AF212A66-DAC0-2A27-1E15-ECEF0CA36879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33" creationId="{159D4F7C-151A-0AC0-4B79-00E1DDAD2FCF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34" creationId="{ABF4CE5B-8275-31EC-0F97-2593B4609BBD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38" creationId="{630B6D47-0461-02AE-0BBB-D281D86642D2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43" creationId="{0641D8B1-E8A2-7C9E-00BC-D6FFF2589D1A}"/>
          </ac:spMkLst>
        </pc:spChg>
        <pc:spChg chg="mod">
          <ac:chgData name="Loc Huynh" userId="80c0383e323bd6ea" providerId="LiveId" clId="{45D23C15-8B6E-3442-9B58-7B186F27CDA3}" dt="2023-09-18T07:47:06.180" v="4225" actId="1076"/>
          <ac:spMkLst>
            <pc:docMk/>
            <pc:sldMk cId="3759166692" sldId="508"/>
            <ac:spMk id="44" creationId="{337FB58C-A3E4-ED0C-0B4D-D4189BE87AF5}"/>
          </ac:spMkLst>
        </pc:spChg>
        <pc:spChg chg="mod">
          <ac:chgData name="Loc Huynh" userId="80c0383e323bd6ea" providerId="LiveId" clId="{45D23C15-8B6E-3442-9B58-7B186F27CDA3}" dt="2023-09-18T08:34:20.189" v="4646" actId="14100"/>
          <ac:spMkLst>
            <pc:docMk/>
            <pc:sldMk cId="3759166692" sldId="508"/>
            <ac:spMk id="75" creationId="{54F5DAA9-1DBD-314C-9F95-F7990C0448CA}"/>
          </ac:spMkLst>
        </pc:spChg>
        <pc:grpChg chg="add 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6" creationId="{A39F8ECC-414E-5F7E-CCF1-0EDBF5AEFA1D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8" creationId="{55908445-8A9B-5432-6F62-5AF134D23991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11" creationId="{C6D7C670-D973-FA2F-4CDD-545649FF181E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17" creationId="{DEE3D981-6399-D817-133A-76D4090D72C8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19" creationId="{39EAE24A-9C43-1840-801B-9866E919CC02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20" creationId="{69AB1228-60E0-8610-98C1-8441C60AA1DA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21" creationId="{DECC8401-0424-EB79-0082-7651C5EFB1E9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22" creationId="{4628B9D9-DCC3-21AF-3418-367277FAD7F6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23" creationId="{42616145-134C-CEAA-0914-C6BE12951935}"/>
          </ac:grpSpMkLst>
        </pc:grpChg>
        <pc:grpChg chg="mod">
          <ac:chgData name="Loc Huynh" userId="80c0383e323bd6ea" providerId="LiveId" clId="{45D23C15-8B6E-3442-9B58-7B186F27CDA3}" dt="2023-09-18T07:47:06.180" v="4225" actId="1076"/>
          <ac:grpSpMkLst>
            <pc:docMk/>
            <pc:sldMk cId="3759166692" sldId="508"/>
            <ac:grpSpMk id="25" creationId="{5CA87D3A-1BCD-8A1D-5865-C86C3CBB4E96}"/>
          </ac:grpSpMkLst>
        </pc:grpChg>
        <pc:grpChg chg="del">
          <ac:chgData name="Loc Huynh" userId="80c0383e323bd6ea" providerId="LiveId" clId="{45D23C15-8B6E-3442-9B58-7B186F27CDA3}" dt="2023-09-18T07:46:47.829" v="4223" actId="478"/>
          <ac:grpSpMkLst>
            <pc:docMk/>
            <pc:sldMk cId="3759166692" sldId="508"/>
            <ac:grpSpMk id="39" creationId="{C43F4368-27C1-6245-BD02-7B4C6DD61F69}"/>
          </ac:grpSpMkLst>
        </pc:grpChg>
        <pc:picChg chg="mod">
          <ac:chgData name="Loc Huynh" userId="80c0383e323bd6ea" providerId="LiveId" clId="{45D23C15-8B6E-3442-9B58-7B186F27CDA3}" dt="2023-09-18T07:47:06.180" v="4225" actId="1076"/>
          <ac:picMkLst>
            <pc:docMk/>
            <pc:sldMk cId="3759166692" sldId="508"/>
            <ac:picMk id="26" creationId="{4D58A209-37D5-6D4A-4D62-70748EF03DA0}"/>
          </ac:picMkLst>
        </pc:picChg>
        <pc:picChg chg="mod">
          <ac:chgData name="Loc Huynh" userId="80c0383e323bd6ea" providerId="LiveId" clId="{45D23C15-8B6E-3442-9B58-7B186F27CDA3}" dt="2023-09-18T07:47:06.180" v="4225" actId="1076"/>
          <ac:picMkLst>
            <pc:docMk/>
            <pc:sldMk cId="3759166692" sldId="508"/>
            <ac:picMk id="27" creationId="{8DD9ED74-41EC-DBD1-4A4C-B4754E964077}"/>
          </ac:picMkLst>
        </pc:picChg>
        <pc:picChg chg="mod">
          <ac:chgData name="Loc Huynh" userId="80c0383e323bd6ea" providerId="LiveId" clId="{45D23C15-8B6E-3442-9B58-7B186F27CDA3}" dt="2023-09-18T07:47:06.180" v="4225" actId="1076"/>
          <ac:picMkLst>
            <pc:docMk/>
            <pc:sldMk cId="3759166692" sldId="508"/>
            <ac:picMk id="30" creationId="{20A30D1C-6047-3ECC-04A4-581FC9502C1A}"/>
          </ac:picMkLst>
        </pc:picChg>
        <pc:picChg chg="mod">
          <ac:chgData name="Loc Huynh" userId="80c0383e323bd6ea" providerId="LiveId" clId="{45D23C15-8B6E-3442-9B58-7B186F27CDA3}" dt="2023-09-18T07:47:06.180" v="4225" actId="1076"/>
          <ac:picMkLst>
            <pc:docMk/>
            <pc:sldMk cId="3759166692" sldId="508"/>
            <ac:picMk id="32" creationId="{77E73E7E-6853-3469-CBEF-1BBB4648D61A}"/>
          </ac:picMkLst>
        </pc:picChg>
        <pc:picChg chg="mod">
          <ac:chgData name="Loc Huynh" userId="80c0383e323bd6ea" providerId="LiveId" clId="{45D23C15-8B6E-3442-9B58-7B186F27CDA3}" dt="2023-09-18T07:47:06.180" v="4225" actId="1076"/>
          <ac:picMkLst>
            <pc:docMk/>
            <pc:sldMk cId="3759166692" sldId="508"/>
            <ac:picMk id="36" creationId="{06A22A30-28EB-27A1-11DF-A1CD08939060}"/>
          </ac:picMkLst>
        </pc:pic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12" creationId="{8EAC334F-AD13-046F-2C80-8DFF4EF4F718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13" creationId="{85D1DE46-BE5E-43F0-AFEF-541163B54329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14" creationId="{C7D64C15-E77E-C7B6-8CA6-5AD3B7D8082A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15" creationId="{7AA85CC7-74BA-859A-D6DF-018142ADD981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18" creationId="{2B166F59-DEE3-46B9-26B0-30E49DB224F5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28" creationId="{B96C686C-AB60-89EE-4E6F-83710BE64F12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35" creationId="{5BA58D30-6DA1-DD7E-A863-BCC5C6D1E3F9}"/>
          </ac:cxnSpMkLst>
        </pc:cxnChg>
        <pc:cxnChg chg="mod">
          <ac:chgData name="Loc Huynh" userId="80c0383e323bd6ea" providerId="LiveId" clId="{45D23C15-8B6E-3442-9B58-7B186F27CDA3}" dt="2023-09-18T07:47:06.180" v="4225" actId="1076"/>
          <ac:cxnSpMkLst>
            <pc:docMk/>
            <pc:sldMk cId="3759166692" sldId="508"/>
            <ac:cxnSpMk id="37" creationId="{06123F6E-66D2-FDB1-6D54-3B0C6BA45F04}"/>
          </ac:cxnSpMkLst>
        </pc:cxnChg>
      </pc:sldChg>
      <pc:sldChg chg="addSp delSp modSp add del mod chgLayout">
        <pc:chgData name="Loc Huynh" userId="80c0383e323bd6ea" providerId="LiveId" clId="{45D23C15-8B6E-3442-9B58-7B186F27CDA3}" dt="2023-09-25T01:57:07.745" v="5148" actId="2696"/>
        <pc:sldMkLst>
          <pc:docMk/>
          <pc:sldMk cId="1049359333" sldId="509"/>
        </pc:sldMkLst>
        <pc:spChg chg="mod ord">
          <ac:chgData name="Loc Huynh" userId="80c0383e323bd6ea" providerId="LiveId" clId="{45D23C15-8B6E-3442-9B58-7B186F27CDA3}" dt="2023-09-18T07:56:09.171" v="4392"/>
          <ac:spMkLst>
            <pc:docMk/>
            <pc:sldMk cId="1049359333" sldId="509"/>
            <ac:spMk id="2" creationId="{67D965CF-1D55-5443-919B-AC77503498CA}"/>
          </ac:spMkLst>
        </pc:spChg>
        <pc:spChg chg="add del mod ord">
          <ac:chgData name="Loc Huynh" userId="80c0383e323bd6ea" providerId="LiveId" clId="{45D23C15-8B6E-3442-9B58-7B186F27CDA3}" dt="2023-09-18T07:55:44.942" v="4376" actId="478"/>
          <ac:spMkLst>
            <pc:docMk/>
            <pc:sldMk cId="1049359333" sldId="509"/>
            <ac:spMk id="3" creationId="{E822C47B-B604-EA2C-0452-423331904349}"/>
          </ac:spMkLst>
        </pc:spChg>
        <pc:spChg chg="mod ord">
          <ac:chgData name="Loc Huynh" userId="80c0383e323bd6ea" providerId="LiveId" clId="{45D23C15-8B6E-3442-9B58-7B186F27CDA3}" dt="2023-09-18T06:58:28.251" v="2721" actId="700"/>
          <ac:spMkLst>
            <pc:docMk/>
            <pc:sldMk cId="1049359333" sldId="509"/>
            <ac:spMk id="4" creationId="{D0B4835D-B712-474E-B6B8-6C1BBDD99FFD}"/>
          </ac:spMkLst>
        </pc:spChg>
        <pc:spChg chg="mod ord">
          <ac:chgData name="Loc Huynh" userId="80c0383e323bd6ea" providerId="LiveId" clId="{45D23C15-8B6E-3442-9B58-7B186F27CDA3}" dt="2023-09-18T06:58:28.251" v="2721" actId="700"/>
          <ac:spMkLst>
            <pc:docMk/>
            <pc:sldMk cId="1049359333" sldId="509"/>
            <ac:spMk id="5" creationId="{AE526D72-773E-714F-A1AE-5B77BAF3A9FB}"/>
          </ac:spMkLst>
        </pc:spChg>
        <pc:spChg chg="mod">
          <ac:chgData name="Loc Huynh" userId="80c0383e323bd6ea" providerId="LiveId" clId="{45D23C15-8B6E-3442-9B58-7B186F27CDA3}" dt="2023-09-18T08:35:29.061" v="4667" actId="20577"/>
          <ac:spMkLst>
            <pc:docMk/>
            <pc:sldMk cId="1049359333" sldId="509"/>
            <ac:spMk id="7" creationId="{9CF46A69-C370-BC4E-A1B6-0D08CD7E7D51}"/>
          </ac:spMkLst>
        </pc:spChg>
        <pc:spChg chg="mod">
          <ac:chgData name="Loc Huynh" userId="80c0383e323bd6ea" providerId="LiveId" clId="{45D23C15-8B6E-3442-9B58-7B186F27CDA3}" dt="2023-09-18T07:52:29.649" v="4365" actId="207"/>
          <ac:spMkLst>
            <pc:docMk/>
            <pc:sldMk cId="1049359333" sldId="509"/>
            <ac:spMk id="16" creationId="{7C8FDB5D-9AF4-224E-B7B6-BA96C824EC4F}"/>
          </ac:spMkLst>
        </pc:spChg>
        <pc:spChg chg="mod">
          <ac:chgData name="Loc Huynh" userId="80c0383e323bd6ea" providerId="LiveId" clId="{45D23C15-8B6E-3442-9B58-7B186F27CDA3}" dt="2023-09-18T08:35:02.671" v="4650" actId="207"/>
          <ac:spMkLst>
            <pc:docMk/>
            <pc:sldMk cId="1049359333" sldId="509"/>
            <ac:spMk id="82" creationId="{7B61DDC1-8F16-C048-9DD8-1E84EA805EFF}"/>
          </ac:spMkLst>
        </pc:spChg>
        <pc:spChg chg="mod">
          <ac:chgData name="Loc Huynh" userId="80c0383e323bd6ea" providerId="LiveId" clId="{45D23C15-8B6E-3442-9B58-7B186F27CDA3}" dt="2023-09-18T08:34:51.826" v="4647" actId="207"/>
          <ac:spMkLst>
            <pc:docMk/>
            <pc:sldMk cId="1049359333" sldId="509"/>
            <ac:spMk id="85" creationId="{367590B3-3149-1D4D-B5C1-85488F26F9E3}"/>
          </ac:spMkLst>
        </pc:spChg>
        <pc:spChg chg="mod">
          <ac:chgData name="Loc Huynh" userId="80c0383e323bd6ea" providerId="LiveId" clId="{45D23C15-8B6E-3442-9B58-7B186F27CDA3}" dt="2023-09-18T07:51:43.681" v="4354" actId="1076"/>
          <ac:spMkLst>
            <pc:docMk/>
            <pc:sldMk cId="1049359333" sldId="509"/>
            <ac:spMk id="90" creationId="{997E534F-BC79-0E43-AC9D-457C14295FB6}"/>
          </ac:spMkLst>
        </pc:spChg>
        <pc:spChg chg="mod">
          <ac:chgData name="Loc Huynh" userId="80c0383e323bd6ea" providerId="LiveId" clId="{45D23C15-8B6E-3442-9B58-7B186F27CDA3}" dt="2023-09-18T07:51:43.681" v="4354" actId="1076"/>
          <ac:spMkLst>
            <pc:docMk/>
            <pc:sldMk cId="1049359333" sldId="509"/>
            <ac:spMk id="92" creationId="{7273AE01-9072-834F-BA16-0234394B7650}"/>
          </ac:spMkLst>
        </pc:spChg>
        <pc:spChg chg="mod">
          <ac:chgData name="Loc Huynh" userId="80c0383e323bd6ea" providerId="LiveId" clId="{45D23C15-8B6E-3442-9B58-7B186F27CDA3}" dt="2023-09-18T08:35:04.305" v="4651" actId="207"/>
          <ac:spMkLst>
            <pc:docMk/>
            <pc:sldMk cId="1049359333" sldId="509"/>
            <ac:spMk id="94" creationId="{4034932B-D5CA-ED4B-9F3B-B35CB0033B0E}"/>
          </ac:spMkLst>
        </pc:spChg>
        <pc:spChg chg="mod">
          <ac:chgData name="Loc Huynh" userId="80c0383e323bd6ea" providerId="LiveId" clId="{45D23C15-8B6E-3442-9B58-7B186F27CDA3}" dt="2023-09-18T07:51:43.681" v="4354" actId="1076"/>
          <ac:spMkLst>
            <pc:docMk/>
            <pc:sldMk cId="1049359333" sldId="509"/>
            <ac:spMk id="95" creationId="{30B15CCD-6E3D-6740-9486-613FFBB9A2A6}"/>
          </ac:spMkLst>
        </pc:spChg>
        <pc:spChg chg="mod">
          <ac:chgData name="Loc Huynh" userId="80c0383e323bd6ea" providerId="LiveId" clId="{45D23C15-8B6E-3442-9B58-7B186F27CDA3}" dt="2023-09-18T07:51:43.681" v="4354" actId="1076"/>
          <ac:spMkLst>
            <pc:docMk/>
            <pc:sldMk cId="1049359333" sldId="509"/>
            <ac:spMk id="100" creationId="{F9C70EA1-A016-4346-911D-EB9DAE2EDF69}"/>
          </ac:spMkLst>
        </pc:spChg>
        <pc:spChg chg="mod">
          <ac:chgData name="Loc Huynh" userId="80c0383e323bd6ea" providerId="LiveId" clId="{45D23C15-8B6E-3442-9B58-7B186F27CDA3}" dt="2023-09-18T07:51:43.681" v="4354" actId="1076"/>
          <ac:spMkLst>
            <pc:docMk/>
            <pc:sldMk cId="1049359333" sldId="509"/>
            <ac:spMk id="101" creationId="{DA37094E-665D-8C4E-8F91-573BC1B4822E}"/>
          </ac:spMkLst>
        </pc:spChg>
        <pc:spChg chg="mod">
          <ac:chgData name="Loc Huynh" userId="80c0383e323bd6ea" providerId="LiveId" clId="{45D23C15-8B6E-3442-9B58-7B186F27CDA3}" dt="2023-09-18T08:34:59.722" v="4649" actId="13926"/>
          <ac:spMkLst>
            <pc:docMk/>
            <pc:sldMk cId="1049359333" sldId="509"/>
            <ac:spMk id="102" creationId="{232B16C7-2832-6E46-93F2-9FB1C8BBCA32}"/>
          </ac:spMkLst>
        </pc:spChg>
        <pc:spChg chg="mod">
          <ac:chgData name="Loc Huynh" userId="80c0383e323bd6ea" providerId="LiveId" clId="{45D23C15-8B6E-3442-9B58-7B186F27CDA3}" dt="2023-09-18T07:52:06.059" v="4360" actId="1076"/>
          <ac:spMkLst>
            <pc:docMk/>
            <pc:sldMk cId="1049359333" sldId="509"/>
            <ac:spMk id="103" creationId="{6EFD2CB0-6430-8943-8C28-01C900C29A33}"/>
          </ac:spMkLst>
        </pc:s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39" creationId="{88095472-AE5E-D040-9B3E-B5D4EA198180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40" creationId="{4641CFDC-FDB9-EC4B-89EE-2B6984EB7017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77" creationId="{240FF826-F0CA-F144-94D6-77B046FC9635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78" creationId="{94702F33-CB4A-874E-A112-1702549E2D25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79" creationId="{933C11B9-19C5-8040-B6F6-CEC12824A970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80" creationId="{4B4369B9-CC22-6A42-A630-4DC06CFED449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83" creationId="{E9BFEF29-EA7E-104D-8BEC-623C4749595B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84" creationId="{305D9378-D67E-2F4C-905A-4AB3338D3083}"/>
          </ac:grpSpMkLst>
        </pc:grpChg>
        <pc:grpChg chg="mod">
          <ac:chgData name="Loc Huynh" userId="80c0383e323bd6ea" providerId="LiveId" clId="{45D23C15-8B6E-3442-9B58-7B186F27CDA3}" dt="2023-09-18T07:51:43.681" v="4354" actId="1076"/>
          <ac:grpSpMkLst>
            <pc:docMk/>
            <pc:sldMk cId="1049359333" sldId="509"/>
            <ac:grpSpMk id="86" creationId="{B5F2297C-0EC3-7046-B618-0519159A8B5C}"/>
          </ac:grpSpMkLst>
        </pc:grpChg>
        <pc:picChg chg="mod">
          <ac:chgData name="Loc Huynh" userId="80c0383e323bd6ea" providerId="LiveId" clId="{45D23C15-8B6E-3442-9B58-7B186F27CDA3}" dt="2023-09-18T07:51:43.681" v="4354" actId="1076"/>
          <ac:picMkLst>
            <pc:docMk/>
            <pc:sldMk cId="1049359333" sldId="509"/>
            <ac:picMk id="81" creationId="{58E14BB7-6FE2-F14F-8863-B87666253FB9}"/>
          </ac:picMkLst>
        </pc:picChg>
        <pc:picChg chg="mod">
          <ac:chgData name="Loc Huynh" userId="80c0383e323bd6ea" providerId="LiveId" clId="{45D23C15-8B6E-3442-9B58-7B186F27CDA3}" dt="2023-09-18T07:51:43.681" v="4354" actId="1076"/>
          <ac:picMkLst>
            <pc:docMk/>
            <pc:sldMk cId="1049359333" sldId="509"/>
            <ac:picMk id="87" creationId="{5583E645-FFCB-4C41-BA71-85D83D884E7F}"/>
          </ac:picMkLst>
        </pc:picChg>
        <pc:picChg chg="mod">
          <ac:chgData name="Loc Huynh" userId="80c0383e323bd6ea" providerId="LiveId" clId="{45D23C15-8B6E-3442-9B58-7B186F27CDA3}" dt="2023-09-18T07:51:43.681" v="4354" actId="1076"/>
          <ac:picMkLst>
            <pc:docMk/>
            <pc:sldMk cId="1049359333" sldId="509"/>
            <ac:picMk id="88" creationId="{E9CD2532-2DD4-CB4C-8D76-2353D9AB64AF}"/>
          </ac:picMkLst>
        </pc:picChg>
        <pc:picChg chg="mod">
          <ac:chgData name="Loc Huynh" userId="80c0383e323bd6ea" providerId="LiveId" clId="{45D23C15-8B6E-3442-9B58-7B186F27CDA3}" dt="2023-09-18T07:51:43.681" v="4354" actId="1076"/>
          <ac:picMkLst>
            <pc:docMk/>
            <pc:sldMk cId="1049359333" sldId="509"/>
            <ac:picMk id="91" creationId="{D6B30C25-960F-2749-9236-188C705FFA6C}"/>
          </ac:picMkLst>
        </pc:picChg>
        <pc:picChg chg="mod">
          <ac:chgData name="Loc Huynh" userId="80c0383e323bd6ea" providerId="LiveId" clId="{45D23C15-8B6E-3442-9B58-7B186F27CDA3}" dt="2023-09-18T07:51:43.681" v="4354" actId="1076"/>
          <ac:picMkLst>
            <pc:docMk/>
            <pc:sldMk cId="1049359333" sldId="509"/>
            <ac:picMk id="93" creationId="{3791A1D4-D8D3-3F4A-B7BB-FE5D4384A4E2}"/>
          </ac:picMkLst>
        </pc:picChg>
        <pc:picChg chg="mod">
          <ac:chgData name="Loc Huynh" userId="80c0383e323bd6ea" providerId="LiveId" clId="{45D23C15-8B6E-3442-9B58-7B186F27CDA3}" dt="2023-09-18T07:51:43.681" v="4354" actId="1076"/>
          <ac:picMkLst>
            <pc:docMk/>
            <pc:sldMk cId="1049359333" sldId="509"/>
            <ac:picMk id="98" creationId="{DDC65079-16C6-7448-8081-423FFAA3D1B7}"/>
          </ac:picMkLst>
        </pc:pic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41" creationId="{C5649678-957B-4947-9EDF-BFB6E34CAF30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42" creationId="{010212D1-861C-8E4A-92AB-DB65D17E898A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74" creationId="{8C62451E-B747-754D-8965-469521784375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76" creationId="{10FB06B6-0E52-0A4B-A40B-91BBD91DE3B7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89" creationId="{AE1D2B91-7A8E-3341-8979-3C2EA88CD667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96" creationId="{0599B602-F261-404B-BC5D-FAFDCA6E0A17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97" creationId="{B3741FD8-E9BF-6B4C-8A88-48FEE43F21C3}"/>
          </ac:cxnSpMkLst>
        </pc:cxnChg>
        <pc:cxnChg chg="mod">
          <ac:chgData name="Loc Huynh" userId="80c0383e323bd6ea" providerId="LiveId" clId="{45D23C15-8B6E-3442-9B58-7B186F27CDA3}" dt="2023-09-18T07:51:43.681" v="4354" actId="1076"/>
          <ac:cxnSpMkLst>
            <pc:docMk/>
            <pc:sldMk cId="1049359333" sldId="509"/>
            <ac:cxnSpMk id="99" creationId="{9158CD91-B723-4242-91F7-E50651374243}"/>
          </ac:cxnSpMkLst>
        </pc:cxnChg>
      </pc:sldChg>
      <pc:sldChg chg="modSp add del mod chgLayout">
        <pc:chgData name="Loc Huynh" userId="80c0383e323bd6ea" providerId="LiveId" clId="{45D23C15-8B6E-3442-9B58-7B186F27CDA3}" dt="2023-09-25T01:57:07.731" v="5142" actId="2696"/>
        <pc:sldMkLst>
          <pc:docMk/>
          <pc:sldMk cId="1452076390" sldId="510"/>
        </pc:sldMkLst>
        <pc:spChg chg="mod ord">
          <ac:chgData name="Loc Huynh" userId="80c0383e323bd6ea" providerId="LiveId" clId="{45D23C15-8B6E-3442-9B58-7B186F27CDA3}" dt="2023-09-18T07:56:15.459" v="4394"/>
          <ac:spMkLst>
            <pc:docMk/>
            <pc:sldMk cId="1452076390" sldId="510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7:58:47.073" v="4466" actId="20577"/>
          <ac:spMkLst>
            <pc:docMk/>
            <pc:sldMk cId="1452076390" sldId="510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33.466" v="2722" actId="700"/>
          <ac:spMkLst>
            <pc:docMk/>
            <pc:sldMk cId="1452076390" sldId="510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33.466" v="2722" actId="700"/>
          <ac:spMkLst>
            <pc:docMk/>
            <pc:sldMk cId="1452076390" sldId="510"/>
            <ac:spMk id="5" creationId="{EB5C2D11-34DE-4244-9A1B-B29A0BA6751D}"/>
          </ac:spMkLst>
        </pc:spChg>
      </pc:sldChg>
      <pc:sldChg chg="modSp add del mod chgLayout">
        <pc:chgData name="Loc Huynh" userId="80c0383e323bd6ea" providerId="LiveId" clId="{45D23C15-8B6E-3442-9B58-7B186F27CDA3}" dt="2023-09-25T01:57:07.589" v="5122" actId="2696"/>
        <pc:sldMkLst>
          <pc:docMk/>
          <pc:sldMk cId="2146891506" sldId="511"/>
        </pc:sldMkLst>
        <pc:spChg chg="mod ord">
          <ac:chgData name="Loc Huynh" userId="80c0383e323bd6ea" providerId="LiveId" clId="{45D23C15-8B6E-3442-9B58-7B186F27CDA3}" dt="2023-09-18T07:56:19.311" v="4395"/>
          <ac:spMkLst>
            <pc:docMk/>
            <pc:sldMk cId="2146891506" sldId="511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7:58:49.807" v="4468" actId="20577"/>
          <ac:spMkLst>
            <pc:docMk/>
            <pc:sldMk cId="2146891506" sldId="511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36.299" v="2723" actId="700"/>
          <ac:spMkLst>
            <pc:docMk/>
            <pc:sldMk cId="2146891506" sldId="511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36.299" v="2723" actId="700"/>
          <ac:spMkLst>
            <pc:docMk/>
            <pc:sldMk cId="2146891506" sldId="511"/>
            <ac:spMk id="5" creationId="{EB5C2D11-34DE-4244-9A1B-B29A0BA6751D}"/>
          </ac:spMkLst>
        </pc:spChg>
      </pc:sldChg>
      <pc:sldChg chg="modSp add del mod chgLayout">
        <pc:chgData name="Loc Huynh" userId="80c0383e323bd6ea" providerId="LiveId" clId="{45D23C15-8B6E-3442-9B58-7B186F27CDA3}" dt="2023-09-25T01:57:07.700" v="5129" actId="2696"/>
        <pc:sldMkLst>
          <pc:docMk/>
          <pc:sldMk cId="2196896779" sldId="512"/>
        </pc:sldMkLst>
        <pc:spChg chg="mod ord">
          <ac:chgData name="Loc Huynh" userId="80c0383e323bd6ea" providerId="LiveId" clId="{45D23C15-8B6E-3442-9B58-7B186F27CDA3}" dt="2023-09-18T07:56:22.930" v="4396"/>
          <ac:spMkLst>
            <pc:docMk/>
            <pc:sldMk cId="2196896779" sldId="512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7:58:54.086" v="4470" actId="20577"/>
          <ac:spMkLst>
            <pc:docMk/>
            <pc:sldMk cId="2196896779" sldId="512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42.675" v="2725" actId="700"/>
          <ac:spMkLst>
            <pc:docMk/>
            <pc:sldMk cId="2196896779" sldId="512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42.675" v="2725" actId="700"/>
          <ac:spMkLst>
            <pc:docMk/>
            <pc:sldMk cId="2196896779" sldId="512"/>
            <ac:spMk id="5" creationId="{EB5C2D11-34DE-4244-9A1B-B29A0BA6751D}"/>
          </ac:spMkLst>
        </pc:spChg>
        <pc:picChg chg="mod">
          <ac:chgData name="Loc Huynh" userId="80c0383e323bd6ea" providerId="LiveId" clId="{45D23C15-8B6E-3442-9B58-7B186F27CDA3}" dt="2023-09-18T07:59:17.057" v="4474" actId="1076"/>
          <ac:picMkLst>
            <pc:docMk/>
            <pc:sldMk cId="2196896779" sldId="512"/>
            <ac:picMk id="6" creationId="{96E7FD6A-4A3B-8A4B-AC68-7174DBD50444}"/>
          </ac:picMkLst>
        </pc:picChg>
      </pc:sldChg>
      <pc:sldChg chg="modSp add del mod chgLayout">
        <pc:chgData name="Loc Huynh" userId="80c0383e323bd6ea" providerId="LiveId" clId="{45D23C15-8B6E-3442-9B58-7B186F27CDA3}" dt="2023-09-25T01:57:07.721" v="5137" actId="2696"/>
        <pc:sldMkLst>
          <pc:docMk/>
          <pc:sldMk cId="420334263" sldId="513"/>
        </pc:sldMkLst>
        <pc:spChg chg="mod ord">
          <ac:chgData name="Loc Huynh" userId="80c0383e323bd6ea" providerId="LiveId" clId="{45D23C15-8B6E-3442-9B58-7B186F27CDA3}" dt="2023-09-18T07:56:25.024" v="4397"/>
          <ac:spMkLst>
            <pc:docMk/>
            <pc:sldMk cId="420334263" sldId="513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7:58:56.726" v="4473" actId="20577"/>
          <ac:spMkLst>
            <pc:docMk/>
            <pc:sldMk cId="420334263" sldId="513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45.344" v="2726" actId="700"/>
          <ac:spMkLst>
            <pc:docMk/>
            <pc:sldMk cId="420334263" sldId="513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45.344" v="2726" actId="700"/>
          <ac:spMkLst>
            <pc:docMk/>
            <pc:sldMk cId="420334263" sldId="513"/>
            <ac:spMk id="5" creationId="{EB5C2D11-34DE-4244-9A1B-B29A0BA6751D}"/>
          </ac:spMkLst>
        </pc:spChg>
      </pc:sldChg>
      <pc:sldChg chg="modSp add del mod chgLayout">
        <pc:chgData name="Loc Huynh" userId="80c0383e323bd6ea" providerId="LiveId" clId="{45D23C15-8B6E-3442-9B58-7B186F27CDA3}" dt="2023-09-25T01:57:07.703" v="5130" actId="2696"/>
        <pc:sldMkLst>
          <pc:docMk/>
          <pc:sldMk cId="2257220275" sldId="514"/>
        </pc:sldMkLst>
        <pc:spChg chg="mod ord">
          <ac:chgData name="Loc Huynh" userId="80c0383e323bd6ea" providerId="LiveId" clId="{45D23C15-8B6E-3442-9B58-7B186F27CDA3}" dt="2023-09-18T07:59:48.733" v="4521" actId="20577"/>
          <ac:spMkLst>
            <pc:docMk/>
            <pc:sldMk cId="2257220275" sldId="514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6:58:48.516" v="2727" actId="700"/>
          <ac:spMkLst>
            <pc:docMk/>
            <pc:sldMk cId="2257220275" sldId="514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48.516" v="2727" actId="700"/>
          <ac:spMkLst>
            <pc:docMk/>
            <pc:sldMk cId="2257220275" sldId="514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48.516" v="2727" actId="700"/>
          <ac:spMkLst>
            <pc:docMk/>
            <pc:sldMk cId="2257220275" sldId="514"/>
            <ac:spMk id="5" creationId="{EB5C2D11-34DE-4244-9A1B-B29A0BA6751D}"/>
          </ac:spMkLst>
        </pc:spChg>
        <pc:spChg chg="mod">
          <ac:chgData name="Loc Huynh" userId="80c0383e323bd6ea" providerId="LiveId" clId="{45D23C15-8B6E-3442-9B58-7B186F27CDA3}" dt="2023-09-18T08:36:37.348" v="4688" actId="14100"/>
          <ac:spMkLst>
            <pc:docMk/>
            <pc:sldMk cId="2257220275" sldId="514"/>
            <ac:spMk id="6" creationId="{1E3FADEF-3FAC-6D48-BD63-D441D12BC0CE}"/>
          </ac:spMkLst>
        </pc:spChg>
        <pc:spChg chg="mod">
          <ac:chgData name="Loc Huynh" userId="80c0383e323bd6ea" providerId="LiveId" clId="{45D23C15-8B6E-3442-9B58-7B186F27CDA3}" dt="2023-09-18T08:36:35.143" v="4687" actId="14100"/>
          <ac:spMkLst>
            <pc:docMk/>
            <pc:sldMk cId="2257220275" sldId="514"/>
            <ac:spMk id="7" creationId="{50E9B846-E819-A149-AFA7-F60DB45BA2C2}"/>
          </ac:spMkLst>
        </pc:spChg>
        <pc:spChg chg="mod">
          <ac:chgData name="Loc Huynh" userId="80c0383e323bd6ea" providerId="LiveId" clId="{45D23C15-8B6E-3442-9B58-7B186F27CDA3}" dt="2023-09-18T08:36:31.284" v="4686" actId="14100"/>
          <ac:spMkLst>
            <pc:docMk/>
            <pc:sldMk cId="2257220275" sldId="514"/>
            <ac:spMk id="8" creationId="{64578F98-12A9-B845-918A-CBCC45EC4C3D}"/>
          </ac:spMkLst>
        </pc:spChg>
      </pc:sldChg>
      <pc:sldChg chg="modSp add del mod chgLayout">
        <pc:chgData name="Loc Huynh" userId="80c0383e323bd6ea" providerId="LiveId" clId="{45D23C15-8B6E-3442-9B58-7B186F27CDA3}" dt="2023-09-25T01:57:07.713" v="5134" actId="2696"/>
        <pc:sldMkLst>
          <pc:docMk/>
          <pc:sldMk cId="911546546" sldId="515"/>
        </pc:sldMkLst>
        <pc:spChg chg="mod ord">
          <ac:chgData name="Loc Huynh" userId="80c0383e323bd6ea" providerId="LiveId" clId="{45D23C15-8B6E-3442-9B58-7B186F27CDA3}" dt="2023-09-18T07:59:56.125" v="4522"/>
          <ac:spMkLst>
            <pc:docMk/>
            <pc:sldMk cId="911546546" sldId="515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8:11:02.133" v="4563" actId="114"/>
          <ac:spMkLst>
            <pc:docMk/>
            <pc:sldMk cId="911546546" sldId="515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51.679" v="2728" actId="700"/>
          <ac:spMkLst>
            <pc:docMk/>
            <pc:sldMk cId="911546546" sldId="515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51.679" v="2728" actId="700"/>
          <ac:spMkLst>
            <pc:docMk/>
            <pc:sldMk cId="911546546" sldId="515"/>
            <ac:spMk id="5" creationId="{EB5C2D11-34DE-4244-9A1B-B29A0BA6751D}"/>
          </ac:spMkLst>
        </pc:spChg>
      </pc:sldChg>
      <pc:sldChg chg="modSp add del mod">
        <pc:chgData name="Loc Huynh" userId="80c0383e323bd6ea" providerId="LiveId" clId="{45D23C15-8B6E-3442-9B58-7B186F27CDA3}" dt="2023-09-25T01:57:07.709" v="5132" actId="2696"/>
        <pc:sldMkLst>
          <pc:docMk/>
          <pc:sldMk cId="1954030159" sldId="516"/>
        </pc:sldMkLst>
        <pc:spChg chg="mod">
          <ac:chgData name="Loc Huynh" userId="80c0383e323bd6ea" providerId="LiveId" clId="{45D23C15-8B6E-3442-9B58-7B186F27CDA3}" dt="2023-09-18T08:00:04.847" v="4523"/>
          <ac:spMkLst>
            <pc:docMk/>
            <pc:sldMk cId="1954030159" sldId="516"/>
            <ac:spMk id="2" creationId="{7474A01E-A813-5647-A400-1D6EAD852A52}"/>
          </ac:spMkLst>
        </pc:spChg>
        <pc:spChg chg="mod">
          <ac:chgData name="Loc Huynh" userId="80c0383e323bd6ea" providerId="LiveId" clId="{45D23C15-8B6E-3442-9B58-7B186F27CDA3}" dt="2023-09-18T08:09:32.607" v="4543" actId="1076"/>
          <ac:spMkLst>
            <pc:docMk/>
            <pc:sldMk cId="1954030159" sldId="516"/>
            <ac:spMk id="6" creationId="{1E3FADEF-3FAC-6D48-BD63-D441D12BC0CE}"/>
          </ac:spMkLst>
        </pc:spChg>
        <pc:spChg chg="mod">
          <ac:chgData name="Loc Huynh" userId="80c0383e323bd6ea" providerId="LiveId" clId="{45D23C15-8B6E-3442-9B58-7B186F27CDA3}" dt="2023-09-18T08:36:58.199" v="4702" actId="20577"/>
          <ac:spMkLst>
            <pc:docMk/>
            <pc:sldMk cId="1954030159" sldId="516"/>
            <ac:spMk id="7" creationId="{50E9B846-E819-A149-AFA7-F60DB45BA2C2}"/>
          </ac:spMkLst>
        </pc:spChg>
        <pc:spChg chg="mod">
          <ac:chgData name="Loc Huynh" userId="80c0383e323bd6ea" providerId="LiveId" clId="{45D23C15-8B6E-3442-9B58-7B186F27CDA3}" dt="2023-09-18T08:10:11.411" v="4552" actId="14100"/>
          <ac:spMkLst>
            <pc:docMk/>
            <pc:sldMk cId="1954030159" sldId="516"/>
            <ac:spMk id="8" creationId="{64578F98-12A9-B845-918A-CBCC45EC4C3D}"/>
          </ac:spMkLst>
        </pc:spChg>
      </pc:sldChg>
      <pc:sldChg chg="delSp modSp add del mod chgLayout">
        <pc:chgData name="Loc Huynh" userId="80c0383e323bd6ea" providerId="LiveId" clId="{45D23C15-8B6E-3442-9B58-7B186F27CDA3}" dt="2023-09-25T01:57:07.733" v="5143" actId="2696"/>
        <pc:sldMkLst>
          <pc:docMk/>
          <pc:sldMk cId="478495063" sldId="517"/>
        </pc:sldMkLst>
        <pc:spChg chg="mod ord">
          <ac:chgData name="Loc Huynh" userId="80c0383e323bd6ea" providerId="LiveId" clId="{45D23C15-8B6E-3442-9B58-7B186F27CDA3}" dt="2023-09-18T08:00:07.936" v="4524"/>
          <ac:spMkLst>
            <pc:docMk/>
            <pc:sldMk cId="478495063" sldId="517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8:44:19.268" v="4903" actId="20577"/>
          <ac:spMkLst>
            <pc:docMk/>
            <pc:sldMk cId="478495063" sldId="517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8:59.637" v="2731" actId="700"/>
          <ac:spMkLst>
            <pc:docMk/>
            <pc:sldMk cId="478495063" sldId="517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8:59.637" v="2731" actId="700"/>
          <ac:spMkLst>
            <pc:docMk/>
            <pc:sldMk cId="478495063" sldId="517"/>
            <ac:spMk id="5" creationId="{EB5C2D11-34DE-4244-9A1B-B29A0BA6751D}"/>
          </ac:spMkLst>
        </pc:spChg>
        <pc:spChg chg="del">
          <ac:chgData name="Loc Huynh" userId="80c0383e323bd6ea" providerId="LiveId" clId="{45D23C15-8B6E-3442-9B58-7B186F27CDA3}" dt="2023-09-18T08:11:27.758" v="4565" actId="478"/>
          <ac:spMkLst>
            <pc:docMk/>
            <pc:sldMk cId="478495063" sldId="517"/>
            <ac:spMk id="9" creationId="{CD5C6726-87CE-3D4E-A4DC-E76AD162700A}"/>
          </ac:spMkLst>
        </pc:spChg>
      </pc:sldChg>
      <pc:sldChg chg="delSp modSp add del mod chgLayout">
        <pc:chgData name="Loc Huynh" userId="80c0383e323bd6ea" providerId="LiveId" clId="{45D23C15-8B6E-3442-9B58-7B186F27CDA3}" dt="2023-09-25T01:57:07.622" v="5126" actId="2696"/>
        <pc:sldMkLst>
          <pc:docMk/>
          <pc:sldMk cId="2848822208" sldId="518"/>
        </pc:sldMkLst>
        <pc:spChg chg="mod ord">
          <ac:chgData name="Loc Huynh" userId="80c0383e323bd6ea" providerId="LiveId" clId="{45D23C15-8B6E-3442-9B58-7B186F27CDA3}" dt="2023-09-18T08:00:11.584" v="4525"/>
          <ac:spMkLst>
            <pc:docMk/>
            <pc:sldMk cId="2848822208" sldId="518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8:12:47.928" v="4605" actId="12"/>
          <ac:spMkLst>
            <pc:docMk/>
            <pc:sldMk cId="2848822208" sldId="518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9:08.832" v="2733" actId="700"/>
          <ac:spMkLst>
            <pc:docMk/>
            <pc:sldMk cId="2848822208" sldId="518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9:08.832" v="2733" actId="700"/>
          <ac:spMkLst>
            <pc:docMk/>
            <pc:sldMk cId="2848822208" sldId="518"/>
            <ac:spMk id="5" creationId="{EB5C2D11-34DE-4244-9A1B-B29A0BA6751D}"/>
          </ac:spMkLst>
        </pc:spChg>
        <pc:spChg chg="del mod">
          <ac:chgData name="Loc Huynh" userId="80c0383e323bd6ea" providerId="LiveId" clId="{45D23C15-8B6E-3442-9B58-7B186F27CDA3}" dt="2023-09-18T08:12:16.320" v="4597" actId="478"/>
          <ac:spMkLst>
            <pc:docMk/>
            <pc:sldMk cId="2848822208" sldId="518"/>
            <ac:spMk id="9" creationId="{CD5C6726-87CE-3D4E-A4DC-E76AD162700A}"/>
          </ac:spMkLst>
        </pc:spChg>
        <pc:picChg chg="mod">
          <ac:chgData name="Loc Huynh" userId="80c0383e323bd6ea" providerId="LiveId" clId="{45D23C15-8B6E-3442-9B58-7B186F27CDA3}" dt="2023-09-18T08:12:20.875" v="4598" actId="1076"/>
          <ac:picMkLst>
            <pc:docMk/>
            <pc:sldMk cId="2848822208" sldId="518"/>
            <ac:picMk id="10" creationId="{6A170CDB-089C-8447-937A-3E956EDCF6EA}"/>
          </ac:picMkLst>
        </pc:picChg>
      </pc:sldChg>
      <pc:sldChg chg="modSp add del mod chgLayout">
        <pc:chgData name="Loc Huynh" userId="80c0383e323bd6ea" providerId="LiveId" clId="{45D23C15-8B6E-3442-9B58-7B186F27CDA3}" dt="2023-09-18T08:13:48.904" v="4622" actId="2696"/>
        <pc:sldMkLst>
          <pc:docMk/>
          <pc:sldMk cId="83627834" sldId="519"/>
        </pc:sldMkLst>
        <pc:spChg chg="mod ord">
          <ac:chgData name="Loc Huynh" userId="80c0383e323bd6ea" providerId="LiveId" clId="{45D23C15-8B6E-3442-9B58-7B186F27CDA3}" dt="2023-09-18T08:00:14.241" v="4526"/>
          <ac:spMkLst>
            <pc:docMk/>
            <pc:sldMk cId="83627834" sldId="519"/>
            <ac:spMk id="2" creationId="{7474A01E-A813-5647-A400-1D6EAD852A52}"/>
          </ac:spMkLst>
        </pc:spChg>
        <pc:spChg chg="mod ord">
          <ac:chgData name="Loc Huynh" userId="80c0383e323bd6ea" providerId="LiveId" clId="{45D23C15-8B6E-3442-9B58-7B186F27CDA3}" dt="2023-09-18T06:59:15.097" v="2734" actId="700"/>
          <ac:spMkLst>
            <pc:docMk/>
            <pc:sldMk cId="83627834" sldId="519"/>
            <ac:spMk id="3" creationId="{2A8192BB-4C32-CE45-A13C-56689409F2AF}"/>
          </ac:spMkLst>
        </pc:spChg>
        <pc:spChg chg="mod ord">
          <ac:chgData name="Loc Huynh" userId="80c0383e323bd6ea" providerId="LiveId" clId="{45D23C15-8B6E-3442-9B58-7B186F27CDA3}" dt="2023-09-18T06:59:15.097" v="2734" actId="700"/>
          <ac:spMkLst>
            <pc:docMk/>
            <pc:sldMk cId="83627834" sldId="519"/>
            <ac:spMk id="4" creationId="{FFBFE301-8F5F-684A-B4CB-DD6AB90AB12A}"/>
          </ac:spMkLst>
        </pc:spChg>
        <pc:spChg chg="mod ord">
          <ac:chgData name="Loc Huynh" userId="80c0383e323bd6ea" providerId="LiveId" clId="{45D23C15-8B6E-3442-9B58-7B186F27CDA3}" dt="2023-09-18T06:59:15.097" v="2734" actId="700"/>
          <ac:spMkLst>
            <pc:docMk/>
            <pc:sldMk cId="83627834" sldId="519"/>
            <ac:spMk id="5" creationId="{EB5C2D11-34DE-4244-9A1B-B29A0BA6751D}"/>
          </ac:spMkLst>
        </pc:spChg>
        <pc:spChg chg="mod">
          <ac:chgData name="Loc Huynh" userId="80c0383e323bd6ea" providerId="LiveId" clId="{45D23C15-8B6E-3442-9B58-7B186F27CDA3}" dt="2023-09-18T08:13:09.807" v="4611" actId="21"/>
          <ac:spMkLst>
            <pc:docMk/>
            <pc:sldMk cId="83627834" sldId="519"/>
            <ac:spMk id="9" creationId="{CD5C6726-87CE-3D4E-A4DC-E76AD162700A}"/>
          </ac:spMkLst>
        </pc:spChg>
      </pc:sldChg>
      <pc:sldChg chg="modSp add del mod modAnim modNotesTx">
        <pc:chgData name="Loc Huynh" userId="80c0383e323bd6ea" providerId="LiveId" clId="{45D23C15-8B6E-3442-9B58-7B186F27CDA3}" dt="2023-09-25T01:57:07.729" v="5141" actId="2696"/>
        <pc:sldMkLst>
          <pc:docMk/>
          <pc:sldMk cId="3295221846" sldId="520"/>
        </pc:sldMkLst>
        <pc:spChg chg="mod">
          <ac:chgData name="Loc Huynh" userId="80c0383e323bd6ea" providerId="LiveId" clId="{45D23C15-8B6E-3442-9B58-7B186F27CDA3}" dt="2023-09-18T06:20:13.314" v="1838" actId="14100"/>
          <ac:spMkLst>
            <pc:docMk/>
            <pc:sldMk cId="3295221846" sldId="520"/>
            <ac:spMk id="4" creationId="{24EC9DDC-A189-634B-303A-4372CC57ACAF}"/>
          </ac:spMkLst>
        </pc:spChg>
        <pc:spChg chg="mod">
          <ac:chgData name="Loc Huynh" userId="80c0383e323bd6ea" providerId="LiveId" clId="{45D23C15-8B6E-3442-9B58-7B186F27CDA3}" dt="2023-09-18T06:20:47.557" v="1858" actId="20577"/>
          <ac:spMkLst>
            <pc:docMk/>
            <pc:sldMk cId="3295221846" sldId="520"/>
            <ac:spMk id="5" creationId="{00000000-0000-0000-0000-000000000000}"/>
          </ac:spMkLst>
        </pc:spChg>
      </pc:sldChg>
      <pc:sldChg chg="modSp add del mod modNotesTx">
        <pc:chgData name="Loc Huynh" userId="80c0383e323bd6ea" providerId="LiveId" clId="{45D23C15-8B6E-3442-9B58-7B186F27CDA3}" dt="2023-09-25T01:57:07.736" v="5144" actId="2696"/>
        <pc:sldMkLst>
          <pc:docMk/>
          <pc:sldMk cId="2532480240" sldId="521"/>
        </pc:sldMkLst>
        <pc:spChg chg="mod">
          <ac:chgData name="Loc Huynh" userId="80c0383e323bd6ea" providerId="LiveId" clId="{45D23C15-8B6E-3442-9B58-7B186F27CDA3}" dt="2023-09-18T06:26:20.379" v="2054" actId="20577"/>
          <ac:spMkLst>
            <pc:docMk/>
            <pc:sldMk cId="2532480240" sldId="521"/>
            <ac:spMk id="4" creationId="{24EC9DDC-A189-634B-303A-4372CC57ACAF}"/>
          </ac:spMkLst>
        </pc:spChg>
        <pc:spChg chg="mod">
          <ac:chgData name="Loc Huynh" userId="80c0383e323bd6ea" providerId="LiveId" clId="{45D23C15-8B6E-3442-9B58-7B186F27CDA3}" dt="2023-09-18T06:20:52.867" v="1864" actId="20577"/>
          <ac:spMkLst>
            <pc:docMk/>
            <pc:sldMk cId="2532480240" sldId="521"/>
            <ac:spMk id="5" creationId="{00000000-0000-0000-0000-000000000000}"/>
          </ac:spMkLst>
        </pc:spChg>
        <pc:graphicFrameChg chg="modGraphic">
          <ac:chgData name="Loc Huynh" userId="80c0383e323bd6ea" providerId="LiveId" clId="{45D23C15-8B6E-3442-9B58-7B186F27CDA3}" dt="2023-09-18T06:27:22.772" v="2086" actId="207"/>
          <ac:graphicFrameMkLst>
            <pc:docMk/>
            <pc:sldMk cId="2532480240" sldId="521"/>
            <ac:graphicFrameMk id="2" creationId="{7D5864D3-2B82-A3A0-35E5-5AEB8E3A5052}"/>
          </ac:graphicFrameMkLst>
        </pc:graphicFrameChg>
      </pc:sldChg>
      <pc:sldChg chg="modSp add del mod modAnim">
        <pc:chgData name="Loc Huynh" userId="80c0383e323bd6ea" providerId="LiveId" clId="{45D23C15-8B6E-3442-9B58-7B186F27CDA3}" dt="2023-09-25T01:57:07.725" v="5139" actId="2696"/>
        <pc:sldMkLst>
          <pc:docMk/>
          <pc:sldMk cId="3183394513" sldId="522"/>
        </pc:sldMkLst>
        <pc:spChg chg="mod">
          <ac:chgData name="Loc Huynh" userId="80c0383e323bd6ea" providerId="LiveId" clId="{45D23C15-8B6E-3442-9B58-7B186F27CDA3}" dt="2023-09-18T06:28:11.191" v="2117" actId="20577"/>
          <ac:spMkLst>
            <pc:docMk/>
            <pc:sldMk cId="3183394513" sldId="522"/>
            <ac:spMk id="4" creationId="{24EC9DDC-A189-634B-303A-4372CC57ACAF}"/>
          </ac:spMkLst>
        </pc:spChg>
        <pc:spChg chg="mod">
          <ac:chgData name="Loc Huynh" userId="80c0383e323bd6ea" providerId="LiveId" clId="{45D23C15-8B6E-3442-9B58-7B186F27CDA3}" dt="2023-09-18T06:26:39.921" v="2070" actId="20577"/>
          <ac:spMkLst>
            <pc:docMk/>
            <pc:sldMk cId="3183394513" sldId="522"/>
            <ac:spMk id="5" creationId="{00000000-0000-0000-0000-000000000000}"/>
          </ac:spMkLst>
        </pc:spChg>
        <pc:graphicFrameChg chg="modGraphic">
          <ac:chgData name="Loc Huynh" userId="80c0383e323bd6ea" providerId="LiveId" clId="{45D23C15-8B6E-3442-9B58-7B186F27CDA3}" dt="2023-09-18T06:27:27.206" v="2087" actId="207"/>
          <ac:graphicFrameMkLst>
            <pc:docMk/>
            <pc:sldMk cId="3183394513" sldId="522"/>
            <ac:graphicFrameMk id="2" creationId="{7D5864D3-2B82-A3A0-35E5-5AEB8E3A5052}"/>
          </ac:graphicFrameMkLst>
        </pc:graphicFrameChg>
      </pc:sldChg>
      <pc:sldChg chg="delSp modSp add del mod delAnim">
        <pc:chgData name="Loc Huynh" userId="80c0383e323bd6ea" providerId="LiveId" clId="{45D23C15-8B6E-3442-9B58-7B186F27CDA3}" dt="2023-09-25T01:57:07.727" v="5140" actId="2696"/>
        <pc:sldMkLst>
          <pc:docMk/>
          <pc:sldMk cId="1500369377" sldId="523"/>
        </pc:sldMkLst>
        <pc:spChg chg="del">
          <ac:chgData name="Loc Huynh" userId="80c0383e323bd6ea" providerId="LiveId" clId="{45D23C15-8B6E-3442-9B58-7B186F27CDA3}" dt="2023-09-18T06:37:52.861" v="2260" actId="478"/>
          <ac:spMkLst>
            <pc:docMk/>
            <pc:sldMk cId="1500369377" sldId="523"/>
            <ac:spMk id="4" creationId="{24EC9DDC-A189-634B-303A-4372CC57ACAF}"/>
          </ac:spMkLst>
        </pc:spChg>
        <pc:spChg chg="mod">
          <ac:chgData name="Loc Huynh" userId="80c0383e323bd6ea" providerId="LiveId" clId="{45D23C15-8B6E-3442-9B58-7B186F27CDA3}" dt="2023-09-18T06:54:15.947" v="2697" actId="20577"/>
          <ac:spMkLst>
            <pc:docMk/>
            <pc:sldMk cId="1500369377" sldId="523"/>
            <ac:spMk id="5" creationId="{00000000-0000-0000-0000-000000000000}"/>
          </ac:spMkLst>
        </pc:spChg>
        <pc:graphicFrameChg chg="del">
          <ac:chgData name="Loc Huynh" userId="80c0383e323bd6ea" providerId="LiveId" clId="{45D23C15-8B6E-3442-9B58-7B186F27CDA3}" dt="2023-09-18T06:37:54.550" v="2261" actId="478"/>
          <ac:graphicFrameMkLst>
            <pc:docMk/>
            <pc:sldMk cId="1500369377" sldId="523"/>
            <ac:graphicFrameMk id="2" creationId="{7D5864D3-2B82-A3A0-35E5-5AEB8E3A5052}"/>
          </ac:graphicFrameMkLst>
        </pc:graphicFrameChg>
      </pc:sldChg>
      <pc:sldChg chg="delSp modSp add del mod">
        <pc:chgData name="Loc Huynh" userId="80c0383e323bd6ea" providerId="LiveId" clId="{45D23C15-8B6E-3442-9B58-7B186F27CDA3}" dt="2023-09-25T01:57:07.625" v="5127" actId="2696"/>
        <pc:sldMkLst>
          <pc:docMk/>
          <pc:sldMk cId="2762778352" sldId="524"/>
        </pc:sldMkLst>
        <pc:spChg chg="mod">
          <ac:chgData name="Loc Huynh" userId="80c0383e323bd6ea" providerId="LiveId" clId="{45D23C15-8B6E-3442-9B58-7B186F27CDA3}" dt="2023-09-18T06:55:18.486" v="2716" actId="20577"/>
          <ac:spMkLst>
            <pc:docMk/>
            <pc:sldMk cId="2762778352" sldId="524"/>
            <ac:spMk id="4" creationId="{24EC9DDC-A189-634B-303A-4372CC57ACAF}"/>
          </ac:spMkLst>
        </pc:spChg>
        <pc:spChg chg="mod">
          <ac:chgData name="Loc Huynh" userId="80c0383e323bd6ea" providerId="LiveId" clId="{45D23C15-8B6E-3442-9B58-7B186F27CDA3}" dt="2023-09-18T06:42:02.505" v="2483" actId="207"/>
          <ac:spMkLst>
            <pc:docMk/>
            <pc:sldMk cId="2762778352" sldId="524"/>
            <ac:spMk id="5" creationId="{00000000-0000-0000-0000-000000000000}"/>
          </ac:spMkLst>
        </pc:spChg>
        <pc:graphicFrameChg chg="del">
          <ac:chgData name="Loc Huynh" userId="80c0383e323bd6ea" providerId="LiveId" clId="{45D23C15-8B6E-3442-9B58-7B186F27CDA3}" dt="2023-09-18T06:40:17.368" v="2384" actId="478"/>
          <ac:graphicFrameMkLst>
            <pc:docMk/>
            <pc:sldMk cId="2762778352" sldId="524"/>
            <ac:graphicFrameMk id="2" creationId="{7D5864D3-2B82-A3A0-35E5-5AEB8E3A5052}"/>
          </ac:graphicFrameMkLst>
        </pc:graphicFrameChg>
      </pc:sldChg>
      <pc:sldChg chg="modSp add del mod modShow">
        <pc:chgData name="Loc Huynh" userId="80c0383e323bd6ea" providerId="LiveId" clId="{45D23C15-8B6E-3442-9B58-7B186F27CDA3}" dt="2023-09-25T01:57:07.748" v="5149" actId="2696"/>
        <pc:sldMkLst>
          <pc:docMk/>
          <pc:sldMk cId="3131131681" sldId="525"/>
        </pc:sldMkLst>
        <pc:spChg chg="mod">
          <ac:chgData name="Loc Huynh" userId="80c0383e323bd6ea" providerId="LiveId" clId="{45D23C15-8B6E-3442-9B58-7B186F27CDA3}" dt="2023-09-18T07:25:17.888" v="3823" actId="5793"/>
          <ac:spMkLst>
            <pc:docMk/>
            <pc:sldMk cId="3131131681" sldId="525"/>
            <ac:spMk id="3" creationId="{7F7DFE1E-8A2D-6145-BBE1-74889E55A8BD}"/>
          </ac:spMkLst>
        </pc:spChg>
      </pc:sldChg>
      <pc:sldChg chg="modSp add del mod ord">
        <pc:chgData name="Loc Huynh" userId="80c0383e323bd6ea" providerId="LiveId" clId="{45D23C15-8B6E-3442-9B58-7B186F27CDA3}" dt="2023-09-25T01:57:07.715" v="5135" actId="2696"/>
        <pc:sldMkLst>
          <pc:docMk/>
          <pc:sldMk cId="1655734534" sldId="526"/>
        </pc:sldMkLst>
        <pc:spChg chg="mod">
          <ac:chgData name="Loc Huynh" userId="80c0383e323bd6ea" providerId="LiveId" clId="{45D23C15-8B6E-3442-9B58-7B186F27CDA3}" dt="2023-09-18T07:25:58.714" v="3827" actId="20577"/>
          <ac:spMkLst>
            <pc:docMk/>
            <pc:sldMk cId="1655734534" sldId="526"/>
            <ac:spMk id="3" creationId="{7F7DFE1E-8A2D-6145-BBE1-74889E55A8BD}"/>
          </ac:spMkLst>
        </pc:spChg>
      </pc:sldChg>
      <pc:sldChg chg="addSp delSp modSp add del mod delAnim modAnim modShow modNotesTx">
        <pc:chgData name="Loc Huynh" userId="80c0383e323bd6ea" providerId="LiveId" clId="{45D23C15-8B6E-3442-9B58-7B186F27CDA3}" dt="2023-09-18T08:47:07.026" v="4966" actId="2696"/>
        <pc:sldMkLst>
          <pc:docMk/>
          <pc:sldMk cId="1843618767" sldId="527"/>
        </pc:sldMkLst>
        <pc:spChg chg="mod">
          <ac:chgData name="Loc Huynh" userId="80c0383e323bd6ea" providerId="LiveId" clId="{45D23C15-8B6E-3442-9B58-7B186F27CDA3}" dt="2023-09-18T07:41:50.716" v="4137" actId="20577"/>
          <ac:spMkLst>
            <pc:docMk/>
            <pc:sldMk cId="1843618767" sldId="527"/>
            <ac:spMk id="3" creationId="{7F7DFE1E-8A2D-6145-BBE1-74889E55A8BD}"/>
          </ac:spMkLst>
        </pc:spChg>
        <pc:spChg chg="del mod">
          <ac:chgData name="Loc Huynh" userId="80c0383e323bd6ea" providerId="LiveId" clId="{45D23C15-8B6E-3442-9B58-7B186F27CDA3}" dt="2023-09-18T07:27:57.943" v="3867" actId="478"/>
          <ac:spMkLst>
            <pc:docMk/>
            <pc:sldMk cId="1843618767" sldId="527"/>
            <ac:spMk id="8" creationId="{E5D382B1-0F63-C5A3-9C01-83CBCB2C73C6}"/>
          </ac:spMkLst>
        </pc:spChg>
        <pc:spChg chg="del mod topLvl">
          <ac:chgData name="Loc Huynh" userId="80c0383e323bd6ea" providerId="LiveId" clId="{45D23C15-8B6E-3442-9B58-7B186F27CDA3}" dt="2023-09-18T07:34:49.133" v="4035" actId="21"/>
          <ac:spMkLst>
            <pc:docMk/>
            <pc:sldMk cId="1843618767" sldId="527"/>
            <ac:spMk id="9" creationId="{564567C8-16AC-AE51-58ED-92EF83D76C25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22" creationId="{EA79B16D-1073-BBAF-7E0C-05A18B0D6519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27" creationId="{FB71D141-8787-8503-FB25-3440AE6B672E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29" creationId="{D360286B-81ED-09EB-4D2A-B4AF4E56BF61}"/>
          </ac:spMkLst>
        </pc:spChg>
        <pc:spChg chg="del mod">
          <ac:chgData name="Loc Huynh" userId="80c0383e323bd6ea" providerId="LiveId" clId="{45D23C15-8B6E-3442-9B58-7B186F27CDA3}" dt="2023-09-18T07:32:48.726" v="3995" actId="478"/>
          <ac:spMkLst>
            <pc:docMk/>
            <pc:sldMk cId="1843618767" sldId="527"/>
            <ac:spMk id="31" creationId="{CDD79435-D2DA-E52A-22F3-42DD101EFAB2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32" creationId="{91853DC7-9D61-50FA-C6BA-D1F5CF031469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36" creationId="{6D5F8785-FB61-8BE8-5197-288D36281D22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37" creationId="{EA0AD00F-C0D2-3D67-B12B-191AD178682D}"/>
          </ac:spMkLst>
        </pc:spChg>
        <pc:spChg chg="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38" creationId="{241653B2-3EE9-9BB0-3392-1C4C97E55D39}"/>
          </ac:spMkLst>
        </pc:spChg>
        <pc:spChg chg="add del mod">
          <ac:chgData name="Loc Huynh" userId="80c0383e323bd6ea" providerId="LiveId" clId="{45D23C15-8B6E-3442-9B58-7B186F27CDA3}" dt="2023-09-18T07:42:02.968" v="4139" actId="478"/>
          <ac:spMkLst>
            <pc:docMk/>
            <pc:sldMk cId="1843618767" sldId="527"/>
            <ac:spMk id="39" creationId="{737D7C17-89DC-84D4-FE4F-BC2DA55779E9}"/>
          </ac:spMkLst>
        </pc:spChg>
        <pc:spChg chg="add 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42" creationId="{0B90CA47-62D3-ECC7-FB11-47A64B430663}"/>
          </ac:spMkLst>
        </pc:spChg>
        <pc:spChg chg="add mod">
          <ac:chgData name="Loc Huynh" userId="80c0383e323bd6ea" providerId="LiveId" clId="{45D23C15-8B6E-3442-9B58-7B186F27CDA3}" dt="2023-09-18T07:42:06.356" v="4140" actId="1076"/>
          <ac:spMkLst>
            <pc:docMk/>
            <pc:sldMk cId="1843618767" sldId="527"/>
            <ac:spMk id="55" creationId="{15C10B91-6E8C-2202-F5D2-920513A8C012}"/>
          </ac:spMkLst>
        </pc:spChg>
        <pc:grpChg chg="add del mod">
          <ac:chgData name="Loc Huynh" userId="80c0383e323bd6ea" providerId="LiveId" clId="{45D23C15-8B6E-3442-9B58-7B186F27CDA3}" dt="2023-09-18T07:34:49.133" v="4035" actId="21"/>
          <ac:grpSpMkLst>
            <pc:docMk/>
            <pc:sldMk cId="1843618767" sldId="527"/>
            <ac:grpSpMk id="6" creationId="{D38A524E-715E-067D-32C7-4BD269069DF4}"/>
          </ac:grpSpMkLst>
        </pc:grpChg>
        <pc:grpChg chg="del mod">
          <ac:chgData name="Loc Huynh" userId="80c0383e323bd6ea" providerId="LiveId" clId="{45D23C15-8B6E-3442-9B58-7B186F27CDA3}" dt="2023-09-18T07:32:54.609" v="3999" actId="478"/>
          <ac:grpSpMkLst>
            <pc:docMk/>
            <pc:sldMk cId="1843618767" sldId="527"/>
            <ac:grpSpMk id="7" creationId="{9BC1CA33-74BD-0BF3-7E67-913F625F366F}"/>
          </ac:grpSpMkLst>
        </pc:grpChg>
        <pc:grpChg chg="del mod">
          <ac:chgData name="Loc Huynh" userId="80c0383e323bd6ea" providerId="LiveId" clId="{45D23C15-8B6E-3442-9B58-7B186F27CDA3}" dt="2023-09-18T07:32:58.814" v="4003" actId="478"/>
          <ac:grpSpMkLst>
            <pc:docMk/>
            <pc:sldMk cId="1843618767" sldId="527"/>
            <ac:grpSpMk id="10" creationId="{FB88A37A-1392-A464-87CF-01B999DECA7F}"/>
          </ac:grpSpMkLst>
        </pc:grpChg>
        <pc:grpChg chg="mod topLvl">
          <ac:chgData name="Loc Huynh" userId="80c0383e323bd6ea" providerId="LiveId" clId="{45D23C15-8B6E-3442-9B58-7B186F27CDA3}" dt="2023-09-18T07:42:06.356" v="4140" actId="1076"/>
          <ac:grpSpMkLst>
            <pc:docMk/>
            <pc:sldMk cId="1843618767" sldId="527"/>
            <ac:grpSpMk id="15" creationId="{0B016F60-C788-33C7-E9DA-0FA9B0509BF9}"/>
          </ac:grpSpMkLst>
        </pc:grpChg>
        <pc:grpChg chg="mod">
          <ac:chgData name="Loc Huynh" userId="80c0383e323bd6ea" providerId="LiveId" clId="{45D23C15-8B6E-3442-9B58-7B186F27CDA3}" dt="2023-09-18T07:42:06.356" v="4140" actId="1076"/>
          <ac:grpSpMkLst>
            <pc:docMk/>
            <pc:sldMk cId="1843618767" sldId="527"/>
            <ac:grpSpMk id="17" creationId="{1C12C740-61BE-128D-8D52-AFDDDB158BBC}"/>
          </ac:grpSpMkLst>
        </pc:grpChg>
        <pc:grpChg chg="del mod">
          <ac:chgData name="Loc Huynh" userId="80c0383e323bd6ea" providerId="LiveId" clId="{45D23C15-8B6E-3442-9B58-7B186F27CDA3}" dt="2023-09-18T07:32:48.726" v="3995" actId="478"/>
          <ac:grpSpMkLst>
            <pc:docMk/>
            <pc:sldMk cId="1843618767" sldId="527"/>
            <ac:grpSpMk id="18" creationId="{547C3531-9573-B6BB-5621-C2A5FB978C5E}"/>
          </ac:grpSpMkLst>
        </pc:grpChg>
        <pc:grpChg chg="del mod">
          <ac:chgData name="Loc Huynh" userId="80c0383e323bd6ea" providerId="LiveId" clId="{45D23C15-8B6E-3442-9B58-7B186F27CDA3}" dt="2023-09-18T07:32:45.437" v="3994" actId="478"/>
          <ac:grpSpMkLst>
            <pc:docMk/>
            <pc:sldMk cId="1843618767" sldId="527"/>
            <ac:grpSpMk id="19" creationId="{8A20848F-26EE-02D6-0E7D-558CFBE1F1DA}"/>
          </ac:grpSpMkLst>
        </pc:grpChg>
        <pc:grpChg chg="mod">
          <ac:chgData name="Loc Huynh" userId="80c0383e323bd6ea" providerId="LiveId" clId="{45D23C15-8B6E-3442-9B58-7B186F27CDA3}" dt="2023-09-18T07:42:06.356" v="4140" actId="1076"/>
          <ac:grpSpMkLst>
            <pc:docMk/>
            <pc:sldMk cId="1843618767" sldId="527"/>
            <ac:grpSpMk id="20" creationId="{DF6AA797-702E-FE1B-649B-E738CE94761C}"/>
          </ac:grpSpMkLst>
        </pc:grpChg>
        <pc:grpChg chg="mod">
          <ac:chgData name="Loc Huynh" userId="80c0383e323bd6ea" providerId="LiveId" clId="{45D23C15-8B6E-3442-9B58-7B186F27CDA3}" dt="2023-09-18T07:42:06.356" v="4140" actId="1076"/>
          <ac:grpSpMkLst>
            <pc:docMk/>
            <pc:sldMk cId="1843618767" sldId="527"/>
            <ac:grpSpMk id="21" creationId="{770B071B-5B84-657B-7DCB-E512CCA3F376}"/>
          </ac:grpSpMkLst>
        </pc:grpChg>
        <pc:grpChg chg="mod">
          <ac:chgData name="Loc Huynh" userId="80c0383e323bd6ea" providerId="LiveId" clId="{45D23C15-8B6E-3442-9B58-7B186F27CDA3}" dt="2023-09-18T07:42:06.356" v="4140" actId="1076"/>
          <ac:grpSpMkLst>
            <pc:docMk/>
            <pc:sldMk cId="1843618767" sldId="527"/>
            <ac:grpSpMk id="23" creationId="{ECDE2833-7D31-70EE-96A7-29B503A46170}"/>
          </ac:grpSpMkLst>
        </pc:grpChg>
        <pc:grpChg chg="add mod">
          <ac:chgData name="Loc Huynh" userId="80c0383e323bd6ea" providerId="LiveId" clId="{45D23C15-8B6E-3442-9B58-7B186F27CDA3}" dt="2023-09-18T07:42:06.356" v="4140" actId="1076"/>
          <ac:grpSpMkLst>
            <pc:docMk/>
            <pc:sldMk cId="1843618767" sldId="527"/>
            <ac:grpSpMk id="66" creationId="{539A298B-0B52-C811-2672-05B3AADF92A7}"/>
          </ac:grpSpMkLst>
        </pc:grpChg>
        <pc:picChg chg="mod">
          <ac:chgData name="Loc Huynh" userId="80c0383e323bd6ea" providerId="LiveId" clId="{45D23C15-8B6E-3442-9B58-7B186F27CDA3}" dt="2023-09-18T07:42:06.356" v="4140" actId="1076"/>
          <ac:picMkLst>
            <pc:docMk/>
            <pc:sldMk cId="1843618767" sldId="527"/>
            <ac:picMk id="24" creationId="{79F5ED0E-4FD2-453E-9DC8-C8FF9A27D492}"/>
          </ac:picMkLst>
        </pc:picChg>
        <pc:picChg chg="mod">
          <ac:chgData name="Loc Huynh" userId="80c0383e323bd6ea" providerId="LiveId" clId="{45D23C15-8B6E-3442-9B58-7B186F27CDA3}" dt="2023-09-18T07:42:06.356" v="4140" actId="1076"/>
          <ac:picMkLst>
            <pc:docMk/>
            <pc:sldMk cId="1843618767" sldId="527"/>
            <ac:picMk id="25" creationId="{5399DCEA-E82D-C250-F4C8-3522BA80A0C1}"/>
          </ac:picMkLst>
        </pc:picChg>
        <pc:picChg chg="mod">
          <ac:chgData name="Loc Huynh" userId="80c0383e323bd6ea" providerId="LiveId" clId="{45D23C15-8B6E-3442-9B58-7B186F27CDA3}" dt="2023-09-18T07:42:06.356" v="4140" actId="1076"/>
          <ac:picMkLst>
            <pc:docMk/>
            <pc:sldMk cId="1843618767" sldId="527"/>
            <ac:picMk id="28" creationId="{0B804D5A-F566-A61B-C247-82EA99503349}"/>
          </ac:picMkLst>
        </pc:picChg>
        <pc:picChg chg="del mod">
          <ac:chgData name="Loc Huynh" userId="80c0383e323bd6ea" providerId="LiveId" clId="{45D23C15-8B6E-3442-9B58-7B186F27CDA3}" dt="2023-09-18T07:32:45.437" v="3994" actId="478"/>
          <ac:picMkLst>
            <pc:docMk/>
            <pc:sldMk cId="1843618767" sldId="527"/>
            <ac:picMk id="30" creationId="{21D6FEE0-8C07-494E-C06D-B0EF7260729C}"/>
          </ac:picMkLst>
        </pc:picChg>
        <pc:picChg chg="mod">
          <ac:chgData name="Loc Huynh" userId="80c0383e323bd6ea" providerId="LiveId" clId="{45D23C15-8B6E-3442-9B58-7B186F27CDA3}" dt="2023-09-18T07:42:06.356" v="4140" actId="1076"/>
          <ac:picMkLst>
            <pc:docMk/>
            <pc:sldMk cId="1843618767" sldId="527"/>
            <ac:picMk id="34" creationId="{7BE63973-330F-F824-6288-9CE7742B9F23}"/>
          </ac:picMkLst>
        </pc:picChg>
        <pc:picChg chg="add del mod">
          <ac:chgData name="Loc Huynh" userId="80c0383e323bd6ea" providerId="LiveId" clId="{45D23C15-8B6E-3442-9B58-7B186F27CDA3}" dt="2023-09-18T07:34:45.852" v="4033" actId="21"/>
          <ac:picMkLst>
            <pc:docMk/>
            <pc:sldMk cId="1843618767" sldId="527"/>
            <ac:picMk id="41" creationId="{E617ABDA-5679-ECF4-E06D-DFB63AF9C48B}"/>
          </ac:picMkLst>
        </pc:picChg>
        <pc:picChg chg="add mod">
          <ac:chgData name="Loc Huynh" userId="80c0383e323bd6ea" providerId="LiveId" clId="{45D23C15-8B6E-3442-9B58-7B186F27CDA3}" dt="2023-09-18T07:42:06.356" v="4140" actId="1076"/>
          <ac:picMkLst>
            <pc:docMk/>
            <pc:sldMk cId="1843618767" sldId="527"/>
            <ac:picMk id="43" creationId="{DD9FF9BC-D5A0-730B-A2D4-454E7BB2BE0B}"/>
          </ac:picMkLst>
        </pc:picChg>
        <pc:picChg chg="add del mod">
          <ac:chgData name="Loc Huynh" userId="80c0383e323bd6ea" providerId="LiveId" clId="{45D23C15-8B6E-3442-9B58-7B186F27CDA3}" dt="2023-09-18T07:34:35.590" v="4026"/>
          <ac:picMkLst>
            <pc:docMk/>
            <pc:sldMk cId="1843618767" sldId="527"/>
            <ac:picMk id="53" creationId="{847A0533-42AC-59D1-6D4C-85D72E22D4FF}"/>
          </ac:picMkLst>
        </pc:picChg>
        <pc:picChg chg="add mod">
          <ac:chgData name="Loc Huynh" userId="80c0383e323bd6ea" providerId="LiveId" clId="{45D23C15-8B6E-3442-9B58-7B186F27CDA3}" dt="2023-09-18T07:42:06.356" v="4140" actId="1076"/>
          <ac:picMkLst>
            <pc:docMk/>
            <pc:sldMk cId="1843618767" sldId="527"/>
            <ac:picMk id="54" creationId="{D1A05273-005E-E33E-E305-771DE38B554C}"/>
          </ac:picMkLst>
        </pc:picChg>
        <pc:cxnChg chg="del mod">
          <ac:chgData name="Loc Huynh" userId="80c0383e323bd6ea" providerId="LiveId" clId="{45D23C15-8B6E-3442-9B58-7B186F27CDA3}" dt="2023-09-18T07:32:51.866" v="3997" actId="478"/>
          <ac:cxnSpMkLst>
            <pc:docMk/>
            <pc:sldMk cId="1843618767" sldId="527"/>
            <ac:cxnSpMk id="11" creationId="{7523C675-6B9D-6DFE-17D1-BD9DF11C61A8}"/>
          </ac:cxnSpMkLst>
        </pc:cxnChg>
        <pc:cxnChg chg="del mod">
          <ac:chgData name="Loc Huynh" userId="80c0383e323bd6ea" providerId="LiveId" clId="{45D23C15-8B6E-3442-9B58-7B186F27CDA3}" dt="2023-09-18T07:30:01.923" v="3925" actId="478"/>
          <ac:cxnSpMkLst>
            <pc:docMk/>
            <pc:sldMk cId="1843618767" sldId="527"/>
            <ac:cxnSpMk id="12" creationId="{36F3FCD3-A696-C5DD-9926-2322C57223C9}"/>
          </ac:cxnSpMkLst>
        </pc:cxnChg>
        <pc:cxnChg chg="del mod">
          <ac:chgData name="Loc Huynh" userId="80c0383e323bd6ea" providerId="LiveId" clId="{45D23C15-8B6E-3442-9B58-7B186F27CDA3}" dt="2023-09-18T07:32:54.609" v="3999" actId="478"/>
          <ac:cxnSpMkLst>
            <pc:docMk/>
            <pc:sldMk cId="1843618767" sldId="527"/>
            <ac:cxnSpMk id="13" creationId="{8FFDEDEF-A279-A198-67D6-65F330DFFB7B}"/>
          </ac:cxnSpMkLst>
        </pc:cxnChg>
        <pc:cxnChg chg="del mod">
          <ac:chgData name="Loc Huynh" userId="80c0383e323bd6ea" providerId="LiveId" clId="{45D23C15-8B6E-3442-9B58-7B186F27CDA3}" dt="2023-09-18T07:32:50.406" v="3996" actId="478"/>
          <ac:cxnSpMkLst>
            <pc:docMk/>
            <pc:sldMk cId="1843618767" sldId="527"/>
            <ac:cxnSpMk id="14" creationId="{EB05060D-3D86-2620-25DC-F1EE14EF6EEB}"/>
          </ac:cxnSpMkLst>
        </pc:cxnChg>
        <pc:cxnChg chg="del mod">
          <ac:chgData name="Loc Huynh" userId="80c0383e323bd6ea" providerId="LiveId" clId="{45D23C15-8B6E-3442-9B58-7B186F27CDA3}" dt="2023-09-18T07:32:58.814" v="4003" actId="478"/>
          <ac:cxnSpMkLst>
            <pc:docMk/>
            <pc:sldMk cId="1843618767" sldId="527"/>
            <ac:cxnSpMk id="16" creationId="{A41A8362-49D7-2BDE-B4F8-CC7B400DCEDA}"/>
          </ac:cxnSpMkLst>
        </pc:cxnChg>
        <pc:cxnChg chg="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26" creationId="{B6CAC126-0C83-C3A3-3AAD-B89735363D42}"/>
          </ac:cxnSpMkLst>
        </pc:cxnChg>
        <pc:cxnChg chg="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33" creationId="{40FDDD31-19F6-93B0-5488-37EDEAC5084E}"/>
          </ac:cxnSpMkLst>
        </pc:cxnChg>
        <pc:cxnChg chg="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35" creationId="{E5880243-1D84-CD5C-36CF-34B7070F54EF}"/>
          </ac:cxnSpMkLst>
        </pc:cxnChg>
        <pc:cxnChg chg="add 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40" creationId="{F827DCCD-1CBC-A234-2CFF-3B69F02E83B4}"/>
          </ac:cxnSpMkLst>
        </pc:cxnChg>
        <pc:cxnChg chg="add del mod">
          <ac:chgData name="Loc Huynh" userId="80c0383e323bd6ea" providerId="LiveId" clId="{45D23C15-8B6E-3442-9B58-7B186F27CDA3}" dt="2023-09-18T07:32:52.896" v="3998" actId="478"/>
          <ac:cxnSpMkLst>
            <pc:docMk/>
            <pc:sldMk cId="1843618767" sldId="527"/>
            <ac:cxnSpMk id="47" creationId="{E97DE3C8-9012-42BF-DC05-F1FD09786C51}"/>
          </ac:cxnSpMkLst>
        </pc:cxnChg>
        <pc:cxnChg chg="add 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49" creationId="{C4EEC47D-B96F-64DB-4E56-DB66645A0735}"/>
          </ac:cxnSpMkLst>
        </pc:cxnChg>
        <pc:cxnChg chg="add 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52" creationId="{1DDAE40A-2B42-9026-9898-107BB777BEFF}"/>
          </ac:cxnSpMkLst>
        </pc:cxnChg>
        <pc:cxnChg chg="add mod">
          <ac:chgData name="Loc Huynh" userId="80c0383e323bd6ea" providerId="LiveId" clId="{45D23C15-8B6E-3442-9B58-7B186F27CDA3}" dt="2023-09-18T07:42:06.356" v="4140" actId="1076"/>
          <ac:cxnSpMkLst>
            <pc:docMk/>
            <pc:sldMk cId="1843618767" sldId="527"/>
            <ac:cxnSpMk id="57" creationId="{ABD16156-996C-7432-8377-98620972EF61}"/>
          </ac:cxnSpMkLst>
        </pc:cxnChg>
      </pc:sldChg>
      <pc:sldChg chg="modSp add del mod ord">
        <pc:chgData name="Loc Huynh" userId="80c0383e323bd6ea" providerId="LiveId" clId="{45D23C15-8B6E-3442-9B58-7B186F27CDA3}" dt="2023-09-25T01:57:07.739" v="5146" actId="2696"/>
        <pc:sldMkLst>
          <pc:docMk/>
          <pc:sldMk cId="3913691611" sldId="528"/>
        </pc:sldMkLst>
        <pc:spChg chg="mod">
          <ac:chgData name="Loc Huynh" userId="80c0383e323bd6ea" providerId="LiveId" clId="{45D23C15-8B6E-3442-9B58-7B186F27CDA3}" dt="2023-09-18T07:50:12.678" v="4351" actId="20577"/>
          <ac:spMkLst>
            <pc:docMk/>
            <pc:sldMk cId="3913691611" sldId="528"/>
            <ac:spMk id="3" creationId="{7F7DFE1E-8A2D-6145-BBE1-74889E55A8BD}"/>
          </ac:spMkLst>
        </pc:spChg>
      </pc:sldChg>
      <pc:sldChg chg="addSp modSp add del mod modAnim">
        <pc:chgData name="Loc Huynh" userId="80c0383e323bd6ea" providerId="LiveId" clId="{45D23C15-8B6E-3442-9B58-7B186F27CDA3}" dt="2023-09-25T01:57:07.719" v="5136" actId="2696"/>
        <pc:sldMkLst>
          <pc:docMk/>
          <pc:sldMk cId="2581088329" sldId="529"/>
        </pc:sldMkLst>
        <pc:spChg chg="mod">
          <ac:chgData name="Loc Huynh" userId="80c0383e323bd6ea" providerId="LiveId" clId="{45D23C15-8B6E-3442-9B58-7B186F27CDA3}" dt="2023-09-18T07:41:29.582" v="4127"/>
          <ac:spMkLst>
            <pc:docMk/>
            <pc:sldMk cId="2581088329" sldId="529"/>
            <ac:spMk id="2" creationId="{636479E2-C0D6-904F-B5C5-2271728A96C3}"/>
          </ac:spMkLst>
        </pc:spChg>
        <pc:spChg chg="mod">
          <ac:chgData name="Loc Huynh" userId="80c0383e323bd6ea" providerId="LiveId" clId="{45D23C15-8B6E-3442-9B58-7B186F27CDA3}" dt="2023-09-18T07:41:05.279" v="4126" actId="20577"/>
          <ac:spMkLst>
            <pc:docMk/>
            <pc:sldMk cId="2581088329" sldId="529"/>
            <ac:spMk id="3" creationId="{C0C21A69-FB3A-5848-81E0-17A1514E605F}"/>
          </ac:spMkLst>
        </pc:spChg>
        <pc:spChg chg="add mod">
          <ac:chgData name="Loc Huynh" userId="80c0383e323bd6ea" providerId="LiveId" clId="{45D23C15-8B6E-3442-9B58-7B186F27CDA3}" dt="2023-09-18T07:40:49.226" v="4091" actId="1076"/>
          <ac:spMkLst>
            <pc:docMk/>
            <pc:sldMk cId="2581088329" sldId="529"/>
            <ac:spMk id="6" creationId="{C5DDAD14-A9B9-994D-0600-AE9DA3D15E1F}"/>
          </ac:spMkLst>
        </pc:spChg>
      </pc:sldChg>
      <pc:sldChg chg="delSp modSp add del mod delAnim">
        <pc:chgData name="Loc Huynh" userId="80c0383e323bd6ea" providerId="LiveId" clId="{45D23C15-8B6E-3442-9B58-7B186F27CDA3}" dt="2023-09-25T01:57:07.737" v="5145" actId="2696"/>
        <pc:sldMkLst>
          <pc:docMk/>
          <pc:sldMk cId="3049037987" sldId="530"/>
        </pc:sldMkLst>
        <pc:spChg chg="mod">
          <ac:chgData name="Loc Huynh" userId="80c0383e323bd6ea" providerId="LiveId" clId="{45D23C15-8B6E-3442-9B58-7B186F27CDA3}" dt="2023-09-18T07:56:06.586" v="4391"/>
          <ac:spMkLst>
            <pc:docMk/>
            <pc:sldMk cId="3049037987" sldId="530"/>
            <ac:spMk id="2" creationId="{67D965CF-1D55-5443-919B-AC77503498CA}"/>
          </ac:spMkLst>
        </pc:spChg>
        <pc:spChg chg="mod">
          <ac:chgData name="Loc Huynh" userId="80c0383e323bd6ea" providerId="LiveId" clId="{45D23C15-8B6E-3442-9B58-7B186F27CDA3}" dt="2023-09-18T07:53:38.466" v="4373" actId="20577"/>
          <ac:spMkLst>
            <pc:docMk/>
            <pc:sldMk cId="3049037987" sldId="530"/>
            <ac:spMk id="3" creationId="{6B1D9321-FF39-B846-D955-EBEE6C4CA6FB}"/>
          </ac:spMkLst>
        </pc:spChg>
        <pc:spChg chg="del">
          <ac:chgData name="Loc Huynh" userId="80c0383e323bd6ea" providerId="LiveId" clId="{45D23C15-8B6E-3442-9B58-7B186F27CDA3}" dt="2023-09-18T07:48:55.980" v="4230" actId="478"/>
          <ac:spMkLst>
            <pc:docMk/>
            <pc:sldMk cId="3049037987" sldId="530"/>
            <ac:spMk id="7" creationId="{9CF46A69-C370-BC4E-A1B6-0D08CD7E7D51}"/>
          </ac:spMkLst>
        </pc:spChg>
        <pc:spChg chg="del">
          <ac:chgData name="Loc Huynh" userId="80c0383e323bd6ea" providerId="LiveId" clId="{45D23C15-8B6E-3442-9B58-7B186F27CDA3}" dt="2023-09-18T07:48:59.298" v="4232" actId="478"/>
          <ac:spMkLst>
            <pc:docMk/>
            <pc:sldMk cId="3049037987" sldId="530"/>
            <ac:spMk id="16" creationId="{7C8FDB5D-9AF4-224E-B7B6-BA96C824EC4F}"/>
          </ac:spMkLst>
        </pc:spChg>
        <pc:spChg chg="del">
          <ac:chgData name="Loc Huynh" userId="80c0383e323bd6ea" providerId="LiveId" clId="{45D23C15-8B6E-3442-9B58-7B186F27CDA3}" dt="2023-09-18T07:48:58.232" v="4231" actId="478"/>
          <ac:spMkLst>
            <pc:docMk/>
            <pc:sldMk cId="3049037987" sldId="530"/>
            <ac:spMk id="75" creationId="{54F5DAA9-1DBD-314C-9F95-F7990C0448CA}"/>
          </ac:spMkLst>
        </pc:spChg>
        <pc:grpChg chg="del">
          <ac:chgData name="Loc Huynh" userId="80c0383e323bd6ea" providerId="LiveId" clId="{45D23C15-8B6E-3442-9B58-7B186F27CDA3}" dt="2023-09-18T07:48:54.955" v="4229" actId="478"/>
          <ac:grpSpMkLst>
            <pc:docMk/>
            <pc:sldMk cId="3049037987" sldId="530"/>
            <ac:grpSpMk id="6" creationId="{A39F8ECC-414E-5F7E-CCF1-0EDBF5AEFA1D}"/>
          </ac:grpSpMkLst>
        </pc:grpChg>
      </pc:sldChg>
      <pc:sldChg chg="delSp modSp add del mod delAnim">
        <pc:chgData name="Loc Huynh" userId="80c0383e323bd6ea" providerId="LiveId" clId="{45D23C15-8B6E-3442-9B58-7B186F27CDA3}" dt="2023-09-25T01:57:07.723" v="5138" actId="2696"/>
        <pc:sldMkLst>
          <pc:docMk/>
          <pc:sldMk cId="1800207626" sldId="531"/>
        </pc:sldMkLst>
        <pc:spChg chg="mod">
          <ac:chgData name="Loc Huynh" userId="80c0383e323bd6ea" providerId="LiveId" clId="{45D23C15-8B6E-3442-9B58-7B186F27CDA3}" dt="2023-09-18T07:56:12.479" v="4393"/>
          <ac:spMkLst>
            <pc:docMk/>
            <pc:sldMk cId="1800207626" sldId="531"/>
            <ac:spMk id="2" creationId="{67D965CF-1D55-5443-919B-AC77503498CA}"/>
          </ac:spMkLst>
        </pc:spChg>
        <pc:spChg chg="mod">
          <ac:chgData name="Loc Huynh" userId="80c0383e323bd6ea" providerId="LiveId" clId="{45D23C15-8B6E-3442-9B58-7B186F27CDA3}" dt="2023-09-18T07:52:51.522" v="4368" actId="20577"/>
          <ac:spMkLst>
            <pc:docMk/>
            <pc:sldMk cId="1800207626" sldId="531"/>
            <ac:spMk id="3" creationId="{E822C47B-B604-EA2C-0452-423331904349}"/>
          </ac:spMkLst>
        </pc:spChg>
        <pc:spChg chg="del">
          <ac:chgData name="Loc Huynh" userId="80c0383e323bd6ea" providerId="LiveId" clId="{45D23C15-8B6E-3442-9B58-7B186F27CDA3}" dt="2023-09-18T07:52:20.252" v="4363" actId="478"/>
          <ac:spMkLst>
            <pc:docMk/>
            <pc:sldMk cId="1800207626" sldId="531"/>
            <ac:spMk id="7" creationId="{9CF46A69-C370-BC4E-A1B6-0D08CD7E7D51}"/>
          </ac:spMkLst>
        </pc:spChg>
        <pc:spChg chg="del">
          <ac:chgData name="Loc Huynh" userId="80c0383e323bd6ea" providerId="LiveId" clId="{45D23C15-8B6E-3442-9B58-7B186F27CDA3}" dt="2023-09-18T07:52:18.769" v="4362" actId="478"/>
          <ac:spMkLst>
            <pc:docMk/>
            <pc:sldMk cId="1800207626" sldId="531"/>
            <ac:spMk id="16" creationId="{7C8FDB5D-9AF4-224E-B7B6-BA96C824EC4F}"/>
          </ac:spMkLst>
        </pc:spChg>
        <pc:spChg chg="del">
          <ac:chgData name="Loc Huynh" userId="80c0383e323bd6ea" providerId="LiveId" clId="{45D23C15-8B6E-3442-9B58-7B186F27CDA3}" dt="2023-09-18T07:54:57.986" v="4374" actId="478"/>
          <ac:spMkLst>
            <pc:docMk/>
            <pc:sldMk cId="1800207626" sldId="531"/>
            <ac:spMk id="103" creationId="{6EFD2CB0-6430-8943-8C28-01C900C29A33}"/>
          </ac:spMkLst>
        </pc:spChg>
        <pc:grpChg chg="del">
          <ac:chgData name="Loc Huynh" userId="80c0383e323bd6ea" providerId="LiveId" clId="{45D23C15-8B6E-3442-9B58-7B186F27CDA3}" dt="2023-09-18T07:52:23.248" v="4364" actId="478"/>
          <ac:grpSpMkLst>
            <pc:docMk/>
            <pc:sldMk cId="1800207626" sldId="531"/>
            <ac:grpSpMk id="39" creationId="{88095472-AE5E-D040-9B3E-B5D4EA198180}"/>
          </ac:grpSpMkLst>
        </pc:grpChg>
      </pc:sldChg>
      <pc:sldChg chg="addSp modSp add del mod">
        <pc:chgData name="Loc Huynh" userId="80c0383e323bd6ea" providerId="LiveId" clId="{45D23C15-8B6E-3442-9B58-7B186F27CDA3}" dt="2023-09-25T01:57:07.611" v="5123" actId="2696"/>
        <pc:sldMkLst>
          <pc:docMk/>
          <pc:sldMk cId="2071186416" sldId="532"/>
        </pc:sldMkLst>
        <pc:spChg chg="mod">
          <ac:chgData name="Loc Huynh" userId="80c0383e323bd6ea" providerId="LiveId" clId="{45D23C15-8B6E-3442-9B58-7B186F27CDA3}" dt="2023-09-18T07:58:44.639" v="4464" actId="20577"/>
          <ac:spMkLst>
            <pc:docMk/>
            <pc:sldMk cId="2071186416" sldId="532"/>
            <ac:spMk id="3" creationId="{E822C47B-B604-EA2C-0452-423331904349}"/>
          </ac:spMkLst>
        </pc:spChg>
        <pc:spChg chg="add mod">
          <ac:chgData name="Loc Huynh" userId="80c0383e323bd6ea" providerId="LiveId" clId="{45D23C15-8B6E-3442-9B58-7B186F27CDA3}" dt="2023-09-18T07:58:38.125" v="4460"/>
          <ac:spMkLst>
            <pc:docMk/>
            <pc:sldMk cId="2071186416" sldId="532"/>
            <ac:spMk id="6" creationId="{C8BD644B-B215-9BCD-BB0A-123ACF5CB071}"/>
          </ac:spMkLst>
        </pc:spChg>
      </pc:sldChg>
      <pc:sldChg chg="addSp delSp modSp add del mod">
        <pc:chgData name="Loc Huynh" userId="80c0383e323bd6ea" providerId="LiveId" clId="{45D23C15-8B6E-3442-9B58-7B186F27CDA3}" dt="2023-09-25T01:57:07.586" v="5121" actId="2696"/>
        <pc:sldMkLst>
          <pc:docMk/>
          <pc:sldMk cId="1995683344" sldId="533"/>
        </pc:sldMkLst>
        <pc:spChg chg="mod">
          <ac:chgData name="Loc Huynh" userId="80c0383e323bd6ea" providerId="LiveId" clId="{45D23C15-8B6E-3442-9B58-7B186F27CDA3}" dt="2023-09-18T08:13:38.106" v="4621" actId="207"/>
          <ac:spMkLst>
            <pc:docMk/>
            <pc:sldMk cId="1995683344" sldId="533"/>
            <ac:spMk id="3" creationId="{2A8192BB-4C32-CE45-A13C-56689409F2AF}"/>
          </ac:spMkLst>
        </pc:spChg>
        <pc:picChg chg="add mod">
          <ac:chgData name="Loc Huynh" userId="80c0383e323bd6ea" providerId="LiveId" clId="{45D23C15-8B6E-3442-9B58-7B186F27CDA3}" dt="2023-09-18T08:13:21.804" v="4617" actId="1076"/>
          <ac:picMkLst>
            <pc:docMk/>
            <pc:sldMk cId="1995683344" sldId="533"/>
            <ac:picMk id="6" creationId="{418B6757-DF9A-47E1-C067-AF5861EEF3F2}"/>
          </ac:picMkLst>
        </pc:picChg>
        <pc:picChg chg="del">
          <ac:chgData name="Loc Huynh" userId="80c0383e323bd6ea" providerId="LiveId" clId="{45D23C15-8B6E-3442-9B58-7B186F27CDA3}" dt="2023-09-18T08:12:51.705" v="4606" actId="478"/>
          <ac:picMkLst>
            <pc:docMk/>
            <pc:sldMk cId="1995683344" sldId="533"/>
            <ac:picMk id="10" creationId="{6A170CDB-089C-8447-937A-3E956EDCF6EA}"/>
          </ac:picMkLst>
        </pc:picChg>
      </pc:sldChg>
      <pc:sldChg chg="addSp modSp add mod modNotesTx">
        <pc:chgData name="Loc Huynh" userId="80c0383e323bd6ea" providerId="LiveId" clId="{45D23C15-8B6E-3442-9B58-7B186F27CDA3}" dt="2023-09-25T09:40:40.655" v="10972" actId="122"/>
        <pc:sldMkLst>
          <pc:docMk/>
          <pc:sldMk cId="2329243434" sldId="534"/>
        </pc:sldMkLst>
        <pc:spChg chg="mod">
          <ac:chgData name="Loc Huynh" userId="80c0383e323bd6ea" providerId="LiveId" clId="{45D23C15-8B6E-3442-9B58-7B186F27CDA3}" dt="2023-09-25T06:57:42.155" v="8929"/>
          <ac:spMkLst>
            <pc:docMk/>
            <pc:sldMk cId="2329243434" sldId="534"/>
            <ac:spMk id="2" creationId="{7CA9AA29-0FE1-3540-AB70-E79494FB3039}"/>
          </ac:spMkLst>
        </pc:spChg>
        <pc:spChg chg="mod">
          <ac:chgData name="Loc Huynh" userId="80c0383e323bd6ea" providerId="LiveId" clId="{45D23C15-8B6E-3442-9B58-7B186F27CDA3}" dt="2023-09-25T09:40:40.655" v="10972" actId="122"/>
          <ac:spMkLst>
            <pc:docMk/>
            <pc:sldMk cId="2329243434" sldId="534"/>
            <ac:spMk id="3" creationId="{2AEC478E-BD5B-CB40-B57E-2A14FA7E7E1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2329243434" sldId="534"/>
            <ac:spMk id="5" creationId="{A26B6631-28BD-59D1-8F96-BCF373C2CE8D}"/>
          </ac:spMkLst>
        </pc:spChg>
      </pc:sldChg>
      <pc:sldChg chg="addSp delSp modSp add mod delAnim modAnim">
        <pc:chgData name="Loc Huynh" userId="80c0383e323bd6ea" providerId="LiveId" clId="{45D23C15-8B6E-3442-9B58-7B186F27CDA3}" dt="2023-09-25T06:55:46.773" v="8923" actId="207"/>
        <pc:sldMkLst>
          <pc:docMk/>
          <pc:sldMk cId="3673897364" sldId="535"/>
        </pc:sldMkLst>
        <pc:spChg chg="mod">
          <ac:chgData name="Loc Huynh" userId="80c0383e323bd6ea" providerId="LiveId" clId="{45D23C15-8B6E-3442-9B58-7B186F27CDA3}" dt="2023-09-25T06:44:44.936" v="8720" actId="20577"/>
          <ac:spMkLst>
            <pc:docMk/>
            <pc:sldMk cId="3673897364" sldId="535"/>
            <ac:spMk id="2" creationId="{636479E2-C0D6-904F-B5C5-2271728A96C3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3673897364" sldId="535"/>
            <ac:spMk id="5" creationId="{81442A03-7CD1-38F8-F188-875926586922}"/>
          </ac:spMkLst>
        </pc:spChg>
        <pc:spChg chg="add mod">
          <ac:chgData name="Loc Huynh" userId="80c0383e323bd6ea" providerId="LiveId" clId="{45D23C15-8B6E-3442-9B58-7B186F27CDA3}" dt="2023-09-25T06:55:46.773" v="8923" actId="207"/>
          <ac:spMkLst>
            <pc:docMk/>
            <pc:sldMk cId="3673897364" sldId="535"/>
            <ac:spMk id="8" creationId="{DE7AAF1D-2146-F88F-AE78-71EA3B48C08E}"/>
          </ac:spMkLst>
        </pc:spChg>
        <pc:spChg chg="add mod">
          <ac:chgData name="Loc Huynh" userId="80c0383e323bd6ea" providerId="LiveId" clId="{45D23C15-8B6E-3442-9B58-7B186F27CDA3}" dt="2023-09-25T06:53:34.355" v="8878" actId="20577"/>
          <ac:spMkLst>
            <pc:docMk/>
            <pc:sldMk cId="3673897364" sldId="535"/>
            <ac:spMk id="9" creationId="{E713F8BD-2B91-3D11-4A31-580955973C02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1" creationId="{2B7D78AA-C648-967A-FAA7-8CC349E8EDD1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3" creationId="{19D300BA-9828-35ED-BAED-B1C4E43600A7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4" creationId="{C1063E87-487B-90C9-342C-8FB2F1B8CA40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5" creationId="{E1B59E7B-6511-FAAE-12B5-43EC66885BD5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6" creationId="{EB765F7B-9DCA-F727-997D-020CF1930F61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7" creationId="{9E0DEA0C-5841-36BF-1A8A-5010825DD3FE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18" creationId="{E85A91EA-C72F-CD6E-F144-4E5A1A924FED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22" creationId="{7752A20B-CDAB-1B42-572C-676559CB2014}"/>
          </ac:spMkLst>
        </pc:spChg>
        <pc:spChg chg="mod">
          <ac:chgData name="Loc Huynh" userId="80c0383e323bd6ea" providerId="LiveId" clId="{45D23C15-8B6E-3442-9B58-7B186F27CDA3}" dt="2023-09-25T06:44:57.056" v="8721"/>
          <ac:spMkLst>
            <pc:docMk/>
            <pc:sldMk cId="3673897364" sldId="535"/>
            <ac:spMk id="23" creationId="{B2F532C6-01A8-F121-5121-23860CDBF62A}"/>
          </ac:spMkLst>
        </pc:spChg>
        <pc:spChg chg="add del mod">
          <ac:chgData name="Loc Huynh" userId="80c0383e323bd6ea" providerId="LiveId" clId="{45D23C15-8B6E-3442-9B58-7B186F27CDA3}" dt="2023-09-25T06:45:37.427" v="8742" actId="478"/>
          <ac:spMkLst>
            <pc:docMk/>
            <pc:sldMk cId="3673897364" sldId="535"/>
            <ac:spMk id="24" creationId="{CB721B5D-5529-0D75-2EFD-9992B31CECC8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26" creationId="{B6682090-DE6E-6296-45B7-16A4ECD34823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27" creationId="{EB0A71B5-5047-9282-42F5-999A8A5598C4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28" creationId="{C808ADA7-37D5-EC59-953A-9D2C7767D65A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29" creationId="{8A759B77-F75A-1125-A422-B26F4A8A0CF0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30" creationId="{E8C6FA12-24D7-75D3-4CD4-EA7C3C4C54B6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31" creationId="{AD4D8392-3756-D573-F04F-1BE785F6FC7E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32" creationId="{04C40903-C51F-6D0D-070A-0BCB114406DA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37" creationId="{92CE80C4-1142-CC69-772B-21891D4DF12B}"/>
          </ac:spMkLst>
        </pc:spChg>
        <pc:spChg chg="del mod">
          <ac:chgData name="Loc Huynh" userId="80c0383e323bd6ea" providerId="LiveId" clId="{45D23C15-8B6E-3442-9B58-7B186F27CDA3}" dt="2023-09-25T06:45:25.942" v="8733" actId="478"/>
          <ac:spMkLst>
            <pc:docMk/>
            <pc:sldMk cId="3673897364" sldId="535"/>
            <ac:spMk id="38" creationId="{E0CC27D2-AE58-C341-B15A-955DC6458818}"/>
          </ac:spMkLst>
        </pc:spChg>
        <pc:spChg chg="del mod">
          <ac:chgData name="Loc Huynh" userId="80c0383e323bd6ea" providerId="LiveId" clId="{45D23C15-8B6E-3442-9B58-7B186F27CDA3}" dt="2023-09-25T06:45:41.103" v="8744" actId="478"/>
          <ac:spMkLst>
            <pc:docMk/>
            <pc:sldMk cId="3673897364" sldId="535"/>
            <ac:spMk id="39" creationId="{3FE8397B-E669-2F48-BE6F-4F5C415A90A0}"/>
          </ac:spMkLst>
        </pc:spChg>
        <pc:spChg chg="mod">
          <ac:chgData name="Loc Huynh" userId="80c0383e323bd6ea" providerId="LiveId" clId="{45D23C15-8B6E-3442-9B58-7B186F27CDA3}" dt="2023-09-25T06:45:51.031" v="8745"/>
          <ac:spMkLst>
            <pc:docMk/>
            <pc:sldMk cId="3673897364" sldId="535"/>
            <ac:spMk id="40" creationId="{91019FAB-89BD-B184-9A9B-BF9C7B34205A}"/>
          </ac:spMkLst>
        </pc:spChg>
        <pc:spChg chg="add mod">
          <ac:chgData name="Loc Huynh" userId="80c0383e323bd6ea" providerId="LiveId" clId="{45D23C15-8B6E-3442-9B58-7B186F27CDA3}" dt="2023-09-25T06:46:01.254" v="8746" actId="1076"/>
          <ac:spMkLst>
            <pc:docMk/>
            <pc:sldMk cId="3673897364" sldId="535"/>
            <ac:spMk id="41" creationId="{8DE9258A-9016-04A0-AE5B-7DE1433CF2DD}"/>
          </ac:spMkLst>
        </pc:spChg>
        <pc:grpChg chg="del">
          <ac:chgData name="Loc Huynh" userId="80c0383e323bd6ea" providerId="LiveId" clId="{45D23C15-8B6E-3442-9B58-7B186F27CDA3}" dt="2023-09-25T06:45:36.111" v="8741" actId="478"/>
          <ac:grpSpMkLst>
            <pc:docMk/>
            <pc:sldMk cId="3673897364" sldId="535"/>
            <ac:grpSpMk id="7" creationId="{778C0026-1DB2-5644-8D14-0CF043DED7BA}"/>
          </ac:grpSpMkLst>
        </pc:grpChg>
        <pc:grpChg chg="add del mod">
          <ac:chgData name="Loc Huynh" userId="80c0383e323bd6ea" providerId="LiveId" clId="{45D23C15-8B6E-3442-9B58-7B186F27CDA3}" dt="2023-09-25T06:45:35.544" v="8740" actId="478"/>
          <ac:grpSpMkLst>
            <pc:docMk/>
            <pc:sldMk cId="3673897364" sldId="535"/>
            <ac:grpSpMk id="10" creationId="{50F49FDB-E84B-C122-73EB-6EAFDF3D52E1}"/>
          </ac:grpSpMkLst>
        </pc:grpChg>
        <pc:grpChg chg="add mod">
          <ac:chgData name="Loc Huynh" userId="80c0383e323bd6ea" providerId="LiveId" clId="{45D23C15-8B6E-3442-9B58-7B186F27CDA3}" dt="2023-09-25T06:46:01.254" v="8746" actId="1076"/>
          <ac:grpSpMkLst>
            <pc:docMk/>
            <pc:sldMk cId="3673897364" sldId="535"/>
            <ac:grpSpMk id="25" creationId="{8B2C8648-25CB-EB20-5A25-D848096C7400}"/>
          </ac:grpSpMkLst>
        </pc:grpChg>
        <pc:cxnChg chg="mod">
          <ac:chgData name="Loc Huynh" userId="80c0383e323bd6ea" providerId="LiveId" clId="{45D23C15-8B6E-3442-9B58-7B186F27CDA3}" dt="2023-09-25T06:44:57.056" v="8721"/>
          <ac:cxnSpMkLst>
            <pc:docMk/>
            <pc:sldMk cId="3673897364" sldId="535"/>
            <ac:cxnSpMk id="12" creationId="{5622E753-0A50-E7E7-F957-56C235D83AFD}"/>
          </ac:cxnSpMkLst>
        </pc:cxnChg>
        <pc:cxnChg chg="mod">
          <ac:chgData name="Loc Huynh" userId="80c0383e323bd6ea" providerId="LiveId" clId="{45D23C15-8B6E-3442-9B58-7B186F27CDA3}" dt="2023-09-25T06:44:57.056" v="8721"/>
          <ac:cxnSpMkLst>
            <pc:docMk/>
            <pc:sldMk cId="3673897364" sldId="535"/>
            <ac:cxnSpMk id="19" creationId="{A40B5435-EAE8-E191-35A8-70467A141190}"/>
          </ac:cxnSpMkLst>
        </pc:cxnChg>
        <pc:cxnChg chg="mod">
          <ac:chgData name="Loc Huynh" userId="80c0383e323bd6ea" providerId="LiveId" clId="{45D23C15-8B6E-3442-9B58-7B186F27CDA3}" dt="2023-09-25T06:44:57.056" v="8721"/>
          <ac:cxnSpMkLst>
            <pc:docMk/>
            <pc:sldMk cId="3673897364" sldId="535"/>
            <ac:cxnSpMk id="20" creationId="{9E869DDC-20BF-8DB6-2BDC-25FA99C43090}"/>
          </ac:cxnSpMkLst>
        </pc:cxnChg>
        <pc:cxnChg chg="mod">
          <ac:chgData name="Loc Huynh" userId="80c0383e323bd6ea" providerId="LiveId" clId="{45D23C15-8B6E-3442-9B58-7B186F27CDA3}" dt="2023-09-25T06:45:35.544" v="8740" actId="478"/>
          <ac:cxnSpMkLst>
            <pc:docMk/>
            <pc:sldMk cId="3673897364" sldId="535"/>
            <ac:cxnSpMk id="21" creationId="{53B38331-1873-1610-CF9A-DD3358BE497B}"/>
          </ac:cxnSpMkLst>
        </pc:cxnChg>
        <pc:cxnChg chg="mod">
          <ac:chgData name="Loc Huynh" userId="80c0383e323bd6ea" providerId="LiveId" clId="{45D23C15-8B6E-3442-9B58-7B186F27CDA3}" dt="2023-09-25T06:45:51.031" v="8745"/>
          <ac:cxnSpMkLst>
            <pc:docMk/>
            <pc:sldMk cId="3673897364" sldId="535"/>
            <ac:cxnSpMk id="33" creationId="{7D9B14B1-7B18-90F8-819A-BCD5017C1180}"/>
          </ac:cxnSpMkLst>
        </pc:cxnChg>
        <pc:cxnChg chg="mod">
          <ac:chgData name="Loc Huynh" userId="80c0383e323bd6ea" providerId="LiveId" clId="{45D23C15-8B6E-3442-9B58-7B186F27CDA3}" dt="2023-09-25T06:45:51.031" v="8745"/>
          <ac:cxnSpMkLst>
            <pc:docMk/>
            <pc:sldMk cId="3673897364" sldId="535"/>
            <ac:cxnSpMk id="34" creationId="{9B1EFDFD-E59B-A919-F123-ABED7376FB9A}"/>
          </ac:cxnSpMkLst>
        </pc:cxnChg>
        <pc:cxnChg chg="mod">
          <ac:chgData name="Loc Huynh" userId="80c0383e323bd6ea" providerId="LiveId" clId="{45D23C15-8B6E-3442-9B58-7B186F27CDA3}" dt="2023-09-25T06:45:51.031" v="8745"/>
          <ac:cxnSpMkLst>
            <pc:docMk/>
            <pc:sldMk cId="3673897364" sldId="535"/>
            <ac:cxnSpMk id="35" creationId="{A4920F19-A09A-5DAD-8430-F6C86140D526}"/>
          </ac:cxnSpMkLst>
        </pc:cxnChg>
        <pc:cxnChg chg="mod">
          <ac:chgData name="Loc Huynh" userId="80c0383e323bd6ea" providerId="LiveId" clId="{45D23C15-8B6E-3442-9B58-7B186F27CDA3}" dt="2023-09-25T06:45:51.031" v="8745"/>
          <ac:cxnSpMkLst>
            <pc:docMk/>
            <pc:sldMk cId="3673897364" sldId="535"/>
            <ac:cxnSpMk id="36" creationId="{6B0ADBD1-4485-C015-B7E6-7E605B26CB66}"/>
          </ac:cxnSpMkLst>
        </pc:cxnChg>
      </pc:sldChg>
      <pc:sldChg chg="addSp modSp add mod">
        <pc:chgData name="Loc Huynh" userId="80c0383e323bd6ea" providerId="LiveId" clId="{45D23C15-8B6E-3442-9B58-7B186F27CDA3}" dt="2023-09-25T09:41:40.413" v="11021" actId="20577"/>
        <pc:sldMkLst>
          <pc:docMk/>
          <pc:sldMk cId="3870402469" sldId="536"/>
        </pc:sldMkLst>
        <pc:spChg chg="mod">
          <ac:chgData name="Loc Huynh" userId="80c0383e323bd6ea" providerId="LiveId" clId="{45D23C15-8B6E-3442-9B58-7B186F27CDA3}" dt="2023-09-25T09:34:45.378" v="10702"/>
          <ac:spMkLst>
            <pc:docMk/>
            <pc:sldMk cId="3870402469" sldId="536"/>
            <ac:spMk id="2" creationId="{7CA9AA29-0FE1-3540-AB70-E79494FB3039}"/>
          </ac:spMkLst>
        </pc:spChg>
        <pc:spChg chg="mod">
          <ac:chgData name="Loc Huynh" userId="80c0383e323bd6ea" providerId="LiveId" clId="{45D23C15-8B6E-3442-9B58-7B186F27CDA3}" dt="2023-09-25T09:41:40.413" v="11021" actId="20577"/>
          <ac:spMkLst>
            <pc:docMk/>
            <pc:sldMk cId="3870402469" sldId="536"/>
            <ac:spMk id="3" creationId="{2AEC478E-BD5B-CB40-B57E-2A14FA7E7E1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3870402469" sldId="536"/>
            <ac:spMk id="5" creationId="{501CA0B4-237F-DB03-AF14-FB362480B025}"/>
          </ac:spMkLst>
        </pc:spChg>
      </pc:sldChg>
      <pc:sldChg chg="addSp modSp add mod">
        <pc:chgData name="Loc Huynh" userId="80c0383e323bd6ea" providerId="LiveId" clId="{45D23C15-8B6E-3442-9B58-7B186F27CDA3}" dt="2023-09-25T09:42:06.456" v="11027" actId="20577"/>
        <pc:sldMkLst>
          <pc:docMk/>
          <pc:sldMk cId="85835826" sldId="537"/>
        </pc:sldMkLst>
        <pc:spChg chg="mod">
          <ac:chgData name="Loc Huynh" userId="80c0383e323bd6ea" providerId="LiveId" clId="{45D23C15-8B6E-3442-9B58-7B186F27CDA3}" dt="2023-09-25T09:34:48.566" v="10703"/>
          <ac:spMkLst>
            <pc:docMk/>
            <pc:sldMk cId="85835826" sldId="537"/>
            <ac:spMk id="2" creationId="{7CA9AA29-0FE1-3540-AB70-E79494FB3039}"/>
          </ac:spMkLst>
        </pc:spChg>
        <pc:spChg chg="mod">
          <ac:chgData name="Loc Huynh" userId="80c0383e323bd6ea" providerId="LiveId" clId="{45D23C15-8B6E-3442-9B58-7B186F27CDA3}" dt="2023-09-25T09:42:06.456" v="11027" actId="20577"/>
          <ac:spMkLst>
            <pc:docMk/>
            <pc:sldMk cId="85835826" sldId="537"/>
            <ac:spMk id="3" creationId="{2AEC478E-BD5B-CB40-B57E-2A14FA7E7E1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85835826" sldId="537"/>
            <ac:spMk id="5" creationId="{F18AF2A9-9218-D847-7444-8ABA78F4BED7}"/>
          </ac:spMkLst>
        </pc:spChg>
      </pc:sldChg>
      <pc:sldChg chg="addSp modSp add mod">
        <pc:chgData name="Loc Huynh" userId="80c0383e323bd6ea" providerId="LiveId" clId="{45D23C15-8B6E-3442-9B58-7B186F27CDA3}" dt="2023-09-25T09:43:05.280" v="11057" actId="207"/>
        <pc:sldMkLst>
          <pc:docMk/>
          <pc:sldMk cId="662193372" sldId="538"/>
        </pc:sldMkLst>
        <pc:spChg chg="mod">
          <ac:chgData name="Loc Huynh" userId="80c0383e323bd6ea" providerId="LiveId" clId="{45D23C15-8B6E-3442-9B58-7B186F27CDA3}" dt="2023-09-25T09:34:51.642" v="10704"/>
          <ac:spMkLst>
            <pc:docMk/>
            <pc:sldMk cId="662193372" sldId="538"/>
            <ac:spMk id="2" creationId="{7CA9AA29-0FE1-3540-AB70-E79494FB3039}"/>
          </ac:spMkLst>
        </pc:spChg>
        <pc:spChg chg="mod">
          <ac:chgData name="Loc Huynh" userId="80c0383e323bd6ea" providerId="LiveId" clId="{45D23C15-8B6E-3442-9B58-7B186F27CDA3}" dt="2023-09-25T09:43:05.280" v="11057" actId="207"/>
          <ac:spMkLst>
            <pc:docMk/>
            <pc:sldMk cId="662193372" sldId="538"/>
            <ac:spMk id="3" creationId="{2AEC478E-BD5B-CB40-B57E-2A14FA7E7E1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662193372" sldId="538"/>
            <ac:spMk id="5" creationId="{7C40F48E-0F64-9E9B-89E7-35691624EE55}"/>
          </ac:spMkLst>
        </pc:spChg>
      </pc:sldChg>
      <pc:sldChg chg="addSp delSp modSp add mod delAnim modAnim">
        <pc:chgData name="Loc Huynh" userId="80c0383e323bd6ea" providerId="LiveId" clId="{45D23C15-8B6E-3442-9B58-7B186F27CDA3}" dt="2023-09-25T09:58:12.251" v="11623" actId="20577"/>
        <pc:sldMkLst>
          <pc:docMk/>
          <pc:sldMk cId="484659110" sldId="539"/>
        </pc:sldMkLst>
        <pc:spChg chg="mod">
          <ac:chgData name="Loc Huynh" userId="80c0383e323bd6ea" providerId="LiveId" clId="{45D23C15-8B6E-3442-9B58-7B186F27CDA3}" dt="2023-09-25T09:48:27.519" v="11282" actId="20577"/>
          <ac:spMkLst>
            <pc:docMk/>
            <pc:sldMk cId="484659110" sldId="539"/>
            <ac:spMk id="2" creationId="{75D76CB7-E9BA-8646-94D1-589165AE3FE4}"/>
          </ac:spMkLst>
        </pc:spChg>
        <pc:spChg chg="mod">
          <ac:chgData name="Loc Huynh" userId="80c0383e323bd6ea" providerId="LiveId" clId="{45D23C15-8B6E-3442-9B58-7B186F27CDA3}" dt="2023-09-25T09:58:12.251" v="11623" actId="20577"/>
          <ac:spMkLst>
            <pc:docMk/>
            <pc:sldMk cId="484659110" sldId="539"/>
            <ac:spMk id="3" creationId="{813DF817-B02B-3E43-BA57-74C922E01B7B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484659110" sldId="539"/>
            <ac:spMk id="5" creationId="{97A0A51D-9FFE-1EA3-B347-6FAE76C4EF87}"/>
          </ac:spMkLst>
        </pc:spChg>
        <pc:spChg chg="del">
          <ac:chgData name="Loc Huynh" userId="80c0383e323bd6ea" providerId="LiveId" clId="{45D23C15-8B6E-3442-9B58-7B186F27CDA3}" dt="2023-09-25T09:54:41.754" v="11564" actId="478"/>
          <ac:spMkLst>
            <pc:docMk/>
            <pc:sldMk cId="484659110" sldId="539"/>
            <ac:spMk id="6" creationId="{9DC1C9EF-F45E-BB4D-BEB9-624CBF04B86F}"/>
          </ac:spMkLst>
        </pc:spChg>
        <pc:spChg chg="del mod">
          <ac:chgData name="Loc Huynh" userId="80c0383e323bd6ea" providerId="LiveId" clId="{45D23C15-8B6E-3442-9B58-7B186F27CDA3}" dt="2023-09-25T09:54:43.960" v="11566" actId="478"/>
          <ac:spMkLst>
            <pc:docMk/>
            <pc:sldMk cId="484659110" sldId="539"/>
            <ac:spMk id="7" creationId="{29C1775B-D2A6-FB48-AADC-C3197DD79610}"/>
          </ac:spMkLst>
        </pc:spChg>
        <pc:spChg chg="add del mod">
          <ac:chgData name="Loc Huynh" userId="80c0383e323bd6ea" providerId="LiveId" clId="{45D23C15-8B6E-3442-9B58-7B186F27CDA3}" dt="2023-09-25T09:57:46.972" v="11609" actId="478"/>
          <ac:spMkLst>
            <pc:docMk/>
            <pc:sldMk cId="484659110" sldId="539"/>
            <ac:spMk id="8" creationId="{8B250953-0954-D864-06A8-0B41DC0BF227}"/>
          </ac:spMkLst>
        </pc:spChg>
        <pc:spChg chg="add del mod">
          <ac:chgData name="Loc Huynh" userId="80c0383e323bd6ea" providerId="LiveId" clId="{45D23C15-8B6E-3442-9B58-7B186F27CDA3}" dt="2023-09-25T09:57:46.972" v="11609" actId="478"/>
          <ac:spMkLst>
            <pc:docMk/>
            <pc:sldMk cId="484659110" sldId="539"/>
            <ac:spMk id="9" creationId="{831F3FF4-BA7A-35E4-83A4-9D171F472EB5}"/>
          </ac:spMkLst>
        </pc:spChg>
        <pc:spChg chg="add del mod">
          <ac:chgData name="Loc Huynh" userId="80c0383e323bd6ea" providerId="LiveId" clId="{45D23C15-8B6E-3442-9B58-7B186F27CDA3}" dt="2023-09-25T09:57:35.811" v="11607" actId="478"/>
          <ac:spMkLst>
            <pc:docMk/>
            <pc:sldMk cId="484659110" sldId="539"/>
            <ac:spMk id="10" creationId="{58B23FB6-074B-B11C-FF65-C57752D953D2}"/>
          </ac:spMkLst>
        </pc:spChg>
        <pc:spChg chg="add mod">
          <ac:chgData name="Loc Huynh" userId="80c0383e323bd6ea" providerId="LiveId" clId="{45D23C15-8B6E-3442-9B58-7B186F27CDA3}" dt="2023-09-25T09:57:53.493" v="11615" actId="20577"/>
          <ac:spMkLst>
            <pc:docMk/>
            <pc:sldMk cId="484659110" sldId="539"/>
            <ac:spMk id="11" creationId="{81CD8567-688C-FE27-1BF5-D9F3400A266D}"/>
          </ac:spMkLst>
        </pc:spChg>
        <pc:spChg chg="add mod">
          <ac:chgData name="Loc Huynh" userId="80c0383e323bd6ea" providerId="LiveId" clId="{45D23C15-8B6E-3442-9B58-7B186F27CDA3}" dt="2023-09-25T09:57:56.042" v="11616" actId="20577"/>
          <ac:spMkLst>
            <pc:docMk/>
            <pc:sldMk cId="484659110" sldId="539"/>
            <ac:spMk id="12" creationId="{C5783687-0FC8-C2C9-2139-F54C1BEC7B37}"/>
          </ac:spMkLst>
        </pc:spChg>
      </pc:sldChg>
      <pc:sldChg chg="addSp modSp add mod">
        <pc:chgData name="Loc Huynh" userId="80c0383e323bd6ea" providerId="LiveId" clId="{45D23C15-8B6E-3442-9B58-7B186F27CDA3}" dt="2023-09-25T09:51:55.009" v="11410" actId="11530"/>
        <pc:sldMkLst>
          <pc:docMk/>
          <pc:sldMk cId="2476143270" sldId="540"/>
        </pc:sldMkLst>
        <pc:spChg chg="mod">
          <ac:chgData name="Loc Huynh" userId="80c0383e323bd6ea" providerId="LiveId" clId="{45D23C15-8B6E-3442-9B58-7B186F27CDA3}" dt="2023-09-25T09:48:33.329" v="11291" actId="20577"/>
          <ac:spMkLst>
            <pc:docMk/>
            <pc:sldMk cId="2476143270" sldId="540"/>
            <ac:spMk id="2" creationId="{75D76CB7-E9BA-8646-94D1-589165AE3FE4}"/>
          </ac:spMkLst>
        </pc:spChg>
        <pc:spChg chg="mod">
          <ac:chgData name="Loc Huynh" userId="80c0383e323bd6ea" providerId="LiveId" clId="{45D23C15-8B6E-3442-9B58-7B186F27CDA3}" dt="2023-09-25T09:49:37.642" v="11346" actId="123"/>
          <ac:spMkLst>
            <pc:docMk/>
            <pc:sldMk cId="2476143270" sldId="540"/>
            <ac:spMk id="3" creationId="{813DF817-B02B-3E43-BA57-74C922E01B7B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2476143270" sldId="540"/>
            <ac:spMk id="5" creationId="{82CC5E54-BC3D-26D0-AB69-4866E1EC1769}"/>
          </ac:spMkLst>
        </pc:spChg>
        <pc:spChg chg="mod">
          <ac:chgData name="Loc Huynh" userId="80c0383e323bd6ea" providerId="LiveId" clId="{45D23C15-8B6E-3442-9B58-7B186F27CDA3}" dt="2023-09-25T09:51:43.475" v="11406" actId="1076"/>
          <ac:spMkLst>
            <pc:docMk/>
            <pc:sldMk cId="2476143270" sldId="540"/>
            <ac:spMk id="6" creationId="{E0FF7401-72B4-4E45-A282-A58EBF0455F8}"/>
          </ac:spMkLst>
        </pc:spChg>
        <pc:spChg chg="mod">
          <ac:chgData name="Loc Huynh" userId="80c0383e323bd6ea" providerId="LiveId" clId="{45D23C15-8B6E-3442-9B58-7B186F27CDA3}" dt="2023-09-25T09:51:55.009" v="11410" actId="11530"/>
          <ac:spMkLst>
            <pc:docMk/>
            <pc:sldMk cId="2476143270" sldId="540"/>
            <ac:spMk id="7" creationId="{205AE0BA-B5CF-714E-8957-CCCFCB5B3FBB}"/>
          </ac:spMkLst>
        </pc:spChg>
      </pc:sldChg>
      <pc:sldChg chg="addSp modSp add mod">
        <pc:chgData name="Loc Huynh" userId="80c0383e323bd6ea" providerId="LiveId" clId="{45D23C15-8B6E-3442-9B58-7B186F27CDA3}" dt="2023-09-25T10:02:18.672" v="11661" actId="123"/>
        <pc:sldMkLst>
          <pc:docMk/>
          <pc:sldMk cId="2106193444" sldId="541"/>
        </pc:sldMkLst>
        <pc:spChg chg="mod">
          <ac:chgData name="Loc Huynh" userId="80c0383e323bd6ea" providerId="LiveId" clId="{45D23C15-8B6E-3442-9B58-7B186F27CDA3}" dt="2023-09-25T09:46:29.271" v="11253" actId="20577"/>
          <ac:spMkLst>
            <pc:docMk/>
            <pc:sldMk cId="2106193444" sldId="541"/>
            <ac:spMk id="2" creationId="{6F2A1191-3CB2-674C-BE8A-B9D6A816E9BD}"/>
          </ac:spMkLst>
        </pc:spChg>
        <pc:spChg chg="mod">
          <ac:chgData name="Loc Huynh" userId="80c0383e323bd6ea" providerId="LiveId" clId="{45D23C15-8B6E-3442-9B58-7B186F27CDA3}" dt="2023-09-25T10:02:18.672" v="11661" actId="123"/>
          <ac:spMkLst>
            <pc:docMk/>
            <pc:sldMk cId="2106193444" sldId="541"/>
            <ac:spMk id="3" creationId="{DDC32F1B-2DBF-1F48-B1E9-3A926EF990A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2106193444" sldId="541"/>
            <ac:spMk id="5" creationId="{2C2DDA8B-2AC8-68AA-55E9-12784687E528}"/>
          </ac:spMkLst>
        </pc:spChg>
      </pc:sldChg>
      <pc:sldChg chg="addSp modSp add mod">
        <pc:chgData name="Loc Huynh" userId="80c0383e323bd6ea" providerId="LiveId" clId="{45D23C15-8B6E-3442-9B58-7B186F27CDA3}" dt="2023-09-25T09:47:51.325" v="11270" actId="207"/>
        <pc:sldMkLst>
          <pc:docMk/>
          <pc:sldMk cId="28359094" sldId="542"/>
        </pc:sldMkLst>
        <pc:spChg chg="mod">
          <ac:chgData name="Loc Huynh" userId="80c0383e323bd6ea" providerId="LiveId" clId="{45D23C15-8B6E-3442-9B58-7B186F27CDA3}" dt="2023-09-25T09:46:35.888" v="11255"/>
          <ac:spMkLst>
            <pc:docMk/>
            <pc:sldMk cId="28359094" sldId="542"/>
            <ac:spMk id="2" creationId="{6F2A1191-3CB2-674C-BE8A-B9D6A816E9BD}"/>
          </ac:spMkLst>
        </pc:spChg>
        <pc:spChg chg="mod">
          <ac:chgData name="Loc Huynh" userId="80c0383e323bd6ea" providerId="LiveId" clId="{45D23C15-8B6E-3442-9B58-7B186F27CDA3}" dt="2023-09-25T09:47:51.325" v="11270" actId="207"/>
          <ac:spMkLst>
            <pc:docMk/>
            <pc:sldMk cId="28359094" sldId="542"/>
            <ac:spMk id="3" creationId="{DDC32F1B-2DBF-1F48-B1E9-3A926EF990A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28359094" sldId="542"/>
            <ac:spMk id="5" creationId="{5E6CA7B2-A8E4-A237-29F1-3AF6E493772C}"/>
          </ac:spMkLst>
        </pc:spChg>
      </pc:sldChg>
      <pc:sldChg chg="addSp modSp add mod">
        <pc:chgData name="Loc Huynh" userId="80c0383e323bd6ea" providerId="LiveId" clId="{45D23C15-8B6E-3442-9B58-7B186F27CDA3}" dt="2023-09-25T09:48:03.431" v="11276" actId="207"/>
        <pc:sldMkLst>
          <pc:docMk/>
          <pc:sldMk cId="3160544929" sldId="543"/>
        </pc:sldMkLst>
        <pc:spChg chg="mod">
          <ac:chgData name="Loc Huynh" userId="80c0383e323bd6ea" providerId="LiveId" clId="{45D23C15-8B6E-3442-9B58-7B186F27CDA3}" dt="2023-09-25T09:46:38.669" v="11256"/>
          <ac:spMkLst>
            <pc:docMk/>
            <pc:sldMk cId="3160544929" sldId="543"/>
            <ac:spMk id="2" creationId="{6F2A1191-3CB2-674C-BE8A-B9D6A816E9BD}"/>
          </ac:spMkLst>
        </pc:spChg>
        <pc:spChg chg="mod">
          <ac:chgData name="Loc Huynh" userId="80c0383e323bd6ea" providerId="LiveId" clId="{45D23C15-8B6E-3442-9B58-7B186F27CDA3}" dt="2023-09-25T09:48:03.431" v="11276" actId="207"/>
          <ac:spMkLst>
            <pc:docMk/>
            <pc:sldMk cId="3160544929" sldId="543"/>
            <ac:spMk id="3" creationId="{DDC32F1B-2DBF-1F48-B1E9-3A926EF990A1}"/>
          </ac:spMkLst>
        </pc:spChg>
        <pc:spChg chg="add mod">
          <ac:chgData name="Loc Huynh" userId="80c0383e323bd6ea" providerId="LiveId" clId="{45D23C15-8B6E-3442-9B58-7B186F27CDA3}" dt="2023-09-25T01:58:04.034" v="5160"/>
          <ac:spMkLst>
            <pc:docMk/>
            <pc:sldMk cId="3160544929" sldId="543"/>
            <ac:spMk id="5" creationId="{E181155D-026E-0D36-5C2D-87FAF4797F25}"/>
          </ac:spMkLst>
        </pc:spChg>
      </pc:sldChg>
      <pc:sldChg chg="delSp add del">
        <pc:chgData name="Loc Huynh" userId="80c0383e323bd6ea" providerId="LiveId" clId="{45D23C15-8B6E-3442-9B58-7B186F27CDA3}" dt="2023-09-25T03:30:54.009" v="6118" actId="2696"/>
        <pc:sldMkLst>
          <pc:docMk/>
          <pc:sldMk cId="754350052" sldId="544"/>
        </pc:sldMkLst>
        <pc:grpChg chg="del">
          <ac:chgData name="Loc Huynh" userId="80c0383e323bd6ea" providerId="LiveId" clId="{45D23C15-8B6E-3442-9B58-7B186F27CDA3}" dt="2023-09-25T03:30:48.473" v="6116" actId="21"/>
          <ac:grpSpMkLst>
            <pc:docMk/>
            <pc:sldMk cId="754350052" sldId="544"/>
            <ac:grpSpMk id="6" creationId="{6F932F85-3C33-F2E5-CE9C-DD1E4C0A30C9}"/>
          </ac:grpSpMkLst>
        </pc:grpChg>
      </pc:sldChg>
      <pc:sldChg chg="addSp delSp modSp add mod modAnim">
        <pc:chgData name="Loc Huynh" userId="80c0383e323bd6ea" providerId="LiveId" clId="{45D23C15-8B6E-3442-9B58-7B186F27CDA3}" dt="2023-09-25T06:12:49.389" v="8206" actId="13244"/>
        <pc:sldMkLst>
          <pc:docMk/>
          <pc:sldMk cId="908152491" sldId="545"/>
        </pc:sldMkLst>
        <pc:spChg chg="mod">
          <ac:chgData name="Loc Huynh" userId="80c0383e323bd6ea" providerId="LiveId" clId="{45D23C15-8B6E-3442-9B58-7B186F27CDA3}" dt="2023-09-25T03:57:36.379" v="6571" actId="207"/>
          <ac:spMkLst>
            <pc:docMk/>
            <pc:sldMk cId="908152491" sldId="545"/>
            <ac:spMk id="2" creationId="{636479E2-C0D6-904F-B5C5-2271728A96C3}"/>
          </ac:spMkLst>
        </pc:spChg>
        <pc:spChg chg="mod">
          <ac:chgData name="Loc Huynh" userId="80c0383e323bd6ea" providerId="LiveId" clId="{45D23C15-8B6E-3442-9B58-7B186F27CDA3}" dt="2023-09-25T04:08:28.940" v="6884" actId="6549"/>
          <ac:spMkLst>
            <pc:docMk/>
            <pc:sldMk cId="908152491" sldId="545"/>
            <ac:spMk id="3" creationId="{C0C21A69-FB3A-5848-81E0-17A1514E605F}"/>
          </ac:spMkLst>
        </pc:spChg>
        <pc:spChg chg="mod">
          <ac:chgData name="Loc Huynh" userId="80c0383e323bd6ea" providerId="LiveId" clId="{45D23C15-8B6E-3442-9B58-7B186F27CDA3}" dt="2023-09-25T03:57:36.379" v="6571" actId="207"/>
          <ac:spMkLst>
            <pc:docMk/>
            <pc:sldMk cId="908152491" sldId="545"/>
            <ac:spMk id="4" creationId="{961813DB-F3F2-A844-9A22-9324D7622836}"/>
          </ac:spMkLst>
        </pc:spChg>
        <pc:spChg chg="mod modVis">
          <ac:chgData name="Loc Huynh" userId="80c0383e323bd6ea" providerId="LiveId" clId="{45D23C15-8B6E-3442-9B58-7B186F27CDA3}" dt="2023-09-25T06:12:00.516" v="8188" actId="14429"/>
          <ac:spMkLst>
            <pc:docMk/>
            <pc:sldMk cId="908152491" sldId="545"/>
            <ac:spMk id="5" creationId="{4436D314-94F5-493F-F0FA-81B15FB9E193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7" creationId="{F96611A1-B0C4-575A-8D33-80840768B699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12" creationId="{CE6BD247-6471-4642-8985-1C4A96F72A49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13" creationId="{E3496CF8-53B1-FE0F-FA2B-EDC37A8D4B71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14" creationId="{174E36F8-0AE5-091F-77B6-AC7CC6104ED4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15" creationId="{63904DE3-F817-C3F4-F936-43D0850D968F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16" creationId="{F283EF7E-280B-8EF0-0209-893E24A6C7B6}"/>
          </ac:spMkLst>
        </pc:spChg>
        <pc:spChg chg="mod">
          <ac:chgData name="Loc Huynh" userId="80c0383e323bd6ea" providerId="LiveId" clId="{45D23C15-8B6E-3442-9B58-7B186F27CDA3}" dt="2023-09-25T03:37:35.584" v="6258" actId="1076"/>
          <ac:spMkLst>
            <pc:docMk/>
            <pc:sldMk cId="908152491" sldId="545"/>
            <ac:spMk id="17" creationId="{D79B65CD-4097-6110-153A-F15C57A31372}"/>
          </ac:spMkLst>
        </pc:spChg>
        <pc:spChg chg="add mod ord modVis">
          <ac:chgData name="Loc Huynh" userId="80c0383e323bd6ea" providerId="LiveId" clId="{45D23C15-8B6E-3442-9B58-7B186F27CDA3}" dt="2023-09-25T06:12:46.703" v="8205" actId="13244"/>
          <ac:spMkLst>
            <pc:docMk/>
            <pc:sldMk cId="908152491" sldId="545"/>
            <ac:spMk id="18" creationId="{9368C849-6ED1-1BD2-CAE3-E1A2F3E4EC12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0" creationId="{A8A83BD0-A38B-F86D-28E3-237896BBE302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3" creationId="{E98DCEBE-6858-759F-1DC2-5F05023E7A8F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4" creationId="{AC3F0CD8-FD9C-AAEE-4566-CF99863165DF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5" creationId="{EF79C2AC-11A7-95FF-5AAD-CE2BAA883035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6" creationId="{E8811DCB-5ECD-FC2C-5F69-3C7B3ADD30F6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7" creationId="{60B30535-BE0A-4BA3-7905-45D0B2C66E7D}"/>
          </ac:spMkLst>
        </pc:spChg>
        <pc:spChg chg="mod topLvl">
          <ac:chgData name="Loc Huynh" userId="80c0383e323bd6ea" providerId="LiveId" clId="{45D23C15-8B6E-3442-9B58-7B186F27CDA3}" dt="2023-09-25T06:12:24.732" v="8201" actId="165"/>
          <ac:spMkLst>
            <pc:docMk/>
            <pc:sldMk cId="908152491" sldId="545"/>
            <ac:spMk id="48" creationId="{C3660EE9-FC63-FD5F-587E-B0E24F9E468A}"/>
          </ac:spMkLst>
        </pc:spChg>
        <pc:spChg chg="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54" creationId="{0BAA66ED-038A-D538-2DA6-0FB02B006D53}"/>
          </ac:spMkLst>
        </pc:spChg>
        <pc:spChg chg="mod ord topLvl modVis">
          <ac:chgData name="Loc Huynh" userId="80c0383e323bd6ea" providerId="LiveId" clId="{45D23C15-8B6E-3442-9B58-7B186F27CDA3}" dt="2023-09-25T06:11:01.925" v="8175" actId="13244"/>
          <ac:spMkLst>
            <pc:docMk/>
            <pc:sldMk cId="908152491" sldId="545"/>
            <ac:spMk id="57" creationId="{9A466748-8DCB-D114-8814-8D4D0EDE72A1}"/>
          </ac:spMkLst>
        </pc:spChg>
        <pc:spChg chg="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58" creationId="{B7DAB895-6829-F95D-6A88-1D00950C5063}"/>
          </ac:spMkLst>
        </pc:spChg>
        <pc:spChg chg="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59" creationId="{A1834364-94B3-A7BA-6D67-1739FB598CCD}"/>
          </ac:spMkLst>
        </pc:spChg>
        <pc:spChg chg="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60" creationId="{A18AAB9F-AD03-807B-E65B-45550168437A}"/>
          </ac:spMkLst>
        </pc:spChg>
        <pc:spChg chg="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61" creationId="{2280D635-4A9D-A6AB-21AD-2AAF173FF313}"/>
          </ac:spMkLst>
        </pc:spChg>
        <pc:spChg chg="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62" creationId="{A985E010-BFE3-3ADA-2D39-2ADEFC74A24C}"/>
          </ac:spMkLst>
        </pc:spChg>
        <pc:spChg chg="add mod ord modVis">
          <ac:chgData name="Loc Huynh" userId="80c0383e323bd6ea" providerId="LiveId" clId="{45D23C15-8B6E-3442-9B58-7B186F27CDA3}" dt="2023-09-25T06:12:49.389" v="8206" actId="13244"/>
          <ac:spMkLst>
            <pc:docMk/>
            <pc:sldMk cId="908152491" sldId="545"/>
            <ac:spMk id="78" creationId="{48418ACA-6A25-D4B3-0DEB-488EB906E448}"/>
          </ac:spMkLst>
        </pc:spChg>
        <pc:spChg chg="add mod ord modVis">
          <ac:chgData name="Loc Huynh" userId="80c0383e323bd6ea" providerId="LiveId" clId="{45D23C15-8B6E-3442-9B58-7B186F27CDA3}" dt="2023-09-25T06:12:17.783" v="8200" actId="13244"/>
          <ac:spMkLst>
            <pc:docMk/>
            <pc:sldMk cId="908152491" sldId="545"/>
            <ac:spMk id="80" creationId="{93FFA85F-502A-5C8D-7A56-0BEF8A8FB420}"/>
          </ac:spMkLst>
        </pc:spChg>
        <pc:spChg chg="add del mod">
          <ac:chgData name="Loc Huynh" userId="80c0383e323bd6ea" providerId="LiveId" clId="{45D23C15-8B6E-3442-9B58-7B186F27CDA3}" dt="2023-09-25T03:53:39.907" v="6528" actId="478"/>
          <ac:spMkLst>
            <pc:docMk/>
            <pc:sldMk cId="908152491" sldId="545"/>
            <ac:spMk id="81" creationId="{7BCD9179-F5A3-B868-9688-E0E543D05728}"/>
          </ac:spMkLst>
        </pc:spChg>
        <pc:spChg chg="add mod ord modVis">
          <ac:chgData name="Loc Huynh" userId="80c0383e323bd6ea" providerId="LiveId" clId="{45D23C15-8B6E-3442-9B58-7B186F27CDA3}" dt="2023-09-25T06:12:15.847" v="8199" actId="13244"/>
          <ac:spMkLst>
            <pc:docMk/>
            <pc:sldMk cId="908152491" sldId="545"/>
            <ac:spMk id="82" creationId="{5A9F1B17-17F3-6299-669E-7FFFD07FFFBA}"/>
          </ac:spMkLst>
        </pc:spChg>
        <pc:spChg chg="add mod topLvl">
          <ac:chgData name="Loc Huynh" userId="80c0383e323bd6ea" providerId="LiveId" clId="{45D23C15-8B6E-3442-9B58-7B186F27CDA3}" dt="2023-09-25T06:11:08.727" v="8176" actId="165"/>
          <ac:spMkLst>
            <pc:docMk/>
            <pc:sldMk cId="908152491" sldId="545"/>
            <ac:spMk id="83" creationId="{7FB856E2-F826-D134-7080-F3045164C46B}"/>
          </ac:spMkLst>
        </pc:spChg>
        <pc:spChg chg="add mod modVis">
          <ac:chgData name="Loc Huynh" userId="80c0383e323bd6ea" providerId="LiveId" clId="{45D23C15-8B6E-3442-9B58-7B186F27CDA3}" dt="2023-09-25T06:10:49.371" v="8170" actId="14429"/>
          <ac:spMkLst>
            <pc:docMk/>
            <pc:sldMk cId="908152491" sldId="545"/>
            <ac:spMk id="86" creationId="{C4A11162-3B26-0F31-C729-2F8D1F1F6157}"/>
          </ac:spMkLst>
        </pc:spChg>
        <pc:grpChg chg="add mod">
          <ac:chgData name="Loc Huynh" userId="80c0383e323bd6ea" providerId="LiveId" clId="{45D23C15-8B6E-3442-9B58-7B186F27CDA3}" dt="2023-09-25T03:37:35.584" v="6258" actId="1076"/>
          <ac:grpSpMkLst>
            <pc:docMk/>
            <pc:sldMk cId="908152491" sldId="545"/>
            <ac:grpSpMk id="6" creationId="{A91C4415-076F-9840-8664-626223918952}"/>
          </ac:grpSpMkLst>
        </pc:grpChg>
        <pc:grpChg chg="add del mod">
          <ac:chgData name="Loc Huynh" userId="80c0383e323bd6ea" providerId="LiveId" clId="{45D23C15-8B6E-3442-9B58-7B186F27CDA3}" dt="2023-09-25T03:37:36.872" v="6259" actId="21"/>
          <ac:grpSpMkLst>
            <pc:docMk/>
            <pc:sldMk cId="908152491" sldId="545"/>
            <ac:grpSpMk id="34" creationId="{B012CC97-E682-B9B2-043E-02E0C7AB3CAF}"/>
          </ac:grpSpMkLst>
        </pc:grpChg>
        <pc:grpChg chg="add del mod modVis">
          <ac:chgData name="Loc Huynh" userId="80c0383e323bd6ea" providerId="LiveId" clId="{45D23C15-8B6E-3442-9B58-7B186F27CDA3}" dt="2023-09-25T03:48:08.152" v="6443" actId="165"/>
          <ac:grpSpMkLst>
            <pc:docMk/>
            <pc:sldMk cId="908152491" sldId="545"/>
            <ac:grpSpMk id="35" creationId="{C8DAEA11-7EB2-59A9-0BF9-C2572C498B65}"/>
          </ac:grpSpMkLst>
        </pc:grpChg>
        <pc:grpChg chg="del mod topLvl modVis">
          <ac:chgData name="Loc Huynh" userId="80c0383e323bd6ea" providerId="LiveId" clId="{45D23C15-8B6E-3442-9B58-7B186F27CDA3}" dt="2023-09-25T03:48:55.089" v="6452" actId="165"/>
          <ac:grpSpMkLst>
            <pc:docMk/>
            <pc:sldMk cId="908152491" sldId="545"/>
            <ac:grpSpMk id="36" creationId="{0A931376-14EF-209E-CB1B-918CDAE402F2}"/>
          </ac:grpSpMkLst>
        </pc:grpChg>
        <pc:grpChg chg="add del mod">
          <ac:chgData name="Loc Huynh" userId="80c0383e323bd6ea" providerId="LiveId" clId="{45D23C15-8B6E-3442-9B58-7B186F27CDA3}" dt="2023-09-25T03:47:33.794" v="6430" actId="165"/>
          <ac:grpSpMkLst>
            <pc:docMk/>
            <pc:sldMk cId="908152491" sldId="545"/>
            <ac:grpSpMk id="49" creationId="{CE7EF4DC-8F2D-9EBF-718E-11A936EF9081}"/>
          </ac:grpSpMkLst>
        </pc:grpChg>
        <pc:grpChg chg="del mod topLvl modVis">
          <ac:chgData name="Loc Huynh" userId="80c0383e323bd6ea" providerId="LiveId" clId="{45D23C15-8B6E-3442-9B58-7B186F27CDA3}" dt="2023-09-25T03:47:45.145" v="6433" actId="165"/>
          <ac:grpSpMkLst>
            <pc:docMk/>
            <pc:sldMk cId="908152491" sldId="545"/>
            <ac:grpSpMk id="50" creationId="{8AEBCB92-6B4E-215F-B551-249BB739CF59}"/>
          </ac:grpSpMkLst>
        </pc:grpChg>
        <pc:grpChg chg="add del mod modVis">
          <ac:chgData name="Loc Huynh" userId="80c0383e323bd6ea" providerId="LiveId" clId="{45D23C15-8B6E-3442-9B58-7B186F27CDA3}" dt="2023-09-25T03:50:12.088" v="6474" actId="165"/>
          <ac:grpSpMkLst>
            <pc:docMk/>
            <pc:sldMk cId="908152491" sldId="545"/>
            <ac:grpSpMk id="74" creationId="{E7D84DBC-E495-1AF4-56A5-106F22C0F415}"/>
          </ac:grpSpMkLst>
        </pc:grpChg>
        <pc:grpChg chg="add del mod modVis">
          <ac:chgData name="Loc Huynh" userId="80c0383e323bd6ea" providerId="LiveId" clId="{45D23C15-8B6E-3442-9B58-7B186F27CDA3}" dt="2023-09-25T03:48:31.792" v="6449" actId="165"/>
          <ac:grpSpMkLst>
            <pc:docMk/>
            <pc:sldMk cId="908152491" sldId="545"/>
            <ac:grpSpMk id="75" creationId="{97C77CCE-9748-FA06-0515-BBF2216EBA16}"/>
          </ac:grpSpMkLst>
        </pc:grpChg>
        <pc:grpChg chg="add del">
          <ac:chgData name="Loc Huynh" userId="80c0383e323bd6ea" providerId="LiveId" clId="{45D23C15-8B6E-3442-9B58-7B186F27CDA3}" dt="2023-09-25T03:48:46.708" v="6451" actId="165"/>
          <ac:grpSpMkLst>
            <pc:docMk/>
            <pc:sldMk cId="908152491" sldId="545"/>
            <ac:grpSpMk id="76" creationId="{C3B6F46B-957A-C200-923E-801D13941E80}"/>
          </ac:grpSpMkLst>
        </pc:grpChg>
        <pc:grpChg chg="add del mod">
          <ac:chgData name="Loc Huynh" userId="80c0383e323bd6ea" providerId="LiveId" clId="{45D23C15-8B6E-3442-9B58-7B186F27CDA3}" dt="2023-09-25T03:55:19.025" v="6547" actId="165"/>
          <ac:grpSpMkLst>
            <pc:docMk/>
            <pc:sldMk cId="908152491" sldId="545"/>
            <ac:grpSpMk id="77" creationId="{43294094-D2E6-68BB-3F22-BA0875C1E6EF}"/>
          </ac:grpSpMkLst>
        </pc:grpChg>
        <pc:grpChg chg="add del mod">
          <ac:chgData name="Loc Huynh" userId="80c0383e323bd6ea" providerId="LiveId" clId="{45D23C15-8B6E-3442-9B58-7B186F27CDA3}" dt="2023-09-25T03:55:31.050" v="6549" actId="165"/>
          <ac:grpSpMkLst>
            <pc:docMk/>
            <pc:sldMk cId="908152491" sldId="545"/>
            <ac:grpSpMk id="79" creationId="{23B46893-10A2-2B00-2AAD-ABBDAB78826B}"/>
          </ac:grpSpMkLst>
        </pc:grpChg>
        <pc:grpChg chg="add del mod modVis">
          <ac:chgData name="Loc Huynh" userId="80c0383e323bd6ea" providerId="LiveId" clId="{45D23C15-8B6E-3442-9B58-7B186F27CDA3}" dt="2023-09-25T06:12:24.732" v="8201" actId="165"/>
          <ac:grpSpMkLst>
            <pc:docMk/>
            <pc:sldMk cId="908152491" sldId="545"/>
            <ac:grpSpMk id="84" creationId="{EDCBC8B2-A06F-937E-0EA4-DCCE2CA810F1}"/>
          </ac:grpSpMkLst>
        </pc:grpChg>
        <pc:grpChg chg="add del mod modVis">
          <ac:chgData name="Loc Huynh" userId="80c0383e323bd6ea" providerId="LiveId" clId="{45D23C15-8B6E-3442-9B58-7B186F27CDA3}" dt="2023-09-25T06:11:08.727" v="8176" actId="165"/>
          <ac:grpSpMkLst>
            <pc:docMk/>
            <pc:sldMk cId="908152491" sldId="545"/>
            <ac:grpSpMk id="85" creationId="{CB3239C4-540E-545E-AA94-17ECE276DE5B}"/>
          </ac:grpSpMkLst>
        </pc:grpChg>
        <pc:grpChg chg="add">
          <ac:chgData name="Loc Huynh" userId="80c0383e323bd6ea" providerId="LiveId" clId="{45D23C15-8B6E-3442-9B58-7B186F27CDA3}" dt="2023-09-25T06:11:16.239" v="8177" actId="164"/>
          <ac:grpSpMkLst>
            <pc:docMk/>
            <pc:sldMk cId="908152491" sldId="545"/>
            <ac:grpSpMk id="92" creationId="{89A00C75-94AF-E32F-0E27-696666D3D535}"/>
          </ac:grpSpMkLst>
        </pc:grpChg>
        <pc:grpChg chg="add">
          <ac:chgData name="Loc Huynh" userId="80c0383e323bd6ea" providerId="LiveId" clId="{45D23C15-8B6E-3442-9B58-7B186F27CDA3}" dt="2023-09-25T06:12:32.561" v="8202" actId="164"/>
          <ac:grpSpMkLst>
            <pc:docMk/>
            <pc:sldMk cId="908152491" sldId="545"/>
            <ac:grpSpMk id="93" creationId="{10180EB9-DEDA-0C26-79E4-9FCD53F9F3A7}"/>
          </ac:grpSpMkLst>
        </pc:grpChg>
        <pc:picChg chg="mod">
          <ac:chgData name="Loc Huynh" userId="80c0383e323bd6ea" providerId="LiveId" clId="{45D23C15-8B6E-3442-9B58-7B186F27CDA3}" dt="2023-09-25T03:37:35.584" v="6258" actId="1076"/>
          <ac:picMkLst>
            <pc:docMk/>
            <pc:sldMk cId="908152491" sldId="545"/>
            <ac:picMk id="10" creationId="{17EC96B6-1147-97D9-5FE6-455C1820607B}"/>
          </ac:picMkLst>
        </pc:picChg>
        <pc:picChg chg="add del mod topLvl">
          <ac:chgData name="Loc Huynh" userId="80c0383e323bd6ea" providerId="LiveId" clId="{45D23C15-8B6E-3442-9B58-7B186F27CDA3}" dt="2023-09-25T03:54:21.329" v="6535" actId="478"/>
          <ac:picMkLst>
            <pc:docMk/>
            <pc:sldMk cId="908152491" sldId="545"/>
            <ac:picMk id="41" creationId="{8968BCB6-BF3E-848F-9249-A9F5D84E3609}"/>
          </ac:picMkLst>
        </pc:picChg>
        <pc:picChg chg="del mod topLvl">
          <ac:chgData name="Loc Huynh" userId="80c0383e323bd6ea" providerId="LiveId" clId="{45D23C15-8B6E-3442-9B58-7B186F27CDA3}" dt="2023-09-25T03:54:48.921" v="6540" actId="478"/>
          <ac:picMkLst>
            <pc:docMk/>
            <pc:sldMk cId="908152491" sldId="545"/>
            <ac:picMk id="55" creationId="{FCC211DF-F9B3-EE2B-2E2E-AE170D14C3AB}"/>
          </ac:picMkLst>
        </pc:picChg>
        <pc:cxnChg chg="del mod">
          <ac:chgData name="Loc Huynh" userId="80c0383e323bd6ea" providerId="LiveId" clId="{45D23C15-8B6E-3442-9B58-7B186F27CDA3}" dt="2023-09-25T03:32:21.850" v="6177" actId="478"/>
          <ac:cxnSpMkLst>
            <pc:docMk/>
            <pc:sldMk cId="908152491" sldId="545"/>
            <ac:cxnSpMk id="8" creationId="{B997D253-D345-AB24-AE86-6356C0063837}"/>
          </ac:cxnSpMkLst>
        </pc:cxnChg>
        <pc:cxnChg chg="del mod">
          <ac:chgData name="Loc Huynh" userId="80c0383e323bd6ea" providerId="LiveId" clId="{45D23C15-8B6E-3442-9B58-7B186F27CDA3}" dt="2023-09-25T03:32:25.620" v="6178" actId="478"/>
          <ac:cxnSpMkLst>
            <pc:docMk/>
            <pc:sldMk cId="908152491" sldId="545"/>
            <ac:cxnSpMk id="9" creationId="{5036B10E-74C9-CEA5-5508-F361A9DE72AA}"/>
          </ac:cxnSpMkLst>
        </pc:cxnChg>
        <pc:cxnChg chg="mod">
          <ac:chgData name="Loc Huynh" userId="80c0383e323bd6ea" providerId="LiveId" clId="{45D23C15-8B6E-3442-9B58-7B186F27CDA3}" dt="2023-09-25T03:37:35.584" v="6258" actId="1076"/>
          <ac:cxnSpMkLst>
            <pc:docMk/>
            <pc:sldMk cId="908152491" sldId="545"/>
            <ac:cxnSpMk id="11" creationId="{AC7F7E03-0309-1BE1-8CCB-C6E1D59741C0}"/>
          </ac:cxnSpMkLst>
        </pc:cxnChg>
        <pc:cxnChg chg="add mod">
          <ac:chgData name="Loc Huynh" userId="80c0383e323bd6ea" providerId="LiveId" clId="{45D23C15-8B6E-3442-9B58-7B186F27CDA3}" dt="2023-09-25T03:37:35.584" v="6258" actId="1076"/>
          <ac:cxnSpMkLst>
            <pc:docMk/>
            <pc:sldMk cId="908152491" sldId="545"/>
            <ac:cxnSpMk id="20" creationId="{76E02ED1-7FD3-6FA0-2493-E2BFF3E99309}"/>
          </ac:cxnSpMkLst>
        </pc:cxnChg>
        <pc:cxnChg chg="add del mod">
          <ac:chgData name="Loc Huynh" userId="80c0383e323bd6ea" providerId="LiveId" clId="{45D23C15-8B6E-3442-9B58-7B186F27CDA3}" dt="2023-09-25T03:33:37.567" v="6194" actId="478"/>
          <ac:cxnSpMkLst>
            <pc:docMk/>
            <pc:sldMk cId="908152491" sldId="545"/>
            <ac:cxnSpMk id="22" creationId="{21EA821F-AC35-F607-E2D7-CC59E3609045}"/>
          </ac:cxnSpMkLst>
        </pc:cxnChg>
        <pc:cxnChg chg="add mod">
          <ac:chgData name="Loc Huynh" userId="80c0383e323bd6ea" providerId="LiveId" clId="{45D23C15-8B6E-3442-9B58-7B186F27CDA3}" dt="2023-09-25T03:37:35.584" v="6258" actId="1076"/>
          <ac:cxnSpMkLst>
            <pc:docMk/>
            <pc:sldMk cId="908152491" sldId="545"/>
            <ac:cxnSpMk id="24" creationId="{E6539737-9EF8-89B5-6865-42EF5FE305ED}"/>
          </ac:cxnSpMkLst>
        </pc:cxnChg>
        <pc:cxnChg chg="add mod">
          <ac:chgData name="Loc Huynh" userId="80c0383e323bd6ea" providerId="LiveId" clId="{45D23C15-8B6E-3442-9B58-7B186F27CDA3}" dt="2023-09-25T03:37:35.584" v="6258" actId="1076"/>
          <ac:cxnSpMkLst>
            <pc:docMk/>
            <pc:sldMk cId="908152491" sldId="545"/>
            <ac:cxnSpMk id="30" creationId="{A35AF8A7-1CAE-E095-8643-E4DFCB3D9EEA}"/>
          </ac:cxnSpMkLst>
        </pc:cxnChg>
        <pc:cxnChg chg="mod topLvl">
          <ac:chgData name="Loc Huynh" userId="80c0383e323bd6ea" providerId="LiveId" clId="{45D23C15-8B6E-3442-9B58-7B186F27CDA3}" dt="2023-09-25T06:12:24.732" v="8201" actId="165"/>
          <ac:cxnSpMkLst>
            <pc:docMk/>
            <pc:sldMk cId="908152491" sldId="545"/>
            <ac:cxnSpMk id="37" creationId="{F8629120-440C-2255-4164-31A778C3879E}"/>
          </ac:cxnSpMkLst>
        </pc:cxnChg>
        <pc:cxnChg chg="mod topLvl">
          <ac:chgData name="Loc Huynh" userId="80c0383e323bd6ea" providerId="LiveId" clId="{45D23C15-8B6E-3442-9B58-7B186F27CDA3}" dt="2023-09-25T06:12:24.732" v="8201" actId="165"/>
          <ac:cxnSpMkLst>
            <pc:docMk/>
            <pc:sldMk cId="908152491" sldId="545"/>
            <ac:cxnSpMk id="38" creationId="{7603861D-7C1E-ED06-91B7-2A46DC07E111}"/>
          </ac:cxnSpMkLst>
        </pc:cxnChg>
        <pc:cxnChg chg="mod topLvl">
          <ac:chgData name="Loc Huynh" userId="80c0383e323bd6ea" providerId="LiveId" clId="{45D23C15-8B6E-3442-9B58-7B186F27CDA3}" dt="2023-09-25T06:12:24.732" v="8201" actId="165"/>
          <ac:cxnSpMkLst>
            <pc:docMk/>
            <pc:sldMk cId="908152491" sldId="545"/>
            <ac:cxnSpMk id="39" creationId="{033F3CC5-5608-A41D-6B27-B5D1AC1BC754}"/>
          </ac:cxnSpMkLst>
        </pc:cxnChg>
        <pc:cxnChg chg="mod topLvl">
          <ac:chgData name="Loc Huynh" userId="80c0383e323bd6ea" providerId="LiveId" clId="{45D23C15-8B6E-3442-9B58-7B186F27CDA3}" dt="2023-09-25T06:12:24.732" v="8201" actId="165"/>
          <ac:cxnSpMkLst>
            <pc:docMk/>
            <pc:sldMk cId="908152491" sldId="545"/>
            <ac:cxnSpMk id="42" creationId="{499B2E55-6D77-45FC-8473-204400917271}"/>
          </ac:cxnSpMkLst>
        </pc:cxnChg>
        <pc:cxnChg chg="mod topLvl">
          <ac:chgData name="Loc Huynh" userId="80c0383e323bd6ea" providerId="LiveId" clId="{45D23C15-8B6E-3442-9B58-7B186F27CDA3}" dt="2023-09-25T06:11:08.727" v="8176" actId="165"/>
          <ac:cxnSpMkLst>
            <pc:docMk/>
            <pc:sldMk cId="908152491" sldId="545"/>
            <ac:cxnSpMk id="51" creationId="{974324DB-BAAB-D519-DC1A-EEC3D55DF782}"/>
          </ac:cxnSpMkLst>
        </pc:cxnChg>
        <pc:cxnChg chg="mod topLvl">
          <ac:chgData name="Loc Huynh" userId="80c0383e323bd6ea" providerId="LiveId" clId="{45D23C15-8B6E-3442-9B58-7B186F27CDA3}" dt="2023-09-25T06:11:08.727" v="8176" actId="165"/>
          <ac:cxnSpMkLst>
            <pc:docMk/>
            <pc:sldMk cId="908152491" sldId="545"/>
            <ac:cxnSpMk id="52" creationId="{0CA55B10-7557-3180-631E-5AAD6949BB6C}"/>
          </ac:cxnSpMkLst>
        </pc:cxnChg>
        <pc:cxnChg chg="mod topLvl">
          <ac:chgData name="Loc Huynh" userId="80c0383e323bd6ea" providerId="LiveId" clId="{45D23C15-8B6E-3442-9B58-7B186F27CDA3}" dt="2023-09-25T06:11:08.727" v="8176" actId="165"/>
          <ac:cxnSpMkLst>
            <pc:docMk/>
            <pc:sldMk cId="908152491" sldId="545"/>
            <ac:cxnSpMk id="53" creationId="{2D20A5F9-F59D-64FD-519F-9035336688DF}"/>
          </ac:cxnSpMkLst>
        </pc:cxnChg>
        <pc:cxnChg chg="mod topLvl modVis">
          <ac:chgData name="Loc Huynh" userId="80c0383e323bd6ea" providerId="LiveId" clId="{45D23C15-8B6E-3442-9B58-7B186F27CDA3}" dt="2023-09-25T06:11:08.727" v="8176" actId="165"/>
          <ac:cxnSpMkLst>
            <pc:docMk/>
            <pc:sldMk cId="908152491" sldId="545"/>
            <ac:cxnSpMk id="56" creationId="{CE2E0464-1307-F0B6-6DB1-D433B0E3D6DC}"/>
          </ac:cxnSpMkLst>
        </pc:cxnChg>
      </pc:sldChg>
      <pc:sldChg chg="modSp add mod">
        <pc:chgData name="Loc Huynh" userId="80c0383e323bd6ea" providerId="LiveId" clId="{45D23C15-8B6E-3442-9B58-7B186F27CDA3}" dt="2023-09-25T04:07:53.694" v="6880" actId="20577"/>
        <pc:sldMkLst>
          <pc:docMk/>
          <pc:sldMk cId="2221110913" sldId="546"/>
        </pc:sldMkLst>
        <pc:spChg chg="mod">
          <ac:chgData name="Loc Huynh" userId="80c0383e323bd6ea" providerId="LiveId" clId="{45D23C15-8B6E-3442-9B58-7B186F27CDA3}" dt="2023-09-25T04:07:53.694" v="6880" actId="20577"/>
          <ac:spMkLst>
            <pc:docMk/>
            <pc:sldMk cId="2221110913" sldId="546"/>
            <ac:spMk id="3" creationId="{C0C21A69-FB3A-5848-81E0-17A1514E605F}"/>
          </ac:spMkLst>
        </pc:spChg>
      </pc:sldChg>
      <pc:sldChg chg="modSp add mod ord">
        <pc:chgData name="Loc Huynh" userId="80c0383e323bd6ea" providerId="LiveId" clId="{45D23C15-8B6E-3442-9B58-7B186F27CDA3}" dt="2023-09-25T07:39:47.408" v="9801" actId="20577"/>
        <pc:sldMkLst>
          <pc:docMk/>
          <pc:sldMk cId="4243974354" sldId="547"/>
        </pc:sldMkLst>
        <pc:spChg chg="mod">
          <ac:chgData name="Loc Huynh" userId="80c0383e323bd6ea" providerId="LiveId" clId="{45D23C15-8B6E-3442-9B58-7B186F27CDA3}" dt="2023-09-25T07:39:47.408" v="9801" actId="20577"/>
          <ac:spMkLst>
            <pc:docMk/>
            <pc:sldMk cId="4243974354" sldId="547"/>
            <ac:spMk id="3" creationId="{C0C21A69-FB3A-5848-81E0-17A1514E605F}"/>
          </ac:spMkLst>
        </pc:spChg>
      </pc:sldChg>
      <pc:sldChg chg="modSp add mod ord">
        <pc:chgData name="Loc Huynh" userId="80c0383e323bd6ea" providerId="LiveId" clId="{45D23C15-8B6E-3442-9B58-7B186F27CDA3}" dt="2023-09-25T04:34:55.243" v="7643" actId="123"/>
        <pc:sldMkLst>
          <pc:docMk/>
          <pc:sldMk cId="1443015628" sldId="548"/>
        </pc:sldMkLst>
        <pc:spChg chg="mod">
          <ac:chgData name="Loc Huynh" userId="80c0383e323bd6ea" providerId="LiveId" clId="{45D23C15-8B6E-3442-9B58-7B186F27CDA3}" dt="2023-09-25T04:34:55.243" v="7643" actId="123"/>
          <ac:spMkLst>
            <pc:docMk/>
            <pc:sldMk cId="1443015628" sldId="548"/>
            <ac:spMk id="3" creationId="{C0C21A69-FB3A-5848-81E0-17A1514E605F}"/>
          </ac:spMkLst>
        </pc:spChg>
      </pc:sldChg>
      <pc:sldChg chg="modSp add mod">
        <pc:chgData name="Loc Huynh" userId="80c0383e323bd6ea" providerId="LiveId" clId="{45D23C15-8B6E-3442-9B58-7B186F27CDA3}" dt="2023-09-25T04:35:55.489" v="7704" actId="20577"/>
        <pc:sldMkLst>
          <pc:docMk/>
          <pc:sldMk cId="850602967" sldId="549"/>
        </pc:sldMkLst>
        <pc:spChg chg="mod">
          <ac:chgData name="Loc Huynh" userId="80c0383e323bd6ea" providerId="LiveId" clId="{45D23C15-8B6E-3442-9B58-7B186F27CDA3}" dt="2023-09-25T04:35:55.489" v="7704" actId="20577"/>
          <ac:spMkLst>
            <pc:docMk/>
            <pc:sldMk cId="850602967" sldId="549"/>
            <ac:spMk id="3" creationId="{C0C21A69-FB3A-5848-81E0-17A1514E605F}"/>
          </ac:spMkLst>
        </pc:spChg>
      </pc:sldChg>
      <pc:sldChg chg="addSp delSp modSp add mod ord addAnim delAnim modAnim">
        <pc:chgData name="Loc Huynh" userId="80c0383e323bd6ea" providerId="LiveId" clId="{45D23C15-8B6E-3442-9B58-7B186F27CDA3}" dt="2023-09-25T10:00:19.755" v="11635"/>
        <pc:sldMkLst>
          <pc:docMk/>
          <pc:sldMk cId="367513602" sldId="550"/>
        </pc:sldMkLst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2" creationId="{8449C904-8229-3F4A-B5DC-9CCA09B255CD}"/>
          </ac:spMkLst>
        </pc:spChg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3" creationId="{E71E1CD6-B17B-BC44-9447-5B8A3062A2A5}"/>
          </ac:spMkLst>
        </pc:spChg>
        <pc:spChg chg="add del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4" creationId="{6B5CBD79-AEDD-A247-99AA-1CA98E0A1BDD}"/>
          </ac:spMkLst>
        </pc:spChg>
        <pc:spChg chg="add del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5" creationId="{CDE0F8E3-D708-FDE5-518E-9E63CA29D368}"/>
          </ac:spMkLst>
        </pc:spChg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7" creationId="{1D74AD71-046C-7D4E-89A6-3E979F5DF46A}"/>
          </ac:spMkLst>
        </pc:spChg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8" creationId="{B30182D2-6C45-2046-DB8B-D4FAA2990AC1}"/>
          </ac:spMkLst>
        </pc:spChg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9" creationId="{ABE5426C-07EF-1843-9C26-E0D6A0159646}"/>
          </ac:spMkLst>
        </pc:spChg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11" creationId="{26B710F4-C956-414C-3FB6-D257AC17840E}"/>
          </ac:spMkLst>
        </pc:spChg>
        <pc:spChg chg="add del mod">
          <ac:chgData name="Loc Huynh" userId="80c0383e323bd6ea" providerId="LiveId" clId="{45D23C15-8B6E-3442-9B58-7B186F27CDA3}" dt="2023-09-25T10:00:13.446" v="11634" actId="478"/>
          <ac:spMkLst>
            <pc:docMk/>
            <pc:sldMk cId="367513602" sldId="550"/>
            <ac:spMk id="12" creationId="{842EDBD0-63B3-42E4-F339-59C6F75E9079}"/>
          </ac:spMkLst>
        </pc:spChg>
        <pc:spChg chg="add del mod">
          <ac:chgData name="Loc Huynh" userId="80c0383e323bd6ea" providerId="LiveId" clId="{45D23C15-8B6E-3442-9B58-7B186F27CDA3}" dt="2023-09-25T10:00:05.641" v="11632" actId="478"/>
          <ac:spMkLst>
            <pc:docMk/>
            <pc:sldMk cId="367513602" sldId="550"/>
            <ac:spMk id="13" creationId="{C048148D-688D-DAFF-EA3E-0A4EAEFB1C59}"/>
          </ac:spMkLst>
        </pc:spChg>
      </pc:sldChg>
      <pc:sldChg chg="modSp add mod">
        <pc:chgData name="Loc Huynh" userId="80c0383e323bd6ea" providerId="LiveId" clId="{45D23C15-8B6E-3442-9B58-7B186F27CDA3}" dt="2023-09-25T07:40:29.706" v="9803"/>
        <pc:sldMkLst>
          <pc:docMk/>
          <pc:sldMk cId="8540420" sldId="551"/>
        </pc:sldMkLst>
        <pc:spChg chg="mod">
          <ac:chgData name="Loc Huynh" userId="80c0383e323bd6ea" providerId="LiveId" clId="{45D23C15-8B6E-3442-9B58-7B186F27CDA3}" dt="2023-09-25T07:40:29.706" v="9803"/>
          <ac:spMkLst>
            <pc:docMk/>
            <pc:sldMk cId="8540420" sldId="551"/>
            <ac:spMk id="2" creationId="{636479E2-C0D6-904F-B5C5-2271728A96C3}"/>
          </ac:spMkLst>
        </pc:spChg>
        <pc:spChg chg="mod">
          <ac:chgData name="Loc Huynh" userId="80c0383e323bd6ea" providerId="LiveId" clId="{45D23C15-8B6E-3442-9B58-7B186F27CDA3}" dt="2023-09-25T07:38:55.573" v="9799" actId="20577"/>
          <ac:spMkLst>
            <pc:docMk/>
            <pc:sldMk cId="8540420" sldId="551"/>
            <ac:spMk id="3" creationId="{C0C21A69-FB3A-5848-81E0-17A1514E605F}"/>
          </ac:spMkLst>
        </pc:spChg>
      </pc:sldChg>
      <pc:sldMasterChg chg="delSldLayout">
        <pc:chgData name="Loc Huynh" userId="80c0383e323bd6ea" providerId="LiveId" clId="{45D23C15-8B6E-3442-9B58-7B186F27CDA3}" dt="2023-09-25T01:57:12.389" v="5151" actId="2696"/>
        <pc:sldMasterMkLst>
          <pc:docMk/>
          <pc:sldMasterMk cId="3606943067" sldId="2147483660"/>
        </pc:sldMasterMkLst>
        <pc:sldLayoutChg chg="del">
          <pc:chgData name="Loc Huynh" userId="80c0383e323bd6ea" providerId="LiveId" clId="{45D23C15-8B6E-3442-9B58-7B186F27CDA3}" dt="2023-09-25T01:57:12.389" v="5151" actId="2696"/>
          <pc:sldLayoutMkLst>
            <pc:docMk/>
            <pc:sldMasterMk cId="3606943067" sldId="2147483660"/>
            <pc:sldLayoutMk cId="126711876" sldId="2147483668"/>
          </pc:sldLayoutMkLst>
        </pc:sldLayoutChg>
        <pc:sldLayoutChg chg="del">
          <pc:chgData name="Loc Huynh" userId="80c0383e323bd6ea" providerId="LiveId" clId="{45D23C15-8B6E-3442-9B58-7B186F27CDA3}" dt="2023-09-18T00:59:22.670" v="144" actId="2696"/>
          <pc:sldLayoutMkLst>
            <pc:docMk/>
            <pc:sldMasterMk cId="3606943067" sldId="2147483660"/>
            <pc:sldLayoutMk cId="1832653104" sldId="2147483668"/>
          </pc:sldLayoutMkLst>
        </pc:sldLayoutChg>
      </pc:sldMasterChg>
    </pc:docChg>
  </pc:docChgLst>
  <pc:docChgLst>
    <pc:chgData name="Loc Huynh" userId="80c0383e323bd6ea" providerId="LiveId" clId="{6191E253-D739-6B4F-B188-AC17CCA94646}"/>
    <pc:docChg chg="undo custSel addSld delSld modSld sldOrd">
      <pc:chgData name="Loc Huynh" userId="80c0383e323bd6ea" providerId="LiveId" clId="{6191E253-D739-6B4F-B188-AC17CCA94646}" dt="2023-10-03T13:21:15.805" v="7535" actId="20577"/>
      <pc:docMkLst>
        <pc:docMk/>
      </pc:docMkLst>
      <pc:sldChg chg="modSp add del mod">
        <pc:chgData name="Loc Huynh" userId="80c0383e323bd6ea" providerId="LiveId" clId="{6191E253-D739-6B4F-B188-AC17CCA94646}" dt="2023-10-03T06:02:15.205" v="550" actId="2696"/>
        <pc:sldMkLst>
          <pc:docMk/>
          <pc:sldMk cId="1841662302" sldId="300"/>
        </pc:sldMkLst>
        <pc:spChg chg="mod">
          <ac:chgData name="Loc Huynh" userId="80c0383e323bd6ea" providerId="LiveId" clId="{6191E253-D739-6B4F-B188-AC17CCA94646}" dt="2023-10-03T05:54:09.061" v="29" actId="27636"/>
          <ac:spMkLst>
            <pc:docMk/>
            <pc:sldMk cId="1841662302" sldId="300"/>
            <ac:spMk id="2" creationId="{707B5CBE-3939-F54D-A22C-69B71CE11473}"/>
          </ac:spMkLst>
        </pc:spChg>
      </pc:sldChg>
      <pc:sldChg chg="modSp mod">
        <pc:chgData name="Loc Huynh" userId="80c0383e323bd6ea" providerId="LiveId" clId="{6191E253-D739-6B4F-B188-AC17CCA94646}" dt="2023-10-03T09:20:31.261" v="4450" actId="20577"/>
        <pc:sldMkLst>
          <pc:docMk/>
          <pc:sldMk cId="1614817535" sldId="304"/>
        </pc:sldMkLst>
        <pc:spChg chg="mod">
          <ac:chgData name="Loc Huynh" userId="80c0383e323bd6ea" providerId="LiveId" clId="{6191E253-D739-6B4F-B188-AC17CCA94646}" dt="2023-10-03T09:20:31.261" v="4450" actId="20577"/>
          <ac:spMkLst>
            <pc:docMk/>
            <pc:sldMk cId="1614817535" sldId="304"/>
            <ac:spMk id="3" creationId="{F68C27CE-6A1E-0840-BC2F-D1738F041307}"/>
          </ac:spMkLst>
        </pc:spChg>
      </pc:sldChg>
      <pc:sldChg chg="modSp add del mod">
        <pc:chgData name="Loc Huynh" userId="80c0383e323bd6ea" providerId="LiveId" clId="{6191E253-D739-6B4F-B188-AC17CCA94646}" dt="2023-10-03T05:58:59.930" v="448" actId="2696"/>
        <pc:sldMkLst>
          <pc:docMk/>
          <pc:sldMk cId="2538837064" sldId="385"/>
        </pc:sldMkLst>
        <pc:spChg chg="mod">
          <ac:chgData name="Loc Huynh" userId="80c0383e323bd6ea" providerId="LiveId" clId="{6191E253-D739-6B4F-B188-AC17CCA94646}" dt="2023-10-03T05:54:06.482" v="28" actId="27636"/>
          <ac:spMkLst>
            <pc:docMk/>
            <pc:sldMk cId="2538837064" sldId="385"/>
            <ac:spMk id="2" creationId="{B47FBB48-7296-B043-B166-77771F65499C}"/>
          </ac:spMkLst>
        </pc:spChg>
      </pc:sldChg>
      <pc:sldChg chg="add del">
        <pc:chgData name="Loc Huynh" userId="80c0383e323bd6ea" providerId="LiveId" clId="{6191E253-D739-6B4F-B188-AC17CCA94646}" dt="2023-10-03T05:59:02.004" v="449" actId="2696"/>
        <pc:sldMkLst>
          <pc:docMk/>
          <pc:sldMk cId="2590096522" sldId="386"/>
        </pc:sldMkLst>
      </pc:sldChg>
      <pc:sldChg chg="modSp mod">
        <pc:chgData name="Loc Huynh" userId="80c0383e323bd6ea" providerId="LiveId" clId="{6191E253-D739-6B4F-B188-AC17CCA94646}" dt="2023-10-03T05:59:16.562" v="457" actId="20577"/>
        <pc:sldMkLst>
          <pc:docMk/>
          <pc:sldMk cId="4095758079" sldId="393"/>
        </pc:sldMkLst>
        <pc:spChg chg="mod">
          <ac:chgData name="Loc Huynh" userId="80c0383e323bd6ea" providerId="LiveId" clId="{6191E253-D739-6B4F-B188-AC17CCA94646}" dt="2023-10-03T05:59:16.562" v="457" actId="20577"/>
          <ac:spMkLst>
            <pc:docMk/>
            <pc:sldMk cId="4095758079" sldId="393"/>
            <ac:spMk id="2" creationId="{00000000-0000-0000-0000-000000000000}"/>
          </ac:spMkLst>
        </pc:spChg>
      </pc:sldChg>
      <pc:sldChg chg="del">
        <pc:chgData name="Loc Huynh" userId="80c0383e323bd6ea" providerId="LiveId" clId="{6191E253-D739-6B4F-B188-AC17CCA94646}" dt="2023-10-03T05:54:32.005" v="78" actId="2696"/>
        <pc:sldMkLst>
          <pc:docMk/>
          <pc:sldMk cId="3684564904" sldId="450"/>
        </pc:sldMkLst>
      </pc:sldChg>
      <pc:sldChg chg="add del">
        <pc:chgData name="Loc Huynh" userId="80c0383e323bd6ea" providerId="LiveId" clId="{6191E253-D739-6B4F-B188-AC17CCA94646}" dt="2023-10-03T05:59:10.439" v="451" actId="2696"/>
        <pc:sldMkLst>
          <pc:docMk/>
          <pc:sldMk cId="0" sldId="471"/>
        </pc:sldMkLst>
      </pc:sldChg>
      <pc:sldChg chg="del">
        <pc:chgData name="Loc Huynh" userId="80c0383e323bd6ea" providerId="LiveId" clId="{6191E253-D739-6B4F-B188-AC17CCA94646}" dt="2023-10-03T05:54:30.495" v="50" actId="2696"/>
        <pc:sldMkLst>
          <pc:docMk/>
          <pc:sldMk cId="2897397870" sldId="472"/>
        </pc:sldMkLst>
      </pc:sldChg>
      <pc:sldChg chg="del">
        <pc:chgData name="Loc Huynh" userId="80c0383e323bd6ea" providerId="LiveId" clId="{6191E253-D739-6B4F-B188-AC17CCA94646}" dt="2023-10-03T05:54:30.703" v="56" actId="2696"/>
        <pc:sldMkLst>
          <pc:docMk/>
          <pc:sldMk cId="3466914255" sldId="473"/>
        </pc:sldMkLst>
      </pc:sldChg>
      <pc:sldChg chg="del">
        <pc:chgData name="Loc Huynh" userId="80c0383e323bd6ea" providerId="LiveId" clId="{6191E253-D739-6B4F-B188-AC17CCA94646}" dt="2023-10-03T05:54:31.355" v="68" actId="2696"/>
        <pc:sldMkLst>
          <pc:docMk/>
          <pc:sldMk cId="612608965" sldId="488"/>
        </pc:sldMkLst>
      </pc:sldChg>
      <pc:sldChg chg="del">
        <pc:chgData name="Loc Huynh" userId="80c0383e323bd6ea" providerId="LiveId" clId="{6191E253-D739-6B4F-B188-AC17CCA94646}" dt="2023-10-03T05:54:30.679" v="51" actId="2696"/>
        <pc:sldMkLst>
          <pc:docMk/>
          <pc:sldMk cId="2073377484" sldId="489"/>
        </pc:sldMkLst>
      </pc:sldChg>
      <pc:sldChg chg="del">
        <pc:chgData name="Loc Huynh" userId="80c0383e323bd6ea" providerId="LiveId" clId="{6191E253-D739-6B4F-B188-AC17CCA94646}" dt="2023-10-03T05:54:31.014" v="67" actId="2696"/>
        <pc:sldMkLst>
          <pc:docMk/>
          <pc:sldMk cId="603624601" sldId="490"/>
        </pc:sldMkLst>
      </pc:sldChg>
      <pc:sldChg chg="del">
        <pc:chgData name="Loc Huynh" userId="80c0383e323bd6ea" providerId="LiveId" clId="{6191E253-D739-6B4F-B188-AC17CCA94646}" dt="2023-10-03T05:54:30.709" v="57" actId="2696"/>
        <pc:sldMkLst>
          <pc:docMk/>
          <pc:sldMk cId="3018077777" sldId="491"/>
        </pc:sldMkLst>
      </pc:sldChg>
      <pc:sldChg chg="modSp mod">
        <pc:chgData name="Loc Huynh" userId="80c0383e323bd6ea" providerId="LiveId" clId="{6191E253-D739-6B4F-B188-AC17CCA94646}" dt="2023-10-03T09:20:47.523" v="4473" actId="207"/>
        <pc:sldMkLst>
          <pc:docMk/>
          <pc:sldMk cId="2539440922" sldId="492"/>
        </pc:sldMkLst>
        <pc:spChg chg="mod">
          <ac:chgData name="Loc Huynh" userId="80c0383e323bd6ea" providerId="LiveId" clId="{6191E253-D739-6B4F-B188-AC17CCA94646}" dt="2023-10-03T09:20:47.523" v="4473" actId="20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6191E253-D739-6B4F-B188-AC17CCA94646}" dt="2023-10-03T05:54:38.237" v="83" actId="20577"/>
          <ac:spMkLst>
            <pc:docMk/>
            <pc:sldMk cId="2539440922" sldId="492"/>
            <ac:spMk id="7" creationId="{0C974B13-B1B8-E148-903B-85C71136A561}"/>
          </ac:spMkLst>
        </pc:spChg>
      </pc:sldChg>
      <pc:sldChg chg="del">
        <pc:chgData name="Loc Huynh" userId="80c0383e323bd6ea" providerId="LiveId" clId="{6191E253-D739-6B4F-B188-AC17CCA94646}" dt="2023-10-03T05:54:30.823" v="61" actId="2696"/>
        <pc:sldMkLst>
          <pc:docMk/>
          <pc:sldMk cId="2440061235" sldId="493"/>
        </pc:sldMkLst>
      </pc:sldChg>
      <pc:sldChg chg="del">
        <pc:chgData name="Loc Huynh" userId="80c0383e323bd6ea" providerId="LiveId" clId="{6191E253-D739-6B4F-B188-AC17CCA94646}" dt="2023-10-03T05:54:32.133" v="80" actId="2696"/>
        <pc:sldMkLst>
          <pc:docMk/>
          <pc:sldMk cId="899869156" sldId="494"/>
        </pc:sldMkLst>
      </pc:sldChg>
      <pc:sldChg chg="del">
        <pc:chgData name="Loc Huynh" userId="80c0383e323bd6ea" providerId="LiveId" clId="{6191E253-D739-6B4F-B188-AC17CCA94646}" dt="2023-10-03T05:54:31.894" v="77" actId="2696"/>
        <pc:sldMkLst>
          <pc:docMk/>
          <pc:sldMk cId="1782875541" sldId="495"/>
        </pc:sldMkLst>
      </pc:sldChg>
      <pc:sldChg chg="del">
        <pc:chgData name="Loc Huynh" userId="80c0383e323bd6ea" providerId="LiveId" clId="{6191E253-D739-6B4F-B188-AC17CCA94646}" dt="2023-10-03T05:54:30.692" v="54" actId="2696"/>
        <pc:sldMkLst>
          <pc:docMk/>
          <pc:sldMk cId="1176549881" sldId="496"/>
        </pc:sldMkLst>
      </pc:sldChg>
      <pc:sldChg chg="del">
        <pc:chgData name="Loc Huynh" userId="80c0383e323bd6ea" providerId="LiveId" clId="{6191E253-D739-6B4F-B188-AC17CCA94646}" dt="2023-10-03T05:54:32.010" v="79" actId="2696"/>
        <pc:sldMkLst>
          <pc:docMk/>
          <pc:sldMk cId="878530208" sldId="498"/>
        </pc:sldMkLst>
      </pc:sldChg>
      <pc:sldChg chg="del">
        <pc:chgData name="Loc Huynh" userId="80c0383e323bd6ea" providerId="LiveId" clId="{6191E253-D739-6B4F-B188-AC17CCA94646}" dt="2023-10-03T05:54:31.882" v="73" actId="2696"/>
        <pc:sldMkLst>
          <pc:docMk/>
          <pc:sldMk cId="655906729" sldId="499"/>
        </pc:sldMkLst>
      </pc:sldChg>
      <pc:sldChg chg="del">
        <pc:chgData name="Loc Huynh" userId="80c0383e323bd6ea" providerId="LiveId" clId="{6191E253-D739-6B4F-B188-AC17CCA94646}" dt="2023-10-03T05:54:31.886" v="74" actId="2696"/>
        <pc:sldMkLst>
          <pc:docMk/>
          <pc:sldMk cId="4156012545" sldId="500"/>
        </pc:sldMkLst>
      </pc:sldChg>
      <pc:sldChg chg="del">
        <pc:chgData name="Loc Huynh" userId="80c0383e323bd6ea" providerId="LiveId" clId="{6191E253-D739-6B4F-B188-AC17CCA94646}" dt="2023-10-03T05:54:30.833" v="63" actId="2696"/>
        <pc:sldMkLst>
          <pc:docMk/>
          <pc:sldMk cId="4165040611" sldId="506"/>
        </pc:sldMkLst>
      </pc:sldChg>
      <pc:sldChg chg="addSp delSp modSp add mod chgLayout">
        <pc:chgData name="Loc Huynh" userId="80c0383e323bd6ea" providerId="LiveId" clId="{6191E253-D739-6B4F-B188-AC17CCA94646}" dt="2023-10-03T07:02:08.780" v="1165" actId="1076"/>
        <pc:sldMkLst>
          <pc:docMk/>
          <pc:sldMk cId="2617154263" sldId="511"/>
        </pc:sldMkLst>
        <pc:spChg chg="mod ord">
          <ac:chgData name="Loc Huynh" userId="80c0383e323bd6ea" providerId="LiveId" clId="{6191E253-D739-6B4F-B188-AC17CCA94646}" dt="2023-10-03T07:01:37.584" v="1136" actId="700"/>
          <ac:spMkLst>
            <pc:docMk/>
            <pc:sldMk cId="2617154263" sldId="511"/>
            <ac:spMk id="2" creationId="{AB4197F3-7A13-3347-AE92-8D502625A344}"/>
          </ac:spMkLst>
        </pc:spChg>
        <pc:spChg chg="mod ord">
          <ac:chgData name="Loc Huynh" userId="80c0383e323bd6ea" providerId="LiveId" clId="{6191E253-D739-6B4F-B188-AC17CCA94646}" dt="2023-10-03T07:01:37.584" v="1136" actId="700"/>
          <ac:spMkLst>
            <pc:docMk/>
            <pc:sldMk cId="2617154263" sldId="511"/>
            <ac:spMk id="4" creationId="{8940B50C-4F26-A849-B35C-D5CA8A07E169}"/>
          </ac:spMkLst>
        </pc:spChg>
        <pc:spChg chg="add mod">
          <ac:chgData name="Loc Huynh" userId="80c0383e323bd6ea" providerId="LiveId" clId="{6191E253-D739-6B4F-B188-AC17CCA94646}" dt="2023-10-03T07:01:56.229" v="1162" actId="20577"/>
          <ac:spMkLst>
            <pc:docMk/>
            <pc:sldMk cId="2617154263" sldId="511"/>
            <ac:spMk id="5" creationId="{B0FD307D-5F0E-770C-2B94-EC5615B82FB9}"/>
          </ac:spMkLst>
        </pc:spChg>
        <pc:spChg chg="mod ord">
          <ac:chgData name="Loc Huynh" userId="80c0383e323bd6ea" providerId="LiveId" clId="{6191E253-D739-6B4F-B188-AC17CCA94646}" dt="2023-10-03T07:01:37.584" v="1136" actId="700"/>
          <ac:spMkLst>
            <pc:docMk/>
            <pc:sldMk cId="2617154263" sldId="511"/>
            <ac:spMk id="9" creationId="{FC4C16B3-B625-3949-B2F8-E60374D6D11D}"/>
          </ac:spMkLst>
        </pc:spChg>
        <pc:graphicFrameChg chg="add mod">
          <ac:chgData name="Loc Huynh" userId="80c0383e323bd6ea" providerId="LiveId" clId="{6191E253-D739-6B4F-B188-AC17CCA94646}" dt="2023-10-03T07:02:08.780" v="1165" actId="1076"/>
          <ac:graphicFrameMkLst>
            <pc:docMk/>
            <pc:sldMk cId="2617154263" sldId="511"/>
            <ac:graphicFrameMk id="6" creationId="{15817379-4040-27F7-AE3E-312AA94FF67C}"/>
          </ac:graphicFrameMkLst>
        </pc:graphicFrameChg>
        <pc:graphicFrameChg chg="del mod ord">
          <ac:chgData name="Loc Huynh" userId="80c0383e323bd6ea" providerId="LiveId" clId="{6191E253-D739-6B4F-B188-AC17CCA94646}" dt="2023-10-03T07:01:48.139" v="1137" actId="21"/>
          <ac:graphicFrameMkLst>
            <pc:docMk/>
            <pc:sldMk cId="2617154263" sldId="511"/>
            <ac:graphicFrameMk id="8" creationId="{EFC7750E-DB60-F04B-9FEE-E7D21D31AE0A}"/>
          </ac:graphicFrameMkLst>
        </pc:graphicFrameChg>
      </pc:sldChg>
      <pc:sldChg chg="modSp add del mod">
        <pc:chgData name="Loc Huynh" userId="80c0383e323bd6ea" providerId="LiveId" clId="{6191E253-D739-6B4F-B188-AC17CCA94646}" dt="2023-10-03T07:13:24.217" v="1483" actId="2696"/>
        <pc:sldMkLst>
          <pc:docMk/>
          <pc:sldMk cId="2836711636" sldId="512"/>
        </pc:sldMkLst>
        <pc:spChg chg="mod">
          <ac:chgData name="Loc Huynh" userId="80c0383e323bd6ea" providerId="LiveId" clId="{6191E253-D739-6B4F-B188-AC17CCA94646}" dt="2023-10-03T05:54:11.890" v="34" actId="27636"/>
          <ac:spMkLst>
            <pc:docMk/>
            <pc:sldMk cId="2836711636" sldId="512"/>
            <ac:spMk id="2" creationId="{9077CC4D-F5BD-D34C-8F83-3D9C63A6941F}"/>
          </ac:spMkLst>
        </pc:spChg>
      </pc:sldChg>
      <pc:sldChg chg="modSp add mod chgLayout">
        <pc:chgData name="Loc Huynh" userId="80c0383e323bd6ea" providerId="LiveId" clId="{6191E253-D739-6B4F-B188-AC17CCA94646}" dt="2023-10-03T13:19:24.960" v="7521" actId="114"/>
        <pc:sldMkLst>
          <pc:docMk/>
          <pc:sldMk cId="2377125062" sldId="513"/>
        </pc:sldMkLst>
        <pc:spChg chg="mod ord">
          <ac:chgData name="Loc Huynh" userId="80c0383e323bd6ea" providerId="LiveId" clId="{6191E253-D739-6B4F-B188-AC17CCA94646}" dt="2023-10-03T09:21:04.593" v="4505" actId="20577"/>
          <ac:spMkLst>
            <pc:docMk/>
            <pc:sldMk cId="2377125062" sldId="513"/>
            <ac:spMk id="2" creationId="{9077CC4D-F5BD-D34C-8F83-3D9C63A6941F}"/>
          </ac:spMkLst>
        </pc:spChg>
        <pc:spChg chg="mod ord">
          <ac:chgData name="Loc Huynh" userId="80c0383e323bd6ea" providerId="LiveId" clId="{6191E253-D739-6B4F-B188-AC17CCA94646}" dt="2023-10-03T13:19:24.960" v="7521" actId="114"/>
          <ac:spMkLst>
            <pc:docMk/>
            <pc:sldMk cId="2377125062" sldId="513"/>
            <ac:spMk id="3" creationId="{26BE6A67-FCA1-284D-985A-35883DFE6502}"/>
          </ac:spMkLst>
        </pc:spChg>
        <pc:spChg chg="mod ord">
          <ac:chgData name="Loc Huynh" userId="80c0383e323bd6ea" providerId="LiveId" clId="{6191E253-D739-6B4F-B188-AC17CCA94646}" dt="2023-10-03T07:04:46.456" v="1279" actId="700"/>
          <ac:spMkLst>
            <pc:docMk/>
            <pc:sldMk cId="2377125062" sldId="513"/>
            <ac:spMk id="4" creationId="{09113DD4-CC4D-514E-8A24-3895D5D85ED5}"/>
          </ac:spMkLst>
        </pc:spChg>
        <pc:spChg chg="mod ord">
          <ac:chgData name="Loc Huynh" userId="80c0383e323bd6ea" providerId="LiveId" clId="{6191E253-D739-6B4F-B188-AC17CCA94646}" dt="2023-10-03T07:04:46.456" v="1279" actId="700"/>
          <ac:spMkLst>
            <pc:docMk/>
            <pc:sldMk cId="2377125062" sldId="513"/>
            <ac:spMk id="5" creationId="{5524D0C4-EAE8-0D46-B045-500C48738E3A}"/>
          </ac:spMkLst>
        </pc:spChg>
        <pc:spChg chg="mod">
          <ac:chgData name="Loc Huynh" userId="80c0383e323bd6ea" providerId="LiveId" clId="{6191E253-D739-6B4F-B188-AC17CCA94646}" dt="2023-10-03T07:17:38.533" v="1535" actId="1076"/>
          <ac:spMkLst>
            <pc:docMk/>
            <pc:sldMk cId="2377125062" sldId="513"/>
            <ac:spMk id="7" creationId="{0CC7C25E-3C51-6744-A8C8-E0F115EFC715}"/>
          </ac:spMkLst>
        </pc:spChg>
        <pc:spChg chg="mod">
          <ac:chgData name="Loc Huynh" userId="80c0383e323bd6ea" providerId="LiveId" clId="{6191E253-D739-6B4F-B188-AC17CCA94646}" dt="2023-10-03T07:48:46.085" v="2539" actId="20577"/>
          <ac:spMkLst>
            <pc:docMk/>
            <pc:sldMk cId="2377125062" sldId="513"/>
            <ac:spMk id="14" creationId="{32B938ED-FEB0-B346-B946-C57073A836A8}"/>
          </ac:spMkLst>
        </pc:spChg>
      </pc:sldChg>
      <pc:sldChg chg="modSp add del mod">
        <pc:chgData name="Loc Huynh" userId="80c0383e323bd6ea" providerId="LiveId" clId="{6191E253-D739-6B4F-B188-AC17CCA94646}" dt="2023-10-03T07:31:44.901" v="1991" actId="2696"/>
        <pc:sldMkLst>
          <pc:docMk/>
          <pc:sldMk cId="3169266154" sldId="514"/>
        </pc:sldMkLst>
        <pc:spChg chg="mod">
          <ac:chgData name="Loc Huynh" userId="80c0383e323bd6ea" providerId="LiveId" clId="{6191E253-D739-6B4F-B188-AC17CCA94646}" dt="2023-10-03T07:04:01.554" v="1266"/>
          <ac:spMkLst>
            <pc:docMk/>
            <pc:sldMk cId="3169266154" sldId="514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7:26:01.511" v="1780" actId="21"/>
          <ac:spMkLst>
            <pc:docMk/>
            <pc:sldMk cId="3169266154" sldId="514"/>
            <ac:spMk id="3" creationId="{26BE6A67-FCA1-284D-985A-35883DFE6502}"/>
          </ac:spMkLst>
        </pc:spChg>
      </pc:sldChg>
      <pc:sldChg chg="modSp add del mod">
        <pc:chgData name="Loc Huynh" userId="80c0383e323bd6ea" providerId="LiveId" clId="{6191E253-D739-6B4F-B188-AC17CCA94646}" dt="2023-10-03T07:38:38.488" v="2252" actId="2696"/>
        <pc:sldMkLst>
          <pc:docMk/>
          <pc:sldMk cId="122171203" sldId="515"/>
        </pc:sldMkLst>
        <pc:spChg chg="mod">
          <ac:chgData name="Loc Huynh" userId="80c0383e323bd6ea" providerId="LiveId" clId="{6191E253-D739-6B4F-B188-AC17CCA94646}" dt="2023-10-03T07:04:10.814" v="1270"/>
          <ac:spMkLst>
            <pc:docMk/>
            <pc:sldMk cId="122171203" sldId="515"/>
            <ac:spMk id="2" creationId="{9077CC4D-F5BD-D34C-8F83-3D9C63A6941F}"/>
          </ac:spMkLst>
        </pc:spChg>
      </pc:sldChg>
      <pc:sldChg chg="addSp delSp modSp add del mod ord">
        <pc:chgData name="Loc Huynh" userId="80c0383e323bd6ea" providerId="LiveId" clId="{6191E253-D739-6B4F-B188-AC17CCA94646}" dt="2023-10-03T07:37:57.645" v="2211" actId="2696"/>
        <pc:sldMkLst>
          <pc:docMk/>
          <pc:sldMk cId="1894947080" sldId="516"/>
        </pc:sldMkLst>
        <pc:spChg chg="mod">
          <ac:chgData name="Loc Huynh" userId="80c0383e323bd6ea" providerId="LiveId" clId="{6191E253-D739-6B4F-B188-AC17CCA94646}" dt="2023-10-03T07:04:07.903" v="1269"/>
          <ac:spMkLst>
            <pc:docMk/>
            <pc:sldMk cId="1894947080" sldId="516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5:54:13.290" v="38" actId="27636"/>
          <ac:spMkLst>
            <pc:docMk/>
            <pc:sldMk cId="1894947080" sldId="516"/>
            <ac:spMk id="3" creationId="{26BE6A67-FCA1-284D-985A-35883DFE6502}"/>
          </ac:spMkLst>
        </pc:spChg>
        <pc:spChg chg="add del">
          <ac:chgData name="Loc Huynh" userId="80c0383e323bd6ea" providerId="LiveId" clId="{6191E253-D739-6B4F-B188-AC17CCA94646}" dt="2023-10-03T07:04:05.688" v="1268" actId="22"/>
          <ac:spMkLst>
            <pc:docMk/>
            <pc:sldMk cId="1894947080" sldId="516"/>
            <ac:spMk id="6" creationId="{9C27EA47-6902-F239-9DA5-9D5B1DD20651}"/>
          </ac:spMkLst>
        </pc:spChg>
      </pc:sldChg>
      <pc:sldChg chg="modSp add del mod">
        <pc:chgData name="Loc Huynh" userId="80c0383e323bd6ea" providerId="LiveId" clId="{6191E253-D739-6B4F-B188-AC17CCA94646}" dt="2023-10-03T07:45:37.856" v="2514" actId="2696"/>
        <pc:sldMkLst>
          <pc:docMk/>
          <pc:sldMk cId="3979747319" sldId="518"/>
        </pc:sldMkLst>
        <pc:spChg chg="mod">
          <ac:chgData name="Loc Huynh" userId="80c0383e323bd6ea" providerId="LiveId" clId="{6191E253-D739-6B4F-B188-AC17CCA94646}" dt="2023-10-03T07:04:13.940" v="1271"/>
          <ac:spMkLst>
            <pc:docMk/>
            <pc:sldMk cId="3979747319" sldId="518"/>
            <ac:spMk id="2" creationId="{9077CC4D-F5BD-D34C-8F83-3D9C63A6941F}"/>
          </ac:spMkLst>
        </pc:spChg>
      </pc:sldChg>
      <pc:sldChg chg="modSp add del mod">
        <pc:chgData name="Loc Huynh" userId="80c0383e323bd6ea" providerId="LiveId" clId="{6191E253-D739-6B4F-B188-AC17CCA94646}" dt="2023-10-03T07:50:03.107" v="2637" actId="2696"/>
        <pc:sldMkLst>
          <pc:docMk/>
          <pc:sldMk cId="3676824940" sldId="519"/>
        </pc:sldMkLst>
        <pc:spChg chg="mod">
          <ac:chgData name="Loc Huynh" userId="80c0383e323bd6ea" providerId="LiveId" clId="{6191E253-D739-6B4F-B188-AC17CCA94646}" dt="2023-10-03T07:04:16.897" v="1272"/>
          <ac:spMkLst>
            <pc:docMk/>
            <pc:sldMk cId="3676824940" sldId="519"/>
            <ac:spMk id="2" creationId="{9077CC4D-F5BD-D34C-8F83-3D9C63A6941F}"/>
          </ac:spMkLst>
        </pc:spChg>
      </pc:sldChg>
      <pc:sldChg chg="modSp add mod chgLayout">
        <pc:chgData name="Loc Huynh" userId="80c0383e323bd6ea" providerId="LiveId" clId="{6191E253-D739-6B4F-B188-AC17CCA94646}" dt="2023-10-03T09:21:22.305" v="4510"/>
        <pc:sldMkLst>
          <pc:docMk/>
          <pc:sldMk cId="3891302056" sldId="520"/>
        </pc:sldMkLst>
        <pc:spChg chg="mod ord">
          <ac:chgData name="Loc Huynh" userId="80c0383e323bd6ea" providerId="LiveId" clId="{6191E253-D739-6B4F-B188-AC17CCA94646}" dt="2023-10-03T09:21:22.305" v="4510"/>
          <ac:spMkLst>
            <pc:docMk/>
            <pc:sldMk cId="3891302056" sldId="520"/>
            <ac:spMk id="2" creationId="{9077CC4D-F5BD-D34C-8F83-3D9C63A6941F}"/>
          </ac:spMkLst>
        </pc:spChg>
        <pc:spChg chg="mod ord">
          <ac:chgData name="Loc Huynh" userId="80c0383e323bd6ea" providerId="LiveId" clId="{6191E253-D739-6B4F-B188-AC17CCA94646}" dt="2023-10-03T08:12:19.431" v="3396"/>
          <ac:spMkLst>
            <pc:docMk/>
            <pc:sldMk cId="3891302056" sldId="520"/>
            <ac:spMk id="3" creationId="{26BE6A67-FCA1-284D-985A-35883DFE6502}"/>
          </ac:spMkLst>
        </pc:spChg>
        <pc:spChg chg="mod ord">
          <ac:chgData name="Loc Huynh" userId="80c0383e323bd6ea" providerId="LiveId" clId="{6191E253-D739-6B4F-B188-AC17CCA94646}" dt="2023-10-03T07:52:31.943" v="2820" actId="700"/>
          <ac:spMkLst>
            <pc:docMk/>
            <pc:sldMk cId="3891302056" sldId="520"/>
            <ac:spMk id="4" creationId="{09113DD4-CC4D-514E-8A24-3895D5D85ED5}"/>
          </ac:spMkLst>
        </pc:spChg>
        <pc:spChg chg="mod ord">
          <ac:chgData name="Loc Huynh" userId="80c0383e323bd6ea" providerId="LiveId" clId="{6191E253-D739-6B4F-B188-AC17CCA94646}" dt="2023-10-03T07:52:31.943" v="2820" actId="700"/>
          <ac:spMkLst>
            <pc:docMk/>
            <pc:sldMk cId="3891302056" sldId="520"/>
            <ac:spMk id="5" creationId="{3556DF30-27B0-F142-AF96-C1406E6154E3}"/>
          </ac:spMkLst>
        </pc:spChg>
        <pc:spChg chg="mod">
          <ac:chgData name="Loc Huynh" userId="80c0383e323bd6ea" providerId="LiveId" clId="{6191E253-D739-6B4F-B188-AC17CCA94646}" dt="2023-10-03T07:53:35.764" v="2843" actId="108"/>
          <ac:spMkLst>
            <pc:docMk/>
            <pc:sldMk cId="3891302056" sldId="520"/>
            <ac:spMk id="8" creationId="{23622D8D-4530-2845-8E3A-75D289EF0D6F}"/>
          </ac:spMkLst>
        </pc:spChg>
      </pc:sldChg>
      <pc:sldChg chg="modSp add del mod">
        <pc:chgData name="Loc Huynh" userId="80c0383e323bd6ea" providerId="LiveId" clId="{6191E253-D739-6B4F-B188-AC17CCA94646}" dt="2023-10-03T08:19:35.669" v="3681" actId="2696"/>
        <pc:sldMkLst>
          <pc:docMk/>
          <pc:sldMk cId="2344519143" sldId="521"/>
        </pc:sldMkLst>
        <pc:spChg chg="mod">
          <ac:chgData name="Loc Huynh" userId="80c0383e323bd6ea" providerId="LiveId" clId="{6191E253-D739-6B4F-B188-AC17CCA94646}" dt="2023-10-03T07:04:27.092" v="1275"/>
          <ac:spMkLst>
            <pc:docMk/>
            <pc:sldMk cId="2344519143" sldId="521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5:54:14.019" v="46" actId="27636"/>
          <ac:spMkLst>
            <pc:docMk/>
            <pc:sldMk cId="2344519143" sldId="521"/>
            <ac:spMk id="3" creationId="{26BE6A67-FCA1-284D-985A-35883DFE6502}"/>
          </ac:spMkLst>
        </pc:spChg>
      </pc:sldChg>
      <pc:sldChg chg="modSp add del mod">
        <pc:chgData name="Loc Huynh" userId="80c0383e323bd6ea" providerId="LiveId" clId="{6191E253-D739-6B4F-B188-AC17CCA94646}" dt="2023-10-03T08:09:37.743" v="3306" actId="2696"/>
        <pc:sldMkLst>
          <pc:docMk/>
          <pc:sldMk cId="776071746" sldId="522"/>
        </pc:sldMkLst>
        <pc:spChg chg="mod">
          <ac:chgData name="Loc Huynh" userId="80c0383e323bd6ea" providerId="LiveId" clId="{6191E253-D739-6B4F-B188-AC17CCA94646}" dt="2023-10-03T07:04:23.393" v="1274"/>
          <ac:spMkLst>
            <pc:docMk/>
            <pc:sldMk cId="776071746" sldId="522"/>
            <ac:spMk id="2" creationId="{9077CC4D-F5BD-D34C-8F83-3D9C63A6941F}"/>
          </ac:spMkLst>
        </pc:spChg>
      </pc:sldChg>
      <pc:sldChg chg="modSp add mod">
        <pc:chgData name="Loc Huynh" userId="80c0383e323bd6ea" providerId="LiveId" clId="{6191E253-D739-6B4F-B188-AC17CCA94646}" dt="2023-10-03T09:18:31.400" v="4338" actId="20577"/>
        <pc:sldMkLst>
          <pc:docMk/>
          <pc:sldMk cId="999604520" sldId="523"/>
        </pc:sldMkLst>
        <pc:spChg chg="mod">
          <ac:chgData name="Loc Huynh" userId="80c0383e323bd6ea" providerId="LiveId" clId="{6191E253-D739-6B4F-B188-AC17CCA94646}" dt="2023-10-03T05:54:14.195" v="49" actId="27636"/>
          <ac:spMkLst>
            <pc:docMk/>
            <pc:sldMk cId="999604520" sldId="523"/>
            <ac:spMk id="2" creationId="{F518F5B6-2B35-0049-BA49-44A29008CBD6}"/>
          </ac:spMkLst>
        </pc:spChg>
        <pc:spChg chg="mod">
          <ac:chgData name="Loc Huynh" userId="80c0383e323bd6ea" providerId="LiveId" clId="{6191E253-D739-6B4F-B188-AC17CCA94646}" dt="2023-10-03T09:18:31.400" v="4338" actId="20577"/>
          <ac:spMkLst>
            <pc:docMk/>
            <pc:sldMk cId="999604520" sldId="523"/>
            <ac:spMk id="3" creationId="{B269EA81-1FD2-FC41-A8A5-F8D065B00FC5}"/>
          </ac:spMkLst>
        </pc:spChg>
        <pc:spChg chg="mod">
          <ac:chgData name="Loc Huynh" userId="80c0383e323bd6ea" providerId="LiveId" clId="{6191E253-D739-6B4F-B188-AC17CCA94646}" dt="2023-10-03T08:58:49.429" v="4320" actId="20577"/>
          <ac:spMkLst>
            <pc:docMk/>
            <pc:sldMk cId="999604520" sldId="523"/>
            <ac:spMk id="5" creationId="{EAB632FD-002B-2B46-9556-52B5A4A1246C}"/>
          </ac:spMkLst>
        </pc:spChg>
        <pc:spChg chg="mod">
          <ac:chgData name="Loc Huynh" userId="80c0383e323bd6ea" providerId="LiveId" clId="{6191E253-D739-6B4F-B188-AC17CCA94646}" dt="2023-10-03T08:58:57.895" v="4322" actId="1076"/>
          <ac:spMkLst>
            <pc:docMk/>
            <pc:sldMk cId="999604520" sldId="523"/>
            <ac:spMk id="6" creationId="{29AED0DD-AE1E-8348-B75F-7809A5860573}"/>
          </ac:spMkLst>
        </pc:spChg>
        <pc:spChg chg="mod">
          <ac:chgData name="Loc Huynh" userId="80c0383e323bd6ea" providerId="LiveId" clId="{6191E253-D739-6B4F-B188-AC17CCA94646}" dt="2023-10-03T08:59:31.601" v="4332" actId="14100"/>
          <ac:spMkLst>
            <pc:docMk/>
            <pc:sldMk cId="999604520" sldId="523"/>
            <ac:spMk id="7" creationId="{C739CAF1-6F78-5E4A-96EC-3E25EEFF1E36}"/>
          </ac:spMkLst>
        </pc:spChg>
        <pc:spChg chg="mod">
          <ac:chgData name="Loc Huynh" userId="80c0383e323bd6ea" providerId="LiveId" clId="{6191E253-D739-6B4F-B188-AC17CCA94646}" dt="2023-10-03T08:59:12.133" v="4326" actId="1076"/>
          <ac:spMkLst>
            <pc:docMk/>
            <pc:sldMk cId="999604520" sldId="523"/>
            <ac:spMk id="8" creationId="{0BDAB569-9618-DB4D-B9D5-0BB3D517FB23}"/>
          </ac:spMkLst>
        </pc:spChg>
      </pc:sldChg>
      <pc:sldChg chg="delSp modSp add mod">
        <pc:chgData name="Loc Huynh" userId="80c0383e323bd6ea" providerId="LiveId" clId="{6191E253-D739-6B4F-B188-AC17CCA94646}" dt="2023-10-03T12:49:23.366" v="6916" actId="20577"/>
        <pc:sldMkLst>
          <pc:docMk/>
          <pc:sldMk cId="1372734431" sldId="524"/>
        </pc:sldMkLst>
        <pc:spChg chg="mod">
          <ac:chgData name="Loc Huynh" userId="80c0383e323bd6ea" providerId="LiveId" clId="{6191E253-D739-6B4F-B188-AC17CCA94646}" dt="2023-10-03T12:49:01.714" v="6900"/>
          <ac:spMkLst>
            <pc:docMk/>
            <pc:sldMk cId="1372734431" sldId="524"/>
            <ac:spMk id="2" creationId="{A3E32633-B1C5-E941-AAD5-1FFEA1DCF3A9}"/>
          </ac:spMkLst>
        </pc:spChg>
        <pc:spChg chg="mod">
          <ac:chgData name="Loc Huynh" userId="80c0383e323bd6ea" providerId="LiveId" clId="{6191E253-D739-6B4F-B188-AC17CCA94646}" dt="2023-10-03T12:49:23.366" v="6916" actId="20577"/>
          <ac:spMkLst>
            <pc:docMk/>
            <pc:sldMk cId="1372734431" sldId="524"/>
            <ac:spMk id="3" creationId="{47622408-7C9D-B344-8FC2-B1B3303EBD0D}"/>
          </ac:spMkLst>
        </pc:spChg>
        <pc:spChg chg="mod">
          <ac:chgData name="Loc Huynh" userId="80c0383e323bd6ea" providerId="LiveId" clId="{6191E253-D739-6B4F-B188-AC17CCA94646}" dt="2023-10-03T11:20:52.861" v="6171" actId="1076"/>
          <ac:spMkLst>
            <pc:docMk/>
            <pc:sldMk cId="1372734431" sldId="524"/>
            <ac:spMk id="8" creationId="{5B14CD43-A189-1C4C-A1D0-C29F5F1E5948}"/>
          </ac:spMkLst>
        </pc:spChg>
        <pc:spChg chg="del mod">
          <ac:chgData name="Loc Huynh" userId="80c0383e323bd6ea" providerId="LiveId" clId="{6191E253-D739-6B4F-B188-AC17CCA94646}" dt="2023-10-03T11:23:51.764" v="6270" actId="478"/>
          <ac:spMkLst>
            <pc:docMk/>
            <pc:sldMk cId="1372734431" sldId="524"/>
            <ac:spMk id="9" creationId="{12A9192E-38FE-7D41-A62C-257B6B5C046F}"/>
          </ac:spMkLst>
        </pc:spChg>
        <pc:spChg chg="mod">
          <ac:chgData name="Loc Huynh" userId="80c0383e323bd6ea" providerId="LiveId" clId="{6191E253-D739-6B4F-B188-AC17CCA94646}" dt="2023-10-03T11:20:52.861" v="6171" actId="1076"/>
          <ac:spMkLst>
            <pc:docMk/>
            <pc:sldMk cId="1372734431" sldId="524"/>
            <ac:spMk id="15" creationId="{EBB63344-489E-3D49-9FED-AA81E83970F7}"/>
          </ac:spMkLst>
        </pc:spChg>
        <pc:spChg chg="mod">
          <ac:chgData name="Loc Huynh" userId="80c0383e323bd6ea" providerId="LiveId" clId="{6191E253-D739-6B4F-B188-AC17CCA94646}" dt="2023-10-03T11:21:00.090" v="6172" actId="13822"/>
          <ac:spMkLst>
            <pc:docMk/>
            <pc:sldMk cId="1372734431" sldId="524"/>
            <ac:spMk id="16" creationId="{1B01AB01-A59C-6140-89CC-E70C2BB83828}"/>
          </ac:spMkLst>
        </pc:spChg>
        <pc:spChg chg="del mod">
          <ac:chgData name="Loc Huynh" userId="80c0383e323bd6ea" providerId="LiveId" clId="{6191E253-D739-6B4F-B188-AC17CCA94646}" dt="2023-10-03T11:23:52.592" v="6271" actId="478"/>
          <ac:spMkLst>
            <pc:docMk/>
            <pc:sldMk cId="1372734431" sldId="524"/>
            <ac:spMk id="17" creationId="{3671DA08-D1F2-DE48-8B85-A78F3178F02E}"/>
          </ac:spMkLst>
        </pc:spChg>
        <pc:grpChg chg="mod">
          <ac:chgData name="Loc Huynh" userId="80c0383e323bd6ea" providerId="LiveId" clId="{6191E253-D739-6B4F-B188-AC17CCA94646}" dt="2023-10-03T11:20:52.861" v="6171" actId="1076"/>
          <ac:grpSpMkLst>
            <pc:docMk/>
            <pc:sldMk cId="1372734431" sldId="524"/>
            <ac:grpSpMk id="10" creationId="{F47856DF-5A72-1A4D-8305-48BA68098BE9}"/>
          </ac:grpSpMkLst>
        </pc:grpChg>
        <pc:grpChg chg="mod">
          <ac:chgData name="Loc Huynh" userId="80c0383e323bd6ea" providerId="LiveId" clId="{6191E253-D739-6B4F-B188-AC17CCA94646}" dt="2023-10-03T11:20:52.861" v="6171" actId="1076"/>
          <ac:grpSpMkLst>
            <pc:docMk/>
            <pc:sldMk cId="1372734431" sldId="524"/>
            <ac:grpSpMk id="18" creationId="{FF7FE418-35C8-E24D-BD45-83FA76D4115F}"/>
          </ac:grpSpMkLst>
        </pc:grpChg>
        <pc:cxnChg chg="mod">
          <ac:chgData name="Loc Huynh" userId="80c0383e323bd6ea" providerId="LiveId" clId="{6191E253-D739-6B4F-B188-AC17CCA94646}" dt="2023-10-03T11:20:52.861" v="6171" actId="1076"/>
          <ac:cxnSpMkLst>
            <pc:docMk/>
            <pc:sldMk cId="1372734431" sldId="524"/>
            <ac:cxnSpMk id="24" creationId="{C9381EA5-97CB-9A43-B493-58578244F52D}"/>
          </ac:cxnSpMkLst>
        </pc:cxnChg>
      </pc:sldChg>
      <pc:sldChg chg="addSp delSp modSp add mod delAnim modAnim">
        <pc:chgData name="Loc Huynh" userId="80c0383e323bd6ea" providerId="LiveId" clId="{6191E253-D739-6B4F-B188-AC17CCA94646}" dt="2023-10-03T13:21:15.805" v="7535" actId="20577"/>
        <pc:sldMkLst>
          <pc:docMk/>
          <pc:sldMk cId="980320550" sldId="525"/>
        </pc:sldMkLst>
        <pc:spChg chg="mod">
          <ac:chgData name="Loc Huynh" userId="80c0383e323bd6ea" providerId="LiveId" clId="{6191E253-D739-6B4F-B188-AC17CCA94646}" dt="2023-10-03T05:54:04.887" v="2" actId="27636"/>
          <ac:spMkLst>
            <pc:docMk/>
            <pc:sldMk cId="980320550" sldId="525"/>
            <ac:spMk id="2" creationId="{F518F5B6-2B35-0049-BA49-44A29008CBD6}"/>
          </ac:spMkLst>
        </pc:spChg>
        <pc:spChg chg="mod">
          <ac:chgData name="Loc Huynh" userId="80c0383e323bd6ea" providerId="LiveId" clId="{6191E253-D739-6B4F-B188-AC17CCA94646}" dt="2023-10-03T13:21:15.805" v="7535" actId="20577"/>
          <ac:spMkLst>
            <pc:docMk/>
            <pc:sldMk cId="980320550" sldId="525"/>
            <ac:spMk id="5" creationId="{EAB632FD-002B-2B46-9556-52B5A4A1246C}"/>
          </ac:spMkLst>
        </pc:spChg>
        <pc:spChg chg="mod">
          <ac:chgData name="Loc Huynh" userId="80c0383e323bd6ea" providerId="LiveId" clId="{6191E253-D739-6B4F-B188-AC17CCA94646}" dt="2023-10-03T09:47:58.819" v="4789" actId="1076"/>
          <ac:spMkLst>
            <pc:docMk/>
            <pc:sldMk cId="980320550" sldId="525"/>
            <ac:spMk id="6" creationId="{29AED0DD-AE1E-8348-B75F-7809A5860573}"/>
          </ac:spMkLst>
        </pc:spChg>
        <pc:spChg chg="del mod">
          <ac:chgData name="Loc Huynh" userId="80c0383e323bd6ea" providerId="LiveId" clId="{6191E253-D739-6B4F-B188-AC17CCA94646}" dt="2023-10-03T09:47:45.782" v="4785" actId="478"/>
          <ac:spMkLst>
            <pc:docMk/>
            <pc:sldMk cId="980320550" sldId="525"/>
            <ac:spMk id="7" creationId="{C739CAF1-6F78-5E4A-96EC-3E25EEFF1E36}"/>
          </ac:spMkLst>
        </pc:spChg>
        <pc:spChg chg="del">
          <ac:chgData name="Loc Huynh" userId="80c0383e323bd6ea" providerId="LiveId" clId="{6191E253-D739-6B4F-B188-AC17CCA94646}" dt="2023-10-03T09:48:01.511" v="4790" actId="478"/>
          <ac:spMkLst>
            <pc:docMk/>
            <pc:sldMk cId="980320550" sldId="525"/>
            <ac:spMk id="8" creationId="{0BDAB569-9618-DB4D-B9D5-0BB3D517FB23}"/>
          </ac:spMkLst>
        </pc:spChg>
        <pc:spChg chg="add mod">
          <ac:chgData name="Loc Huynh" userId="80c0383e323bd6ea" providerId="LiveId" clId="{6191E253-D739-6B4F-B188-AC17CCA94646}" dt="2023-10-03T09:52:22.279" v="4933" actId="1036"/>
          <ac:spMkLst>
            <pc:docMk/>
            <pc:sldMk cId="980320550" sldId="525"/>
            <ac:spMk id="9" creationId="{FE1FAD6A-CF50-DCF7-890E-A4D03F706A86}"/>
          </ac:spMkLst>
        </pc:spChg>
        <pc:spChg chg="mod">
          <ac:chgData name="Loc Huynh" userId="80c0383e323bd6ea" providerId="LiveId" clId="{6191E253-D739-6B4F-B188-AC17CCA94646}" dt="2023-10-03T09:47:49.549" v="4787" actId="1076"/>
          <ac:spMkLst>
            <pc:docMk/>
            <pc:sldMk cId="980320550" sldId="525"/>
            <ac:spMk id="10" creationId="{22C83036-1ADF-2745-91A1-6B9691E6B419}"/>
          </ac:spMkLst>
        </pc:spChg>
        <pc:spChg chg="add mod">
          <ac:chgData name="Loc Huynh" userId="80c0383e323bd6ea" providerId="LiveId" clId="{6191E253-D739-6B4F-B188-AC17CCA94646}" dt="2023-10-03T09:48:32.304" v="4824" actId="207"/>
          <ac:spMkLst>
            <pc:docMk/>
            <pc:sldMk cId="980320550" sldId="525"/>
            <ac:spMk id="11" creationId="{DB844576-2117-81F6-E034-C25F84EABE1D}"/>
          </ac:spMkLst>
        </pc:spChg>
        <pc:spChg chg="add mod">
          <ac:chgData name="Loc Huynh" userId="80c0383e323bd6ea" providerId="LiveId" clId="{6191E253-D739-6B4F-B188-AC17CCA94646}" dt="2023-10-03T09:50:42.831" v="4918" actId="14100"/>
          <ac:spMkLst>
            <pc:docMk/>
            <pc:sldMk cId="980320550" sldId="525"/>
            <ac:spMk id="13" creationId="{14D826B8-631F-2D16-0157-01E384967633}"/>
          </ac:spMkLst>
        </pc:spChg>
        <pc:spChg chg="add mod">
          <ac:chgData name="Loc Huynh" userId="80c0383e323bd6ea" providerId="LiveId" clId="{6191E253-D739-6B4F-B188-AC17CCA94646}" dt="2023-10-03T09:49:48.260" v="4913" actId="14100"/>
          <ac:spMkLst>
            <pc:docMk/>
            <pc:sldMk cId="980320550" sldId="525"/>
            <ac:spMk id="14" creationId="{0313DE9E-21B2-0875-1441-C17EAAE655B0}"/>
          </ac:spMkLst>
        </pc:spChg>
        <pc:spChg chg="mod">
          <ac:chgData name="Loc Huynh" userId="80c0383e323bd6ea" providerId="LiveId" clId="{6191E253-D739-6B4F-B188-AC17CCA94646}" dt="2023-10-03T09:50:53.763" v="4921" actId="1076"/>
          <ac:spMkLst>
            <pc:docMk/>
            <pc:sldMk cId="980320550" sldId="525"/>
            <ac:spMk id="18" creationId="{A8845B49-8804-0546-A536-CDB2C4B68921}"/>
          </ac:spMkLst>
        </pc:spChg>
        <pc:cxnChg chg="del">
          <ac:chgData name="Loc Huynh" userId="80c0383e323bd6ea" providerId="LiveId" clId="{6191E253-D739-6B4F-B188-AC17CCA94646}" dt="2023-10-03T09:47:47.119" v="4786" actId="478"/>
          <ac:cxnSpMkLst>
            <pc:docMk/>
            <pc:sldMk cId="980320550" sldId="525"/>
            <ac:cxnSpMk id="12" creationId="{4013803F-8737-7648-ABF7-6783E583CDA1}"/>
          </ac:cxnSpMkLst>
        </pc:cxnChg>
      </pc:sldChg>
      <pc:sldChg chg="delSp modSp add mod delAnim">
        <pc:chgData name="Loc Huynh" userId="80c0383e323bd6ea" providerId="LiveId" clId="{6191E253-D739-6B4F-B188-AC17CCA94646}" dt="2023-10-03T09:43:01.297" v="4712" actId="20577"/>
        <pc:sldMkLst>
          <pc:docMk/>
          <pc:sldMk cId="2662131259" sldId="526"/>
        </pc:sldMkLst>
        <pc:spChg chg="mod">
          <ac:chgData name="Loc Huynh" userId="80c0383e323bd6ea" providerId="LiveId" clId="{6191E253-D739-6B4F-B188-AC17CCA94646}" dt="2023-10-03T05:54:04.688" v="1" actId="27636"/>
          <ac:spMkLst>
            <pc:docMk/>
            <pc:sldMk cId="2662131259" sldId="526"/>
            <ac:spMk id="2" creationId="{F518F5B6-2B35-0049-BA49-44A29008CBD6}"/>
          </ac:spMkLst>
        </pc:spChg>
        <pc:spChg chg="mod">
          <ac:chgData name="Loc Huynh" userId="80c0383e323bd6ea" providerId="LiveId" clId="{6191E253-D739-6B4F-B188-AC17CCA94646}" dt="2023-10-03T09:42:16.540" v="4676" actId="15"/>
          <ac:spMkLst>
            <pc:docMk/>
            <pc:sldMk cId="2662131259" sldId="526"/>
            <ac:spMk id="3" creationId="{B269EA81-1FD2-FC41-A8A5-F8D065B00FC5}"/>
          </ac:spMkLst>
        </pc:spChg>
        <pc:spChg chg="mod">
          <ac:chgData name="Loc Huynh" userId="80c0383e323bd6ea" providerId="LiveId" clId="{6191E253-D739-6B4F-B188-AC17CCA94646}" dt="2023-10-03T09:42:27.656" v="4677" actId="1076"/>
          <ac:spMkLst>
            <pc:docMk/>
            <pc:sldMk cId="2662131259" sldId="526"/>
            <ac:spMk id="5" creationId="{EAB632FD-002B-2B46-9556-52B5A4A1246C}"/>
          </ac:spMkLst>
        </pc:spChg>
        <pc:spChg chg="mod">
          <ac:chgData name="Loc Huynh" userId="80c0383e323bd6ea" providerId="LiveId" clId="{6191E253-D739-6B4F-B188-AC17CCA94646}" dt="2023-10-03T09:42:46.601" v="4682" actId="1076"/>
          <ac:spMkLst>
            <pc:docMk/>
            <pc:sldMk cId="2662131259" sldId="526"/>
            <ac:spMk id="6" creationId="{29AED0DD-AE1E-8348-B75F-7809A5860573}"/>
          </ac:spMkLst>
        </pc:spChg>
        <pc:spChg chg="mod">
          <ac:chgData name="Loc Huynh" userId="80c0383e323bd6ea" providerId="LiveId" clId="{6191E253-D739-6B4F-B188-AC17CCA94646}" dt="2023-10-03T09:42:48.831" v="4685" actId="20577"/>
          <ac:spMkLst>
            <pc:docMk/>
            <pc:sldMk cId="2662131259" sldId="526"/>
            <ac:spMk id="7" creationId="{C739CAF1-6F78-5E4A-96EC-3E25EEFF1E36}"/>
          </ac:spMkLst>
        </pc:spChg>
        <pc:spChg chg="mod">
          <ac:chgData name="Loc Huynh" userId="80c0383e323bd6ea" providerId="LiveId" clId="{6191E253-D739-6B4F-B188-AC17CCA94646}" dt="2023-10-03T09:43:01.297" v="4712" actId="20577"/>
          <ac:spMkLst>
            <pc:docMk/>
            <pc:sldMk cId="2662131259" sldId="526"/>
            <ac:spMk id="8" creationId="{0BDAB569-9618-DB4D-B9D5-0BB3D517FB23}"/>
          </ac:spMkLst>
        </pc:spChg>
        <pc:spChg chg="del mod">
          <ac:chgData name="Loc Huynh" userId="80c0383e323bd6ea" providerId="LiveId" clId="{6191E253-D739-6B4F-B188-AC17CCA94646}" dt="2023-10-03T09:42:12.422" v="4675" actId="478"/>
          <ac:spMkLst>
            <pc:docMk/>
            <pc:sldMk cId="2662131259" sldId="526"/>
            <ac:spMk id="9" creationId="{86D4DD2A-C0E0-EC48-9AFD-068D525F5D2B}"/>
          </ac:spMkLst>
        </pc:spChg>
      </pc:sldChg>
      <pc:sldChg chg="modSp add mod modAnim chgLayout">
        <pc:chgData name="Loc Huynh" userId="80c0383e323bd6ea" providerId="LiveId" clId="{6191E253-D739-6B4F-B188-AC17CCA94646}" dt="2023-10-03T10:12:44.765" v="5591" actId="207"/>
        <pc:sldMkLst>
          <pc:docMk/>
          <pc:sldMk cId="2161480600" sldId="527"/>
        </pc:sldMkLst>
        <pc:spChg chg="mod ord">
          <ac:chgData name="Loc Huynh" userId="80c0383e323bd6ea" providerId="LiveId" clId="{6191E253-D739-6B4F-B188-AC17CCA94646}" dt="2023-10-03T09:52:57.311" v="4934" actId="700"/>
          <ac:spMkLst>
            <pc:docMk/>
            <pc:sldMk cId="2161480600" sldId="527"/>
            <ac:spMk id="2" creationId="{F518F5B6-2B35-0049-BA49-44A29008CBD6}"/>
          </ac:spMkLst>
        </pc:spChg>
        <pc:spChg chg="mod ord">
          <ac:chgData name="Loc Huynh" userId="80c0383e323bd6ea" providerId="LiveId" clId="{6191E253-D739-6B4F-B188-AC17CCA94646}" dt="2023-10-03T10:03:24.547" v="5373" actId="20577"/>
          <ac:spMkLst>
            <pc:docMk/>
            <pc:sldMk cId="2161480600" sldId="527"/>
            <ac:spMk id="3" creationId="{B269EA81-1FD2-FC41-A8A5-F8D065B00FC5}"/>
          </ac:spMkLst>
        </pc:spChg>
        <pc:spChg chg="mod ord">
          <ac:chgData name="Loc Huynh" userId="80c0383e323bd6ea" providerId="LiveId" clId="{6191E253-D739-6B4F-B188-AC17CCA94646}" dt="2023-10-03T09:52:57.311" v="4934" actId="700"/>
          <ac:spMkLst>
            <pc:docMk/>
            <pc:sldMk cId="2161480600" sldId="527"/>
            <ac:spMk id="4" creationId="{1C539748-48B9-C040-9680-467BCD27B513}"/>
          </ac:spMkLst>
        </pc:spChg>
        <pc:spChg chg="mod">
          <ac:chgData name="Loc Huynh" userId="80c0383e323bd6ea" providerId="LiveId" clId="{6191E253-D739-6B4F-B188-AC17CCA94646}" dt="2023-10-03T10:06:07.774" v="5461" actId="20577"/>
          <ac:spMkLst>
            <pc:docMk/>
            <pc:sldMk cId="2161480600" sldId="527"/>
            <ac:spMk id="5" creationId="{EAB632FD-002B-2B46-9556-52B5A4A1246C}"/>
          </ac:spMkLst>
        </pc:spChg>
        <pc:spChg chg="mod">
          <ac:chgData name="Loc Huynh" userId="80c0383e323bd6ea" providerId="LiveId" clId="{6191E253-D739-6B4F-B188-AC17CCA94646}" dt="2023-10-03T10:12:42.302" v="5590" actId="207"/>
          <ac:spMkLst>
            <pc:docMk/>
            <pc:sldMk cId="2161480600" sldId="527"/>
            <ac:spMk id="7" creationId="{C739CAF1-6F78-5E4A-96EC-3E25EEFF1E36}"/>
          </ac:spMkLst>
        </pc:spChg>
        <pc:spChg chg="mod">
          <ac:chgData name="Loc Huynh" userId="80c0383e323bd6ea" providerId="LiveId" clId="{6191E253-D739-6B4F-B188-AC17CCA94646}" dt="2023-10-03T10:12:35.598" v="5589" actId="13822"/>
          <ac:spMkLst>
            <pc:docMk/>
            <pc:sldMk cId="2161480600" sldId="527"/>
            <ac:spMk id="8" creationId="{0BDAB569-9618-DB4D-B9D5-0BB3D517FB23}"/>
          </ac:spMkLst>
        </pc:spChg>
        <pc:spChg chg="mod">
          <ac:chgData name="Loc Huynh" userId="80c0383e323bd6ea" providerId="LiveId" clId="{6191E253-D739-6B4F-B188-AC17CCA94646}" dt="2023-10-03T10:12:44.765" v="5591" actId="207"/>
          <ac:spMkLst>
            <pc:docMk/>
            <pc:sldMk cId="2161480600" sldId="527"/>
            <ac:spMk id="10" creationId="{BC4602E8-6554-7F4C-80DB-35EB1006956C}"/>
          </ac:spMkLst>
        </pc:spChg>
        <pc:spChg chg="mod ord">
          <ac:chgData name="Loc Huynh" userId="80c0383e323bd6ea" providerId="LiveId" clId="{6191E253-D739-6B4F-B188-AC17CCA94646}" dt="2023-10-03T09:52:57.311" v="4934" actId="700"/>
          <ac:spMkLst>
            <pc:docMk/>
            <pc:sldMk cId="2161480600" sldId="527"/>
            <ac:spMk id="11" creationId="{A3AACE93-6862-B24A-B40D-CA68502B10C6}"/>
          </ac:spMkLst>
        </pc:spChg>
      </pc:sldChg>
      <pc:sldChg chg="modSp add del mod">
        <pc:chgData name="Loc Huynh" userId="80c0383e323bd6ea" providerId="LiveId" clId="{6191E253-D739-6B4F-B188-AC17CCA94646}" dt="2023-10-03T10:10:15.424" v="5517" actId="2696"/>
        <pc:sldMkLst>
          <pc:docMk/>
          <pc:sldMk cId="4279161231" sldId="528"/>
        </pc:sldMkLst>
        <pc:spChg chg="mod">
          <ac:chgData name="Loc Huynh" userId="80c0383e323bd6ea" providerId="LiveId" clId="{6191E253-D739-6B4F-B188-AC17CCA94646}" dt="2023-10-03T05:54:05.070" v="4" actId="27636"/>
          <ac:spMkLst>
            <pc:docMk/>
            <pc:sldMk cId="4279161231" sldId="528"/>
            <ac:spMk id="2" creationId="{F518F5B6-2B35-0049-BA49-44A29008CBD6}"/>
          </ac:spMkLst>
        </pc:spChg>
      </pc:sldChg>
      <pc:sldChg chg="modSp add del mod modAnim chgLayout modNotesTx">
        <pc:chgData name="Loc Huynh" userId="80c0383e323bd6ea" providerId="LiveId" clId="{6191E253-D739-6B4F-B188-AC17CCA94646}" dt="2023-10-03T08:27:33.248" v="4085" actId="2696"/>
        <pc:sldMkLst>
          <pc:docMk/>
          <pc:sldMk cId="3459118432" sldId="529"/>
        </pc:sldMkLst>
        <pc:spChg chg="mod ord">
          <ac:chgData name="Loc Huynh" userId="80c0383e323bd6ea" providerId="LiveId" clId="{6191E253-D739-6B4F-B188-AC17CCA94646}" dt="2023-10-03T08:20:26.497" v="3682" actId="700"/>
          <ac:spMkLst>
            <pc:docMk/>
            <pc:sldMk cId="3459118432" sldId="529"/>
            <ac:spMk id="2" creationId="{9077CC4D-F5BD-D34C-8F83-3D9C63A6941F}"/>
          </ac:spMkLst>
        </pc:spChg>
        <pc:spChg chg="mod ord">
          <ac:chgData name="Loc Huynh" userId="80c0383e323bd6ea" providerId="LiveId" clId="{6191E253-D739-6B4F-B188-AC17CCA94646}" dt="2023-10-03T08:22:27.174" v="3869" actId="207"/>
          <ac:spMkLst>
            <pc:docMk/>
            <pc:sldMk cId="3459118432" sldId="529"/>
            <ac:spMk id="3" creationId="{26BE6A67-FCA1-284D-985A-35883DFE6502}"/>
          </ac:spMkLst>
        </pc:spChg>
        <pc:spChg chg="mod ord">
          <ac:chgData name="Loc Huynh" userId="80c0383e323bd6ea" providerId="LiveId" clId="{6191E253-D739-6B4F-B188-AC17CCA94646}" dt="2023-10-03T08:20:26.497" v="3682" actId="700"/>
          <ac:spMkLst>
            <pc:docMk/>
            <pc:sldMk cId="3459118432" sldId="529"/>
            <ac:spMk id="4" creationId="{09113DD4-CC4D-514E-8A24-3895D5D85ED5}"/>
          </ac:spMkLst>
        </pc:spChg>
        <pc:spChg chg="mod ord">
          <ac:chgData name="Loc Huynh" userId="80c0383e323bd6ea" providerId="LiveId" clId="{6191E253-D739-6B4F-B188-AC17CCA94646}" dt="2023-10-03T08:20:26.497" v="3682" actId="700"/>
          <ac:spMkLst>
            <pc:docMk/>
            <pc:sldMk cId="3459118432" sldId="529"/>
            <ac:spMk id="5" creationId="{131A54B8-0CEC-1546-95CE-72871F8E7E06}"/>
          </ac:spMkLst>
        </pc:spChg>
        <pc:spChg chg="mod">
          <ac:chgData name="Loc Huynh" userId="80c0383e323bd6ea" providerId="LiveId" clId="{6191E253-D739-6B4F-B188-AC17CCA94646}" dt="2023-10-03T08:25:20.310" v="4057" actId="207"/>
          <ac:spMkLst>
            <pc:docMk/>
            <pc:sldMk cId="3459118432" sldId="529"/>
            <ac:spMk id="6" creationId="{3F101676-B436-5048-B3E5-5FFFB0DD9AFE}"/>
          </ac:spMkLst>
        </pc:spChg>
        <pc:spChg chg="mod">
          <ac:chgData name="Loc Huynh" userId="80c0383e323bd6ea" providerId="LiveId" clId="{6191E253-D739-6B4F-B188-AC17CCA94646}" dt="2023-10-03T08:26:04.964" v="4068" actId="207"/>
          <ac:spMkLst>
            <pc:docMk/>
            <pc:sldMk cId="3459118432" sldId="529"/>
            <ac:spMk id="7" creationId="{6DF504F8-A3E3-B749-A9DB-7C60C83E3E8C}"/>
          </ac:spMkLst>
        </pc:spChg>
        <pc:spChg chg="mod">
          <ac:chgData name="Loc Huynh" userId="80c0383e323bd6ea" providerId="LiveId" clId="{6191E253-D739-6B4F-B188-AC17CCA94646}" dt="2023-10-03T08:25:14.369" v="4056" actId="207"/>
          <ac:spMkLst>
            <pc:docMk/>
            <pc:sldMk cId="3459118432" sldId="529"/>
            <ac:spMk id="8" creationId="{23622D8D-4530-2845-8E3A-75D289EF0D6F}"/>
          </ac:spMkLst>
        </pc:spChg>
      </pc:sldChg>
      <pc:sldChg chg="modSp add del mod">
        <pc:chgData name="Loc Huynh" userId="80c0383e323bd6ea" providerId="LiveId" clId="{6191E253-D739-6B4F-B188-AC17CCA94646}" dt="2023-10-03T08:47:47.469" v="4221" actId="2696"/>
        <pc:sldMkLst>
          <pc:docMk/>
          <pc:sldMk cId="3057144525" sldId="530"/>
        </pc:sldMkLst>
        <pc:spChg chg="mod">
          <ac:chgData name="Loc Huynh" userId="80c0383e323bd6ea" providerId="LiveId" clId="{6191E253-D739-6B4F-B188-AC17CCA94646}" dt="2023-10-03T07:04:32.613" v="1277"/>
          <ac:spMkLst>
            <pc:docMk/>
            <pc:sldMk cId="3057144525" sldId="530"/>
            <ac:spMk id="2" creationId="{9077CC4D-F5BD-D34C-8F83-3D9C63A6941F}"/>
          </ac:spMkLst>
        </pc:spChg>
      </pc:sldChg>
      <pc:sldChg chg="modSp add mod ord">
        <pc:chgData name="Loc Huynh" userId="80c0383e323bd6ea" providerId="LiveId" clId="{6191E253-D739-6B4F-B188-AC17CCA94646}" dt="2023-10-03T10:58:11.049" v="5732" actId="207"/>
        <pc:sldMkLst>
          <pc:docMk/>
          <pc:sldMk cId="2977025325" sldId="531"/>
        </pc:sldMkLst>
        <pc:spChg chg="mod">
          <ac:chgData name="Loc Huynh" userId="80c0383e323bd6ea" providerId="LiveId" clId="{6191E253-D739-6B4F-B188-AC17CCA94646}" dt="2023-10-03T05:54:05.127" v="5" actId="27636"/>
          <ac:spMkLst>
            <pc:docMk/>
            <pc:sldMk cId="2977025325" sldId="531"/>
            <ac:spMk id="2" creationId="{B0CCA81C-97CC-C247-AB27-CCD4F422B26C}"/>
          </ac:spMkLst>
        </pc:spChg>
        <pc:spChg chg="mod">
          <ac:chgData name="Loc Huynh" userId="80c0383e323bd6ea" providerId="LiveId" clId="{6191E253-D739-6B4F-B188-AC17CCA94646}" dt="2023-10-03T10:58:11.049" v="5732" actId="207"/>
          <ac:spMkLst>
            <pc:docMk/>
            <pc:sldMk cId="2977025325" sldId="531"/>
            <ac:spMk id="3" creationId="{E8A0D24C-4533-0E47-B790-258B7284770A}"/>
          </ac:spMkLst>
        </pc:spChg>
      </pc:sldChg>
      <pc:sldChg chg="modSp add mod modAnim">
        <pc:chgData name="Loc Huynh" userId="80c0383e323bd6ea" providerId="LiveId" clId="{6191E253-D739-6B4F-B188-AC17CCA94646}" dt="2023-10-03T11:08:28.551" v="5915" actId="1076"/>
        <pc:sldMkLst>
          <pc:docMk/>
          <pc:sldMk cId="735003156" sldId="532"/>
        </pc:sldMkLst>
        <pc:spChg chg="mod">
          <ac:chgData name="Loc Huynh" userId="80c0383e323bd6ea" providerId="LiveId" clId="{6191E253-D739-6B4F-B188-AC17CCA94646}" dt="2023-10-03T05:54:05.247" v="7" actId="27636"/>
          <ac:spMkLst>
            <pc:docMk/>
            <pc:sldMk cId="735003156" sldId="532"/>
            <ac:spMk id="2" creationId="{B0CCA81C-97CC-C247-AB27-CCD4F422B26C}"/>
          </ac:spMkLst>
        </pc:spChg>
        <pc:spChg chg="mod">
          <ac:chgData name="Loc Huynh" userId="80c0383e323bd6ea" providerId="LiveId" clId="{6191E253-D739-6B4F-B188-AC17CCA94646}" dt="2023-10-03T11:03:04.486" v="5844" actId="404"/>
          <ac:spMkLst>
            <pc:docMk/>
            <pc:sldMk cId="735003156" sldId="532"/>
            <ac:spMk id="3" creationId="{E8A0D24C-4533-0E47-B790-258B7284770A}"/>
          </ac:spMkLst>
        </pc:spChg>
        <pc:spChg chg="mod">
          <ac:chgData name="Loc Huynh" userId="80c0383e323bd6ea" providerId="LiveId" clId="{6191E253-D739-6B4F-B188-AC17CCA94646}" dt="2023-10-03T11:08:18.200" v="5912" actId="1076"/>
          <ac:spMkLst>
            <pc:docMk/>
            <pc:sldMk cId="735003156" sldId="532"/>
            <ac:spMk id="5" creationId="{46DA1B82-2B37-0D45-A421-754B4B8830A2}"/>
          </ac:spMkLst>
        </pc:spChg>
        <pc:spChg chg="mod">
          <ac:chgData name="Loc Huynh" userId="80c0383e323bd6ea" providerId="LiveId" clId="{6191E253-D739-6B4F-B188-AC17CCA94646}" dt="2023-10-03T11:08:28.551" v="5915" actId="1076"/>
          <ac:spMkLst>
            <pc:docMk/>
            <pc:sldMk cId="735003156" sldId="532"/>
            <ac:spMk id="6" creationId="{C7BB7A6B-E35F-1B42-BA19-BFB164C38356}"/>
          </ac:spMkLst>
        </pc:spChg>
        <pc:spChg chg="mod">
          <ac:chgData name="Loc Huynh" userId="80c0383e323bd6ea" providerId="LiveId" clId="{6191E253-D739-6B4F-B188-AC17CCA94646}" dt="2023-10-03T11:08:23.598" v="5914" actId="1076"/>
          <ac:spMkLst>
            <pc:docMk/>
            <pc:sldMk cId="735003156" sldId="532"/>
            <ac:spMk id="7" creationId="{BF0D22BF-820F-8F48-9D85-49F999B4DD38}"/>
          </ac:spMkLst>
        </pc:spChg>
        <pc:picChg chg="mod">
          <ac:chgData name="Loc Huynh" userId="80c0383e323bd6ea" providerId="LiveId" clId="{6191E253-D739-6B4F-B188-AC17CCA94646}" dt="2023-10-03T11:08:21.427" v="5913" actId="1076"/>
          <ac:picMkLst>
            <pc:docMk/>
            <pc:sldMk cId="735003156" sldId="532"/>
            <ac:picMk id="8" creationId="{80E1E989-F641-A045-A12C-1E64BC57A63D}"/>
          </ac:picMkLst>
        </pc:picChg>
      </pc:sldChg>
      <pc:sldChg chg="modSp add mod ord">
        <pc:chgData name="Loc Huynh" userId="80c0383e323bd6ea" providerId="LiveId" clId="{6191E253-D739-6B4F-B188-AC17CCA94646}" dt="2023-10-03T11:00:37.726" v="5842" actId="20577"/>
        <pc:sldMkLst>
          <pc:docMk/>
          <pc:sldMk cId="385163853" sldId="533"/>
        </pc:sldMkLst>
        <pc:spChg chg="mod">
          <ac:chgData name="Loc Huynh" userId="80c0383e323bd6ea" providerId="LiveId" clId="{6191E253-D739-6B4F-B188-AC17CCA94646}" dt="2023-10-03T05:54:05.169" v="6" actId="27636"/>
          <ac:spMkLst>
            <pc:docMk/>
            <pc:sldMk cId="385163853" sldId="533"/>
            <ac:spMk id="2" creationId="{B0CCA81C-97CC-C247-AB27-CCD4F422B26C}"/>
          </ac:spMkLst>
        </pc:spChg>
        <pc:spChg chg="mod">
          <ac:chgData name="Loc Huynh" userId="80c0383e323bd6ea" providerId="LiveId" clId="{6191E253-D739-6B4F-B188-AC17CCA94646}" dt="2023-10-03T11:00:37.726" v="5842" actId="20577"/>
          <ac:spMkLst>
            <pc:docMk/>
            <pc:sldMk cId="385163853" sldId="533"/>
            <ac:spMk id="3" creationId="{E8A0D24C-4533-0E47-B790-258B7284770A}"/>
          </ac:spMkLst>
        </pc:spChg>
      </pc:sldChg>
      <pc:sldChg chg="del">
        <pc:chgData name="Loc Huynh" userId="80c0383e323bd6ea" providerId="LiveId" clId="{6191E253-D739-6B4F-B188-AC17CCA94646}" dt="2023-10-03T05:54:31.359" v="69" actId="2696"/>
        <pc:sldMkLst>
          <pc:docMk/>
          <pc:sldMk cId="2329243434" sldId="534"/>
        </pc:sldMkLst>
      </pc:sldChg>
      <pc:sldChg chg="del">
        <pc:chgData name="Loc Huynh" userId="80c0383e323bd6ea" providerId="LiveId" clId="{6191E253-D739-6B4F-B188-AC17CCA94646}" dt="2023-10-03T05:54:30.723" v="59" actId="2696"/>
        <pc:sldMkLst>
          <pc:docMk/>
          <pc:sldMk cId="3673897364" sldId="535"/>
        </pc:sldMkLst>
      </pc:sldChg>
      <pc:sldChg chg="del">
        <pc:chgData name="Loc Huynh" userId="80c0383e323bd6ea" providerId="LiveId" clId="{6191E253-D739-6B4F-B188-AC17CCA94646}" dt="2023-10-03T05:54:30.842" v="66" actId="2696"/>
        <pc:sldMkLst>
          <pc:docMk/>
          <pc:sldMk cId="3870402469" sldId="536"/>
        </pc:sldMkLst>
      </pc:sldChg>
      <pc:sldChg chg="del">
        <pc:chgData name="Loc Huynh" userId="80c0383e323bd6ea" providerId="LiveId" clId="{6191E253-D739-6B4F-B188-AC17CCA94646}" dt="2023-10-03T05:54:30.836" v="64" actId="2696"/>
        <pc:sldMkLst>
          <pc:docMk/>
          <pc:sldMk cId="85835826" sldId="537"/>
        </pc:sldMkLst>
      </pc:sldChg>
      <pc:sldChg chg="del">
        <pc:chgData name="Loc Huynh" userId="80c0383e323bd6ea" providerId="LiveId" clId="{6191E253-D739-6B4F-B188-AC17CCA94646}" dt="2023-10-03T05:54:31.891" v="76" actId="2696"/>
        <pc:sldMkLst>
          <pc:docMk/>
          <pc:sldMk cId="662193372" sldId="538"/>
        </pc:sldMkLst>
      </pc:sldChg>
      <pc:sldChg chg="del">
        <pc:chgData name="Loc Huynh" userId="80c0383e323bd6ea" providerId="LiveId" clId="{6191E253-D739-6B4F-B188-AC17CCA94646}" dt="2023-10-03T05:54:30.727" v="60" actId="2696"/>
        <pc:sldMkLst>
          <pc:docMk/>
          <pc:sldMk cId="484659110" sldId="539"/>
        </pc:sldMkLst>
      </pc:sldChg>
      <pc:sldChg chg="del">
        <pc:chgData name="Loc Huynh" userId="80c0383e323bd6ea" providerId="LiveId" clId="{6191E253-D739-6B4F-B188-AC17CCA94646}" dt="2023-10-03T05:54:31.889" v="75" actId="2696"/>
        <pc:sldMkLst>
          <pc:docMk/>
          <pc:sldMk cId="2476143270" sldId="540"/>
        </pc:sldMkLst>
      </pc:sldChg>
      <pc:sldChg chg="del">
        <pc:chgData name="Loc Huynh" userId="80c0383e323bd6ea" providerId="LiveId" clId="{6191E253-D739-6B4F-B188-AC17CCA94646}" dt="2023-10-03T05:54:31.878" v="72" actId="2696"/>
        <pc:sldMkLst>
          <pc:docMk/>
          <pc:sldMk cId="2106193444" sldId="541"/>
        </pc:sldMkLst>
      </pc:sldChg>
      <pc:sldChg chg="del">
        <pc:chgData name="Loc Huynh" userId="80c0383e323bd6ea" providerId="LiveId" clId="{6191E253-D739-6B4F-B188-AC17CCA94646}" dt="2023-10-03T05:54:30.839" v="65" actId="2696"/>
        <pc:sldMkLst>
          <pc:docMk/>
          <pc:sldMk cId="28359094" sldId="542"/>
        </pc:sldMkLst>
      </pc:sldChg>
      <pc:sldChg chg="del">
        <pc:chgData name="Loc Huynh" userId="80c0383e323bd6ea" providerId="LiveId" clId="{6191E253-D739-6B4F-B188-AC17CCA94646}" dt="2023-10-03T05:54:32.204" v="81" actId="2696"/>
        <pc:sldMkLst>
          <pc:docMk/>
          <pc:sldMk cId="3160544929" sldId="543"/>
        </pc:sldMkLst>
      </pc:sldChg>
      <pc:sldChg chg="addSp modSp add mod">
        <pc:chgData name="Loc Huynh" userId="80c0383e323bd6ea" providerId="LiveId" clId="{6191E253-D739-6B4F-B188-AC17CCA94646}" dt="2023-10-03T13:16:40.298" v="7501" actId="13822"/>
        <pc:sldMkLst>
          <pc:docMk/>
          <pc:sldMk cId="659122072" sldId="544"/>
        </pc:sldMkLst>
        <pc:spChg chg="mod">
          <ac:chgData name="Loc Huynh" userId="80c0383e323bd6ea" providerId="LiveId" clId="{6191E253-D739-6B4F-B188-AC17CCA94646}" dt="2023-10-03T05:54:05.983" v="18" actId="27636"/>
          <ac:spMkLst>
            <pc:docMk/>
            <pc:sldMk cId="659122072" sldId="544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7" creationId="{017118D7-FF79-3B44-A42B-3224CA0A0058}"/>
          </ac:spMkLst>
        </pc:spChg>
        <pc:spChg chg="mod">
          <ac:chgData name="Loc Huynh" userId="80c0383e323bd6ea" providerId="LiveId" clId="{6191E253-D739-6B4F-B188-AC17CCA94646}" dt="2023-10-03T13:03:09.100" v="7099" actId="1076"/>
          <ac:spMkLst>
            <pc:docMk/>
            <pc:sldMk cId="659122072" sldId="544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03:12.520" v="7100" actId="1076"/>
          <ac:spMkLst>
            <pc:docMk/>
            <pc:sldMk cId="659122072" sldId="544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40.298" v="7501" actId="13822"/>
          <ac:spMkLst>
            <pc:docMk/>
            <pc:sldMk cId="659122072" sldId="544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02:48.892" v="7094" actId="12789"/>
          <ac:spMkLst>
            <pc:docMk/>
            <pc:sldMk cId="659122072" sldId="544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3" creationId="{FCC4685F-5414-8A49-9085-4C377CCE38F0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4" creationId="{BA63657A-1C24-8644-9780-1CF6A82FC73B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5" creationId="{63A6B586-826E-2C45-90C9-78772DDB88DD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6" creationId="{6D5B53EA-919A-EB4C-A657-67C36D154456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7" creationId="{5B982AA0-FD9F-A247-BC10-2CC2D4175FBC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8" creationId="{D379B4FC-DF8A-3B48-83E3-ABA0E1D0243C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39" creationId="{6B418011-A256-0C4F-A7BD-7F2FF91B4D0C}"/>
          </ac:spMkLst>
        </pc:spChg>
        <pc:spChg chg="mod">
          <ac:chgData name="Loc Huynh" userId="80c0383e323bd6ea" providerId="LiveId" clId="{6191E253-D739-6B4F-B188-AC17CCA94646}" dt="2023-10-03T13:02:56.820" v="7096" actId="12789"/>
          <ac:spMkLst>
            <pc:docMk/>
            <pc:sldMk cId="659122072" sldId="544"/>
            <ac:spMk id="40" creationId="{8B2BCC08-E356-ED46-A197-F62FF83BA997}"/>
          </ac:spMkLst>
        </pc:spChg>
        <pc:spChg chg="mod">
          <ac:chgData name="Loc Huynh" userId="80c0383e323bd6ea" providerId="LiveId" clId="{6191E253-D739-6B4F-B188-AC17CCA94646}" dt="2023-10-03T13:16:40.298" v="7501" actId="13822"/>
          <ac:spMkLst>
            <pc:docMk/>
            <pc:sldMk cId="659122072" sldId="544"/>
            <ac:spMk id="41" creationId="{5330C2F0-0A6C-414D-A958-EB97918114DE}"/>
          </ac:spMkLst>
        </pc:spChg>
        <pc:spChg chg="mod">
          <ac:chgData name="Loc Huynh" userId="80c0383e323bd6ea" providerId="LiveId" clId="{6191E253-D739-6B4F-B188-AC17CCA94646}" dt="2023-10-03T13:03:26.387" v="7105" actId="1036"/>
          <ac:spMkLst>
            <pc:docMk/>
            <pc:sldMk cId="659122072" sldId="544"/>
            <ac:spMk id="44" creationId="{9A6276F2-E0CA-7B4C-A577-BDCF5041CAF5}"/>
          </ac:spMkLst>
        </pc:spChg>
        <pc:grpChg chg="mod">
          <ac:chgData name="Loc Huynh" userId="80c0383e323bd6ea" providerId="LiveId" clId="{6191E253-D739-6B4F-B188-AC17CCA94646}" dt="2023-10-03T13:02:56.820" v="7096" actId="12789"/>
          <ac:grpSpMkLst>
            <pc:docMk/>
            <pc:sldMk cId="659122072" sldId="544"/>
            <ac:grpSpMk id="14" creationId="{8DC8490A-FEC6-A246-8550-4196DCEAB4FC}"/>
          </ac:grpSpMkLst>
        </pc:grpChg>
        <pc:grpChg chg="add mod">
          <ac:chgData name="Loc Huynh" userId="80c0383e323bd6ea" providerId="LiveId" clId="{6191E253-D739-6B4F-B188-AC17CCA94646}" dt="2023-10-03T13:03:03.317" v="7098" actId="12789"/>
          <ac:grpSpMkLst>
            <pc:docMk/>
            <pc:sldMk cId="659122072" sldId="544"/>
            <ac:grpSpMk id="15" creationId="{FAA3C904-A503-8E28-2E4E-3642DC6B707F}"/>
          </ac:grpSpMkLst>
        </pc:grpChg>
        <pc:grpChg chg="mod">
          <ac:chgData name="Loc Huynh" userId="80c0383e323bd6ea" providerId="LiveId" clId="{6191E253-D739-6B4F-B188-AC17CCA94646}" dt="2023-10-03T13:02:56.820" v="7096" actId="12789"/>
          <ac:grpSpMkLst>
            <pc:docMk/>
            <pc:sldMk cId="659122072" sldId="544"/>
            <ac:grpSpMk id="30" creationId="{C3203A95-E85B-BC49-B67B-02DDD2A85E72}"/>
          </ac:grpSpMkLst>
        </pc:grpChg>
      </pc:sldChg>
      <pc:sldChg chg="del">
        <pc:chgData name="Loc Huynh" userId="80c0383e323bd6ea" providerId="LiveId" clId="{6191E253-D739-6B4F-B188-AC17CCA94646}" dt="2023-10-03T05:54:30.829" v="62" actId="2696"/>
        <pc:sldMkLst>
          <pc:docMk/>
          <pc:sldMk cId="908152491" sldId="545"/>
        </pc:sldMkLst>
      </pc:sldChg>
      <pc:sldChg chg="del">
        <pc:chgData name="Loc Huynh" userId="80c0383e323bd6ea" providerId="LiveId" clId="{6191E253-D739-6B4F-B188-AC17CCA94646}" dt="2023-10-03T05:54:30.684" v="52" actId="2696"/>
        <pc:sldMkLst>
          <pc:docMk/>
          <pc:sldMk cId="2221110913" sldId="546"/>
        </pc:sldMkLst>
      </pc:sldChg>
      <pc:sldChg chg="del">
        <pc:chgData name="Loc Huynh" userId="80c0383e323bd6ea" providerId="LiveId" clId="{6191E253-D739-6B4F-B188-AC17CCA94646}" dt="2023-10-03T05:54:30.716" v="58" actId="2696"/>
        <pc:sldMkLst>
          <pc:docMk/>
          <pc:sldMk cId="4243974354" sldId="547"/>
        </pc:sldMkLst>
      </pc:sldChg>
      <pc:sldChg chg="del">
        <pc:chgData name="Loc Huynh" userId="80c0383e323bd6ea" providerId="LiveId" clId="{6191E253-D739-6B4F-B188-AC17CCA94646}" dt="2023-10-03T05:54:31.603" v="70" actId="2696"/>
        <pc:sldMkLst>
          <pc:docMk/>
          <pc:sldMk cId="1443015628" sldId="548"/>
        </pc:sldMkLst>
      </pc:sldChg>
      <pc:sldChg chg="del">
        <pc:chgData name="Loc Huynh" userId="80c0383e323bd6ea" providerId="LiveId" clId="{6191E253-D739-6B4F-B188-AC17CCA94646}" dt="2023-10-03T05:54:31.876" v="71" actId="2696"/>
        <pc:sldMkLst>
          <pc:docMk/>
          <pc:sldMk cId="850602967" sldId="549"/>
        </pc:sldMkLst>
      </pc:sldChg>
      <pc:sldChg chg="del">
        <pc:chgData name="Loc Huynh" userId="80c0383e323bd6ea" providerId="LiveId" clId="{6191E253-D739-6B4F-B188-AC17CCA94646}" dt="2023-10-03T05:54:30.698" v="55" actId="2696"/>
        <pc:sldMkLst>
          <pc:docMk/>
          <pc:sldMk cId="367513602" sldId="550"/>
        </pc:sldMkLst>
      </pc:sldChg>
      <pc:sldChg chg="del">
        <pc:chgData name="Loc Huynh" userId="80c0383e323bd6ea" providerId="LiveId" clId="{6191E253-D739-6B4F-B188-AC17CCA94646}" dt="2023-10-03T05:54:30.688" v="53" actId="2696"/>
        <pc:sldMkLst>
          <pc:docMk/>
          <pc:sldMk cId="8540420" sldId="551"/>
        </pc:sldMkLst>
      </pc:sldChg>
      <pc:sldChg chg="modSp add mod chgLayout">
        <pc:chgData name="Loc Huynh" userId="80c0383e323bd6ea" providerId="LiveId" clId="{6191E253-D739-6B4F-B188-AC17CCA94646}" dt="2023-10-03T06:44:49.611" v="793" actId="14100"/>
        <pc:sldMkLst>
          <pc:docMk/>
          <pc:sldMk cId="3361564997" sldId="552"/>
        </pc:sldMkLst>
        <pc:spChg chg="mod ord">
          <ac:chgData name="Loc Huynh" userId="80c0383e323bd6ea" providerId="LiveId" clId="{6191E253-D739-6B4F-B188-AC17CCA94646}" dt="2023-10-03T06:34:50.198" v="579" actId="700"/>
          <ac:spMkLst>
            <pc:docMk/>
            <pc:sldMk cId="3361564997" sldId="552"/>
            <ac:spMk id="2" creationId="{1C111DD4-D6F5-0741-8C18-D64693B57757}"/>
          </ac:spMkLst>
        </pc:spChg>
        <pc:spChg chg="mod ord">
          <ac:chgData name="Loc Huynh" userId="80c0383e323bd6ea" providerId="LiveId" clId="{6191E253-D739-6B4F-B188-AC17CCA94646}" dt="2023-10-03T06:40:32.254" v="686" actId="20577"/>
          <ac:spMkLst>
            <pc:docMk/>
            <pc:sldMk cId="3361564997" sldId="552"/>
            <ac:spMk id="3" creationId="{7F7DFE1E-8A2D-6145-BBE1-74889E55A8BD}"/>
          </ac:spMkLst>
        </pc:spChg>
        <pc:spChg chg="mod ord">
          <ac:chgData name="Loc Huynh" userId="80c0383e323bd6ea" providerId="LiveId" clId="{6191E253-D739-6B4F-B188-AC17CCA94646}" dt="2023-10-03T06:34:50.198" v="579" actId="700"/>
          <ac:spMkLst>
            <pc:docMk/>
            <pc:sldMk cId="3361564997" sldId="552"/>
            <ac:spMk id="4" creationId="{3DF2F3A0-B11D-C945-844B-13BB2613F0DD}"/>
          </ac:spMkLst>
        </pc:spChg>
        <pc:spChg chg="mod ord">
          <ac:chgData name="Loc Huynh" userId="80c0383e323bd6ea" providerId="LiveId" clId="{6191E253-D739-6B4F-B188-AC17CCA94646}" dt="2023-10-03T06:34:50.198" v="579" actId="700"/>
          <ac:spMkLst>
            <pc:docMk/>
            <pc:sldMk cId="3361564997" sldId="552"/>
            <ac:spMk id="5" creationId="{6641DB1D-7358-424D-B951-08DDA864648D}"/>
          </ac:spMkLst>
        </pc:spChg>
        <pc:spChg chg="mod">
          <ac:chgData name="Loc Huynh" userId="80c0383e323bd6ea" providerId="LiveId" clId="{6191E253-D739-6B4F-B188-AC17CCA94646}" dt="2023-10-03T06:41:49.345" v="702" actId="207"/>
          <ac:spMkLst>
            <pc:docMk/>
            <pc:sldMk cId="3361564997" sldId="552"/>
            <ac:spMk id="27" creationId="{1E2D6E77-77BF-3847-A05B-2C5AEF2B23B8}"/>
          </ac:spMkLst>
        </pc:spChg>
        <pc:spChg chg="mod">
          <ac:chgData name="Loc Huynh" userId="80c0383e323bd6ea" providerId="LiveId" clId="{6191E253-D739-6B4F-B188-AC17CCA94646}" dt="2023-10-03T06:41:54.158" v="703" actId="1076"/>
          <ac:spMkLst>
            <pc:docMk/>
            <pc:sldMk cId="3361564997" sldId="552"/>
            <ac:spMk id="28" creationId="{8C7789AB-3A9B-8A4A-872C-63277A73E746}"/>
          </ac:spMkLst>
        </pc:spChg>
        <pc:spChg chg="mod">
          <ac:chgData name="Loc Huynh" userId="80c0383e323bd6ea" providerId="LiveId" clId="{6191E253-D739-6B4F-B188-AC17CCA94646}" dt="2023-10-03T06:42:19.173" v="736" actId="20577"/>
          <ac:spMkLst>
            <pc:docMk/>
            <pc:sldMk cId="3361564997" sldId="552"/>
            <ac:spMk id="29" creationId="{56154BFF-28CF-1348-809E-1355D2634970}"/>
          </ac:spMkLst>
        </pc:spChg>
        <pc:spChg chg="mod">
          <ac:chgData name="Loc Huynh" userId="80c0383e323bd6ea" providerId="LiveId" clId="{6191E253-D739-6B4F-B188-AC17CCA94646}" dt="2023-10-03T06:44:49.611" v="793" actId="14100"/>
          <ac:spMkLst>
            <pc:docMk/>
            <pc:sldMk cId="3361564997" sldId="552"/>
            <ac:spMk id="30" creationId="{049A18B4-E692-8046-A715-0C3D5AA5F6DE}"/>
          </ac:spMkLst>
        </pc:spChg>
        <pc:picChg chg="mod">
          <ac:chgData name="Loc Huynh" userId="80c0383e323bd6ea" providerId="LiveId" clId="{6191E253-D739-6B4F-B188-AC17CCA94646}" dt="2023-10-03T06:44:29.482" v="787" actId="1076"/>
          <ac:picMkLst>
            <pc:docMk/>
            <pc:sldMk cId="3361564997" sldId="552"/>
            <ac:picMk id="38" creationId="{607A03C8-723C-644B-93E3-57A742D6B618}"/>
          </ac:picMkLst>
        </pc:picChg>
      </pc:sldChg>
      <pc:sldChg chg="addSp modSp add mod chgLayout">
        <pc:chgData name="Loc Huynh" userId="80c0383e323bd6ea" providerId="LiveId" clId="{6191E253-D739-6B4F-B188-AC17CCA94646}" dt="2023-10-03T07:09:12.151" v="1434" actId="1076"/>
        <pc:sldMkLst>
          <pc:docMk/>
          <pc:sldMk cId="989988788" sldId="553"/>
        </pc:sldMkLst>
        <pc:spChg chg="mod ord">
          <ac:chgData name="Loc Huynh" userId="80c0383e323bd6ea" providerId="LiveId" clId="{6191E253-D739-6B4F-B188-AC17CCA94646}" dt="2023-10-03T07:08:43.871" v="1423" actId="700"/>
          <ac:spMkLst>
            <pc:docMk/>
            <pc:sldMk cId="989988788" sldId="553"/>
            <ac:spMk id="2" creationId="{636479E2-C0D6-904F-B5C5-2271728A96C3}"/>
          </ac:spMkLst>
        </pc:spChg>
        <pc:spChg chg="mod ord">
          <ac:chgData name="Loc Huynh" userId="80c0383e323bd6ea" providerId="LiveId" clId="{6191E253-D739-6B4F-B188-AC17CCA94646}" dt="2023-10-03T07:08:51.743" v="1429" actId="20577"/>
          <ac:spMkLst>
            <pc:docMk/>
            <pc:sldMk cId="989988788" sldId="553"/>
            <ac:spMk id="3" creationId="{C0C21A69-FB3A-5848-81E0-17A1514E605F}"/>
          </ac:spMkLst>
        </pc:spChg>
        <pc:spChg chg="mod ord">
          <ac:chgData name="Loc Huynh" userId="80c0383e323bd6ea" providerId="LiveId" clId="{6191E253-D739-6B4F-B188-AC17CCA94646}" dt="2023-10-03T07:08:43.871" v="1423" actId="700"/>
          <ac:spMkLst>
            <pc:docMk/>
            <pc:sldMk cId="989988788" sldId="553"/>
            <ac:spMk id="4" creationId="{961813DB-F3F2-A844-9A22-9324D7622836}"/>
          </ac:spMkLst>
        </pc:spChg>
        <pc:spChg chg="mod ord">
          <ac:chgData name="Loc Huynh" userId="80c0383e323bd6ea" providerId="LiveId" clId="{6191E253-D739-6B4F-B188-AC17CCA94646}" dt="2023-10-03T07:08:43.871" v="1423" actId="700"/>
          <ac:spMkLst>
            <pc:docMk/>
            <pc:sldMk cId="989988788" sldId="553"/>
            <ac:spMk id="5" creationId="{D78C7F57-CA11-D14F-8EC5-88FA71DFB91F}"/>
          </ac:spMkLst>
        </pc:spChg>
        <pc:spChg chg="mod">
          <ac:chgData name="Loc Huynh" userId="80c0383e323bd6ea" providerId="LiveId" clId="{6191E253-D739-6B4F-B188-AC17CCA94646}" dt="2023-10-03T07:09:00.023" v="1430" actId="164"/>
          <ac:spMkLst>
            <pc:docMk/>
            <pc:sldMk cId="989988788" sldId="553"/>
            <ac:spMk id="7" creationId="{71DFCC42-F639-A143-9EBC-FD19533C65C8}"/>
          </ac:spMkLst>
        </pc:spChg>
        <pc:spChg chg="mod">
          <ac:chgData name="Loc Huynh" userId="80c0383e323bd6ea" providerId="LiveId" clId="{6191E253-D739-6B4F-B188-AC17CCA94646}" dt="2023-10-03T06:51:05.106" v="816" actId="1076"/>
          <ac:spMkLst>
            <pc:docMk/>
            <pc:sldMk cId="989988788" sldId="553"/>
            <ac:spMk id="8" creationId="{31FF0724-880E-0E45-BF6A-6809379EC09C}"/>
          </ac:spMkLst>
        </pc:spChg>
        <pc:grpChg chg="add mod">
          <ac:chgData name="Loc Huynh" userId="80c0383e323bd6ea" providerId="LiveId" clId="{6191E253-D739-6B4F-B188-AC17CCA94646}" dt="2023-10-03T07:09:04.159" v="1432" actId="1076"/>
          <ac:grpSpMkLst>
            <pc:docMk/>
            <pc:sldMk cId="989988788" sldId="553"/>
            <ac:grpSpMk id="9" creationId="{724E9AD3-9E77-3CFA-7A7D-A5DAAE81154D}"/>
          </ac:grpSpMkLst>
        </pc:grpChg>
        <pc:grpChg chg="add mod">
          <ac:chgData name="Loc Huynh" userId="80c0383e323bd6ea" providerId="LiveId" clId="{6191E253-D739-6B4F-B188-AC17CCA94646}" dt="2023-10-03T07:09:12.151" v="1434" actId="1076"/>
          <ac:grpSpMkLst>
            <pc:docMk/>
            <pc:sldMk cId="989988788" sldId="553"/>
            <ac:grpSpMk id="10" creationId="{7702DA9D-D833-6154-C828-0F75D9156570}"/>
          </ac:grpSpMkLst>
        </pc:grpChg>
        <pc:graphicFrameChg chg="mod modGraphic">
          <ac:chgData name="Loc Huynh" userId="80c0383e323bd6ea" providerId="LiveId" clId="{6191E253-D739-6B4F-B188-AC17CCA94646}" dt="2023-10-03T07:09:00.023" v="1430" actId="164"/>
          <ac:graphicFrameMkLst>
            <pc:docMk/>
            <pc:sldMk cId="989988788" sldId="553"/>
            <ac:graphicFrameMk id="6" creationId="{878586ED-82B8-624D-85DB-6E8B60ECF47F}"/>
          </ac:graphicFrameMkLst>
        </pc:graphicFrameChg>
      </pc:sldChg>
      <pc:sldChg chg="delSp modSp add mod">
        <pc:chgData name="Loc Huynh" userId="80c0383e323bd6ea" providerId="LiveId" clId="{6191E253-D739-6B4F-B188-AC17CCA94646}" dt="2023-10-03T12:48:57.170" v="6899" actId="20577"/>
        <pc:sldMkLst>
          <pc:docMk/>
          <pc:sldMk cId="500954117" sldId="554"/>
        </pc:sldMkLst>
        <pc:spChg chg="mod">
          <ac:chgData name="Loc Huynh" userId="80c0383e323bd6ea" providerId="LiveId" clId="{6191E253-D739-6B4F-B188-AC17CCA94646}" dt="2023-10-03T12:48:57.170" v="6899" actId="20577"/>
          <ac:spMkLst>
            <pc:docMk/>
            <pc:sldMk cId="500954117" sldId="554"/>
            <ac:spMk id="2" creationId="{A3E32633-B1C5-E941-AAD5-1FFEA1DCF3A9}"/>
          </ac:spMkLst>
        </pc:spChg>
        <pc:spChg chg="mod">
          <ac:chgData name="Loc Huynh" userId="80c0383e323bd6ea" providerId="LiveId" clId="{6191E253-D739-6B4F-B188-AC17CCA94646}" dt="2023-10-03T12:48:52.643" v="6888" actId="20577"/>
          <ac:spMkLst>
            <pc:docMk/>
            <pc:sldMk cId="500954117" sldId="554"/>
            <ac:spMk id="3" creationId="{47622408-7C9D-B344-8FC2-B1B3303EBD0D}"/>
          </ac:spMkLst>
        </pc:spChg>
        <pc:spChg chg="mod">
          <ac:chgData name="Loc Huynh" userId="80c0383e323bd6ea" providerId="LiveId" clId="{6191E253-D739-6B4F-B188-AC17CCA94646}" dt="2023-10-03T11:19:19.691" v="6089" actId="1076"/>
          <ac:spMkLst>
            <pc:docMk/>
            <pc:sldMk cId="500954117" sldId="554"/>
            <ac:spMk id="6" creationId="{CFD16CAB-36DE-5D4F-A643-6A578098089C}"/>
          </ac:spMkLst>
        </pc:spChg>
        <pc:spChg chg="del mod">
          <ac:chgData name="Loc Huynh" userId="80c0383e323bd6ea" providerId="LiveId" clId="{6191E253-D739-6B4F-B188-AC17CCA94646}" dt="2023-10-03T11:23:47.612" v="6269" actId="478"/>
          <ac:spMkLst>
            <pc:docMk/>
            <pc:sldMk cId="500954117" sldId="554"/>
            <ac:spMk id="8" creationId="{0D996314-5120-B240-92E9-1923E041F3B5}"/>
          </ac:spMkLst>
        </pc:spChg>
        <pc:spChg chg="mod">
          <ac:chgData name="Loc Huynh" userId="80c0383e323bd6ea" providerId="LiveId" clId="{6191E253-D739-6B4F-B188-AC17CCA94646}" dt="2023-10-03T11:24:09.522" v="6275" actId="207"/>
          <ac:spMkLst>
            <pc:docMk/>
            <pc:sldMk cId="500954117" sldId="554"/>
            <ac:spMk id="14" creationId="{485FF7E9-22EA-9F48-9A3A-4CF29DE5813B}"/>
          </ac:spMkLst>
        </pc:spChg>
        <pc:spChg chg="mod">
          <ac:chgData name="Loc Huynh" userId="80c0383e323bd6ea" providerId="LiveId" clId="{6191E253-D739-6B4F-B188-AC17CCA94646}" dt="2023-10-03T11:19:19.691" v="6089" actId="1076"/>
          <ac:spMkLst>
            <pc:docMk/>
            <pc:sldMk cId="500954117" sldId="554"/>
            <ac:spMk id="15" creationId="{F112DB2E-0171-854B-B415-6A683BFE5820}"/>
          </ac:spMkLst>
        </pc:spChg>
        <pc:grpChg chg="mod">
          <ac:chgData name="Loc Huynh" userId="80c0383e323bd6ea" providerId="LiveId" clId="{6191E253-D739-6B4F-B188-AC17CCA94646}" dt="2023-10-03T11:19:19.691" v="6089" actId="1076"/>
          <ac:grpSpMkLst>
            <pc:docMk/>
            <pc:sldMk cId="500954117" sldId="554"/>
            <ac:grpSpMk id="13" creationId="{50E7809E-BCAF-AD49-8E37-D32BCED27BE6}"/>
          </ac:grpSpMkLst>
        </pc:grpChg>
      </pc:sldChg>
      <pc:sldChg chg="delSp modSp add mod">
        <pc:chgData name="Loc Huynh" userId="80c0383e323bd6ea" providerId="LiveId" clId="{6191E253-D739-6B4F-B188-AC17CCA94646}" dt="2023-10-03T12:49:07.095" v="6902" actId="478"/>
        <pc:sldMkLst>
          <pc:docMk/>
          <pc:sldMk cId="2099724931" sldId="555"/>
        </pc:sldMkLst>
        <pc:spChg chg="mod">
          <ac:chgData name="Loc Huynh" userId="80c0383e323bd6ea" providerId="LiveId" clId="{6191E253-D739-6B4F-B188-AC17CCA94646}" dt="2023-10-03T12:49:05.325" v="6901"/>
          <ac:spMkLst>
            <pc:docMk/>
            <pc:sldMk cId="2099724931" sldId="555"/>
            <ac:spMk id="2" creationId="{A3E32633-B1C5-E941-AAD5-1FFEA1DCF3A9}"/>
          </ac:spMkLst>
        </pc:spChg>
        <pc:spChg chg="del">
          <ac:chgData name="Loc Huynh" userId="80c0383e323bd6ea" providerId="LiveId" clId="{6191E253-D739-6B4F-B188-AC17CCA94646}" dt="2023-10-03T12:49:07.095" v="6902" actId="478"/>
          <ac:spMkLst>
            <pc:docMk/>
            <pc:sldMk cId="2099724931" sldId="555"/>
            <ac:spMk id="3" creationId="{47622408-7C9D-B344-8FC2-B1B3303EBD0D}"/>
          </ac:spMkLst>
        </pc:spChg>
        <pc:picChg chg="mod">
          <ac:chgData name="Loc Huynh" userId="80c0383e323bd6ea" providerId="LiveId" clId="{6191E253-D739-6B4F-B188-AC17CCA94646}" dt="2023-10-03T11:24:56.450" v="6331" actId="1076"/>
          <ac:picMkLst>
            <pc:docMk/>
            <pc:sldMk cId="2099724931" sldId="555"/>
            <ac:picMk id="20" creationId="{7616B104-F556-AB4B-9FAE-F713DB9D2A73}"/>
          </ac:picMkLst>
        </pc:picChg>
      </pc:sldChg>
      <pc:sldChg chg="modSp add mod">
        <pc:chgData name="Loc Huynh" userId="80c0383e323bd6ea" providerId="LiveId" clId="{6191E253-D739-6B4F-B188-AC17CCA94646}" dt="2023-10-03T12:53:17.271" v="6969" actId="20577"/>
        <pc:sldMkLst>
          <pc:docMk/>
          <pc:sldMk cId="3621644574" sldId="556"/>
        </pc:sldMkLst>
        <pc:spChg chg="mod">
          <ac:chgData name="Loc Huynh" userId="80c0383e323bd6ea" providerId="LiveId" clId="{6191E253-D739-6B4F-B188-AC17CCA94646}" dt="2023-10-03T11:25:29.996" v="6363" actId="20577"/>
          <ac:spMkLst>
            <pc:docMk/>
            <pc:sldMk cId="3621644574" sldId="556"/>
            <ac:spMk id="2" creationId="{A141AF66-68E7-B54F-A0AE-E8D51FA0DFE6}"/>
          </ac:spMkLst>
        </pc:spChg>
        <pc:spChg chg="mod">
          <ac:chgData name="Loc Huynh" userId="80c0383e323bd6ea" providerId="LiveId" clId="{6191E253-D739-6B4F-B188-AC17CCA94646}" dt="2023-10-03T12:53:17.271" v="6969" actId="20577"/>
          <ac:spMkLst>
            <pc:docMk/>
            <pc:sldMk cId="3621644574" sldId="556"/>
            <ac:spMk id="3" creationId="{32B2AE70-993F-724C-BED2-B73A399FFD02}"/>
          </ac:spMkLst>
        </pc:spChg>
      </pc:sldChg>
      <pc:sldChg chg="modSp add mod">
        <pc:chgData name="Loc Huynh" userId="80c0383e323bd6ea" providerId="LiveId" clId="{6191E253-D739-6B4F-B188-AC17CCA94646}" dt="2023-10-03T13:10:02.829" v="7219" actId="20577"/>
        <pc:sldMkLst>
          <pc:docMk/>
          <pc:sldMk cId="1351623164" sldId="557"/>
        </pc:sldMkLst>
        <pc:spChg chg="mod">
          <ac:chgData name="Loc Huynh" userId="80c0383e323bd6ea" providerId="LiveId" clId="{6191E253-D739-6B4F-B188-AC17CCA94646}" dt="2023-10-03T12:53:32.792" v="6990" actId="20577"/>
          <ac:spMkLst>
            <pc:docMk/>
            <pc:sldMk cId="1351623164" sldId="557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10:02.829" v="7219" actId="20577"/>
          <ac:spMkLst>
            <pc:docMk/>
            <pc:sldMk cId="1351623164" sldId="557"/>
            <ac:spMk id="3" creationId="{46E931EB-84F8-664B-A670-FCDDEF319EBC}"/>
          </ac:spMkLst>
        </pc:spChg>
      </pc:sldChg>
      <pc:sldChg chg="addSp modSp add mod delAnim">
        <pc:chgData name="Loc Huynh" userId="80c0383e323bd6ea" providerId="LiveId" clId="{6191E253-D739-6B4F-B188-AC17CCA94646}" dt="2023-10-03T13:15:43.508" v="7495" actId="13822"/>
        <pc:sldMkLst>
          <pc:docMk/>
          <pc:sldMk cId="1101247138" sldId="558"/>
        </pc:sldMkLst>
        <pc:spChg chg="mod">
          <ac:chgData name="Loc Huynh" userId="80c0383e323bd6ea" providerId="LiveId" clId="{6191E253-D739-6B4F-B188-AC17CCA94646}" dt="2023-10-03T05:54:05.851" v="13" actId="27636"/>
          <ac:spMkLst>
            <pc:docMk/>
            <pc:sldMk cId="1101247138" sldId="558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00:02.800" v="7067" actId="1076"/>
          <ac:spMkLst>
            <pc:docMk/>
            <pc:sldMk cId="1101247138" sldId="558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5:43.508" v="7495" actId="13822"/>
          <ac:spMkLst>
            <pc:docMk/>
            <pc:sldMk cId="1101247138" sldId="558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2:59:54.738" v="7066" actId="12789"/>
          <ac:spMkLst>
            <pc:docMk/>
            <pc:sldMk cId="1101247138" sldId="558"/>
            <ac:spMk id="27" creationId="{AB9DFC89-818A-5444-BD5A-A62A26C593CB}"/>
          </ac:spMkLst>
        </pc:spChg>
        <pc:grpChg chg="add mod">
          <ac:chgData name="Loc Huynh" userId="80c0383e323bd6ea" providerId="LiveId" clId="{6191E253-D739-6B4F-B188-AC17CCA94646}" dt="2023-10-03T12:59:48.757" v="7064" actId="12789"/>
          <ac:grpSpMkLst>
            <pc:docMk/>
            <pc:sldMk cId="1101247138" sldId="558"/>
            <ac:grpSpMk id="8" creationId="{03C66A05-6973-CEEF-5C0A-43D085A4580E}"/>
          </ac:grpSpMkLst>
        </pc:grpChg>
      </pc:sldChg>
      <pc:sldChg chg="addSp modSp add mod">
        <pc:chgData name="Loc Huynh" userId="80c0383e323bd6ea" providerId="LiveId" clId="{6191E253-D739-6B4F-B188-AC17CCA94646}" dt="2023-10-03T13:16:04.703" v="7497" actId="13822"/>
        <pc:sldMkLst>
          <pc:docMk/>
          <pc:sldMk cId="908335500" sldId="559"/>
        </pc:sldMkLst>
        <pc:spChg chg="mod">
          <ac:chgData name="Loc Huynh" userId="80c0383e323bd6ea" providerId="LiveId" clId="{6191E253-D739-6B4F-B188-AC17CCA94646}" dt="2023-10-03T05:54:05.880" v="14" actId="27636"/>
          <ac:spMkLst>
            <pc:docMk/>
            <pc:sldMk cId="908335500" sldId="559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06:12.832" v="7129" actId="1037"/>
          <ac:spMkLst>
            <pc:docMk/>
            <pc:sldMk cId="908335500" sldId="559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04.703" v="7497" actId="13822"/>
          <ac:spMkLst>
            <pc:docMk/>
            <pc:sldMk cId="908335500" sldId="559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00:14.242" v="7068" actId="12789"/>
          <ac:spMkLst>
            <pc:docMk/>
            <pc:sldMk cId="908335500" sldId="559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00:44.033" v="7076" actId="1076"/>
          <ac:spMkLst>
            <pc:docMk/>
            <pc:sldMk cId="908335500" sldId="559"/>
            <ac:spMk id="28" creationId="{FDAAC7D6-3B03-684C-965A-E2205CEF82B6}"/>
          </ac:spMkLst>
        </pc:spChg>
        <pc:grpChg chg="add mod">
          <ac:chgData name="Loc Huynh" userId="80c0383e323bd6ea" providerId="LiveId" clId="{6191E253-D739-6B4F-B188-AC17CCA94646}" dt="2023-10-03T13:00:22.639" v="7070" actId="12789"/>
          <ac:grpSpMkLst>
            <pc:docMk/>
            <pc:sldMk cId="908335500" sldId="559"/>
            <ac:grpSpMk id="14" creationId="{0271011C-2585-F25D-272E-67439FAFDF50}"/>
          </ac:grpSpMkLst>
        </pc:grpChg>
      </pc:sldChg>
      <pc:sldChg chg="addSp modSp add mod delAnim">
        <pc:chgData name="Loc Huynh" userId="80c0383e323bd6ea" providerId="LiveId" clId="{6191E253-D739-6B4F-B188-AC17CCA94646}" dt="2023-10-03T13:16:12.204" v="7498" actId="13822"/>
        <pc:sldMkLst>
          <pc:docMk/>
          <pc:sldMk cId="170851043" sldId="560"/>
        </pc:sldMkLst>
        <pc:spChg chg="mod">
          <ac:chgData name="Loc Huynh" userId="80c0383e323bd6ea" providerId="LiveId" clId="{6191E253-D739-6B4F-B188-AC17CCA94646}" dt="2023-10-03T05:54:05.911" v="15" actId="27636"/>
          <ac:spMkLst>
            <pc:docMk/>
            <pc:sldMk cId="170851043" sldId="560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01:21.357" v="7082" actId="1076"/>
          <ac:spMkLst>
            <pc:docMk/>
            <pc:sldMk cId="170851043" sldId="560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05:45.596" v="7126" actId="1038"/>
          <ac:spMkLst>
            <pc:docMk/>
            <pc:sldMk cId="170851043" sldId="560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12.204" v="7498" actId="13822"/>
          <ac:spMkLst>
            <pc:docMk/>
            <pc:sldMk cId="170851043" sldId="560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01:18.577" v="7081" actId="12789"/>
          <ac:spMkLst>
            <pc:docMk/>
            <pc:sldMk cId="170851043" sldId="560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6:12.204" v="7498" actId="13822"/>
          <ac:spMkLst>
            <pc:docMk/>
            <pc:sldMk cId="170851043" sldId="560"/>
            <ac:spMk id="41" creationId="{5330C2F0-0A6C-414D-A958-EB97918114DE}"/>
          </ac:spMkLst>
        </pc:spChg>
        <pc:grpChg chg="add mod">
          <ac:chgData name="Loc Huynh" userId="80c0383e323bd6ea" providerId="LiveId" clId="{6191E253-D739-6B4F-B188-AC17CCA94646}" dt="2023-10-03T13:01:14.110" v="7080" actId="12789"/>
          <ac:grpSpMkLst>
            <pc:docMk/>
            <pc:sldMk cId="170851043" sldId="560"/>
            <ac:grpSpMk id="15" creationId="{A046A67F-7A43-1133-74FB-B9C40CF4DA0D}"/>
          </ac:grpSpMkLst>
        </pc:grpChg>
      </pc:sldChg>
      <pc:sldChg chg="addSp delSp modSp add mod delAnim modAnim">
        <pc:chgData name="Loc Huynh" userId="80c0383e323bd6ea" providerId="LiveId" clId="{6191E253-D739-6B4F-B188-AC17CCA94646}" dt="2023-10-03T13:16:23.423" v="7499" actId="13822"/>
        <pc:sldMkLst>
          <pc:docMk/>
          <pc:sldMk cId="1315952847" sldId="561"/>
        </pc:sldMkLst>
        <pc:spChg chg="mod">
          <ac:chgData name="Loc Huynh" userId="80c0383e323bd6ea" providerId="LiveId" clId="{6191E253-D739-6B4F-B188-AC17CCA94646}" dt="2023-10-03T05:54:05.971" v="16" actId="27636"/>
          <ac:spMkLst>
            <pc:docMk/>
            <pc:sldMk cId="1315952847" sldId="561"/>
            <ac:spMk id="2" creationId="{2E09F558-D333-EE4F-BF8A-DD5A2AF8E8E5}"/>
          </ac:spMkLst>
        </pc:spChg>
        <pc:spChg chg="add mod">
          <ac:chgData name="Loc Huynh" userId="80c0383e323bd6ea" providerId="LiveId" clId="{6191E253-D739-6B4F-B188-AC17CCA94646}" dt="2023-10-03T13:06:30.408" v="7131" actId="1038"/>
          <ac:spMkLst>
            <pc:docMk/>
            <pc:sldMk cId="1315952847" sldId="561"/>
            <ac:spMk id="16" creationId="{B285401F-A05B-BD1C-DD8A-FF597B9E1849}"/>
          </ac:spMkLst>
        </pc:spChg>
        <pc:spChg chg="del mod">
          <ac:chgData name="Loc Huynh" userId="80c0383e323bd6ea" providerId="LiveId" clId="{6191E253-D739-6B4F-B188-AC17CCA94646}" dt="2023-10-03T13:04:50.607" v="7118" actId="478"/>
          <ac:spMkLst>
            <pc:docMk/>
            <pc:sldMk cId="1315952847" sldId="561"/>
            <ac:spMk id="17" creationId="{F121E1D2-CA13-4242-9914-8F81BB55A8A5}"/>
          </ac:spMkLst>
        </pc:spChg>
        <pc:spChg chg="add mod">
          <ac:chgData name="Loc Huynh" userId="80c0383e323bd6ea" providerId="LiveId" clId="{6191E253-D739-6B4F-B188-AC17CCA94646}" dt="2023-10-03T13:04:51.580" v="7119"/>
          <ac:spMkLst>
            <pc:docMk/>
            <pc:sldMk cId="1315952847" sldId="561"/>
            <ac:spMk id="19" creationId="{97FE5EA6-ED00-70F7-B606-CDC993558F7F}"/>
          </ac:spMkLst>
        </pc:spChg>
        <pc:spChg chg="del mod">
          <ac:chgData name="Loc Huynh" userId="80c0383e323bd6ea" providerId="LiveId" clId="{6191E253-D739-6B4F-B188-AC17CCA94646}" dt="2023-10-03T13:04:50.607" v="7118" actId="478"/>
          <ac:spMkLst>
            <pc:docMk/>
            <pc:sldMk cId="1315952847" sldId="561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23.423" v="7499" actId="13822"/>
          <ac:spMkLst>
            <pc:docMk/>
            <pc:sldMk cId="1315952847" sldId="561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02:00.695" v="7086" actId="12789"/>
          <ac:spMkLst>
            <pc:docMk/>
            <pc:sldMk cId="1315952847" sldId="561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6:23.423" v="7499" actId="13822"/>
          <ac:spMkLst>
            <pc:docMk/>
            <pc:sldMk cId="1315952847" sldId="561"/>
            <ac:spMk id="41" creationId="{5330C2F0-0A6C-414D-A958-EB97918114DE}"/>
          </ac:spMkLst>
        </pc:spChg>
        <pc:grpChg chg="add mod">
          <ac:chgData name="Loc Huynh" userId="80c0383e323bd6ea" providerId="LiveId" clId="{6191E253-D739-6B4F-B188-AC17CCA94646}" dt="2023-10-03T13:01:56.990" v="7085" actId="12789"/>
          <ac:grpSpMkLst>
            <pc:docMk/>
            <pc:sldMk cId="1315952847" sldId="561"/>
            <ac:grpSpMk id="15" creationId="{466018CD-240D-B2D0-1917-50F9305F9222}"/>
          </ac:grpSpMkLst>
        </pc:grpChg>
      </pc:sldChg>
      <pc:sldChg chg="addSp modSp add mod delAnim">
        <pc:chgData name="Loc Huynh" userId="80c0383e323bd6ea" providerId="LiveId" clId="{6191E253-D739-6B4F-B188-AC17CCA94646}" dt="2023-10-03T13:16:33.486" v="7500" actId="13822"/>
        <pc:sldMkLst>
          <pc:docMk/>
          <pc:sldMk cId="1431341833" sldId="562"/>
        </pc:sldMkLst>
        <pc:spChg chg="mod">
          <ac:chgData name="Loc Huynh" userId="80c0383e323bd6ea" providerId="LiveId" clId="{6191E253-D739-6B4F-B188-AC17CCA94646}" dt="2023-10-03T05:54:05.977" v="17" actId="27636"/>
          <ac:spMkLst>
            <pc:docMk/>
            <pc:sldMk cId="1431341833" sldId="562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02:27.177" v="7091" actId="1076"/>
          <ac:spMkLst>
            <pc:docMk/>
            <pc:sldMk cId="1431341833" sldId="562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02:23.637" v="7090" actId="1076"/>
          <ac:spMkLst>
            <pc:docMk/>
            <pc:sldMk cId="1431341833" sldId="562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33.486" v="7500" actId="13822"/>
          <ac:spMkLst>
            <pc:docMk/>
            <pc:sldMk cId="1431341833" sldId="562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02:20.266" v="7089" actId="12789"/>
          <ac:spMkLst>
            <pc:docMk/>
            <pc:sldMk cId="1431341833" sldId="562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6:33.486" v="7500" actId="13822"/>
          <ac:spMkLst>
            <pc:docMk/>
            <pc:sldMk cId="1431341833" sldId="562"/>
            <ac:spMk id="41" creationId="{5330C2F0-0A6C-414D-A958-EB97918114DE}"/>
          </ac:spMkLst>
        </pc:spChg>
        <pc:grpChg chg="add mod">
          <ac:chgData name="Loc Huynh" userId="80c0383e323bd6ea" providerId="LiveId" clId="{6191E253-D739-6B4F-B188-AC17CCA94646}" dt="2023-10-03T13:02:40.832" v="7093" actId="12789"/>
          <ac:grpSpMkLst>
            <pc:docMk/>
            <pc:sldMk cId="1431341833" sldId="562"/>
            <ac:grpSpMk id="15" creationId="{9544D010-895C-190F-15A4-2259D4B12748}"/>
          </ac:grpSpMkLst>
        </pc:grpChg>
      </pc:sldChg>
      <pc:sldChg chg="addSp modSp add mod">
        <pc:chgData name="Loc Huynh" userId="80c0383e323bd6ea" providerId="LiveId" clId="{6191E253-D739-6B4F-B188-AC17CCA94646}" dt="2023-10-03T13:16:47.183" v="7502" actId="13822"/>
        <pc:sldMkLst>
          <pc:docMk/>
          <pc:sldMk cId="3207413004" sldId="563"/>
        </pc:sldMkLst>
        <pc:spChg chg="mod">
          <ac:chgData name="Loc Huynh" userId="80c0383e323bd6ea" providerId="LiveId" clId="{6191E253-D739-6B4F-B188-AC17CCA94646}" dt="2023-10-03T05:54:06.025" v="19" actId="27636"/>
          <ac:spMkLst>
            <pc:docMk/>
            <pc:sldMk cId="3207413004" sldId="563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03:53.622" v="7110" actId="1076"/>
          <ac:spMkLst>
            <pc:docMk/>
            <pc:sldMk cId="3207413004" sldId="563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47.183" v="7502" actId="13822"/>
          <ac:spMkLst>
            <pc:docMk/>
            <pc:sldMk cId="3207413004" sldId="563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03:40.744" v="7107" actId="12789"/>
          <ac:spMkLst>
            <pc:docMk/>
            <pc:sldMk cId="3207413004" sldId="563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04:13.678" v="7117" actId="14100"/>
          <ac:spMkLst>
            <pc:docMk/>
            <pc:sldMk cId="3207413004" sldId="563"/>
            <ac:spMk id="28" creationId="{FDAAC7D6-3B03-684C-965A-E2205CEF82B6}"/>
          </ac:spMkLst>
        </pc:spChg>
        <pc:grpChg chg="add mod">
          <ac:chgData name="Loc Huynh" userId="80c0383e323bd6ea" providerId="LiveId" clId="{6191E253-D739-6B4F-B188-AC17CCA94646}" dt="2023-10-03T13:03:43.961" v="7108" actId="12789"/>
          <ac:grpSpMkLst>
            <pc:docMk/>
            <pc:sldMk cId="3207413004" sldId="563"/>
            <ac:grpSpMk id="15" creationId="{7D6F61C0-6A08-6FB9-F98A-EDBCEA48F93F}"/>
          </ac:grpSpMkLst>
        </pc:grpChg>
      </pc:sldChg>
      <pc:sldChg chg="modSp add mod">
        <pc:chgData name="Loc Huynh" userId="80c0383e323bd6ea" providerId="LiveId" clId="{6191E253-D739-6B4F-B188-AC17CCA94646}" dt="2023-10-03T13:10:20.890" v="7223" actId="20577"/>
        <pc:sldMkLst>
          <pc:docMk/>
          <pc:sldMk cId="1409185922" sldId="564"/>
        </pc:sldMkLst>
        <pc:spChg chg="mod">
          <ac:chgData name="Loc Huynh" userId="80c0383e323bd6ea" providerId="LiveId" clId="{6191E253-D739-6B4F-B188-AC17CCA94646}" dt="2023-10-03T11:25:46.458" v="6382" actId="20577"/>
          <ac:spMkLst>
            <pc:docMk/>
            <pc:sldMk cId="1409185922" sldId="564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10:20.890" v="7223" actId="20577"/>
          <ac:spMkLst>
            <pc:docMk/>
            <pc:sldMk cId="1409185922" sldId="564"/>
            <ac:spMk id="3" creationId="{46E931EB-84F8-664B-A670-FCDDEF319EBC}"/>
          </ac:spMkLst>
        </pc:spChg>
      </pc:sldChg>
      <pc:sldChg chg="addSp modSp add mod">
        <pc:chgData name="Loc Huynh" userId="80c0383e323bd6ea" providerId="LiveId" clId="{6191E253-D739-6B4F-B188-AC17CCA94646}" dt="2023-10-03T13:17:53.636" v="7515" actId="207"/>
        <pc:sldMkLst>
          <pc:docMk/>
          <pc:sldMk cId="3811112677" sldId="565"/>
        </pc:sldMkLst>
        <pc:spChg chg="mod">
          <ac:chgData name="Loc Huynh" userId="80c0383e323bd6ea" providerId="LiveId" clId="{6191E253-D739-6B4F-B188-AC17CCA94646}" dt="2023-10-03T11:26:16.114" v="6383"/>
          <ac:spMkLst>
            <pc:docMk/>
            <pc:sldMk cId="3811112677" sldId="565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13:03.948" v="7319" actId="1035"/>
          <ac:spMkLst>
            <pc:docMk/>
            <pc:sldMk cId="3811112677" sldId="565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11:12.472" v="7235" actId="1035"/>
          <ac:spMkLst>
            <pc:docMk/>
            <pc:sldMk cId="3811112677" sldId="565"/>
            <ac:spMk id="25" creationId="{DC70CD03-0CB7-C74B-ADCF-886EEF99FC2C}"/>
          </ac:spMkLst>
        </pc:spChg>
        <pc:spChg chg="mod">
          <ac:chgData name="Loc Huynh" userId="80c0383e323bd6ea" providerId="LiveId" clId="{6191E253-D739-6B4F-B188-AC17CCA94646}" dt="2023-10-03T13:16:54.964" v="7503" actId="13822"/>
          <ac:spMkLst>
            <pc:docMk/>
            <pc:sldMk cId="3811112677" sldId="565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17:53.636" v="7515" actId="207"/>
          <ac:spMkLst>
            <pc:docMk/>
            <pc:sldMk cId="3811112677" sldId="565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6:54.964" v="7503" actId="13822"/>
          <ac:spMkLst>
            <pc:docMk/>
            <pc:sldMk cId="3811112677" sldId="565"/>
            <ac:spMk id="41" creationId="{5330C2F0-0A6C-414D-A958-EB97918114DE}"/>
          </ac:spMkLst>
        </pc:spChg>
        <pc:spChg chg="mod">
          <ac:chgData name="Loc Huynh" userId="80c0383e323bd6ea" providerId="LiveId" clId="{6191E253-D739-6B4F-B188-AC17CCA94646}" dt="2023-10-03T13:12:15.680" v="7267" actId="1076"/>
          <ac:spMkLst>
            <pc:docMk/>
            <pc:sldMk cId="3811112677" sldId="565"/>
            <ac:spMk id="48" creationId="{72CE4937-1015-4347-940A-A6BAB855836B}"/>
          </ac:spMkLst>
        </pc:spChg>
        <pc:grpChg chg="add mod">
          <ac:chgData name="Loc Huynh" userId="80c0383e323bd6ea" providerId="LiveId" clId="{6191E253-D739-6B4F-B188-AC17CCA94646}" dt="2023-10-03T13:11:00.691" v="7226" actId="12789"/>
          <ac:grpSpMkLst>
            <pc:docMk/>
            <pc:sldMk cId="3811112677" sldId="565"/>
            <ac:grpSpMk id="15" creationId="{EC790219-1C4B-A5D8-AE2A-9BF808DD3B9D}"/>
          </ac:grpSpMkLst>
        </pc:grpChg>
      </pc:sldChg>
      <pc:sldChg chg="addSp modSp add mod delAnim">
        <pc:chgData name="Loc Huynh" userId="80c0383e323bd6ea" providerId="LiveId" clId="{6191E253-D739-6B4F-B188-AC17CCA94646}" dt="2023-10-03T13:17:47.458" v="7514" actId="207"/>
        <pc:sldMkLst>
          <pc:docMk/>
          <pc:sldMk cId="2906082604" sldId="566"/>
        </pc:sldMkLst>
        <pc:spChg chg="mod">
          <ac:chgData name="Loc Huynh" userId="80c0383e323bd6ea" providerId="LiveId" clId="{6191E253-D739-6B4F-B188-AC17CCA94646}" dt="2023-10-03T11:26:23.238" v="6384"/>
          <ac:spMkLst>
            <pc:docMk/>
            <pc:sldMk cId="2906082604" sldId="566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12:48.379" v="7316" actId="1036"/>
          <ac:spMkLst>
            <pc:docMk/>
            <pc:sldMk cId="2906082604" sldId="566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17:04.956" v="7504" actId="13822"/>
          <ac:spMkLst>
            <pc:docMk/>
            <pc:sldMk cId="2906082604" sldId="566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17:47.458" v="7514" actId="207"/>
          <ac:spMkLst>
            <pc:docMk/>
            <pc:sldMk cId="2906082604" sldId="566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3:18.527" v="7353" actId="1036"/>
          <ac:spMkLst>
            <pc:docMk/>
            <pc:sldMk cId="2906082604" sldId="566"/>
            <ac:spMk id="36" creationId="{15698DBF-9742-1D4B-92F7-C164613764E4}"/>
          </ac:spMkLst>
        </pc:spChg>
        <pc:spChg chg="mod">
          <ac:chgData name="Loc Huynh" userId="80c0383e323bd6ea" providerId="LiveId" clId="{6191E253-D739-6B4F-B188-AC17CCA94646}" dt="2023-10-03T13:17:04.956" v="7504" actId="13822"/>
          <ac:spMkLst>
            <pc:docMk/>
            <pc:sldMk cId="2906082604" sldId="566"/>
            <ac:spMk id="41" creationId="{5330C2F0-0A6C-414D-A958-EB97918114DE}"/>
          </ac:spMkLst>
        </pc:spChg>
        <pc:grpChg chg="add mod">
          <ac:chgData name="Loc Huynh" userId="80c0383e323bd6ea" providerId="LiveId" clId="{6191E253-D739-6B4F-B188-AC17CCA94646}" dt="2023-10-03T13:13:43.564" v="7355" actId="12789"/>
          <ac:grpSpMkLst>
            <pc:docMk/>
            <pc:sldMk cId="2906082604" sldId="566"/>
            <ac:grpSpMk id="15" creationId="{A93E9682-D105-6172-BDB0-68D14204B214}"/>
          </ac:grpSpMkLst>
        </pc:grpChg>
      </pc:sldChg>
      <pc:sldChg chg="addSp modSp add mod">
        <pc:chgData name="Loc Huynh" userId="80c0383e323bd6ea" providerId="LiveId" clId="{6191E253-D739-6B4F-B188-AC17CCA94646}" dt="2023-10-03T13:17:58.600" v="7516" actId="207"/>
        <pc:sldMkLst>
          <pc:docMk/>
          <pc:sldMk cId="1562903317" sldId="567"/>
        </pc:sldMkLst>
        <pc:spChg chg="mod">
          <ac:chgData name="Loc Huynh" userId="80c0383e323bd6ea" providerId="LiveId" clId="{6191E253-D739-6B4F-B188-AC17CCA94646}" dt="2023-10-03T11:26:26.203" v="6385"/>
          <ac:spMkLst>
            <pc:docMk/>
            <pc:sldMk cId="1562903317" sldId="567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14:42.370" v="7454" actId="1036"/>
          <ac:spMkLst>
            <pc:docMk/>
            <pc:sldMk cId="1562903317" sldId="567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17:11.663" v="7505" actId="13822"/>
          <ac:spMkLst>
            <pc:docMk/>
            <pc:sldMk cId="1562903317" sldId="567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17:58.600" v="7516" actId="207"/>
          <ac:spMkLst>
            <pc:docMk/>
            <pc:sldMk cId="1562903317" sldId="567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7:11.663" v="7505" actId="13822"/>
          <ac:spMkLst>
            <pc:docMk/>
            <pc:sldMk cId="1562903317" sldId="567"/>
            <ac:spMk id="41" creationId="{5330C2F0-0A6C-414D-A958-EB97918114DE}"/>
          </ac:spMkLst>
        </pc:spChg>
        <pc:spChg chg="mod">
          <ac:chgData name="Loc Huynh" userId="80c0383e323bd6ea" providerId="LiveId" clId="{6191E253-D739-6B4F-B188-AC17CCA94646}" dt="2023-10-03T13:14:19.819" v="7404" actId="1035"/>
          <ac:spMkLst>
            <pc:docMk/>
            <pc:sldMk cId="1562903317" sldId="567"/>
            <ac:spMk id="44" creationId="{FF884B2E-ED90-6D4E-B95C-35DB976AC781}"/>
          </ac:spMkLst>
        </pc:spChg>
        <pc:spChg chg="mod">
          <ac:chgData name="Loc Huynh" userId="80c0383e323bd6ea" providerId="LiveId" clId="{6191E253-D739-6B4F-B188-AC17CCA94646}" dt="2023-10-03T13:14:19.819" v="7404" actId="1035"/>
          <ac:spMkLst>
            <pc:docMk/>
            <pc:sldMk cId="1562903317" sldId="567"/>
            <ac:spMk id="45" creationId="{151E98CF-B4E9-0A45-B6D5-7AEAEB0EEA0E}"/>
          </ac:spMkLst>
        </pc:spChg>
        <pc:grpChg chg="add mod">
          <ac:chgData name="Loc Huynh" userId="80c0383e323bd6ea" providerId="LiveId" clId="{6191E253-D739-6B4F-B188-AC17CCA94646}" dt="2023-10-03T13:13:59.262" v="7357" actId="12789"/>
          <ac:grpSpMkLst>
            <pc:docMk/>
            <pc:sldMk cId="1562903317" sldId="567"/>
            <ac:grpSpMk id="15" creationId="{80F94B58-DC61-0F7B-EC68-C7EEA0C80F4E}"/>
          </ac:grpSpMkLst>
        </pc:grpChg>
      </pc:sldChg>
      <pc:sldChg chg="addSp modSp add mod">
        <pc:chgData name="Loc Huynh" userId="80c0383e323bd6ea" providerId="LiveId" clId="{6191E253-D739-6B4F-B188-AC17CCA94646}" dt="2023-10-03T13:18:06.458" v="7517" actId="207"/>
        <pc:sldMkLst>
          <pc:docMk/>
          <pc:sldMk cId="1443472809" sldId="568"/>
        </pc:sldMkLst>
        <pc:spChg chg="mod">
          <ac:chgData name="Loc Huynh" userId="80c0383e323bd6ea" providerId="LiveId" clId="{6191E253-D739-6B4F-B188-AC17CCA94646}" dt="2023-10-03T11:26:30.418" v="6386"/>
          <ac:spMkLst>
            <pc:docMk/>
            <pc:sldMk cId="1443472809" sldId="568"/>
            <ac:spMk id="2" creationId="{2E09F558-D333-EE4F-BF8A-DD5A2AF8E8E5}"/>
          </ac:spMkLst>
        </pc:spChg>
        <pc:spChg chg="mod">
          <ac:chgData name="Loc Huynh" userId="80c0383e323bd6ea" providerId="LiveId" clId="{6191E253-D739-6B4F-B188-AC17CCA94646}" dt="2023-10-03T13:15:15.704" v="7491" actId="1035"/>
          <ac:spMkLst>
            <pc:docMk/>
            <pc:sldMk cId="1443472809" sldId="568"/>
            <ac:spMk id="17" creationId="{F121E1D2-CA13-4242-9914-8F81BB55A8A5}"/>
          </ac:spMkLst>
        </pc:spChg>
        <pc:spChg chg="mod">
          <ac:chgData name="Loc Huynh" userId="80c0383e323bd6ea" providerId="LiveId" clId="{6191E253-D739-6B4F-B188-AC17CCA94646}" dt="2023-10-03T13:17:20.018" v="7506" actId="13822"/>
          <ac:spMkLst>
            <pc:docMk/>
            <pc:sldMk cId="1443472809" sldId="568"/>
            <ac:spMk id="26" creationId="{4308B351-EAA4-8E45-84E0-515CD6E4F1A9}"/>
          </ac:spMkLst>
        </pc:spChg>
        <pc:spChg chg="mod">
          <ac:chgData name="Loc Huynh" userId="80c0383e323bd6ea" providerId="LiveId" clId="{6191E253-D739-6B4F-B188-AC17CCA94646}" dt="2023-10-03T13:18:06.458" v="7517" actId="207"/>
          <ac:spMkLst>
            <pc:docMk/>
            <pc:sldMk cId="1443472809" sldId="568"/>
            <ac:spMk id="27" creationId="{AB9DFC89-818A-5444-BD5A-A62A26C593CB}"/>
          </ac:spMkLst>
        </pc:spChg>
        <pc:spChg chg="mod">
          <ac:chgData name="Loc Huynh" userId="80c0383e323bd6ea" providerId="LiveId" clId="{6191E253-D739-6B4F-B188-AC17CCA94646}" dt="2023-10-03T13:15:15.704" v="7491" actId="1035"/>
          <ac:spMkLst>
            <pc:docMk/>
            <pc:sldMk cId="1443472809" sldId="568"/>
            <ac:spMk id="35" creationId="{B0057DD5-D144-734E-9250-E448267E7366}"/>
          </ac:spMkLst>
        </pc:spChg>
        <pc:spChg chg="mod">
          <ac:chgData name="Loc Huynh" userId="80c0383e323bd6ea" providerId="LiveId" clId="{6191E253-D739-6B4F-B188-AC17CCA94646}" dt="2023-10-03T13:17:38.557" v="7513" actId="14100"/>
          <ac:spMkLst>
            <pc:docMk/>
            <pc:sldMk cId="1443472809" sldId="568"/>
            <ac:spMk id="39" creationId="{B56695E6-65D9-6040-A984-E891EE2A875C}"/>
          </ac:spMkLst>
        </pc:spChg>
        <pc:spChg chg="mod">
          <ac:chgData name="Loc Huynh" userId="80c0383e323bd6ea" providerId="LiveId" clId="{6191E253-D739-6B4F-B188-AC17CCA94646}" dt="2023-10-03T13:17:20.018" v="7506" actId="13822"/>
          <ac:spMkLst>
            <pc:docMk/>
            <pc:sldMk cId="1443472809" sldId="568"/>
            <ac:spMk id="41" creationId="{5330C2F0-0A6C-414D-A958-EB97918114DE}"/>
          </ac:spMkLst>
        </pc:spChg>
        <pc:grpChg chg="add mod">
          <ac:chgData name="Loc Huynh" userId="80c0383e323bd6ea" providerId="LiveId" clId="{6191E253-D739-6B4F-B188-AC17CCA94646}" dt="2023-10-03T13:15:00.544" v="7458" actId="12789"/>
          <ac:grpSpMkLst>
            <pc:docMk/>
            <pc:sldMk cId="1443472809" sldId="568"/>
            <ac:grpSpMk id="15" creationId="{3D733511-BED8-01B7-3FEA-9710D13E2DF6}"/>
          </ac:grpSpMkLst>
        </pc:grpChg>
      </pc:sldChg>
      <pc:sldChg chg="modSp add mod chgLayout">
        <pc:chgData name="Loc Huynh" userId="80c0383e323bd6ea" providerId="LiveId" clId="{6191E253-D739-6B4F-B188-AC17CCA94646}" dt="2023-10-03T12:02:26.957" v="6618" actId="207"/>
        <pc:sldMkLst>
          <pc:docMk/>
          <pc:sldMk cId="1833287283" sldId="569"/>
        </pc:sldMkLst>
        <pc:spChg chg="mod ord">
          <ac:chgData name="Loc Huynh" userId="80c0383e323bd6ea" providerId="LiveId" clId="{6191E253-D739-6B4F-B188-AC17CCA94646}" dt="2023-10-03T12:00:39.146" v="6556" actId="700"/>
          <ac:spMkLst>
            <pc:docMk/>
            <pc:sldMk cId="1833287283" sldId="569"/>
            <ac:spMk id="2" creationId="{D9B8DF27-EF63-4E48-915F-3280E837FFEC}"/>
          </ac:spMkLst>
        </pc:spChg>
        <pc:spChg chg="mod ord">
          <ac:chgData name="Loc Huynh" userId="80c0383e323bd6ea" providerId="LiveId" clId="{6191E253-D739-6B4F-B188-AC17CCA94646}" dt="2023-10-03T12:01:26.191" v="6609" actId="1035"/>
          <ac:spMkLst>
            <pc:docMk/>
            <pc:sldMk cId="1833287283" sldId="569"/>
            <ac:spMk id="3" creationId="{311433EB-F56F-004D-8367-D17259BE19FA}"/>
          </ac:spMkLst>
        </pc:spChg>
        <pc:spChg chg="mod ord">
          <ac:chgData name="Loc Huynh" userId="80c0383e323bd6ea" providerId="LiveId" clId="{6191E253-D739-6B4F-B188-AC17CCA94646}" dt="2023-10-03T12:00:39.146" v="6556" actId="700"/>
          <ac:spMkLst>
            <pc:docMk/>
            <pc:sldMk cId="1833287283" sldId="569"/>
            <ac:spMk id="4" creationId="{569B6A24-CA45-2A47-B40D-45E44A591A4D}"/>
          </ac:spMkLst>
        </pc:spChg>
        <pc:spChg chg="mod ord">
          <ac:chgData name="Loc Huynh" userId="80c0383e323bd6ea" providerId="LiveId" clId="{6191E253-D739-6B4F-B188-AC17CCA94646}" dt="2023-10-03T12:00:39.146" v="6556" actId="700"/>
          <ac:spMkLst>
            <pc:docMk/>
            <pc:sldMk cId="1833287283" sldId="569"/>
            <ac:spMk id="5" creationId="{CF2E07B3-1D0D-134E-938C-59A574F5C690}"/>
          </ac:spMkLst>
        </pc:spChg>
        <pc:spChg chg="mod ord">
          <ac:chgData name="Loc Huynh" userId="80c0383e323bd6ea" providerId="LiveId" clId="{6191E253-D739-6B4F-B188-AC17CCA94646}" dt="2023-10-03T12:01:26.191" v="6609" actId="1035"/>
          <ac:spMkLst>
            <pc:docMk/>
            <pc:sldMk cId="1833287283" sldId="569"/>
            <ac:spMk id="6" creationId="{7E549366-4659-CD43-B548-175F7744BD8E}"/>
          </ac:spMkLst>
        </pc:spChg>
        <pc:spChg chg="mod ord">
          <ac:chgData name="Loc Huynh" userId="80c0383e323bd6ea" providerId="LiveId" clId="{6191E253-D739-6B4F-B188-AC17CCA94646}" dt="2023-10-03T12:02:05.446" v="6615" actId="207"/>
          <ac:spMkLst>
            <pc:docMk/>
            <pc:sldMk cId="1833287283" sldId="569"/>
            <ac:spMk id="7" creationId="{E31700ED-4536-C046-A30F-C18BBBF28C28}"/>
          </ac:spMkLst>
        </pc:spChg>
        <pc:spChg chg="mod ord">
          <ac:chgData name="Loc Huynh" userId="80c0383e323bd6ea" providerId="LiveId" clId="{6191E253-D739-6B4F-B188-AC17CCA94646}" dt="2023-10-03T12:02:26.957" v="6618" actId="207"/>
          <ac:spMkLst>
            <pc:docMk/>
            <pc:sldMk cId="1833287283" sldId="569"/>
            <ac:spMk id="8" creationId="{6712F00C-A5F0-1C40-90EC-5FD184A109AB}"/>
          </ac:spMkLst>
        </pc:spChg>
        <pc:spChg chg="mod">
          <ac:chgData name="Loc Huynh" userId="80c0383e323bd6ea" providerId="LiveId" clId="{6191E253-D739-6B4F-B188-AC17CCA94646}" dt="2023-10-03T12:00:21.805" v="6553" actId="13822"/>
          <ac:spMkLst>
            <pc:docMk/>
            <pc:sldMk cId="1833287283" sldId="569"/>
            <ac:spMk id="9" creationId="{575F541A-85C3-2E48-8129-0F48734C46D3}"/>
          </ac:spMkLst>
        </pc:spChg>
        <pc:spChg chg="mod">
          <ac:chgData name="Loc Huynh" userId="80c0383e323bd6ea" providerId="LiveId" clId="{6191E253-D739-6B4F-B188-AC17CCA94646}" dt="2023-10-03T12:00:18.265" v="6552" actId="13822"/>
          <ac:spMkLst>
            <pc:docMk/>
            <pc:sldMk cId="1833287283" sldId="569"/>
            <ac:spMk id="10" creationId="{3C824AB6-1B16-7341-BEFB-8A845B2DC76A}"/>
          </ac:spMkLst>
        </pc:spChg>
        <pc:spChg chg="mod">
          <ac:chgData name="Loc Huynh" userId="80c0383e323bd6ea" providerId="LiveId" clId="{6191E253-D739-6B4F-B188-AC17CCA94646}" dt="2023-10-03T12:01:47.219" v="6613" actId="14100"/>
          <ac:spMkLst>
            <pc:docMk/>
            <pc:sldMk cId="1833287283" sldId="569"/>
            <ac:spMk id="11" creationId="{B0023F5D-715D-A64F-BAF8-157BEF4959F4}"/>
          </ac:spMkLst>
        </pc:spChg>
        <pc:spChg chg="mod">
          <ac:chgData name="Loc Huynh" userId="80c0383e323bd6ea" providerId="LiveId" clId="{6191E253-D739-6B4F-B188-AC17CCA94646}" dt="2023-10-03T12:01:43.964" v="6612" actId="14100"/>
          <ac:spMkLst>
            <pc:docMk/>
            <pc:sldMk cId="1833287283" sldId="569"/>
            <ac:spMk id="12" creationId="{3EE5D72C-BF3B-034C-AEC8-D5812FEFBCC3}"/>
          </ac:spMkLst>
        </pc:spChg>
      </pc:sldChg>
      <pc:sldChg chg="modSp add mod">
        <pc:chgData name="Loc Huynh" userId="80c0383e323bd6ea" providerId="LiveId" clId="{6191E253-D739-6B4F-B188-AC17CCA94646}" dt="2023-10-03T11:11:06.570" v="5985" actId="207"/>
        <pc:sldMkLst>
          <pc:docMk/>
          <pc:sldMk cId="2209039098" sldId="570"/>
        </pc:sldMkLst>
        <pc:spChg chg="mod">
          <ac:chgData name="Loc Huynh" userId="80c0383e323bd6ea" providerId="LiveId" clId="{6191E253-D739-6B4F-B188-AC17CCA94646}" dt="2023-10-03T05:54:06.383" v="26" actId="27636"/>
          <ac:spMkLst>
            <pc:docMk/>
            <pc:sldMk cId="2209039098" sldId="570"/>
            <ac:spMk id="9" creationId="{932152F9-2B95-EF47-948C-A169795CCD17}"/>
          </ac:spMkLst>
        </pc:spChg>
        <pc:spChg chg="mod">
          <ac:chgData name="Loc Huynh" userId="80c0383e323bd6ea" providerId="LiveId" clId="{6191E253-D739-6B4F-B188-AC17CCA94646}" dt="2023-10-03T11:11:06.570" v="5985" actId="207"/>
          <ac:spMkLst>
            <pc:docMk/>
            <pc:sldMk cId="2209039098" sldId="570"/>
            <ac:spMk id="10" creationId="{7953ABD5-A8EB-D044-B4BB-434D970AAAF6}"/>
          </ac:spMkLst>
        </pc:spChg>
      </pc:sldChg>
      <pc:sldChg chg="modSp add mod">
        <pc:chgData name="Loc Huynh" userId="80c0383e323bd6ea" providerId="LiveId" clId="{6191E253-D739-6B4F-B188-AC17CCA94646}" dt="2023-10-03T11:11:59.242" v="6007" actId="207"/>
        <pc:sldMkLst>
          <pc:docMk/>
          <pc:sldMk cId="1201420370" sldId="571"/>
        </pc:sldMkLst>
        <pc:spChg chg="mod">
          <ac:chgData name="Loc Huynh" userId="80c0383e323bd6ea" providerId="LiveId" clId="{6191E253-D739-6B4F-B188-AC17CCA94646}" dt="2023-10-03T05:54:06.419" v="27" actId="27636"/>
          <ac:spMkLst>
            <pc:docMk/>
            <pc:sldMk cId="1201420370" sldId="571"/>
            <ac:spMk id="9" creationId="{932152F9-2B95-EF47-948C-A169795CCD17}"/>
          </ac:spMkLst>
        </pc:spChg>
        <pc:spChg chg="mod">
          <ac:chgData name="Loc Huynh" userId="80c0383e323bd6ea" providerId="LiveId" clId="{6191E253-D739-6B4F-B188-AC17CCA94646}" dt="2023-10-03T11:11:59.242" v="6007" actId="207"/>
          <ac:spMkLst>
            <pc:docMk/>
            <pc:sldMk cId="1201420370" sldId="571"/>
            <ac:spMk id="10" creationId="{7953ABD5-A8EB-D044-B4BB-434D970AAAF6}"/>
          </ac:spMkLst>
        </pc:spChg>
      </pc:sldChg>
      <pc:sldChg chg="addSp delSp modSp add mod chgLayout">
        <pc:chgData name="Loc Huynh" userId="80c0383e323bd6ea" providerId="LiveId" clId="{6191E253-D739-6B4F-B188-AC17CCA94646}" dt="2023-10-03T07:12:57.593" v="1482" actId="5793"/>
        <pc:sldMkLst>
          <pc:docMk/>
          <pc:sldMk cId="4191146056" sldId="572"/>
        </pc:sldMkLst>
        <pc:spChg chg="mod ord">
          <ac:chgData name="Loc Huynh" userId="80c0383e323bd6ea" providerId="LiveId" clId="{6191E253-D739-6B4F-B188-AC17CCA94646}" dt="2023-10-03T07:09:21.839" v="1435" actId="700"/>
          <ac:spMkLst>
            <pc:docMk/>
            <pc:sldMk cId="4191146056" sldId="572"/>
            <ac:spMk id="2" creationId="{636479E2-C0D6-904F-B5C5-2271728A96C3}"/>
          </ac:spMkLst>
        </pc:spChg>
        <pc:spChg chg="mod ord">
          <ac:chgData name="Loc Huynh" userId="80c0383e323bd6ea" providerId="LiveId" clId="{6191E253-D739-6B4F-B188-AC17CCA94646}" dt="2023-10-03T07:12:57.593" v="1482" actId="5793"/>
          <ac:spMkLst>
            <pc:docMk/>
            <pc:sldMk cId="4191146056" sldId="572"/>
            <ac:spMk id="3" creationId="{C0C21A69-FB3A-5848-81E0-17A1514E605F}"/>
          </ac:spMkLst>
        </pc:spChg>
        <pc:spChg chg="mod ord">
          <ac:chgData name="Loc Huynh" userId="80c0383e323bd6ea" providerId="LiveId" clId="{6191E253-D739-6B4F-B188-AC17CCA94646}" dt="2023-10-03T07:09:21.839" v="1435" actId="700"/>
          <ac:spMkLst>
            <pc:docMk/>
            <pc:sldMk cId="4191146056" sldId="572"/>
            <ac:spMk id="4" creationId="{961813DB-F3F2-A844-9A22-9324D7622836}"/>
          </ac:spMkLst>
        </pc:spChg>
        <pc:spChg chg="mod ord">
          <ac:chgData name="Loc Huynh" userId="80c0383e323bd6ea" providerId="LiveId" clId="{6191E253-D739-6B4F-B188-AC17CCA94646}" dt="2023-10-03T07:09:21.839" v="1435" actId="700"/>
          <ac:spMkLst>
            <pc:docMk/>
            <pc:sldMk cId="4191146056" sldId="572"/>
            <ac:spMk id="5" creationId="{D78C7F57-CA11-D14F-8EC5-88FA71DFB91F}"/>
          </ac:spMkLst>
        </pc:spChg>
        <pc:spChg chg="del">
          <ac:chgData name="Loc Huynh" userId="80c0383e323bd6ea" providerId="LiveId" clId="{6191E253-D739-6B4F-B188-AC17CCA94646}" dt="2023-10-03T07:08:35.475" v="1421" actId="478"/>
          <ac:spMkLst>
            <pc:docMk/>
            <pc:sldMk cId="4191146056" sldId="572"/>
            <ac:spMk id="7" creationId="{71DFCC42-F639-A143-9EBC-FD19533C65C8}"/>
          </ac:spMkLst>
        </pc:spChg>
        <pc:spChg chg="del">
          <ac:chgData name="Loc Huynh" userId="80c0383e323bd6ea" providerId="LiveId" clId="{6191E253-D739-6B4F-B188-AC17CCA94646}" dt="2023-10-03T07:08:32.932" v="1420" actId="478"/>
          <ac:spMkLst>
            <pc:docMk/>
            <pc:sldMk cId="4191146056" sldId="572"/>
            <ac:spMk id="8" creationId="{31FF0724-880E-0E45-BF6A-6809379EC09C}"/>
          </ac:spMkLst>
        </pc:spChg>
        <pc:spChg chg="add mod">
          <ac:chgData name="Loc Huynh" userId="80c0383e323bd6ea" providerId="LiveId" clId="{6191E253-D739-6B4F-B188-AC17CCA94646}" dt="2023-10-03T07:11:31.113" v="1470" actId="20577"/>
          <ac:spMkLst>
            <pc:docMk/>
            <pc:sldMk cId="4191146056" sldId="572"/>
            <ac:spMk id="9" creationId="{58E60DC8-92D9-1518-9FAC-4BA4B58F4D65}"/>
          </ac:spMkLst>
        </pc:spChg>
        <pc:spChg chg="add mod">
          <ac:chgData name="Loc Huynh" userId="80c0383e323bd6ea" providerId="LiveId" clId="{6191E253-D739-6B4F-B188-AC17CCA94646}" dt="2023-10-03T07:11:43.109" v="1472" actId="14100"/>
          <ac:spMkLst>
            <pc:docMk/>
            <pc:sldMk cId="4191146056" sldId="572"/>
            <ac:spMk id="10" creationId="{A3EE21F9-DFA9-503B-CB26-0A1697BB7E63}"/>
          </ac:spMkLst>
        </pc:spChg>
        <pc:graphicFrameChg chg="del">
          <ac:chgData name="Loc Huynh" userId="80c0383e323bd6ea" providerId="LiveId" clId="{6191E253-D739-6B4F-B188-AC17CCA94646}" dt="2023-10-03T07:08:38.702" v="1422" actId="478"/>
          <ac:graphicFrameMkLst>
            <pc:docMk/>
            <pc:sldMk cId="4191146056" sldId="572"/>
            <ac:graphicFrameMk id="6" creationId="{878586ED-82B8-624D-85DB-6E8B60ECF47F}"/>
          </ac:graphicFrameMkLst>
        </pc:graphicFrameChg>
      </pc:sldChg>
      <pc:sldChg chg="modSp add mod">
        <pc:chgData name="Loc Huynh" userId="80c0383e323bd6ea" providerId="LiveId" clId="{6191E253-D739-6B4F-B188-AC17CCA94646}" dt="2023-10-03T09:21:09.481" v="4506"/>
        <pc:sldMkLst>
          <pc:docMk/>
          <pc:sldMk cId="2347045855" sldId="573"/>
        </pc:sldMkLst>
        <pc:spChg chg="mod">
          <ac:chgData name="Loc Huynh" userId="80c0383e323bd6ea" providerId="LiveId" clId="{6191E253-D739-6B4F-B188-AC17CCA94646}" dt="2023-10-03T09:21:09.481" v="4506"/>
          <ac:spMkLst>
            <pc:docMk/>
            <pc:sldMk cId="2347045855" sldId="573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7:37:41.897" v="2210" actId="13926"/>
          <ac:spMkLst>
            <pc:docMk/>
            <pc:sldMk cId="2347045855" sldId="573"/>
            <ac:spMk id="3" creationId="{26BE6A67-FCA1-284D-985A-35883DFE6502}"/>
          </ac:spMkLst>
        </pc:spChg>
        <pc:spChg chg="mod">
          <ac:chgData name="Loc Huynh" userId="80c0383e323bd6ea" providerId="LiveId" clId="{6191E253-D739-6B4F-B188-AC17CCA94646}" dt="2023-10-03T07:48:08.055" v="2535" actId="20577"/>
          <ac:spMkLst>
            <pc:docMk/>
            <pc:sldMk cId="2347045855" sldId="573"/>
            <ac:spMk id="14" creationId="{32B938ED-FEB0-B346-B946-C57073A836A8}"/>
          </ac:spMkLst>
        </pc:spChg>
      </pc:sldChg>
      <pc:sldChg chg="modSp add mod">
        <pc:chgData name="Loc Huynh" userId="80c0383e323bd6ea" providerId="LiveId" clId="{6191E253-D739-6B4F-B188-AC17CCA94646}" dt="2023-10-03T09:21:12.589" v="4507"/>
        <pc:sldMkLst>
          <pc:docMk/>
          <pc:sldMk cId="1959802321" sldId="574"/>
        </pc:sldMkLst>
        <pc:spChg chg="mod">
          <ac:chgData name="Loc Huynh" userId="80c0383e323bd6ea" providerId="LiveId" clId="{6191E253-D739-6B4F-B188-AC17CCA94646}" dt="2023-10-03T09:21:12.589" v="4507"/>
          <ac:spMkLst>
            <pc:docMk/>
            <pc:sldMk cId="1959802321" sldId="574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7:51:33.755" v="2804" actId="113"/>
          <ac:spMkLst>
            <pc:docMk/>
            <pc:sldMk cId="1959802321" sldId="574"/>
            <ac:spMk id="3" creationId="{26BE6A67-FCA1-284D-985A-35883DFE6502}"/>
          </ac:spMkLst>
        </pc:spChg>
        <pc:spChg chg="mod">
          <ac:chgData name="Loc Huynh" userId="80c0383e323bd6ea" providerId="LiveId" clId="{6191E253-D739-6B4F-B188-AC17CCA94646}" dt="2023-10-03T07:48:38.977" v="2537" actId="20577"/>
          <ac:spMkLst>
            <pc:docMk/>
            <pc:sldMk cId="1959802321" sldId="574"/>
            <ac:spMk id="14" creationId="{32B938ED-FEB0-B346-B946-C57073A836A8}"/>
          </ac:spMkLst>
        </pc:spChg>
      </pc:sldChg>
      <pc:sldChg chg="modSp add mod">
        <pc:chgData name="Loc Huynh" userId="80c0383e323bd6ea" providerId="LiveId" clId="{6191E253-D739-6B4F-B188-AC17CCA94646}" dt="2023-10-03T09:21:15.247" v="4508"/>
        <pc:sldMkLst>
          <pc:docMk/>
          <pc:sldMk cId="3175611268" sldId="575"/>
        </pc:sldMkLst>
        <pc:spChg chg="mod">
          <ac:chgData name="Loc Huynh" userId="80c0383e323bd6ea" providerId="LiveId" clId="{6191E253-D739-6B4F-B188-AC17CCA94646}" dt="2023-10-03T09:21:15.247" v="4508"/>
          <ac:spMkLst>
            <pc:docMk/>
            <pc:sldMk cId="3175611268" sldId="575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7:43:07.055" v="2513" actId="20577"/>
          <ac:spMkLst>
            <pc:docMk/>
            <pc:sldMk cId="3175611268" sldId="575"/>
            <ac:spMk id="3" creationId="{26BE6A67-FCA1-284D-985A-35883DFE6502}"/>
          </ac:spMkLst>
        </pc:spChg>
        <pc:spChg chg="mod">
          <ac:chgData name="Loc Huynh" userId="80c0383e323bd6ea" providerId="LiveId" clId="{6191E253-D739-6B4F-B188-AC17CCA94646}" dt="2023-10-03T07:48:54.238" v="2541" actId="20577"/>
          <ac:spMkLst>
            <pc:docMk/>
            <pc:sldMk cId="3175611268" sldId="575"/>
            <ac:spMk id="14" creationId="{32B938ED-FEB0-B346-B946-C57073A836A8}"/>
          </ac:spMkLst>
        </pc:spChg>
      </pc:sldChg>
      <pc:sldChg chg="add del">
        <pc:chgData name="Loc Huynh" userId="80c0383e323bd6ea" providerId="LiveId" clId="{6191E253-D739-6B4F-B188-AC17CCA94646}" dt="2023-10-03T07:46:20.165" v="2516" actId="2696"/>
        <pc:sldMkLst>
          <pc:docMk/>
          <pc:sldMk cId="83866554" sldId="576"/>
        </pc:sldMkLst>
      </pc:sldChg>
      <pc:sldChg chg="modSp add mod">
        <pc:chgData name="Loc Huynh" userId="80c0383e323bd6ea" providerId="LiveId" clId="{6191E253-D739-6B4F-B188-AC17CCA94646}" dt="2023-10-03T09:21:18.848" v="4509"/>
        <pc:sldMkLst>
          <pc:docMk/>
          <pc:sldMk cId="3527773720" sldId="576"/>
        </pc:sldMkLst>
        <pc:spChg chg="mod">
          <ac:chgData name="Loc Huynh" userId="80c0383e323bd6ea" providerId="LiveId" clId="{6191E253-D739-6B4F-B188-AC17CCA94646}" dt="2023-10-03T09:21:18.848" v="4509"/>
          <ac:spMkLst>
            <pc:docMk/>
            <pc:sldMk cId="3527773720" sldId="576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8:19:25.270" v="3680" actId="113"/>
          <ac:spMkLst>
            <pc:docMk/>
            <pc:sldMk cId="3527773720" sldId="576"/>
            <ac:spMk id="3" creationId="{26BE6A67-FCA1-284D-985A-35883DFE6502}"/>
          </ac:spMkLst>
        </pc:spChg>
        <pc:spChg chg="mod">
          <ac:chgData name="Loc Huynh" userId="80c0383e323bd6ea" providerId="LiveId" clId="{6191E253-D739-6B4F-B188-AC17CCA94646}" dt="2023-10-03T07:49:00.544" v="2545" actId="20577"/>
          <ac:spMkLst>
            <pc:docMk/>
            <pc:sldMk cId="3527773720" sldId="576"/>
            <ac:spMk id="14" creationId="{32B938ED-FEB0-B346-B946-C57073A836A8}"/>
          </ac:spMkLst>
        </pc:spChg>
      </pc:sldChg>
      <pc:sldChg chg="modSp add mod">
        <pc:chgData name="Loc Huynh" userId="80c0383e323bd6ea" providerId="LiveId" clId="{6191E253-D739-6B4F-B188-AC17CCA94646}" dt="2023-10-03T09:21:25.855" v="4511"/>
        <pc:sldMkLst>
          <pc:docMk/>
          <pc:sldMk cId="2464220072" sldId="577"/>
        </pc:sldMkLst>
        <pc:spChg chg="mod">
          <ac:chgData name="Loc Huynh" userId="80c0383e323bd6ea" providerId="LiveId" clId="{6191E253-D739-6B4F-B188-AC17CCA94646}" dt="2023-10-03T09:21:25.855" v="4511"/>
          <ac:spMkLst>
            <pc:docMk/>
            <pc:sldMk cId="2464220072" sldId="577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8:12:22.625" v="3397"/>
          <ac:spMkLst>
            <pc:docMk/>
            <pc:sldMk cId="2464220072" sldId="577"/>
            <ac:spMk id="3" creationId="{26BE6A67-FCA1-284D-985A-35883DFE6502}"/>
          </ac:spMkLst>
        </pc:spChg>
        <pc:spChg chg="mod">
          <ac:chgData name="Loc Huynh" userId="80c0383e323bd6ea" providerId="LiveId" clId="{6191E253-D739-6B4F-B188-AC17CCA94646}" dt="2023-10-03T07:59:59.351" v="3101" actId="207"/>
          <ac:spMkLst>
            <pc:docMk/>
            <pc:sldMk cId="2464220072" sldId="577"/>
            <ac:spMk id="8" creationId="{23622D8D-4530-2845-8E3A-75D289EF0D6F}"/>
          </ac:spMkLst>
        </pc:spChg>
      </pc:sldChg>
      <pc:sldChg chg="modSp add mod">
        <pc:chgData name="Loc Huynh" userId="80c0383e323bd6ea" providerId="LiveId" clId="{6191E253-D739-6B4F-B188-AC17CCA94646}" dt="2023-10-03T09:21:28.760" v="4512"/>
        <pc:sldMkLst>
          <pc:docMk/>
          <pc:sldMk cId="3811943616" sldId="578"/>
        </pc:sldMkLst>
        <pc:spChg chg="mod">
          <ac:chgData name="Loc Huynh" userId="80c0383e323bd6ea" providerId="LiveId" clId="{6191E253-D739-6B4F-B188-AC17CCA94646}" dt="2023-10-03T09:21:28.760" v="4512"/>
          <ac:spMkLst>
            <pc:docMk/>
            <pc:sldMk cId="3811943616" sldId="578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8:19:04.650" v="3675" actId="21"/>
          <ac:spMkLst>
            <pc:docMk/>
            <pc:sldMk cId="3811943616" sldId="578"/>
            <ac:spMk id="3" creationId="{26BE6A67-FCA1-284D-985A-35883DFE6502}"/>
          </ac:spMkLst>
        </pc:spChg>
        <pc:spChg chg="mod">
          <ac:chgData name="Loc Huynh" userId="80c0383e323bd6ea" providerId="LiveId" clId="{6191E253-D739-6B4F-B188-AC17CCA94646}" dt="2023-10-03T08:11:18.469" v="3346" actId="20577"/>
          <ac:spMkLst>
            <pc:docMk/>
            <pc:sldMk cId="3811943616" sldId="578"/>
            <ac:spMk id="8" creationId="{23622D8D-4530-2845-8E3A-75D289EF0D6F}"/>
          </ac:spMkLst>
        </pc:spChg>
      </pc:sldChg>
      <pc:sldChg chg="modSp add mod">
        <pc:chgData name="Loc Huynh" userId="80c0383e323bd6ea" providerId="LiveId" clId="{6191E253-D739-6B4F-B188-AC17CCA94646}" dt="2023-10-03T09:21:32.109" v="4513"/>
        <pc:sldMkLst>
          <pc:docMk/>
          <pc:sldMk cId="2375137816" sldId="579"/>
        </pc:sldMkLst>
        <pc:spChg chg="mod">
          <ac:chgData name="Loc Huynh" userId="80c0383e323bd6ea" providerId="LiveId" clId="{6191E253-D739-6B4F-B188-AC17CCA94646}" dt="2023-10-03T09:21:32.109" v="4513"/>
          <ac:spMkLst>
            <pc:docMk/>
            <pc:sldMk cId="2375137816" sldId="579"/>
            <ac:spMk id="2" creationId="{9077CC4D-F5BD-D34C-8F83-3D9C63A6941F}"/>
          </ac:spMkLst>
        </pc:spChg>
        <pc:spChg chg="mod">
          <ac:chgData name="Loc Huynh" userId="80c0383e323bd6ea" providerId="LiveId" clId="{6191E253-D739-6B4F-B188-AC17CCA94646}" dt="2023-10-03T08:29:00.106" v="4101" actId="1076"/>
          <ac:spMkLst>
            <pc:docMk/>
            <pc:sldMk cId="2375137816" sldId="579"/>
            <ac:spMk id="6" creationId="{3F101676-B436-5048-B3E5-5FFFB0DD9AFE}"/>
          </ac:spMkLst>
        </pc:spChg>
        <pc:spChg chg="mod">
          <ac:chgData name="Loc Huynh" userId="80c0383e323bd6ea" providerId="LiveId" clId="{6191E253-D739-6B4F-B188-AC17CCA94646}" dt="2023-10-03T08:29:07.068" v="4102" actId="1076"/>
          <ac:spMkLst>
            <pc:docMk/>
            <pc:sldMk cId="2375137816" sldId="579"/>
            <ac:spMk id="7" creationId="{6DF504F8-A3E3-B749-A9DB-7C60C83E3E8C}"/>
          </ac:spMkLst>
        </pc:spChg>
        <pc:spChg chg="mod">
          <ac:chgData name="Loc Huynh" userId="80c0383e323bd6ea" providerId="LiveId" clId="{6191E253-D739-6B4F-B188-AC17CCA94646}" dt="2023-10-03T08:28:55.201" v="4100" actId="1076"/>
          <ac:spMkLst>
            <pc:docMk/>
            <pc:sldMk cId="2375137816" sldId="579"/>
            <ac:spMk id="8" creationId="{23622D8D-4530-2845-8E3A-75D289EF0D6F}"/>
          </ac:spMkLst>
        </pc:spChg>
      </pc:sldChg>
      <pc:sldChg chg="addSp delSp modSp add mod delAnim modAnim">
        <pc:chgData name="Loc Huynh" userId="80c0383e323bd6ea" providerId="LiveId" clId="{6191E253-D739-6B4F-B188-AC17CCA94646}" dt="2023-10-03T09:21:35.724" v="4514"/>
        <pc:sldMkLst>
          <pc:docMk/>
          <pc:sldMk cId="2041922114" sldId="580"/>
        </pc:sldMkLst>
        <pc:spChg chg="mod">
          <ac:chgData name="Loc Huynh" userId="80c0383e323bd6ea" providerId="LiveId" clId="{6191E253-D739-6B4F-B188-AC17CCA94646}" dt="2023-10-03T09:21:35.724" v="4514"/>
          <ac:spMkLst>
            <pc:docMk/>
            <pc:sldMk cId="2041922114" sldId="580"/>
            <ac:spMk id="2" creationId="{9077CC4D-F5BD-D34C-8F83-3D9C63A6941F}"/>
          </ac:spMkLst>
        </pc:spChg>
        <pc:spChg chg="del">
          <ac:chgData name="Loc Huynh" userId="80c0383e323bd6ea" providerId="LiveId" clId="{6191E253-D739-6B4F-B188-AC17CCA94646}" dt="2023-10-03T08:27:52.633" v="4088" actId="478"/>
          <ac:spMkLst>
            <pc:docMk/>
            <pc:sldMk cId="2041922114" sldId="580"/>
            <ac:spMk id="6" creationId="{3F101676-B436-5048-B3E5-5FFFB0DD9AFE}"/>
          </ac:spMkLst>
        </pc:spChg>
        <pc:spChg chg="del">
          <ac:chgData name="Loc Huynh" userId="80c0383e323bd6ea" providerId="LiveId" clId="{6191E253-D739-6B4F-B188-AC17CCA94646}" dt="2023-10-03T08:27:53.283" v="4089" actId="478"/>
          <ac:spMkLst>
            <pc:docMk/>
            <pc:sldMk cId="2041922114" sldId="580"/>
            <ac:spMk id="7" creationId="{6DF504F8-A3E3-B749-A9DB-7C60C83E3E8C}"/>
          </ac:spMkLst>
        </pc:spChg>
        <pc:spChg chg="del">
          <ac:chgData name="Loc Huynh" userId="80c0383e323bd6ea" providerId="LiveId" clId="{6191E253-D739-6B4F-B188-AC17CCA94646}" dt="2023-10-03T08:27:51.668" v="4087" actId="478"/>
          <ac:spMkLst>
            <pc:docMk/>
            <pc:sldMk cId="2041922114" sldId="580"/>
            <ac:spMk id="8" creationId="{23622D8D-4530-2845-8E3A-75D289EF0D6F}"/>
          </ac:spMkLst>
        </pc:spChg>
        <pc:spChg chg="add mod">
          <ac:chgData name="Loc Huynh" userId="80c0383e323bd6ea" providerId="LiveId" clId="{6191E253-D739-6B4F-B188-AC17CCA94646}" dt="2023-10-03T08:29:55.246" v="4115" actId="207"/>
          <ac:spMkLst>
            <pc:docMk/>
            <pc:sldMk cId="2041922114" sldId="580"/>
            <ac:spMk id="9" creationId="{B368F82E-4F30-17AF-1763-947E4010C634}"/>
          </ac:spMkLst>
        </pc:spChg>
        <pc:spChg chg="add mod">
          <ac:chgData name="Loc Huynh" userId="80c0383e323bd6ea" providerId="LiveId" clId="{6191E253-D739-6B4F-B188-AC17CCA94646}" dt="2023-10-03T08:30:41.088" v="4126" actId="207"/>
          <ac:spMkLst>
            <pc:docMk/>
            <pc:sldMk cId="2041922114" sldId="580"/>
            <ac:spMk id="10" creationId="{773A9F04-5C37-D8EB-1A31-05B24CA2F844}"/>
          </ac:spMkLst>
        </pc:spChg>
        <pc:spChg chg="add mod">
          <ac:chgData name="Loc Huynh" userId="80c0383e323bd6ea" providerId="LiveId" clId="{6191E253-D739-6B4F-B188-AC17CCA94646}" dt="2023-10-03T08:34:26.961" v="4217" actId="14100"/>
          <ac:spMkLst>
            <pc:docMk/>
            <pc:sldMk cId="2041922114" sldId="580"/>
            <ac:spMk id="11" creationId="{C3995474-8AC9-1F9E-C95E-AB580CC3A92A}"/>
          </ac:spMkLst>
        </pc:spChg>
        <pc:spChg chg="add mod">
          <ac:chgData name="Loc Huynh" userId="80c0383e323bd6ea" providerId="LiveId" clId="{6191E253-D739-6B4F-B188-AC17CCA94646}" dt="2023-10-03T08:31:35.900" v="4136" actId="207"/>
          <ac:spMkLst>
            <pc:docMk/>
            <pc:sldMk cId="2041922114" sldId="580"/>
            <ac:spMk id="12" creationId="{A93CA164-B125-C254-3648-36CC7127EFB9}"/>
          </ac:spMkLst>
        </pc:spChg>
        <pc:spChg chg="add mod">
          <ac:chgData name="Loc Huynh" userId="80c0383e323bd6ea" providerId="LiveId" clId="{6191E253-D739-6B4F-B188-AC17CCA94646}" dt="2023-10-03T08:47:36.753" v="4220" actId="14100"/>
          <ac:spMkLst>
            <pc:docMk/>
            <pc:sldMk cId="2041922114" sldId="580"/>
            <ac:spMk id="13" creationId="{FB2DC231-C1B0-9008-ED2A-E6D1C4761D2D}"/>
          </ac:spMkLst>
        </pc:spChg>
      </pc:sldChg>
      <pc:sldChg chg="addSp delSp modSp new mod modAnim">
        <pc:chgData name="Loc Huynh" userId="80c0383e323bd6ea" providerId="LiveId" clId="{6191E253-D739-6B4F-B188-AC17CCA94646}" dt="2023-10-03T10:12:02.988" v="5584" actId="14100"/>
        <pc:sldMkLst>
          <pc:docMk/>
          <pc:sldMk cId="1827970674" sldId="581"/>
        </pc:sldMkLst>
        <pc:spChg chg="mod">
          <ac:chgData name="Loc Huynh" userId="80c0383e323bd6ea" providerId="LiveId" clId="{6191E253-D739-6B4F-B188-AC17CCA94646}" dt="2023-10-03T10:09:01.758" v="5491" actId="27636"/>
          <ac:spMkLst>
            <pc:docMk/>
            <pc:sldMk cId="1827970674" sldId="581"/>
            <ac:spMk id="2" creationId="{79CAB430-58C4-59B9-4336-43F565D509E6}"/>
          </ac:spMkLst>
        </pc:spChg>
        <pc:spChg chg="add mod">
          <ac:chgData name="Loc Huynh" userId="80c0383e323bd6ea" providerId="LiveId" clId="{6191E253-D739-6B4F-B188-AC17CCA94646}" dt="2023-10-03T10:09:56.825" v="5513" actId="1076"/>
          <ac:spMkLst>
            <pc:docMk/>
            <pc:sldMk cId="1827970674" sldId="581"/>
            <ac:spMk id="6" creationId="{564EAF26-B4AB-3451-8DAF-1E4567BB9A36}"/>
          </ac:spMkLst>
        </pc:spChg>
        <pc:spChg chg="add del mod">
          <ac:chgData name="Loc Huynh" userId="80c0383e323bd6ea" providerId="LiveId" clId="{6191E253-D739-6B4F-B188-AC17CCA94646}" dt="2023-10-03T10:10:04.918" v="5515"/>
          <ac:spMkLst>
            <pc:docMk/>
            <pc:sldMk cId="1827970674" sldId="581"/>
            <ac:spMk id="7" creationId="{6F3A4B20-8ABC-3AD9-6A88-55F910C752EC}"/>
          </ac:spMkLst>
        </pc:spChg>
        <pc:spChg chg="add mod">
          <ac:chgData name="Loc Huynh" userId="80c0383e323bd6ea" providerId="LiveId" clId="{6191E253-D739-6B4F-B188-AC17CCA94646}" dt="2023-10-03T10:11:04.098" v="5530" actId="207"/>
          <ac:spMkLst>
            <pc:docMk/>
            <pc:sldMk cId="1827970674" sldId="581"/>
            <ac:spMk id="8" creationId="{9AEC737B-CB7D-BA76-D6A9-DFCCDD55E2E8}"/>
          </ac:spMkLst>
        </pc:spChg>
        <pc:spChg chg="add mod">
          <ac:chgData name="Loc Huynh" userId="80c0383e323bd6ea" providerId="LiveId" clId="{6191E253-D739-6B4F-B188-AC17CCA94646}" dt="2023-10-03T10:12:02.988" v="5584" actId="14100"/>
          <ac:spMkLst>
            <pc:docMk/>
            <pc:sldMk cId="1827970674" sldId="581"/>
            <ac:spMk id="9" creationId="{DC175753-3F24-3356-8989-10B70178F675}"/>
          </ac:spMkLst>
        </pc:spChg>
      </pc:sldChg>
      <pc:sldMasterChg chg="delSldLayout">
        <pc:chgData name="Loc Huynh" userId="80c0383e323bd6ea" providerId="LiveId" clId="{6191E253-D739-6B4F-B188-AC17CCA94646}" dt="2023-10-03T05:59:02.006" v="450" actId="2696"/>
        <pc:sldMasterMkLst>
          <pc:docMk/>
          <pc:sldMasterMk cId="3606943067" sldId="2147483660"/>
        </pc:sldMasterMkLst>
        <pc:sldLayoutChg chg="del">
          <pc:chgData name="Loc Huynh" userId="80c0383e323bd6ea" providerId="LiveId" clId="{6191E253-D739-6B4F-B188-AC17CCA94646}" dt="2023-10-03T05:59:02.006" v="450" actId="2696"/>
          <pc:sldLayoutMkLst>
            <pc:docMk/>
            <pc:sldMasterMk cId="3606943067" sldId="2147483660"/>
            <pc:sldLayoutMk cId="3326872918" sldId="2147483668"/>
          </pc:sldLayoutMkLst>
        </pc:sldLayoutChg>
      </pc:sldMasterChg>
    </pc:docChg>
  </pc:docChgLst>
  <pc:docChgLst>
    <pc:chgData name="Loc Huynh" userId="80c0383e323bd6ea" providerId="LiveId" clId="{7174A1A7-6A26-42BF-9590-B9BA90E8F80B}"/>
    <pc:docChg chg="undo custSel addSld delSld modSld sldOrd">
      <pc:chgData name="Loc Huynh" userId="80c0383e323bd6ea" providerId="LiveId" clId="{7174A1A7-6A26-42BF-9590-B9BA90E8F80B}" dt="2023-09-13T10:58:09.984" v="1861" actId="14100"/>
      <pc:docMkLst>
        <pc:docMk/>
      </pc:docMkLst>
      <pc:sldChg chg="modSp mod">
        <pc:chgData name="Loc Huynh" userId="80c0383e323bd6ea" providerId="LiveId" clId="{7174A1A7-6A26-42BF-9590-B9BA90E8F80B}" dt="2023-09-13T10:56:01.630" v="1851"/>
        <pc:sldMkLst>
          <pc:docMk/>
          <pc:sldMk cId="4095758079" sldId="393"/>
        </pc:sldMkLst>
        <pc:spChg chg="mod">
          <ac:chgData name="Loc Huynh" userId="80c0383e323bd6ea" providerId="LiveId" clId="{7174A1A7-6A26-42BF-9590-B9BA90E8F80B}" dt="2023-09-13T10:56:01.630" v="1851"/>
          <ac:spMkLst>
            <pc:docMk/>
            <pc:sldMk cId="4095758079" sldId="393"/>
            <ac:spMk id="2" creationId="{00000000-0000-0000-0000-000000000000}"/>
          </ac:spMkLst>
        </pc:spChg>
      </pc:sldChg>
      <pc:sldChg chg="modSp mod">
        <pc:chgData name="Loc Huynh" userId="80c0383e323bd6ea" providerId="LiveId" clId="{7174A1A7-6A26-42BF-9590-B9BA90E8F80B}" dt="2023-09-13T09:23:29.764" v="191" actId="20577"/>
        <pc:sldMkLst>
          <pc:docMk/>
          <pc:sldMk cId="2252125456" sldId="417"/>
        </pc:sldMkLst>
        <pc:spChg chg="mod">
          <ac:chgData name="Loc Huynh" userId="80c0383e323bd6ea" providerId="LiveId" clId="{7174A1A7-6A26-42BF-9590-B9BA90E8F80B}" dt="2023-09-13T09:23:29.764" v="191" actId="20577"/>
          <ac:spMkLst>
            <pc:docMk/>
            <pc:sldMk cId="2252125456" sldId="417"/>
            <ac:spMk id="2" creationId="{DF2229FD-A740-5748-AFB0-392AC29E07F4}"/>
          </ac:spMkLst>
        </pc:spChg>
      </pc:sldChg>
      <pc:sldChg chg="modSp mod">
        <pc:chgData name="Loc Huynh" userId="80c0383e323bd6ea" providerId="LiveId" clId="{7174A1A7-6A26-42BF-9590-B9BA90E8F80B}" dt="2023-09-13T09:26:06.295" v="211" actId="14100"/>
        <pc:sldMkLst>
          <pc:docMk/>
          <pc:sldMk cId="4156242330" sldId="418"/>
        </pc:sldMkLst>
        <pc:spChg chg="mod">
          <ac:chgData name="Loc Huynh" userId="80c0383e323bd6ea" providerId="LiveId" clId="{7174A1A7-6A26-42BF-9590-B9BA90E8F80B}" dt="2023-09-13T09:23:36.311" v="192"/>
          <ac:spMkLst>
            <pc:docMk/>
            <pc:sldMk cId="4156242330" sldId="418"/>
            <ac:spMk id="2" creationId="{DF2229FD-A740-5748-AFB0-392AC29E07F4}"/>
          </ac:spMkLst>
        </pc:spChg>
        <pc:spChg chg="mod ord">
          <ac:chgData name="Loc Huynh" userId="80c0383e323bd6ea" providerId="LiveId" clId="{7174A1A7-6A26-42BF-9590-B9BA90E8F80B}" dt="2023-09-13T09:25:55.295" v="209" actId="167"/>
          <ac:spMkLst>
            <pc:docMk/>
            <pc:sldMk cId="4156242330" sldId="418"/>
            <ac:spMk id="6" creationId="{24E3A728-EF22-934F-917A-56D048C67AB6}"/>
          </ac:spMkLst>
        </pc:spChg>
        <pc:spChg chg="mod">
          <ac:chgData name="Loc Huynh" userId="80c0383e323bd6ea" providerId="LiveId" clId="{7174A1A7-6A26-42BF-9590-B9BA90E8F80B}" dt="2023-09-13T09:26:06.295" v="211" actId="14100"/>
          <ac:spMkLst>
            <pc:docMk/>
            <pc:sldMk cId="4156242330" sldId="418"/>
            <ac:spMk id="8" creationId="{9A2495CC-D633-184F-9E35-DBA6F8132AA1}"/>
          </ac:spMkLst>
        </pc:spChg>
      </pc:sldChg>
      <pc:sldChg chg="modSp del mod">
        <pc:chgData name="Loc Huynh" userId="80c0383e323bd6ea" providerId="LiveId" clId="{7174A1A7-6A26-42BF-9590-B9BA90E8F80B}" dt="2023-09-13T09:26:53.451" v="218" actId="47"/>
        <pc:sldMkLst>
          <pc:docMk/>
          <pc:sldMk cId="3461866014" sldId="419"/>
        </pc:sldMkLst>
        <pc:spChg chg="mod">
          <ac:chgData name="Loc Huynh" userId="80c0383e323bd6ea" providerId="LiveId" clId="{7174A1A7-6A26-42BF-9590-B9BA90E8F80B}" dt="2023-09-13T09:23:39.608" v="193"/>
          <ac:spMkLst>
            <pc:docMk/>
            <pc:sldMk cId="3461866014" sldId="419"/>
            <ac:spMk id="2" creationId="{DF2229FD-A740-5748-AFB0-392AC29E07F4}"/>
          </ac:spMkLst>
        </pc:spChg>
      </pc:sldChg>
      <pc:sldChg chg="modSp del mod">
        <pc:chgData name="Loc Huynh" userId="80c0383e323bd6ea" providerId="LiveId" clId="{7174A1A7-6A26-42BF-9590-B9BA90E8F80B}" dt="2023-09-13T09:28:27.467" v="231" actId="47"/>
        <pc:sldMkLst>
          <pc:docMk/>
          <pc:sldMk cId="752068417" sldId="420"/>
        </pc:sldMkLst>
        <pc:spChg chg="mod">
          <ac:chgData name="Loc Huynh" userId="80c0383e323bd6ea" providerId="LiveId" clId="{7174A1A7-6A26-42BF-9590-B9BA90E8F80B}" dt="2023-09-13T09:23:52.795" v="194"/>
          <ac:spMkLst>
            <pc:docMk/>
            <pc:sldMk cId="752068417" sldId="420"/>
            <ac:spMk id="2" creationId="{DF2229FD-A740-5748-AFB0-392AC29E07F4}"/>
          </ac:spMkLst>
        </pc:spChg>
      </pc:sldChg>
      <pc:sldChg chg="modSp del mod">
        <pc:chgData name="Loc Huynh" userId="80c0383e323bd6ea" providerId="LiveId" clId="{7174A1A7-6A26-42BF-9590-B9BA90E8F80B}" dt="2023-09-13T09:29:55.983" v="245" actId="47"/>
        <pc:sldMkLst>
          <pc:docMk/>
          <pc:sldMk cId="4002749354" sldId="421"/>
        </pc:sldMkLst>
        <pc:spChg chg="mod">
          <ac:chgData name="Loc Huynh" userId="80c0383e323bd6ea" providerId="LiveId" clId="{7174A1A7-6A26-42BF-9590-B9BA90E8F80B}" dt="2023-09-13T09:23:57.389" v="196"/>
          <ac:spMkLst>
            <pc:docMk/>
            <pc:sldMk cId="4002749354" sldId="421"/>
            <ac:spMk id="2" creationId="{DF2229FD-A740-5748-AFB0-392AC29E07F4}"/>
          </ac:spMkLst>
        </pc:spChg>
      </pc:sldChg>
      <pc:sldChg chg="modSp del mod">
        <pc:chgData name="Loc Huynh" userId="80c0383e323bd6ea" providerId="LiveId" clId="{7174A1A7-6A26-42BF-9590-B9BA90E8F80B}" dt="2023-09-13T09:30:54.186" v="260" actId="47"/>
        <pc:sldMkLst>
          <pc:docMk/>
          <pc:sldMk cId="1018241307" sldId="422"/>
        </pc:sldMkLst>
        <pc:spChg chg="mod">
          <ac:chgData name="Loc Huynh" userId="80c0383e323bd6ea" providerId="LiveId" clId="{7174A1A7-6A26-42BF-9590-B9BA90E8F80B}" dt="2023-09-13T09:24:02.592" v="197"/>
          <ac:spMkLst>
            <pc:docMk/>
            <pc:sldMk cId="1018241307" sldId="422"/>
            <ac:spMk id="2" creationId="{DF2229FD-A740-5748-AFB0-392AC29E07F4}"/>
          </ac:spMkLst>
        </pc:spChg>
      </pc:sldChg>
      <pc:sldChg chg="modSp mod chgLayout">
        <pc:chgData name="Loc Huynh" userId="80c0383e323bd6ea" providerId="LiveId" clId="{7174A1A7-6A26-42BF-9590-B9BA90E8F80B}" dt="2023-09-13T09:35:25.404" v="404" actId="20577"/>
        <pc:sldMkLst>
          <pc:docMk/>
          <pc:sldMk cId="1060857223" sldId="423"/>
        </pc:sldMkLst>
        <pc:spChg chg="mod ord">
          <ac:chgData name="Loc Huynh" userId="80c0383e323bd6ea" providerId="LiveId" clId="{7174A1A7-6A26-42BF-9590-B9BA90E8F80B}" dt="2023-09-13T09:32:02.233" v="311" actId="20577"/>
          <ac:spMkLst>
            <pc:docMk/>
            <pc:sldMk cId="1060857223" sldId="423"/>
            <ac:spMk id="2" creationId="{80F262CC-7108-BA47-9DF4-6470E3B2A4D3}"/>
          </ac:spMkLst>
        </pc:spChg>
        <pc:spChg chg="mod ord">
          <ac:chgData name="Loc Huynh" userId="80c0383e323bd6ea" providerId="LiveId" clId="{7174A1A7-6A26-42BF-9590-B9BA90E8F80B}" dt="2023-09-13T09:35:25.404" v="404" actId="20577"/>
          <ac:spMkLst>
            <pc:docMk/>
            <pc:sldMk cId="1060857223" sldId="423"/>
            <ac:spMk id="3" creationId="{9AF62101-CCA0-D741-965E-52864A21749A}"/>
          </ac:spMkLst>
        </pc:spChg>
        <pc:spChg chg="mod ord">
          <ac:chgData name="Loc Huynh" userId="80c0383e323bd6ea" providerId="LiveId" clId="{7174A1A7-6A26-42BF-9590-B9BA90E8F80B}" dt="2023-09-13T09:31:43.279" v="282" actId="700"/>
          <ac:spMkLst>
            <pc:docMk/>
            <pc:sldMk cId="1060857223" sldId="423"/>
            <ac:spMk id="4" creationId="{ADC454FB-5702-5C44-BA19-162C0A4A1369}"/>
          </ac:spMkLst>
        </pc:spChg>
        <pc:spChg chg="mod ord">
          <ac:chgData name="Loc Huynh" userId="80c0383e323bd6ea" providerId="LiveId" clId="{7174A1A7-6A26-42BF-9590-B9BA90E8F80B}" dt="2023-09-13T09:31:43.279" v="282" actId="700"/>
          <ac:spMkLst>
            <pc:docMk/>
            <pc:sldMk cId="1060857223" sldId="423"/>
            <ac:spMk id="5" creationId="{F3B52447-5453-054F-8272-608FF5D8E502}"/>
          </ac:spMkLst>
        </pc:spChg>
        <pc:spChg chg="mod">
          <ac:chgData name="Loc Huynh" userId="80c0383e323bd6ea" providerId="LiveId" clId="{7174A1A7-6A26-42BF-9590-B9BA90E8F80B}" dt="2023-09-13T09:34:56.686" v="377" actId="1076"/>
          <ac:spMkLst>
            <pc:docMk/>
            <pc:sldMk cId="1060857223" sldId="423"/>
            <ac:spMk id="7" creationId="{7E655FB6-0A4B-3A47-8D9A-B6C75B0F0D9C}"/>
          </ac:spMkLst>
        </pc:spChg>
        <pc:picChg chg="mod">
          <ac:chgData name="Loc Huynh" userId="80c0383e323bd6ea" providerId="LiveId" clId="{7174A1A7-6A26-42BF-9590-B9BA90E8F80B}" dt="2023-09-13T09:34:59.842" v="378" actId="1076"/>
          <ac:picMkLst>
            <pc:docMk/>
            <pc:sldMk cId="1060857223" sldId="423"/>
            <ac:picMk id="6" creationId="{F9BBBCFC-A58C-4B40-9CCC-2F4D2395E51B}"/>
          </ac:picMkLst>
        </pc:picChg>
      </pc:sldChg>
      <pc:sldChg chg="modSp mod chgLayout">
        <pc:chgData name="Loc Huynh" userId="80c0383e323bd6ea" providerId="LiveId" clId="{7174A1A7-6A26-42BF-9590-B9BA90E8F80B}" dt="2023-09-13T09:40:23.358" v="604" actId="14100"/>
        <pc:sldMkLst>
          <pc:docMk/>
          <pc:sldMk cId="1639710476" sldId="424"/>
        </pc:sldMkLst>
        <pc:spChg chg="mod ord">
          <ac:chgData name="Loc Huynh" userId="80c0383e323bd6ea" providerId="LiveId" clId="{7174A1A7-6A26-42BF-9590-B9BA90E8F80B}" dt="2023-09-13T09:39:45.154" v="579" actId="700"/>
          <ac:spMkLst>
            <pc:docMk/>
            <pc:sldMk cId="1639710476" sldId="424"/>
            <ac:spMk id="2" creationId="{80F262CC-7108-BA47-9DF4-6470E3B2A4D3}"/>
          </ac:spMkLst>
        </pc:spChg>
        <pc:spChg chg="mod ord">
          <ac:chgData name="Loc Huynh" userId="80c0383e323bd6ea" providerId="LiveId" clId="{7174A1A7-6A26-42BF-9590-B9BA90E8F80B}" dt="2023-09-13T09:39:49.358" v="580" actId="207"/>
          <ac:spMkLst>
            <pc:docMk/>
            <pc:sldMk cId="1639710476" sldId="424"/>
            <ac:spMk id="3" creationId="{9AF62101-CCA0-D741-965E-52864A21749A}"/>
          </ac:spMkLst>
        </pc:spChg>
        <pc:spChg chg="mod ord">
          <ac:chgData name="Loc Huynh" userId="80c0383e323bd6ea" providerId="LiveId" clId="{7174A1A7-6A26-42BF-9590-B9BA90E8F80B}" dt="2023-09-13T09:39:45.154" v="579" actId="700"/>
          <ac:spMkLst>
            <pc:docMk/>
            <pc:sldMk cId="1639710476" sldId="424"/>
            <ac:spMk id="4" creationId="{ADC454FB-5702-5C44-BA19-162C0A4A1369}"/>
          </ac:spMkLst>
        </pc:spChg>
        <pc:spChg chg="mod ord">
          <ac:chgData name="Loc Huynh" userId="80c0383e323bd6ea" providerId="LiveId" clId="{7174A1A7-6A26-42BF-9590-B9BA90E8F80B}" dt="2023-09-13T09:39:45.154" v="579" actId="700"/>
          <ac:spMkLst>
            <pc:docMk/>
            <pc:sldMk cId="1639710476" sldId="424"/>
            <ac:spMk id="5" creationId="{F3B52447-5453-054F-8272-608FF5D8E502}"/>
          </ac:spMkLst>
        </pc:spChg>
        <pc:spChg chg="mod">
          <ac:chgData name="Loc Huynh" userId="80c0383e323bd6ea" providerId="LiveId" clId="{7174A1A7-6A26-42BF-9590-B9BA90E8F80B}" dt="2023-09-13T09:40:07.201" v="602" actId="1076"/>
          <ac:spMkLst>
            <pc:docMk/>
            <pc:sldMk cId="1639710476" sldId="424"/>
            <ac:spMk id="20" creationId="{FA11DDA8-F3BD-3545-86C9-A399A991B047}"/>
          </ac:spMkLst>
        </pc:spChg>
        <pc:spChg chg="mod">
          <ac:chgData name="Loc Huynh" userId="80c0383e323bd6ea" providerId="LiveId" clId="{7174A1A7-6A26-42BF-9590-B9BA90E8F80B}" dt="2023-09-13T09:40:00.186" v="601" actId="1035"/>
          <ac:spMkLst>
            <pc:docMk/>
            <pc:sldMk cId="1639710476" sldId="424"/>
            <ac:spMk id="21" creationId="{81710F7F-B602-3D41-A826-158C02388363}"/>
          </ac:spMkLst>
        </pc:spChg>
        <pc:spChg chg="mod">
          <ac:chgData name="Loc Huynh" userId="80c0383e323bd6ea" providerId="LiveId" clId="{7174A1A7-6A26-42BF-9590-B9BA90E8F80B}" dt="2023-09-13T09:40:00.186" v="601" actId="1035"/>
          <ac:spMkLst>
            <pc:docMk/>
            <pc:sldMk cId="1639710476" sldId="424"/>
            <ac:spMk id="22" creationId="{779BDBAC-8884-FF49-899C-79BB55A2730D}"/>
          </ac:spMkLst>
        </pc:spChg>
        <pc:spChg chg="mod">
          <ac:chgData name="Loc Huynh" userId="80c0383e323bd6ea" providerId="LiveId" clId="{7174A1A7-6A26-42BF-9590-B9BA90E8F80B}" dt="2023-09-13T09:40:00.186" v="601" actId="1035"/>
          <ac:spMkLst>
            <pc:docMk/>
            <pc:sldMk cId="1639710476" sldId="424"/>
            <ac:spMk id="23" creationId="{C7376B87-400D-CC44-B9D0-B8883FDF0D16}"/>
          </ac:spMkLst>
        </pc:spChg>
        <pc:spChg chg="mod">
          <ac:chgData name="Loc Huynh" userId="80c0383e323bd6ea" providerId="LiveId" clId="{7174A1A7-6A26-42BF-9590-B9BA90E8F80B}" dt="2023-09-13T09:40:00.186" v="601" actId="1035"/>
          <ac:spMkLst>
            <pc:docMk/>
            <pc:sldMk cId="1639710476" sldId="424"/>
            <ac:spMk id="24" creationId="{742B023B-6E58-5F46-A6EE-6AEE903F293C}"/>
          </ac:spMkLst>
        </pc:spChg>
        <pc:spChg chg="mod">
          <ac:chgData name="Loc Huynh" userId="80c0383e323bd6ea" providerId="LiveId" clId="{7174A1A7-6A26-42BF-9590-B9BA90E8F80B}" dt="2023-09-13T09:40:00.186" v="601" actId="1035"/>
          <ac:spMkLst>
            <pc:docMk/>
            <pc:sldMk cId="1639710476" sldId="424"/>
            <ac:spMk id="25" creationId="{0D73DE56-1AB7-C448-9F22-C191BF690516}"/>
          </ac:spMkLst>
        </pc:spChg>
        <pc:spChg chg="mod">
          <ac:chgData name="Loc Huynh" userId="80c0383e323bd6ea" providerId="LiveId" clId="{7174A1A7-6A26-42BF-9590-B9BA90E8F80B}" dt="2023-09-13T09:40:00.186" v="601" actId="1035"/>
          <ac:spMkLst>
            <pc:docMk/>
            <pc:sldMk cId="1639710476" sldId="424"/>
            <ac:spMk id="26" creationId="{6F22B1D1-6C99-9A49-BA05-373C260BD677}"/>
          </ac:spMkLst>
        </pc:spChg>
        <pc:spChg chg="mod">
          <ac:chgData name="Loc Huynh" userId="80c0383e323bd6ea" providerId="LiveId" clId="{7174A1A7-6A26-42BF-9590-B9BA90E8F80B}" dt="2023-09-13T09:40:23.358" v="604" actId="14100"/>
          <ac:spMkLst>
            <pc:docMk/>
            <pc:sldMk cId="1639710476" sldId="424"/>
            <ac:spMk id="27" creationId="{0C8225AC-0C5B-CC40-B209-B19CD249E823}"/>
          </ac:spMkLst>
        </pc:spChg>
        <pc:grpChg chg="mod">
          <ac:chgData name="Loc Huynh" userId="80c0383e323bd6ea" providerId="LiveId" clId="{7174A1A7-6A26-42BF-9590-B9BA90E8F80B}" dt="2023-09-13T09:40:00.186" v="601" actId="1035"/>
          <ac:grpSpMkLst>
            <pc:docMk/>
            <pc:sldMk cId="1639710476" sldId="424"/>
            <ac:grpSpMk id="30" creationId="{B7209310-2F24-ED4E-8489-4C17D246E160}"/>
          </ac:grpSpMkLst>
        </pc:grpChg>
      </pc:sldChg>
      <pc:sldChg chg="modSp mod ord chgLayout">
        <pc:chgData name="Loc Huynh" userId="80c0383e323bd6ea" providerId="LiveId" clId="{7174A1A7-6A26-42BF-9590-B9BA90E8F80B}" dt="2023-09-13T09:39:09.936" v="526" actId="114"/>
        <pc:sldMkLst>
          <pc:docMk/>
          <pc:sldMk cId="3333566873" sldId="425"/>
        </pc:sldMkLst>
        <pc:spChg chg="mod ord">
          <ac:chgData name="Loc Huynh" userId="80c0383e323bd6ea" providerId="LiveId" clId="{7174A1A7-6A26-42BF-9590-B9BA90E8F80B}" dt="2023-09-13T09:36:58.311" v="418" actId="700"/>
          <ac:spMkLst>
            <pc:docMk/>
            <pc:sldMk cId="3333566873" sldId="425"/>
            <ac:spMk id="2" creationId="{80F262CC-7108-BA47-9DF4-6470E3B2A4D3}"/>
          </ac:spMkLst>
        </pc:spChg>
        <pc:spChg chg="mod ord">
          <ac:chgData name="Loc Huynh" userId="80c0383e323bd6ea" providerId="LiveId" clId="{7174A1A7-6A26-42BF-9590-B9BA90E8F80B}" dt="2023-09-13T09:39:09.936" v="526" actId="114"/>
          <ac:spMkLst>
            <pc:docMk/>
            <pc:sldMk cId="3333566873" sldId="425"/>
            <ac:spMk id="3" creationId="{9AF62101-CCA0-D741-965E-52864A21749A}"/>
          </ac:spMkLst>
        </pc:spChg>
        <pc:spChg chg="mod ord">
          <ac:chgData name="Loc Huynh" userId="80c0383e323bd6ea" providerId="LiveId" clId="{7174A1A7-6A26-42BF-9590-B9BA90E8F80B}" dt="2023-09-13T09:36:58.311" v="418" actId="700"/>
          <ac:spMkLst>
            <pc:docMk/>
            <pc:sldMk cId="3333566873" sldId="425"/>
            <ac:spMk id="4" creationId="{ADC454FB-5702-5C44-BA19-162C0A4A1369}"/>
          </ac:spMkLst>
        </pc:spChg>
        <pc:spChg chg="mod ord">
          <ac:chgData name="Loc Huynh" userId="80c0383e323bd6ea" providerId="LiveId" clId="{7174A1A7-6A26-42BF-9590-B9BA90E8F80B}" dt="2023-09-13T09:36:58.311" v="418" actId="700"/>
          <ac:spMkLst>
            <pc:docMk/>
            <pc:sldMk cId="3333566873" sldId="425"/>
            <ac:spMk id="5" creationId="{F3B52447-5453-054F-8272-608FF5D8E502}"/>
          </ac:spMkLst>
        </pc:spChg>
      </pc:sldChg>
      <pc:sldChg chg="modSp mod ord chgLayout">
        <pc:chgData name="Loc Huynh" userId="80c0383e323bd6ea" providerId="LiveId" clId="{7174A1A7-6A26-42BF-9590-B9BA90E8F80B}" dt="2023-09-13T09:39:17.998" v="527" actId="2710"/>
        <pc:sldMkLst>
          <pc:docMk/>
          <pc:sldMk cId="42986778" sldId="426"/>
        </pc:sldMkLst>
        <pc:spChg chg="mod ord">
          <ac:chgData name="Loc Huynh" userId="80c0383e323bd6ea" providerId="LiveId" clId="{7174A1A7-6A26-42BF-9590-B9BA90E8F80B}" dt="2023-09-13T09:35:55.920" v="409" actId="700"/>
          <ac:spMkLst>
            <pc:docMk/>
            <pc:sldMk cId="42986778" sldId="426"/>
            <ac:spMk id="2" creationId="{80F262CC-7108-BA47-9DF4-6470E3B2A4D3}"/>
          </ac:spMkLst>
        </pc:spChg>
        <pc:spChg chg="mod ord">
          <ac:chgData name="Loc Huynh" userId="80c0383e323bd6ea" providerId="LiveId" clId="{7174A1A7-6A26-42BF-9590-B9BA90E8F80B}" dt="2023-09-13T09:39:17.998" v="527" actId="2710"/>
          <ac:spMkLst>
            <pc:docMk/>
            <pc:sldMk cId="42986778" sldId="426"/>
            <ac:spMk id="3" creationId="{9AF62101-CCA0-D741-965E-52864A21749A}"/>
          </ac:spMkLst>
        </pc:spChg>
        <pc:spChg chg="mod ord">
          <ac:chgData name="Loc Huynh" userId="80c0383e323bd6ea" providerId="LiveId" clId="{7174A1A7-6A26-42BF-9590-B9BA90E8F80B}" dt="2023-09-13T09:35:55.920" v="409" actId="700"/>
          <ac:spMkLst>
            <pc:docMk/>
            <pc:sldMk cId="42986778" sldId="426"/>
            <ac:spMk id="4" creationId="{ADC454FB-5702-5C44-BA19-162C0A4A1369}"/>
          </ac:spMkLst>
        </pc:spChg>
        <pc:spChg chg="mod ord">
          <ac:chgData name="Loc Huynh" userId="80c0383e323bd6ea" providerId="LiveId" clId="{7174A1A7-6A26-42BF-9590-B9BA90E8F80B}" dt="2023-09-13T09:35:55.920" v="409" actId="700"/>
          <ac:spMkLst>
            <pc:docMk/>
            <pc:sldMk cId="42986778" sldId="426"/>
            <ac:spMk id="5" creationId="{F3B52447-5453-054F-8272-608FF5D8E502}"/>
          </ac:spMkLst>
        </pc:spChg>
      </pc:sldChg>
      <pc:sldChg chg="delSp modSp mod chgLayout">
        <pc:chgData name="Loc Huynh" userId="80c0383e323bd6ea" providerId="LiveId" clId="{7174A1A7-6A26-42BF-9590-B9BA90E8F80B}" dt="2023-09-13T09:48:56.575" v="761" actId="1076"/>
        <pc:sldMkLst>
          <pc:docMk/>
          <pc:sldMk cId="3400533864" sldId="427"/>
        </pc:sldMkLst>
        <pc:spChg chg="mod ord">
          <ac:chgData name="Loc Huynh" userId="80c0383e323bd6ea" providerId="LiveId" clId="{7174A1A7-6A26-42BF-9590-B9BA90E8F80B}" dt="2023-09-13T09:45:40.691" v="629" actId="700"/>
          <ac:spMkLst>
            <pc:docMk/>
            <pc:sldMk cId="3400533864" sldId="427"/>
            <ac:spMk id="2" creationId="{899DFE1E-6383-B44C-B387-B63B6B1BC446}"/>
          </ac:spMkLst>
        </pc:spChg>
        <pc:spChg chg="mod ord">
          <ac:chgData name="Loc Huynh" userId="80c0383e323bd6ea" providerId="LiveId" clId="{7174A1A7-6A26-42BF-9590-B9BA90E8F80B}" dt="2023-09-13T09:48:27.737" v="753" actId="2710"/>
          <ac:spMkLst>
            <pc:docMk/>
            <pc:sldMk cId="3400533864" sldId="427"/>
            <ac:spMk id="3" creationId="{B17CB756-9C6B-6C43-8FE6-760ECDD4A1E9}"/>
          </ac:spMkLst>
        </pc:spChg>
        <pc:spChg chg="mod ord">
          <ac:chgData name="Loc Huynh" userId="80c0383e323bd6ea" providerId="LiveId" clId="{7174A1A7-6A26-42BF-9590-B9BA90E8F80B}" dt="2023-09-13T09:45:40.691" v="629" actId="700"/>
          <ac:spMkLst>
            <pc:docMk/>
            <pc:sldMk cId="3400533864" sldId="427"/>
            <ac:spMk id="4" creationId="{31B88018-62EF-2B46-9E31-68F077D2C24B}"/>
          </ac:spMkLst>
        </pc:spChg>
        <pc:spChg chg="mod ord">
          <ac:chgData name="Loc Huynh" userId="80c0383e323bd6ea" providerId="LiveId" clId="{7174A1A7-6A26-42BF-9590-B9BA90E8F80B}" dt="2023-09-13T09:45:40.691" v="629" actId="700"/>
          <ac:spMkLst>
            <pc:docMk/>
            <pc:sldMk cId="3400533864" sldId="427"/>
            <ac:spMk id="5" creationId="{6065B84E-9972-884A-A2BD-94DDEC0B4060}"/>
          </ac:spMkLst>
        </pc:spChg>
        <pc:spChg chg="mod">
          <ac:chgData name="Loc Huynh" userId="80c0383e323bd6ea" providerId="LiveId" clId="{7174A1A7-6A26-42BF-9590-B9BA90E8F80B}" dt="2023-09-13T09:48:43.854" v="760" actId="1076"/>
          <ac:spMkLst>
            <pc:docMk/>
            <pc:sldMk cId="3400533864" sldId="427"/>
            <ac:spMk id="6" creationId="{D8C9A436-0DA9-774E-BBD9-1871AAFD4634}"/>
          </ac:spMkLst>
        </pc:spChg>
        <pc:spChg chg="del mod">
          <ac:chgData name="Loc Huynh" userId="80c0383e323bd6ea" providerId="LiveId" clId="{7174A1A7-6A26-42BF-9590-B9BA90E8F80B}" dt="2023-09-13T09:47:12.223" v="652" actId="478"/>
          <ac:spMkLst>
            <pc:docMk/>
            <pc:sldMk cId="3400533864" sldId="427"/>
            <ac:spMk id="8" creationId="{1DB030E6-0AB7-0E47-B083-DF2C2C7C38B1}"/>
          </ac:spMkLst>
        </pc:spChg>
        <pc:picChg chg="mod">
          <ac:chgData name="Loc Huynh" userId="80c0383e323bd6ea" providerId="LiveId" clId="{7174A1A7-6A26-42BF-9590-B9BA90E8F80B}" dt="2023-09-13T09:48:56.575" v="761" actId="1076"/>
          <ac:picMkLst>
            <pc:docMk/>
            <pc:sldMk cId="3400533864" sldId="427"/>
            <ac:picMk id="7" creationId="{67D98636-A361-D846-90EC-2C4E670F295F}"/>
          </ac:picMkLst>
        </pc:picChg>
      </pc:sldChg>
      <pc:sldChg chg="modSp mod chgLayout">
        <pc:chgData name="Loc Huynh" userId="80c0383e323bd6ea" providerId="LiveId" clId="{7174A1A7-6A26-42BF-9590-B9BA90E8F80B}" dt="2023-09-13T09:51:21.352" v="826" actId="14100"/>
        <pc:sldMkLst>
          <pc:docMk/>
          <pc:sldMk cId="1376264870" sldId="428"/>
        </pc:sldMkLst>
        <pc:spChg chg="mod ord">
          <ac:chgData name="Loc Huynh" userId="80c0383e323bd6ea" providerId="LiveId" clId="{7174A1A7-6A26-42BF-9590-B9BA90E8F80B}" dt="2023-09-13T09:49:07.888" v="762" actId="700"/>
          <ac:spMkLst>
            <pc:docMk/>
            <pc:sldMk cId="1376264870" sldId="428"/>
            <ac:spMk id="2" creationId="{899DFE1E-6383-B44C-B387-B63B6B1BC446}"/>
          </ac:spMkLst>
        </pc:spChg>
        <pc:spChg chg="mod ord">
          <ac:chgData name="Loc Huynh" userId="80c0383e323bd6ea" providerId="LiveId" clId="{7174A1A7-6A26-42BF-9590-B9BA90E8F80B}" dt="2023-09-13T09:50:00.336" v="816" actId="207"/>
          <ac:spMkLst>
            <pc:docMk/>
            <pc:sldMk cId="1376264870" sldId="428"/>
            <ac:spMk id="3" creationId="{B17CB756-9C6B-6C43-8FE6-760ECDD4A1E9}"/>
          </ac:spMkLst>
        </pc:spChg>
        <pc:spChg chg="mod ord">
          <ac:chgData name="Loc Huynh" userId="80c0383e323bd6ea" providerId="LiveId" clId="{7174A1A7-6A26-42BF-9590-B9BA90E8F80B}" dt="2023-09-13T09:49:07.888" v="762" actId="700"/>
          <ac:spMkLst>
            <pc:docMk/>
            <pc:sldMk cId="1376264870" sldId="428"/>
            <ac:spMk id="4" creationId="{31B88018-62EF-2B46-9E31-68F077D2C24B}"/>
          </ac:spMkLst>
        </pc:spChg>
        <pc:spChg chg="mod ord">
          <ac:chgData name="Loc Huynh" userId="80c0383e323bd6ea" providerId="LiveId" clId="{7174A1A7-6A26-42BF-9590-B9BA90E8F80B}" dt="2023-09-13T09:49:07.888" v="762" actId="700"/>
          <ac:spMkLst>
            <pc:docMk/>
            <pc:sldMk cId="1376264870" sldId="428"/>
            <ac:spMk id="5" creationId="{6065B84E-9972-884A-A2BD-94DDEC0B4060}"/>
          </ac:spMkLst>
        </pc:spChg>
        <pc:spChg chg="mod">
          <ac:chgData name="Loc Huynh" userId="80c0383e323bd6ea" providerId="LiveId" clId="{7174A1A7-6A26-42BF-9590-B9BA90E8F80B}" dt="2023-09-13T09:50:48.717" v="817" actId="1076"/>
          <ac:spMkLst>
            <pc:docMk/>
            <pc:sldMk cId="1376264870" sldId="428"/>
            <ac:spMk id="6" creationId="{D8C9A436-0DA9-774E-BBD9-1871AAFD4634}"/>
          </ac:spMkLst>
        </pc:spChg>
        <pc:spChg chg="mod">
          <ac:chgData name="Loc Huynh" userId="80c0383e323bd6ea" providerId="LiveId" clId="{7174A1A7-6A26-42BF-9590-B9BA90E8F80B}" dt="2023-09-13T09:51:14.679" v="824" actId="14100"/>
          <ac:spMkLst>
            <pc:docMk/>
            <pc:sldMk cId="1376264870" sldId="428"/>
            <ac:spMk id="12" creationId="{21587237-5640-A648-8E8D-4506EE033316}"/>
          </ac:spMkLst>
        </pc:spChg>
        <pc:spChg chg="mod">
          <ac:chgData name="Loc Huynh" userId="80c0383e323bd6ea" providerId="LiveId" clId="{7174A1A7-6A26-42BF-9590-B9BA90E8F80B}" dt="2023-09-13T09:51:17.761" v="825" actId="14100"/>
          <ac:spMkLst>
            <pc:docMk/>
            <pc:sldMk cId="1376264870" sldId="428"/>
            <ac:spMk id="13" creationId="{18720369-DFF3-0C4A-ACC8-ADF8E5B54C04}"/>
          </ac:spMkLst>
        </pc:spChg>
        <pc:spChg chg="mod">
          <ac:chgData name="Loc Huynh" userId="80c0383e323bd6ea" providerId="LiveId" clId="{7174A1A7-6A26-42BF-9590-B9BA90E8F80B}" dt="2023-09-13T09:51:21.352" v="826" actId="14100"/>
          <ac:spMkLst>
            <pc:docMk/>
            <pc:sldMk cId="1376264870" sldId="428"/>
            <ac:spMk id="14" creationId="{98E5A6B1-8B7E-BC41-8F51-6C5A48F572A1}"/>
          </ac:spMkLst>
        </pc:spChg>
        <pc:picChg chg="mod">
          <ac:chgData name="Loc Huynh" userId="80c0383e323bd6ea" providerId="LiveId" clId="{7174A1A7-6A26-42BF-9590-B9BA90E8F80B}" dt="2023-09-13T09:51:05.432" v="821" actId="1076"/>
          <ac:picMkLst>
            <pc:docMk/>
            <pc:sldMk cId="1376264870" sldId="428"/>
            <ac:picMk id="9" creationId="{95AF9984-A83D-3745-9D62-1F5A2C0EE88C}"/>
          </ac:picMkLst>
        </pc:picChg>
        <pc:picChg chg="mod">
          <ac:chgData name="Loc Huynh" userId="80c0383e323bd6ea" providerId="LiveId" clId="{7174A1A7-6A26-42BF-9590-B9BA90E8F80B}" dt="2023-09-13T09:51:07.838" v="822" actId="1076"/>
          <ac:picMkLst>
            <pc:docMk/>
            <pc:sldMk cId="1376264870" sldId="428"/>
            <ac:picMk id="10" creationId="{82D61940-C481-464B-8D42-9B50FBBE7171}"/>
          </ac:picMkLst>
        </pc:picChg>
        <pc:picChg chg="mod">
          <ac:chgData name="Loc Huynh" userId="80c0383e323bd6ea" providerId="LiveId" clId="{7174A1A7-6A26-42BF-9590-B9BA90E8F80B}" dt="2023-09-13T09:51:10.606" v="823" actId="1076"/>
          <ac:picMkLst>
            <pc:docMk/>
            <pc:sldMk cId="1376264870" sldId="428"/>
            <ac:picMk id="11" creationId="{5A496974-E844-6E4C-9621-E81755041771}"/>
          </ac:picMkLst>
        </pc:picChg>
      </pc:sldChg>
      <pc:sldChg chg="modSp mod modAnim">
        <pc:chgData name="Loc Huynh" userId="80c0383e323bd6ea" providerId="LiveId" clId="{7174A1A7-6A26-42BF-9590-B9BA90E8F80B}" dt="2023-09-13T10:12:49.104" v="1048" actId="207"/>
        <pc:sldMkLst>
          <pc:docMk/>
          <pc:sldMk cId="2750843972" sldId="429"/>
        </pc:sldMkLst>
        <pc:spChg chg="mod">
          <ac:chgData name="Loc Huynh" userId="80c0383e323bd6ea" providerId="LiveId" clId="{7174A1A7-6A26-42BF-9590-B9BA90E8F80B}" dt="2023-09-13T10:07:01.876" v="961" actId="20577"/>
          <ac:spMkLst>
            <pc:docMk/>
            <pc:sldMk cId="2750843972" sldId="429"/>
            <ac:spMk id="3" creationId="{E31B8DF0-5097-6849-A204-526B69A794B3}"/>
          </ac:spMkLst>
        </pc:spChg>
        <pc:spChg chg="mod">
          <ac:chgData name="Loc Huynh" userId="80c0383e323bd6ea" providerId="LiveId" clId="{7174A1A7-6A26-42BF-9590-B9BA90E8F80B}" dt="2023-09-13T10:12:49.104" v="1048" actId="207"/>
          <ac:spMkLst>
            <pc:docMk/>
            <pc:sldMk cId="2750843972" sldId="429"/>
            <ac:spMk id="7" creationId="{9CF46A69-C370-BC4E-A1B6-0D08CD7E7D51}"/>
          </ac:spMkLst>
        </pc:spChg>
        <pc:spChg chg="mod">
          <ac:chgData name="Loc Huynh" userId="80c0383e323bd6ea" providerId="LiveId" clId="{7174A1A7-6A26-42BF-9590-B9BA90E8F80B}" dt="2023-09-13T10:04:43.454" v="946" actId="14100"/>
          <ac:spMkLst>
            <pc:docMk/>
            <pc:sldMk cId="2750843972" sldId="429"/>
            <ac:spMk id="9" creationId="{63D82EEC-551D-774A-977B-2E51FC46DDFB}"/>
          </ac:spMkLst>
        </pc:spChg>
        <pc:spChg chg="mod">
          <ac:chgData name="Loc Huynh" userId="80c0383e323bd6ea" providerId="LiveId" clId="{7174A1A7-6A26-42BF-9590-B9BA90E8F80B}" dt="2023-09-13T10:05:54.599" v="959" actId="14100"/>
          <ac:spMkLst>
            <pc:docMk/>
            <pc:sldMk cId="2750843972" sldId="429"/>
            <ac:spMk id="10" creationId="{1A7F9704-633B-7344-905E-2FA7E1112854}"/>
          </ac:spMkLst>
        </pc:spChg>
        <pc:picChg chg="mod">
          <ac:chgData name="Loc Huynh" userId="80c0383e323bd6ea" providerId="LiveId" clId="{7174A1A7-6A26-42BF-9590-B9BA90E8F80B}" dt="2023-09-13T10:05:35.997" v="956" actId="1036"/>
          <ac:picMkLst>
            <pc:docMk/>
            <pc:sldMk cId="2750843972" sldId="429"/>
            <ac:picMk id="11" creationId="{658F11D1-A2B4-D843-A1D0-0C844D4E9B1A}"/>
          </ac:picMkLst>
        </pc:picChg>
      </pc:sldChg>
      <pc:sldChg chg="modSp mod chgLayout">
        <pc:chgData name="Loc Huynh" userId="80c0383e323bd6ea" providerId="LiveId" clId="{7174A1A7-6A26-42BF-9590-B9BA90E8F80B}" dt="2023-09-13T09:57:03.793" v="909" actId="207"/>
        <pc:sldMkLst>
          <pc:docMk/>
          <pc:sldMk cId="892916379" sldId="430"/>
        </pc:sldMkLst>
        <pc:spChg chg="mod ord">
          <ac:chgData name="Loc Huynh" userId="80c0383e323bd6ea" providerId="LiveId" clId="{7174A1A7-6A26-42BF-9590-B9BA90E8F80B}" dt="2023-09-13T09:52:04.166" v="857" actId="700"/>
          <ac:spMkLst>
            <pc:docMk/>
            <pc:sldMk cId="892916379" sldId="430"/>
            <ac:spMk id="3" creationId="{00000000-0000-0000-0000-000000000000}"/>
          </ac:spMkLst>
        </pc:spChg>
        <pc:spChg chg="mod ord">
          <ac:chgData name="Loc Huynh" userId="80c0383e323bd6ea" providerId="LiveId" clId="{7174A1A7-6A26-42BF-9590-B9BA90E8F80B}" dt="2023-09-13T09:52:08.507" v="858" actId="207"/>
          <ac:spMkLst>
            <pc:docMk/>
            <pc:sldMk cId="892916379" sldId="430"/>
            <ac:spMk id="5" creationId="{00000000-0000-0000-0000-000000000000}"/>
          </ac:spMkLst>
        </pc:spChg>
        <pc:spChg chg="mod">
          <ac:chgData name="Loc Huynh" userId="80c0383e323bd6ea" providerId="LiveId" clId="{7174A1A7-6A26-42BF-9590-B9BA90E8F80B}" dt="2023-09-13T09:52:23.675" v="861" actId="1076"/>
          <ac:spMkLst>
            <pc:docMk/>
            <pc:sldMk cId="892916379" sldId="430"/>
            <ac:spMk id="7" creationId="{00000000-0000-0000-0000-000000000000}"/>
          </ac:spMkLst>
        </pc:spChg>
        <pc:spChg chg="mod ord">
          <ac:chgData name="Loc Huynh" userId="80c0383e323bd6ea" providerId="LiveId" clId="{7174A1A7-6A26-42BF-9590-B9BA90E8F80B}" dt="2023-09-13T09:52:04.166" v="857" actId="700"/>
          <ac:spMkLst>
            <pc:docMk/>
            <pc:sldMk cId="892916379" sldId="430"/>
            <ac:spMk id="8" creationId="{239476E9-6325-814F-9E0C-7661FB780031}"/>
          </ac:spMkLst>
        </pc:spChg>
        <pc:spChg chg="mod ord">
          <ac:chgData name="Loc Huynh" userId="80c0383e323bd6ea" providerId="LiveId" clId="{7174A1A7-6A26-42BF-9590-B9BA90E8F80B}" dt="2023-09-13T09:52:04.166" v="857" actId="700"/>
          <ac:spMkLst>
            <pc:docMk/>
            <pc:sldMk cId="892916379" sldId="430"/>
            <ac:spMk id="9" creationId="{AC730A53-D852-2F42-9F8B-B2EE93EE8038}"/>
          </ac:spMkLst>
        </pc:spChg>
        <pc:graphicFrameChg chg="mod modGraphic">
          <ac:chgData name="Loc Huynh" userId="80c0383e323bd6ea" providerId="LiveId" clId="{7174A1A7-6A26-42BF-9590-B9BA90E8F80B}" dt="2023-09-13T09:57:03.793" v="909" actId="207"/>
          <ac:graphicFrameMkLst>
            <pc:docMk/>
            <pc:sldMk cId="892916379" sldId="430"/>
            <ac:graphicFrameMk id="6" creationId="{00000000-0000-0000-0000-000000000000}"/>
          </ac:graphicFrameMkLst>
        </pc:graphicFrameChg>
      </pc:sldChg>
      <pc:sldChg chg="addSp delSp modSp mod">
        <pc:chgData name="Loc Huynh" userId="80c0383e323bd6ea" providerId="LiveId" clId="{7174A1A7-6A26-42BF-9590-B9BA90E8F80B}" dt="2023-09-13T09:55:03.806" v="895" actId="1076"/>
        <pc:sldMkLst>
          <pc:docMk/>
          <pc:sldMk cId="1943365552" sldId="433"/>
        </pc:sldMkLst>
        <pc:spChg chg="add mod">
          <ac:chgData name="Loc Huynh" userId="80c0383e323bd6ea" providerId="LiveId" clId="{7174A1A7-6A26-42BF-9590-B9BA90E8F80B}" dt="2023-09-13T09:53:29.812" v="873"/>
          <ac:spMkLst>
            <pc:docMk/>
            <pc:sldMk cId="1943365552" sldId="433"/>
            <ac:spMk id="2" creationId="{0D817B2C-FF84-11E2-171A-B030D537DC79}"/>
          </ac:spMkLst>
        </pc:spChg>
        <pc:spChg chg="mod">
          <ac:chgData name="Loc Huynh" userId="80c0383e323bd6ea" providerId="LiveId" clId="{7174A1A7-6A26-42BF-9590-B9BA90E8F80B}" dt="2023-09-13T09:52:42.148" v="864"/>
          <ac:spMkLst>
            <pc:docMk/>
            <pc:sldMk cId="1943365552" sldId="433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09:54:28.722" v="892" actId="20577"/>
          <ac:spMkLst>
            <pc:docMk/>
            <pc:sldMk cId="1943365552" sldId="433"/>
            <ac:spMk id="5" creationId="{00000000-0000-0000-0000-000000000000}"/>
          </ac:spMkLst>
        </pc:spChg>
        <pc:spChg chg="del">
          <ac:chgData name="Loc Huynh" userId="80c0383e323bd6ea" providerId="LiveId" clId="{7174A1A7-6A26-42BF-9590-B9BA90E8F80B}" dt="2023-09-13T09:53:28.480" v="872" actId="478"/>
          <ac:spMkLst>
            <pc:docMk/>
            <pc:sldMk cId="1943365552" sldId="433"/>
            <ac:spMk id="7" creationId="{9BA56974-3671-5A4B-A509-EF9EAB2EF312}"/>
          </ac:spMkLst>
        </pc:spChg>
        <pc:spChg chg="mod">
          <ac:chgData name="Loc Huynh" userId="80c0383e323bd6ea" providerId="LiveId" clId="{7174A1A7-6A26-42BF-9590-B9BA90E8F80B}" dt="2023-09-13T09:55:03.806" v="895" actId="1076"/>
          <ac:spMkLst>
            <pc:docMk/>
            <pc:sldMk cId="1943365552" sldId="433"/>
            <ac:spMk id="8" creationId="{00000000-0000-0000-0000-000000000000}"/>
          </ac:spMkLst>
        </pc:spChg>
      </pc:sldChg>
      <pc:sldChg chg="addSp delSp modSp mod">
        <pc:chgData name="Loc Huynh" userId="80c0383e323bd6ea" providerId="LiveId" clId="{7174A1A7-6A26-42BF-9590-B9BA90E8F80B}" dt="2023-09-13T09:56:08.605" v="906"/>
        <pc:sldMkLst>
          <pc:docMk/>
          <pc:sldMk cId="1953601379" sldId="434"/>
        </pc:sldMkLst>
        <pc:spChg chg="add mod">
          <ac:chgData name="Loc Huynh" userId="80c0383e323bd6ea" providerId="LiveId" clId="{7174A1A7-6A26-42BF-9590-B9BA90E8F80B}" dt="2023-09-13T09:53:33.683" v="875"/>
          <ac:spMkLst>
            <pc:docMk/>
            <pc:sldMk cId="1953601379" sldId="434"/>
            <ac:spMk id="2" creationId="{9A5B820F-BAD6-5EF6-004A-CD3F1EDDBC72}"/>
          </ac:spMkLst>
        </pc:spChg>
        <pc:spChg chg="mod">
          <ac:chgData name="Loc Huynh" userId="80c0383e323bd6ea" providerId="LiveId" clId="{7174A1A7-6A26-42BF-9590-B9BA90E8F80B}" dt="2023-09-13T09:56:08.605" v="906"/>
          <ac:spMkLst>
            <pc:docMk/>
            <pc:sldMk cId="1953601379" sldId="434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09:55:16.158" v="897" actId="207"/>
          <ac:spMkLst>
            <pc:docMk/>
            <pc:sldMk cId="1953601379" sldId="434"/>
            <ac:spMk id="5" creationId="{00000000-0000-0000-0000-000000000000}"/>
          </ac:spMkLst>
        </pc:spChg>
        <pc:spChg chg="del">
          <ac:chgData name="Loc Huynh" userId="80c0383e323bd6ea" providerId="LiveId" clId="{7174A1A7-6A26-42BF-9590-B9BA90E8F80B}" dt="2023-09-13T09:53:33.046" v="874" actId="478"/>
          <ac:spMkLst>
            <pc:docMk/>
            <pc:sldMk cId="1953601379" sldId="434"/>
            <ac:spMk id="6" creationId="{5B185289-81D4-5444-8555-914A8CF7894A}"/>
          </ac:spMkLst>
        </pc:spChg>
        <pc:graphicFrameChg chg="mod modGraphic">
          <ac:chgData name="Loc Huynh" userId="80c0383e323bd6ea" providerId="LiveId" clId="{7174A1A7-6A26-42BF-9590-B9BA90E8F80B}" dt="2023-09-13T09:55:24.192" v="899" actId="1076"/>
          <ac:graphicFrameMkLst>
            <pc:docMk/>
            <pc:sldMk cId="1953601379" sldId="434"/>
            <ac:graphicFrameMk id="7" creationId="{00000000-0000-0000-0000-000000000000}"/>
          </ac:graphicFrameMkLst>
        </pc:graphicFrameChg>
      </pc:sldChg>
      <pc:sldChg chg="addSp delSp modSp mod">
        <pc:chgData name="Loc Huynh" userId="80c0383e323bd6ea" providerId="LiveId" clId="{7174A1A7-6A26-42BF-9590-B9BA90E8F80B}" dt="2023-09-13T09:56:11.360" v="907"/>
        <pc:sldMkLst>
          <pc:docMk/>
          <pc:sldMk cId="41131106" sldId="436"/>
        </pc:sldMkLst>
        <pc:spChg chg="add mod">
          <ac:chgData name="Loc Huynh" userId="80c0383e323bd6ea" providerId="LiveId" clId="{7174A1A7-6A26-42BF-9590-B9BA90E8F80B}" dt="2023-09-13T09:53:38.330" v="877"/>
          <ac:spMkLst>
            <pc:docMk/>
            <pc:sldMk cId="41131106" sldId="436"/>
            <ac:spMk id="2" creationId="{ADB30195-76DE-61F9-835B-B324BA335D3F}"/>
          </ac:spMkLst>
        </pc:spChg>
        <pc:spChg chg="mod">
          <ac:chgData name="Loc Huynh" userId="80c0383e323bd6ea" providerId="LiveId" clId="{7174A1A7-6A26-42BF-9590-B9BA90E8F80B}" dt="2023-09-13T09:56:11.360" v="907"/>
          <ac:spMkLst>
            <pc:docMk/>
            <pc:sldMk cId="41131106" sldId="436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09:55:39.336" v="901" actId="207"/>
          <ac:spMkLst>
            <pc:docMk/>
            <pc:sldMk cId="41131106" sldId="436"/>
            <ac:spMk id="5" creationId="{00000000-0000-0000-0000-000000000000}"/>
          </ac:spMkLst>
        </pc:spChg>
        <pc:spChg chg="del">
          <ac:chgData name="Loc Huynh" userId="80c0383e323bd6ea" providerId="LiveId" clId="{7174A1A7-6A26-42BF-9590-B9BA90E8F80B}" dt="2023-09-13T09:53:37.880" v="876" actId="478"/>
          <ac:spMkLst>
            <pc:docMk/>
            <pc:sldMk cId="41131106" sldId="436"/>
            <ac:spMk id="6" creationId="{4566F98B-62C6-7546-93BB-95273726A825}"/>
          </ac:spMkLst>
        </pc:spChg>
        <pc:graphicFrameChg chg="mod modGraphic">
          <ac:chgData name="Loc Huynh" userId="80c0383e323bd6ea" providerId="LiveId" clId="{7174A1A7-6A26-42BF-9590-B9BA90E8F80B}" dt="2023-09-13T09:55:52.889" v="904" actId="1076"/>
          <ac:graphicFrameMkLst>
            <pc:docMk/>
            <pc:sldMk cId="41131106" sldId="436"/>
            <ac:graphicFrameMk id="7" creationId="{00000000-0000-0000-0000-000000000000}"/>
          </ac:graphicFrameMkLst>
        </pc:graphicFrameChg>
      </pc:sldChg>
      <pc:sldChg chg="addSp delSp modSp mod">
        <pc:chgData name="Loc Huynh" userId="80c0383e323bd6ea" providerId="LiveId" clId="{7174A1A7-6A26-42BF-9590-B9BA90E8F80B}" dt="2023-09-13T09:53:56.059" v="880" actId="1076"/>
        <pc:sldMkLst>
          <pc:docMk/>
          <pc:sldMk cId="3186563993" sldId="439"/>
        </pc:sldMkLst>
        <pc:spChg chg="add del mod">
          <ac:chgData name="Loc Huynh" userId="80c0383e323bd6ea" providerId="LiveId" clId="{7174A1A7-6A26-42BF-9590-B9BA90E8F80B}" dt="2023-09-13T09:53:16.801" v="869"/>
          <ac:spMkLst>
            <pc:docMk/>
            <pc:sldMk cId="3186563993" sldId="439"/>
            <ac:spMk id="2" creationId="{23F68DE8-EEF7-1E1C-2D26-149597D4909B}"/>
          </ac:spMkLst>
        </pc:spChg>
        <pc:spChg chg="mod">
          <ac:chgData name="Loc Huynh" userId="80c0383e323bd6ea" providerId="LiveId" clId="{7174A1A7-6A26-42BF-9590-B9BA90E8F80B}" dt="2023-09-13T09:52:39.003" v="863"/>
          <ac:spMkLst>
            <pc:docMk/>
            <pc:sldMk cId="3186563993" sldId="439"/>
            <ac:spMk id="3" creationId="{00000000-0000-0000-0000-000000000000}"/>
          </ac:spMkLst>
        </pc:spChg>
        <pc:spChg chg="add mod">
          <ac:chgData name="Loc Huynh" userId="80c0383e323bd6ea" providerId="LiveId" clId="{7174A1A7-6A26-42BF-9590-B9BA90E8F80B}" dt="2023-09-13T09:53:24.954" v="871"/>
          <ac:spMkLst>
            <pc:docMk/>
            <pc:sldMk cId="3186563993" sldId="439"/>
            <ac:spMk id="4" creationId="{A6666545-2CD4-1395-FFFF-17322415D961}"/>
          </ac:spMkLst>
        </pc:spChg>
        <pc:spChg chg="mod">
          <ac:chgData name="Loc Huynh" userId="80c0383e323bd6ea" providerId="LiveId" clId="{7174A1A7-6A26-42BF-9590-B9BA90E8F80B}" dt="2023-09-13T09:52:46.276" v="865" actId="207"/>
          <ac:spMkLst>
            <pc:docMk/>
            <pc:sldMk cId="3186563993" sldId="439"/>
            <ac:spMk id="5" creationId="{00000000-0000-0000-0000-000000000000}"/>
          </ac:spMkLst>
        </pc:spChg>
        <pc:spChg chg="del">
          <ac:chgData name="Loc Huynh" userId="80c0383e323bd6ea" providerId="LiveId" clId="{7174A1A7-6A26-42BF-9590-B9BA90E8F80B}" dt="2023-09-13T09:53:18.543" v="870" actId="478"/>
          <ac:spMkLst>
            <pc:docMk/>
            <pc:sldMk cId="3186563993" sldId="439"/>
            <ac:spMk id="6" creationId="{B177E208-866D-5541-9317-6B3AD721CB71}"/>
          </ac:spMkLst>
        </pc:spChg>
        <pc:graphicFrameChg chg="mod modGraphic">
          <ac:chgData name="Loc Huynh" userId="80c0383e323bd6ea" providerId="LiveId" clId="{7174A1A7-6A26-42BF-9590-B9BA90E8F80B}" dt="2023-09-13T09:53:56.059" v="880" actId="1076"/>
          <ac:graphicFrameMkLst>
            <pc:docMk/>
            <pc:sldMk cId="3186563993" sldId="439"/>
            <ac:graphicFrameMk id="7" creationId="{00000000-0000-0000-0000-000000000000}"/>
          </ac:graphicFrameMkLst>
        </pc:graphicFrameChg>
      </pc:sldChg>
      <pc:sldChg chg="addSp delSp modSp mod chgLayout">
        <pc:chgData name="Loc Huynh" userId="80c0383e323bd6ea" providerId="LiveId" clId="{7174A1A7-6A26-42BF-9590-B9BA90E8F80B}" dt="2023-09-13T09:57:47.096" v="926" actId="700"/>
        <pc:sldMkLst>
          <pc:docMk/>
          <pc:sldMk cId="4080267677" sldId="440"/>
        </pc:sldMkLst>
        <pc:spChg chg="mod ord">
          <ac:chgData name="Loc Huynh" userId="80c0383e323bd6ea" providerId="LiveId" clId="{7174A1A7-6A26-42BF-9590-B9BA90E8F80B}" dt="2023-09-13T09:57:47.096" v="926" actId="700"/>
          <ac:spMkLst>
            <pc:docMk/>
            <pc:sldMk cId="4080267677" sldId="440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09:57:47.096" v="926" actId="700"/>
          <ac:spMkLst>
            <pc:docMk/>
            <pc:sldMk cId="4080267677" sldId="440"/>
            <ac:spMk id="3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09:57:47.096" v="926" actId="700"/>
          <ac:spMkLst>
            <pc:docMk/>
            <pc:sldMk cId="4080267677" sldId="440"/>
            <ac:spMk id="4" creationId="{A95A16FC-0701-9C21-3D69-382706F5FC91}"/>
          </ac:spMkLst>
        </pc:spChg>
        <pc:spChg chg="del">
          <ac:chgData name="Loc Huynh" userId="80c0383e323bd6ea" providerId="LiveId" clId="{7174A1A7-6A26-42BF-9590-B9BA90E8F80B}" dt="2023-09-13T09:53:42.043" v="878" actId="478"/>
          <ac:spMkLst>
            <pc:docMk/>
            <pc:sldMk cId="4080267677" sldId="440"/>
            <ac:spMk id="6" creationId="{4FC6EE9C-A8B1-5749-8EAA-1093B53D5572}"/>
          </ac:spMkLst>
        </pc:spChg>
        <pc:spChg chg="mod ord">
          <ac:chgData name="Loc Huynh" userId="80c0383e323bd6ea" providerId="LiveId" clId="{7174A1A7-6A26-42BF-9590-B9BA90E8F80B}" dt="2023-09-13T09:57:47.096" v="926" actId="700"/>
          <ac:spMkLst>
            <pc:docMk/>
            <pc:sldMk cId="4080267677" sldId="440"/>
            <ac:spMk id="7" creationId="{9FDF7175-A023-C841-9242-1C79CE9F91EF}"/>
          </ac:spMkLst>
        </pc:spChg>
        <pc:graphicFrameChg chg="mod modGraphic">
          <ac:chgData name="Loc Huynh" userId="80c0383e323bd6ea" providerId="LiveId" clId="{7174A1A7-6A26-42BF-9590-B9BA90E8F80B}" dt="2023-09-13T09:57:27.028" v="923" actId="108"/>
          <ac:graphicFrameMkLst>
            <pc:docMk/>
            <pc:sldMk cId="4080267677" sldId="440"/>
            <ac:graphicFrameMk id="5" creationId="{00000000-0000-0000-0000-000000000000}"/>
          </ac:graphicFrameMkLst>
        </pc:graphicFrameChg>
      </pc:sldChg>
      <pc:sldChg chg="modSp mod">
        <pc:chgData name="Loc Huynh" userId="80c0383e323bd6ea" providerId="LiveId" clId="{7174A1A7-6A26-42BF-9590-B9BA90E8F80B}" dt="2023-09-13T10:19:46.357" v="1164"/>
        <pc:sldMkLst>
          <pc:docMk/>
          <pc:sldMk cId="2359405987" sldId="442"/>
        </pc:sldMkLst>
        <pc:spChg chg="mod">
          <ac:chgData name="Loc Huynh" userId="80c0383e323bd6ea" providerId="LiveId" clId="{7174A1A7-6A26-42BF-9590-B9BA90E8F80B}" dt="2023-09-13T10:19:46.357" v="1164"/>
          <ac:spMkLst>
            <pc:docMk/>
            <pc:sldMk cId="2359405987" sldId="442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10:19:29.891" v="1161" actId="13822"/>
          <ac:spMkLst>
            <pc:docMk/>
            <pc:sldMk cId="2359405987" sldId="442"/>
            <ac:spMk id="5" creationId="{00000000-0000-0000-0000-000000000000}"/>
          </ac:spMkLst>
        </pc:spChg>
        <pc:spChg chg="mod">
          <ac:chgData name="Loc Huynh" userId="80c0383e323bd6ea" providerId="LiveId" clId="{7174A1A7-6A26-42BF-9590-B9BA90E8F80B}" dt="2023-09-13T10:19:31.813" v="1162" actId="13822"/>
          <ac:spMkLst>
            <pc:docMk/>
            <pc:sldMk cId="2359405987" sldId="442"/>
            <ac:spMk id="6" creationId="{00000000-0000-0000-0000-000000000000}"/>
          </ac:spMkLst>
        </pc:spChg>
        <pc:spChg chg="mod">
          <ac:chgData name="Loc Huynh" userId="80c0383e323bd6ea" providerId="LiveId" clId="{7174A1A7-6A26-42BF-9590-B9BA90E8F80B}" dt="2023-09-13T10:19:33.599" v="1163" actId="13822"/>
          <ac:spMkLst>
            <pc:docMk/>
            <pc:sldMk cId="2359405987" sldId="442"/>
            <ac:spMk id="7" creationId="{00000000-0000-0000-0000-000000000000}"/>
          </ac:spMkLst>
        </pc:spChg>
      </pc:sldChg>
      <pc:sldChg chg="modSp mod chgLayout">
        <pc:chgData name="Loc Huynh" userId="80c0383e323bd6ea" providerId="LiveId" clId="{7174A1A7-6A26-42BF-9590-B9BA90E8F80B}" dt="2023-09-13T10:44:43.145" v="1634" actId="700"/>
        <pc:sldMkLst>
          <pc:docMk/>
          <pc:sldMk cId="2035529738" sldId="443"/>
        </pc:sldMkLst>
        <pc:spChg chg="mod ord">
          <ac:chgData name="Loc Huynh" userId="80c0383e323bd6ea" providerId="LiveId" clId="{7174A1A7-6A26-42BF-9590-B9BA90E8F80B}" dt="2023-09-13T10:44:43.145" v="1634" actId="700"/>
          <ac:spMkLst>
            <pc:docMk/>
            <pc:sldMk cId="2035529738" sldId="443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4:43.145" v="1634" actId="700"/>
          <ac:spMkLst>
            <pc:docMk/>
            <pc:sldMk cId="2035529738" sldId="443"/>
            <ac:spMk id="3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4:43.145" v="1634" actId="700"/>
          <ac:spMkLst>
            <pc:docMk/>
            <pc:sldMk cId="2035529738" sldId="443"/>
            <ac:spMk id="5" creationId="{40E0623B-1D2C-4B43-8DBC-8DC67F4AE8A7}"/>
          </ac:spMkLst>
        </pc:spChg>
        <pc:spChg chg="mod ord">
          <ac:chgData name="Loc Huynh" userId="80c0383e323bd6ea" providerId="LiveId" clId="{7174A1A7-6A26-42BF-9590-B9BA90E8F80B}" dt="2023-09-13T10:44:43.145" v="1634" actId="700"/>
          <ac:spMkLst>
            <pc:docMk/>
            <pc:sldMk cId="2035529738" sldId="443"/>
            <ac:spMk id="6" creationId="{E8739F5F-1D7E-4B4F-8D9D-6BE458F55F3B}"/>
          </ac:spMkLst>
        </pc:spChg>
      </pc:sldChg>
      <pc:sldChg chg="modSp mod">
        <pc:chgData name="Loc Huynh" userId="80c0383e323bd6ea" providerId="LiveId" clId="{7174A1A7-6A26-42BF-9590-B9BA90E8F80B}" dt="2023-09-13T10:57:06.800" v="1859" actId="1036"/>
        <pc:sldMkLst>
          <pc:docMk/>
          <pc:sldMk cId="3450026280" sldId="450"/>
        </pc:sldMkLst>
        <pc:spChg chg="mod">
          <ac:chgData name="Loc Huynh" userId="80c0383e323bd6ea" providerId="LiveId" clId="{7174A1A7-6A26-42BF-9590-B9BA90E8F80B}" dt="2023-09-13T10:56:56.199" v="1852" actId="20577"/>
          <ac:spMkLst>
            <pc:docMk/>
            <pc:sldMk cId="3450026280" sldId="450"/>
            <ac:spMk id="3" creationId="{9184872B-EE9F-C945-82F0-32164343430C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6" creationId="{64858A9E-7C91-254E-8A60-7E9C2A534D34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7" creationId="{CA4F2671-E679-5544-8147-E8C696D068FA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9" creationId="{7840AF84-772F-7341-98D4-A495815AEF37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1" creationId="{52F97703-9FB9-FE4E-977E-D0EE05B9C226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2" creationId="{ECF93B5F-850E-244A-9103-AD55E4FDA738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3" creationId="{959DAAE0-CCDC-834A-A5B4-682E4253164A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4" creationId="{9BD81CF9-9975-F141-9530-78EE6FF1CD02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5" creationId="{8A5BEC36-D415-B647-A01E-8F4B5B35B5BD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6" creationId="{D6C09F53-9DDC-B842-8146-9F607B4B1C74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18" creationId="{291291A8-12AD-544F-A5DF-D9E621FF3635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21" creationId="{31DAAB0E-CCEC-9F4E-A1AD-E7F8ED8798AE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22" creationId="{47368E84-4069-894F-9041-39C103095DA1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24" creationId="{E25ABFBF-9B73-3B49-9ED1-38FE4006020C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26" creationId="{CF381B6D-9CE3-E642-BBFA-775F39E044C7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27" creationId="{4E7ABAD5-D6C1-B44A-A6E3-187C792623B5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28" creationId="{0186A599-5444-0947-A622-BCD1324525FD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36" creationId="{92F61094-724C-6A4D-A14F-5A91AA7354D7}"/>
          </ac:spMkLst>
        </pc:spChg>
        <pc:spChg chg="mod">
          <ac:chgData name="Loc Huynh" userId="80c0383e323bd6ea" providerId="LiveId" clId="{7174A1A7-6A26-42BF-9590-B9BA90E8F80B}" dt="2023-09-13T10:57:06.800" v="1859" actId="1036"/>
          <ac:spMkLst>
            <pc:docMk/>
            <pc:sldMk cId="3450026280" sldId="450"/>
            <ac:spMk id="37" creationId="{150E60D1-D23C-7B4A-9F14-36F71ADB684C}"/>
          </ac:spMkLst>
        </pc:spChg>
        <pc:grpChg chg="mod">
          <ac:chgData name="Loc Huynh" userId="80c0383e323bd6ea" providerId="LiveId" clId="{7174A1A7-6A26-42BF-9590-B9BA90E8F80B}" dt="2023-09-13T10:57:06.800" v="1859" actId="1036"/>
          <ac:grpSpMkLst>
            <pc:docMk/>
            <pc:sldMk cId="3450026280" sldId="450"/>
            <ac:grpSpMk id="8" creationId="{1F67DCF7-0429-9549-A7DE-D53649EA508F}"/>
          </ac:grpSpMkLst>
        </pc:grpChg>
        <pc:grpChg chg="mod">
          <ac:chgData name="Loc Huynh" userId="80c0383e323bd6ea" providerId="LiveId" clId="{7174A1A7-6A26-42BF-9590-B9BA90E8F80B}" dt="2023-09-13T10:57:06.800" v="1859" actId="1036"/>
          <ac:grpSpMkLst>
            <pc:docMk/>
            <pc:sldMk cId="3450026280" sldId="450"/>
            <ac:grpSpMk id="17" creationId="{699D85AB-8783-FD45-BAC9-7E0ADB3B1F80}"/>
          </ac:grpSpMkLst>
        </pc:grpChg>
        <pc:grpChg chg="mod">
          <ac:chgData name="Loc Huynh" userId="80c0383e323bd6ea" providerId="LiveId" clId="{7174A1A7-6A26-42BF-9590-B9BA90E8F80B}" dt="2023-09-13T10:57:06.800" v="1859" actId="1036"/>
          <ac:grpSpMkLst>
            <pc:docMk/>
            <pc:sldMk cId="3450026280" sldId="450"/>
            <ac:grpSpMk id="19" creationId="{60C24176-E0D2-4442-960E-098CECB1AEC6}"/>
          </ac:grpSpMkLst>
        </pc:grpChg>
        <pc:grpChg chg="mod">
          <ac:chgData name="Loc Huynh" userId="80c0383e323bd6ea" providerId="LiveId" clId="{7174A1A7-6A26-42BF-9590-B9BA90E8F80B}" dt="2023-09-13T10:57:06.800" v="1859" actId="1036"/>
          <ac:grpSpMkLst>
            <pc:docMk/>
            <pc:sldMk cId="3450026280" sldId="450"/>
            <ac:grpSpMk id="38" creationId="{CD53F69D-6B1B-3F4B-B55E-212038E76539}"/>
          </ac:grpSpMkLst>
        </pc:grpChg>
        <pc:picChg chg="mod">
          <ac:chgData name="Loc Huynh" userId="80c0383e323bd6ea" providerId="LiveId" clId="{7174A1A7-6A26-42BF-9590-B9BA90E8F80B}" dt="2023-09-13T10:57:06.800" v="1859" actId="1036"/>
          <ac:picMkLst>
            <pc:docMk/>
            <pc:sldMk cId="3450026280" sldId="450"/>
            <ac:picMk id="10" creationId="{AE0E0C5C-5344-4947-A3EA-FC809DCBF40D}"/>
          </ac:picMkLst>
        </pc:picChg>
        <pc:picChg chg="mod">
          <ac:chgData name="Loc Huynh" userId="80c0383e323bd6ea" providerId="LiveId" clId="{7174A1A7-6A26-42BF-9590-B9BA90E8F80B}" dt="2023-09-13T10:57:06.800" v="1859" actId="1036"/>
          <ac:picMkLst>
            <pc:docMk/>
            <pc:sldMk cId="3450026280" sldId="450"/>
            <ac:picMk id="23" creationId="{A453E6AE-6119-B140-BD92-4AAB642F5DF2}"/>
          </ac:picMkLst>
        </pc:picChg>
        <pc:cxnChg chg="mod">
          <ac:chgData name="Loc Huynh" userId="80c0383e323bd6ea" providerId="LiveId" clId="{7174A1A7-6A26-42BF-9590-B9BA90E8F80B}" dt="2023-09-13T10:57:06.800" v="1859" actId="1036"/>
          <ac:cxnSpMkLst>
            <pc:docMk/>
            <pc:sldMk cId="3450026280" sldId="450"/>
            <ac:cxnSpMk id="30" creationId="{1F70C7ED-1A87-2143-850F-F8AA9497CC4A}"/>
          </ac:cxnSpMkLst>
        </pc:cxnChg>
        <pc:cxnChg chg="mod">
          <ac:chgData name="Loc Huynh" userId="80c0383e323bd6ea" providerId="LiveId" clId="{7174A1A7-6A26-42BF-9590-B9BA90E8F80B}" dt="2023-09-13T10:57:06.800" v="1859" actId="1036"/>
          <ac:cxnSpMkLst>
            <pc:docMk/>
            <pc:sldMk cId="3450026280" sldId="450"/>
            <ac:cxnSpMk id="32" creationId="{7E5065E0-CBB7-004D-B452-760D6DD40A37}"/>
          </ac:cxnSpMkLst>
        </pc:cxnChg>
        <pc:cxnChg chg="mod">
          <ac:chgData name="Loc Huynh" userId="80c0383e323bd6ea" providerId="LiveId" clId="{7174A1A7-6A26-42BF-9590-B9BA90E8F80B}" dt="2023-09-13T10:57:06.800" v="1859" actId="1036"/>
          <ac:cxnSpMkLst>
            <pc:docMk/>
            <pc:sldMk cId="3450026280" sldId="450"/>
            <ac:cxnSpMk id="33" creationId="{9BC9F708-76CA-A549-AF69-5F80D1D0C20F}"/>
          </ac:cxnSpMkLst>
        </pc:cxnChg>
        <pc:cxnChg chg="mod">
          <ac:chgData name="Loc Huynh" userId="80c0383e323bd6ea" providerId="LiveId" clId="{7174A1A7-6A26-42BF-9590-B9BA90E8F80B}" dt="2023-09-13T10:57:06.800" v="1859" actId="1036"/>
          <ac:cxnSpMkLst>
            <pc:docMk/>
            <pc:sldMk cId="3450026280" sldId="450"/>
            <ac:cxnSpMk id="35" creationId="{2D6DAEDE-D8B0-D44D-9679-EC5C8929AFA7}"/>
          </ac:cxnSpMkLst>
        </pc:cxnChg>
      </pc:sldChg>
      <pc:sldChg chg="modSp mod">
        <pc:chgData name="Loc Huynh" userId="80c0383e323bd6ea" providerId="LiveId" clId="{7174A1A7-6A26-42BF-9590-B9BA90E8F80B}" dt="2023-09-13T10:57:33.171" v="1860" actId="207"/>
        <pc:sldMkLst>
          <pc:docMk/>
          <pc:sldMk cId="2538116365" sldId="455"/>
        </pc:sldMkLst>
        <pc:spChg chg="mod">
          <ac:chgData name="Loc Huynh" userId="80c0383e323bd6ea" providerId="LiveId" clId="{7174A1A7-6A26-42BF-9590-B9BA90E8F80B}" dt="2023-09-13T10:57:33.171" v="1860" actId="207"/>
          <ac:spMkLst>
            <pc:docMk/>
            <pc:sldMk cId="2538116365" sldId="455"/>
            <ac:spMk id="3" creationId="{7D8C00FF-D755-A542-8F65-6C0E60E41754}"/>
          </ac:spMkLst>
        </pc:spChg>
      </pc:sldChg>
      <pc:sldChg chg="modSp mod chgLayout">
        <pc:chgData name="Loc Huynh" userId="80c0383e323bd6ea" providerId="LiveId" clId="{7174A1A7-6A26-42BF-9590-B9BA90E8F80B}" dt="2023-09-13T10:58:09.984" v="1861" actId="14100"/>
        <pc:sldMkLst>
          <pc:docMk/>
          <pc:sldMk cId="844610759" sldId="457"/>
        </pc:sldMkLst>
        <pc:spChg chg="mod ord">
          <ac:chgData name="Loc Huynh" userId="80c0383e323bd6ea" providerId="LiveId" clId="{7174A1A7-6A26-42BF-9590-B9BA90E8F80B}" dt="2023-09-13T10:44:35.443" v="1633" actId="700"/>
          <ac:spMkLst>
            <pc:docMk/>
            <pc:sldMk cId="844610759" sldId="457"/>
            <ac:spMk id="2" creationId="{703D850F-9603-3946-BD26-6A6AA1D03F2B}"/>
          </ac:spMkLst>
        </pc:spChg>
        <pc:spChg chg="mod ord">
          <ac:chgData name="Loc Huynh" userId="80c0383e323bd6ea" providerId="LiveId" clId="{7174A1A7-6A26-42BF-9590-B9BA90E8F80B}" dt="2023-09-13T10:58:09.984" v="1861" actId="14100"/>
          <ac:spMkLst>
            <pc:docMk/>
            <pc:sldMk cId="844610759" sldId="457"/>
            <ac:spMk id="3" creationId="{7B0A1E63-139D-6A40-9ED6-A4927BB7C207}"/>
          </ac:spMkLst>
        </pc:spChg>
        <pc:spChg chg="mod ord">
          <ac:chgData name="Loc Huynh" userId="80c0383e323bd6ea" providerId="LiveId" clId="{7174A1A7-6A26-42BF-9590-B9BA90E8F80B}" dt="2023-09-13T10:44:35.443" v="1633" actId="700"/>
          <ac:spMkLst>
            <pc:docMk/>
            <pc:sldMk cId="844610759" sldId="457"/>
            <ac:spMk id="4" creationId="{FD0519C7-6106-2D49-883D-664CB650716F}"/>
          </ac:spMkLst>
        </pc:spChg>
        <pc:spChg chg="mod ord">
          <ac:chgData name="Loc Huynh" userId="80c0383e323bd6ea" providerId="LiveId" clId="{7174A1A7-6A26-42BF-9590-B9BA90E8F80B}" dt="2023-09-13T10:44:35.443" v="1633" actId="700"/>
          <ac:spMkLst>
            <pc:docMk/>
            <pc:sldMk cId="844610759" sldId="457"/>
            <ac:spMk id="5" creationId="{E314E9F9-C21A-E548-B9C0-3DA0F38862F7}"/>
          </ac:spMkLst>
        </pc:spChg>
      </pc:sldChg>
      <pc:sldChg chg="modSp mod">
        <pc:chgData name="Loc Huynh" userId="80c0383e323bd6ea" providerId="LiveId" clId="{7174A1A7-6A26-42BF-9590-B9BA90E8F80B}" dt="2023-09-13T09:14:55.381" v="44" actId="207"/>
        <pc:sldMkLst>
          <pc:docMk/>
          <pc:sldMk cId="1184405224" sldId="463"/>
        </pc:sldMkLst>
        <pc:spChg chg="mod">
          <ac:chgData name="Loc Huynh" userId="80c0383e323bd6ea" providerId="LiveId" clId="{7174A1A7-6A26-42BF-9590-B9BA90E8F80B}" dt="2023-09-13T09:14:55.381" v="44" actId="207"/>
          <ac:spMkLst>
            <pc:docMk/>
            <pc:sldMk cId="1184405224" sldId="463"/>
            <ac:spMk id="8" creationId="{2AE32CA5-9373-1147-96C0-5EF392F34FE2}"/>
          </ac:spMkLst>
        </pc:spChg>
        <pc:spChg chg="mod">
          <ac:chgData name="Loc Huynh" userId="80c0383e323bd6ea" providerId="LiveId" clId="{7174A1A7-6A26-42BF-9590-B9BA90E8F80B}" dt="2023-09-13T09:14:23.740" v="37" actId="13822"/>
          <ac:spMkLst>
            <pc:docMk/>
            <pc:sldMk cId="1184405224" sldId="463"/>
            <ac:spMk id="14" creationId="{05E64506-CE7C-4F40-8ADA-50DEEC949A27}"/>
          </ac:spMkLst>
        </pc:spChg>
        <pc:spChg chg="mod">
          <ac:chgData name="Loc Huynh" userId="80c0383e323bd6ea" providerId="LiveId" clId="{7174A1A7-6A26-42BF-9590-B9BA90E8F80B}" dt="2023-09-13T09:14:27.193" v="38" actId="13822"/>
          <ac:spMkLst>
            <pc:docMk/>
            <pc:sldMk cId="1184405224" sldId="463"/>
            <ac:spMk id="15" creationId="{316A5D72-96EB-6847-99EC-1349CA0CF6BD}"/>
          </ac:spMkLst>
        </pc:spChg>
        <pc:spChg chg="mod">
          <ac:chgData name="Loc Huynh" userId="80c0383e323bd6ea" providerId="LiveId" clId="{7174A1A7-6A26-42BF-9590-B9BA90E8F80B}" dt="2023-09-13T09:14:31.209" v="39" actId="13822"/>
          <ac:spMkLst>
            <pc:docMk/>
            <pc:sldMk cId="1184405224" sldId="463"/>
            <ac:spMk id="16" creationId="{7DE4E753-3421-0443-80CC-B50FE334735A}"/>
          </ac:spMkLst>
        </pc:spChg>
        <pc:spChg chg="mod">
          <ac:chgData name="Loc Huynh" userId="80c0383e323bd6ea" providerId="LiveId" clId="{7174A1A7-6A26-42BF-9590-B9BA90E8F80B}" dt="2023-09-13T09:14:52.209" v="43" actId="207"/>
          <ac:spMkLst>
            <pc:docMk/>
            <pc:sldMk cId="1184405224" sldId="463"/>
            <ac:spMk id="18" creationId="{CDBA0CB4-F81E-854A-A7DA-1B0F3B7FF6F6}"/>
          </ac:spMkLst>
        </pc:spChg>
        <pc:spChg chg="mod">
          <ac:chgData name="Loc Huynh" userId="80c0383e323bd6ea" providerId="LiveId" clId="{7174A1A7-6A26-42BF-9590-B9BA90E8F80B}" dt="2023-09-13T09:14:44.443" v="42" actId="207"/>
          <ac:spMkLst>
            <pc:docMk/>
            <pc:sldMk cId="1184405224" sldId="463"/>
            <ac:spMk id="20" creationId="{E2D7722B-2D30-5D44-BFD1-2F06EB9175EF}"/>
          </ac:spMkLst>
        </pc:spChg>
      </pc:sldChg>
      <pc:sldChg chg="modSp mod">
        <pc:chgData name="Loc Huynh" userId="80c0383e323bd6ea" providerId="LiveId" clId="{7174A1A7-6A26-42BF-9590-B9BA90E8F80B}" dt="2023-09-13T09:15:36.037" v="55" actId="207"/>
        <pc:sldMkLst>
          <pc:docMk/>
          <pc:sldMk cId="3184868754" sldId="464"/>
        </pc:sldMkLst>
        <pc:spChg chg="mod">
          <ac:chgData name="Loc Huynh" userId="80c0383e323bd6ea" providerId="LiveId" clId="{7174A1A7-6A26-42BF-9590-B9BA90E8F80B}" dt="2023-09-13T09:15:08.818" v="48" actId="207"/>
          <ac:spMkLst>
            <pc:docMk/>
            <pc:sldMk cId="3184868754" sldId="464"/>
            <ac:spMk id="14" creationId="{05E64506-CE7C-4F40-8ADA-50DEEC949A27}"/>
          </ac:spMkLst>
        </pc:spChg>
        <pc:spChg chg="mod">
          <ac:chgData name="Loc Huynh" userId="80c0383e323bd6ea" providerId="LiveId" clId="{7174A1A7-6A26-42BF-9590-B9BA90E8F80B}" dt="2023-09-13T09:15:28.381" v="53" actId="207"/>
          <ac:spMkLst>
            <pc:docMk/>
            <pc:sldMk cId="3184868754" sldId="464"/>
            <ac:spMk id="23" creationId="{2BDA47C2-9B49-3B4B-B8C0-CA3591EC9B27}"/>
          </ac:spMkLst>
        </pc:spChg>
        <pc:spChg chg="mod">
          <ac:chgData name="Loc Huynh" userId="80c0383e323bd6ea" providerId="LiveId" clId="{7174A1A7-6A26-42BF-9590-B9BA90E8F80B}" dt="2023-09-13T09:15:36.037" v="55" actId="207"/>
          <ac:spMkLst>
            <pc:docMk/>
            <pc:sldMk cId="3184868754" sldId="464"/>
            <ac:spMk id="25" creationId="{B9A8BC55-8BC1-BD49-9FAD-A5E22B4DA652}"/>
          </ac:spMkLst>
        </pc:spChg>
        <pc:spChg chg="mod">
          <ac:chgData name="Loc Huynh" userId="80c0383e323bd6ea" providerId="LiveId" clId="{7174A1A7-6A26-42BF-9590-B9BA90E8F80B}" dt="2023-09-13T09:13:47.131" v="32" actId="207"/>
          <ac:spMkLst>
            <pc:docMk/>
            <pc:sldMk cId="3184868754" sldId="464"/>
            <ac:spMk id="28" creationId="{E38FCA70-45EA-2C46-8C30-9518595A7372}"/>
          </ac:spMkLst>
        </pc:spChg>
        <pc:spChg chg="mod">
          <ac:chgData name="Loc Huynh" userId="80c0383e323bd6ea" providerId="LiveId" clId="{7174A1A7-6A26-42BF-9590-B9BA90E8F80B}" dt="2023-09-13T09:14:00.850" v="34" actId="207"/>
          <ac:spMkLst>
            <pc:docMk/>
            <pc:sldMk cId="3184868754" sldId="464"/>
            <ac:spMk id="29" creationId="{A0BB8A7B-9F62-E143-9A69-9A99811342FD}"/>
          </ac:spMkLst>
        </pc:spChg>
      </pc:sldChg>
      <pc:sldChg chg="modSp mod">
        <pc:chgData name="Loc Huynh" userId="80c0383e323bd6ea" providerId="LiveId" clId="{7174A1A7-6A26-42BF-9590-B9BA90E8F80B}" dt="2023-09-13T09:13:13.381" v="27" actId="13822"/>
        <pc:sldMkLst>
          <pc:docMk/>
          <pc:sldMk cId="1313697068" sldId="465"/>
        </pc:sldMkLst>
        <pc:spChg chg="mod">
          <ac:chgData name="Loc Huynh" userId="80c0383e323bd6ea" providerId="LiveId" clId="{7174A1A7-6A26-42BF-9590-B9BA90E8F80B}" dt="2023-09-13T09:06:11.982" v="7" actId="14100"/>
          <ac:spMkLst>
            <pc:docMk/>
            <pc:sldMk cId="1313697068" sldId="465"/>
            <ac:spMk id="7" creationId="{0497AB36-E993-FA4C-B142-94E013FF89AC}"/>
          </ac:spMkLst>
        </pc:spChg>
        <pc:spChg chg="mod">
          <ac:chgData name="Loc Huynh" userId="80c0383e323bd6ea" providerId="LiveId" clId="{7174A1A7-6A26-42BF-9590-B9BA90E8F80B}" dt="2023-09-13T09:13:13.381" v="27" actId="13822"/>
          <ac:spMkLst>
            <pc:docMk/>
            <pc:sldMk cId="1313697068" sldId="465"/>
            <ac:spMk id="12" creationId="{9E614284-6606-B141-80A1-E04A0BE2189F}"/>
          </ac:spMkLst>
        </pc:spChg>
        <pc:picChg chg="mod">
          <ac:chgData name="Loc Huynh" userId="80c0383e323bd6ea" providerId="LiveId" clId="{7174A1A7-6A26-42BF-9590-B9BA90E8F80B}" dt="2023-09-13T09:06:17.654" v="8" actId="1076"/>
          <ac:picMkLst>
            <pc:docMk/>
            <pc:sldMk cId="1313697068" sldId="465"/>
            <ac:picMk id="13" creationId="{8E3683F5-9B61-B949-B543-D752AB379267}"/>
          </ac:picMkLst>
        </pc:picChg>
      </pc:sldChg>
      <pc:sldChg chg="addSp delSp modSp mod">
        <pc:chgData name="Loc Huynh" userId="80c0383e323bd6ea" providerId="LiveId" clId="{7174A1A7-6A26-42BF-9590-B9BA90E8F80B}" dt="2023-09-13T09:13:01.672" v="26" actId="1076"/>
        <pc:sldMkLst>
          <pc:docMk/>
          <pc:sldMk cId="1200658594" sldId="466"/>
        </pc:sldMkLst>
        <pc:spChg chg="mod">
          <ac:chgData name="Loc Huynh" userId="80c0383e323bd6ea" providerId="LiveId" clId="{7174A1A7-6A26-42BF-9590-B9BA90E8F80B}" dt="2023-09-13T09:11:39.387" v="18" actId="123"/>
          <ac:spMkLst>
            <pc:docMk/>
            <pc:sldMk cId="1200658594" sldId="466"/>
            <ac:spMk id="3" creationId="{0950CF22-330B-0B43-84E9-34FC1BB699DD}"/>
          </ac:spMkLst>
        </pc:spChg>
        <pc:spChg chg="add mod">
          <ac:chgData name="Loc Huynh" userId="80c0383e323bd6ea" providerId="LiveId" clId="{7174A1A7-6A26-42BF-9590-B9BA90E8F80B}" dt="2023-09-13T09:12:40.236" v="24" actId="13926"/>
          <ac:spMkLst>
            <pc:docMk/>
            <pc:sldMk cId="1200658594" sldId="466"/>
            <ac:spMk id="6" creationId="{F84D0A2B-97D0-059D-04FB-319FB71CDC33}"/>
          </ac:spMkLst>
        </pc:spChg>
        <pc:spChg chg="del mod">
          <ac:chgData name="Loc Huynh" userId="80c0383e323bd6ea" providerId="LiveId" clId="{7174A1A7-6A26-42BF-9590-B9BA90E8F80B}" dt="2023-09-13T09:12:21.608" v="21" actId="478"/>
          <ac:spMkLst>
            <pc:docMk/>
            <pc:sldMk cId="1200658594" sldId="466"/>
            <ac:spMk id="7" creationId="{0497AB36-E993-FA4C-B142-94E013FF89AC}"/>
          </ac:spMkLst>
        </pc:spChg>
        <pc:spChg chg="mod ord">
          <ac:chgData name="Loc Huynh" userId="80c0383e323bd6ea" providerId="LiveId" clId="{7174A1A7-6A26-42BF-9590-B9BA90E8F80B}" dt="2023-09-13T09:13:01.672" v="26" actId="1076"/>
          <ac:spMkLst>
            <pc:docMk/>
            <pc:sldMk cId="1200658594" sldId="466"/>
            <ac:spMk id="9" creationId="{3083815C-C709-6948-976D-81F10C6E89BD}"/>
          </ac:spMkLst>
        </pc:spChg>
      </pc:sldChg>
      <pc:sldChg chg="addSp delSp modSp mod">
        <pc:chgData name="Loc Huynh" userId="80c0383e323bd6ea" providerId="LiveId" clId="{7174A1A7-6A26-42BF-9590-B9BA90E8F80B}" dt="2023-09-13T09:18:13.748" v="88" actId="13926"/>
        <pc:sldMkLst>
          <pc:docMk/>
          <pc:sldMk cId="344793592" sldId="467"/>
        </pc:sldMkLst>
        <pc:spChg chg="mod">
          <ac:chgData name="Loc Huynh" userId="80c0383e323bd6ea" providerId="LiveId" clId="{7174A1A7-6A26-42BF-9590-B9BA90E8F80B}" dt="2023-09-13T09:17:13.897" v="76" actId="14100"/>
          <ac:spMkLst>
            <pc:docMk/>
            <pc:sldMk cId="344793592" sldId="467"/>
            <ac:spMk id="3" creationId="{0950CF22-330B-0B43-84E9-34FC1BB699DD}"/>
          </ac:spMkLst>
        </pc:spChg>
        <pc:spChg chg="add mod ord">
          <ac:chgData name="Loc Huynh" userId="80c0383e323bd6ea" providerId="LiveId" clId="{7174A1A7-6A26-42BF-9590-B9BA90E8F80B}" dt="2023-09-13T09:18:13.748" v="88" actId="13926"/>
          <ac:spMkLst>
            <pc:docMk/>
            <pc:sldMk cId="344793592" sldId="467"/>
            <ac:spMk id="6" creationId="{98D0EB43-CB27-01EE-C6FE-556BEAE8DEDE}"/>
          </ac:spMkLst>
        </pc:spChg>
        <pc:spChg chg="del">
          <ac:chgData name="Loc Huynh" userId="80c0383e323bd6ea" providerId="LiveId" clId="{7174A1A7-6A26-42BF-9590-B9BA90E8F80B}" dt="2023-09-13T09:16:14.772" v="61" actId="478"/>
          <ac:spMkLst>
            <pc:docMk/>
            <pc:sldMk cId="344793592" sldId="467"/>
            <ac:spMk id="7" creationId="{0497AB36-E993-FA4C-B142-94E013FF89AC}"/>
          </ac:spMkLst>
        </pc:spChg>
        <pc:spChg chg="mod">
          <ac:chgData name="Loc Huynh" userId="80c0383e323bd6ea" providerId="LiveId" clId="{7174A1A7-6A26-42BF-9590-B9BA90E8F80B}" dt="2023-09-13T09:17:48.005" v="83" actId="1076"/>
          <ac:spMkLst>
            <pc:docMk/>
            <pc:sldMk cId="344793592" sldId="467"/>
            <ac:spMk id="8" creationId="{30A0DD48-C3C5-4645-8EA2-E549C9F5E8E5}"/>
          </ac:spMkLst>
        </pc:spChg>
        <pc:spChg chg="mod">
          <ac:chgData name="Loc Huynh" userId="80c0383e323bd6ea" providerId="LiveId" clId="{7174A1A7-6A26-42BF-9590-B9BA90E8F80B}" dt="2023-09-13T09:17:50.239" v="84" actId="14100"/>
          <ac:spMkLst>
            <pc:docMk/>
            <pc:sldMk cId="344793592" sldId="467"/>
            <ac:spMk id="10" creationId="{8476AE5B-406A-5648-869A-6C06211093B6}"/>
          </ac:spMkLst>
        </pc:spChg>
        <pc:spChg chg="mod">
          <ac:chgData name="Loc Huynh" userId="80c0383e323bd6ea" providerId="LiveId" clId="{7174A1A7-6A26-42BF-9590-B9BA90E8F80B}" dt="2023-09-13T09:18:06.670" v="87" actId="14100"/>
          <ac:spMkLst>
            <pc:docMk/>
            <pc:sldMk cId="344793592" sldId="467"/>
            <ac:spMk id="12" creationId="{B0BD56CB-2A7F-CB4A-86B0-4842D8723840}"/>
          </ac:spMkLst>
        </pc:spChg>
      </pc:sldChg>
      <pc:sldChg chg="addSp delSp modSp mod chgLayout">
        <pc:chgData name="Loc Huynh" userId="80c0383e323bd6ea" providerId="LiveId" clId="{7174A1A7-6A26-42BF-9590-B9BA90E8F80B}" dt="2023-09-13T09:19:37.936" v="111" actId="1036"/>
        <pc:sldMkLst>
          <pc:docMk/>
          <pc:sldMk cId="3122522420" sldId="468"/>
        </pc:sldMkLst>
        <pc:spChg chg="mod ord">
          <ac:chgData name="Loc Huynh" userId="80c0383e323bd6ea" providerId="LiveId" clId="{7174A1A7-6A26-42BF-9590-B9BA90E8F80B}" dt="2023-09-13T09:18:21.373" v="89" actId="700"/>
          <ac:spMkLst>
            <pc:docMk/>
            <pc:sldMk cId="3122522420" sldId="468"/>
            <ac:spMk id="2" creationId="{A084E511-2F0A-2E4E-93F8-16231F34AE9E}"/>
          </ac:spMkLst>
        </pc:spChg>
        <pc:spChg chg="mod ord">
          <ac:chgData name="Loc Huynh" userId="80c0383e323bd6ea" providerId="LiveId" clId="{7174A1A7-6A26-42BF-9590-B9BA90E8F80B}" dt="2023-09-13T09:18:46.748" v="96" actId="123"/>
          <ac:spMkLst>
            <pc:docMk/>
            <pc:sldMk cId="3122522420" sldId="468"/>
            <ac:spMk id="3" creationId="{0950CF22-330B-0B43-84E9-34FC1BB699DD}"/>
          </ac:spMkLst>
        </pc:spChg>
        <pc:spChg chg="mod ord">
          <ac:chgData name="Loc Huynh" userId="80c0383e323bd6ea" providerId="LiveId" clId="{7174A1A7-6A26-42BF-9590-B9BA90E8F80B}" dt="2023-09-13T09:18:21.373" v="89" actId="700"/>
          <ac:spMkLst>
            <pc:docMk/>
            <pc:sldMk cId="3122522420" sldId="468"/>
            <ac:spMk id="4" creationId="{FA36776C-7372-C543-B1F1-59A33C1CCC3E}"/>
          </ac:spMkLst>
        </pc:spChg>
        <pc:spChg chg="mod ord">
          <ac:chgData name="Loc Huynh" userId="80c0383e323bd6ea" providerId="LiveId" clId="{7174A1A7-6A26-42BF-9590-B9BA90E8F80B}" dt="2023-09-13T09:18:21.373" v="89" actId="700"/>
          <ac:spMkLst>
            <pc:docMk/>
            <pc:sldMk cId="3122522420" sldId="468"/>
            <ac:spMk id="5" creationId="{8FB8B591-4F21-5D45-BC47-8A591A8CC92D}"/>
          </ac:spMkLst>
        </pc:spChg>
        <pc:spChg chg="add mod">
          <ac:chgData name="Loc Huynh" userId="80c0383e323bd6ea" providerId="LiveId" clId="{7174A1A7-6A26-42BF-9590-B9BA90E8F80B}" dt="2023-09-13T09:19:37.936" v="111" actId="1036"/>
          <ac:spMkLst>
            <pc:docMk/>
            <pc:sldMk cId="3122522420" sldId="468"/>
            <ac:spMk id="6" creationId="{BC014AB8-6F1B-8D96-0FCB-B5BCE1B7A5D6}"/>
          </ac:spMkLst>
        </pc:spChg>
        <pc:spChg chg="del">
          <ac:chgData name="Loc Huynh" userId="80c0383e323bd6ea" providerId="LiveId" clId="{7174A1A7-6A26-42BF-9590-B9BA90E8F80B}" dt="2023-09-13T09:18:58.326" v="97" actId="478"/>
          <ac:spMkLst>
            <pc:docMk/>
            <pc:sldMk cId="3122522420" sldId="468"/>
            <ac:spMk id="7" creationId="{0497AB36-E993-FA4C-B142-94E013FF89AC}"/>
          </ac:spMkLst>
        </pc:spChg>
      </pc:sldChg>
      <pc:sldChg chg="addSp delSp modSp mod chgLayout">
        <pc:chgData name="Loc Huynh" userId="80c0383e323bd6ea" providerId="LiveId" clId="{7174A1A7-6A26-42BF-9590-B9BA90E8F80B}" dt="2023-09-13T09:23:13.358" v="176" actId="14100"/>
        <pc:sldMkLst>
          <pc:docMk/>
          <pc:sldMk cId="1770153382" sldId="469"/>
        </pc:sldMkLst>
        <pc:spChg chg="mod ord">
          <ac:chgData name="Loc Huynh" userId="80c0383e323bd6ea" providerId="LiveId" clId="{7174A1A7-6A26-42BF-9590-B9BA90E8F80B}" dt="2023-09-13T09:20:15.311" v="122" actId="700"/>
          <ac:spMkLst>
            <pc:docMk/>
            <pc:sldMk cId="1770153382" sldId="469"/>
            <ac:spMk id="2" creationId="{A084E511-2F0A-2E4E-93F8-16231F34AE9E}"/>
          </ac:spMkLst>
        </pc:spChg>
        <pc:spChg chg="mod ord">
          <ac:chgData name="Loc Huynh" userId="80c0383e323bd6ea" providerId="LiveId" clId="{7174A1A7-6A26-42BF-9590-B9BA90E8F80B}" dt="2023-09-13T09:21:59.233" v="161" actId="20577"/>
          <ac:spMkLst>
            <pc:docMk/>
            <pc:sldMk cId="1770153382" sldId="469"/>
            <ac:spMk id="3" creationId="{0950CF22-330B-0B43-84E9-34FC1BB699DD}"/>
          </ac:spMkLst>
        </pc:spChg>
        <pc:spChg chg="mod ord">
          <ac:chgData name="Loc Huynh" userId="80c0383e323bd6ea" providerId="LiveId" clId="{7174A1A7-6A26-42BF-9590-B9BA90E8F80B}" dt="2023-09-13T09:20:15.311" v="122" actId="700"/>
          <ac:spMkLst>
            <pc:docMk/>
            <pc:sldMk cId="1770153382" sldId="469"/>
            <ac:spMk id="4" creationId="{FA36776C-7372-C543-B1F1-59A33C1CCC3E}"/>
          </ac:spMkLst>
        </pc:spChg>
        <pc:spChg chg="mod ord">
          <ac:chgData name="Loc Huynh" userId="80c0383e323bd6ea" providerId="LiveId" clId="{7174A1A7-6A26-42BF-9590-B9BA90E8F80B}" dt="2023-09-13T09:20:15.311" v="122" actId="700"/>
          <ac:spMkLst>
            <pc:docMk/>
            <pc:sldMk cId="1770153382" sldId="469"/>
            <ac:spMk id="5" creationId="{8FB8B591-4F21-5D45-BC47-8A591A8CC92D}"/>
          </ac:spMkLst>
        </pc:spChg>
        <pc:spChg chg="mod">
          <ac:chgData name="Loc Huynh" userId="80c0383e323bd6ea" providerId="LiveId" clId="{7174A1A7-6A26-42BF-9590-B9BA90E8F80B}" dt="2023-09-13T09:23:13.358" v="176" actId="14100"/>
          <ac:spMkLst>
            <pc:docMk/>
            <pc:sldMk cId="1770153382" sldId="469"/>
            <ac:spMk id="6" creationId="{65EBD7E5-1D57-9448-A846-3814DE95C179}"/>
          </ac:spMkLst>
        </pc:spChg>
        <pc:spChg chg="del">
          <ac:chgData name="Loc Huynh" userId="80c0383e323bd6ea" providerId="LiveId" clId="{7174A1A7-6A26-42BF-9590-B9BA90E8F80B}" dt="2023-09-13T09:20:04.983" v="119" actId="478"/>
          <ac:spMkLst>
            <pc:docMk/>
            <pc:sldMk cId="1770153382" sldId="469"/>
            <ac:spMk id="7" creationId="{0497AB36-E993-FA4C-B142-94E013FF89AC}"/>
          </ac:spMkLst>
        </pc:spChg>
        <pc:spChg chg="mod">
          <ac:chgData name="Loc Huynh" userId="80c0383e323bd6ea" providerId="LiveId" clId="{7174A1A7-6A26-42BF-9590-B9BA90E8F80B}" dt="2023-09-13T09:22:54.640" v="174" actId="1076"/>
          <ac:spMkLst>
            <pc:docMk/>
            <pc:sldMk cId="1770153382" sldId="469"/>
            <ac:spMk id="8" creationId="{206F696C-76DA-AE48-9BFD-C93EE7A992DA}"/>
          </ac:spMkLst>
        </pc:spChg>
        <pc:spChg chg="mod">
          <ac:chgData name="Loc Huynh" userId="80c0383e323bd6ea" providerId="LiveId" clId="{7174A1A7-6A26-42BF-9590-B9BA90E8F80B}" dt="2023-09-13T09:23:07.358" v="175" actId="14100"/>
          <ac:spMkLst>
            <pc:docMk/>
            <pc:sldMk cId="1770153382" sldId="469"/>
            <ac:spMk id="9" creationId="{D6D40A09-16CE-F44F-9F5C-AF6ABF4098B4}"/>
          </ac:spMkLst>
        </pc:spChg>
        <pc:spChg chg="add mod ord">
          <ac:chgData name="Loc Huynh" userId="80c0383e323bd6ea" providerId="LiveId" clId="{7174A1A7-6A26-42BF-9590-B9BA90E8F80B}" dt="2023-09-13T09:22:20.654" v="165" actId="13926"/>
          <ac:spMkLst>
            <pc:docMk/>
            <pc:sldMk cId="1770153382" sldId="469"/>
            <ac:spMk id="10" creationId="{E90D2676-5007-5D23-A929-1DD8F594A3C7}"/>
          </ac:spMkLst>
        </pc:spChg>
      </pc:sldChg>
      <pc:sldChg chg="modSp mod chgLayout">
        <pc:chgData name="Loc Huynh" userId="80c0383e323bd6ea" providerId="LiveId" clId="{7174A1A7-6A26-42BF-9590-B9BA90E8F80B}" dt="2023-09-13T10:13:23.748" v="1057" actId="13926"/>
        <pc:sldMkLst>
          <pc:docMk/>
          <pc:sldMk cId="3684564904" sldId="470"/>
        </pc:sldMkLst>
        <pc:spChg chg="mod ord">
          <ac:chgData name="Loc Huynh" userId="80c0383e323bd6ea" providerId="LiveId" clId="{7174A1A7-6A26-42BF-9590-B9BA90E8F80B}" dt="2023-09-13T10:07:08.371" v="962" actId="700"/>
          <ac:spMkLst>
            <pc:docMk/>
            <pc:sldMk cId="3684564904" sldId="470"/>
            <ac:spMk id="2" creationId="{67D965CF-1D55-5443-919B-AC77503498CA}"/>
          </ac:spMkLst>
        </pc:spChg>
        <pc:spChg chg="mod ord">
          <ac:chgData name="Loc Huynh" userId="80c0383e323bd6ea" providerId="LiveId" clId="{7174A1A7-6A26-42BF-9590-B9BA90E8F80B}" dt="2023-09-13T10:07:35.631" v="967" actId="207"/>
          <ac:spMkLst>
            <pc:docMk/>
            <pc:sldMk cId="3684564904" sldId="470"/>
            <ac:spMk id="3" creationId="{E31B8DF0-5097-6849-A204-526B69A794B3}"/>
          </ac:spMkLst>
        </pc:spChg>
        <pc:spChg chg="mod ord">
          <ac:chgData name="Loc Huynh" userId="80c0383e323bd6ea" providerId="LiveId" clId="{7174A1A7-6A26-42BF-9590-B9BA90E8F80B}" dt="2023-09-13T10:07:08.371" v="962" actId="700"/>
          <ac:spMkLst>
            <pc:docMk/>
            <pc:sldMk cId="3684564904" sldId="470"/>
            <ac:spMk id="4" creationId="{D0B4835D-B712-474E-B6B8-6C1BBDD99FFD}"/>
          </ac:spMkLst>
        </pc:spChg>
        <pc:spChg chg="mod ord">
          <ac:chgData name="Loc Huynh" userId="80c0383e323bd6ea" providerId="LiveId" clId="{7174A1A7-6A26-42BF-9590-B9BA90E8F80B}" dt="2023-09-13T10:07:08.371" v="962" actId="700"/>
          <ac:spMkLst>
            <pc:docMk/>
            <pc:sldMk cId="3684564904" sldId="470"/>
            <ac:spMk id="5" creationId="{AE526D72-773E-714F-A1AE-5B77BAF3A9FB}"/>
          </ac:spMkLst>
        </pc:spChg>
        <pc:spChg chg="mod">
          <ac:chgData name="Loc Huynh" userId="80c0383e323bd6ea" providerId="LiveId" clId="{7174A1A7-6A26-42BF-9590-B9BA90E8F80B}" dt="2023-09-13T10:13:23.748" v="1057" actId="13926"/>
          <ac:spMkLst>
            <pc:docMk/>
            <pc:sldMk cId="3684564904" sldId="470"/>
            <ac:spMk id="7" creationId="{9CF46A69-C370-BC4E-A1B6-0D08CD7E7D51}"/>
          </ac:spMkLst>
        </pc:spChg>
        <pc:spChg chg="mod">
          <ac:chgData name="Loc Huynh" userId="80c0383e323bd6ea" providerId="LiveId" clId="{7174A1A7-6A26-42BF-9590-B9BA90E8F80B}" dt="2023-09-13T10:10:57.511" v="1023" actId="14100"/>
          <ac:spMkLst>
            <pc:docMk/>
            <pc:sldMk cId="3684564904" sldId="470"/>
            <ac:spMk id="12" creationId="{4A99978A-B37F-CD45-9046-3023D55DA46A}"/>
          </ac:spMkLst>
        </pc:spChg>
        <pc:spChg chg="mod">
          <ac:chgData name="Loc Huynh" userId="80c0383e323bd6ea" providerId="LiveId" clId="{7174A1A7-6A26-42BF-9590-B9BA90E8F80B}" dt="2023-09-13T10:11:12.731" v="1028" actId="14100"/>
          <ac:spMkLst>
            <pc:docMk/>
            <pc:sldMk cId="3684564904" sldId="470"/>
            <ac:spMk id="13" creationId="{CF8E5AFE-5ADF-8549-AA19-5349EFFD0015}"/>
          </ac:spMkLst>
        </pc:spChg>
        <pc:spChg chg="mod">
          <ac:chgData name="Loc Huynh" userId="80c0383e323bd6ea" providerId="LiveId" clId="{7174A1A7-6A26-42BF-9590-B9BA90E8F80B}" dt="2023-09-13T10:11:53.693" v="1035" actId="14100"/>
          <ac:spMkLst>
            <pc:docMk/>
            <pc:sldMk cId="3684564904" sldId="470"/>
            <ac:spMk id="14" creationId="{D742A93A-92B6-3B44-8730-BB18DFD6ED20}"/>
          </ac:spMkLst>
        </pc:spChg>
      </pc:sldChg>
      <pc:sldChg chg="modSp mod chgLayout">
        <pc:chgData name="Loc Huynh" userId="80c0383e323bd6ea" providerId="LiveId" clId="{7174A1A7-6A26-42BF-9590-B9BA90E8F80B}" dt="2023-09-13T10:13:15.344" v="1054" actId="13926"/>
        <pc:sldMkLst>
          <pc:docMk/>
          <pc:sldMk cId="1997632837" sldId="471"/>
        </pc:sldMkLst>
        <pc:spChg chg="mod ord">
          <ac:chgData name="Loc Huynh" userId="80c0383e323bd6ea" providerId="LiveId" clId="{7174A1A7-6A26-42BF-9590-B9BA90E8F80B}" dt="2023-09-13T10:07:15.678" v="963" actId="700"/>
          <ac:spMkLst>
            <pc:docMk/>
            <pc:sldMk cId="1997632837" sldId="471"/>
            <ac:spMk id="2" creationId="{67D965CF-1D55-5443-919B-AC77503498CA}"/>
          </ac:spMkLst>
        </pc:spChg>
        <pc:spChg chg="mod ord">
          <ac:chgData name="Loc Huynh" userId="80c0383e323bd6ea" providerId="LiveId" clId="{7174A1A7-6A26-42BF-9590-B9BA90E8F80B}" dt="2023-09-13T10:08:29.971" v="987" actId="13926"/>
          <ac:spMkLst>
            <pc:docMk/>
            <pc:sldMk cId="1997632837" sldId="471"/>
            <ac:spMk id="3" creationId="{E31B8DF0-5097-6849-A204-526B69A794B3}"/>
          </ac:spMkLst>
        </pc:spChg>
        <pc:spChg chg="mod ord">
          <ac:chgData name="Loc Huynh" userId="80c0383e323bd6ea" providerId="LiveId" clId="{7174A1A7-6A26-42BF-9590-B9BA90E8F80B}" dt="2023-09-13T10:07:15.678" v="963" actId="700"/>
          <ac:spMkLst>
            <pc:docMk/>
            <pc:sldMk cId="1997632837" sldId="471"/>
            <ac:spMk id="4" creationId="{D0B4835D-B712-474E-B6B8-6C1BBDD99FFD}"/>
          </ac:spMkLst>
        </pc:spChg>
        <pc:spChg chg="mod ord">
          <ac:chgData name="Loc Huynh" userId="80c0383e323bd6ea" providerId="LiveId" clId="{7174A1A7-6A26-42BF-9590-B9BA90E8F80B}" dt="2023-09-13T10:07:15.678" v="963" actId="700"/>
          <ac:spMkLst>
            <pc:docMk/>
            <pc:sldMk cId="1997632837" sldId="471"/>
            <ac:spMk id="5" creationId="{AE526D72-773E-714F-A1AE-5B77BAF3A9FB}"/>
          </ac:spMkLst>
        </pc:spChg>
        <pc:spChg chg="mod">
          <ac:chgData name="Loc Huynh" userId="80c0383e323bd6ea" providerId="LiveId" clId="{7174A1A7-6A26-42BF-9590-B9BA90E8F80B}" dt="2023-09-13T10:13:15.344" v="1054" actId="13926"/>
          <ac:spMkLst>
            <pc:docMk/>
            <pc:sldMk cId="1997632837" sldId="471"/>
            <ac:spMk id="7" creationId="{9CF46A69-C370-BC4E-A1B6-0D08CD7E7D51}"/>
          </ac:spMkLst>
        </pc:spChg>
        <pc:spChg chg="mod">
          <ac:chgData name="Loc Huynh" userId="80c0383e323bd6ea" providerId="LiveId" clId="{7174A1A7-6A26-42BF-9590-B9BA90E8F80B}" dt="2023-09-13T10:09:48.167" v="1007" actId="14100"/>
          <ac:spMkLst>
            <pc:docMk/>
            <pc:sldMk cId="1997632837" sldId="471"/>
            <ac:spMk id="12" creationId="{4A99978A-B37F-CD45-9046-3023D55DA46A}"/>
          </ac:spMkLst>
        </pc:spChg>
        <pc:spChg chg="mod">
          <ac:chgData name="Loc Huynh" userId="80c0383e323bd6ea" providerId="LiveId" clId="{7174A1A7-6A26-42BF-9590-B9BA90E8F80B}" dt="2023-09-13T10:09:43.431" v="1006" actId="14100"/>
          <ac:spMkLst>
            <pc:docMk/>
            <pc:sldMk cId="1997632837" sldId="471"/>
            <ac:spMk id="13" creationId="{CF8E5AFE-5ADF-8549-AA19-5349EFFD0015}"/>
          </ac:spMkLst>
        </pc:spChg>
        <pc:spChg chg="mod">
          <ac:chgData name="Loc Huynh" userId="80c0383e323bd6ea" providerId="LiveId" clId="{7174A1A7-6A26-42BF-9590-B9BA90E8F80B}" dt="2023-09-13T10:09:51.746" v="1008" actId="14100"/>
          <ac:spMkLst>
            <pc:docMk/>
            <pc:sldMk cId="1997632837" sldId="471"/>
            <ac:spMk id="14" creationId="{D742A93A-92B6-3B44-8730-BB18DFD6ED20}"/>
          </ac:spMkLst>
        </pc:spChg>
        <pc:spChg chg="mod">
          <ac:chgData name="Loc Huynh" userId="80c0383e323bd6ea" providerId="LiveId" clId="{7174A1A7-6A26-42BF-9590-B9BA90E8F80B}" dt="2023-09-13T10:10:14.885" v="1013" actId="1076"/>
          <ac:spMkLst>
            <pc:docMk/>
            <pc:sldMk cId="1997632837" sldId="471"/>
            <ac:spMk id="15" creationId="{339CAA90-ACF0-3440-8D4E-98EDD25DBE0C}"/>
          </ac:spMkLst>
        </pc:spChg>
      </pc:sldChg>
      <pc:sldChg chg="modSp mod">
        <pc:chgData name="Loc Huynh" userId="80c0383e323bd6ea" providerId="LiveId" clId="{7174A1A7-6A26-42BF-9590-B9BA90E8F80B}" dt="2023-09-13T10:16:00.491" v="1094" actId="14100"/>
        <pc:sldMkLst>
          <pc:docMk/>
          <pc:sldMk cId="3934483243" sldId="472"/>
        </pc:sldMkLst>
        <pc:spChg chg="mod">
          <ac:chgData name="Loc Huynh" userId="80c0383e323bd6ea" providerId="LiveId" clId="{7174A1A7-6A26-42BF-9590-B9BA90E8F80B}" dt="2023-09-13T10:13:55.556" v="1064" actId="207"/>
          <ac:spMkLst>
            <pc:docMk/>
            <pc:sldMk cId="3934483243" sldId="472"/>
            <ac:spMk id="3" creationId="{E31B8DF0-5097-6849-A204-526B69A794B3}"/>
          </ac:spMkLst>
        </pc:spChg>
        <pc:spChg chg="mod">
          <ac:chgData name="Loc Huynh" userId="80c0383e323bd6ea" providerId="LiveId" clId="{7174A1A7-6A26-42BF-9590-B9BA90E8F80B}" dt="2023-09-13T10:15:45.563" v="1089" actId="108"/>
          <ac:spMkLst>
            <pc:docMk/>
            <pc:sldMk cId="3934483243" sldId="472"/>
            <ac:spMk id="7" creationId="{9CF46A69-C370-BC4E-A1B6-0D08CD7E7D51}"/>
          </ac:spMkLst>
        </pc:spChg>
        <pc:spChg chg="mod">
          <ac:chgData name="Loc Huynh" userId="80c0383e323bd6ea" providerId="LiveId" clId="{7174A1A7-6A26-42BF-9590-B9BA90E8F80B}" dt="2023-09-13T10:16:00.491" v="1094" actId="14100"/>
          <ac:spMkLst>
            <pc:docMk/>
            <pc:sldMk cId="3934483243" sldId="472"/>
            <ac:spMk id="9" creationId="{63D82EEC-551D-774A-977B-2E51FC46DDFB}"/>
          </ac:spMkLst>
        </pc:spChg>
        <pc:spChg chg="mod">
          <ac:chgData name="Loc Huynh" userId="80c0383e323bd6ea" providerId="LiveId" clId="{7174A1A7-6A26-42BF-9590-B9BA90E8F80B}" dt="2023-09-13T10:15:49.656" v="1090" actId="1076"/>
          <ac:spMkLst>
            <pc:docMk/>
            <pc:sldMk cId="3934483243" sldId="472"/>
            <ac:spMk id="12" creationId="{155E4025-4728-6547-882F-86215B9201A1}"/>
          </ac:spMkLst>
        </pc:spChg>
      </pc:sldChg>
      <pc:sldChg chg="addSp delSp modSp mod chgLayout">
        <pc:chgData name="Loc Huynh" userId="80c0383e323bd6ea" providerId="LiveId" clId="{7174A1A7-6A26-42BF-9590-B9BA90E8F80B}" dt="2023-09-13T10:44:56.918" v="1636" actId="700"/>
        <pc:sldMkLst>
          <pc:docMk/>
          <pc:sldMk cId="3915191108" sldId="473"/>
        </pc:sldMkLst>
        <pc:spChg chg="mod ord">
          <ac:chgData name="Loc Huynh" userId="80c0383e323bd6ea" providerId="LiveId" clId="{7174A1A7-6A26-42BF-9590-B9BA90E8F80B}" dt="2023-09-13T10:44:56.918" v="1636" actId="700"/>
          <ac:spMkLst>
            <pc:docMk/>
            <pc:sldMk cId="3915191108" sldId="473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4:56.918" v="1636" actId="700"/>
          <ac:spMkLst>
            <pc:docMk/>
            <pc:sldMk cId="3915191108" sldId="473"/>
            <ac:spMk id="3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10:44:56.918" v="1636" actId="700"/>
          <ac:spMkLst>
            <pc:docMk/>
            <pc:sldMk cId="3915191108" sldId="473"/>
            <ac:spMk id="4" creationId="{C73FAA6A-FF83-485B-4CFC-6CFD2E073412}"/>
          </ac:spMkLst>
        </pc:spChg>
        <pc:spChg chg="mod">
          <ac:chgData name="Loc Huynh" userId="80c0383e323bd6ea" providerId="LiveId" clId="{7174A1A7-6A26-42BF-9590-B9BA90E8F80B}" dt="2023-09-13T10:27:45.338" v="1311" actId="14100"/>
          <ac:spMkLst>
            <pc:docMk/>
            <pc:sldMk cId="3915191108" sldId="473"/>
            <ac:spMk id="6" creationId="{60420651-BFD4-8548-AFBC-451DF84F188F}"/>
          </ac:spMkLst>
        </pc:spChg>
        <pc:spChg chg="mod">
          <ac:chgData name="Loc Huynh" userId="80c0383e323bd6ea" providerId="LiveId" clId="{7174A1A7-6A26-42BF-9590-B9BA90E8F80B}" dt="2023-09-13T10:27:34.065" v="1309" actId="14100"/>
          <ac:spMkLst>
            <pc:docMk/>
            <pc:sldMk cId="3915191108" sldId="473"/>
            <ac:spMk id="7" creationId="{929A0727-2B96-974C-BC69-556B712170AC}"/>
          </ac:spMkLst>
        </pc:spChg>
        <pc:spChg chg="mod">
          <ac:chgData name="Loc Huynh" userId="80c0383e323bd6ea" providerId="LiveId" clId="{7174A1A7-6A26-42BF-9590-B9BA90E8F80B}" dt="2023-09-13T10:27:25.268" v="1306" actId="14100"/>
          <ac:spMkLst>
            <pc:docMk/>
            <pc:sldMk cId="3915191108" sldId="473"/>
            <ac:spMk id="8" creationId="{E2746794-A5E6-5D4B-8F68-5C63EC43737F}"/>
          </ac:spMkLst>
        </pc:spChg>
        <pc:spChg chg="del mod">
          <ac:chgData name="Loc Huynh" userId="80c0383e323bd6ea" providerId="LiveId" clId="{7174A1A7-6A26-42BF-9590-B9BA90E8F80B}" dt="2023-09-13T10:25:26.867" v="1283" actId="478"/>
          <ac:spMkLst>
            <pc:docMk/>
            <pc:sldMk cId="3915191108" sldId="473"/>
            <ac:spMk id="9" creationId="{EDAFBA57-2096-7248-B372-A140ADEEDE8B}"/>
          </ac:spMkLst>
        </pc:spChg>
        <pc:spChg chg="mod ord">
          <ac:chgData name="Loc Huynh" userId="80c0383e323bd6ea" providerId="LiveId" clId="{7174A1A7-6A26-42BF-9590-B9BA90E8F80B}" dt="2023-09-13T10:44:56.918" v="1636" actId="700"/>
          <ac:spMkLst>
            <pc:docMk/>
            <pc:sldMk cId="3915191108" sldId="473"/>
            <ac:spMk id="10" creationId="{9D03BF8F-944D-2944-A60B-FD87A037ED08}"/>
          </ac:spMkLst>
        </pc:spChg>
      </pc:sldChg>
      <pc:sldChg chg="addSp delSp modSp mod chgLayout">
        <pc:chgData name="Loc Huynh" userId="80c0383e323bd6ea" providerId="LiveId" clId="{7174A1A7-6A26-42BF-9590-B9BA90E8F80B}" dt="2023-09-13T10:44:59.048" v="1637" actId="700"/>
        <pc:sldMkLst>
          <pc:docMk/>
          <pc:sldMk cId="1242105478" sldId="474"/>
        </pc:sldMkLst>
        <pc:spChg chg="mod ord">
          <ac:chgData name="Loc Huynh" userId="80c0383e323bd6ea" providerId="LiveId" clId="{7174A1A7-6A26-42BF-9590-B9BA90E8F80B}" dt="2023-09-13T10:44:59.048" v="1637" actId="700"/>
          <ac:spMkLst>
            <pc:docMk/>
            <pc:sldMk cId="1242105478" sldId="474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4:59.048" v="1637" actId="700"/>
          <ac:spMkLst>
            <pc:docMk/>
            <pc:sldMk cId="1242105478" sldId="474"/>
            <ac:spMk id="3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4:59.048" v="1637" actId="700"/>
          <ac:spMkLst>
            <pc:docMk/>
            <pc:sldMk cId="1242105478" sldId="474"/>
            <ac:spMk id="4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10:44:59.048" v="1637" actId="700"/>
          <ac:spMkLst>
            <pc:docMk/>
            <pc:sldMk cId="1242105478" sldId="474"/>
            <ac:spMk id="5" creationId="{94ED5CE3-6B33-4E00-3AA0-3D76128D5716}"/>
          </ac:spMkLst>
        </pc:spChg>
        <pc:spChg chg="mod">
          <ac:chgData name="Loc Huynh" userId="80c0383e323bd6ea" providerId="LiveId" clId="{7174A1A7-6A26-42BF-9590-B9BA90E8F80B}" dt="2023-09-13T10:34:35.294" v="1459" actId="14100"/>
          <ac:spMkLst>
            <pc:docMk/>
            <pc:sldMk cId="1242105478" sldId="474"/>
            <ac:spMk id="7" creationId="{03A9A49A-8760-FC48-8E1C-8A867E0DC982}"/>
          </ac:spMkLst>
        </pc:spChg>
        <pc:spChg chg="mod">
          <ac:chgData name="Loc Huynh" userId="80c0383e323bd6ea" providerId="LiveId" clId="{7174A1A7-6A26-42BF-9590-B9BA90E8F80B}" dt="2023-09-13T10:33:01.887" v="1407" actId="1076"/>
          <ac:spMkLst>
            <pc:docMk/>
            <pc:sldMk cId="1242105478" sldId="474"/>
            <ac:spMk id="8" creationId="{7ECF8F5C-E57B-FE46-8DCB-ECF3061275E0}"/>
          </ac:spMkLst>
        </pc:spChg>
        <pc:spChg chg="mod">
          <ac:chgData name="Loc Huynh" userId="80c0383e323bd6ea" providerId="LiveId" clId="{7174A1A7-6A26-42BF-9590-B9BA90E8F80B}" dt="2023-09-13T10:32:20.947" v="1400" actId="14100"/>
          <ac:spMkLst>
            <pc:docMk/>
            <pc:sldMk cId="1242105478" sldId="474"/>
            <ac:spMk id="9" creationId="{E0B2BC97-FE1C-E44D-8451-2DC42EA9E39D}"/>
          </ac:spMkLst>
        </pc:spChg>
        <pc:spChg chg="mod">
          <ac:chgData name="Loc Huynh" userId="80c0383e323bd6ea" providerId="LiveId" clId="{7174A1A7-6A26-42BF-9590-B9BA90E8F80B}" dt="2023-09-13T10:34:46.498" v="1460" actId="14100"/>
          <ac:spMkLst>
            <pc:docMk/>
            <pc:sldMk cId="1242105478" sldId="474"/>
            <ac:spMk id="10" creationId="{535C6297-4E11-3147-8597-F20F75516A2D}"/>
          </ac:spMkLst>
        </pc:spChg>
        <pc:spChg chg="mod">
          <ac:chgData name="Loc Huynh" userId="80c0383e323bd6ea" providerId="LiveId" clId="{7174A1A7-6A26-42BF-9590-B9BA90E8F80B}" dt="2023-09-13T10:34:03.208" v="1446" actId="1076"/>
          <ac:spMkLst>
            <pc:docMk/>
            <pc:sldMk cId="1242105478" sldId="474"/>
            <ac:spMk id="11" creationId="{02D69FDF-1EC3-B84B-8956-E9CBCEEA9D1B}"/>
          </ac:spMkLst>
        </pc:spChg>
        <pc:spChg chg="mod">
          <ac:chgData name="Loc Huynh" userId="80c0383e323bd6ea" providerId="LiveId" clId="{7174A1A7-6A26-42BF-9590-B9BA90E8F80B}" dt="2023-09-13T10:32:43.056" v="1405" actId="1076"/>
          <ac:spMkLst>
            <pc:docMk/>
            <pc:sldMk cId="1242105478" sldId="474"/>
            <ac:spMk id="25" creationId="{38D813B1-F736-8348-8C90-D25DA3EB6E1C}"/>
          </ac:spMkLst>
        </pc:spChg>
        <pc:spChg chg="mod">
          <ac:chgData name="Loc Huynh" userId="80c0383e323bd6ea" providerId="LiveId" clId="{7174A1A7-6A26-42BF-9590-B9BA90E8F80B}" dt="2023-09-13T10:32:43.056" v="1405" actId="1076"/>
          <ac:spMkLst>
            <pc:docMk/>
            <pc:sldMk cId="1242105478" sldId="474"/>
            <ac:spMk id="32" creationId="{60C190B3-A31D-E347-BA0A-C1CDFA90B8A8}"/>
          </ac:spMkLst>
        </pc:spChg>
        <pc:spChg chg="mod">
          <ac:chgData name="Loc Huynh" userId="80c0383e323bd6ea" providerId="LiveId" clId="{7174A1A7-6A26-42BF-9590-B9BA90E8F80B}" dt="2023-09-13T10:32:43.056" v="1405" actId="1076"/>
          <ac:spMkLst>
            <pc:docMk/>
            <pc:sldMk cId="1242105478" sldId="474"/>
            <ac:spMk id="33" creationId="{F0246D17-B7C2-C843-975A-1C55D8A114DB}"/>
          </ac:spMkLst>
        </pc:spChg>
        <pc:spChg chg="mod">
          <ac:chgData name="Loc Huynh" userId="80c0383e323bd6ea" providerId="LiveId" clId="{7174A1A7-6A26-42BF-9590-B9BA90E8F80B}" dt="2023-09-13T10:33:18.771" v="1409" actId="14100"/>
          <ac:spMkLst>
            <pc:docMk/>
            <pc:sldMk cId="1242105478" sldId="474"/>
            <ac:spMk id="35" creationId="{AE3F959C-6613-DB42-8551-4C0812B9423A}"/>
          </ac:spMkLst>
        </pc:spChg>
        <pc:spChg chg="mod">
          <ac:chgData name="Loc Huynh" userId="80c0383e323bd6ea" providerId="LiveId" clId="{7174A1A7-6A26-42BF-9590-B9BA90E8F80B}" dt="2023-09-13T10:32:43.056" v="1405" actId="1076"/>
          <ac:spMkLst>
            <pc:docMk/>
            <pc:sldMk cId="1242105478" sldId="474"/>
            <ac:spMk id="36" creationId="{04D49AAE-16B9-BE40-9B2A-370697F0878E}"/>
          </ac:spMkLst>
        </pc:spChg>
        <pc:spChg chg="mod">
          <ac:chgData name="Loc Huynh" userId="80c0383e323bd6ea" providerId="LiveId" clId="{7174A1A7-6A26-42BF-9590-B9BA90E8F80B}" dt="2023-09-13T10:33:07.814" v="1408" actId="1076"/>
          <ac:spMkLst>
            <pc:docMk/>
            <pc:sldMk cId="1242105478" sldId="474"/>
            <ac:spMk id="37" creationId="{065A310A-0436-C54D-86DD-B03BC35D76E8}"/>
          </ac:spMkLst>
        </pc:spChg>
        <pc:spChg chg="del">
          <ac:chgData name="Loc Huynh" userId="80c0383e323bd6ea" providerId="LiveId" clId="{7174A1A7-6A26-42BF-9590-B9BA90E8F80B}" dt="2023-09-13T10:25:30.529" v="1285" actId="478"/>
          <ac:spMkLst>
            <pc:docMk/>
            <pc:sldMk cId="1242105478" sldId="474"/>
            <ac:spMk id="63" creationId="{8FD8F22E-E8CE-F04A-8711-045626214F9D}"/>
          </ac:spMkLst>
        </pc:spChg>
        <pc:cxnChg chg="mod">
          <ac:chgData name="Loc Huynh" userId="80c0383e323bd6ea" providerId="LiveId" clId="{7174A1A7-6A26-42BF-9590-B9BA90E8F80B}" dt="2023-09-13T10:34:05.426" v="1447" actId="14100"/>
          <ac:cxnSpMkLst>
            <pc:docMk/>
            <pc:sldMk cId="1242105478" sldId="474"/>
            <ac:cxnSpMk id="13" creationId="{B332532D-A722-4F44-8DFA-A16288457A7F}"/>
          </ac:cxnSpMkLst>
        </pc:cxnChg>
        <pc:cxnChg chg="mod">
          <ac:chgData name="Loc Huynh" userId="80c0383e323bd6ea" providerId="LiveId" clId="{7174A1A7-6A26-42BF-9590-B9BA90E8F80B}" dt="2023-09-13T10:34:08.473" v="1448" actId="14100"/>
          <ac:cxnSpMkLst>
            <pc:docMk/>
            <pc:sldMk cId="1242105478" sldId="474"/>
            <ac:cxnSpMk id="17" creationId="{242BACA7-6C63-F44C-8A20-22DDFBCADD9B}"/>
          </ac:cxnSpMkLst>
        </pc:cxnChg>
        <pc:cxnChg chg="mod">
          <ac:chgData name="Loc Huynh" userId="80c0383e323bd6ea" providerId="LiveId" clId="{7174A1A7-6A26-42BF-9590-B9BA90E8F80B}" dt="2023-09-13T10:32:43.056" v="1405" actId="1076"/>
          <ac:cxnSpMkLst>
            <pc:docMk/>
            <pc:sldMk cId="1242105478" sldId="474"/>
            <ac:cxnSpMk id="41" creationId="{7A09A6CE-BF84-1C4C-9839-4506C244CB87}"/>
          </ac:cxnSpMkLst>
        </pc:cxnChg>
        <pc:cxnChg chg="mod">
          <ac:chgData name="Loc Huynh" userId="80c0383e323bd6ea" providerId="LiveId" clId="{7174A1A7-6A26-42BF-9590-B9BA90E8F80B}" dt="2023-09-13T10:32:43.056" v="1405" actId="1076"/>
          <ac:cxnSpMkLst>
            <pc:docMk/>
            <pc:sldMk cId="1242105478" sldId="474"/>
            <ac:cxnSpMk id="44" creationId="{70869ADA-38FF-6C46-997B-01601BC3B53D}"/>
          </ac:cxnSpMkLst>
        </pc:cxnChg>
        <pc:cxnChg chg="mod">
          <ac:chgData name="Loc Huynh" userId="80c0383e323bd6ea" providerId="LiveId" clId="{7174A1A7-6A26-42BF-9590-B9BA90E8F80B}" dt="2023-09-13T10:32:43.056" v="1405" actId="1076"/>
          <ac:cxnSpMkLst>
            <pc:docMk/>
            <pc:sldMk cId="1242105478" sldId="474"/>
            <ac:cxnSpMk id="46" creationId="{5DEE573E-59E5-D746-B3FB-5DBB3B27E7A5}"/>
          </ac:cxnSpMkLst>
        </pc:cxnChg>
        <pc:cxnChg chg="mod">
          <ac:chgData name="Loc Huynh" userId="80c0383e323bd6ea" providerId="LiveId" clId="{7174A1A7-6A26-42BF-9590-B9BA90E8F80B}" dt="2023-09-13T10:32:43.056" v="1405" actId="1076"/>
          <ac:cxnSpMkLst>
            <pc:docMk/>
            <pc:sldMk cId="1242105478" sldId="474"/>
            <ac:cxnSpMk id="54" creationId="{2D62C39C-BDC4-4D4F-8DE4-081D41FC101B}"/>
          </ac:cxnSpMkLst>
        </pc:cxnChg>
        <pc:cxnChg chg="mod">
          <ac:chgData name="Loc Huynh" userId="80c0383e323bd6ea" providerId="LiveId" clId="{7174A1A7-6A26-42BF-9590-B9BA90E8F80B}" dt="2023-09-13T10:32:43.056" v="1405" actId="1076"/>
          <ac:cxnSpMkLst>
            <pc:docMk/>
            <pc:sldMk cId="1242105478" sldId="474"/>
            <ac:cxnSpMk id="56" creationId="{E77FD24A-F670-1E45-9B84-3F16607832CE}"/>
          </ac:cxnSpMkLst>
        </pc:cxnChg>
      </pc:sldChg>
      <pc:sldChg chg="addSp delSp modSp mod chgLayout">
        <pc:chgData name="Loc Huynh" userId="80c0383e323bd6ea" providerId="LiveId" clId="{7174A1A7-6A26-42BF-9590-B9BA90E8F80B}" dt="2023-09-13T10:45:01.554" v="1638" actId="700"/>
        <pc:sldMkLst>
          <pc:docMk/>
          <pc:sldMk cId="4292046202" sldId="475"/>
        </pc:sldMkLst>
        <pc:spChg chg="mod ord">
          <ac:chgData name="Loc Huynh" userId="80c0383e323bd6ea" providerId="LiveId" clId="{7174A1A7-6A26-42BF-9590-B9BA90E8F80B}" dt="2023-09-13T10:45:01.554" v="1638" actId="700"/>
          <ac:spMkLst>
            <pc:docMk/>
            <pc:sldMk cId="4292046202" sldId="475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5:01.554" v="1638" actId="700"/>
          <ac:spMkLst>
            <pc:docMk/>
            <pc:sldMk cId="4292046202" sldId="475"/>
            <ac:spMk id="3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10:45:01.554" v="1638" actId="700"/>
          <ac:spMkLst>
            <pc:docMk/>
            <pc:sldMk cId="4292046202" sldId="475"/>
            <ac:spMk id="4" creationId="{6E7B272C-1886-F62B-9F17-1833D31EA865}"/>
          </ac:spMkLst>
        </pc:spChg>
        <pc:spChg chg="mod">
          <ac:chgData name="Loc Huynh" userId="80c0383e323bd6ea" providerId="LiveId" clId="{7174A1A7-6A26-42BF-9590-B9BA90E8F80B}" dt="2023-09-13T10:35:35.953" v="1461" actId="1076"/>
          <ac:spMkLst>
            <pc:docMk/>
            <pc:sldMk cId="4292046202" sldId="475"/>
            <ac:spMk id="5" creationId="{10D50FDF-06A6-654D-9D64-8AC2F89AD6AC}"/>
          </ac:spMkLst>
        </pc:spChg>
        <pc:spChg chg="mod">
          <ac:chgData name="Loc Huynh" userId="80c0383e323bd6ea" providerId="LiveId" clId="{7174A1A7-6A26-42BF-9590-B9BA90E8F80B}" dt="2023-09-13T10:39:24.698" v="1572" actId="20577"/>
          <ac:spMkLst>
            <pc:docMk/>
            <pc:sldMk cId="4292046202" sldId="475"/>
            <ac:spMk id="24" creationId="{1DC4C6ED-DBBE-F844-9C53-9AFA24C1A7D5}"/>
          </ac:spMkLst>
        </pc:spChg>
        <pc:spChg chg="mod">
          <ac:chgData name="Loc Huynh" userId="80c0383e323bd6ea" providerId="LiveId" clId="{7174A1A7-6A26-42BF-9590-B9BA90E8F80B}" dt="2023-09-13T10:39:35.922" v="1575" actId="14100"/>
          <ac:spMkLst>
            <pc:docMk/>
            <pc:sldMk cId="4292046202" sldId="475"/>
            <ac:spMk id="28" creationId="{EF351290-CAF1-E74A-9379-674E3DCCF7D5}"/>
          </ac:spMkLst>
        </pc:spChg>
        <pc:spChg chg="mod">
          <ac:chgData name="Loc Huynh" userId="80c0383e323bd6ea" providerId="LiveId" clId="{7174A1A7-6A26-42BF-9590-B9BA90E8F80B}" dt="2023-09-13T10:39:39.668" v="1576" actId="14100"/>
          <ac:spMkLst>
            <pc:docMk/>
            <pc:sldMk cId="4292046202" sldId="475"/>
            <ac:spMk id="29" creationId="{DD594DF2-FD31-B74F-B472-EAA7368B207F}"/>
          </ac:spMkLst>
        </pc:spChg>
        <pc:spChg chg="mod">
          <ac:chgData name="Loc Huynh" userId="80c0383e323bd6ea" providerId="LiveId" clId="{7174A1A7-6A26-42BF-9590-B9BA90E8F80B}" dt="2023-09-13T10:39:44.460" v="1578" actId="14100"/>
          <ac:spMkLst>
            <pc:docMk/>
            <pc:sldMk cId="4292046202" sldId="475"/>
            <ac:spMk id="30" creationId="{AD1DAF9A-BD96-F647-8725-FD19487DC555}"/>
          </ac:spMkLst>
        </pc:spChg>
        <pc:spChg chg="mod">
          <ac:chgData name="Loc Huynh" userId="80c0383e323bd6ea" providerId="LiveId" clId="{7174A1A7-6A26-42BF-9590-B9BA90E8F80B}" dt="2023-09-13T10:39:33.719" v="1574" actId="14100"/>
          <ac:spMkLst>
            <pc:docMk/>
            <pc:sldMk cId="4292046202" sldId="475"/>
            <ac:spMk id="34" creationId="{FB1A7FA0-DFE5-5C4C-8EBA-424C0CF84F49}"/>
          </ac:spMkLst>
        </pc:spChg>
        <pc:spChg chg="del">
          <ac:chgData name="Loc Huynh" userId="80c0383e323bd6ea" providerId="LiveId" clId="{7174A1A7-6A26-42BF-9590-B9BA90E8F80B}" dt="2023-09-13T10:25:34.138" v="1287" actId="478"/>
          <ac:spMkLst>
            <pc:docMk/>
            <pc:sldMk cId="4292046202" sldId="475"/>
            <ac:spMk id="38" creationId="{167F3EC7-B09E-F64C-8CD0-B7C127855EFB}"/>
          </ac:spMkLst>
        </pc:spChg>
        <pc:spChg chg="mod ord">
          <ac:chgData name="Loc Huynh" userId="80c0383e323bd6ea" providerId="LiveId" clId="{7174A1A7-6A26-42BF-9590-B9BA90E8F80B}" dt="2023-09-13T10:45:01.554" v="1638" actId="700"/>
          <ac:spMkLst>
            <pc:docMk/>
            <pc:sldMk cId="4292046202" sldId="475"/>
            <ac:spMk id="39" creationId="{1E2381BA-9347-4F4C-90F5-F4545376703D}"/>
          </ac:spMkLst>
        </pc:spChg>
        <pc:spChg chg="mod">
          <ac:chgData name="Loc Huynh" userId="80c0383e323bd6ea" providerId="LiveId" clId="{7174A1A7-6A26-42BF-9590-B9BA90E8F80B}" dt="2023-09-13T10:40:52.343" v="1590" actId="14100"/>
          <ac:spMkLst>
            <pc:docMk/>
            <pc:sldMk cId="4292046202" sldId="475"/>
            <ac:spMk id="40" creationId="{4911A666-E045-B542-9925-585481B87B25}"/>
          </ac:spMkLst>
        </pc:spChg>
        <pc:grpChg chg="mod ord">
          <ac:chgData name="Loc Huynh" userId="80c0383e323bd6ea" providerId="LiveId" clId="{7174A1A7-6A26-42BF-9590-B9BA90E8F80B}" dt="2023-09-13T10:39:22.341" v="1570" actId="1076"/>
          <ac:grpSpMkLst>
            <pc:docMk/>
            <pc:sldMk cId="4292046202" sldId="475"/>
            <ac:grpSpMk id="14" creationId="{8251591F-C8E3-6844-A07F-A81F38C94C12}"/>
          </ac:grpSpMkLst>
        </pc:grpChg>
      </pc:sldChg>
      <pc:sldChg chg="addSp delSp modSp mod chgLayout">
        <pc:chgData name="Loc Huynh" userId="80c0383e323bd6ea" providerId="LiveId" clId="{7174A1A7-6A26-42BF-9590-B9BA90E8F80B}" dt="2023-09-13T10:46:34.255" v="1693" actId="1038"/>
        <pc:sldMkLst>
          <pc:docMk/>
          <pc:sldMk cId="950542315" sldId="476"/>
        </pc:sldMkLst>
        <pc:spChg chg="mod ord">
          <ac:chgData name="Loc Huynh" userId="80c0383e323bd6ea" providerId="LiveId" clId="{7174A1A7-6A26-42BF-9590-B9BA90E8F80B}" dt="2023-09-13T10:45:04.208" v="1639" actId="700"/>
          <ac:spMkLst>
            <pc:docMk/>
            <pc:sldMk cId="950542315" sldId="476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5:04.208" v="1639" actId="700"/>
          <ac:spMkLst>
            <pc:docMk/>
            <pc:sldMk cId="950542315" sldId="476"/>
            <ac:spMk id="3" creationId="{00000000-0000-0000-0000-000000000000}"/>
          </ac:spMkLst>
        </pc:spChg>
        <pc:spChg chg="add mod">
          <ac:chgData name="Loc Huynh" userId="80c0383e323bd6ea" providerId="LiveId" clId="{7174A1A7-6A26-42BF-9590-B9BA90E8F80B}" dt="2023-09-13T10:41:28.136" v="1592"/>
          <ac:spMkLst>
            <pc:docMk/>
            <pc:sldMk cId="950542315" sldId="476"/>
            <ac:spMk id="4" creationId="{BAE83415-8896-3DFD-EB02-92061541C4ED}"/>
          </ac:spMkLst>
        </pc:spChg>
        <pc:spChg chg="del mod">
          <ac:chgData name="Loc Huynh" userId="80c0383e323bd6ea" providerId="LiveId" clId="{7174A1A7-6A26-42BF-9590-B9BA90E8F80B}" dt="2023-09-13T10:41:31.647" v="1593" actId="478"/>
          <ac:spMkLst>
            <pc:docMk/>
            <pc:sldMk cId="950542315" sldId="476"/>
            <ac:spMk id="5" creationId="{10D50FDF-06A6-654D-9D64-8AC2F89AD6AC}"/>
          </ac:spMkLst>
        </pc:spChg>
        <pc:spChg chg="mod ord">
          <ac:chgData name="Loc Huynh" userId="80c0383e323bd6ea" providerId="LiveId" clId="{7174A1A7-6A26-42BF-9590-B9BA90E8F80B}" dt="2023-09-13T10:45:04.208" v="1639" actId="700"/>
          <ac:spMkLst>
            <pc:docMk/>
            <pc:sldMk cId="950542315" sldId="476"/>
            <ac:spMk id="6" creationId="{FAED5974-DF4F-9540-ADC7-25B73245FFDD}"/>
          </ac:spMkLst>
        </pc:spChg>
        <pc:spChg chg="mod ord">
          <ac:chgData name="Loc Huynh" userId="80c0383e323bd6ea" providerId="LiveId" clId="{7174A1A7-6A26-42BF-9590-B9BA90E8F80B}" dt="2023-09-13T10:45:04.208" v="1639" actId="700"/>
          <ac:spMkLst>
            <pc:docMk/>
            <pc:sldMk cId="950542315" sldId="476"/>
            <ac:spMk id="7" creationId="{7EC6F026-90B3-C543-BF8A-B99315831004}"/>
          </ac:spMkLst>
        </pc:spChg>
        <pc:spChg chg="mod">
          <ac:chgData name="Loc Huynh" userId="80c0383e323bd6ea" providerId="LiveId" clId="{7174A1A7-6A26-42BF-9590-B9BA90E8F80B}" dt="2023-09-13T10:43:55.568" v="1628" actId="14100"/>
          <ac:spMkLst>
            <pc:docMk/>
            <pc:sldMk cId="950542315" sldId="476"/>
            <ac:spMk id="9" creationId="{03216693-70AE-E746-AD67-B187A6BD52A5}"/>
          </ac:spMkLst>
        </pc:spChg>
        <pc:spChg chg="mod">
          <ac:chgData name="Loc Huynh" userId="80c0383e323bd6ea" providerId="LiveId" clId="{7174A1A7-6A26-42BF-9590-B9BA90E8F80B}" dt="2023-09-13T10:46:17.259" v="1655" actId="14100"/>
          <ac:spMkLst>
            <pc:docMk/>
            <pc:sldMk cId="950542315" sldId="476"/>
            <ac:spMk id="14" creationId="{E2C5D40E-1902-2F4E-B6B0-5309B9394D83}"/>
          </ac:spMkLst>
        </pc:spChg>
        <pc:spChg chg="mod">
          <ac:chgData name="Loc Huynh" userId="80c0383e323bd6ea" providerId="LiveId" clId="{7174A1A7-6A26-42BF-9590-B9BA90E8F80B}" dt="2023-09-13T10:46:25.951" v="1674" actId="1035"/>
          <ac:spMkLst>
            <pc:docMk/>
            <pc:sldMk cId="950542315" sldId="476"/>
            <ac:spMk id="15" creationId="{16C691F6-A9A2-984C-BDB5-2901112914E7}"/>
          </ac:spMkLst>
        </pc:spChg>
        <pc:spChg chg="mod">
          <ac:chgData name="Loc Huynh" userId="80c0383e323bd6ea" providerId="LiveId" clId="{7174A1A7-6A26-42BF-9590-B9BA90E8F80B}" dt="2023-09-13T10:46:29.162" v="1678" actId="1035"/>
          <ac:spMkLst>
            <pc:docMk/>
            <pc:sldMk cId="950542315" sldId="476"/>
            <ac:spMk id="16" creationId="{B40C985C-E7E7-6049-9507-EBFBFF149A13}"/>
          </ac:spMkLst>
        </pc:spChg>
        <pc:spChg chg="mod">
          <ac:chgData name="Loc Huynh" userId="80c0383e323bd6ea" providerId="LiveId" clId="{7174A1A7-6A26-42BF-9590-B9BA90E8F80B}" dt="2023-09-13T10:46:21.280" v="1663" actId="1035"/>
          <ac:spMkLst>
            <pc:docMk/>
            <pc:sldMk cId="950542315" sldId="476"/>
            <ac:spMk id="17" creationId="{7D4B3CD3-F88D-7845-8235-D9A64B82FCE4}"/>
          </ac:spMkLst>
        </pc:spChg>
        <pc:spChg chg="mod">
          <ac:chgData name="Loc Huynh" userId="80c0383e323bd6ea" providerId="LiveId" clId="{7174A1A7-6A26-42BF-9590-B9BA90E8F80B}" dt="2023-09-13T10:46:34.255" v="1693" actId="1038"/>
          <ac:spMkLst>
            <pc:docMk/>
            <pc:sldMk cId="950542315" sldId="476"/>
            <ac:spMk id="18" creationId="{38F18724-A37C-3C4F-B042-015355392EC5}"/>
          </ac:spMkLst>
        </pc:spChg>
      </pc:sldChg>
      <pc:sldChg chg="addSp delSp modSp mod chgLayout">
        <pc:chgData name="Loc Huynh" userId="80c0383e323bd6ea" providerId="LiveId" clId="{7174A1A7-6A26-42BF-9590-B9BA90E8F80B}" dt="2023-09-13T10:48:02.303" v="1709" actId="700"/>
        <pc:sldMkLst>
          <pc:docMk/>
          <pc:sldMk cId="1686432855" sldId="477"/>
        </pc:sldMkLst>
        <pc:spChg chg="mod ord">
          <ac:chgData name="Loc Huynh" userId="80c0383e323bd6ea" providerId="LiveId" clId="{7174A1A7-6A26-42BF-9590-B9BA90E8F80B}" dt="2023-09-13T10:48:02.303" v="1709" actId="700"/>
          <ac:spMkLst>
            <pc:docMk/>
            <pc:sldMk cId="1686432855" sldId="477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8:02.303" v="1709" actId="700"/>
          <ac:spMkLst>
            <pc:docMk/>
            <pc:sldMk cId="1686432855" sldId="477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10:47:43.569" v="1706" actId="1076"/>
          <ac:spMkLst>
            <pc:docMk/>
            <pc:sldMk cId="1686432855" sldId="477"/>
            <ac:spMk id="4" creationId="{70505157-B093-8A49-B271-620FB541E748}"/>
          </ac:spMkLst>
        </pc:spChg>
        <pc:spChg chg="del">
          <ac:chgData name="Loc Huynh" userId="80c0383e323bd6ea" providerId="LiveId" clId="{7174A1A7-6A26-42BF-9590-B9BA90E8F80B}" dt="2023-09-13T10:47:01.802" v="1696" actId="478"/>
          <ac:spMkLst>
            <pc:docMk/>
            <pc:sldMk cId="1686432855" sldId="477"/>
            <ac:spMk id="5" creationId="{10D50FDF-06A6-654D-9D64-8AC2F89AD6AC}"/>
          </ac:spMkLst>
        </pc:spChg>
        <pc:spChg chg="del">
          <ac:chgData name="Loc Huynh" userId="80c0383e323bd6ea" providerId="LiveId" clId="{7174A1A7-6A26-42BF-9590-B9BA90E8F80B}" dt="2023-09-13T10:25:38.560" v="1289" actId="478"/>
          <ac:spMkLst>
            <pc:docMk/>
            <pc:sldMk cId="1686432855" sldId="477"/>
            <ac:spMk id="6" creationId="{FAED5974-DF4F-9540-ADC7-25B73245FFDD}"/>
          </ac:spMkLst>
        </pc:spChg>
        <pc:spChg chg="mod ord">
          <ac:chgData name="Loc Huynh" userId="80c0383e323bd6ea" providerId="LiveId" clId="{7174A1A7-6A26-42BF-9590-B9BA90E8F80B}" dt="2023-09-13T10:48:02.303" v="1709" actId="700"/>
          <ac:spMkLst>
            <pc:docMk/>
            <pc:sldMk cId="1686432855" sldId="477"/>
            <ac:spMk id="7" creationId="{7EC6F026-90B3-C543-BF8A-B99315831004}"/>
          </ac:spMkLst>
        </pc:spChg>
        <pc:spChg chg="mod">
          <ac:chgData name="Loc Huynh" userId="80c0383e323bd6ea" providerId="LiveId" clId="{7174A1A7-6A26-42BF-9590-B9BA90E8F80B}" dt="2023-09-13T10:47:41.026" v="1705" actId="1076"/>
          <ac:spMkLst>
            <pc:docMk/>
            <pc:sldMk cId="1686432855" sldId="477"/>
            <ac:spMk id="8" creationId="{FFBB666D-8182-2648-A089-88A6E3EE2A24}"/>
          </ac:spMkLst>
        </pc:spChg>
        <pc:spChg chg="add mod ord">
          <ac:chgData name="Loc Huynh" userId="80c0383e323bd6ea" providerId="LiveId" clId="{7174A1A7-6A26-42BF-9590-B9BA90E8F80B}" dt="2023-09-13T10:48:02.303" v="1709" actId="700"/>
          <ac:spMkLst>
            <pc:docMk/>
            <pc:sldMk cId="1686432855" sldId="477"/>
            <ac:spMk id="9" creationId="{2A9B9A23-5A50-083A-6A68-491078F603A6}"/>
          </ac:spMkLst>
        </pc:spChg>
        <pc:spChg chg="add mod">
          <ac:chgData name="Loc Huynh" userId="80c0383e323bd6ea" providerId="LiveId" clId="{7174A1A7-6A26-42BF-9590-B9BA90E8F80B}" dt="2023-09-13T10:47:10.123" v="1698"/>
          <ac:spMkLst>
            <pc:docMk/>
            <pc:sldMk cId="1686432855" sldId="477"/>
            <ac:spMk id="10" creationId="{E93623D4-7149-4811-DB96-5EEA47DBB4FD}"/>
          </ac:spMkLst>
        </pc:spChg>
      </pc:sldChg>
      <pc:sldChg chg="addSp delSp modSp mod chgLayout modNotesTx">
        <pc:chgData name="Loc Huynh" userId="80c0383e323bd6ea" providerId="LiveId" clId="{7174A1A7-6A26-42BF-9590-B9BA90E8F80B}" dt="2023-09-13T10:48:29.273" v="1727" actId="20577"/>
        <pc:sldMkLst>
          <pc:docMk/>
          <pc:sldMk cId="422089934" sldId="478"/>
        </pc:sldMkLst>
        <pc:spChg chg="mod ord">
          <ac:chgData name="Loc Huynh" userId="80c0383e323bd6ea" providerId="LiveId" clId="{7174A1A7-6A26-42BF-9590-B9BA90E8F80B}" dt="2023-09-13T10:47:59.359" v="1708" actId="700"/>
          <ac:spMkLst>
            <pc:docMk/>
            <pc:sldMk cId="422089934" sldId="478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7:59.359" v="1708" actId="700"/>
          <ac:spMkLst>
            <pc:docMk/>
            <pc:sldMk cId="422089934" sldId="478"/>
            <ac:spMk id="3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10:47:59.359" v="1708" actId="700"/>
          <ac:spMkLst>
            <pc:docMk/>
            <pc:sldMk cId="422089934" sldId="478"/>
            <ac:spMk id="4" creationId="{AAF23020-BB98-3B2A-ED15-E26B1893B740}"/>
          </ac:spMkLst>
        </pc:spChg>
        <pc:spChg chg="del">
          <ac:chgData name="Loc Huynh" userId="80c0383e323bd6ea" providerId="LiveId" clId="{7174A1A7-6A26-42BF-9590-B9BA90E8F80B}" dt="2023-09-13T10:25:42.455" v="1291" actId="478"/>
          <ac:spMkLst>
            <pc:docMk/>
            <pc:sldMk cId="422089934" sldId="478"/>
            <ac:spMk id="8" creationId="{51524054-FA43-A246-81E5-39D43C6D41AF}"/>
          </ac:spMkLst>
        </pc:spChg>
        <pc:spChg chg="mod ord">
          <ac:chgData name="Loc Huynh" userId="80c0383e323bd6ea" providerId="LiveId" clId="{7174A1A7-6A26-42BF-9590-B9BA90E8F80B}" dt="2023-09-13T10:47:59.359" v="1708" actId="700"/>
          <ac:spMkLst>
            <pc:docMk/>
            <pc:sldMk cId="422089934" sldId="478"/>
            <ac:spMk id="9" creationId="{79718BB4-1DD4-CD4D-9CBA-AC899433A066}"/>
          </ac:spMkLst>
        </pc:spChg>
        <pc:spChg chg="mod">
          <ac:chgData name="Loc Huynh" userId="80c0383e323bd6ea" providerId="LiveId" clId="{7174A1A7-6A26-42BF-9590-B9BA90E8F80B}" dt="2023-09-13T10:48:17.330" v="1712" actId="14100"/>
          <ac:spMkLst>
            <pc:docMk/>
            <pc:sldMk cId="422089934" sldId="478"/>
            <ac:spMk id="10" creationId="{BF145811-69D6-2347-B40D-11AC67434C32}"/>
          </ac:spMkLst>
        </pc:spChg>
      </pc:sldChg>
      <pc:sldChg chg="addSp delSp modSp mod">
        <pc:chgData name="Loc Huynh" userId="80c0383e323bd6ea" providerId="LiveId" clId="{7174A1A7-6A26-42BF-9590-B9BA90E8F80B}" dt="2023-09-13T10:49:30.138" v="1743" actId="1076"/>
        <pc:sldMkLst>
          <pc:docMk/>
          <pc:sldMk cId="1634204803" sldId="479"/>
        </pc:sldMkLst>
        <pc:spChg chg="mod">
          <ac:chgData name="Loc Huynh" userId="80c0383e323bd6ea" providerId="LiveId" clId="{7174A1A7-6A26-42BF-9590-B9BA90E8F80B}" dt="2023-09-13T10:49:27.143" v="1742" actId="2710"/>
          <ac:spMkLst>
            <pc:docMk/>
            <pc:sldMk cId="1634204803" sldId="479"/>
            <ac:spMk id="2" creationId="{00000000-0000-0000-0000-000000000000}"/>
          </ac:spMkLst>
        </pc:spChg>
        <pc:spChg chg="mod">
          <ac:chgData name="Loc Huynh" userId="80c0383e323bd6ea" providerId="LiveId" clId="{7174A1A7-6A26-42BF-9590-B9BA90E8F80B}" dt="2023-09-13T10:16:33.364" v="1101"/>
          <ac:spMkLst>
            <pc:docMk/>
            <pc:sldMk cId="1634204803" sldId="479"/>
            <ac:spMk id="3" creationId="{00000000-0000-0000-0000-000000000000}"/>
          </ac:spMkLst>
        </pc:spChg>
        <pc:spChg chg="del">
          <ac:chgData name="Loc Huynh" userId="80c0383e323bd6ea" providerId="LiveId" clId="{7174A1A7-6A26-42BF-9590-B9BA90E8F80B}" dt="2023-09-13T10:25:46.434" v="1293" actId="478"/>
          <ac:spMkLst>
            <pc:docMk/>
            <pc:sldMk cId="1634204803" sldId="479"/>
            <ac:spMk id="4" creationId="{93FA9B38-7A55-6EB5-EB48-E903764EEBBD}"/>
          </ac:spMkLst>
        </pc:spChg>
        <pc:spChg chg="add mod">
          <ac:chgData name="Loc Huynh" userId="80c0383e323bd6ea" providerId="LiveId" clId="{7174A1A7-6A26-42BF-9590-B9BA90E8F80B}" dt="2023-09-13T10:25:46.759" v="1294"/>
          <ac:spMkLst>
            <pc:docMk/>
            <pc:sldMk cId="1634204803" sldId="479"/>
            <ac:spMk id="6" creationId="{1D4BDC79-5D93-7556-67B0-E39D27F25778}"/>
          </ac:spMkLst>
        </pc:spChg>
        <pc:spChg chg="mod">
          <ac:chgData name="Loc Huynh" userId="80c0383e323bd6ea" providerId="LiveId" clId="{7174A1A7-6A26-42BF-9590-B9BA90E8F80B}" dt="2023-09-13T10:49:30.138" v="1743" actId="1076"/>
          <ac:spMkLst>
            <pc:docMk/>
            <pc:sldMk cId="1634204803" sldId="479"/>
            <ac:spMk id="24" creationId="{03D1B279-DA61-5E4C-B4EE-0B2EA31B38A3}"/>
          </ac:spMkLst>
        </pc:spChg>
      </pc:sldChg>
      <pc:sldChg chg="addSp delSp modSp mod chgLayout">
        <pc:chgData name="Loc Huynh" userId="80c0383e323bd6ea" providerId="LiveId" clId="{7174A1A7-6A26-42BF-9590-B9BA90E8F80B}" dt="2023-09-13T10:51:19.160" v="1772" actId="207"/>
        <pc:sldMkLst>
          <pc:docMk/>
          <pc:sldMk cId="1875871481" sldId="480"/>
        </pc:sldMkLst>
        <pc:spChg chg="mod ord">
          <ac:chgData name="Loc Huynh" userId="80c0383e323bd6ea" providerId="LiveId" clId="{7174A1A7-6A26-42BF-9590-B9BA90E8F80B}" dt="2023-09-13T10:51:19.160" v="1772" actId="207"/>
          <ac:spMkLst>
            <pc:docMk/>
            <pc:sldMk cId="1875871481" sldId="480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44:48.998" v="1635" actId="700"/>
          <ac:spMkLst>
            <pc:docMk/>
            <pc:sldMk cId="1875871481" sldId="480"/>
            <ac:spMk id="3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10:44:48.998" v="1635" actId="700"/>
          <ac:spMkLst>
            <pc:docMk/>
            <pc:sldMk cId="1875871481" sldId="480"/>
            <ac:spMk id="4" creationId="{E18A615E-7E2E-A04D-45C7-BC6C71C19893}"/>
          </ac:spMkLst>
        </pc:spChg>
        <pc:spChg chg="mod">
          <ac:chgData name="Loc Huynh" userId="80c0383e323bd6ea" providerId="LiveId" clId="{7174A1A7-6A26-42BF-9590-B9BA90E8F80B}" dt="2023-09-13T10:50:37.175" v="1761" actId="14100"/>
          <ac:spMkLst>
            <pc:docMk/>
            <pc:sldMk cId="1875871481" sldId="480"/>
            <ac:spMk id="5" creationId="{07DBD759-67E4-A54D-A536-C0B7A26EC88B}"/>
          </ac:spMkLst>
        </pc:spChg>
        <pc:spChg chg="mod">
          <ac:chgData name="Loc Huynh" userId="80c0383e323bd6ea" providerId="LiveId" clId="{7174A1A7-6A26-42BF-9590-B9BA90E8F80B}" dt="2023-09-13T10:50:25.633" v="1756" actId="14100"/>
          <ac:spMkLst>
            <pc:docMk/>
            <pc:sldMk cId="1875871481" sldId="480"/>
            <ac:spMk id="7" creationId="{162C9B1B-AD7F-8D4C-90CB-A0C646A54532}"/>
          </ac:spMkLst>
        </pc:spChg>
        <pc:spChg chg="del">
          <ac:chgData name="Loc Huynh" userId="80c0383e323bd6ea" providerId="LiveId" clId="{7174A1A7-6A26-42BF-9590-B9BA90E8F80B}" dt="2023-09-13T10:25:49.739" v="1295" actId="478"/>
          <ac:spMkLst>
            <pc:docMk/>
            <pc:sldMk cId="1875871481" sldId="480"/>
            <ac:spMk id="8" creationId="{47D8F42A-8B0F-594F-9260-EF98ED92AAD6}"/>
          </ac:spMkLst>
        </pc:spChg>
        <pc:spChg chg="mod ord">
          <ac:chgData name="Loc Huynh" userId="80c0383e323bd6ea" providerId="LiveId" clId="{7174A1A7-6A26-42BF-9590-B9BA90E8F80B}" dt="2023-09-13T10:44:48.998" v="1635" actId="700"/>
          <ac:spMkLst>
            <pc:docMk/>
            <pc:sldMk cId="1875871481" sldId="480"/>
            <ac:spMk id="9" creationId="{5F40083C-CF62-8148-8F65-6D548C27A6D8}"/>
          </ac:spMkLst>
        </pc:spChg>
        <pc:spChg chg="mod">
          <ac:chgData name="Loc Huynh" userId="80c0383e323bd6ea" providerId="LiveId" clId="{7174A1A7-6A26-42BF-9590-B9BA90E8F80B}" dt="2023-09-13T10:51:11.330" v="1771" actId="14100"/>
          <ac:spMkLst>
            <pc:docMk/>
            <pc:sldMk cId="1875871481" sldId="480"/>
            <ac:spMk id="11" creationId="{7A5714F0-3F48-FB48-950A-8006C6974611}"/>
          </ac:spMkLst>
        </pc:spChg>
        <pc:spChg chg="mod">
          <ac:chgData name="Loc Huynh" userId="80c0383e323bd6ea" providerId="LiveId" clId="{7174A1A7-6A26-42BF-9590-B9BA90E8F80B}" dt="2023-09-13T10:51:03.461" v="1769" actId="1076"/>
          <ac:spMkLst>
            <pc:docMk/>
            <pc:sldMk cId="1875871481" sldId="480"/>
            <ac:spMk id="24" creationId="{03D1B279-DA61-5E4C-B4EE-0B2EA31B38A3}"/>
          </ac:spMkLst>
        </pc:spChg>
        <pc:picChg chg="mod">
          <ac:chgData name="Loc Huynh" userId="80c0383e323bd6ea" providerId="LiveId" clId="{7174A1A7-6A26-42BF-9590-B9BA90E8F80B}" dt="2023-09-13T10:50:34.054" v="1760" actId="1076"/>
          <ac:picMkLst>
            <pc:docMk/>
            <pc:sldMk cId="1875871481" sldId="480"/>
            <ac:picMk id="6" creationId="{7DC29D26-140F-1D45-AE47-DC67E64A365D}"/>
          </ac:picMkLst>
        </pc:picChg>
      </pc:sldChg>
      <pc:sldChg chg="addSp delSp modSp mod chgLayout">
        <pc:chgData name="Loc Huynh" userId="80c0383e323bd6ea" providerId="LiveId" clId="{7174A1A7-6A26-42BF-9590-B9BA90E8F80B}" dt="2023-09-13T10:54:39.441" v="1826" actId="1076"/>
        <pc:sldMkLst>
          <pc:docMk/>
          <pc:sldMk cId="920391041" sldId="481"/>
        </pc:sldMkLst>
        <pc:spChg chg="mod ord">
          <ac:chgData name="Loc Huynh" userId="80c0383e323bd6ea" providerId="LiveId" clId="{7174A1A7-6A26-42BF-9590-B9BA90E8F80B}" dt="2023-09-13T10:54:03.385" v="1820" actId="207"/>
          <ac:spMkLst>
            <pc:docMk/>
            <pc:sldMk cId="920391041" sldId="481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51:25.990" v="1773" actId="700"/>
          <ac:spMkLst>
            <pc:docMk/>
            <pc:sldMk cId="920391041" sldId="481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10:54:39.441" v="1826" actId="1076"/>
          <ac:spMkLst>
            <pc:docMk/>
            <pc:sldMk cId="920391041" sldId="481"/>
            <ac:spMk id="4" creationId="{377DF544-0FFE-2A4E-87B3-9BC6D2F48215}"/>
          </ac:spMkLst>
        </pc:spChg>
        <pc:spChg chg="add mod ord">
          <ac:chgData name="Loc Huynh" userId="80c0383e323bd6ea" providerId="LiveId" clId="{7174A1A7-6A26-42BF-9590-B9BA90E8F80B}" dt="2023-09-13T10:51:25.990" v="1773" actId="700"/>
          <ac:spMkLst>
            <pc:docMk/>
            <pc:sldMk cId="920391041" sldId="481"/>
            <ac:spMk id="5" creationId="{5F107A0A-7696-C9D8-DB54-7B6E53550372}"/>
          </ac:spMkLst>
        </pc:spChg>
        <pc:spChg chg="del">
          <ac:chgData name="Loc Huynh" userId="80c0383e323bd6ea" providerId="LiveId" clId="{7174A1A7-6A26-42BF-9590-B9BA90E8F80B}" dt="2023-09-13T10:26:01.727" v="1297" actId="478"/>
          <ac:spMkLst>
            <pc:docMk/>
            <pc:sldMk cId="920391041" sldId="481"/>
            <ac:spMk id="8" creationId="{47D8F42A-8B0F-594F-9260-EF98ED92AAD6}"/>
          </ac:spMkLst>
        </pc:spChg>
        <pc:spChg chg="mod ord">
          <ac:chgData name="Loc Huynh" userId="80c0383e323bd6ea" providerId="LiveId" clId="{7174A1A7-6A26-42BF-9590-B9BA90E8F80B}" dt="2023-09-13T10:51:25.990" v="1773" actId="700"/>
          <ac:spMkLst>
            <pc:docMk/>
            <pc:sldMk cId="920391041" sldId="481"/>
            <ac:spMk id="9" creationId="{5F40083C-CF62-8148-8F65-6D548C27A6D8}"/>
          </ac:spMkLst>
        </pc:spChg>
        <pc:spChg chg="mod">
          <ac:chgData name="Loc Huynh" userId="80c0383e323bd6ea" providerId="LiveId" clId="{7174A1A7-6A26-42BF-9590-B9BA90E8F80B}" dt="2023-09-13T10:54:27.834" v="1825" actId="12"/>
          <ac:spMkLst>
            <pc:docMk/>
            <pc:sldMk cId="920391041" sldId="481"/>
            <ac:spMk id="24" creationId="{03D1B279-DA61-5E4C-B4EE-0B2EA31B38A3}"/>
          </ac:spMkLst>
        </pc:spChg>
      </pc:sldChg>
      <pc:sldChg chg="addSp delSp modSp mod chgLayout">
        <pc:chgData name="Loc Huynh" userId="80c0383e323bd6ea" providerId="LiveId" clId="{7174A1A7-6A26-42BF-9590-B9BA90E8F80B}" dt="2023-09-13T10:55:41.701" v="1842" actId="700"/>
        <pc:sldMkLst>
          <pc:docMk/>
          <pc:sldMk cId="3148386529" sldId="482"/>
        </pc:sldMkLst>
        <pc:spChg chg="mod ord">
          <ac:chgData name="Loc Huynh" userId="80c0383e323bd6ea" providerId="LiveId" clId="{7174A1A7-6A26-42BF-9590-B9BA90E8F80B}" dt="2023-09-13T10:55:41.701" v="1842" actId="700"/>
          <ac:spMkLst>
            <pc:docMk/>
            <pc:sldMk cId="3148386529" sldId="482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55:41.701" v="1842" actId="700"/>
          <ac:spMkLst>
            <pc:docMk/>
            <pc:sldMk cId="3148386529" sldId="482"/>
            <ac:spMk id="3" creationId="{00000000-0000-0000-0000-000000000000}"/>
          </ac:spMkLst>
        </pc:spChg>
        <pc:spChg chg="add mod ord">
          <ac:chgData name="Loc Huynh" userId="80c0383e323bd6ea" providerId="LiveId" clId="{7174A1A7-6A26-42BF-9590-B9BA90E8F80B}" dt="2023-09-13T10:55:41.701" v="1842" actId="700"/>
          <ac:spMkLst>
            <pc:docMk/>
            <pc:sldMk cId="3148386529" sldId="482"/>
            <ac:spMk id="4" creationId="{3A0BD0D6-9D0B-F2ED-C67B-1AC34C7E88C2}"/>
          </ac:spMkLst>
        </pc:spChg>
        <pc:spChg chg="mod">
          <ac:chgData name="Loc Huynh" userId="80c0383e323bd6ea" providerId="LiveId" clId="{7174A1A7-6A26-42BF-9590-B9BA90E8F80B}" dt="2023-09-13T10:55:37.433" v="1841" actId="1076"/>
          <ac:spMkLst>
            <pc:docMk/>
            <pc:sldMk cId="3148386529" sldId="482"/>
            <ac:spMk id="7" creationId="{6F8F8D6C-4F47-764F-9134-0CC7EBFDEBAD}"/>
          </ac:spMkLst>
        </pc:spChg>
        <pc:spChg chg="del">
          <ac:chgData name="Loc Huynh" userId="80c0383e323bd6ea" providerId="LiveId" clId="{7174A1A7-6A26-42BF-9590-B9BA90E8F80B}" dt="2023-09-13T10:26:05.490" v="1299" actId="478"/>
          <ac:spMkLst>
            <pc:docMk/>
            <pc:sldMk cId="3148386529" sldId="482"/>
            <ac:spMk id="8" creationId="{47D8F42A-8B0F-594F-9260-EF98ED92AAD6}"/>
          </ac:spMkLst>
        </pc:spChg>
        <pc:spChg chg="mod ord">
          <ac:chgData name="Loc Huynh" userId="80c0383e323bd6ea" providerId="LiveId" clId="{7174A1A7-6A26-42BF-9590-B9BA90E8F80B}" dt="2023-09-13T10:55:41.701" v="1842" actId="700"/>
          <ac:spMkLst>
            <pc:docMk/>
            <pc:sldMk cId="3148386529" sldId="482"/>
            <ac:spMk id="9" creationId="{5F40083C-CF62-8148-8F65-6D548C27A6D8}"/>
          </ac:spMkLst>
        </pc:spChg>
      </pc:sldChg>
      <pc:sldChg chg="modSp mod chgLayout">
        <pc:chgData name="Loc Huynh" userId="80c0383e323bd6ea" providerId="LiveId" clId="{7174A1A7-6A26-42BF-9590-B9BA90E8F80B}" dt="2023-09-13T10:51:29.840" v="1774" actId="700"/>
        <pc:sldMkLst>
          <pc:docMk/>
          <pc:sldMk cId="325634289" sldId="483"/>
        </pc:sldMkLst>
        <pc:spChg chg="mod ord">
          <ac:chgData name="Loc Huynh" userId="80c0383e323bd6ea" providerId="LiveId" clId="{7174A1A7-6A26-42BF-9590-B9BA90E8F80B}" dt="2023-09-13T10:51:29.840" v="1774" actId="700"/>
          <ac:spMkLst>
            <pc:docMk/>
            <pc:sldMk cId="325634289" sldId="483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51:29.840" v="1774" actId="700"/>
          <ac:spMkLst>
            <pc:docMk/>
            <pc:sldMk cId="325634289" sldId="483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10:18:40.902" v="1147" actId="1076"/>
          <ac:spMkLst>
            <pc:docMk/>
            <pc:sldMk cId="325634289" sldId="483"/>
            <ac:spMk id="5" creationId="{B109203B-FED1-BB40-92DE-33CD3B5F8DC0}"/>
          </ac:spMkLst>
        </pc:spChg>
        <pc:spChg chg="mod ord">
          <ac:chgData name="Loc Huynh" userId="80c0383e323bd6ea" providerId="LiveId" clId="{7174A1A7-6A26-42BF-9590-B9BA90E8F80B}" dt="2023-09-13T10:51:29.840" v="1774" actId="700"/>
          <ac:spMkLst>
            <pc:docMk/>
            <pc:sldMk cId="325634289" sldId="483"/>
            <ac:spMk id="6" creationId="{860AA7E9-41F5-DB4B-9460-991A5BAFA183}"/>
          </ac:spMkLst>
        </pc:spChg>
        <pc:spChg chg="mod ord">
          <ac:chgData name="Loc Huynh" userId="80c0383e323bd6ea" providerId="LiveId" clId="{7174A1A7-6A26-42BF-9590-B9BA90E8F80B}" dt="2023-09-13T10:51:29.840" v="1774" actId="700"/>
          <ac:spMkLst>
            <pc:docMk/>
            <pc:sldMk cId="325634289" sldId="483"/>
            <ac:spMk id="7" creationId="{D30FA652-8D21-5846-B2D6-387AD1EA3354}"/>
          </ac:spMkLst>
        </pc:spChg>
      </pc:sldChg>
      <pc:sldChg chg="modSp mod chgLayout">
        <pc:chgData name="Loc Huynh" userId="80c0383e323bd6ea" providerId="LiveId" clId="{7174A1A7-6A26-42BF-9590-B9BA90E8F80B}" dt="2023-09-13T10:19:16.295" v="1160" actId="13822"/>
        <pc:sldMkLst>
          <pc:docMk/>
          <pc:sldMk cId="468758230" sldId="484"/>
        </pc:sldMkLst>
        <pc:spChg chg="mod ord">
          <ac:chgData name="Loc Huynh" userId="80c0383e323bd6ea" providerId="LiveId" clId="{7174A1A7-6A26-42BF-9590-B9BA90E8F80B}" dt="2023-09-13T10:19:04.622" v="1154" actId="20577"/>
          <ac:spMkLst>
            <pc:docMk/>
            <pc:sldMk cId="468758230" sldId="484"/>
            <ac:spMk id="2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18:46.010" v="1148" actId="700"/>
          <ac:spMkLst>
            <pc:docMk/>
            <pc:sldMk cId="468758230" sldId="484"/>
            <ac:spMk id="3" creationId="{00000000-0000-0000-0000-000000000000}"/>
          </ac:spMkLst>
        </pc:spChg>
        <pc:spChg chg="mod">
          <ac:chgData name="Loc Huynh" userId="80c0383e323bd6ea" providerId="LiveId" clId="{7174A1A7-6A26-42BF-9590-B9BA90E8F80B}" dt="2023-09-13T10:19:13.028" v="1158" actId="13822"/>
          <ac:spMkLst>
            <pc:docMk/>
            <pc:sldMk cId="468758230" sldId="484"/>
            <ac:spMk id="5" creationId="{00000000-0000-0000-0000-000000000000}"/>
          </ac:spMkLst>
        </pc:spChg>
        <pc:spChg chg="mod">
          <ac:chgData name="Loc Huynh" userId="80c0383e323bd6ea" providerId="LiveId" clId="{7174A1A7-6A26-42BF-9590-B9BA90E8F80B}" dt="2023-09-13T10:19:14.527" v="1159" actId="13822"/>
          <ac:spMkLst>
            <pc:docMk/>
            <pc:sldMk cId="468758230" sldId="484"/>
            <ac:spMk id="6" creationId="{00000000-0000-0000-0000-000000000000}"/>
          </ac:spMkLst>
        </pc:spChg>
        <pc:spChg chg="mod">
          <ac:chgData name="Loc Huynh" userId="80c0383e323bd6ea" providerId="LiveId" clId="{7174A1A7-6A26-42BF-9590-B9BA90E8F80B}" dt="2023-09-13T10:19:16.295" v="1160" actId="13822"/>
          <ac:spMkLst>
            <pc:docMk/>
            <pc:sldMk cId="468758230" sldId="484"/>
            <ac:spMk id="7" creationId="{00000000-0000-0000-0000-000000000000}"/>
          </ac:spMkLst>
        </pc:spChg>
        <pc:spChg chg="mod ord">
          <ac:chgData name="Loc Huynh" userId="80c0383e323bd6ea" providerId="LiveId" clId="{7174A1A7-6A26-42BF-9590-B9BA90E8F80B}" dt="2023-09-13T10:18:46.010" v="1148" actId="700"/>
          <ac:spMkLst>
            <pc:docMk/>
            <pc:sldMk cId="468758230" sldId="484"/>
            <ac:spMk id="8" creationId="{36B9E3EE-E3F3-6E44-9F09-A4DF485FBD08}"/>
          </ac:spMkLst>
        </pc:spChg>
        <pc:spChg chg="mod ord">
          <ac:chgData name="Loc Huynh" userId="80c0383e323bd6ea" providerId="LiveId" clId="{7174A1A7-6A26-42BF-9590-B9BA90E8F80B}" dt="2023-09-13T10:18:46.010" v="1148" actId="700"/>
          <ac:spMkLst>
            <pc:docMk/>
            <pc:sldMk cId="468758230" sldId="484"/>
            <ac:spMk id="9" creationId="{71976EA6-4CF7-DA40-91F3-1DD8BD77B9EA}"/>
          </ac:spMkLst>
        </pc:spChg>
      </pc:sldChg>
      <pc:sldChg chg="modSp mod">
        <pc:chgData name="Loc Huynh" userId="80c0383e323bd6ea" providerId="LiveId" clId="{7174A1A7-6A26-42BF-9590-B9BA90E8F80B}" dt="2023-09-13T10:24:06.605" v="1271" actId="113"/>
        <pc:sldMkLst>
          <pc:docMk/>
          <pc:sldMk cId="1211839815" sldId="485"/>
        </pc:sldMkLst>
        <pc:spChg chg="mod">
          <ac:chgData name="Loc Huynh" userId="80c0383e323bd6ea" providerId="LiveId" clId="{7174A1A7-6A26-42BF-9590-B9BA90E8F80B}" dt="2023-09-13T10:24:06.605" v="1271" actId="113"/>
          <ac:spMkLst>
            <pc:docMk/>
            <pc:sldMk cId="1211839815" sldId="485"/>
            <ac:spMk id="3" creationId="{2A8192BB-4C32-CE45-A13C-56689409F2AF}"/>
          </ac:spMkLst>
        </pc:spChg>
        <pc:graphicFrameChg chg="mod">
          <ac:chgData name="Loc Huynh" userId="80c0383e323bd6ea" providerId="LiveId" clId="{7174A1A7-6A26-42BF-9590-B9BA90E8F80B}" dt="2023-09-13T10:21:45.523" v="1245" actId="1076"/>
          <ac:graphicFrameMkLst>
            <pc:docMk/>
            <pc:sldMk cId="1211839815" sldId="485"/>
            <ac:graphicFrameMk id="8" creationId="{462D9E9B-59C9-8F4B-AE84-DC65D0F30724}"/>
          </ac:graphicFrameMkLst>
        </pc:graphicFrameChg>
      </pc:sldChg>
      <pc:sldChg chg="modSp mod chgLayout">
        <pc:chgData name="Loc Huynh" userId="80c0383e323bd6ea" providerId="LiveId" clId="{7174A1A7-6A26-42BF-9590-B9BA90E8F80B}" dt="2023-09-13T10:24:23.639" v="1272" actId="1076"/>
        <pc:sldMkLst>
          <pc:docMk/>
          <pc:sldMk cId="4108101354" sldId="486"/>
        </pc:sldMkLst>
        <pc:spChg chg="mod ord">
          <ac:chgData name="Loc Huynh" userId="80c0383e323bd6ea" providerId="LiveId" clId="{7174A1A7-6A26-42BF-9590-B9BA90E8F80B}" dt="2023-09-13T10:21:58.623" v="1246" actId="700"/>
          <ac:spMkLst>
            <pc:docMk/>
            <pc:sldMk cId="4108101354" sldId="486"/>
            <ac:spMk id="2" creationId="{7474A01E-A813-5647-A400-1D6EAD852A52}"/>
          </ac:spMkLst>
        </pc:spChg>
        <pc:spChg chg="mod ord">
          <ac:chgData name="Loc Huynh" userId="80c0383e323bd6ea" providerId="LiveId" clId="{7174A1A7-6A26-42BF-9590-B9BA90E8F80B}" dt="2023-09-13T10:23:59.290" v="1270" actId="20577"/>
          <ac:spMkLst>
            <pc:docMk/>
            <pc:sldMk cId="4108101354" sldId="486"/>
            <ac:spMk id="3" creationId="{2A8192BB-4C32-CE45-A13C-56689409F2AF}"/>
          </ac:spMkLst>
        </pc:spChg>
        <pc:spChg chg="mod ord">
          <ac:chgData name="Loc Huynh" userId="80c0383e323bd6ea" providerId="LiveId" clId="{7174A1A7-6A26-42BF-9590-B9BA90E8F80B}" dt="2023-09-13T10:21:58.623" v="1246" actId="700"/>
          <ac:spMkLst>
            <pc:docMk/>
            <pc:sldMk cId="4108101354" sldId="486"/>
            <ac:spMk id="4" creationId="{FFBFE301-8F5F-684A-B4CB-DD6AB90AB12A}"/>
          </ac:spMkLst>
        </pc:spChg>
        <pc:spChg chg="mod ord">
          <ac:chgData name="Loc Huynh" userId="80c0383e323bd6ea" providerId="LiveId" clId="{7174A1A7-6A26-42BF-9590-B9BA90E8F80B}" dt="2023-09-13T10:21:58.623" v="1246" actId="700"/>
          <ac:spMkLst>
            <pc:docMk/>
            <pc:sldMk cId="4108101354" sldId="486"/>
            <ac:spMk id="5" creationId="{EB5C2D11-34DE-4244-9A1B-B29A0BA6751D}"/>
          </ac:spMkLst>
        </pc:spChg>
        <pc:graphicFrameChg chg="mod">
          <ac:chgData name="Loc Huynh" userId="80c0383e323bd6ea" providerId="LiveId" clId="{7174A1A7-6A26-42BF-9590-B9BA90E8F80B}" dt="2023-09-13T10:24:23.639" v="1272" actId="1076"/>
          <ac:graphicFrameMkLst>
            <pc:docMk/>
            <pc:sldMk cId="4108101354" sldId="486"/>
            <ac:graphicFrameMk id="7" creationId="{1F618F6A-5ECE-A744-8994-08B151824511}"/>
          </ac:graphicFrameMkLst>
        </pc:graphicFrameChg>
      </pc:sldChg>
      <pc:sldChg chg="modSp mod chgLayout">
        <pc:chgData name="Loc Huynh" userId="80c0383e323bd6ea" providerId="LiveId" clId="{7174A1A7-6A26-42BF-9590-B9BA90E8F80B}" dt="2023-09-13T10:24:35.283" v="1273" actId="1076"/>
        <pc:sldMkLst>
          <pc:docMk/>
          <pc:sldMk cId="4007891925" sldId="487"/>
        </pc:sldMkLst>
        <pc:spChg chg="mod ord">
          <ac:chgData name="Loc Huynh" userId="80c0383e323bd6ea" providerId="LiveId" clId="{7174A1A7-6A26-42BF-9590-B9BA90E8F80B}" dt="2023-09-13T10:22:01.917" v="1247" actId="700"/>
          <ac:spMkLst>
            <pc:docMk/>
            <pc:sldMk cId="4007891925" sldId="487"/>
            <ac:spMk id="2" creationId="{7474A01E-A813-5647-A400-1D6EAD852A52}"/>
          </ac:spMkLst>
        </pc:spChg>
        <pc:spChg chg="mod ord">
          <ac:chgData name="Loc Huynh" userId="80c0383e323bd6ea" providerId="LiveId" clId="{7174A1A7-6A26-42BF-9590-B9BA90E8F80B}" dt="2023-09-13T10:23:31.009" v="1267" actId="207"/>
          <ac:spMkLst>
            <pc:docMk/>
            <pc:sldMk cId="4007891925" sldId="487"/>
            <ac:spMk id="3" creationId="{2A8192BB-4C32-CE45-A13C-56689409F2AF}"/>
          </ac:spMkLst>
        </pc:spChg>
        <pc:spChg chg="mod ord">
          <ac:chgData name="Loc Huynh" userId="80c0383e323bd6ea" providerId="LiveId" clId="{7174A1A7-6A26-42BF-9590-B9BA90E8F80B}" dt="2023-09-13T10:22:01.917" v="1247" actId="700"/>
          <ac:spMkLst>
            <pc:docMk/>
            <pc:sldMk cId="4007891925" sldId="487"/>
            <ac:spMk id="4" creationId="{FFBFE301-8F5F-684A-B4CB-DD6AB90AB12A}"/>
          </ac:spMkLst>
        </pc:spChg>
        <pc:spChg chg="mod ord">
          <ac:chgData name="Loc Huynh" userId="80c0383e323bd6ea" providerId="LiveId" clId="{7174A1A7-6A26-42BF-9590-B9BA90E8F80B}" dt="2023-09-13T10:22:01.917" v="1247" actId="700"/>
          <ac:spMkLst>
            <pc:docMk/>
            <pc:sldMk cId="4007891925" sldId="487"/>
            <ac:spMk id="5" creationId="{EB5C2D11-34DE-4244-9A1B-B29A0BA6751D}"/>
          </ac:spMkLst>
        </pc:spChg>
        <pc:graphicFrameChg chg="mod">
          <ac:chgData name="Loc Huynh" userId="80c0383e323bd6ea" providerId="LiveId" clId="{7174A1A7-6A26-42BF-9590-B9BA90E8F80B}" dt="2023-09-13T10:24:35.283" v="1273" actId="1076"/>
          <ac:graphicFrameMkLst>
            <pc:docMk/>
            <pc:sldMk cId="4007891925" sldId="487"/>
            <ac:graphicFrameMk id="7" creationId="{BCDA3781-C4BB-FF40-9491-F3A84A0CAE13}"/>
          </ac:graphicFrameMkLst>
        </pc:graphicFrameChg>
      </pc:sldChg>
      <pc:sldChg chg="modSp mod chgLayout">
        <pc:chgData name="Loc Huynh" userId="80c0383e323bd6ea" providerId="LiveId" clId="{7174A1A7-6A26-42BF-9590-B9BA90E8F80B}" dt="2023-09-13T10:24:41.494" v="1274" actId="1076"/>
        <pc:sldMkLst>
          <pc:docMk/>
          <pc:sldMk cId="1413876724" sldId="488"/>
        </pc:sldMkLst>
        <pc:spChg chg="mod ord">
          <ac:chgData name="Loc Huynh" userId="80c0383e323bd6ea" providerId="LiveId" clId="{7174A1A7-6A26-42BF-9590-B9BA90E8F80B}" dt="2023-09-13T10:22:04.619" v="1248" actId="700"/>
          <ac:spMkLst>
            <pc:docMk/>
            <pc:sldMk cId="1413876724" sldId="488"/>
            <ac:spMk id="2" creationId="{7474A01E-A813-5647-A400-1D6EAD852A52}"/>
          </ac:spMkLst>
        </pc:spChg>
        <pc:spChg chg="mod ord">
          <ac:chgData name="Loc Huynh" userId="80c0383e323bd6ea" providerId="LiveId" clId="{7174A1A7-6A26-42BF-9590-B9BA90E8F80B}" dt="2023-09-13T10:23:25.382" v="1266" actId="20577"/>
          <ac:spMkLst>
            <pc:docMk/>
            <pc:sldMk cId="1413876724" sldId="488"/>
            <ac:spMk id="3" creationId="{2A8192BB-4C32-CE45-A13C-56689409F2AF}"/>
          </ac:spMkLst>
        </pc:spChg>
        <pc:spChg chg="mod ord">
          <ac:chgData name="Loc Huynh" userId="80c0383e323bd6ea" providerId="LiveId" clId="{7174A1A7-6A26-42BF-9590-B9BA90E8F80B}" dt="2023-09-13T10:22:04.619" v="1248" actId="700"/>
          <ac:spMkLst>
            <pc:docMk/>
            <pc:sldMk cId="1413876724" sldId="488"/>
            <ac:spMk id="4" creationId="{FFBFE301-8F5F-684A-B4CB-DD6AB90AB12A}"/>
          </ac:spMkLst>
        </pc:spChg>
        <pc:spChg chg="mod ord">
          <ac:chgData name="Loc Huynh" userId="80c0383e323bd6ea" providerId="LiveId" clId="{7174A1A7-6A26-42BF-9590-B9BA90E8F80B}" dt="2023-09-13T10:22:04.619" v="1248" actId="700"/>
          <ac:spMkLst>
            <pc:docMk/>
            <pc:sldMk cId="1413876724" sldId="488"/>
            <ac:spMk id="5" creationId="{EB5C2D11-34DE-4244-9A1B-B29A0BA6751D}"/>
          </ac:spMkLst>
        </pc:spChg>
        <pc:graphicFrameChg chg="mod">
          <ac:chgData name="Loc Huynh" userId="80c0383e323bd6ea" providerId="LiveId" clId="{7174A1A7-6A26-42BF-9590-B9BA90E8F80B}" dt="2023-09-13T10:24:41.494" v="1274" actId="1076"/>
          <ac:graphicFrameMkLst>
            <pc:docMk/>
            <pc:sldMk cId="1413876724" sldId="488"/>
            <ac:graphicFrameMk id="7" creationId="{BCDA3781-C4BB-FF40-9491-F3A84A0CAE13}"/>
          </ac:graphicFrameMkLst>
        </pc:graphicFrameChg>
      </pc:sldChg>
      <pc:sldChg chg="modSp mod chgLayout">
        <pc:chgData name="Loc Huynh" userId="80c0383e323bd6ea" providerId="LiveId" clId="{7174A1A7-6A26-42BF-9590-B9BA90E8F80B}" dt="2023-09-13T10:24:48.288" v="1275" actId="1076"/>
        <pc:sldMkLst>
          <pc:docMk/>
          <pc:sldMk cId="2855966079" sldId="489"/>
        </pc:sldMkLst>
        <pc:spChg chg="mod ord">
          <ac:chgData name="Loc Huynh" userId="80c0383e323bd6ea" providerId="LiveId" clId="{7174A1A7-6A26-42BF-9590-B9BA90E8F80B}" dt="2023-09-13T10:22:08.941" v="1249" actId="700"/>
          <ac:spMkLst>
            <pc:docMk/>
            <pc:sldMk cId="2855966079" sldId="489"/>
            <ac:spMk id="2" creationId="{7474A01E-A813-5647-A400-1D6EAD852A52}"/>
          </ac:spMkLst>
        </pc:spChg>
        <pc:spChg chg="mod ord">
          <ac:chgData name="Loc Huynh" userId="80c0383e323bd6ea" providerId="LiveId" clId="{7174A1A7-6A26-42BF-9590-B9BA90E8F80B}" dt="2023-09-13T10:23:16.930" v="1264" actId="20577"/>
          <ac:spMkLst>
            <pc:docMk/>
            <pc:sldMk cId="2855966079" sldId="489"/>
            <ac:spMk id="3" creationId="{2A8192BB-4C32-CE45-A13C-56689409F2AF}"/>
          </ac:spMkLst>
        </pc:spChg>
        <pc:spChg chg="mod ord">
          <ac:chgData name="Loc Huynh" userId="80c0383e323bd6ea" providerId="LiveId" clId="{7174A1A7-6A26-42BF-9590-B9BA90E8F80B}" dt="2023-09-13T10:22:08.941" v="1249" actId="700"/>
          <ac:spMkLst>
            <pc:docMk/>
            <pc:sldMk cId="2855966079" sldId="489"/>
            <ac:spMk id="4" creationId="{FFBFE301-8F5F-684A-B4CB-DD6AB90AB12A}"/>
          </ac:spMkLst>
        </pc:spChg>
        <pc:spChg chg="mod ord">
          <ac:chgData name="Loc Huynh" userId="80c0383e323bd6ea" providerId="LiveId" clId="{7174A1A7-6A26-42BF-9590-B9BA90E8F80B}" dt="2023-09-13T10:22:08.941" v="1249" actId="700"/>
          <ac:spMkLst>
            <pc:docMk/>
            <pc:sldMk cId="2855966079" sldId="489"/>
            <ac:spMk id="5" creationId="{EB5C2D11-34DE-4244-9A1B-B29A0BA6751D}"/>
          </ac:spMkLst>
        </pc:spChg>
        <pc:graphicFrameChg chg="mod">
          <ac:chgData name="Loc Huynh" userId="80c0383e323bd6ea" providerId="LiveId" clId="{7174A1A7-6A26-42BF-9590-B9BA90E8F80B}" dt="2023-09-13T10:24:48.288" v="1275" actId="1076"/>
          <ac:graphicFrameMkLst>
            <pc:docMk/>
            <pc:sldMk cId="2855966079" sldId="489"/>
            <ac:graphicFrameMk id="7" creationId="{BCDA3781-C4BB-FF40-9491-F3A84A0CAE13}"/>
          </ac:graphicFrameMkLst>
        </pc:graphicFrameChg>
      </pc:sldChg>
      <pc:sldChg chg="modSp mod chgLayout">
        <pc:chgData name="Loc Huynh" userId="80c0383e323bd6ea" providerId="LiveId" clId="{7174A1A7-6A26-42BF-9590-B9BA90E8F80B}" dt="2023-09-13T10:25:00.720" v="1278" actId="207"/>
        <pc:sldMkLst>
          <pc:docMk/>
          <pc:sldMk cId="123613759" sldId="490"/>
        </pc:sldMkLst>
        <pc:spChg chg="mod ord">
          <ac:chgData name="Loc Huynh" userId="80c0383e323bd6ea" providerId="LiveId" clId="{7174A1A7-6A26-42BF-9590-B9BA90E8F80B}" dt="2023-09-13T10:22:11.266" v="1250" actId="700"/>
          <ac:spMkLst>
            <pc:docMk/>
            <pc:sldMk cId="123613759" sldId="490"/>
            <ac:spMk id="2" creationId="{7474A01E-A813-5647-A400-1D6EAD852A52}"/>
          </ac:spMkLst>
        </pc:spChg>
        <pc:spChg chg="mod ord">
          <ac:chgData name="Loc Huynh" userId="80c0383e323bd6ea" providerId="LiveId" clId="{7174A1A7-6A26-42BF-9590-B9BA90E8F80B}" dt="2023-09-13T10:23:10.414" v="1261" actId="207"/>
          <ac:spMkLst>
            <pc:docMk/>
            <pc:sldMk cId="123613759" sldId="490"/>
            <ac:spMk id="3" creationId="{2A8192BB-4C32-CE45-A13C-56689409F2AF}"/>
          </ac:spMkLst>
        </pc:spChg>
        <pc:spChg chg="mod ord">
          <ac:chgData name="Loc Huynh" userId="80c0383e323bd6ea" providerId="LiveId" clId="{7174A1A7-6A26-42BF-9590-B9BA90E8F80B}" dt="2023-09-13T10:22:11.266" v="1250" actId="700"/>
          <ac:spMkLst>
            <pc:docMk/>
            <pc:sldMk cId="123613759" sldId="490"/>
            <ac:spMk id="4" creationId="{FFBFE301-8F5F-684A-B4CB-DD6AB90AB12A}"/>
          </ac:spMkLst>
        </pc:spChg>
        <pc:spChg chg="mod ord">
          <ac:chgData name="Loc Huynh" userId="80c0383e323bd6ea" providerId="LiveId" clId="{7174A1A7-6A26-42BF-9590-B9BA90E8F80B}" dt="2023-09-13T10:22:11.266" v="1250" actId="700"/>
          <ac:spMkLst>
            <pc:docMk/>
            <pc:sldMk cId="123613759" sldId="490"/>
            <ac:spMk id="5" creationId="{EB5C2D11-34DE-4244-9A1B-B29A0BA6751D}"/>
          </ac:spMkLst>
        </pc:spChg>
        <pc:graphicFrameChg chg="mod modGraphic">
          <ac:chgData name="Loc Huynh" userId="80c0383e323bd6ea" providerId="LiveId" clId="{7174A1A7-6A26-42BF-9590-B9BA90E8F80B}" dt="2023-09-13T10:25:00.720" v="1278" actId="207"/>
          <ac:graphicFrameMkLst>
            <pc:docMk/>
            <pc:sldMk cId="123613759" sldId="490"/>
            <ac:graphicFrameMk id="7" creationId="{BCDA3781-C4BB-FF40-9491-F3A84A0CAE13}"/>
          </ac:graphicFrameMkLst>
        </pc:graphicFrameChg>
      </pc:sldChg>
      <pc:sldChg chg="addSp delSp modSp add mod">
        <pc:chgData name="Loc Huynh" userId="80c0383e323bd6ea" providerId="LiveId" clId="{7174A1A7-6A26-42BF-9590-B9BA90E8F80B}" dt="2023-09-13T09:29:35.217" v="242" actId="14100"/>
        <pc:sldMkLst>
          <pc:docMk/>
          <pc:sldMk cId="3887065777" sldId="495"/>
        </pc:sldMkLst>
        <pc:spChg chg="add mod">
          <ac:chgData name="Loc Huynh" userId="80c0383e323bd6ea" providerId="LiveId" clId="{7174A1A7-6A26-42BF-9590-B9BA90E8F80B}" dt="2023-09-13T09:29:35.217" v="242" actId="14100"/>
          <ac:spMkLst>
            <pc:docMk/>
            <pc:sldMk cId="3887065777" sldId="495"/>
            <ac:spMk id="3" creationId="{FB20DB8C-1C89-CCD3-C728-ED46C18517F2}"/>
          </ac:spMkLst>
        </pc:spChg>
        <pc:spChg chg="mod">
          <ac:chgData name="Loc Huynh" userId="80c0383e323bd6ea" providerId="LiveId" clId="{7174A1A7-6A26-42BF-9590-B9BA90E8F80B}" dt="2023-09-13T09:26:46.311" v="217" actId="13926"/>
          <ac:spMkLst>
            <pc:docMk/>
            <pc:sldMk cId="3887065777" sldId="495"/>
            <ac:spMk id="6" creationId="{24E3A728-EF22-934F-917A-56D048C67AB6}"/>
          </ac:spMkLst>
        </pc:spChg>
        <pc:spChg chg="del">
          <ac:chgData name="Loc Huynh" userId="80c0383e323bd6ea" providerId="LiveId" clId="{7174A1A7-6A26-42BF-9590-B9BA90E8F80B}" dt="2023-09-13T09:26:26.920" v="213" actId="478"/>
          <ac:spMkLst>
            <pc:docMk/>
            <pc:sldMk cId="3887065777" sldId="495"/>
            <ac:spMk id="8" creationId="{9A2495CC-D633-184F-9E35-DBA6F8132AA1}"/>
          </ac:spMkLst>
        </pc:spChg>
      </pc:sldChg>
      <pc:sldChg chg="addSp delSp modSp add mod">
        <pc:chgData name="Loc Huynh" userId="80c0383e323bd6ea" providerId="LiveId" clId="{7174A1A7-6A26-42BF-9590-B9BA90E8F80B}" dt="2023-09-13T09:28:09.654" v="229" actId="13926"/>
        <pc:sldMkLst>
          <pc:docMk/>
          <pc:sldMk cId="1922161333" sldId="496"/>
        </pc:sldMkLst>
        <pc:spChg chg="del">
          <ac:chgData name="Loc Huynh" userId="80c0383e323bd6ea" providerId="LiveId" clId="{7174A1A7-6A26-42BF-9590-B9BA90E8F80B}" dt="2023-09-13T09:27:45.076" v="224" actId="478"/>
          <ac:spMkLst>
            <pc:docMk/>
            <pc:sldMk cId="1922161333" sldId="496"/>
            <ac:spMk id="3" creationId="{FB20DB8C-1C89-CCD3-C728-ED46C18517F2}"/>
          </ac:spMkLst>
        </pc:spChg>
        <pc:spChg chg="mod">
          <ac:chgData name="Loc Huynh" userId="80c0383e323bd6ea" providerId="LiveId" clId="{7174A1A7-6A26-42BF-9590-B9BA90E8F80B}" dt="2023-09-13T09:28:09.654" v="229" actId="13926"/>
          <ac:spMkLst>
            <pc:docMk/>
            <pc:sldMk cId="1922161333" sldId="496"/>
            <ac:spMk id="6" creationId="{24E3A728-EF22-934F-917A-56D048C67AB6}"/>
          </ac:spMkLst>
        </pc:spChg>
        <pc:spChg chg="add mod">
          <ac:chgData name="Loc Huynh" userId="80c0383e323bd6ea" providerId="LiveId" clId="{7174A1A7-6A26-42BF-9590-B9BA90E8F80B}" dt="2023-09-13T09:27:59.764" v="227" actId="14100"/>
          <ac:spMkLst>
            <pc:docMk/>
            <pc:sldMk cId="1922161333" sldId="496"/>
            <ac:spMk id="7" creationId="{F15FABF9-88B9-112D-C1A1-EFD343147104}"/>
          </ac:spMkLst>
        </pc:spChg>
      </pc:sldChg>
      <pc:sldChg chg="addSp delSp modSp add mod">
        <pc:chgData name="Loc Huynh" userId="80c0383e323bd6ea" providerId="LiveId" clId="{7174A1A7-6A26-42BF-9590-B9BA90E8F80B}" dt="2023-09-13T09:29:51.076" v="244" actId="207"/>
        <pc:sldMkLst>
          <pc:docMk/>
          <pc:sldMk cId="1152783581" sldId="497"/>
        </pc:sldMkLst>
        <pc:spChg chg="add mod">
          <ac:chgData name="Loc Huynh" userId="80c0383e323bd6ea" providerId="LiveId" clId="{7174A1A7-6A26-42BF-9590-B9BA90E8F80B}" dt="2023-09-13T09:29:51.076" v="244" actId="207"/>
          <ac:spMkLst>
            <pc:docMk/>
            <pc:sldMk cId="1152783581" sldId="497"/>
            <ac:spMk id="3" creationId="{1026FBB4-1B9B-BA3F-B3B1-AFC2991BD373}"/>
          </ac:spMkLst>
        </pc:spChg>
        <pc:spChg chg="mod">
          <ac:chgData name="Loc Huynh" userId="80c0383e323bd6ea" providerId="LiveId" clId="{7174A1A7-6A26-42BF-9590-B9BA90E8F80B}" dt="2023-09-13T09:29:12.858" v="238" actId="13926"/>
          <ac:spMkLst>
            <pc:docMk/>
            <pc:sldMk cId="1152783581" sldId="497"/>
            <ac:spMk id="6" creationId="{24E3A728-EF22-934F-917A-56D048C67AB6}"/>
          </ac:spMkLst>
        </pc:spChg>
        <pc:spChg chg="del mod">
          <ac:chgData name="Loc Huynh" userId="80c0383e323bd6ea" providerId="LiveId" clId="{7174A1A7-6A26-42BF-9590-B9BA90E8F80B}" dt="2023-09-13T09:28:49.936" v="234" actId="478"/>
          <ac:spMkLst>
            <pc:docMk/>
            <pc:sldMk cId="1152783581" sldId="497"/>
            <ac:spMk id="7" creationId="{F15FABF9-88B9-112D-C1A1-EFD343147104}"/>
          </ac:spMkLst>
        </pc:spChg>
      </pc:sldChg>
      <pc:sldChg chg="addSp delSp modSp add mod">
        <pc:chgData name="Loc Huynh" userId="80c0383e323bd6ea" providerId="LiveId" clId="{7174A1A7-6A26-42BF-9590-B9BA90E8F80B}" dt="2023-09-13T09:30:48.326" v="259" actId="207"/>
        <pc:sldMkLst>
          <pc:docMk/>
          <pc:sldMk cId="2317161822" sldId="498"/>
        </pc:sldMkLst>
        <pc:spChg chg="del">
          <ac:chgData name="Loc Huynh" userId="80c0383e323bd6ea" providerId="LiveId" clId="{7174A1A7-6A26-42BF-9590-B9BA90E8F80B}" dt="2023-09-13T09:30:11.389" v="248" actId="478"/>
          <ac:spMkLst>
            <pc:docMk/>
            <pc:sldMk cId="2317161822" sldId="498"/>
            <ac:spMk id="3" creationId="{1026FBB4-1B9B-BA3F-B3B1-AFC2991BD373}"/>
          </ac:spMkLst>
        </pc:spChg>
        <pc:spChg chg="mod">
          <ac:chgData name="Loc Huynh" userId="80c0383e323bd6ea" providerId="LiveId" clId="{7174A1A7-6A26-42BF-9590-B9BA90E8F80B}" dt="2023-09-13T09:30:27.154" v="251" actId="13926"/>
          <ac:spMkLst>
            <pc:docMk/>
            <pc:sldMk cId="2317161822" sldId="498"/>
            <ac:spMk id="6" creationId="{24E3A728-EF22-934F-917A-56D048C67AB6}"/>
          </ac:spMkLst>
        </pc:spChg>
        <pc:spChg chg="add mod">
          <ac:chgData name="Loc Huynh" userId="80c0383e323bd6ea" providerId="LiveId" clId="{7174A1A7-6A26-42BF-9590-B9BA90E8F80B}" dt="2023-09-13T09:30:48.326" v="259" actId="207"/>
          <ac:spMkLst>
            <pc:docMk/>
            <pc:sldMk cId="2317161822" sldId="498"/>
            <ac:spMk id="7" creationId="{A8D4045D-E969-D462-3D06-825F50FADA02}"/>
          </ac:spMkLst>
        </pc:spChg>
      </pc:sldChg>
      <pc:sldChg chg="addSp delSp modSp add mod">
        <pc:chgData name="Loc Huynh" userId="80c0383e323bd6ea" providerId="LiveId" clId="{7174A1A7-6A26-42BF-9590-B9BA90E8F80B}" dt="2023-09-13T09:45:11.961" v="628" actId="1036"/>
        <pc:sldMkLst>
          <pc:docMk/>
          <pc:sldMk cId="3028732016" sldId="499"/>
        </pc:sldMkLst>
        <pc:spChg chg="mod">
          <ac:chgData name="Loc Huynh" userId="80c0383e323bd6ea" providerId="LiveId" clId="{7174A1A7-6A26-42BF-9590-B9BA90E8F80B}" dt="2023-09-13T09:44:58.789" v="619" actId="1076"/>
          <ac:spMkLst>
            <pc:docMk/>
            <pc:sldMk cId="3028732016" sldId="499"/>
            <ac:spMk id="20" creationId="{FA11DDA8-F3BD-3545-86C9-A399A991B047}"/>
          </ac:spMkLst>
        </pc:spChg>
        <pc:spChg chg="del">
          <ac:chgData name="Loc Huynh" userId="80c0383e323bd6ea" providerId="LiveId" clId="{7174A1A7-6A26-42BF-9590-B9BA90E8F80B}" dt="2023-09-13T09:43:31.844" v="607" actId="478"/>
          <ac:spMkLst>
            <pc:docMk/>
            <pc:sldMk cId="3028732016" sldId="499"/>
            <ac:spMk id="21" creationId="{81710F7F-B602-3D41-A826-158C02388363}"/>
          </ac:spMkLst>
        </pc:spChg>
        <pc:spChg chg="del">
          <ac:chgData name="Loc Huynh" userId="80c0383e323bd6ea" providerId="LiveId" clId="{7174A1A7-6A26-42BF-9590-B9BA90E8F80B}" dt="2023-09-13T09:43:31.844" v="607" actId="478"/>
          <ac:spMkLst>
            <pc:docMk/>
            <pc:sldMk cId="3028732016" sldId="499"/>
            <ac:spMk id="22" creationId="{779BDBAC-8884-FF49-899C-79BB55A2730D}"/>
          </ac:spMkLst>
        </pc:spChg>
        <pc:spChg chg="del">
          <ac:chgData name="Loc Huynh" userId="80c0383e323bd6ea" providerId="LiveId" clId="{7174A1A7-6A26-42BF-9590-B9BA90E8F80B}" dt="2023-09-13T09:43:32.719" v="608" actId="478"/>
          <ac:spMkLst>
            <pc:docMk/>
            <pc:sldMk cId="3028732016" sldId="499"/>
            <ac:spMk id="23" creationId="{C7376B87-400D-CC44-B9D0-B8883FDF0D16}"/>
          </ac:spMkLst>
        </pc:spChg>
        <pc:spChg chg="del">
          <ac:chgData name="Loc Huynh" userId="80c0383e323bd6ea" providerId="LiveId" clId="{7174A1A7-6A26-42BF-9590-B9BA90E8F80B}" dt="2023-09-13T09:43:31.844" v="607" actId="478"/>
          <ac:spMkLst>
            <pc:docMk/>
            <pc:sldMk cId="3028732016" sldId="499"/>
            <ac:spMk id="24" creationId="{742B023B-6E58-5F46-A6EE-6AEE903F293C}"/>
          </ac:spMkLst>
        </pc:spChg>
        <pc:spChg chg="del">
          <ac:chgData name="Loc Huynh" userId="80c0383e323bd6ea" providerId="LiveId" clId="{7174A1A7-6A26-42BF-9590-B9BA90E8F80B}" dt="2023-09-13T09:43:31.844" v="607" actId="478"/>
          <ac:spMkLst>
            <pc:docMk/>
            <pc:sldMk cId="3028732016" sldId="499"/>
            <ac:spMk id="25" creationId="{0D73DE56-1AB7-C448-9F22-C191BF690516}"/>
          </ac:spMkLst>
        </pc:spChg>
        <pc:spChg chg="del">
          <ac:chgData name="Loc Huynh" userId="80c0383e323bd6ea" providerId="LiveId" clId="{7174A1A7-6A26-42BF-9590-B9BA90E8F80B}" dt="2023-09-13T09:43:31.844" v="607" actId="478"/>
          <ac:spMkLst>
            <pc:docMk/>
            <pc:sldMk cId="3028732016" sldId="499"/>
            <ac:spMk id="26" creationId="{6F22B1D1-6C99-9A49-BA05-373C260BD677}"/>
          </ac:spMkLst>
        </pc:spChg>
        <pc:grpChg chg="del">
          <ac:chgData name="Loc Huynh" userId="80c0383e323bd6ea" providerId="LiveId" clId="{7174A1A7-6A26-42BF-9590-B9BA90E8F80B}" dt="2023-09-13T09:43:29.075" v="606" actId="478"/>
          <ac:grpSpMkLst>
            <pc:docMk/>
            <pc:sldMk cId="3028732016" sldId="499"/>
            <ac:grpSpMk id="30" creationId="{B7209310-2F24-ED4E-8489-4C17D246E160}"/>
          </ac:grpSpMkLst>
        </pc:grpChg>
        <pc:picChg chg="add mod">
          <ac:chgData name="Loc Huynh" userId="80c0383e323bd6ea" providerId="LiveId" clId="{7174A1A7-6A26-42BF-9590-B9BA90E8F80B}" dt="2023-09-13T09:45:11.961" v="628" actId="1036"/>
          <ac:picMkLst>
            <pc:docMk/>
            <pc:sldMk cId="3028732016" sldId="499"/>
            <ac:picMk id="7" creationId="{A50D01C9-B6BF-BBF7-A8C9-C5C102BBD6F2}"/>
          </ac:picMkLst>
        </pc:picChg>
      </pc:sldChg>
    </pc:docChg>
  </pc:docChgLst>
  <pc:docChgLst>
    <pc:chgData name="Loc Huynh" userId="80c0383e323bd6ea" providerId="LiveId" clId="{6119DD7F-FC3D-4674-8376-ED24BAE1A8DF}"/>
    <pc:docChg chg="undo custSel addSld delSld modSld sldOrd">
      <pc:chgData name="Loc Huynh" userId="80c0383e323bd6ea" providerId="LiveId" clId="{6119DD7F-FC3D-4674-8376-ED24BAE1A8DF}" dt="2023-11-13T02:24:40.062" v="7208" actId="20577"/>
      <pc:docMkLst>
        <pc:docMk/>
      </pc:docMkLst>
      <pc:sldChg chg="addSp delSp modSp mod">
        <pc:chgData name="Loc Huynh" userId="80c0383e323bd6ea" providerId="LiveId" clId="{6119DD7F-FC3D-4674-8376-ED24BAE1A8DF}" dt="2023-11-12T09:51:57.246" v="6785" actId="1076"/>
        <pc:sldMkLst>
          <pc:docMk/>
          <pc:sldMk cId="2663362065" sldId="382"/>
        </pc:sldMkLst>
        <pc:spChg chg="mod">
          <ac:chgData name="Loc Huynh" userId="80c0383e323bd6ea" providerId="LiveId" clId="{6119DD7F-FC3D-4674-8376-ED24BAE1A8DF}" dt="2023-11-12T09:43:05.770" v="6746" actId="207"/>
          <ac:spMkLst>
            <pc:docMk/>
            <pc:sldMk cId="2663362065" sldId="382"/>
            <ac:spMk id="2" creationId="{00000000-0000-0000-0000-000000000000}"/>
          </ac:spMkLst>
        </pc:spChg>
        <pc:spChg chg="mod">
          <ac:chgData name="Loc Huynh" userId="80c0383e323bd6ea" providerId="LiveId" clId="{6119DD7F-FC3D-4674-8376-ED24BAE1A8DF}" dt="2023-11-12T09:43:10.754" v="6748" actId="207"/>
          <ac:spMkLst>
            <pc:docMk/>
            <pc:sldMk cId="2663362065" sldId="382"/>
            <ac:spMk id="3" creationId="{00000000-0000-0000-0000-000000000000}"/>
          </ac:spMkLst>
        </pc:spChg>
        <pc:spChg chg="del mod">
          <ac:chgData name="Loc Huynh" userId="80c0383e323bd6ea" providerId="LiveId" clId="{6119DD7F-FC3D-4674-8376-ED24BAE1A8DF}" dt="2023-11-12T09:49:27.935" v="6754" actId="478"/>
          <ac:spMkLst>
            <pc:docMk/>
            <pc:sldMk cId="2663362065" sldId="382"/>
            <ac:spMk id="4" creationId="{00000000-0000-0000-0000-000000000000}"/>
          </ac:spMkLst>
        </pc:spChg>
        <pc:spChg chg="add mod">
          <ac:chgData name="Loc Huynh" userId="80c0383e323bd6ea" providerId="LiveId" clId="{6119DD7F-FC3D-4674-8376-ED24BAE1A8DF}" dt="2023-11-12T09:51:54.090" v="6784" actId="14100"/>
          <ac:spMkLst>
            <pc:docMk/>
            <pc:sldMk cId="2663362065" sldId="382"/>
            <ac:spMk id="7" creationId="{C5322529-2C74-39F9-FFF2-80CB5F195A5E}"/>
          </ac:spMkLst>
        </pc:spChg>
        <pc:spChg chg="add mod">
          <ac:chgData name="Loc Huynh" userId="80c0383e323bd6ea" providerId="LiveId" clId="{6119DD7F-FC3D-4674-8376-ED24BAE1A8DF}" dt="2023-11-12T09:51:57.246" v="6785" actId="1076"/>
          <ac:spMkLst>
            <pc:docMk/>
            <pc:sldMk cId="2663362065" sldId="382"/>
            <ac:spMk id="9" creationId="{2C467378-6230-DD47-A4D4-753EE947DE27}"/>
          </ac:spMkLst>
        </pc:spChg>
      </pc:sldChg>
      <pc:sldChg chg="addSp delSp modSp del mod ord chgLayout">
        <pc:chgData name="Loc Huynh" userId="80c0383e323bd6ea" providerId="LiveId" clId="{6119DD7F-FC3D-4674-8376-ED24BAE1A8DF}" dt="2023-11-12T08:50:35.400" v="3937" actId="47"/>
        <pc:sldMkLst>
          <pc:docMk/>
          <pc:sldMk cId="3635066750" sldId="383"/>
        </pc:sldMkLst>
        <pc:spChg chg="mod ord">
          <ac:chgData name="Loc Huynh" userId="80c0383e323bd6ea" providerId="LiveId" clId="{6119DD7F-FC3D-4674-8376-ED24BAE1A8DF}" dt="2023-11-11T14:17:53.191" v="3535" actId="700"/>
          <ac:spMkLst>
            <pc:docMk/>
            <pc:sldMk cId="3635066750" sldId="383"/>
            <ac:spMk id="2" creationId="{00000000-0000-0000-0000-000000000000}"/>
          </ac:spMkLst>
        </pc:spChg>
        <pc:spChg chg="add mod ord">
          <ac:chgData name="Loc Huynh" userId="80c0383e323bd6ea" providerId="LiveId" clId="{6119DD7F-FC3D-4674-8376-ED24BAE1A8DF}" dt="2023-11-11T14:18:03.098" v="3548" actId="207"/>
          <ac:spMkLst>
            <pc:docMk/>
            <pc:sldMk cId="3635066750" sldId="383"/>
            <ac:spMk id="3" creationId="{18CAB86C-9A7E-E370-3867-7841918F33E0}"/>
          </ac:spMkLst>
        </pc:spChg>
        <pc:spChg chg="mod ord">
          <ac:chgData name="Loc Huynh" userId="80c0383e323bd6ea" providerId="LiveId" clId="{6119DD7F-FC3D-4674-8376-ED24BAE1A8DF}" dt="2023-11-11T14:17:53.191" v="3535" actId="700"/>
          <ac:spMkLst>
            <pc:docMk/>
            <pc:sldMk cId="3635066750" sldId="383"/>
            <ac:spMk id="4" creationId="{0F12A101-BB40-A94A-86DD-887F25D89B9E}"/>
          </ac:spMkLst>
        </pc:spChg>
        <pc:spChg chg="mod ord">
          <ac:chgData name="Loc Huynh" userId="80c0383e323bd6ea" providerId="LiveId" clId="{6119DD7F-FC3D-4674-8376-ED24BAE1A8DF}" dt="2023-11-11T14:17:53.191" v="3535" actId="700"/>
          <ac:spMkLst>
            <pc:docMk/>
            <pc:sldMk cId="3635066750" sldId="383"/>
            <ac:spMk id="7" creationId="{533A1870-C081-EC42-8EDD-A1B0E1FCE392}"/>
          </ac:spMkLst>
        </pc:spChg>
        <pc:spChg chg="del">
          <ac:chgData name="Loc Huynh" userId="80c0383e323bd6ea" providerId="LiveId" clId="{6119DD7F-FC3D-4674-8376-ED24BAE1A8DF}" dt="2023-11-11T14:18:06.645" v="3549" actId="478"/>
          <ac:spMkLst>
            <pc:docMk/>
            <pc:sldMk cId="3635066750" sldId="383"/>
            <ac:spMk id="9" creationId="{28D7029C-C365-204C-ADBA-EAC626846888}"/>
          </ac:spMkLst>
        </pc:spChg>
      </pc:sldChg>
      <pc:sldChg chg="addSp modSp mod ord modNotesTx">
        <pc:chgData name="Loc Huynh" userId="80c0383e323bd6ea" providerId="LiveId" clId="{6119DD7F-FC3D-4674-8376-ED24BAE1A8DF}" dt="2023-11-11T13:54:42.317" v="2895" actId="20577"/>
        <pc:sldMkLst>
          <pc:docMk/>
          <pc:sldMk cId="1312277064" sldId="403"/>
        </pc:sldMkLst>
        <pc:spChg chg="mod">
          <ac:chgData name="Loc Huynh" userId="80c0383e323bd6ea" providerId="LiveId" clId="{6119DD7F-FC3D-4674-8376-ED24BAE1A8DF}" dt="2023-11-11T13:22:21.801" v="2187"/>
          <ac:spMkLst>
            <pc:docMk/>
            <pc:sldMk cId="1312277064" sldId="403"/>
            <ac:spMk id="4" creationId="{00000000-0000-0000-0000-000000000000}"/>
          </ac:spMkLst>
        </pc:spChg>
        <pc:spChg chg="mod">
          <ac:chgData name="Loc Huynh" userId="80c0383e323bd6ea" providerId="LiveId" clId="{6119DD7F-FC3D-4674-8376-ED24BAE1A8DF}" dt="2023-11-11T13:54:20.473" v="2894" actId="20577"/>
          <ac:spMkLst>
            <pc:docMk/>
            <pc:sldMk cId="1312277064" sldId="403"/>
            <ac:spMk id="5" creationId="{00000000-0000-0000-0000-000000000000}"/>
          </ac:spMkLst>
        </pc:spChg>
        <pc:spChg chg="mod">
          <ac:chgData name="Loc Huynh" userId="80c0383e323bd6ea" providerId="LiveId" clId="{6119DD7F-FC3D-4674-8376-ED24BAE1A8DF}" dt="2023-11-11T13:52:46.489" v="2728" actId="1036"/>
          <ac:spMkLst>
            <pc:docMk/>
            <pc:sldMk cId="1312277064" sldId="403"/>
            <ac:spMk id="8" creationId="{C837D732-DB6C-9D44-A0E1-D06FC6B2F18B}"/>
          </ac:spMkLst>
        </pc:spChg>
        <pc:picChg chg="add mod">
          <ac:chgData name="Loc Huynh" userId="80c0383e323bd6ea" providerId="LiveId" clId="{6119DD7F-FC3D-4674-8376-ED24BAE1A8DF}" dt="2023-11-11T13:52:46.489" v="2728" actId="1036"/>
          <ac:picMkLst>
            <pc:docMk/>
            <pc:sldMk cId="1312277064" sldId="403"/>
            <ac:picMk id="7" creationId="{6CEC1445-2CA6-3A7A-6B30-351BCEB62C8A}"/>
          </ac:picMkLst>
        </pc:picChg>
      </pc:sldChg>
      <pc:sldChg chg="modSp mod ord">
        <pc:chgData name="Loc Huynh" userId="80c0383e323bd6ea" providerId="LiveId" clId="{6119DD7F-FC3D-4674-8376-ED24BAE1A8DF}" dt="2023-11-12T08:51:12.931" v="3939" actId="1076"/>
        <pc:sldMkLst>
          <pc:docMk/>
          <pc:sldMk cId="3991299907" sldId="404"/>
        </pc:sldMkLst>
        <pc:spChg chg="mod">
          <ac:chgData name="Loc Huynh" userId="80c0383e323bd6ea" providerId="LiveId" clId="{6119DD7F-FC3D-4674-8376-ED24BAE1A8DF}" dt="2023-11-11T13:22:41.629" v="2196"/>
          <ac:spMkLst>
            <pc:docMk/>
            <pc:sldMk cId="3991299907" sldId="404"/>
            <ac:spMk id="2" creationId="{00000000-0000-0000-0000-000000000000}"/>
          </ac:spMkLst>
        </pc:spChg>
        <pc:spChg chg="mod">
          <ac:chgData name="Loc Huynh" userId="80c0383e323bd6ea" providerId="LiveId" clId="{6119DD7F-FC3D-4674-8376-ED24BAE1A8DF}" dt="2023-11-12T08:51:12.931" v="3939" actId="1076"/>
          <ac:spMkLst>
            <pc:docMk/>
            <pc:sldMk cId="3991299907" sldId="404"/>
            <ac:spMk id="3" creationId="{00000000-0000-0000-0000-000000000000}"/>
          </ac:spMkLst>
        </pc:spChg>
      </pc:sldChg>
      <pc:sldChg chg="modSp del mod">
        <pc:chgData name="Loc Huynh" userId="80c0383e323bd6ea" providerId="LiveId" clId="{6119DD7F-FC3D-4674-8376-ED24BAE1A8DF}" dt="2023-11-11T14:08:00.958" v="3534" actId="47"/>
        <pc:sldMkLst>
          <pc:docMk/>
          <pc:sldMk cId="3743564941" sldId="405"/>
        </pc:sldMkLst>
        <pc:spChg chg="mod">
          <ac:chgData name="Loc Huynh" userId="80c0383e323bd6ea" providerId="LiveId" clId="{6119DD7F-FC3D-4674-8376-ED24BAE1A8DF}" dt="2023-11-11T13:22:50.630" v="2199"/>
          <ac:spMkLst>
            <pc:docMk/>
            <pc:sldMk cId="3743564941" sldId="405"/>
            <ac:spMk id="2" creationId="{00000000-0000-0000-0000-000000000000}"/>
          </ac:spMkLst>
        </pc:spChg>
      </pc:sldChg>
      <pc:sldChg chg="addSp delSp modSp mod chgLayout modNotesTx">
        <pc:chgData name="Loc Huynh" userId="80c0383e323bd6ea" providerId="LiveId" clId="{6119DD7F-FC3D-4674-8376-ED24BAE1A8DF}" dt="2023-11-11T10:09:59.044" v="712" actId="20577"/>
        <pc:sldMkLst>
          <pc:docMk/>
          <pc:sldMk cId="946648144" sldId="416"/>
        </pc:sldMkLst>
        <pc:spChg chg="mod ord">
          <ac:chgData name="Loc Huynh" userId="80c0383e323bd6ea" providerId="LiveId" clId="{6119DD7F-FC3D-4674-8376-ED24BAE1A8DF}" dt="2023-11-11T09:37:29.013" v="120" actId="700"/>
          <ac:spMkLst>
            <pc:docMk/>
            <pc:sldMk cId="946648144" sldId="416"/>
            <ac:spMk id="2" creationId="{00000000-0000-0000-0000-000000000000}"/>
          </ac:spMkLst>
        </pc:spChg>
        <pc:spChg chg="add mod ord">
          <ac:chgData name="Loc Huynh" userId="80c0383e323bd6ea" providerId="LiveId" clId="{6119DD7F-FC3D-4674-8376-ED24BAE1A8DF}" dt="2023-11-11T10:06:33.870" v="677"/>
          <ac:spMkLst>
            <pc:docMk/>
            <pc:sldMk cId="946648144" sldId="416"/>
            <ac:spMk id="3" creationId="{CD67EF56-0A15-3F41-D438-41484151DC63}"/>
          </ac:spMkLst>
        </pc:spChg>
        <pc:spChg chg="mod ord">
          <ac:chgData name="Loc Huynh" userId="80c0383e323bd6ea" providerId="LiveId" clId="{6119DD7F-FC3D-4674-8376-ED24BAE1A8DF}" dt="2023-11-11T09:37:29.013" v="120" actId="700"/>
          <ac:spMkLst>
            <pc:docMk/>
            <pc:sldMk cId="946648144" sldId="416"/>
            <ac:spMk id="4" creationId="{F88C50D3-C163-674D-AA50-85AB2801C435}"/>
          </ac:spMkLst>
        </pc:spChg>
        <pc:spChg chg="mod ord">
          <ac:chgData name="Loc Huynh" userId="80c0383e323bd6ea" providerId="LiveId" clId="{6119DD7F-FC3D-4674-8376-ED24BAE1A8DF}" dt="2023-11-11T09:37:29.013" v="120" actId="700"/>
          <ac:spMkLst>
            <pc:docMk/>
            <pc:sldMk cId="946648144" sldId="416"/>
            <ac:spMk id="5" creationId="{9C346F94-CC18-064D-98E4-B650D5A12952}"/>
          </ac:spMkLst>
        </pc:spChg>
        <pc:spChg chg="del">
          <ac:chgData name="Loc Huynh" userId="80c0383e323bd6ea" providerId="LiveId" clId="{6119DD7F-FC3D-4674-8376-ED24BAE1A8DF}" dt="2023-11-11T09:37:47.570" v="163" actId="478"/>
          <ac:spMkLst>
            <pc:docMk/>
            <pc:sldMk cId="946648144" sldId="416"/>
            <ac:spMk id="8" creationId="{997A0AC1-D830-D242-BEB9-E85ADF443712}"/>
          </ac:spMkLst>
        </pc:spChg>
        <pc:spChg chg="add mod">
          <ac:chgData name="Loc Huynh" userId="80c0383e323bd6ea" providerId="LiveId" clId="{6119DD7F-FC3D-4674-8376-ED24BAE1A8DF}" dt="2023-11-11T10:08:08.310" v="692" actId="1076"/>
          <ac:spMkLst>
            <pc:docMk/>
            <pc:sldMk cId="946648144" sldId="416"/>
            <ac:spMk id="9" creationId="{E0B2B1E6-F538-BCA6-AE84-C33B0362B04A}"/>
          </ac:spMkLst>
        </pc:spChg>
        <pc:spChg chg="add mod">
          <ac:chgData name="Loc Huynh" userId="80c0383e323bd6ea" providerId="LiveId" clId="{6119DD7F-FC3D-4674-8376-ED24BAE1A8DF}" dt="2023-11-11T10:07:11.086" v="684" actId="1076"/>
          <ac:spMkLst>
            <pc:docMk/>
            <pc:sldMk cId="946648144" sldId="416"/>
            <ac:spMk id="10" creationId="{09953CC0-A316-8633-308F-730F33262D80}"/>
          </ac:spMkLst>
        </pc:spChg>
        <pc:graphicFrameChg chg="del mod modGraphic">
          <ac:chgData name="Loc Huynh" userId="80c0383e323bd6ea" providerId="LiveId" clId="{6119DD7F-FC3D-4674-8376-ED24BAE1A8DF}" dt="2023-11-11T10:06:41.527" v="679" actId="478"/>
          <ac:graphicFrameMkLst>
            <pc:docMk/>
            <pc:sldMk cId="946648144" sldId="416"/>
            <ac:graphicFrameMk id="6" creationId="{8F569347-4562-4641-98E0-9AF6A55D0E68}"/>
          </ac:graphicFrameMkLst>
        </pc:graphicFrameChg>
      </pc:sldChg>
      <pc:sldChg chg="modSp del mod">
        <pc:chgData name="Loc Huynh" userId="80c0383e323bd6ea" providerId="LiveId" clId="{6119DD7F-FC3D-4674-8376-ED24BAE1A8DF}" dt="2023-11-11T10:32:33.231" v="1432" actId="47"/>
        <pc:sldMkLst>
          <pc:docMk/>
          <pc:sldMk cId="4117116283" sldId="417"/>
        </pc:sldMkLst>
        <pc:spChg chg="mod">
          <ac:chgData name="Loc Huynh" userId="80c0383e323bd6ea" providerId="LiveId" clId="{6119DD7F-FC3D-4674-8376-ED24BAE1A8DF}" dt="2023-11-11T09:33:15.026" v="119"/>
          <ac:spMkLst>
            <pc:docMk/>
            <pc:sldMk cId="4117116283" sldId="417"/>
            <ac:spMk id="2" creationId="{00000000-0000-0000-0000-000000000000}"/>
          </ac:spMkLst>
        </pc:spChg>
      </pc:sldChg>
      <pc:sldChg chg="del">
        <pc:chgData name="Loc Huynh" userId="80c0383e323bd6ea" providerId="LiveId" clId="{6119DD7F-FC3D-4674-8376-ED24BAE1A8DF}" dt="2023-11-11T13:57:28.442" v="2901" actId="47"/>
        <pc:sldMkLst>
          <pc:docMk/>
          <pc:sldMk cId="1572774531" sldId="420"/>
        </pc:sldMkLst>
      </pc:sldChg>
      <pc:sldChg chg="modSp mod">
        <pc:chgData name="Loc Huynh" userId="80c0383e323bd6ea" providerId="LiveId" clId="{6119DD7F-FC3D-4674-8376-ED24BAE1A8DF}" dt="2023-11-12T09:52:37.199" v="6829" actId="207"/>
        <pc:sldMkLst>
          <pc:docMk/>
          <pc:sldMk cId="1283028419" sldId="421"/>
        </pc:sldMkLst>
        <pc:spChg chg="mod">
          <ac:chgData name="Loc Huynh" userId="80c0383e323bd6ea" providerId="LiveId" clId="{6119DD7F-FC3D-4674-8376-ED24BAE1A8DF}" dt="2023-11-12T09:52:30.965" v="6828" actId="20577"/>
          <ac:spMkLst>
            <pc:docMk/>
            <pc:sldMk cId="1283028419" sldId="421"/>
            <ac:spMk id="2" creationId="{00000000-0000-0000-0000-000000000000}"/>
          </ac:spMkLst>
        </pc:spChg>
        <pc:spChg chg="mod">
          <ac:chgData name="Loc Huynh" userId="80c0383e323bd6ea" providerId="LiveId" clId="{6119DD7F-FC3D-4674-8376-ED24BAE1A8DF}" dt="2023-11-12T09:52:37.199" v="6829" actId="207"/>
          <ac:spMkLst>
            <pc:docMk/>
            <pc:sldMk cId="1283028419" sldId="421"/>
            <ac:spMk id="3" creationId="{00000000-0000-0000-0000-000000000000}"/>
          </ac:spMkLst>
        </pc:spChg>
      </pc:sldChg>
      <pc:sldChg chg="del">
        <pc:chgData name="Loc Huynh" userId="80c0383e323bd6ea" providerId="LiveId" clId="{6119DD7F-FC3D-4674-8376-ED24BAE1A8DF}" dt="2023-11-12T09:52:02.402" v="6786" actId="47"/>
        <pc:sldMkLst>
          <pc:docMk/>
          <pc:sldMk cId="2940005560" sldId="422"/>
        </pc:sldMkLst>
      </pc:sldChg>
      <pc:sldChg chg="modSp mod">
        <pc:chgData name="Loc Huynh" userId="80c0383e323bd6ea" providerId="LiveId" clId="{6119DD7F-FC3D-4674-8376-ED24BAE1A8DF}" dt="2023-11-11T13:38:14.839" v="2315" actId="1076"/>
        <pc:sldMkLst>
          <pc:docMk/>
          <pc:sldMk cId="4202005989" sldId="424"/>
        </pc:sldMkLst>
        <pc:spChg chg="mod">
          <ac:chgData name="Loc Huynh" userId="80c0383e323bd6ea" providerId="LiveId" clId="{6119DD7F-FC3D-4674-8376-ED24BAE1A8DF}" dt="2023-11-11T13:22:10.020" v="2183"/>
          <ac:spMkLst>
            <pc:docMk/>
            <pc:sldMk cId="4202005989" sldId="424"/>
            <ac:spMk id="2" creationId="{00000000-0000-0000-0000-000000000000}"/>
          </ac:spMkLst>
        </pc:spChg>
        <pc:spChg chg="mod">
          <ac:chgData name="Loc Huynh" userId="80c0383e323bd6ea" providerId="LiveId" clId="{6119DD7F-FC3D-4674-8376-ED24BAE1A8DF}" dt="2023-11-11T13:37:08.802" v="2304" actId="20577"/>
          <ac:spMkLst>
            <pc:docMk/>
            <pc:sldMk cId="4202005989" sldId="424"/>
            <ac:spMk id="3" creationId="{00000000-0000-0000-0000-000000000000}"/>
          </ac:spMkLst>
        </pc:spChg>
        <pc:spChg chg="mod">
          <ac:chgData name="Loc Huynh" userId="80c0383e323bd6ea" providerId="LiveId" clId="{6119DD7F-FC3D-4674-8376-ED24BAE1A8DF}" dt="2023-11-11T13:38:14.839" v="2315" actId="1076"/>
          <ac:spMkLst>
            <pc:docMk/>
            <pc:sldMk cId="4202005989" sldId="424"/>
            <ac:spMk id="10" creationId="{B430D990-E998-3D44-8C75-2A412367100E}"/>
          </ac:spMkLst>
        </pc:spChg>
        <pc:spChg chg="mod">
          <ac:chgData name="Loc Huynh" userId="80c0383e323bd6ea" providerId="LiveId" clId="{6119DD7F-FC3D-4674-8376-ED24BAE1A8DF}" dt="2023-11-11T13:38:12.074" v="2314" actId="1076"/>
          <ac:spMkLst>
            <pc:docMk/>
            <pc:sldMk cId="4202005989" sldId="424"/>
            <ac:spMk id="11" creationId="{D3B74AF9-285B-6E49-A615-F110AAA8D646}"/>
          </ac:spMkLst>
        </pc:spChg>
      </pc:sldChg>
      <pc:sldChg chg="modSp del mod ord">
        <pc:chgData name="Loc Huynh" userId="80c0383e323bd6ea" providerId="LiveId" clId="{6119DD7F-FC3D-4674-8376-ED24BAE1A8DF}" dt="2023-11-11T13:57:15.989" v="2900" actId="47"/>
        <pc:sldMkLst>
          <pc:docMk/>
          <pc:sldMk cId="3845690219" sldId="425"/>
        </pc:sldMkLst>
        <pc:spChg chg="mod">
          <ac:chgData name="Loc Huynh" userId="80c0383e323bd6ea" providerId="LiveId" clId="{6119DD7F-FC3D-4674-8376-ED24BAE1A8DF}" dt="2023-11-11T13:23:49.195" v="2216"/>
          <ac:spMkLst>
            <pc:docMk/>
            <pc:sldMk cId="3845690219" sldId="425"/>
            <ac:spMk id="2" creationId="{00000000-0000-0000-0000-000000000000}"/>
          </ac:spMkLst>
        </pc:spChg>
      </pc:sldChg>
      <pc:sldChg chg="modSp del mod">
        <pc:chgData name="Loc Huynh" userId="80c0383e323bd6ea" providerId="LiveId" clId="{6119DD7F-FC3D-4674-8376-ED24BAE1A8DF}" dt="2023-11-11T09:29:54.396" v="15" actId="47"/>
        <pc:sldMkLst>
          <pc:docMk/>
          <pc:sldMk cId="4266218977" sldId="426"/>
        </pc:sldMkLst>
        <pc:spChg chg="mod">
          <ac:chgData name="Loc Huynh" userId="80c0383e323bd6ea" providerId="LiveId" clId="{6119DD7F-FC3D-4674-8376-ED24BAE1A8DF}" dt="2023-11-11T09:16:07.165" v="12"/>
          <ac:spMkLst>
            <pc:docMk/>
            <pc:sldMk cId="4266218977" sldId="426"/>
            <ac:spMk id="2" creationId="{00000000-0000-0000-0000-000000000000}"/>
          </ac:spMkLst>
        </pc:spChg>
      </pc:sldChg>
      <pc:sldChg chg="addSp delSp modSp del mod modClrScheme chgLayout">
        <pc:chgData name="Loc Huynh" userId="80c0383e323bd6ea" providerId="LiveId" clId="{6119DD7F-FC3D-4674-8376-ED24BAE1A8DF}" dt="2023-11-11T13:14:18.114" v="1919" actId="47"/>
        <pc:sldMkLst>
          <pc:docMk/>
          <pc:sldMk cId="2997830184" sldId="427"/>
        </pc:sldMkLst>
        <pc:spChg chg="mod ord">
          <ac:chgData name="Loc Huynh" userId="80c0383e323bd6ea" providerId="LiveId" clId="{6119DD7F-FC3D-4674-8376-ED24BAE1A8DF}" dt="2023-11-11T10:33:40.667" v="1510" actId="20577"/>
          <ac:spMkLst>
            <pc:docMk/>
            <pc:sldMk cId="2997830184" sldId="427"/>
            <ac:spMk id="2" creationId="{00000000-0000-0000-0000-000000000000}"/>
          </ac:spMkLst>
        </pc:spChg>
        <pc:spChg chg="mod ord">
          <ac:chgData name="Loc Huynh" userId="80c0383e323bd6ea" providerId="LiveId" clId="{6119DD7F-FC3D-4674-8376-ED24BAE1A8DF}" dt="2023-11-11T13:01:06.082" v="1918" actId="20577"/>
          <ac:spMkLst>
            <pc:docMk/>
            <pc:sldMk cId="2997830184" sldId="427"/>
            <ac:spMk id="3" creationId="{00000000-0000-0000-0000-000000000000}"/>
          </ac:spMkLst>
        </pc:spChg>
        <pc:spChg chg="mod ord">
          <ac:chgData name="Loc Huynh" userId="80c0383e323bd6ea" providerId="LiveId" clId="{6119DD7F-FC3D-4674-8376-ED24BAE1A8DF}" dt="2023-11-11T10:33:05.914" v="1437" actId="700"/>
          <ac:spMkLst>
            <pc:docMk/>
            <pc:sldMk cId="2997830184" sldId="427"/>
            <ac:spMk id="4" creationId="{C2F4DB7D-2EA0-8E43-A3FC-CEA78A0D038C}"/>
          </ac:spMkLst>
        </pc:spChg>
        <pc:spChg chg="mod ord">
          <ac:chgData name="Loc Huynh" userId="80c0383e323bd6ea" providerId="LiveId" clId="{6119DD7F-FC3D-4674-8376-ED24BAE1A8DF}" dt="2023-11-11T10:33:05.914" v="1437" actId="700"/>
          <ac:spMkLst>
            <pc:docMk/>
            <pc:sldMk cId="2997830184" sldId="427"/>
            <ac:spMk id="5" creationId="{2E3383AC-CBB7-A549-B295-B571D0C4D602}"/>
          </ac:spMkLst>
        </pc:spChg>
        <pc:picChg chg="del">
          <ac:chgData name="Loc Huynh" userId="80c0383e323bd6ea" providerId="LiveId" clId="{6119DD7F-FC3D-4674-8376-ED24BAE1A8DF}" dt="2023-11-11T12:43:49.013" v="1739" actId="478"/>
          <ac:picMkLst>
            <pc:docMk/>
            <pc:sldMk cId="2997830184" sldId="427"/>
            <ac:picMk id="6" creationId="{00000000-0000-0000-0000-000000000000}"/>
          </ac:picMkLst>
        </pc:picChg>
        <pc:picChg chg="add del mod">
          <ac:chgData name="Loc Huynh" userId="80c0383e323bd6ea" providerId="LiveId" clId="{6119DD7F-FC3D-4674-8376-ED24BAE1A8DF}" dt="2023-11-11T12:59:22.738" v="1882" actId="478"/>
          <ac:picMkLst>
            <pc:docMk/>
            <pc:sldMk cId="2997830184" sldId="427"/>
            <ac:picMk id="8" creationId="{F4ED9187-2439-8B57-386D-622DFE61E0A5}"/>
          </ac:picMkLst>
        </pc:picChg>
      </pc:sldChg>
      <pc:sldChg chg="modSp mod ord modNotesTx">
        <pc:chgData name="Loc Huynh" userId="80c0383e323bd6ea" providerId="LiveId" clId="{6119DD7F-FC3D-4674-8376-ED24BAE1A8DF}" dt="2023-11-12T09:42:51.895" v="6744" actId="15"/>
        <pc:sldMkLst>
          <pc:docMk/>
          <pc:sldMk cId="2829007297" sldId="429"/>
        </pc:sldMkLst>
        <pc:spChg chg="mod">
          <ac:chgData name="Loc Huynh" userId="80c0383e323bd6ea" providerId="LiveId" clId="{6119DD7F-FC3D-4674-8376-ED24BAE1A8DF}" dt="2023-11-12T08:53:36.226" v="4133" actId="20577"/>
          <ac:spMkLst>
            <pc:docMk/>
            <pc:sldMk cId="2829007297" sldId="429"/>
            <ac:spMk id="3" creationId="{00000000-0000-0000-0000-000000000000}"/>
          </ac:spMkLst>
        </pc:spChg>
        <pc:graphicFrameChg chg="mod modGraphic">
          <ac:chgData name="Loc Huynh" userId="80c0383e323bd6ea" providerId="LiveId" clId="{6119DD7F-FC3D-4674-8376-ED24BAE1A8DF}" dt="2023-11-12T08:55:39.147" v="4208" actId="14734"/>
          <ac:graphicFrameMkLst>
            <pc:docMk/>
            <pc:sldMk cId="2829007297" sldId="429"/>
            <ac:graphicFrameMk id="7" creationId="{DE594D92-C04E-3245-83CA-992C8473754A}"/>
          </ac:graphicFrameMkLst>
        </pc:graphicFrameChg>
      </pc:sldChg>
      <pc:sldChg chg="del ord">
        <pc:chgData name="Loc Huynh" userId="80c0383e323bd6ea" providerId="LiveId" clId="{6119DD7F-FC3D-4674-8376-ED24BAE1A8DF}" dt="2023-11-12T09:49:24.060" v="6753" actId="47"/>
        <pc:sldMkLst>
          <pc:docMk/>
          <pc:sldMk cId="3686734891" sldId="473"/>
        </pc:sldMkLst>
      </pc:sldChg>
      <pc:sldChg chg="del">
        <pc:chgData name="Loc Huynh" userId="80c0383e323bd6ea" providerId="LiveId" clId="{6119DD7F-FC3D-4674-8376-ED24BAE1A8DF}" dt="2023-11-11T10:32:59.298" v="1433" actId="47"/>
        <pc:sldMkLst>
          <pc:docMk/>
          <pc:sldMk cId="2833449925" sldId="482"/>
        </pc:sldMkLst>
      </pc:sldChg>
      <pc:sldChg chg="addSp delSp modSp mod addAnim delAnim chgLayout">
        <pc:chgData name="Loc Huynh" userId="80c0383e323bd6ea" providerId="LiveId" clId="{6119DD7F-FC3D-4674-8376-ED24BAE1A8DF}" dt="2023-11-11T13:34:24.645" v="2246" actId="1035"/>
        <pc:sldMkLst>
          <pc:docMk/>
          <pc:sldMk cId="3816988446" sldId="483"/>
        </pc:sldMkLst>
        <pc:spChg chg="add mod">
          <ac:chgData name="Loc Huynh" userId="80c0383e323bd6ea" providerId="LiveId" clId="{6119DD7F-FC3D-4674-8376-ED24BAE1A8DF}" dt="2023-11-11T13:21:35.705" v="2177" actId="1076"/>
          <ac:spMkLst>
            <pc:docMk/>
            <pc:sldMk cId="3816988446" sldId="483"/>
            <ac:spMk id="3" creationId="{F6E01216-C855-0A37-5B69-1830B7F65F50}"/>
          </ac:spMkLst>
        </pc:spChg>
        <pc:spChg chg="mod ord">
          <ac:chgData name="Loc Huynh" userId="80c0383e323bd6ea" providerId="LiveId" clId="{6119DD7F-FC3D-4674-8376-ED24BAE1A8DF}" dt="2023-11-11T13:21:53.989" v="2179" actId="207"/>
          <ac:spMkLst>
            <pc:docMk/>
            <pc:sldMk cId="3816988446" sldId="483"/>
            <ac:spMk id="4" creationId="{00000000-0000-0000-0000-000000000000}"/>
          </ac:spMkLst>
        </pc:spChg>
        <pc:spChg chg="mod ord">
          <ac:chgData name="Loc Huynh" userId="80c0383e323bd6ea" providerId="LiveId" clId="{6119DD7F-FC3D-4674-8376-ED24BAE1A8DF}" dt="2023-11-11T13:32:55.661" v="2218" actId="20577"/>
          <ac:spMkLst>
            <pc:docMk/>
            <pc:sldMk cId="3816988446" sldId="483"/>
            <ac:spMk id="5" creationId="{00000000-0000-0000-0000-000000000000}"/>
          </ac:spMkLst>
        </pc:spChg>
        <pc:spChg chg="mod ord">
          <ac:chgData name="Loc Huynh" userId="80c0383e323bd6ea" providerId="LiveId" clId="{6119DD7F-FC3D-4674-8376-ED24BAE1A8DF}" dt="2023-11-11T13:14:41.942" v="1921" actId="700"/>
          <ac:spMkLst>
            <pc:docMk/>
            <pc:sldMk cId="3816988446" sldId="483"/>
            <ac:spMk id="6" creationId="{483B24FE-0A78-1346-A01C-728DDD05108D}"/>
          </ac:spMkLst>
        </pc:spChg>
        <pc:spChg chg="mod ord">
          <ac:chgData name="Loc Huynh" userId="80c0383e323bd6ea" providerId="LiveId" clId="{6119DD7F-FC3D-4674-8376-ED24BAE1A8DF}" dt="2023-11-11T13:14:41.942" v="1921" actId="700"/>
          <ac:spMkLst>
            <pc:docMk/>
            <pc:sldMk cId="3816988446" sldId="483"/>
            <ac:spMk id="7" creationId="{27CB4B65-E928-4641-A7C0-2179688704B5}"/>
          </ac:spMkLst>
        </pc:spChg>
        <pc:spChg chg="del mod">
          <ac:chgData name="Loc Huynh" userId="80c0383e323bd6ea" providerId="LiveId" clId="{6119DD7F-FC3D-4674-8376-ED24BAE1A8DF}" dt="2023-11-11T13:34:17.380" v="2243" actId="478"/>
          <ac:spMkLst>
            <pc:docMk/>
            <pc:sldMk cId="3816988446" sldId="483"/>
            <ac:spMk id="8" creationId="{A6197FF8-BCF6-614B-B8F9-8F667D0BEBAE}"/>
          </ac:spMkLst>
        </pc:spChg>
        <pc:spChg chg="del mod topLvl">
          <ac:chgData name="Loc Huynh" userId="80c0383e323bd6ea" providerId="LiveId" clId="{6119DD7F-FC3D-4674-8376-ED24BAE1A8DF}" dt="2023-11-11T13:34:05.005" v="2242" actId="478"/>
          <ac:spMkLst>
            <pc:docMk/>
            <pc:sldMk cId="3816988446" sldId="483"/>
            <ac:spMk id="10" creationId="{0EABFBAA-65E2-504B-9883-90BD88B50CA5}"/>
          </ac:spMkLst>
        </pc:spChg>
        <pc:spChg chg="mod">
          <ac:chgData name="Loc Huynh" userId="80c0383e323bd6ea" providerId="LiveId" clId="{6119DD7F-FC3D-4674-8376-ED24BAE1A8DF}" dt="2023-11-11T13:33:50.881" v="2235" actId="1035"/>
          <ac:spMkLst>
            <pc:docMk/>
            <pc:sldMk cId="3816988446" sldId="483"/>
            <ac:spMk id="12" creationId="{882F965C-B70C-164F-B29F-B0E6474C2BA2}"/>
          </ac:spMkLst>
        </pc:spChg>
        <pc:spChg chg="del mod">
          <ac:chgData name="Loc Huynh" userId="80c0383e323bd6ea" providerId="LiveId" clId="{6119DD7F-FC3D-4674-8376-ED24BAE1A8DF}" dt="2023-11-11T13:34:17.942" v="2244" actId="478"/>
          <ac:spMkLst>
            <pc:docMk/>
            <pc:sldMk cId="3816988446" sldId="483"/>
            <ac:spMk id="15" creationId="{4C196992-01EB-444F-A1C5-51AF2A3C6C24}"/>
          </ac:spMkLst>
        </pc:spChg>
        <pc:spChg chg="add del mod">
          <ac:chgData name="Loc Huynh" userId="80c0383e323bd6ea" providerId="LiveId" clId="{6119DD7F-FC3D-4674-8376-ED24BAE1A8DF}" dt="2023-11-11T13:33:26.348" v="2224" actId="478"/>
          <ac:spMkLst>
            <pc:docMk/>
            <pc:sldMk cId="3816988446" sldId="483"/>
            <ac:spMk id="17" creationId="{91362D8F-0118-4A4C-95DA-4AA19A2D6184}"/>
          </ac:spMkLst>
        </pc:spChg>
        <pc:spChg chg="add del mod">
          <ac:chgData name="Loc Huynh" userId="80c0383e323bd6ea" providerId="LiveId" clId="{6119DD7F-FC3D-4674-8376-ED24BAE1A8DF}" dt="2023-11-11T13:33:27.661" v="2225" actId="478"/>
          <ac:spMkLst>
            <pc:docMk/>
            <pc:sldMk cId="3816988446" sldId="483"/>
            <ac:spMk id="18" creationId="{8E6B032E-0319-D848-A91F-25101C1A1A8C}"/>
          </ac:spMkLst>
        </pc:spChg>
        <pc:spChg chg="mod">
          <ac:chgData name="Loc Huynh" userId="80c0383e323bd6ea" providerId="LiveId" clId="{6119DD7F-FC3D-4674-8376-ED24BAE1A8DF}" dt="2023-11-11T13:33:06.692" v="2219" actId="14100"/>
          <ac:spMkLst>
            <pc:docMk/>
            <pc:sldMk cId="3816988446" sldId="483"/>
            <ac:spMk id="21" creationId="{2E3E5BAD-8C2E-094B-ADB7-7FF7DFDFCEEC}"/>
          </ac:spMkLst>
        </pc:spChg>
        <pc:spChg chg="mod">
          <ac:chgData name="Loc Huynh" userId="80c0383e323bd6ea" providerId="LiveId" clId="{6119DD7F-FC3D-4674-8376-ED24BAE1A8DF}" dt="2023-11-11T13:19:14.614" v="2163" actId="255"/>
          <ac:spMkLst>
            <pc:docMk/>
            <pc:sldMk cId="3816988446" sldId="483"/>
            <ac:spMk id="27" creationId="{798BCDAD-77BA-EE43-9D01-AE286C2C0A1F}"/>
          </ac:spMkLst>
        </pc:spChg>
        <pc:spChg chg="mod">
          <ac:chgData name="Loc Huynh" userId="80c0383e323bd6ea" providerId="LiveId" clId="{6119DD7F-FC3D-4674-8376-ED24BAE1A8DF}" dt="2023-11-11T13:19:25.192" v="2165" actId="255"/>
          <ac:spMkLst>
            <pc:docMk/>
            <pc:sldMk cId="3816988446" sldId="483"/>
            <ac:spMk id="28" creationId="{8723CF7E-2877-8D45-AEF7-A0CA4EA0C814}"/>
          </ac:spMkLst>
        </pc:spChg>
        <pc:spChg chg="mod">
          <ac:chgData name="Loc Huynh" userId="80c0383e323bd6ea" providerId="LiveId" clId="{6119DD7F-FC3D-4674-8376-ED24BAE1A8DF}" dt="2023-11-11T13:19:34.520" v="2167" actId="2711"/>
          <ac:spMkLst>
            <pc:docMk/>
            <pc:sldMk cId="3816988446" sldId="483"/>
            <ac:spMk id="29" creationId="{AD040A29-A6B5-6146-BF8E-FCEC9E0F0E65}"/>
          </ac:spMkLst>
        </pc:spChg>
        <pc:spChg chg="mod">
          <ac:chgData name="Loc Huynh" userId="80c0383e323bd6ea" providerId="LiveId" clId="{6119DD7F-FC3D-4674-8376-ED24BAE1A8DF}" dt="2023-11-11T13:19:44.973" v="2169" actId="255"/>
          <ac:spMkLst>
            <pc:docMk/>
            <pc:sldMk cId="3816988446" sldId="483"/>
            <ac:spMk id="30" creationId="{7CD6D4C2-BE47-A347-AEE3-102C4D6A180A}"/>
          </ac:spMkLst>
        </pc:spChg>
        <pc:grpChg chg="del mod">
          <ac:chgData name="Loc Huynh" userId="80c0383e323bd6ea" providerId="LiveId" clId="{6119DD7F-FC3D-4674-8376-ED24BAE1A8DF}" dt="2023-11-11T13:34:05.005" v="2242" actId="478"/>
          <ac:grpSpMkLst>
            <pc:docMk/>
            <pc:sldMk cId="3816988446" sldId="483"/>
            <ac:grpSpMk id="9" creationId="{E0BA81D7-3E1D-DB41-B801-A870BC1B9857}"/>
          </ac:grpSpMkLst>
        </pc:grpChg>
        <pc:grpChg chg="mod topLvl">
          <ac:chgData name="Loc Huynh" userId="80c0383e323bd6ea" providerId="LiveId" clId="{6119DD7F-FC3D-4674-8376-ED24BAE1A8DF}" dt="2023-11-11T13:34:24.645" v="2246" actId="1035"/>
          <ac:grpSpMkLst>
            <pc:docMk/>
            <pc:sldMk cId="3816988446" sldId="483"/>
            <ac:grpSpMk id="11" creationId="{C2B68AB6-CFC9-BB43-9FEF-F71E853B9628}"/>
          </ac:grpSpMkLst>
        </pc:grpChg>
        <pc:grpChg chg="mod">
          <ac:chgData name="Loc Huynh" userId="80c0383e323bd6ea" providerId="LiveId" clId="{6119DD7F-FC3D-4674-8376-ED24BAE1A8DF}" dt="2023-11-11T13:21:23.487" v="2174" actId="1076"/>
          <ac:grpSpMkLst>
            <pc:docMk/>
            <pc:sldMk cId="3816988446" sldId="483"/>
            <ac:grpSpMk id="19" creationId="{FB7A9FAA-4D0C-9B4B-9C4E-38B21E5169D9}"/>
          </ac:grpSpMkLst>
        </pc:grpChg>
        <pc:cxnChg chg="mod">
          <ac:chgData name="Loc Huynh" userId="80c0383e323bd6ea" providerId="LiveId" clId="{6119DD7F-FC3D-4674-8376-ED24BAE1A8DF}" dt="2023-11-11T13:33:42.208" v="2233" actId="14100"/>
          <ac:cxnSpMkLst>
            <pc:docMk/>
            <pc:sldMk cId="3816988446" sldId="483"/>
            <ac:cxnSpMk id="16" creationId="{DED52609-EEB3-4441-8FFD-86C235BF61F0}"/>
          </ac:cxnSpMkLst>
        </pc:cxnChg>
      </pc:sldChg>
      <pc:sldChg chg="del">
        <pc:chgData name="Loc Huynh" userId="80c0383e323bd6ea" providerId="LiveId" clId="{6119DD7F-FC3D-4674-8376-ED24BAE1A8DF}" dt="2023-11-11T13:21:41.940" v="2178" actId="47"/>
        <pc:sldMkLst>
          <pc:docMk/>
          <pc:sldMk cId="558565004" sldId="484"/>
        </pc:sldMkLst>
      </pc:sldChg>
      <pc:sldChg chg="modSp del mod">
        <pc:chgData name="Loc Huynh" userId="80c0383e323bd6ea" providerId="LiveId" clId="{6119DD7F-FC3D-4674-8376-ED24BAE1A8DF}" dt="2023-11-11T13:56:14.504" v="2897" actId="47"/>
        <pc:sldMkLst>
          <pc:docMk/>
          <pc:sldMk cId="2525056287" sldId="485"/>
        </pc:sldMkLst>
        <pc:spChg chg="mod">
          <ac:chgData name="Loc Huynh" userId="80c0383e323bd6ea" providerId="LiveId" clId="{6119DD7F-FC3D-4674-8376-ED24BAE1A8DF}" dt="2023-11-11T13:22:13.333" v="2184"/>
          <ac:spMkLst>
            <pc:docMk/>
            <pc:sldMk cId="2525056287" sldId="485"/>
            <ac:spMk id="4" creationId="{00000000-0000-0000-0000-000000000000}"/>
          </ac:spMkLst>
        </pc:spChg>
      </pc:sldChg>
      <pc:sldChg chg="modSp del mod">
        <pc:chgData name="Loc Huynh" userId="80c0383e323bd6ea" providerId="LiveId" clId="{6119DD7F-FC3D-4674-8376-ED24BAE1A8DF}" dt="2023-11-11T13:56:12.551" v="2896" actId="47"/>
        <pc:sldMkLst>
          <pc:docMk/>
          <pc:sldMk cId="4159106287" sldId="486"/>
        </pc:sldMkLst>
        <pc:spChg chg="mod">
          <ac:chgData name="Loc Huynh" userId="80c0383e323bd6ea" providerId="LiveId" clId="{6119DD7F-FC3D-4674-8376-ED24BAE1A8DF}" dt="2023-11-11T13:22:16.239" v="2185"/>
          <ac:spMkLst>
            <pc:docMk/>
            <pc:sldMk cId="4159106287" sldId="486"/>
            <ac:spMk id="4" creationId="{00000000-0000-0000-0000-000000000000}"/>
          </ac:spMkLst>
        </pc:spChg>
      </pc:sldChg>
      <pc:sldChg chg="modSp del mod">
        <pc:chgData name="Loc Huynh" userId="80c0383e323bd6ea" providerId="LiveId" clId="{6119DD7F-FC3D-4674-8376-ED24BAE1A8DF}" dt="2023-11-11T13:56:20.051" v="2898" actId="47"/>
        <pc:sldMkLst>
          <pc:docMk/>
          <pc:sldMk cId="4037631923" sldId="487"/>
        </pc:sldMkLst>
        <pc:spChg chg="mod">
          <ac:chgData name="Loc Huynh" userId="80c0383e323bd6ea" providerId="LiveId" clId="{6119DD7F-FC3D-4674-8376-ED24BAE1A8DF}" dt="2023-11-11T13:22:19.489" v="2186"/>
          <ac:spMkLst>
            <pc:docMk/>
            <pc:sldMk cId="4037631923" sldId="487"/>
            <ac:spMk id="4" creationId="{00000000-0000-0000-0000-000000000000}"/>
          </ac:spMkLst>
        </pc:spChg>
      </pc:sldChg>
      <pc:sldChg chg="addSp delSp modSp mod chgLayout">
        <pc:chgData name="Loc Huynh" userId="80c0383e323bd6ea" providerId="LiveId" clId="{6119DD7F-FC3D-4674-8376-ED24BAE1A8DF}" dt="2023-11-11T13:36:26.348" v="2298" actId="14100"/>
        <pc:sldMkLst>
          <pc:docMk/>
          <pc:sldMk cId="3931364796" sldId="488"/>
        </pc:sldMkLst>
        <pc:spChg chg="mod ord">
          <ac:chgData name="Loc Huynh" userId="80c0383e323bd6ea" providerId="LiveId" clId="{6119DD7F-FC3D-4674-8376-ED24BAE1A8DF}" dt="2023-11-11T13:34:36.692" v="2247" actId="700"/>
          <ac:spMkLst>
            <pc:docMk/>
            <pc:sldMk cId="3931364796" sldId="488"/>
            <ac:spMk id="3" creationId="{9034CB48-BFBF-9C41-B0BE-7EA9E7314B85}"/>
          </ac:spMkLst>
        </pc:spChg>
        <pc:spChg chg="mod ord">
          <ac:chgData name="Loc Huynh" userId="80c0383e323bd6ea" providerId="LiveId" clId="{6119DD7F-FC3D-4674-8376-ED24BAE1A8DF}" dt="2023-11-11T13:34:36.692" v="2247" actId="700"/>
          <ac:spMkLst>
            <pc:docMk/>
            <pc:sldMk cId="3931364796" sldId="488"/>
            <ac:spMk id="4" creationId="{00000000-0000-0000-0000-000000000000}"/>
          </ac:spMkLst>
        </pc:spChg>
        <pc:spChg chg="mod ord">
          <ac:chgData name="Loc Huynh" userId="80c0383e323bd6ea" providerId="LiveId" clId="{6119DD7F-FC3D-4674-8376-ED24BAE1A8DF}" dt="2023-11-11T13:36:09.614" v="2293" actId="20577"/>
          <ac:spMkLst>
            <pc:docMk/>
            <pc:sldMk cId="3931364796" sldId="488"/>
            <ac:spMk id="5" creationId="{00000000-0000-0000-0000-000000000000}"/>
          </ac:spMkLst>
        </pc:spChg>
        <pc:spChg chg="add del">
          <ac:chgData name="Loc Huynh" userId="80c0383e323bd6ea" providerId="LiveId" clId="{6119DD7F-FC3D-4674-8376-ED24BAE1A8DF}" dt="2023-11-11T13:22:04.160" v="2181" actId="22"/>
          <ac:spMkLst>
            <pc:docMk/>
            <pc:sldMk cId="3931364796" sldId="488"/>
            <ac:spMk id="6" creationId="{B496DA2C-6433-F6E8-DEB1-7E2D8A3ABB69}"/>
          </ac:spMkLst>
        </pc:spChg>
        <pc:spChg chg="mod ord">
          <ac:chgData name="Loc Huynh" userId="80c0383e323bd6ea" providerId="LiveId" clId="{6119DD7F-FC3D-4674-8376-ED24BAE1A8DF}" dt="2023-11-11T13:34:36.692" v="2247" actId="700"/>
          <ac:spMkLst>
            <pc:docMk/>
            <pc:sldMk cId="3931364796" sldId="488"/>
            <ac:spMk id="11" creationId="{19DEA49A-08E8-4243-9556-FB6CF13DD9B3}"/>
          </ac:spMkLst>
        </pc:spChg>
        <pc:spChg chg="mod">
          <ac:chgData name="Loc Huynh" userId="80c0383e323bd6ea" providerId="LiveId" clId="{6119DD7F-FC3D-4674-8376-ED24BAE1A8DF}" dt="2023-11-11T13:36:22.427" v="2296" actId="14100"/>
          <ac:spMkLst>
            <pc:docMk/>
            <pc:sldMk cId="3931364796" sldId="488"/>
            <ac:spMk id="31" creationId="{78A2E78C-78CF-EE46-B7D9-8863D3EDA9F3}"/>
          </ac:spMkLst>
        </pc:spChg>
        <pc:spChg chg="mod">
          <ac:chgData name="Loc Huynh" userId="80c0383e323bd6ea" providerId="LiveId" clId="{6119DD7F-FC3D-4674-8376-ED24BAE1A8DF}" dt="2023-11-11T13:36:26.348" v="2298" actId="14100"/>
          <ac:spMkLst>
            <pc:docMk/>
            <pc:sldMk cId="3931364796" sldId="488"/>
            <ac:spMk id="32" creationId="{F4E29092-3E66-4442-BEB9-BFEA68C48A44}"/>
          </ac:spMkLst>
        </pc:spChg>
      </pc:sldChg>
      <pc:sldChg chg="delSp modSp del mod ord">
        <pc:chgData name="Loc Huynh" userId="80c0383e323bd6ea" providerId="LiveId" clId="{6119DD7F-FC3D-4674-8376-ED24BAE1A8DF}" dt="2023-11-12T09:34:47.621" v="5593" actId="47"/>
        <pc:sldMkLst>
          <pc:docMk/>
          <pc:sldMk cId="770900191" sldId="489"/>
        </pc:sldMkLst>
        <pc:spChg chg="mod">
          <ac:chgData name="Loc Huynh" userId="80c0383e323bd6ea" providerId="LiveId" clId="{6119DD7F-FC3D-4674-8376-ED24BAE1A8DF}" dt="2023-11-11T13:23:03.411" v="2201"/>
          <ac:spMkLst>
            <pc:docMk/>
            <pc:sldMk cId="770900191" sldId="489"/>
            <ac:spMk id="2" creationId="{00000000-0000-0000-0000-000000000000}"/>
          </ac:spMkLst>
        </pc:spChg>
        <pc:spChg chg="del">
          <ac:chgData name="Loc Huynh" userId="80c0383e323bd6ea" providerId="LiveId" clId="{6119DD7F-FC3D-4674-8376-ED24BAE1A8DF}" dt="2023-11-11T14:18:08.551" v="3550" actId="478"/>
          <ac:spMkLst>
            <pc:docMk/>
            <pc:sldMk cId="770900191" sldId="489"/>
            <ac:spMk id="9" creationId="{28D7029C-C365-204C-ADBA-EAC626846888}"/>
          </ac:spMkLst>
        </pc:spChg>
      </pc:sldChg>
      <pc:sldChg chg="modSp del mod ord">
        <pc:chgData name="Loc Huynh" userId="80c0383e323bd6ea" providerId="LiveId" clId="{6119DD7F-FC3D-4674-8376-ED24BAE1A8DF}" dt="2023-11-11T13:57:11.536" v="2899" actId="47"/>
        <pc:sldMkLst>
          <pc:docMk/>
          <pc:sldMk cId="968633507" sldId="490"/>
        </pc:sldMkLst>
        <pc:spChg chg="mod">
          <ac:chgData name="Loc Huynh" userId="80c0383e323bd6ea" providerId="LiveId" clId="{6119DD7F-FC3D-4674-8376-ED24BAE1A8DF}" dt="2023-11-11T13:23:38.549" v="2211"/>
          <ac:spMkLst>
            <pc:docMk/>
            <pc:sldMk cId="968633507" sldId="490"/>
            <ac:spMk id="2" creationId="{00000000-0000-0000-0000-000000000000}"/>
          </ac:spMkLst>
        </pc:spChg>
      </pc:sldChg>
      <pc:sldChg chg="del">
        <pc:chgData name="Loc Huynh" userId="80c0383e323bd6ea" providerId="LiveId" clId="{6119DD7F-FC3D-4674-8376-ED24BAE1A8DF}" dt="2023-11-12T08:56:20.694" v="4209" actId="47"/>
        <pc:sldMkLst>
          <pc:docMk/>
          <pc:sldMk cId="1212634465" sldId="491"/>
        </pc:sldMkLst>
      </pc:sldChg>
      <pc:sldChg chg="del">
        <pc:chgData name="Loc Huynh" userId="80c0383e323bd6ea" providerId="LiveId" clId="{6119DD7F-FC3D-4674-8376-ED24BAE1A8DF}" dt="2023-11-12T09:52:05.199" v="6787" actId="47"/>
        <pc:sldMkLst>
          <pc:docMk/>
          <pc:sldMk cId="1757120282" sldId="617"/>
        </pc:sldMkLst>
      </pc:sldChg>
      <pc:sldChg chg="addSp modSp mod">
        <pc:chgData name="Loc Huynh" userId="80c0383e323bd6ea" providerId="LiveId" clId="{6119DD7F-FC3D-4674-8376-ED24BAE1A8DF}" dt="2023-11-11T09:32:35.960" v="117" actId="13822"/>
        <pc:sldMkLst>
          <pc:docMk/>
          <pc:sldMk cId="1759944782" sldId="622"/>
        </pc:sldMkLst>
        <pc:spChg chg="mod">
          <ac:chgData name="Loc Huynh" userId="80c0383e323bd6ea" providerId="LiveId" clId="{6119DD7F-FC3D-4674-8376-ED24BAE1A8DF}" dt="2023-11-11T09:32:07.958" v="97" actId="313"/>
          <ac:spMkLst>
            <pc:docMk/>
            <pc:sldMk cId="1759944782" sldId="622"/>
            <ac:spMk id="4" creationId="{4503396F-BCE7-FF52-1A77-36D93B3A5BC5}"/>
          </ac:spMkLst>
        </pc:spChg>
        <pc:spChg chg="add mod">
          <ac:chgData name="Loc Huynh" userId="80c0383e323bd6ea" providerId="LiveId" clId="{6119DD7F-FC3D-4674-8376-ED24BAE1A8DF}" dt="2023-11-11T09:32:31.940" v="116" actId="13822"/>
          <ac:spMkLst>
            <pc:docMk/>
            <pc:sldMk cId="1759944782" sldId="622"/>
            <ac:spMk id="5" creationId="{BBCE0068-1BF1-A663-2456-E9A0808156F8}"/>
          </ac:spMkLst>
        </pc:spChg>
        <pc:spChg chg="add mod">
          <ac:chgData name="Loc Huynh" userId="80c0383e323bd6ea" providerId="LiveId" clId="{6119DD7F-FC3D-4674-8376-ED24BAE1A8DF}" dt="2023-11-11T09:32:35.960" v="117" actId="13822"/>
          <ac:spMkLst>
            <pc:docMk/>
            <pc:sldMk cId="1759944782" sldId="622"/>
            <ac:spMk id="6" creationId="{E866FCD5-904A-49A7-F6D7-6CCF279B0A85}"/>
          </ac:spMkLst>
        </pc:spChg>
      </pc:sldChg>
      <pc:sldChg chg="add del">
        <pc:chgData name="Loc Huynh" userId="80c0383e323bd6ea" providerId="LiveId" clId="{6119DD7F-FC3D-4674-8376-ED24BAE1A8DF}" dt="2023-11-11T10:26:12.133" v="1258" actId="47"/>
        <pc:sldMkLst>
          <pc:docMk/>
          <pc:sldMk cId="4205832188" sldId="624"/>
        </pc:sldMkLst>
      </pc:sldChg>
      <pc:sldChg chg="delSp modSp add mod modNotesTx">
        <pc:chgData name="Loc Huynh" userId="80c0383e323bd6ea" providerId="LiveId" clId="{6119DD7F-FC3D-4674-8376-ED24BAE1A8DF}" dt="2023-11-11T10:24:11.779" v="1257" actId="27636"/>
        <pc:sldMkLst>
          <pc:docMk/>
          <pc:sldMk cId="2502865916" sldId="625"/>
        </pc:sldMkLst>
        <pc:spChg chg="mod">
          <ac:chgData name="Loc Huynh" userId="80c0383e323bd6ea" providerId="LiveId" clId="{6119DD7F-FC3D-4674-8376-ED24BAE1A8DF}" dt="2023-11-11T10:24:11.779" v="1257" actId="27636"/>
          <ac:spMkLst>
            <pc:docMk/>
            <pc:sldMk cId="2502865916" sldId="625"/>
            <ac:spMk id="3" creationId="{CD67EF56-0A15-3F41-D438-41484151DC63}"/>
          </ac:spMkLst>
        </pc:spChg>
        <pc:spChg chg="del">
          <ac:chgData name="Loc Huynh" userId="80c0383e323bd6ea" providerId="LiveId" clId="{6119DD7F-FC3D-4674-8376-ED24BAE1A8DF}" dt="2023-11-11T10:08:54.555" v="695" actId="478"/>
          <ac:spMkLst>
            <pc:docMk/>
            <pc:sldMk cId="2502865916" sldId="625"/>
            <ac:spMk id="9" creationId="{E0B2B1E6-F538-BCA6-AE84-C33B0362B04A}"/>
          </ac:spMkLst>
        </pc:spChg>
        <pc:spChg chg="del">
          <ac:chgData name="Loc Huynh" userId="80c0383e323bd6ea" providerId="LiveId" clId="{6119DD7F-FC3D-4674-8376-ED24BAE1A8DF}" dt="2023-11-11T10:08:52.350" v="694" actId="478"/>
          <ac:spMkLst>
            <pc:docMk/>
            <pc:sldMk cId="2502865916" sldId="625"/>
            <ac:spMk id="10" creationId="{09953CC0-A316-8633-308F-730F33262D80}"/>
          </ac:spMkLst>
        </pc:spChg>
      </pc:sldChg>
      <pc:sldChg chg="addSp modSp add mod modNotesTx">
        <pc:chgData name="Loc Huynh" userId="80c0383e323bd6ea" providerId="LiveId" clId="{6119DD7F-FC3D-4674-8376-ED24BAE1A8DF}" dt="2023-11-11T10:32:30.301" v="1431" actId="20577"/>
        <pc:sldMkLst>
          <pc:docMk/>
          <pc:sldMk cId="1180004103" sldId="626"/>
        </pc:sldMkLst>
        <pc:spChg chg="mod">
          <ac:chgData name="Loc Huynh" userId="80c0383e323bd6ea" providerId="LiveId" clId="{6119DD7F-FC3D-4674-8376-ED24BAE1A8DF}" dt="2023-11-11T10:27:47.219" v="1387" actId="20577"/>
          <ac:spMkLst>
            <pc:docMk/>
            <pc:sldMk cId="1180004103" sldId="626"/>
            <ac:spMk id="3" creationId="{CD67EF56-0A15-3F41-D438-41484151DC63}"/>
          </ac:spMkLst>
        </pc:spChg>
        <pc:spChg chg="add mod">
          <ac:chgData name="Loc Huynh" userId="80c0383e323bd6ea" providerId="LiveId" clId="{6119DD7F-FC3D-4674-8376-ED24BAE1A8DF}" dt="2023-11-11T10:27:59.927" v="1404" actId="1076"/>
          <ac:spMkLst>
            <pc:docMk/>
            <pc:sldMk cId="1180004103" sldId="626"/>
            <ac:spMk id="6" creationId="{82E68AC7-4B92-64F4-1305-AAD14D2CE630}"/>
          </ac:spMkLst>
        </pc:spChg>
        <pc:spChg chg="mod">
          <ac:chgData name="Loc Huynh" userId="80c0383e323bd6ea" providerId="LiveId" clId="{6119DD7F-FC3D-4674-8376-ED24BAE1A8DF}" dt="2023-11-11T10:27:55.015" v="1402"/>
          <ac:spMkLst>
            <pc:docMk/>
            <pc:sldMk cId="1180004103" sldId="626"/>
            <ac:spMk id="9" creationId="{E0B2B1E6-F538-BCA6-AE84-C33B0362B04A}"/>
          </ac:spMkLst>
        </pc:spChg>
        <pc:spChg chg="mod">
          <ac:chgData name="Loc Huynh" userId="80c0383e323bd6ea" providerId="LiveId" clId="{6119DD7F-FC3D-4674-8376-ED24BAE1A8DF}" dt="2023-11-11T10:32:25.954" v="1430" actId="20577"/>
          <ac:spMkLst>
            <pc:docMk/>
            <pc:sldMk cId="1180004103" sldId="626"/>
            <ac:spMk id="10" creationId="{09953CC0-A316-8633-308F-730F33262D80}"/>
          </ac:spMkLst>
        </pc:spChg>
      </pc:sldChg>
      <pc:sldChg chg="addSp modSp add mod ord">
        <pc:chgData name="Loc Huynh" userId="80c0383e323bd6ea" providerId="LiveId" clId="{6119DD7F-FC3D-4674-8376-ED24BAE1A8DF}" dt="2023-11-11T12:59:17.972" v="1881"/>
        <pc:sldMkLst>
          <pc:docMk/>
          <pc:sldMk cId="3891875297" sldId="627"/>
        </pc:sldMkLst>
        <pc:spChg chg="mod">
          <ac:chgData name="Loc Huynh" userId="80c0383e323bd6ea" providerId="LiveId" clId="{6119DD7F-FC3D-4674-8376-ED24BAE1A8DF}" dt="2023-11-11T12:59:02.269" v="1879" actId="5793"/>
          <ac:spMkLst>
            <pc:docMk/>
            <pc:sldMk cId="3891875297" sldId="627"/>
            <ac:spMk id="3" creationId="{00000000-0000-0000-0000-000000000000}"/>
          </ac:spMkLst>
        </pc:spChg>
        <pc:picChg chg="add mod">
          <ac:chgData name="Loc Huynh" userId="80c0383e323bd6ea" providerId="LiveId" clId="{6119DD7F-FC3D-4674-8376-ED24BAE1A8DF}" dt="2023-11-11T12:57:54.535" v="1866" actId="1076"/>
          <ac:picMkLst>
            <pc:docMk/>
            <pc:sldMk cId="3891875297" sldId="627"/>
            <ac:picMk id="7" creationId="{D0C22E5A-5C2F-DD3C-8480-A0D29732262A}"/>
          </ac:picMkLst>
        </pc:picChg>
        <pc:picChg chg="mod">
          <ac:chgData name="Loc Huynh" userId="80c0383e323bd6ea" providerId="LiveId" clId="{6119DD7F-FC3D-4674-8376-ED24BAE1A8DF}" dt="2023-11-11T12:57:48.269" v="1865" actId="1076"/>
          <ac:picMkLst>
            <pc:docMk/>
            <pc:sldMk cId="3891875297" sldId="627"/>
            <ac:picMk id="8" creationId="{F4ED9187-2439-8B57-386D-622DFE61E0A5}"/>
          </ac:picMkLst>
        </pc:picChg>
      </pc:sldChg>
      <pc:sldChg chg="modSp add mod">
        <pc:chgData name="Loc Huynh" userId="80c0383e323bd6ea" providerId="LiveId" clId="{6119DD7F-FC3D-4674-8376-ED24BAE1A8DF}" dt="2023-11-11T14:18:33.848" v="3558" actId="313"/>
        <pc:sldMkLst>
          <pc:docMk/>
          <pc:sldMk cId="2923970010" sldId="628"/>
        </pc:sldMkLst>
        <pc:spChg chg="mod">
          <ac:chgData name="Loc Huynh" userId="80c0383e323bd6ea" providerId="LiveId" clId="{6119DD7F-FC3D-4674-8376-ED24BAE1A8DF}" dt="2023-11-11T14:18:33.848" v="3558" actId="313"/>
          <ac:spMkLst>
            <pc:docMk/>
            <pc:sldMk cId="2923970010" sldId="628"/>
            <ac:spMk id="3" creationId="{00000000-0000-0000-0000-000000000000}"/>
          </ac:spMkLst>
        </pc:spChg>
      </pc:sldChg>
      <pc:sldChg chg="modSp mod">
        <pc:chgData name="Loc Huynh" userId="80c0383e323bd6ea" providerId="LiveId" clId="{6119DD7F-FC3D-4674-8376-ED24BAE1A8DF}" dt="2023-11-12T09:01:28.217" v="4248" actId="1076"/>
        <pc:sldMkLst>
          <pc:docMk/>
          <pc:sldMk cId="3403812336" sldId="629"/>
        </pc:sldMkLst>
        <pc:spChg chg="mod">
          <ac:chgData name="Loc Huynh" userId="80c0383e323bd6ea" providerId="LiveId" clId="{6119DD7F-FC3D-4674-8376-ED24BAE1A8DF}" dt="2023-11-12T08:47:19.649" v="3876" actId="20577"/>
          <ac:spMkLst>
            <pc:docMk/>
            <pc:sldMk cId="3403812336" sldId="629"/>
            <ac:spMk id="3" creationId="{CD67EF56-0A15-3F41-D438-41484151DC63}"/>
          </ac:spMkLst>
        </pc:spChg>
        <pc:spChg chg="mod">
          <ac:chgData name="Loc Huynh" userId="80c0383e323bd6ea" providerId="LiveId" clId="{6119DD7F-FC3D-4674-8376-ED24BAE1A8DF}" dt="2023-11-12T08:47:40.618" v="3882" actId="14100"/>
          <ac:spMkLst>
            <pc:docMk/>
            <pc:sldMk cId="3403812336" sldId="629"/>
            <ac:spMk id="6" creationId="{82E68AC7-4B92-64F4-1305-AAD14D2CE630}"/>
          </ac:spMkLst>
        </pc:spChg>
        <pc:spChg chg="mod">
          <ac:chgData name="Loc Huynh" userId="80c0383e323bd6ea" providerId="LiveId" clId="{6119DD7F-FC3D-4674-8376-ED24BAE1A8DF}" dt="2023-11-12T09:01:28.217" v="4248" actId="1076"/>
          <ac:spMkLst>
            <pc:docMk/>
            <pc:sldMk cId="3403812336" sldId="629"/>
            <ac:spMk id="9" creationId="{E0B2B1E6-F538-BCA6-AE84-C33B0362B04A}"/>
          </ac:spMkLst>
        </pc:spChg>
        <pc:spChg chg="mod">
          <ac:chgData name="Loc Huynh" userId="80c0383e323bd6ea" providerId="LiveId" clId="{6119DD7F-FC3D-4674-8376-ED24BAE1A8DF}" dt="2023-11-12T08:48:07.228" v="3886" actId="13926"/>
          <ac:spMkLst>
            <pc:docMk/>
            <pc:sldMk cId="3403812336" sldId="629"/>
            <ac:spMk id="10" creationId="{09953CC0-A316-8633-308F-730F33262D80}"/>
          </ac:spMkLst>
        </pc:spChg>
      </pc:sldChg>
      <pc:sldChg chg="addSp delSp modSp add mod">
        <pc:chgData name="Loc Huynh" userId="80c0383e323bd6ea" providerId="LiveId" clId="{6119DD7F-FC3D-4674-8376-ED24BAE1A8DF}" dt="2023-11-12T09:13:37.881" v="4592" actId="14734"/>
        <pc:sldMkLst>
          <pc:docMk/>
          <pc:sldMk cId="3182931920" sldId="630"/>
        </pc:sldMkLst>
        <pc:spChg chg="mod">
          <ac:chgData name="Loc Huynh" userId="80c0383e323bd6ea" providerId="LiveId" clId="{6119DD7F-FC3D-4674-8376-ED24BAE1A8DF}" dt="2023-11-12T09:00:11.820" v="4247" actId="20577"/>
          <ac:spMkLst>
            <pc:docMk/>
            <pc:sldMk cId="3182931920" sldId="630"/>
            <ac:spMk id="3" creationId="{CD67EF56-0A15-3F41-D438-41484151DC63}"/>
          </ac:spMkLst>
        </pc:spChg>
        <pc:spChg chg="del">
          <ac:chgData name="Loc Huynh" userId="80c0383e323bd6ea" providerId="LiveId" clId="{6119DD7F-FC3D-4674-8376-ED24BAE1A8DF}" dt="2023-11-12T09:00:07.319" v="4242" actId="478"/>
          <ac:spMkLst>
            <pc:docMk/>
            <pc:sldMk cId="3182931920" sldId="630"/>
            <ac:spMk id="6" creationId="{82E68AC7-4B92-64F4-1305-AAD14D2CE630}"/>
          </ac:spMkLst>
        </pc:spChg>
        <pc:spChg chg="add del mod">
          <ac:chgData name="Loc Huynh" userId="80c0383e323bd6ea" providerId="LiveId" clId="{6119DD7F-FC3D-4674-8376-ED24BAE1A8DF}" dt="2023-11-12T09:04:13.192" v="4334" actId="478"/>
          <ac:spMkLst>
            <pc:docMk/>
            <pc:sldMk cId="3182931920" sldId="630"/>
            <ac:spMk id="7" creationId="{2B44DEC7-403A-4254-DD6D-74618EF60180}"/>
          </ac:spMkLst>
        </pc:spChg>
        <pc:spChg chg="del">
          <ac:chgData name="Loc Huynh" userId="80c0383e323bd6ea" providerId="LiveId" clId="{6119DD7F-FC3D-4674-8376-ED24BAE1A8DF}" dt="2023-11-12T09:00:05.523" v="4241" actId="478"/>
          <ac:spMkLst>
            <pc:docMk/>
            <pc:sldMk cId="3182931920" sldId="630"/>
            <ac:spMk id="9" creationId="{E0B2B1E6-F538-BCA6-AE84-C33B0362B04A}"/>
          </ac:spMkLst>
        </pc:spChg>
        <pc:spChg chg="mod">
          <ac:chgData name="Loc Huynh" userId="80c0383e323bd6ea" providerId="LiveId" clId="{6119DD7F-FC3D-4674-8376-ED24BAE1A8DF}" dt="2023-11-12T09:13:07.208" v="4590" actId="14100"/>
          <ac:spMkLst>
            <pc:docMk/>
            <pc:sldMk cId="3182931920" sldId="630"/>
            <ac:spMk id="10" creationId="{09953CC0-A316-8633-308F-730F33262D80}"/>
          </ac:spMkLst>
        </pc:spChg>
        <pc:graphicFrameChg chg="add mod modGraphic">
          <ac:chgData name="Loc Huynh" userId="80c0383e323bd6ea" providerId="LiveId" clId="{6119DD7F-FC3D-4674-8376-ED24BAE1A8DF}" dt="2023-11-12T09:13:37.881" v="4592" actId="14734"/>
          <ac:graphicFrameMkLst>
            <pc:docMk/>
            <pc:sldMk cId="3182931920" sldId="630"/>
            <ac:graphicFrameMk id="8" creationId="{B66D86E9-DBB4-6B83-8805-CE6F1CDE79C9}"/>
          </ac:graphicFrameMkLst>
        </pc:graphicFrameChg>
      </pc:sldChg>
      <pc:sldChg chg="addSp delSp modSp add mod ord">
        <pc:chgData name="Loc Huynh" userId="80c0383e323bd6ea" providerId="LiveId" clId="{6119DD7F-FC3D-4674-8376-ED24BAE1A8DF}" dt="2023-11-12T09:34:28.495" v="5592" actId="20577"/>
        <pc:sldMkLst>
          <pc:docMk/>
          <pc:sldMk cId="2431548285" sldId="631"/>
        </pc:sldMkLst>
        <pc:spChg chg="mod">
          <ac:chgData name="Loc Huynh" userId="80c0383e323bd6ea" providerId="LiveId" clId="{6119DD7F-FC3D-4674-8376-ED24BAE1A8DF}" dt="2023-11-12T09:32:28.279" v="5532" actId="20577"/>
          <ac:spMkLst>
            <pc:docMk/>
            <pc:sldMk cId="2431548285" sldId="631"/>
            <ac:spMk id="3" creationId="{CD67EF56-0A15-3F41-D438-41484151DC63}"/>
          </ac:spMkLst>
        </pc:spChg>
        <pc:spChg chg="mod">
          <ac:chgData name="Loc Huynh" userId="80c0383e323bd6ea" providerId="LiveId" clId="{6119DD7F-FC3D-4674-8376-ED24BAE1A8DF}" dt="2023-11-12T09:34:28.495" v="5592" actId="20577"/>
          <ac:spMkLst>
            <pc:docMk/>
            <pc:sldMk cId="2431548285" sldId="631"/>
            <ac:spMk id="10" creationId="{09953CC0-A316-8633-308F-730F33262D80}"/>
          </ac:spMkLst>
        </pc:spChg>
        <pc:graphicFrameChg chg="add del mod modGraphic">
          <ac:chgData name="Loc Huynh" userId="80c0383e323bd6ea" providerId="LiveId" clId="{6119DD7F-FC3D-4674-8376-ED24BAE1A8DF}" dt="2023-11-12T09:32:51.530" v="5541" actId="1036"/>
          <ac:graphicFrameMkLst>
            <pc:docMk/>
            <pc:sldMk cId="2431548285" sldId="631"/>
            <ac:graphicFrameMk id="8" creationId="{B66D86E9-DBB4-6B83-8805-CE6F1CDE79C9}"/>
          </ac:graphicFrameMkLst>
        </pc:graphicFrameChg>
      </pc:sldChg>
      <pc:sldChg chg="modSp add mod ord">
        <pc:chgData name="Loc Huynh" userId="80c0383e323bd6ea" providerId="LiveId" clId="{6119DD7F-FC3D-4674-8376-ED24BAE1A8DF}" dt="2023-11-12T09:33:15.744" v="5546" actId="20577"/>
        <pc:sldMkLst>
          <pc:docMk/>
          <pc:sldMk cId="2827720444" sldId="632"/>
        </pc:sldMkLst>
        <pc:spChg chg="mod">
          <ac:chgData name="Loc Huynh" userId="80c0383e323bd6ea" providerId="LiveId" clId="{6119DD7F-FC3D-4674-8376-ED24BAE1A8DF}" dt="2023-11-12T09:32:03.529" v="5519" actId="20577"/>
          <ac:spMkLst>
            <pc:docMk/>
            <pc:sldMk cId="2827720444" sldId="632"/>
            <ac:spMk id="3" creationId="{CD67EF56-0A15-3F41-D438-41484151DC63}"/>
          </ac:spMkLst>
        </pc:spChg>
        <pc:spChg chg="mod">
          <ac:chgData name="Loc Huynh" userId="80c0383e323bd6ea" providerId="LiveId" clId="{6119DD7F-FC3D-4674-8376-ED24BAE1A8DF}" dt="2023-11-12T09:33:15.744" v="5546" actId="20577"/>
          <ac:spMkLst>
            <pc:docMk/>
            <pc:sldMk cId="2827720444" sldId="632"/>
            <ac:spMk id="10" creationId="{09953CC0-A316-8633-308F-730F33262D80}"/>
          </ac:spMkLst>
        </pc:spChg>
        <pc:graphicFrameChg chg="mod modGraphic">
          <ac:chgData name="Loc Huynh" userId="80c0383e323bd6ea" providerId="LiveId" clId="{6119DD7F-FC3D-4674-8376-ED24BAE1A8DF}" dt="2023-11-12T09:32:47.499" v="5538" actId="1036"/>
          <ac:graphicFrameMkLst>
            <pc:docMk/>
            <pc:sldMk cId="2827720444" sldId="632"/>
            <ac:graphicFrameMk id="8" creationId="{B66D86E9-DBB4-6B83-8805-CE6F1CDE79C9}"/>
          </ac:graphicFrameMkLst>
        </pc:graphicFrameChg>
      </pc:sldChg>
      <pc:sldChg chg="addSp modSp add mod">
        <pc:chgData name="Loc Huynh" userId="80c0383e323bd6ea" providerId="LiveId" clId="{6119DD7F-FC3D-4674-8376-ED24BAE1A8DF}" dt="2023-11-12T09:38:42.672" v="6181" actId="14100"/>
        <pc:sldMkLst>
          <pc:docMk/>
          <pc:sldMk cId="2213414080" sldId="633"/>
        </pc:sldMkLst>
        <pc:spChg chg="mod">
          <ac:chgData name="Loc Huynh" userId="80c0383e323bd6ea" providerId="LiveId" clId="{6119DD7F-FC3D-4674-8376-ED24BAE1A8DF}" dt="2023-11-12T09:37:24.967" v="6026" actId="20577"/>
          <ac:spMkLst>
            <pc:docMk/>
            <pc:sldMk cId="2213414080" sldId="633"/>
            <ac:spMk id="3" creationId="{00000000-0000-0000-0000-000000000000}"/>
          </ac:spMkLst>
        </pc:spChg>
        <pc:spChg chg="add mod">
          <ac:chgData name="Loc Huynh" userId="80c0383e323bd6ea" providerId="LiveId" clId="{6119DD7F-FC3D-4674-8376-ED24BAE1A8DF}" dt="2023-11-12T09:38:19.437" v="6112" actId="14100"/>
          <ac:spMkLst>
            <pc:docMk/>
            <pc:sldMk cId="2213414080" sldId="633"/>
            <ac:spMk id="4" creationId="{BE0E8D47-FE00-2E8D-808B-55EF478FF27E}"/>
          </ac:spMkLst>
        </pc:spChg>
        <pc:spChg chg="add mod">
          <ac:chgData name="Loc Huynh" userId="80c0383e323bd6ea" providerId="LiveId" clId="{6119DD7F-FC3D-4674-8376-ED24BAE1A8DF}" dt="2023-11-12T09:38:42.672" v="6181" actId="14100"/>
          <ac:spMkLst>
            <pc:docMk/>
            <pc:sldMk cId="2213414080" sldId="633"/>
            <ac:spMk id="8" creationId="{D91C0855-26B2-5CB2-7B68-780E5257413D}"/>
          </ac:spMkLst>
        </pc:spChg>
        <pc:graphicFrameChg chg="mod modGraphic">
          <ac:chgData name="Loc Huynh" userId="80c0383e323bd6ea" providerId="LiveId" clId="{6119DD7F-FC3D-4674-8376-ED24BAE1A8DF}" dt="2023-11-12T09:37:50.592" v="6085" actId="20577"/>
          <ac:graphicFrameMkLst>
            <pc:docMk/>
            <pc:sldMk cId="2213414080" sldId="633"/>
            <ac:graphicFrameMk id="7" creationId="{DE594D92-C04E-3245-83CA-992C8473754A}"/>
          </ac:graphicFrameMkLst>
        </pc:graphicFrameChg>
      </pc:sldChg>
      <pc:sldChg chg="modSp mod">
        <pc:chgData name="Loc Huynh" userId="80c0383e323bd6ea" providerId="LiveId" clId="{6119DD7F-FC3D-4674-8376-ED24BAE1A8DF}" dt="2023-11-13T02:16:40.859" v="7149" actId="14100"/>
        <pc:sldMkLst>
          <pc:docMk/>
          <pc:sldMk cId="2648784737" sldId="634"/>
        </pc:sldMkLst>
        <pc:spChg chg="mod">
          <ac:chgData name="Loc Huynh" userId="80c0383e323bd6ea" providerId="LiveId" clId="{6119DD7F-FC3D-4674-8376-ED24BAE1A8DF}" dt="2023-11-13T02:04:45.769" v="7130" actId="114"/>
          <ac:spMkLst>
            <pc:docMk/>
            <pc:sldMk cId="2648784737" sldId="634"/>
            <ac:spMk id="3" creationId="{CD67EF56-0A15-3F41-D438-41484151DC63}"/>
          </ac:spMkLst>
        </pc:spChg>
        <pc:spChg chg="mod">
          <ac:chgData name="Loc Huynh" userId="80c0383e323bd6ea" providerId="LiveId" clId="{6119DD7F-FC3D-4674-8376-ED24BAE1A8DF}" dt="2023-11-13T02:16:40.859" v="7149" actId="14100"/>
          <ac:spMkLst>
            <pc:docMk/>
            <pc:sldMk cId="2648784737" sldId="634"/>
            <ac:spMk id="10" creationId="{09953CC0-A316-8633-308F-730F33262D80}"/>
          </ac:spMkLst>
        </pc:spChg>
        <pc:graphicFrameChg chg="mod modGraphic">
          <ac:chgData name="Loc Huynh" userId="80c0383e323bd6ea" providerId="LiveId" clId="{6119DD7F-FC3D-4674-8376-ED24BAE1A8DF}" dt="2023-11-13T02:02:32.597" v="6996" actId="20577"/>
          <ac:graphicFrameMkLst>
            <pc:docMk/>
            <pc:sldMk cId="2648784737" sldId="634"/>
            <ac:graphicFrameMk id="8" creationId="{B66D86E9-DBB4-6B83-8805-CE6F1CDE79C9}"/>
          </ac:graphicFrameMkLst>
        </pc:graphicFrameChg>
      </pc:sldChg>
      <pc:sldChg chg="modSp mod">
        <pc:chgData name="Loc Huynh" userId="80c0383e323bd6ea" providerId="LiveId" clId="{6119DD7F-FC3D-4674-8376-ED24BAE1A8DF}" dt="2023-11-13T02:21:49" v="7162" actId="1035"/>
        <pc:sldMkLst>
          <pc:docMk/>
          <pc:sldMk cId="3961541880" sldId="635"/>
        </pc:sldMkLst>
        <pc:spChg chg="mod">
          <ac:chgData name="Loc Huynh" userId="80c0383e323bd6ea" providerId="LiveId" clId="{6119DD7F-FC3D-4674-8376-ED24BAE1A8DF}" dt="2023-11-13T02:04:50.769" v="7132"/>
          <ac:spMkLst>
            <pc:docMk/>
            <pc:sldMk cId="3961541880" sldId="635"/>
            <ac:spMk id="3" creationId="{CD67EF56-0A15-3F41-D438-41484151DC63}"/>
          </ac:spMkLst>
        </pc:spChg>
        <pc:spChg chg="mod">
          <ac:chgData name="Loc Huynh" userId="80c0383e323bd6ea" providerId="LiveId" clId="{6119DD7F-FC3D-4674-8376-ED24BAE1A8DF}" dt="2023-11-13T02:21:43.407" v="7161" actId="14100"/>
          <ac:spMkLst>
            <pc:docMk/>
            <pc:sldMk cId="3961541880" sldId="635"/>
            <ac:spMk id="10" creationId="{09953CC0-A316-8633-308F-730F33262D80}"/>
          </ac:spMkLst>
        </pc:spChg>
        <pc:graphicFrameChg chg="mod">
          <ac:chgData name="Loc Huynh" userId="80c0383e323bd6ea" providerId="LiveId" clId="{6119DD7F-FC3D-4674-8376-ED24BAE1A8DF}" dt="2023-11-13T02:21:49" v="7162" actId="1035"/>
          <ac:graphicFrameMkLst>
            <pc:docMk/>
            <pc:sldMk cId="3961541880" sldId="635"/>
            <ac:graphicFrameMk id="8" creationId="{B66D86E9-DBB4-6B83-8805-CE6F1CDE79C9}"/>
          </ac:graphicFrameMkLst>
        </pc:graphicFrameChg>
      </pc:sldChg>
      <pc:sldChg chg="delSp modSp mod">
        <pc:chgData name="Loc Huynh" userId="80c0383e323bd6ea" providerId="LiveId" clId="{6119DD7F-FC3D-4674-8376-ED24BAE1A8DF}" dt="2023-11-13T02:24:40.062" v="7208" actId="20577"/>
        <pc:sldMkLst>
          <pc:docMk/>
          <pc:sldMk cId="3552721458" sldId="636"/>
        </pc:sldMkLst>
        <pc:spChg chg="mod">
          <ac:chgData name="Loc Huynh" userId="80c0383e323bd6ea" providerId="LiveId" clId="{6119DD7F-FC3D-4674-8376-ED24BAE1A8DF}" dt="2023-11-13T02:24:40.062" v="7208" actId="20577"/>
          <ac:spMkLst>
            <pc:docMk/>
            <pc:sldMk cId="3552721458" sldId="636"/>
            <ac:spMk id="3" creationId="{00000000-0000-0000-0000-000000000000}"/>
          </ac:spMkLst>
        </pc:spChg>
        <pc:spChg chg="del">
          <ac:chgData name="Loc Huynh" userId="80c0383e323bd6ea" providerId="LiveId" clId="{6119DD7F-FC3D-4674-8376-ED24BAE1A8DF}" dt="2023-11-13T02:24:24.092" v="7198" actId="478"/>
          <ac:spMkLst>
            <pc:docMk/>
            <pc:sldMk cId="3552721458" sldId="636"/>
            <ac:spMk id="4" creationId="{BE0E8D47-FE00-2E8D-808B-55EF478FF27E}"/>
          </ac:spMkLst>
        </pc:spChg>
        <pc:spChg chg="del">
          <ac:chgData name="Loc Huynh" userId="80c0383e323bd6ea" providerId="LiveId" clId="{6119DD7F-FC3D-4674-8376-ED24BAE1A8DF}" dt="2023-11-13T02:24:23.046" v="7197" actId="478"/>
          <ac:spMkLst>
            <pc:docMk/>
            <pc:sldMk cId="3552721458" sldId="636"/>
            <ac:spMk id="8" creationId="{D91C0855-26B2-5CB2-7B68-780E5257413D}"/>
          </ac:spMkLst>
        </pc:spChg>
        <pc:graphicFrameChg chg="modGraphic">
          <ac:chgData name="Loc Huynh" userId="80c0383e323bd6ea" providerId="LiveId" clId="{6119DD7F-FC3D-4674-8376-ED24BAE1A8DF}" dt="2023-11-13T02:24:21.093" v="7196" actId="20577"/>
          <ac:graphicFrameMkLst>
            <pc:docMk/>
            <pc:sldMk cId="3552721458" sldId="636"/>
            <ac:graphicFrameMk id="7" creationId="{DE594D92-C04E-3245-83CA-992C8473754A}"/>
          </ac:graphicFrameMkLst>
        </pc:graphicFrameChg>
      </pc:sldChg>
    </pc:docChg>
  </pc:docChgLst>
  <pc:docChgLst>
    <pc:chgData name="Loc Huynh" userId="80c0383e323bd6ea" providerId="LiveId" clId="{C2779365-3B75-C546-9F10-758E27F5FDB2}"/>
    <pc:docChg chg="undo custSel addSld delSld modSld sldOrd">
      <pc:chgData name="Loc Huynh" userId="80c0383e323bd6ea" providerId="LiveId" clId="{C2779365-3B75-C546-9F10-758E27F5FDB2}" dt="2023-11-25T09:11:09.359" v="844" actId="20577"/>
      <pc:docMkLst>
        <pc:docMk/>
      </pc:docMkLst>
      <pc:sldChg chg="modSp add del mod">
        <pc:chgData name="Loc Huynh" userId="80c0383e323bd6ea" providerId="LiveId" clId="{C2779365-3B75-C546-9F10-758E27F5FDB2}" dt="2023-11-25T08:32:45.318" v="86" actId="2696"/>
        <pc:sldMkLst>
          <pc:docMk/>
          <pc:sldMk cId="1841662302" sldId="300"/>
        </pc:sldMkLst>
        <pc:spChg chg="mod">
          <ac:chgData name="Loc Huynh" userId="80c0383e323bd6ea" providerId="LiveId" clId="{C2779365-3B75-C546-9F10-758E27F5FDB2}" dt="2023-11-25T08:31:09.333" v="5" actId="27636"/>
          <ac:spMkLst>
            <pc:docMk/>
            <pc:sldMk cId="1841662302" sldId="300"/>
            <ac:spMk id="2" creationId="{707B5CBE-3939-F54D-A22C-69B71CE11473}"/>
          </ac:spMkLst>
        </pc:spChg>
      </pc:sldChg>
      <pc:sldChg chg="modSp mod">
        <pc:chgData name="Loc Huynh" userId="80c0383e323bd6ea" providerId="LiveId" clId="{C2779365-3B75-C546-9F10-758E27F5FDB2}" dt="2023-11-25T09:11:09.359" v="844" actId="20577"/>
        <pc:sldMkLst>
          <pc:docMk/>
          <pc:sldMk cId="1614817535" sldId="304"/>
        </pc:sldMkLst>
        <pc:spChg chg="mod">
          <ac:chgData name="Loc Huynh" userId="80c0383e323bd6ea" providerId="LiveId" clId="{C2779365-3B75-C546-9F10-758E27F5FDB2}" dt="2023-11-25T09:11:09.359" v="844" actId="20577"/>
          <ac:spMkLst>
            <pc:docMk/>
            <pc:sldMk cId="1614817535" sldId="304"/>
            <ac:spMk id="3" creationId="{F68C27CE-6A1E-0840-BC2F-D1738F041307}"/>
          </ac:spMkLst>
        </pc:spChg>
      </pc:sldChg>
      <pc:sldChg chg="del">
        <pc:chgData name="Loc Huynh" userId="80c0383e323bd6ea" providerId="LiveId" clId="{C2779365-3B75-C546-9F10-758E27F5FDB2}" dt="2023-11-25T08:32:14.380" v="24" actId="2696"/>
        <pc:sldMkLst>
          <pc:docMk/>
          <pc:sldMk cId="2663362065" sldId="382"/>
        </pc:sldMkLst>
      </pc:sldChg>
      <pc:sldChg chg="modSp mod">
        <pc:chgData name="Loc Huynh" userId="80c0383e323bd6ea" providerId="LiveId" clId="{C2779365-3B75-C546-9F10-758E27F5FDB2}" dt="2023-11-25T08:32:30.239" v="84" actId="20577"/>
        <pc:sldMkLst>
          <pc:docMk/>
          <pc:sldMk cId="4095758079" sldId="393"/>
        </pc:sldMkLst>
        <pc:spChg chg="mod">
          <ac:chgData name="Loc Huynh" userId="80c0383e323bd6ea" providerId="LiveId" clId="{C2779365-3B75-C546-9F10-758E27F5FDB2}" dt="2023-11-25T08:32:30.239" v="84" actId="20577"/>
          <ac:spMkLst>
            <pc:docMk/>
            <pc:sldMk cId="4095758079" sldId="393"/>
            <ac:spMk id="2" creationId="{00000000-0000-0000-0000-000000000000}"/>
          </ac:spMkLst>
        </pc:spChg>
      </pc:sldChg>
      <pc:sldChg chg="del">
        <pc:chgData name="Loc Huynh" userId="80c0383e323bd6ea" providerId="LiveId" clId="{C2779365-3B75-C546-9F10-758E27F5FDB2}" dt="2023-11-25T08:32:14.437" v="35" actId="2696"/>
        <pc:sldMkLst>
          <pc:docMk/>
          <pc:sldMk cId="1312277064" sldId="403"/>
        </pc:sldMkLst>
      </pc:sldChg>
      <pc:sldChg chg="del">
        <pc:chgData name="Loc Huynh" userId="80c0383e323bd6ea" providerId="LiveId" clId="{C2779365-3B75-C546-9F10-758E27F5FDB2}" dt="2023-11-25T08:32:14.450" v="42" actId="2696"/>
        <pc:sldMkLst>
          <pc:docMk/>
          <pc:sldMk cId="3991299907" sldId="404"/>
        </pc:sldMkLst>
      </pc:sldChg>
      <pc:sldChg chg="del">
        <pc:chgData name="Loc Huynh" userId="80c0383e323bd6ea" providerId="LiveId" clId="{C2779365-3B75-C546-9F10-758E27F5FDB2}" dt="2023-11-25T08:32:14.446" v="39" actId="2696"/>
        <pc:sldMkLst>
          <pc:docMk/>
          <pc:sldMk cId="1737428888" sldId="407"/>
        </pc:sldMkLst>
      </pc:sldChg>
      <pc:sldChg chg="del">
        <pc:chgData name="Loc Huynh" userId="80c0383e323bd6ea" providerId="LiveId" clId="{C2779365-3B75-C546-9F10-758E27F5FDB2}" dt="2023-11-25T08:32:14.386" v="26" actId="2696"/>
        <pc:sldMkLst>
          <pc:docMk/>
          <pc:sldMk cId="1543665193" sldId="415"/>
        </pc:sldMkLst>
      </pc:sldChg>
      <pc:sldChg chg="del">
        <pc:chgData name="Loc Huynh" userId="80c0383e323bd6ea" providerId="LiveId" clId="{C2779365-3B75-C546-9F10-758E27F5FDB2}" dt="2023-11-25T08:32:14.389" v="27" actId="2696"/>
        <pc:sldMkLst>
          <pc:docMk/>
          <pc:sldMk cId="946648144" sldId="416"/>
        </pc:sldMkLst>
      </pc:sldChg>
      <pc:sldChg chg="del">
        <pc:chgData name="Loc Huynh" userId="80c0383e323bd6ea" providerId="LiveId" clId="{C2779365-3B75-C546-9F10-758E27F5FDB2}" dt="2023-11-25T08:32:14.424" v="29" actId="2696"/>
        <pc:sldMkLst>
          <pc:docMk/>
          <pc:sldMk cId="1283028419" sldId="421"/>
        </pc:sldMkLst>
      </pc:sldChg>
      <pc:sldChg chg="del">
        <pc:chgData name="Loc Huynh" userId="80c0383e323bd6ea" providerId="LiveId" clId="{C2779365-3B75-C546-9F10-758E27F5FDB2}" dt="2023-11-25T08:32:14.449" v="41" actId="2696"/>
        <pc:sldMkLst>
          <pc:docMk/>
          <pc:sldMk cId="4202005989" sldId="424"/>
        </pc:sldMkLst>
      </pc:sldChg>
      <pc:sldChg chg="del">
        <pc:chgData name="Loc Huynh" userId="80c0383e323bd6ea" providerId="LiveId" clId="{C2779365-3B75-C546-9F10-758E27F5FDB2}" dt="2023-11-25T08:32:14.356" v="16" actId="2696"/>
        <pc:sldMkLst>
          <pc:docMk/>
          <pc:sldMk cId="2829007297" sldId="429"/>
        </pc:sldMkLst>
      </pc:sldChg>
      <pc:sldChg chg="add del">
        <pc:chgData name="Loc Huynh" userId="80c0383e323bd6ea" providerId="LiveId" clId="{C2779365-3B75-C546-9F10-758E27F5FDB2}" dt="2023-11-25T08:32:36.246" v="85" actId="2696"/>
        <pc:sldMkLst>
          <pc:docMk/>
          <pc:sldMk cId="0" sldId="471"/>
        </pc:sldMkLst>
      </pc:sldChg>
      <pc:sldChg chg="del">
        <pc:chgData name="Loc Huynh" userId="80c0383e323bd6ea" providerId="LiveId" clId="{C2779365-3B75-C546-9F10-758E27F5FDB2}" dt="2023-11-25T08:32:14.370" v="20" actId="2696"/>
        <pc:sldMkLst>
          <pc:docMk/>
          <pc:sldMk cId="3166721233" sldId="472"/>
        </pc:sldMkLst>
      </pc:sldChg>
      <pc:sldChg chg="modSp add mod">
        <pc:chgData name="Loc Huynh" userId="80c0383e323bd6ea" providerId="LiveId" clId="{C2779365-3B75-C546-9F10-758E27F5FDB2}" dt="2023-11-25T08:37:30.050" v="218" actId="242"/>
        <pc:sldMkLst>
          <pc:docMk/>
          <pc:sldMk cId="1879960531" sldId="474"/>
        </pc:sldMkLst>
        <pc:spChg chg="mod">
          <ac:chgData name="Loc Huynh" userId="80c0383e323bd6ea" providerId="LiveId" clId="{C2779365-3B75-C546-9F10-758E27F5FDB2}" dt="2023-11-25T08:31:09.475" v="8" actId="27636"/>
          <ac:spMkLst>
            <pc:docMk/>
            <pc:sldMk cId="1879960531" sldId="474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8:35:59.602" v="204" actId="207"/>
          <ac:spMkLst>
            <pc:docMk/>
            <pc:sldMk cId="1879960531" sldId="474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8:37:21.680" v="215" actId="242"/>
          <ac:spMkLst>
            <pc:docMk/>
            <pc:sldMk cId="1879960531" sldId="474"/>
            <ac:spMk id="6" creationId="{B716D14B-A0B0-5D43-A73C-F4220FECFCA6}"/>
          </ac:spMkLst>
        </pc:spChg>
        <pc:spChg chg="mod">
          <ac:chgData name="Loc Huynh" userId="80c0383e323bd6ea" providerId="LiveId" clId="{C2779365-3B75-C546-9F10-758E27F5FDB2}" dt="2023-11-25T08:37:30.050" v="218" actId="242"/>
          <ac:spMkLst>
            <pc:docMk/>
            <pc:sldMk cId="1879960531" sldId="474"/>
            <ac:spMk id="7" creationId="{AAF43A0A-026A-E648-89B7-5EE38E575567}"/>
          </ac:spMkLst>
        </pc:spChg>
        <pc:spChg chg="mod">
          <ac:chgData name="Loc Huynh" userId="80c0383e323bd6ea" providerId="LiveId" clId="{C2779365-3B75-C546-9F10-758E27F5FDB2}" dt="2023-11-25T08:36:53.687" v="210" actId="1076"/>
          <ac:spMkLst>
            <pc:docMk/>
            <pc:sldMk cId="1879960531" sldId="474"/>
            <ac:spMk id="8" creationId="{6510A272-4A82-BC48-AFD0-F425AECC646E}"/>
          </ac:spMkLst>
        </pc:spChg>
      </pc:sldChg>
      <pc:sldChg chg="del">
        <pc:chgData name="Loc Huynh" userId="80c0383e323bd6ea" providerId="LiveId" clId="{C2779365-3B75-C546-9F10-758E27F5FDB2}" dt="2023-11-25T08:32:14.378" v="23" actId="2696"/>
        <pc:sldMkLst>
          <pc:docMk/>
          <pc:sldMk cId="1633405362" sldId="478"/>
        </pc:sldMkLst>
      </pc:sldChg>
      <pc:sldChg chg="del">
        <pc:chgData name="Loc Huynh" userId="80c0383e323bd6ea" providerId="LiveId" clId="{C2779365-3B75-C546-9F10-758E27F5FDB2}" dt="2023-11-25T08:32:14.427" v="30" actId="2696"/>
        <pc:sldMkLst>
          <pc:docMk/>
          <pc:sldMk cId="295653151" sldId="479"/>
        </pc:sldMkLst>
      </pc:sldChg>
      <pc:sldChg chg="del">
        <pc:chgData name="Loc Huynh" userId="80c0383e323bd6ea" providerId="LiveId" clId="{C2779365-3B75-C546-9F10-758E27F5FDB2}" dt="2023-11-25T08:32:14.364" v="18" actId="2696"/>
        <pc:sldMkLst>
          <pc:docMk/>
          <pc:sldMk cId="948726425" sldId="480"/>
        </pc:sldMkLst>
      </pc:sldChg>
      <pc:sldChg chg="del">
        <pc:chgData name="Loc Huynh" userId="80c0383e323bd6ea" providerId="LiveId" clId="{C2779365-3B75-C546-9F10-758E27F5FDB2}" dt="2023-11-25T08:32:14.444" v="38" actId="2696"/>
        <pc:sldMkLst>
          <pc:docMk/>
          <pc:sldMk cId="3898517563" sldId="481"/>
        </pc:sldMkLst>
      </pc:sldChg>
      <pc:sldChg chg="del">
        <pc:chgData name="Loc Huynh" userId="80c0383e323bd6ea" providerId="LiveId" clId="{C2779365-3B75-C546-9F10-758E27F5FDB2}" dt="2023-11-25T08:32:14.501" v="44" actId="2696"/>
        <pc:sldMkLst>
          <pc:docMk/>
          <pc:sldMk cId="3816988446" sldId="483"/>
        </pc:sldMkLst>
      </pc:sldChg>
      <pc:sldChg chg="del">
        <pc:chgData name="Loc Huynh" userId="80c0383e323bd6ea" providerId="LiveId" clId="{C2779365-3B75-C546-9F10-758E27F5FDB2}" dt="2023-11-25T08:32:14.375" v="22" actId="2696"/>
        <pc:sldMkLst>
          <pc:docMk/>
          <pc:sldMk cId="3931364796" sldId="488"/>
        </pc:sldMkLst>
      </pc:sldChg>
      <pc:sldChg chg="delSp modSp add del mod chgLayout">
        <pc:chgData name="Loc Huynh" userId="80c0383e323bd6ea" providerId="LiveId" clId="{C2779365-3B75-C546-9F10-758E27F5FDB2}" dt="2023-11-25T09:10:49.988" v="840" actId="2696"/>
        <pc:sldMkLst>
          <pc:docMk/>
          <pc:sldMk cId="67415175" sldId="491"/>
        </pc:sldMkLst>
        <pc:spChg chg="mod ord">
          <ac:chgData name="Loc Huynh" userId="80c0383e323bd6ea" providerId="LiveId" clId="{C2779365-3B75-C546-9F10-758E27F5FDB2}" dt="2023-11-25T09:09:16.532" v="791" actId="700"/>
          <ac:spMkLst>
            <pc:docMk/>
            <pc:sldMk cId="67415175" sldId="491"/>
            <ac:spMk id="2" creationId="{00000000-0000-0000-0000-000000000000}"/>
          </ac:spMkLst>
        </pc:spChg>
        <pc:spChg chg="mod ord">
          <ac:chgData name="Loc Huynh" userId="80c0383e323bd6ea" providerId="LiveId" clId="{C2779365-3B75-C546-9F10-758E27F5FDB2}" dt="2023-11-25T09:09:16.532" v="791" actId="700"/>
          <ac:spMkLst>
            <pc:docMk/>
            <pc:sldMk cId="67415175" sldId="491"/>
            <ac:spMk id="3" creationId="{00000000-0000-0000-0000-000000000000}"/>
          </ac:spMkLst>
        </pc:spChg>
        <pc:spChg chg="mod ord">
          <ac:chgData name="Loc Huynh" userId="80c0383e323bd6ea" providerId="LiveId" clId="{C2779365-3B75-C546-9F10-758E27F5FDB2}" dt="2023-11-25T09:09:16.532" v="791" actId="700"/>
          <ac:spMkLst>
            <pc:docMk/>
            <pc:sldMk cId="67415175" sldId="491"/>
            <ac:spMk id="5" creationId="{31ACAD26-EAF3-1D4B-B889-D7396D61F493}"/>
          </ac:spMkLst>
        </pc:spChg>
        <pc:spChg chg="mod ord">
          <ac:chgData name="Loc Huynh" userId="80c0383e323bd6ea" providerId="LiveId" clId="{C2779365-3B75-C546-9F10-758E27F5FDB2}" dt="2023-11-25T09:09:16.532" v="791" actId="700"/>
          <ac:spMkLst>
            <pc:docMk/>
            <pc:sldMk cId="67415175" sldId="491"/>
            <ac:spMk id="6" creationId="{70D8BC66-6E82-D445-972B-DE5E01D70EAD}"/>
          </ac:spMkLst>
        </pc:spChg>
        <pc:graphicFrameChg chg="del">
          <ac:chgData name="Loc Huynh" userId="80c0383e323bd6ea" providerId="LiveId" clId="{C2779365-3B75-C546-9F10-758E27F5FDB2}" dt="2023-11-25T09:08:47.268" v="750" actId="478"/>
          <ac:graphicFrameMkLst>
            <pc:docMk/>
            <pc:sldMk cId="67415175" sldId="491"/>
            <ac:graphicFrameMk id="7" creationId="{DE594D92-C04E-3245-83CA-992C8473754A}"/>
          </ac:graphicFrameMkLst>
        </pc:graphicFrameChg>
      </pc:sldChg>
      <pc:sldChg chg="modSp mod">
        <pc:chgData name="Loc Huynh" userId="80c0383e323bd6ea" providerId="LiveId" clId="{C2779365-3B75-C546-9F10-758E27F5FDB2}" dt="2023-11-25T09:09:59.914" v="839" actId="20577"/>
        <pc:sldMkLst>
          <pc:docMk/>
          <pc:sldMk cId="2539440922" sldId="492"/>
        </pc:sldMkLst>
        <pc:spChg chg="mod">
          <ac:chgData name="Loc Huynh" userId="80c0383e323bd6ea" providerId="LiveId" clId="{C2779365-3B75-C546-9F10-758E27F5FDB2}" dt="2023-11-25T09:09:56.572" v="837" actId="20577"/>
          <ac:spMkLst>
            <pc:docMk/>
            <pc:sldMk cId="2539440922" sldId="492"/>
            <ac:spMk id="3" creationId="{5AF176FD-7669-EF49-B2D4-CDB406817E64}"/>
          </ac:spMkLst>
        </pc:spChg>
        <pc:spChg chg="mod">
          <ac:chgData name="Loc Huynh" userId="80c0383e323bd6ea" providerId="LiveId" clId="{C2779365-3B75-C546-9F10-758E27F5FDB2}" dt="2023-11-25T09:09:59.914" v="839" actId="20577"/>
          <ac:spMkLst>
            <pc:docMk/>
            <pc:sldMk cId="2539440922" sldId="492"/>
            <ac:spMk id="7" creationId="{0C974B13-B1B8-E148-903B-85C71136A561}"/>
          </ac:spMkLst>
        </pc:spChg>
      </pc:sldChg>
      <pc:sldChg chg="modSp add mod modAnim chgLayout">
        <pc:chgData name="Loc Huynh" userId="80c0383e323bd6ea" providerId="LiveId" clId="{C2779365-3B75-C546-9F10-758E27F5FDB2}" dt="2023-11-25T08:35:31.132" v="198" actId="1076"/>
        <pc:sldMkLst>
          <pc:docMk/>
          <pc:sldMk cId="3443297832" sldId="493"/>
        </pc:sldMkLst>
        <pc:spChg chg="mod ord">
          <ac:chgData name="Loc Huynh" userId="80c0383e323bd6ea" providerId="LiveId" clId="{C2779365-3B75-C546-9F10-758E27F5FDB2}" dt="2023-11-25T08:34:05.022" v="162" actId="700"/>
          <ac:spMkLst>
            <pc:docMk/>
            <pc:sldMk cId="3443297832" sldId="493"/>
            <ac:spMk id="2" creationId="{8B52C4C1-C4D8-CD4A-9D0F-CF27A9FDF983}"/>
          </ac:spMkLst>
        </pc:spChg>
        <pc:spChg chg="mod ord">
          <ac:chgData name="Loc Huynh" userId="80c0383e323bd6ea" providerId="LiveId" clId="{C2779365-3B75-C546-9F10-758E27F5FDB2}" dt="2023-11-25T08:34:05.022" v="162" actId="700"/>
          <ac:spMkLst>
            <pc:docMk/>
            <pc:sldMk cId="3443297832" sldId="493"/>
            <ac:spMk id="3" creationId="{4EC4DCBD-EF41-2848-909A-E641F174CB45}"/>
          </ac:spMkLst>
        </pc:spChg>
        <pc:spChg chg="mod ord">
          <ac:chgData name="Loc Huynh" userId="80c0383e323bd6ea" providerId="LiveId" clId="{C2779365-3B75-C546-9F10-758E27F5FDB2}" dt="2023-11-25T08:34:05.022" v="162" actId="700"/>
          <ac:spMkLst>
            <pc:docMk/>
            <pc:sldMk cId="3443297832" sldId="493"/>
            <ac:spMk id="4" creationId="{00000000-0000-0000-0000-000000000000}"/>
          </ac:spMkLst>
        </pc:spChg>
        <pc:spChg chg="mod ord">
          <ac:chgData name="Loc Huynh" userId="80c0383e323bd6ea" providerId="LiveId" clId="{C2779365-3B75-C546-9F10-758E27F5FDB2}" dt="2023-11-25T08:35:24.772" v="195" actId="20577"/>
          <ac:spMkLst>
            <pc:docMk/>
            <pc:sldMk cId="3443297832" sldId="493"/>
            <ac:spMk id="5" creationId="{00000000-0000-0000-0000-000000000000}"/>
          </ac:spMkLst>
        </pc:spChg>
        <pc:picChg chg="mod">
          <ac:chgData name="Loc Huynh" userId="80c0383e323bd6ea" providerId="LiveId" clId="{C2779365-3B75-C546-9F10-758E27F5FDB2}" dt="2023-11-25T08:35:29.208" v="197" actId="1076"/>
          <ac:picMkLst>
            <pc:docMk/>
            <pc:sldMk cId="3443297832" sldId="493"/>
            <ac:picMk id="11" creationId="{BFF42129-4BEA-CC4E-A503-0958C36E7200}"/>
          </ac:picMkLst>
        </pc:picChg>
        <pc:picChg chg="mod">
          <ac:chgData name="Loc Huynh" userId="80c0383e323bd6ea" providerId="LiveId" clId="{C2779365-3B75-C546-9F10-758E27F5FDB2}" dt="2023-11-25T08:35:31.132" v="198" actId="1076"/>
          <ac:picMkLst>
            <pc:docMk/>
            <pc:sldMk cId="3443297832" sldId="493"/>
            <ac:picMk id="13" creationId="{38DAA330-D4E1-FF43-B650-3F41D303EA49}"/>
          </ac:picMkLst>
        </pc:picChg>
        <pc:picChg chg="mod">
          <ac:chgData name="Loc Huynh" userId="80c0383e323bd6ea" providerId="LiveId" clId="{C2779365-3B75-C546-9F10-758E27F5FDB2}" dt="2023-11-25T08:35:27.161" v="196" actId="1076"/>
          <ac:picMkLst>
            <pc:docMk/>
            <pc:sldMk cId="3443297832" sldId="493"/>
            <ac:picMk id="14" creationId="{0BCC3579-A8B5-7A4E-9948-1C8E89D573FD}"/>
          </ac:picMkLst>
        </pc:picChg>
      </pc:sldChg>
      <pc:sldChg chg="modSp add mod">
        <pc:chgData name="Loc Huynh" userId="80c0383e323bd6ea" providerId="LiveId" clId="{C2779365-3B75-C546-9F10-758E27F5FDB2}" dt="2023-11-25T08:59:52.340" v="520" actId="20577"/>
        <pc:sldMkLst>
          <pc:docMk/>
          <pc:sldMk cId="2825097952" sldId="494"/>
        </pc:sldMkLst>
        <pc:spChg chg="mod">
          <ac:chgData name="Loc Huynh" userId="80c0383e323bd6ea" providerId="LiveId" clId="{C2779365-3B75-C546-9F10-758E27F5FDB2}" dt="2023-11-25T08:54:47.269" v="355"/>
          <ac:spMkLst>
            <pc:docMk/>
            <pc:sldMk cId="2825097952" sldId="494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8:59:52.340" v="520" actId="20577"/>
          <ac:spMkLst>
            <pc:docMk/>
            <pc:sldMk cId="2825097952" sldId="494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8:58:36.452" v="452" actId="13926"/>
          <ac:spMkLst>
            <pc:docMk/>
            <pc:sldMk cId="2825097952" sldId="494"/>
            <ac:spMk id="8" creationId="{81673930-E0B5-0B41-AE62-5F4EAE3A9154}"/>
          </ac:spMkLst>
        </pc:spChg>
      </pc:sldChg>
      <pc:sldChg chg="modSp add del mod">
        <pc:chgData name="Loc Huynh" userId="80c0383e323bd6ea" providerId="LiveId" clId="{C2779365-3B75-C546-9F10-758E27F5FDB2}" dt="2023-11-25T08:54:37.345" v="353" actId="2696"/>
        <pc:sldMkLst>
          <pc:docMk/>
          <pc:sldMk cId="3245759202" sldId="494"/>
        </pc:sldMkLst>
        <pc:spChg chg="mod">
          <ac:chgData name="Loc Huynh" userId="80c0383e323bd6ea" providerId="LiveId" clId="{C2779365-3B75-C546-9F10-758E27F5FDB2}" dt="2023-11-25T08:31:09.538" v="10" actId="27636"/>
          <ac:spMkLst>
            <pc:docMk/>
            <pc:sldMk cId="3245759202" sldId="494"/>
            <ac:spMk id="4" creationId="{00000000-0000-0000-0000-000000000000}"/>
          </ac:spMkLst>
        </pc:spChg>
      </pc:sldChg>
      <pc:sldChg chg="modSp add del mod">
        <pc:chgData name="Loc Huynh" userId="80c0383e323bd6ea" providerId="LiveId" clId="{C2779365-3B75-C546-9F10-758E27F5FDB2}" dt="2023-11-25T08:54:37.345" v="353" actId="2696"/>
        <pc:sldMkLst>
          <pc:docMk/>
          <pc:sldMk cId="1860669260" sldId="495"/>
        </pc:sldMkLst>
        <pc:spChg chg="mod">
          <ac:chgData name="Loc Huynh" userId="80c0383e323bd6ea" providerId="LiveId" clId="{C2779365-3B75-C546-9F10-758E27F5FDB2}" dt="2023-11-25T08:31:09.570" v="11" actId="27636"/>
          <ac:spMkLst>
            <pc:docMk/>
            <pc:sldMk cId="1860669260" sldId="495"/>
            <ac:spMk id="4" creationId="{00000000-0000-0000-0000-000000000000}"/>
          </ac:spMkLst>
        </pc:spChg>
      </pc:sldChg>
      <pc:sldChg chg="modSp add mod">
        <pc:chgData name="Loc Huynh" userId="80c0383e323bd6ea" providerId="LiveId" clId="{C2779365-3B75-C546-9F10-758E27F5FDB2}" dt="2023-11-25T09:01:37.747" v="566" actId="948"/>
        <pc:sldMkLst>
          <pc:docMk/>
          <pc:sldMk cId="2908117991" sldId="495"/>
        </pc:sldMkLst>
        <pc:spChg chg="mod">
          <ac:chgData name="Loc Huynh" userId="80c0383e323bd6ea" providerId="LiveId" clId="{C2779365-3B75-C546-9F10-758E27F5FDB2}" dt="2023-11-25T08:54:50.089" v="356"/>
          <ac:spMkLst>
            <pc:docMk/>
            <pc:sldMk cId="2908117991" sldId="495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9:01:37.747" v="566" actId="948"/>
          <ac:spMkLst>
            <pc:docMk/>
            <pc:sldMk cId="2908117991" sldId="495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8:59:24.179" v="461" actId="1076"/>
          <ac:spMkLst>
            <pc:docMk/>
            <pc:sldMk cId="2908117991" sldId="495"/>
            <ac:spMk id="12" creationId="{6E530A46-E02F-1540-82F6-BA18DEFA3FC6}"/>
          </ac:spMkLst>
        </pc:spChg>
      </pc:sldChg>
      <pc:sldChg chg="modSp add mod">
        <pc:chgData name="Loc Huynh" userId="80c0383e323bd6ea" providerId="LiveId" clId="{C2779365-3B75-C546-9F10-758E27F5FDB2}" dt="2023-11-25T09:02:13.277" v="572" actId="1076"/>
        <pc:sldMkLst>
          <pc:docMk/>
          <pc:sldMk cId="1019218703" sldId="496"/>
        </pc:sldMkLst>
        <pc:spChg chg="mod">
          <ac:chgData name="Loc Huynh" userId="80c0383e323bd6ea" providerId="LiveId" clId="{C2779365-3B75-C546-9F10-758E27F5FDB2}" dt="2023-11-25T09:02:07.336" v="570" actId="1076"/>
          <ac:spMkLst>
            <pc:docMk/>
            <pc:sldMk cId="1019218703" sldId="496"/>
            <ac:spMk id="2" creationId="{BE8CC93C-98DF-C54D-B98D-F9973041223C}"/>
          </ac:spMkLst>
        </pc:spChg>
        <pc:spChg chg="mod">
          <ac:chgData name="Loc Huynh" userId="80c0383e323bd6ea" providerId="LiveId" clId="{C2779365-3B75-C546-9F10-758E27F5FDB2}" dt="2023-11-25T08:38:44.290" v="223"/>
          <ac:spMkLst>
            <pc:docMk/>
            <pc:sldMk cId="1019218703" sldId="496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9:01:51.185" v="567" actId="207"/>
          <ac:spMkLst>
            <pc:docMk/>
            <pc:sldMk cId="1019218703" sldId="496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9:02:07.336" v="570" actId="1076"/>
          <ac:spMkLst>
            <pc:docMk/>
            <pc:sldMk cId="1019218703" sldId="496"/>
            <ac:spMk id="7" creationId="{B99AF32B-ACC8-694E-8057-8847DF5F3958}"/>
          </ac:spMkLst>
        </pc:spChg>
        <pc:picChg chg="mod">
          <ac:chgData name="Loc Huynh" userId="80c0383e323bd6ea" providerId="LiveId" clId="{C2779365-3B75-C546-9F10-758E27F5FDB2}" dt="2023-11-25T09:02:11.296" v="571" actId="1076"/>
          <ac:picMkLst>
            <pc:docMk/>
            <pc:sldMk cId="1019218703" sldId="496"/>
            <ac:picMk id="8" creationId="{0D02957D-8B50-8548-B73E-7D35F1ADFFBB}"/>
          </ac:picMkLst>
        </pc:picChg>
        <pc:picChg chg="mod">
          <ac:chgData name="Loc Huynh" userId="80c0383e323bd6ea" providerId="LiveId" clId="{C2779365-3B75-C546-9F10-758E27F5FDB2}" dt="2023-11-25T09:02:13.277" v="572" actId="1076"/>
          <ac:picMkLst>
            <pc:docMk/>
            <pc:sldMk cId="1019218703" sldId="496"/>
            <ac:picMk id="9" creationId="{F61970AC-02F8-1344-8F4B-4340D2278F43}"/>
          </ac:picMkLst>
        </pc:picChg>
      </pc:sldChg>
      <pc:sldChg chg="modSp add del mod">
        <pc:chgData name="Loc Huynh" userId="80c0383e323bd6ea" providerId="LiveId" clId="{C2779365-3B75-C546-9F10-758E27F5FDB2}" dt="2023-11-25T08:38:18.513" v="219" actId="2696"/>
        <pc:sldMkLst>
          <pc:docMk/>
          <pc:sldMk cId="1770563686" sldId="496"/>
        </pc:sldMkLst>
        <pc:spChg chg="mod">
          <ac:chgData name="Loc Huynh" userId="80c0383e323bd6ea" providerId="LiveId" clId="{C2779365-3B75-C546-9F10-758E27F5FDB2}" dt="2023-11-25T08:31:09.601" v="12" actId="27636"/>
          <ac:spMkLst>
            <pc:docMk/>
            <pc:sldMk cId="1770563686" sldId="496"/>
            <ac:spMk id="4" creationId="{00000000-0000-0000-0000-000000000000}"/>
          </ac:spMkLst>
        </pc:spChg>
      </pc:sldChg>
      <pc:sldChg chg="modSp add mod">
        <pc:chgData name="Loc Huynh" userId="80c0383e323bd6ea" providerId="LiveId" clId="{C2779365-3B75-C546-9F10-758E27F5FDB2}" dt="2023-11-25T09:03:59.340" v="597" actId="1076"/>
        <pc:sldMkLst>
          <pc:docMk/>
          <pc:sldMk cId="1719749969" sldId="497"/>
        </pc:sldMkLst>
        <pc:spChg chg="mod">
          <ac:chgData name="Loc Huynh" userId="80c0383e323bd6ea" providerId="LiveId" clId="{C2779365-3B75-C546-9F10-758E27F5FDB2}" dt="2023-11-25T08:38:33.946" v="222"/>
          <ac:spMkLst>
            <pc:docMk/>
            <pc:sldMk cId="1719749969" sldId="497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9:02:29.302" v="577" actId="1076"/>
          <ac:spMkLst>
            <pc:docMk/>
            <pc:sldMk cId="1719749969" sldId="497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9:03:54.998" v="596" actId="1076"/>
          <ac:spMkLst>
            <pc:docMk/>
            <pc:sldMk cId="1719749969" sldId="497"/>
            <ac:spMk id="7" creationId="{B99AF32B-ACC8-694E-8057-8847DF5F3958}"/>
          </ac:spMkLst>
        </pc:spChg>
        <pc:spChg chg="mod">
          <ac:chgData name="Loc Huynh" userId="80c0383e323bd6ea" providerId="LiveId" clId="{C2779365-3B75-C546-9F10-758E27F5FDB2}" dt="2023-11-25T09:03:59.340" v="597" actId="1076"/>
          <ac:spMkLst>
            <pc:docMk/>
            <pc:sldMk cId="1719749969" sldId="497"/>
            <ac:spMk id="10" creationId="{60DEB6C2-CFAD-7940-BD7C-20FA0C21CC2F}"/>
          </ac:spMkLst>
        </pc:spChg>
      </pc:sldChg>
      <pc:sldChg chg="modSp add del mod">
        <pc:chgData name="Loc Huynh" userId="80c0383e323bd6ea" providerId="LiveId" clId="{C2779365-3B75-C546-9F10-758E27F5FDB2}" dt="2023-11-25T08:38:18.513" v="219" actId="2696"/>
        <pc:sldMkLst>
          <pc:docMk/>
          <pc:sldMk cId="3515561927" sldId="497"/>
        </pc:sldMkLst>
        <pc:spChg chg="mod">
          <ac:chgData name="Loc Huynh" userId="80c0383e323bd6ea" providerId="LiveId" clId="{C2779365-3B75-C546-9F10-758E27F5FDB2}" dt="2023-11-25T08:31:08.821" v="1" actId="27636"/>
          <ac:spMkLst>
            <pc:docMk/>
            <pc:sldMk cId="3515561927" sldId="497"/>
            <ac:spMk id="4" creationId="{00000000-0000-0000-0000-000000000000}"/>
          </ac:spMkLst>
        </pc:spChg>
      </pc:sldChg>
      <pc:sldChg chg="modSp add mod">
        <pc:chgData name="Loc Huynh" userId="80c0383e323bd6ea" providerId="LiveId" clId="{C2779365-3B75-C546-9F10-758E27F5FDB2}" dt="2023-11-25T09:07:45.825" v="642" actId="20577"/>
        <pc:sldMkLst>
          <pc:docMk/>
          <pc:sldMk cId="2407477055" sldId="498"/>
        </pc:sldMkLst>
        <pc:spChg chg="mod">
          <ac:chgData name="Loc Huynh" userId="80c0383e323bd6ea" providerId="LiveId" clId="{C2779365-3B75-C546-9F10-758E27F5FDB2}" dt="2023-11-25T08:38:27.697" v="221" actId="207"/>
          <ac:spMkLst>
            <pc:docMk/>
            <pc:sldMk cId="2407477055" sldId="498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9:04:07.477" v="600" actId="20577"/>
          <ac:spMkLst>
            <pc:docMk/>
            <pc:sldMk cId="2407477055" sldId="498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9:05:32.172" v="632" actId="1038"/>
          <ac:spMkLst>
            <pc:docMk/>
            <pc:sldMk cId="2407477055" sldId="498"/>
            <ac:spMk id="10" creationId="{60DEB6C2-CFAD-7940-BD7C-20FA0C21CC2F}"/>
          </ac:spMkLst>
        </pc:spChg>
        <pc:spChg chg="mod">
          <ac:chgData name="Loc Huynh" userId="80c0383e323bd6ea" providerId="LiveId" clId="{C2779365-3B75-C546-9F10-758E27F5FDB2}" dt="2023-11-25T09:07:45.825" v="642" actId="20577"/>
          <ac:spMkLst>
            <pc:docMk/>
            <pc:sldMk cId="2407477055" sldId="498"/>
            <ac:spMk id="12" creationId="{3DF307C6-621B-2046-9669-C36BCA887CD6}"/>
          </ac:spMkLst>
        </pc:spChg>
      </pc:sldChg>
      <pc:sldChg chg="modSp add del mod">
        <pc:chgData name="Loc Huynh" userId="80c0383e323bd6ea" providerId="LiveId" clId="{C2779365-3B75-C546-9F10-758E27F5FDB2}" dt="2023-11-25T08:38:18.513" v="219" actId="2696"/>
        <pc:sldMkLst>
          <pc:docMk/>
          <pc:sldMk cId="3821337622" sldId="498"/>
        </pc:sldMkLst>
        <pc:spChg chg="mod">
          <ac:chgData name="Loc Huynh" userId="80c0383e323bd6ea" providerId="LiveId" clId="{C2779365-3B75-C546-9F10-758E27F5FDB2}" dt="2023-11-25T08:31:08.938" v="2" actId="27636"/>
          <ac:spMkLst>
            <pc:docMk/>
            <pc:sldMk cId="3821337622" sldId="498"/>
            <ac:spMk id="4" creationId="{00000000-0000-0000-0000-000000000000}"/>
          </ac:spMkLst>
        </pc:spChg>
      </pc:sldChg>
      <pc:sldChg chg="del">
        <pc:chgData name="Loc Huynh" userId="80c0383e323bd6ea" providerId="LiveId" clId="{C2779365-3B75-C546-9F10-758E27F5FDB2}" dt="2023-11-25T08:32:14.480" v="43" actId="2696"/>
        <pc:sldMkLst>
          <pc:docMk/>
          <pc:sldMk cId="2175179362" sldId="619"/>
        </pc:sldMkLst>
      </pc:sldChg>
      <pc:sldChg chg="del">
        <pc:chgData name="Loc Huynh" userId="80c0383e323bd6ea" providerId="LiveId" clId="{C2779365-3B75-C546-9F10-758E27F5FDB2}" dt="2023-11-25T08:32:14.435" v="34" actId="2696"/>
        <pc:sldMkLst>
          <pc:docMk/>
          <pc:sldMk cId="2943887615" sldId="620"/>
        </pc:sldMkLst>
      </pc:sldChg>
      <pc:sldChg chg="del">
        <pc:chgData name="Loc Huynh" userId="80c0383e323bd6ea" providerId="LiveId" clId="{C2779365-3B75-C546-9F10-758E27F5FDB2}" dt="2023-11-25T08:32:14.347" v="13" actId="2696"/>
        <pc:sldMkLst>
          <pc:docMk/>
          <pc:sldMk cId="228285429" sldId="621"/>
        </pc:sldMkLst>
      </pc:sldChg>
      <pc:sldChg chg="del">
        <pc:chgData name="Loc Huynh" userId="80c0383e323bd6ea" providerId="LiveId" clId="{C2779365-3B75-C546-9F10-758E27F5FDB2}" dt="2023-11-25T08:32:14.383" v="25" actId="2696"/>
        <pc:sldMkLst>
          <pc:docMk/>
          <pc:sldMk cId="1759944782" sldId="622"/>
        </pc:sldMkLst>
      </pc:sldChg>
      <pc:sldChg chg="del">
        <pc:chgData name="Loc Huynh" userId="80c0383e323bd6ea" providerId="LiveId" clId="{C2779365-3B75-C546-9F10-758E27F5FDB2}" dt="2023-11-25T08:32:14.433" v="33" actId="2696"/>
        <pc:sldMkLst>
          <pc:docMk/>
          <pc:sldMk cId="3790925861" sldId="623"/>
        </pc:sldMkLst>
      </pc:sldChg>
      <pc:sldChg chg="del">
        <pc:chgData name="Loc Huynh" userId="80c0383e323bd6ea" providerId="LiveId" clId="{C2779365-3B75-C546-9F10-758E27F5FDB2}" dt="2023-11-25T08:32:14.360" v="17" actId="2696"/>
        <pc:sldMkLst>
          <pc:docMk/>
          <pc:sldMk cId="2502865916" sldId="625"/>
        </pc:sldMkLst>
      </pc:sldChg>
      <pc:sldChg chg="del">
        <pc:chgData name="Loc Huynh" userId="80c0383e323bd6ea" providerId="LiveId" clId="{C2779365-3B75-C546-9F10-758E27F5FDB2}" dt="2023-11-25T08:32:14.373" v="21" actId="2696"/>
        <pc:sldMkLst>
          <pc:docMk/>
          <pc:sldMk cId="1180004103" sldId="626"/>
        </pc:sldMkLst>
      </pc:sldChg>
      <pc:sldChg chg="del">
        <pc:chgData name="Loc Huynh" userId="80c0383e323bd6ea" providerId="LiveId" clId="{C2779365-3B75-C546-9F10-758E27F5FDB2}" dt="2023-11-25T08:32:14.391" v="28" actId="2696"/>
        <pc:sldMkLst>
          <pc:docMk/>
          <pc:sldMk cId="3891875297" sldId="627"/>
        </pc:sldMkLst>
      </pc:sldChg>
      <pc:sldChg chg="del">
        <pc:chgData name="Loc Huynh" userId="80c0383e323bd6ea" providerId="LiveId" clId="{C2779365-3B75-C546-9F10-758E27F5FDB2}" dt="2023-11-25T08:32:14.430" v="32" actId="2696"/>
        <pc:sldMkLst>
          <pc:docMk/>
          <pc:sldMk cId="2923970010" sldId="628"/>
        </pc:sldMkLst>
      </pc:sldChg>
      <pc:sldChg chg="del">
        <pc:chgData name="Loc Huynh" userId="80c0383e323bd6ea" providerId="LiveId" clId="{C2779365-3B75-C546-9F10-758E27F5FDB2}" dt="2023-11-25T08:32:14.351" v="14" actId="2696"/>
        <pc:sldMkLst>
          <pc:docMk/>
          <pc:sldMk cId="3403812336" sldId="629"/>
        </pc:sldMkLst>
      </pc:sldChg>
      <pc:sldChg chg="del">
        <pc:chgData name="Loc Huynh" userId="80c0383e323bd6ea" providerId="LiveId" clId="{C2779365-3B75-C546-9F10-758E27F5FDB2}" dt="2023-11-25T08:32:14.354" v="15" actId="2696"/>
        <pc:sldMkLst>
          <pc:docMk/>
          <pc:sldMk cId="3182931920" sldId="630"/>
        </pc:sldMkLst>
      </pc:sldChg>
      <pc:sldChg chg="del">
        <pc:chgData name="Loc Huynh" userId="80c0383e323bd6ea" providerId="LiveId" clId="{C2779365-3B75-C546-9F10-758E27F5FDB2}" dt="2023-11-25T08:32:14.366" v="19" actId="2696"/>
        <pc:sldMkLst>
          <pc:docMk/>
          <pc:sldMk cId="2431548285" sldId="631"/>
        </pc:sldMkLst>
      </pc:sldChg>
      <pc:sldChg chg="del">
        <pc:chgData name="Loc Huynh" userId="80c0383e323bd6ea" providerId="LiveId" clId="{C2779365-3B75-C546-9F10-758E27F5FDB2}" dt="2023-11-25T08:32:14.441" v="37" actId="2696"/>
        <pc:sldMkLst>
          <pc:docMk/>
          <pc:sldMk cId="2827720444" sldId="632"/>
        </pc:sldMkLst>
      </pc:sldChg>
      <pc:sldChg chg="del">
        <pc:chgData name="Loc Huynh" userId="80c0383e323bd6ea" providerId="LiveId" clId="{C2779365-3B75-C546-9F10-758E27F5FDB2}" dt="2023-11-25T08:32:14.447" v="40" actId="2696"/>
        <pc:sldMkLst>
          <pc:docMk/>
          <pc:sldMk cId="2213414080" sldId="633"/>
        </pc:sldMkLst>
      </pc:sldChg>
      <pc:sldChg chg="del">
        <pc:chgData name="Loc Huynh" userId="80c0383e323bd6ea" providerId="LiveId" clId="{C2779365-3B75-C546-9F10-758E27F5FDB2}" dt="2023-11-25T08:32:14.429" v="31" actId="2696"/>
        <pc:sldMkLst>
          <pc:docMk/>
          <pc:sldMk cId="2648784737" sldId="634"/>
        </pc:sldMkLst>
      </pc:sldChg>
      <pc:sldChg chg="del">
        <pc:chgData name="Loc Huynh" userId="80c0383e323bd6ea" providerId="LiveId" clId="{C2779365-3B75-C546-9F10-758E27F5FDB2}" dt="2023-11-25T08:32:14.439" v="36" actId="2696"/>
        <pc:sldMkLst>
          <pc:docMk/>
          <pc:sldMk cId="3961541880" sldId="635"/>
        </pc:sldMkLst>
      </pc:sldChg>
      <pc:sldChg chg="del">
        <pc:chgData name="Loc Huynh" userId="80c0383e323bd6ea" providerId="LiveId" clId="{C2779365-3B75-C546-9F10-758E27F5FDB2}" dt="2023-11-25T08:32:14.541" v="45" actId="2696"/>
        <pc:sldMkLst>
          <pc:docMk/>
          <pc:sldMk cId="3552721458" sldId="636"/>
        </pc:sldMkLst>
      </pc:sldChg>
      <pc:sldChg chg="modSp add del mod">
        <pc:chgData name="Loc Huynh" userId="80c0383e323bd6ea" providerId="LiveId" clId="{C2779365-3B75-C546-9F10-758E27F5FDB2}" dt="2023-11-25T08:54:23.143" v="352" actId="2696"/>
        <pc:sldMkLst>
          <pc:docMk/>
          <pc:sldMk cId="19243098" sldId="637"/>
        </pc:sldMkLst>
        <pc:spChg chg="mod">
          <ac:chgData name="Loc Huynh" userId="80c0383e323bd6ea" providerId="LiveId" clId="{C2779365-3B75-C546-9F10-758E27F5FDB2}" dt="2023-11-25T08:31:09.510" v="9" actId="27636"/>
          <ac:spMkLst>
            <pc:docMk/>
            <pc:sldMk cId="19243098" sldId="637"/>
            <ac:spMk id="4" creationId="{00000000-0000-0000-0000-000000000000}"/>
          </ac:spMkLst>
        </pc:spChg>
      </pc:sldChg>
      <pc:sldChg chg="modSp add mod ord chgLayout">
        <pc:chgData name="Loc Huynh" userId="80c0383e323bd6ea" providerId="LiveId" clId="{C2779365-3B75-C546-9F10-758E27F5FDB2}" dt="2023-11-25T08:53:57.122" v="344" actId="20577"/>
        <pc:sldMkLst>
          <pc:docMk/>
          <pc:sldMk cId="2586320121" sldId="638"/>
        </pc:sldMkLst>
        <pc:spChg chg="mod ord">
          <ac:chgData name="Loc Huynh" userId="80c0383e323bd6ea" providerId="LiveId" clId="{C2779365-3B75-C546-9F10-758E27F5FDB2}" dt="2023-11-25T08:44:43.908" v="263" actId="700"/>
          <ac:spMkLst>
            <pc:docMk/>
            <pc:sldMk cId="2586320121" sldId="638"/>
            <ac:spMk id="3" creationId="{9034CB48-BFBF-9C41-B0BE-7EA9E7314B85}"/>
          </ac:spMkLst>
        </pc:spChg>
        <pc:spChg chg="mod ord">
          <ac:chgData name="Loc Huynh" userId="80c0383e323bd6ea" providerId="LiveId" clId="{C2779365-3B75-C546-9F10-758E27F5FDB2}" dt="2023-11-25T08:44:43.908" v="263" actId="700"/>
          <ac:spMkLst>
            <pc:docMk/>
            <pc:sldMk cId="2586320121" sldId="638"/>
            <ac:spMk id="4" creationId="{00000000-0000-0000-0000-000000000000}"/>
          </ac:spMkLst>
        </pc:spChg>
        <pc:spChg chg="mod ord">
          <ac:chgData name="Loc Huynh" userId="80c0383e323bd6ea" providerId="LiveId" clId="{C2779365-3B75-C546-9F10-758E27F5FDB2}" dt="2023-11-25T08:52:28.041" v="321" actId="20577"/>
          <ac:spMkLst>
            <pc:docMk/>
            <pc:sldMk cId="2586320121" sldId="638"/>
            <ac:spMk id="5" creationId="{00000000-0000-0000-0000-000000000000}"/>
          </ac:spMkLst>
        </pc:spChg>
        <pc:spChg chg="mod ord">
          <ac:chgData name="Loc Huynh" userId="80c0383e323bd6ea" providerId="LiveId" clId="{C2779365-3B75-C546-9F10-758E27F5FDB2}" dt="2023-11-25T08:44:43.908" v="263" actId="700"/>
          <ac:spMkLst>
            <pc:docMk/>
            <pc:sldMk cId="2586320121" sldId="638"/>
            <ac:spMk id="11" creationId="{19DEA49A-08E8-4243-9556-FB6CF13DD9B3}"/>
          </ac:spMkLst>
        </pc:spChg>
        <pc:spChg chg="mod">
          <ac:chgData name="Loc Huynh" userId="80c0383e323bd6ea" providerId="LiveId" clId="{C2779365-3B75-C546-9F10-758E27F5FDB2}" dt="2023-11-25T08:53:55.008" v="342" actId="20577"/>
          <ac:spMkLst>
            <pc:docMk/>
            <pc:sldMk cId="2586320121" sldId="638"/>
            <ac:spMk id="12" creationId="{6E530A46-E02F-1540-82F6-BA18DEFA3FC6}"/>
          </ac:spMkLst>
        </pc:spChg>
        <pc:spChg chg="mod">
          <ac:chgData name="Loc Huynh" userId="80c0383e323bd6ea" providerId="LiveId" clId="{C2779365-3B75-C546-9F10-758E27F5FDB2}" dt="2023-11-25T08:53:57.122" v="344" actId="20577"/>
          <ac:spMkLst>
            <pc:docMk/>
            <pc:sldMk cId="2586320121" sldId="638"/>
            <ac:spMk id="13" creationId="{77C3DB91-92E4-C640-BFCB-963CEA0AA08D}"/>
          </ac:spMkLst>
        </pc:spChg>
      </pc:sldChg>
      <pc:sldChg chg="modSp add del mod">
        <pc:chgData name="Loc Huynh" userId="80c0383e323bd6ea" providerId="LiveId" clId="{C2779365-3B75-C546-9F10-758E27F5FDB2}" dt="2023-11-25T08:54:37.345" v="353" actId="2696"/>
        <pc:sldMkLst>
          <pc:docMk/>
          <pc:sldMk cId="418588189" sldId="639"/>
        </pc:sldMkLst>
        <pc:spChg chg="mod">
          <ac:chgData name="Loc Huynh" userId="80c0383e323bd6ea" providerId="LiveId" clId="{C2779365-3B75-C546-9F10-758E27F5FDB2}" dt="2023-11-25T08:53:40.297" v="333" actId="20577"/>
          <ac:spMkLst>
            <pc:docMk/>
            <pc:sldMk cId="418588189" sldId="639"/>
            <ac:spMk id="4" creationId="{00000000-0000-0000-0000-000000000000}"/>
          </ac:spMkLst>
        </pc:spChg>
        <pc:spChg chg="mod">
          <ac:chgData name="Loc Huynh" userId="80c0383e323bd6ea" providerId="LiveId" clId="{C2779365-3B75-C546-9F10-758E27F5FDB2}" dt="2023-11-25T08:54:18.996" v="351" actId="20577"/>
          <ac:spMkLst>
            <pc:docMk/>
            <pc:sldMk cId="418588189" sldId="639"/>
            <ac:spMk id="5" creationId="{00000000-0000-0000-0000-000000000000}"/>
          </ac:spMkLst>
        </pc:spChg>
        <pc:spChg chg="mod">
          <ac:chgData name="Loc Huynh" userId="80c0383e323bd6ea" providerId="LiveId" clId="{C2779365-3B75-C546-9F10-758E27F5FDB2}" dt="2023-11-25T08:53:47.947" v="340" actId="20577"/>
          <ac:spMkLst>
            <pc:docMk/>
            <pc:sldMk cId="418588189" sldId="639"/>
            <ac:spMk id="12" creationId="{6E530A46-E02F-1540-82F6-BA18DEFA3FC6}"/>
          </ac:spMkLst>
        </pc:spChg>
        <pc:spChg chg="mod">
          <ac:chgData name="Loc Huynh" userId="80c0383e323bd6ea" providerId="LiveId" clId="{C2779365-3B75-C546-9F10-758E27F5FDB2}" dt="2023-11-25T08:54:03.603" v="345"/>
          <ac:spMkLst>
            <pc:docMk/>
            <pc:sldMk cId="418588189" sldId="639"/>
            <ac:spMk id="13" creationId="{77C3DB91-92E4-C640-BFCB-963CEA0AA08D}"/>
          </ac:spMkLst>
        </pc:spChg>
      </pc:sldChg>
      <pc:sldChg chg="add">
        <pc:chgData name="Loc Huynh" userId="80c0383e323bd6ea" providerId="LiveId" clId="{C2779365-3B75-C546-9F10-758E27F5FDB2}" dt="2023-11-25T08:54:40.952" v="354"/>
        <pc:sldMkLst>
          <pc:docMk/>
          <pc:sldMk cId="3035620325" sldId="63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6C563D-EACA-55BF-1038-A54973283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40326" y="0"/>
            <a:ext cx="2888674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r>
              <a:rPr lang="en-US"/>
              <a:t>Bài 1. Làm việc với tập tin văn bản</a:t>
            </a:r>
            <a:endParaRPr lang="en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B32BF-50BD-8AC2-5E4C-1C476A12D4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40326" y="8685213"/>
            <a:ext cx="2431474" cy="4587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r>
              <a:rPr lang="en-US"/>
              <a:t>Biên soạn: ThS. Huỳnh Thành Lộc</a:t>
            </a: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01ADF8-76F0-60D3-1D6F-901C943D73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431474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33E2E-59E0-4340-8EF0-06F48176ABF0}" type="slidenum">
              <a:rPr/>
              <a:t>‹#›</a:t>
            </a:fld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DB53D-B0DC-27D1-99AE-92E42B4378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429887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r>
              <a:rPr lang="en-US"/>
              <a:t>1250074 – Kỹ thuật lập trình</a:t>
            </a:r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1872772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14T07:23:25.3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21202 180000 90000,'0'0'0'0'0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14T07:23:25.3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21202 180000 90000,'0'0'0'0'0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19FE36-06C8-DA59-8BA0-8278C75988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1210134 - Nhập môn lập trình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85B86-2229-997C-469E-502ED1D041E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11BE8C-E06C-4D94-8436-A936C4D798D6}" type="datetimeFigureOut">
              <a:rPr lang="LID4096"/>
              <a:pPr>
                <a:defRPr/>
              </a:pPr>
              <a:t>2/4/25</a:t>
            </a:fld>
            <a:endParaRPr lang="en-V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CEA7B34-5DD4-5ABD-D1D4-1CA3E4C34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V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EC0341-DF5A-AE9D-2062-2143548C3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V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3AC77-91F6-CCA9-DA7B-BC8E41B2AC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Biên soạn: ThS. Huỳnh Thành Lộc</a:t>
            </a:r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7B40C-1276-A9D4-B9EA-D945302F8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B9ADCD-FC43-440A-BE93-3F20A47AC538}" type="slidenum">
              <a:rPr lang="en-VN"/>
              <a:pPr>
                <a:defRPr/>
              </a:pPr>
              <a:t>‹#›</a:t>
            </a:fld>
            <a:endParaRPr lang="en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 Buổi = 6 tiết</a:t>
            </a:r>
            <a:endParaRPr lang="en-VN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1210134 - Nhập môn lập trình</a:t>
            </a:r>
            <a:endParaRPr lang="en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Biên soạn: ThS. Huỳnh Thành Lộc</a:t>
            </a:r>
            <a:endParaRPr lang="en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B9ADCD-FC43-440A-BE93-3F20A47AC538}" type="slidenum">
              <a:rPr lang="en-VN"/>
              <a:pPr>
                <a:defRPr/>
              </a:pPr>
              <a:t>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83448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67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47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29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51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16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83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6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C56A9-71FA-49A8-A49B-73E0C4B6E02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6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B36BFC-FD71-4005-2B63-DE44C57E8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999" y="2208580"/>
            <a:ext cx="7920000" cy="1620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defRPr lang="en-US" sz="4050" b="1" dirty="0">
                <a:solidFill>
                  <a:srgbClr val="18459E"/>
                </a:solidFill>
                <a:latin typeface="Arial (body)"/>
                <a:ea typeface="+mn-ea"/>
                <a:cs typeface="Arial" panose="020B0604020202020204" pitchFamily="34" charset="0"/>
              </a:defRPr>
            </a:lvl1pPr>
          </a:lstStyle>
          <a:p>
            <a:pPr marL="0" lvl="0" defTabSz="457200">
              <a:lnSpc>
                <a:spcPct val="100000"/>
              </a:lnSpc>
              <a:buFontTx/>
            </a:pPr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7E9DCAF-8ACF-E673-23E2-02A987B94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99" y="3872437"/>
            <a:ext cx="7920000" cy="360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lang="en-US" sz="15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dirty="0"/>
              <a:t>Click to edit Master subtitle style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CEFD2AF-F74D-7232-C4D2-7A4B571C9449}"/>
                  </a:ext>
                </a:extLst>
              </p14:cNvPr>
              <p14:cNvContentPartPr/>
              <p14:nvPr userDrawn="1"/>
            </p14:nvContentPartPr>
            <p14:xfrm>
              <a:off x="8404630" y="3567844"/>
              <a:ext cx="27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CEFD2AF-F74D-7232-C4D2-7A4B571C94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97880" y="3558844"/>
                <a:ext cx="135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88976C2-B8D5-F5F8-BFC8-A07A3A89D6D3}"/>
              </a:ext>
            </a:extLst>
          </p:cNvPr>
          <p:cNvSpPr txBox="1"/>
          <p:nvPr userDrawn="1"/>
        </p:nvSpPr>
        <p:spPr>
          <a:xfrm>
            <a:off x="1587698" y="251916"/>
            <a:ext cx="5968603" cy="3220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1493" b="1">
                <a:solidFill>
                  <a:srgbClr val="18459E"/>
                </a:solidFill>
                <a:latin typeface="+mn-lt"/>
                <a:ea typeface="Inter" panose="020B0502030000000004" pitchFamily="34" charset="0"/>
                <a:cs typeface="Arial" panose="020B0604020202020204" pitchFamily="34" charset="0"/>
              </a:rPr>
              <a:t>TRƯỜNG ĐẠI HỌC NGOẠI NGỮ - TIN HỌC TP. HỒ CHÍ MINH</a:t>
            </a:r>
            <a:endParaRPr lang="en-VN" sz="1493" b="1">
              <a:solidFill>
                <a:srgbClr val="18459E"/>
              </a:solidFill>
              <a:latin typeface="+mn-lt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ADA18E-F297-F584-B051-9E2DF095A44D}"/>
              </a:ext>
            </a:extLst>
          </p:cNvPr>
          <p:cNvSpPr txBox="1"/>
          <p:nvPr userDrawn="1"/>
        </p:nvSpPr>
        <p:spPr>
          <a:xfrm>
            <a:off x="1587698" y="519806"/>
            <a:ext cx="5968603" cy="244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990">
                <a:solidFill>
                  <a:srgbClr val="18459E"/>
                </a:solidFill>
                <a:latin typeface="+mn-lt"/>
                <a:ea typeface="Inter" panose="020B0502030000000004" pitchFamily="34" charset="0"/>
                <a:cs typeface="Arial" panose="020B0604020202020204" pitchFamily="34" charset="0"/>
              </a:rPr>
              <a:t>HO CHI MINH CITY UNIVERSITY OF FOREIGN LANGUAGES - INFORMATION TECHNOLOGY</a:t>
            </a:r>
            <a:endParaRPr lang="en-VN" sz="990">
              <a:solidFill>
                <a:srgbClr val="18459E"/>
              </a:solidFill>
              <a:latin typeface="+mn-lt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114939E-CD46-4E2C-059F-018FFD0801A1}"/>
                  </a:ext>
                </a:extLst>
              </p14:cNvPr>
              <p14:cNvContentPartPr/>
              <p14:nvPr userDrawn="1"/>
            </p14:nvContentPartPr>
            <p14:xfrm>
              <a:off x="8404630" y="3533133"/>
              <a:ext cx="270" cy="27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114939E-CD46-4E2C-059F-018FFD0801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97880" y="3526383"/>
                <a:ext cx="13500" cy="135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A8436CC-28D6-F9F1-8D4C-302BD5DD2506}"/>
              </a:ext>
            </a:extLst>
          </p:cNvPr>
          <p:cNvGrpSpPr/>
          <p:nvPr userDrawn="1"/>
        </p:nvGrpSpPr>
        <p:grpSpPr>
          <a:xfrm>
            <a:off x="-2382" y="6399608"/>
            <a:ext cx="9157099" cy="458392"/>
            <a:chOff x="-2382" y="5545931"/>
            <a:chExt cx="9157099" cy="458392"/>
          </a:xfrm>
        </p:grpSpPr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CF04A903-7EC0-2DDB-D849-C4252DF5F98E}"/>
                </a:ext>
              </a:extLst>
            </p:cNvPr>
            <p:cNvSpPr/>
            <p:nvPr userDrawn="1"/>
          </p:nvSpPr>
          <p:spPr>
            <a:xfrm>
              <a:off x="-2382" y="5834063"/>
              <a:ext cx="7119938" cy="170260"/>
            </a:xfrm>
            <a:custGeom>
              <a:avLst/>
              <a:gdLst>
                <a:gd name="connsiteX0" fmla="*/ 0 w 9290688"/>
                <a:gd name="connsiteY0" fmla="*/ 0 h 226424"/>
                <a:gd name="connsiteX1" fmla="*/ 9290688 w 9290688"/>
                <a:gd name="connsiteY1" fmla="*/ 0 h 226424"/>
                <a:gd name="connsiteX2" fmla="*/ 9290688 w 9290688"/>
                <a:gd name="connsiteY2" fmla="*/ 226424 h 226424"/>
                <a:gd name="connsiteX3" fmla="*/ 0 w 9290688"/>
                <a:gd name="connsiteY3" fmla="*/ 226424 h 226424"/>
                <a:gd name="connsiteX4" fmla="*/ 0 w 9290688"/>
                <a:gd name="connsiteY4" fmla="*/ 0 h 226424"/>
                <a:gd name="connsiteX0" fmla="*/ 0 w 9493888"/>
                <a:gd name="connsiteY0" fmla="*/ 0 h 226424"/>
                <a:gd name="connsiteX1" fmla="*/ 9493888 w 9493888"/>
                <a:gd name="connsiteY1" fmla="*/ 0 h 226424"/>
                <a:gd name="connsiteX2" fmla="*/ 9290688 w 9493888"/>
                <a:gd name="connsiteY2" fmla="*/ 226424 h 226424"/>
                <a:gd name="connsiteX3" fmla="*/ 0 w 9493888"/>
                <a:gd name="connsiteY3" fmla="*/ 226424 h 226424"/>
                <a:gd name="connsiteX4" fmla="*/ 0 w 9493888"/>
                <a:gd name="connsiteY4" fmla="*/ 0 h 22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3888" h="226424">
                  <a:moveTo>
                    <a:pt x="0" y="0"/>
                  </a:moveTo>
                  <a:lnTo>
                    <a:pt x="9493888" y="0"/>
                  </a:lnTo>
                  <a:lnTo>
                    <a:pt x="9290688" y="226424"/>
                  </a:lnTo>
                  <a:lnTo>
                    <a:pt x="0" y="226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6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Helvetica" pitchFamily="2" charset="0"/>
              </a:endParaRPr>
            </a:p>
          </p:txBody>
        </p:sp>
        <p:sp>
          <p:nvSpPr>
            <p:cNvPr id="22" name="Rectangle 1">
              <a:extLst>
                <a:ext uri="{FF2B5EF4-FFF2-40B4-BE49-F238E27FC236}">
                  <a16:creationId xmlns:a16="http://schemas.microsoft.com/office/drawing/2014/main" id="{3D8B1CE4-20BE-FB9E-FA3A-E05165C8EB1D}"/>
                </a:ext>
              </a:extLst>
            </p:cNvPr>
            <p:cNvSpPr/>
            <p:nvPr userDrawn="1"/>
          </p:nvSpPr>
          <p:spPr>
            <a:xfrm>
              <a:off x="7155657" y="5620942"/>
              <a:ext cx="1999060" cy="298847"/>
            </a:xfrm>
            <a:custGeom>
              <a:avLst/>
              <a:gdLst>
                <a:gd name="connsiteX0" fmla="*/ 0 w 2240017"/>
                <a:gd name="connsiteY0" fmla="*/ 0 h 396261"/>
                <a:gd name="connsiteX1" fmla="*/ 2240017 w 2240017"/>
                <a:gd name="connsiteY1" fmla="*/ 0 h 396261"/>
                <a:gd name="connsiteX2" fmla="*/ 2240017 w 2240017"/>
                <a:gd name="connsiteY2" fmla="*/ 396261 h 396261"/>
                <a:gd name="connsiteX3" fmla="*/ 0 w 2240017"/>
                <a:gd name="connsiteY3" fmla="*/ 396261 h 396261"/>
                <a:gd name="connsiteX4" fmla="*/ 0 w 2240017"/>
                <a:gd name="connsiteY4" fmla="*/ 0 h 396261"/>
                <a:gd name="connsiteX0" fmla="*/ 350467 w 2590484"/>
                <a:gd name="connsiteY0" fmla="*/ 0 h 396261"/>
                <a:gd name="connsiteX1" fmla="*/ 2590484 w 2590484"/>
                <a:gd name="connsiteY1" fmla="*/ 0 h 396261"/>
                <a:gd name="connsiteX2" fmla="*/ 2590484 w 2590484"/>
                <a:gd name="connsiteY2" fmla="*/ 396261 h 396261"/>
                <a:gd name="connsiteX3" fmla="*/ 0 w 2590484"/>
                <a:gd name="connsiteY3" fmla="*/ 393075 h 396261"/>
                <a:gd name="connsiteX4" fmla="*/ 350467 w 2590484"/>
                <a:gd name="connsiteY4" fmla="*/ 0 h 396261"/>
                <a:gd name="connsiteX0" fmla="*/ 295006 w 2590484"/>
                <a:gd name="connsiteY0" fmla="*/ 5610 h 396261"/>
                <a:gd name="connsiteX1" fmla="*/ 2590484 w 2590484"/>
                <a:gd name="connsiteY1" fmla="*/ 0 h 396261"/>
                <a:gd name="connsiteX2" fmla="*/ 2590484 w 2590484"/>
                <a:gd name="connsiteY2" fmla="*/ 396261 h 396261"/>
                <a:gd name="connsiteX3" fmla="*/ 0 w 2590484"/>
                <a:gd name="connsiteY3" fmla="*/ 393075 h 396261"/>
                <a:gd name="connsiteX4" fmla="*/ 295006 w 2590484"/>
                <a:gd name="connsiteY4" fmla="*/ 5610 h 396261"/>
                <a:gd name="connsiteX0" fmla="*/ 322736 w 2590484"/>
                <a:gd name="connsiteY0" fmla="*/ 5610 h 396261"/>
                <a:gd name="connsiteX1" fmla="*/ 2590484 w 2590484"/>
                <a:gd name="connsiteY1" fmla="*/ 0 h 396261"/>
                <a:gd name="connsiteX2" fmla="*/ 2590484 w 2590484"/>
                <a:gd name="connsiteY2" fmla="*/ 396261 h 396261"/>
                <a:gd name="connsiteX3" fmla="*/ 0 w 2590484"/>
                <a:gd name="connsiteY3" fmla="*/ 393075 h 396261"/>
                <a:gd name="connsiteX4" fmla="*/ 322736 w 2590484"/>
                <a:gd name="connsiteY4" fmla="*/ 5610 h 396261"/>
                <a:gd name="connsiteX0" fmla="*/ 316458 w 2590484"/>
                <a:gd name="connsiteY0" fmla="*/ 0 h 397001"/>
                <a:gd name="connsiteX1" fmla="*/ 2590484 w 2590484"/>
                <a:gd name="connsiteY1" fmla="*/ 740 h 397001"/>
                <a:gd name="connsiteX2" fmla="*/ 2590484 w 2590484"/>
                <a:gd name="connsiteY2" fmla="*/ 397001 h 397001"/>
                <a:gd name="connsiteX3" fmla="*/ 0 w 2590484"/>
                <a:gd name="connsiteY3" fmla="*/ 393815 h 397001"/>
                <a:gd name="connsiteX4" fmla="*/ 316458 w 2590484"/>
                <a:gd name="connsiteY4" fmla="*/ 0 h 397001"/>
                <a:gd name="connsiteX0" fmla="*/ 329014 w 2590484"/>
                <a:gd name="connsiteY0" fmla="*/ 0 h 397001"/>
                <a:gd name="connsiteX1" fmla="*/ 2590484 w 2590484"/>
                <a:gd name="connsiteY1" fmla="*/ 740 h 397001"/>
                <a:gd name="connsiteX2" fmla="*/ 2590484 w 2590484"/>
                <a:gd name="connsiteY2" fmla="*/ 397001 h 397001"/>
                <a:gd name="connsiteX3" fmla="*/ 0 w 2590484"/>
                <a:gd name="connsiteY3" fmla="*/ 393815 h 397001"/>
                <a:gd name="connsiteX4" fmla="*/ 329014 w 2590484"/>
                <a:gd name="connsiteY4" fmla="*/ 0 h 397001"/>
                <a:gd name="connsiteX0" fmla="*/ 372960 w 2634430"/>
                <a:gd name="connsiteY0" fmla="*/ 0 h 397001"/>
                <a:gd name="connsiteX1" fmla="*/ 2634430 w 2634430"/>
                <a:gd name="connsiteY1" fmla="*/ 740 h 397001"/>
                <a:gd name="connsiteX2" fmla="*/ 2634430 w 2634430"/>
                <a:gd name="connsiteY2" fmla="*/ 397001 h 397001"/>
                <a:gd name="connsiteX3" fmla="*/ 0 w 2634430"/>
                <a:gd name="connsiteY3" fmla="*/ 393815 h 397001"/>
                <a:gd name="connsiteX4" fmla="*/ 372960 w 2634430"/>
                <a:gd name="connsiteY4" fmla="*/ 0 h 397001"/>
                <a:gd name="connsiteX0" fmla="*/ 325875 w 2634430"/>
                <a:gd name="connsiteY0" fmla="*/ 0 h 397001"/>
                <a:gd name="connsiteX1" fmla="*/ 2634430 w 2634430"/>
                <a:gd name="connsiteY1" fmla="*/ 740 h 397001"/>
                <a:gd name="connsiteX2" fmla="*/ 2634430 w 2634430"/>
                <a:gd name="connsiteY2" fmla="*/ 397001 h 397001"/>
                <a:gd name="connsiteX3" fmla="*/ 0 w 2634430"/>
                <a:gd name="connsiteY3" fmla="*/ 393815 h 397001"/>
                <a:gd name="connsiteX4" fmla="*/ 325875 w 2634430"/>
                <a:gd name="connsiteY4" fmla="*/ 0 h 39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4430" h="397001">
                  <a:moveTo>
                    <a:pt x="325875" y="0"/>
                  </a:moveTo>
                  <a:lnTo>
                    <a:pt x="2634430" y="740"/>
                  </a:lnTo>
                  <a:lnTo>
                    <a:pt x="2634430" y="397001"/>
                  </a:lnTo>
                  <a:lnTo>
                    <a:pt x="0" y="393815"/>
                  </a:lnTo>
                  <a:lnTo>
                    <a:pt x="325875" y="0"/>
                  </a:lnTo>
                  <a:close/>
                </a:path>
              </a:pathLst>
            </a:custGeom>
            <a:solidFill>
              <a:srgbClr val="184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/>
            </a:p>
          </p:txBody>
        </p:sp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AA148E21-0D2C-6F8A-1C3C-85961B8AC6E6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421166" y="5639993"/>
              <a:ext cx="17037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www.huflit.edu.vn</a:t>
              </a:r>
              <a:endParaRPr lang="en-US" altLang="en-US" sz="12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3A3431D-4D95-1F6A-63BB-7D61CF9D224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381" y="5729288"/>
              <a:ext cx="7184231" cy="0"/>
            </a:xfrm>
            <a:prstGeom prst="line">
              <a:avLst/>
            </a:prstGeom>
            <a:ln>
              <a:solidFill>
                <a:srgbClr val="EF68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B384965-9764-FB5F-5D11-068185CB9B9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7181850" y="5545933"/>
              <a:ext cx="163116" cy="183356"/>
            </a:xfrm>
            <a:prstGeom prst="line">
              <a:avLst/>
            </a:prstGeom>
            <a:ln>
              <a:solidFill>
                <a:srgbClr val="EF68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2193E7A-B683-BE4D-0893-75216C267E2F}"/>
                </a:ext>
              </a:extLst>
            </p:cNvPr>
            <p:cNvCxnSpPr/>
            <p:nvPr userDrawn="1"/>
          </p:nvCxnSpPr>
          <p:spPr>
            <a:xfrm>
              <a:off x="7344966" y="5545931"/>
              <a:ext cx="1799034" cy="0"/>
            </a:xfrm>
            <a:prstGeom prst="line">
              <a:avLst/>
            </a:prstGeom>
            <a:ln>
              <a:solidFill>
                <a:srgbClr val="EF68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Picture 6">
            <a:extLst>
              <a:ext uri="{FF2B5EF4-FFF2-40B4-BE49-F238E27FC236}">
                <a16:creationId xmlns:a16="http://schemas.microsoft.com/office/drawing/2014/main" id="{6789791C-7C0F-D365-FE20-A7A48D4071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4" y="62607"/>
            <a:ext cx="1433513" cy="903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19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94" y="226774"/>
            <a:ext cx="7574756" cy="481806"/>
          </a:xfrm>
        </p:spPr>
        <p:txBody>
          <a:bodyPr>
            <a:normAutofit/>
          </a:bodyPr>
          <a:lstStyle>
            <a:lvl1pPr>
              <a:defRPr sz="3000">
                <a:solidFill>
                  <a:srgbClr val="EF68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38622"/>
            <a:ext cx="7886700" cy="5126197"/>
          </a:xfrm>
        </p:spPr>
        <p:txBody>
          <a:bodyPr>
            <a:normAutofit/>
          </a:bodyPr>
          <a:lstStyle>
            <a:lvl1pPr marL="228600" indent="-228600">
              <a:buFont typeface="Wingdings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itchFamily="2" charset="2"/>
              <a:buChar char="ü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64B311-FD7A-42D3-5627-BD06D0B89CBA}"/>
              </a:ext>
            </a:extLst>
          </p:cNvPr>
          <p:cNvGrpSpPr/>
          <p:nvPr userDrawn="1"/>
        </p:nvGrpSpPr>
        <p:grpSpPr>
          <a:xfrm>
            <a:off x="-14287" y="568960"/>
            <a:ext cx="9188053" cy="228601"/>
            <a:chOff x="-14287" y="837009"/>
            <a:chExt cx="9188053" cy="22860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DFE8D7A-9695-3FE0-9DC0-65562B79B4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8416" y="976313"/>
              <a:ext cx="8515350" cy="0"/>
            </a:xfrm>
            <a:prstGeom prst="line">
              <a:avLst/>
            </a:prstGeom>
            <a:ln w="12700">
              <a:solidFill>
                <a:srgbClr val="EF682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6">
              <a:extLst>
                <a:ext uri="{FF2B5EF4-FFF2-40B4-BE49-F238E27FC236}">
                  <a16:creationId xmlns:a16="http://schemas.microsoft.com/office/drawing/2014/main" id="{76657976-82AB-C28D-AF5D-8B6D4D929C5D}"/>
                </a:ext>
              </a:extLst>
            </p:cNvPr>
            <p:cNvSpPr/>
            <p:nvPr userDrawn="1"/>
          </p:nvSpPr>
          <p:spPr>
            <a:xfrm flipH="1" flipV="1">
              <a:off x="-14287" y="837009"/>
              <a:ext cx="954881" cy="228601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1881358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1905053"/>
                <a:gd name="connsiteY0" fmla="*/ 0 h 477399"/>
                <a:gd name="connsiteX1" fmla="*/ 1905053 w 1905053"/>
                <a:gd name="connsiteY1" fmla="*/ 1993 h 477399"/>
                <a:gd name="connsiteX2" fmla="*/ 1881358 w 1905053"/>
                <a:gd name="connsiteY2" fmla="*/ 471784 h 477399"/>
                <a:gd name="connsiteX3" fmla="*/ 0 w 1905053"/>
                <a:gd name="connsiteY3" fmla="*/ 477399 h 477399"/>
                <a:gd name="connsiteX4" fmla="*/ 406017 w 1905053"/>
                <a:gd name="connsiteY4" fmla="*/ 0 h 477399"/>
                <a:gd name="connsiteX0" fmla="*/ 406017 w 1881358"/>
                <a:gd name="connsiteY0" fmla="*/ 0 h 477399"/>
                <a:gd name="connsiteX1" fmla="*/ 1845816 w 1881358"/>
                <a:gd name="connsiteY1" fmla="*/ 1993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1358"/>
                <a:gd name="connsiteY0" fmla="*/ 0 h 477399"/>
                <a:gd name="connsiteX1" fmla="*/ 1869510 w 1881358"/>
                <a:gd name="connsiteY1" fmla="*/ 25047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6825"/>
                <a:gd name="connsiteY0" fmla="*/ 14263 h 491662"/>
                <a:gd name="connsiteX1" fmla="*/ 1886825 w 1886825"/>
                <a:gd name="connsiteY1" fmla="*/ 0 h 491662"/>
                <a:gd name="connsiteX2" fmla="*/ 1881358 w 1886825"/>
                <a:gd name="connsiteY2" fmla="*/ 486047 h 491662"/>
                <a:gd name="connsiteX3" fmla="*/ 0 w 1886825"/>
                <a:gd name="connsiteY3" fmla="*/ 491662 h 491662"/>
                <a:gd name="connsiteX4" fmla="*/ 406017 w 1886825"/>
                <a:gd name="connsiteY4" fmla="*/ 14263 h 491662"/>
                <a:gd name="connsiteX0" fmla="*/ 406017 w 1881586"/>
                <a:gd name="connsiteY0" fmla="*/ 0 h 477399"/>
                <a:gd name="connsiteX1" fmla="*/ 1875281 w 1881586"/>
                <a:gd name="connsiteY1" fmla="*/ 8200 h 477399"/>
                <a:gd name="connsiteX2" fmla="*/ 1881358 w 1881586"/>
                <a:gd name="connsiteY2" fmla="*/ 471784 h 477399"/>
                <a:gd name="connsiteX3" fmla="*/ 0 w 1881586"/>
                <a:gd name="connsiteY3" fmla="*/ 477399 h 477399"/>
                <a:gd name="connsiteX4" fmla="*/ 406017 w 1881586"/>
                <a:gd name="connsiteY4" fmla="*/ 0 h 477399"/>
                <a:gd name="connsiteX0" fmla="*/ 406017 w 1881851"/>
                <a:gd name="connsiteY0" fmla="*/ 3031 h 480430"/>
                <a:gd name="connsiteX1" fmla="*/ 1881052 w 1881851"/>
                <a:gd name="connsiteY1" fmla="*/ 0 h 480430"/>
                <a:gd name="connsiteX2" fmla="*/ 1881358 w 1881851"/>
                <a:gd name="connsiteY2" fmla="*/ 474815 h 480430"/>
                <a:gd name="connsiteX3" fmla="*/ 0 w 1881851"/>
                <a:gd name="connsiteY3" fmla="*/ 480430 h 480430"/>
                <a:gd name="connsiteX4" fmla="*/ 406017 w 1881851"/>
                <a:gd name="connsiteY4" fmla="*/ 3031 h 480430"/>
                <a:gd name="connsiteX0" fmla="*/ 406017 w 1881052"/>
                <a:gd name="connsiteY0" fmla="*/ 3031 h 480984"/>
                <a:gd name="connsiteX1" fmla="*/ 1881052 w 1881052"/>
                <a:gd name="connsiteY1" fmla="*/ 0 h 480984"/>
                <a:gd name="connsiteX2" fmla="*/ 1500907 w 1881052"/>
                <a:gd name="connsiteY2" fmla="*/ 480984 h 480984"/>
                <a:gd name="connsiteX3" fmla="*/ 0 w 1881052"/>
                <a:gd name="connsiteY3" fmla="*/ 480430 h 480984"/>
                <a:gd name="connsiteX4" fmla="*/ 406017 w 1881052"/>
                <a:gd name="connsiteY4" fmla="*/ 3031 h 480984"/>
                <a:gd name="connsiteX0" fmla="*/ 406017 w 1506942"/>
                <a:gd name="connsiteY0" fmla="*/ 0 h 477953"/>
                <a:gd name="connsiteX1" fmla="*/ 1506942 w 1506942"/>
                <a:gd name="connsiteY1" fmla="*/ 3138 h 477953"/>
                <a:gd name="connsiteX2" fmla="*/ 1500907 w 1506942"/>
                <a:gd name="connsiteY2" fmla="*/ 477953 h 477953"/>
                <a:gd name="connsiteX3" fmla="*/ 0 w 1506942"/>
                <a:gd name="connsiteY3" fmla="*/ 477399 h 477953"/>
                <a:gd name="connsiteX4" fmla="*/ 406017 w 1506942"/>
                <a:gd name="connsiteY4" fmla="*/ 0 h 477953"/>
                <a:gd name="connsiteX0" fmla="*/ 406017 w 1500941"/>
                <a:gd name="connsiteY0" fmla="*/ 0 h 477953"/>
                <a:gd name="connsiteX1" fmla="*/ 1433224 w 1500941"/>
                <a:gd name="connsiteY1" fmla="*/ 8260 h 477953"/>
                <a:gd name="connsiteX2" fmla="*/ 1500907 w 1500941"/>
                <a:gd name="connsiteY2" fmla="*/ 477953 h 477953"/>
                <a:gd name="connsiteX3" fmla="*/ 0 w 1500941"/>
                <a:gd name="connsiteY3" fmla="*/ 477399 h 477953"/>
                <a:gd name="connsiteX4" fmla="*/ 406017 w 1500941"/>
                <a:gd name="connsiteY4" fmla="*/ 0 h 477953"/>
                <a:gd name="connsiteX0" fmla="*/ 406017 w 1433224"/>
                <a:gd name="connsiteY0" fmla="*/ 0 h 477953"/>
                <a:gd name="connsiteX1" fmla="*/ 1433224 w 1433224"/>
                <a:gd name="connsiteY1" fmla="*/ 8260 h 477953"/>
                <a:gd name="connsiteX2" fmla="*/ 1421926 w 1433224"/>
                <a:gd name="connsiteY2" fmla="*/ 477953 h 477953"/>
                <a:gd name="connsiteX3" fmla="*/ 0 w 1433224"/>
                <a:gd name="connsiteY3" fmla="*/ 477399 h 477953"/>
                <a:gd name="connsiteX4" fmla="*/ 406017 w 1433224"/>
                <a:gd name="connsiteY4" fmla="*/ 0 h 477953"/>
                <a:gd name="connsiteX0" fmla="*/ 248052 w 1275259"/>
                <a:gd name="connsiteY0" fmla="*/ 0 h 477953"/>
                <a:gd name="connsiteX1" fmla="*/ 1275259 w 1275259"/>
                <a:gd name="connsiteY1" fmla="*/ 8260 h 477953"/>
                <a:gd name="connsiteX2" fmla="*/ 1263961 w 1275259"/>
                <a:gd name="connsiteY2" fmla="*/ 477953 h 477953"/>
                <a:gd name="connsiteX3" fmla="*/ 0 w 1275259"/>
                <a:gd name="connsiteY3" fmla="*/ 287842 h 477953"/>
                <a:gd name="connsiteX4" fmla="*/ 248052 w 1275259"/>
                <a:gd name="connsiteY4" fmla="*/ 0 h 477953"/>
                <a:gd name="connsiteX0" fmla="*/ 248052 w 1275259"/>
                <a:gd name="connsiteY0" fmla="*/ 0 h 303765"/>
                <a:gd name="connsiteX1" fmla="*/ 1275259 w 1275259"/>
                <a:gd name="connsiteY1" fmla="*/ 8260 h 303765"/>
                <a:gd name="connsiteX2" fmla="*/ 1248164 w 1275259"/>
                <a:gd name="connsiteY2" fmla="*/ 303765 h 303765"/>
                <a:gd name="connsiteX3" fmla="*/ 0 w 1275259"/>
                <a:gd name="connsiteY3" fmla="*/ 287842 h 303765"/>
                <a:gd name="connsiteX4" fmla="*/ 248052 w 1275259"/>
                <a:gd name="connsiteY4" fmla="*/ 0 h 303765"/>
                <a:gd name="connsiteX0" fmla="*/ 248052 w 1248931"/>
                <a:gd name="connsiteY0" fmla="*/ 0 h 303765"/>
                <a:gd name="connsiteX1" fmla="*/ 1248931 w 1248931"/>
                <a:gd name="connsiteY1" fmla="*/ 3137 h 303765"/>
                <a:gd name="connsiteX2" fmla="*/ 1248164 w 1248931"/>
                <a:gd name="connsiteY2" fmla="*/ 303765 h 303765"/>
                <a:gd name="connsiteX3" fmla="*/ 0 w 1248931"/>
                <a:gd name="connsiteY3" fmla="*/ 287842 h 303765"/>
                <a:gd name="connsiteX4" fmla="*/ 248052 w 1248931"/>
                <a:gd name="connsiteY4" fmla="*/ 0 h 303765"/>
                <a:gd name="connsiteX0" fmla="*/ 248052 w 1252492"/>
                <a:gd name="connsiteY0" fmla="*/ 0 h 288121"/>
                <a:gd name="connsiteX1" fmla="*/ 1248931 w 1252492"/>
                <a:gd name="connsiteY1" fmla="*/ 3137 h 288121"/>
                <a:gd name="connsiteX2" fmla="*/ 1252183 w 1252492"/>
                <a:gd name="connsiteY2" fmla="*/ 288121 h 288121"/>
                <a:gd name="connsiteX3" fmla="*/ 0 w 1252492"/>
                <a:gd name="connsiteY3" fmla="*/ 287842 h 288121"/>
                <a:gd name="connsiteX4" fmla="*/ 248052 w 1252492"/>
                <a:gd name="connsiteY4" fmla="*/ 0 h 288121"/>
                <a:gd name="connsiteX0" fmla="*/ 248052 w 1252251"/>
                <a:gd name="connsiteY0" fmla="*/ 0 h 288121"/>
                <a:gd name="connsiteX1" fmla="*/ 1220794 w 1252251"/>
                <a:gd name="connsiteY1" fmla="*/ 95 h 288121"/>
                <a:gd name="connsiteX2" fmla="*/ 1252183 w 1252251"/>
                <a:gd name="connsiteY2" fmla="*/ 288121 h 288121"/>
                <a:gd name="connsiteX3" fmla="*/ 0 w 1252251"/>
                <a:gd name="connsiteY3" fmla="*/ 287842 h 288121"/>
                <a:gd name="connsiteX4" fmla="*/ 248052 w 1252251"/>
                <a:gd name="connsiteY4" fmla="*/ 0 h 288121"/>
                <a:gd name="connsiteX0" fmla="*/ 248052 w 1252694"/>
                <a:gd name="connsiteY0" fmla="*/ 2947 h 291068"/>
                <a:gd name="connsiteX1" fmla="*/ 1252058 w 1252694"/>
                <a:gd name="connsiteY1" fmla="*/ 0 h 291068"/>
                <a:gd name="connsiteX2" fmla="*/ 1252183 w 1252694"/>
                <a:gd name="connsiteY2" fmla="*/ 291068 h 291068"/>
                <a:gd name="connsiteX3" fmla="*/ 0 w 1252694"/>
                <a:gd name="connsiteY3" fmla="*/ 290789 h 291068"/>
                <a:gd name="connsiteX4" fmla="*/ 248052 w 1252694"/>
                <a:gd name="connsiteY4" fmla="*/ 2947 h 29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694" h="291068">
                  <a:moveTo>
                    <a:pt x="248052" y="2947"/>
                  </a:moveTo>
                  <a:lnTo>
                    <a:pt x="1252058" y="0"/>
                  </a:lnTo>
                  <a:cubicBezTo>
                    <a:pt x="1250236" y="162016"/>
                    <a:pt x="1254005" y="129052"/>
                    <a:pt x="1252183" y="291068"/>
                  </a:cubicBezTo>
                  <a:lnTo>
                    <a:pt x="0" y="290789"/>
                  </a:lnTo>
                  <a:lnTo>
                    <a:pt x="248052" y="2947"/>
                  </a:lnTo>
                  <a:close/>
                </a:path>
              </a:pathLst>
            </a:custGeom>
            <a:solidFill>
              <a:srgbClr val="184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FE26EB3-D2C5-4F08-9782-520FE4960108}"/>
              </a:ext>
            </a:extLst>
          </p:cNvPr>
          <p:cNvGrpSpPr/>
          <p:nvPr userDrawn="1"/>
        </p:nvGrpSpPr>
        <p:grpSpPr>
          <a:xfrm>
            <a:off x="0" y="6474619"/>
            <a:ext cx="9160669" cy="383381"/>
            <a:chOff x="0" y="5648325"/>
            <a:chExt cx="9160669" cy="38338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3BFBB10-57D6-2050-0C2D-7F133E5563D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904310"/>
              <a:ext cx="605432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3E304FD-6781-F737-38D7-FE71F0350FA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54329" y="5648326"/>
              <a:ext cx="208359" cy="255985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253DA04-F4A2-FFFB-3849-1485D54383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62689" y="5648325"/>
              <a:ext cx="289321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6">
              <a:extLst>
                <a:ext uri="{FF2B5EF4-FFF2-40B4-BE49-F238E27FC236}">
                  <a16:creationId xmlns:a16="http://schemas.microsoft.com/office/drawing/2014/main" id="{35648855-A28C-EE27-A204-8E04AC0C30EA}"/>
                </a:ext>
              </a:extLst>
            </p:cNvPr>
            <p:cNvSpPr/>
            <p:nvPr userDrawn="1"/>
          </p:nvSpPr>
          <p:spPr>
            <a:xfrm>
              <a:off x="6085285" y="5745956"/>
              <a:ext cx="3075384" cy="285750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289036 w 3991684"/>
                <a:gd name="connsiteY0" fmla="*/ 0 h 471784"/>
                <a:gd name="connsiteX1" fmla="*/ 3991684 w 3991684"/>
                <a:gd name="connsiteY1" fmla="*/ 13519 h 471784"/>
                <a:gd name="connsiteX2" fmla="*/ 3991684 w 3991684"/>
                <a:gd name="connsiteY2" fmla="*/ 471784 h 471784"/>
                <a:gd name="connsiteX3" fmla="*/ 0 w 3991684"/>
                <a:gd name="connsiteY3" fmla="*/ 356682 h 471784"/>
                <a:gd name="connsiteX4" fmla="*/ 289036 w 3991684"/>
                <a:gd name="connsiteY4" fmla="*/ 0 h 471784"/>
                <a:gd name="connsiteX0" fmla="*/ 274856 w 3977504"/>
                <a:gd name="connsiteY0" fmla="*/ 0 h 471784"/>
                <a:gd name="connsiteX1" fmla="*/ 3977504 w 3977504"/>
                <a:gd name="connsiteY1" fmla="*/ 13519 h 471784"/>
                <a:gd name="connsiteX2" fmla="*/ 3977504 w 3977504"/>
                <a:gd name="connsiteY2" fmla="*/ 471784 h 471784"/>
                <a:gd name="connsiteX3" fmla="*/ 0 w 3977504"/>
                <a:gd name="connsiteY3" fmla="*/ 360131 h 471784"/>
                <a:gd name="connsiteX4" fmla="*/ 274856 w 3977504"/>
                <a:gd name="connsiteY4" fmla="*/ 0 h 471784"/>
                <a:gd name="connsiteX0" fmla="*/ 292580 w 3995228"/>
                <a:gd name="connsiteY0" fmla="*/ 0 h 471784"/>
                <a:gd name="connsiteX1" fmla="*/ 3995228 w 3995228"/>
                <a:gd name="connsiteY1" fmla="*/ 13519 h 471784"/>
                <a:gd name="connsiteX2" fmla="*/ 3995228 w 3995228"/>
                <a:gd name="connsiteY2" fmla="*/ 471784 h 471784"/>
                <a:gd name="connsiteX3" fmla="*/ 0 w 3995228"/>
                <a:gd name="connsiteY3" fmla="*/ 367029 h 471784"/>
                <a:gd name="connsiteX4" fmla="*/ 292580 w 3995228"/>
                <a:gd name="connsiteY4" fmla="*/ 0 h 471784"/>
                <a:gd name="connsiteX0" fmla="*/ 292580 w 3995228"/>
                <a:gd name="connsiteY0" fmla="*/ 0 h 385558"/>
                <a:gd name="connsiteX1" fmla="*/ 3995228 w 3995228"/>
                <a:gd name="connsiteY1" fmla="*/ 13519 h 385558"/>
                <a:gd name="connsiteX2" fmla="*/ 3662009 w 3995228"/>
                <a:gd name="connsiteY2" fmla="*/ 385558 h 385558"/>
                <a:gd name="connsiteX3" fmla="*/ 0 w 3995228"/>
                <a:gd name="connsiteY3" fmla="*/ 367029 h 385558"/>
                <a:gd name="connsiteX4" fmla="*/ 292580 w 3995228"/>
                <a:gd name="connsiteY4" fmla="*/ 0 h 385558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40740 w 3995228"/>
                <a:gd name="connsiteY2" fmla="*/ 347618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30105 w 3995228"/>
                <a:gd name="connsiteY2" fmla="*/ 213104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15926 w 3995228"/>
                <a:gd name="connsiteY2" fmla="*/ 354515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78400 w 3981048"/>
                <a:gd name="connsiteY0" fmla="*/ 0 h 360131"/>
                <a:gd name="connsiteX1" fmla="*/ 3981048 w 3981048"/>
                <a:gd name="connsiteY1" fmla="*/ 13519 h 360131"/>
                <a:gd name="connsiteX2" fmla="*/ 3601746 w 3981048"/>
                <a:gd name="connsiteY2" fmla="*/ 354515 h 360131"/>
                <a:gd name="connsiteX3" fmla="*/ 0 w 3981048"/>
                <a:gd name="connsiteY3" fmla="*/ 360131 h 360131"/>
                <a:gd name="connsiteX4" fmla="*/ 278400 w 3981048"/>
                <a:gd name="connsiteY4" fmla="*/ 0 h 360131"/>
                <a:gd name="connsiteX0" fmla="*/ 285490 w 3988138"/>
                <a:gd name="connsiteY0" fmla="*/ 0 h 360131"/>
                <a:gd name="connsiteX1" fmla="*/ 3988138 w 3988138"/>
                <a:gd name="connsiteY1" fmla="*/ 13519 h 360131"/>
                <a:gd name="connsiteX2" fmla="*/ 3608836 w 3988138"/>
                <a:gd name="connsiteY2" fmla="*/ 354515 h 360131"/>
                <a:gd name="connsiteX3" fmla="*/ 0 w 3988138"/>
                <a:gd name="connsiteY3" fmla="*/ 360131 h 360131"/>
                <a:gd name="connsiteX4" fmla="*/ 285490 w 3988138"/>
                <a:gd name="connsiteY4" fmla="*/ 0 h 360131"/>
                <a:gd name="connsiteX0" fmla="*/ 299670 w 4002318"/>
                <a:gd name="connsiteY0" fmla="*/ 0 h 360131"/>
                <a:gd name="connsiteX1" fmla="*/ 4002318 w 4002318"/>
                <a:gd name="connsiteY1" fmla="*/ 13519 h 360131"/>
                <a:gd name="connsiteX2" fmla="*/ 3623016 w 4002318"/>
                <a:gd name="connsiteY2" fmla="*/ 354515 h 360131"/>
                <a:gd name="connsiteX3" fmla="*/ 0 w 4002318"/>
                <a:gd name="connsiteY3" fmla="*/ 360131 h 360131"/>
                <a:gd name="connsiteX4" fmla="*/ 299670 w 4002318"/>
                <a:gd name="connsiteY4" fmla="*/ 0 h 360131"/>
                <a:gd name="connsiteX0" fmla="*/ 299670 w 3623016"/>
                <a:gd name="connsiteY0" fmla="*/ 0 h 360131"/>
                <a:gd name="connsiteX1" fmla="*/ 3615926 w 3623016"/>
                <a:gd name="connsiteY1" fmla="*/ 10070 h 360131"/>
                <a:gd name="connsiteX2" fmla="*/ 3623016 w 3623016"/>
                <a:gd name="connsiteY2" fmla="*/ 354515 h 360131"/>
                <a:gd name="connsiteX3" fmla="*/ 0 w 3623016"/>
                <a:gd name="connsiteY3" fmla="*/ 360131 h 360131"/>
                <a:gd name="connsiteX4" fmla="*/ 299670 w 3623016"/>
                <a:gd name="connsiteY4" fmla="*/ 0 h 360131"/>
                <a:gd name="connsiteX0" fmla="*/ 299670 w 3630106"/>
                <a:gd name="connsiteY0" fmla="*/ 277 h 360408"/>
                <a:gd name="connsiteX1" fmla="*/ 3630106 w 3630106"/>
                <a:gd name="connsiteY1" fmla="*/ 0 h 360408"/>
                <a:gd name="connsiteX2" fmla="*/ 3623016 w 3630106"/>
                <a:gd name="connsiteY2" fmla="*/ 354792 h 360408"/>
                <a:gd name="connsiteX3" fmla="*/ 0 w 3630106"/>
                <a:gd name="connsiteY3" fmla="*/ 360408 h 360408"/>
                <a:gd name="connsiteX4" fmla="*/ 299670 w 3630106"/>
                <a:gd name="connsiteY4" fmla="*/ 277 h 360408"/>
                <a:gd name="connsiteX0" fmla="*/ 299670 w 4037066"/>
                <a:gd name="connsiteY0" fmla="*/ 277 h 360408"/>
                <a:gd name="connsiteX1" fmla="*/ 4037066 w 4037066"/>
                <a:gd name="connsiteY1" fmla="*/ 0 h 360408"/>
                <a:gd name="connsiteX2" fmla="*/ 3623016 w 4037066"/>
                <a:gd name="connsiteY2" fmla="*/ 354792 h 360408"/>
                <a:gd name="connsiteX3" fmla="*/ 0 w 4037066"/>
                <a:gd name="connsiteY3" fmla="*/ 360408 h 360408"/>
                <a:gd name="connsiteX4" fmla="*/ 299670 w 4037066"/>
                <a:gd name="connsiteY4" fmla="*/ 277 h 360408"/>
                <a:gd name="connsiteX0" fmla="*/ 299670 w 4040151"/>
                <a:gd name="connsiteY0" fmla="*/ 277 h 360408"/>
                <a:gd name="connsiteX1" fmla="*/ 4037066 w 4040151"/>
                <a:gd name="connsiteY1" fmla="*/ 0 h 360408"/>
                <a:gd name="connsiteX2" fmla="*/ 4040151 w 4040151"/>
                <a:gd name="connsiteY2" fmla="*/ 354792 h 360408"/>
                <a:gd name="connsiteX3" fmla="*/ 0 w 4040151"/>
                <a:gd name="connsiteY3" fmla="*/ 360408 h 360408"/>
                <a:gd name="connsiteX4" fmla="*/ 299670 w 4040151"/>
                <a:gd name="connsiteY4" fmla="*/ 277 h 360408"/>
                <a:gd name="connsiteX0" fmla="*/ 299670 w 4037234"/>
                <a:gd name="connsiteY0" fmla="*/ 277 h 364692"/>
                <a:gd name="connsiteX1" fmla="*/ 4037066 w 4037234"/>
                <a:gd name="connsiteY1" fmla="*/ 0 h 364692"/>
                <a:gd name="connsiteX2" fmla="*/ 4035064 w 4037234"/>
                <a:gd name="connsiteY2" fmla="*/ 364692 h 364692"/>
                <a:gd name="connsiteX3" fmla="*/ 0 w 4037234"/>
                <a:gd name="connsiteY3" fmla="*/ 360408 h 364692"/>
                <a:gd name="connsiteX4" fmla="*/ 299670 w 4037234"/>
                <a:gd name="connsiteY4" fmla="*/ 277 h 36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7234" h="364692">
                  <a:moveTo>
                    <a:pt x="299670" y="277"/>
                  </a:moveTo>
                  <a:lnTo>
                    <a:pt x="4037066" y="0"/>
                  </a:lnTo>
                  <a:cubicBezTo>
                    <a:pt x="4038094" y="118264"/>
                    <a:pt x="4034036" y="246428"/>
                    <a:pt x="4035064" y="364692"/>
                  </a:cubicBezTo>
                  <a:lnTo>
                    <a:pt x="0" y="360408"/>
                  </a:lnTo>
                  <a:lnTo>
                    <a:pt x="299670" y="277"/>
                  </a:lnTo>
                  <a:close/>
                </a:path>
              </a:pathLst>
            </a:custGeom>
            <a:solidFill>
              <a:srgbClr val="EF6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2097" y="6593881"/>
            <a:ext cx="1908332" cy="25519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A54EB7-AD52-4151-BFDC-C09D8FF73BF0}" type="slidenum">
              <a:rPr lang="en-VN"/>
              <a:pPr>
                <a:defRPr/>
              </a:pPr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9216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87123"/>
            <a:ext cx="3886200" cy="5089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/>
            </a:lvl1pPr>
            <a:lvl2pPr>
              <a:defRPr lang="en-US" sz="2000" dirty="0"/>
            </a:lvl2pPr>
            <a:lvl3pPr>
              <a:defRPr lang="en-US" sz="1800" dirty="0"/>
            </a:lvl3pPr>
            <a:lvl4pPr>
              <a:defRPr lang="en-US" sz="1600" dirty="0"/>
            </a:lvl4pPr>
            <a:lvl5pPr>
              <a:defRPr lang="en-US" sz="1600" dirty="0"/>
            </a:lvl5pPr>
          </a:lstStyle>
          <a:p>
            <a:pPr lvl="0"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Third level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dirty="0"/>
              <a:t>Fourth level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87123"/>
            <a:ext cx="3886200" cy="5089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/>
            </a:lvl1pPr>
            <a:lvl2pPr>
              <a:defRPr lang="en-US" sz="2000" dirty="0"/>
            </a:lvl2pPr>
            <a:lvl3pPr>
              <a:defRPr lang="en-US" sz="1800" dirty="0"/>
            </a:lvl3pPr>
            <a:lvl4pPr>
              <a:defRPr lang="en-US" sz="1600" dirty="0"/>
            </a:lvl4pPr>
            <a:lvl5pPr>
              <a:defRPr lang="en-US" sz="1600" dirty="0"/>
            </a:lvl5pPr>
          </a:lstStyle>
          <a:p>
            <a:pPr lvl="0"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Third level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dirty="0"/>
              <a:t>Fourth level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4811183-FE81-A743-75F2-689E7F0011F1}"/>
              </a:ext>
            </a:extLst>
          </p:cNvPr>
          <p:cNvGrpSpPr/>
          <p:nvPr userDrawn="1"/>
        </p:nvGrpSpPr>
        <p:grpSpPr>
          <a:xfrm>
            <a:off x="-14287" y="568960"/>
            <a:ext cx="9188053" cy="228601"/>
            <a:chOff x="-14287" y="837009"/>
            <a:chExt cx="9188053" cy="2286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B738B5D-05E7-38D8-0288-50A9D2DD54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8416" y="976313"/>
              <a:ext cx="8515350" cy="0"/>
            </a:xfrm>
            <a:prstGeom prst="line">
              <a:avLst/>
            </a:prstGeom>
            <a:ln w="12700">
              <a:solidFill>
                <a:srgbClr val="EF682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6">
              <a:extLst>
                <a:ext uri="{FF2B5EF4-FFF2-40B4-BE49-F238E27FC236}">
                  <a16:creationId xmlns:a16="http://schemas.microsoft.com/office/drawing/2014/main" id="{493F3B2B-DB62-14A2-A4DD-AB6FB735E219}"/>
                </a:ext>
              </a:extLst>
            </p:cNvPr>
            <p:cNvSpPr/>
            <p:nvPr userDrawn="1"/>
          </p:nvSpPr>
          <p:spPr>
            <a:xfrm flipH="1" flipV="1">
              <a:off x="-14287" y="837009"/>
              <a:ext cx="954881" cy="228601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1881358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1905053"/>
                <a:gd name="connsiteY0" fmla="*/ 0 h 477399"/>
                <a:gd name="connsiteX1" fmla="*/ 1905053 w 1905053"/>
                <a:gd name="connsiteY1" fmla="*/ 1993 h 477399"/>
                <a:gd name="connsiteX2" fmla="*/ 1881358 w 1905053"/>
                <a:gd name="connsiteY2" fmla="*/ 471784 h 477399"/>
                <a:gd name="connsiteX3" fmla="*/ 0 w 1905053"/>
                <a:gd name="connsiteY3" fmla="*/ 477399 h 477399"/>
                <a:gd name="connsiteX4" fmla="*/ 406017 w 1905053"/>
                <a:gd name="connsiteY4" fmla="*/ 0 h 477399"/>
                <a:gd name="connsiteX0" fmla="*/ 406017 w 1881358"/>
                <a:gd name="connsiteY0" fmla="*/ 0 h 477399"/>
                <a:gd name="connsiteX1" fmla="*/ 1845816 w 1881358"/>
                <a:gd name="connsiteY1" fmla="*/ 1993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1358"/>
                <a:gd name="connsiteY0" fmla="*/ 0 h 477399"/>
                <a:gd name="connsiteX1" fmla="*/ 1869510 w 1881358"/>
                <a:gd name="connsiteY1" fmla="*/ 25047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6825"/>
                <a:gd name="connsiteY0" fmla="*/ 14263 h 491662"/>
                <a:gd name="connsiteX1" fmla="*/ 1886825 w 1886825"/>
                <a:gd name="connsiteY1" fmla="*/ 0 h 491662"/>
                <a:gd name="connsiteX2" fmla="*/ 1881358 w 1886825"/>
                <a:gd name="connsiteY2" fmla="*/ 486047 h 491662"/>
                <a:gd name="connsiteX3" fmla="*/ 0 w 1886825"/>
                <a:gd name="connsiteY3" fmla="*/ 491662 h 491662"/>
                <a:gd name="connsiteX4" fmla="*/ 406017 w 1886825"/>
                <a:gd name="connsiteY4" fmla="*/ 14263 h 491662"/>
                <a:gd name="connsiteX0" fmla="*/ 406017 w 1881586"/>
                <a:gd name="connsiteY0" fmla="*/ 0 h 477399"/>
                <a:gd name="connsiteX1" fmla="*/ 1875281 w 1881586"/>
                <a:gd name="connsiteY1" fmla="*/ 8200 h 477399"/>
                <a:gd name="connsiteX2" fmla="*/ 1881358 w 1881586"/>
                <a:gd name="connsiteY2" fmla="*/ 471784 h 477399"/>
                <a:gd name="connsiteX3" fmla="*/ 0 w 1881586"/>
                <a:gd name="connsiteY3" fmla="*/ 477399 h 477399"/>
                <a:gd name="connsiteX4" fmla="*/ 406017 w 1881586"/>
                <a:gd name="connsiteY4" fmla="*/ 0 h 477399"/>
                <a:gd name="connsiteX0" fmla="*/ 406017 w 1881851"/>
                <a:gd name="connsiteY0" fmla="*/ 3031 h 480430"/>
                <a:gd name="connsiteX1" fmla="*/ 1881052 w 1881851"/>
                <a:gd name="connsiteY1" fmla="*/ 0 h 480430"/>
                <a:gd name="connsiteX2" fmla="*/ 1881358 w 1881851"/>
                <a:gd name="connsiteY2" fmla="*/ 474815 h 480430"/>
                <a:gd name="connsiteX3" fmla="*/ 0 w 1881851"/>
                <a:gd name="connsiteY3" fmla="*/ 480430 h 480430"/>
                <a:gd name="connsiteX4" fmla="*/ 406017 w 1881851"/>
                <a:gd name="connsiteY4" fmla="*/ 3031 h 480430"/>
                <a:gd name="connsiteX0" fmla="*/ 406017 w 1881052"/>
                <a:gd name="connsiteY0" fmla="*/ 3031 h 480984"/>
                <a:gd name="connsiteX1" fmla="*/ 1881052 w 1881052"/>
                <a:gd name="connsiteY1" fmla="*/ 0 h 480984"/>
                <a:gd name="connsiteX2" fmla="*/ 1500907 w 1881052"/>
                <a:gd name="connsiteY2" fmla="*/ 480984 h 480984"/>
                <a:gd name="connsiteX3" fmla="*/ 0 w 1881052"/>
                <a:gd name="connsiteY3" fmla="*/ 480430 h 480984"/>
                <a:gd name="connsiteX4" fmla="*/ 406017 w 1881052"/>
                <a:gd name="connsiteY4" fmla="*/ 3031 h 480984"/>
                <a:gd name="connsiteX0" fmla="*/ 406017 w 1506942"/>
                <a:gd name="connsiteY0" fmla="*/ 0 h 477953"/>
                <a:gd name="connsiteX1" fmla="*/ 1506942 w 1506942"/>
                <a:gd name="connsiteY1" fmla="*/ 3138 h 477953"/>
                <a:gd name="connsiteX2" fmla="*/ 1500907 w 1506942"/>
                <a:gd name="connsiteY2" fmla="*/ 477953 h 477953"/>
                <a:gd name="connsiteX3" fmla="*/ 0 w 1506942"/>
                <a:gd name="connsiteY3" fmla="*/ 477399 h 477953"/>
                <a:gd name="connsiteX4" fmla="*/ 406017 w 1506942"/>
                <a:gd name="connsiteY4" fmla="*/ 0 h 477953"/>
                <a:gd name="connsiteX0" fmla="*/ 406017 w 1500941"/>
                <a:gd name="connsiteY0" fmla="*/ 0 h 477953"/>
                <a:gd name="connsiteX1" fmla="*/ 1433224 w 1500941"/>
                <a:gd name="connsiteY1" fmla="*/ 8260 h 477953"/>
                <a:gd name="connsiteX2" fmla="*/ 1500907 w 1500941"/>
                <a:gd name="connsiteY2" fmla="*/ 477953 h 477953"/>
                <a:gd name="connsiteX3" fmla="*/ 0 w 1500941"/>
                <a:gd name="connsiteY3" fmla="*/ 477399 h 477953"/>
                <a:gd name="connsiteX4" fmla="*/ 406017 w 1500941"/>
                <a:gd name="connsiteY4" fmla="*/ 0 h 477953"/>
                <a:gd name="connsiteX0" fmla="*/ 406017 w 1433224"/>
                <a:gd name="connsiteY0" fmla="*/ 0 h 477953"/>
                <a:gd name="connsiteX1" fmla="*/ 1433224 w 1433224"/>
                <a:gd name="connsiteY1" fmla="*/ 8260 h 477953"/>
                <a:gd name="connsiteX2" fmla="*/ 1421926 w 1433224"/>
                <a:gd name="connsiteY2" fmla="*/ 477953 h 477953"/>
                <a:gd name="connsiteX3" fmla="*/ 0 w 1433224"/>
                <a:gd name="connsiteY3" fmla="*/ 477399 h 477953"/>
                <a:gd name="connsiteX4" fmla="*/ 406017 w 1433224"/>
                <a:gd name="connsiteY4" fmla="*/ 0 h 477953"/>
                <a:gd name="connsiteX0" fmla="*/ 248052 w 1275259"/>
                <a:gd name="connsiteY0" fmla="*/ 0 h 477953"/>
                <a:gd name="connsiteX1" fmla="*/ 1275259 w 1275259"/>
                <a:gd name="connsiteY1" fmla="*/ 8260 h 477953"/>
                <a:gd name="connsiteX2" fmla="*/ 1263961 w 1275259"/>
                <a:gd name="connsiteY2" fmla="*/ 477953 h 477953"/>
                <a:gd name="connsiteX3" fmla="*/ 0 w 1275259"/>
                <a:gd name="connsiteY3" fmla="*/ 287842 h 477953"/>
                <a:gd name="connsiteX4" fmla="*/ 248052 w 1275259"/>
                <a:gd name="connsiteY4" fmla="*/ 0 h 477953"/>
                <a:gd name="connsiteX0" fmla="*/ 248052 w 1275259"/>
                <a:gd name="connsiteY0" fmla="*/ 0 h 303765"/>
                <a:gd name="connsiteX1" fmla="*/ 1275259 w 1275259"/>
                <a:gd name="connsiteY1" fmla="*/ 8260 h 303765"/>
                <a:gd name="connsiteX2" fmla="*/ 1248164 w 1275259"/>
                <a:gd name="connsiteY2" fmla="*/ 303765 h 303765"/>
                <a:gd name="connsiteX3" fmla="*/ 0 w 1275259"/>
                <a:gd name="connsiteY3" fmla="*/ 287842 h 303765"/>
                <a:gd name="connsiteX4" fmla="*/ 248052 w 1275259"/>
                <a:gd name="connsiteY4" fmla="*/ 0 h 303765"/>
                <a:gd name="connsiteX0" fmla="*/ 248052 w 1248931"/>
                <a:gd name="connsiteY0" fmla="*/ 0 h 303765"/>
                <a:gd name="connsiteX1" fmla="*/ 1248931 w 1248931"/>
                <a:gd name="connsiteY1" fmla="*/ 3137 h 303765"/>
                <a:gd name="connsiteX2" fmla="*/ 1248164 w 1248931"/>
                <a:gd name="connsiteY2" fmla="*/ 303765 h 303765"/>
                <a:gd name="connsiteX3" fmla="*/ 0 w 1248931"/>
                <a:gd name="connsiteY3" fmla="*/ 287842 h 303765"/>
                <a:gd name="connsiteX4" fmla="*/ 248052 w 1248931"/>
                <a:gd name="connsiteY4" fmla="*/ 0 h 303765"/>
                <a:gd name="connsiteX0" fmla="*/ 248052 w 1252492"/>
                <a:gd name="connsiteY0" fmla="*/ 0 h 288121"/>
                <a:gd name="connsiteX1" fmla="*/ 1248931 w 1252492"/>
                <a:gd name="connsiteY1" fmla="*/ 3137 h 288121"/>
                <a:gd name="connsiteX2" fmla="*/ 1252183 w 1252492"/>
                <a:gd name="connsiteY2" fmla="*/ 288121 h 288121"/>
                <a:gd name="connsiteX3" fmla="*/ 0 w 1252492"/>
                <a:gd name="connsiteY3" fmla="*/ 287842 h 288121"/>
                <a:gd name="connsiteX4" fmla="*/ 248052 w 1252492"/>
                <a:gd name="connsiteY4" fmla="*/ 0 h 288121"/>
                <a:gd name="connsiteX0" fmla="*/ 248052 w 1252251"/>
                <a:gd name="connsiteY0" fmla="*/ 0 h 288121"/>
                <a:gd name="connsiteX1" fmla="*/ 1220794 w 1252251"/>
                <a:gd name="connsiteY1" fmla="*/ 95 h 288121"/>
                <a:gd name="connsiteX2" fmla="*/ 1252183 w 1252251"/>
                <a:gd name="connsiteY2" fmla="*/ 288121 h 288121"/>
                <a:gd name="connsiteX3" fmla="*/ 0 w 1252251"/>
                <a:gd name="connsiteY3" fmla="*/ 287842 h 288121"/>
                <a:gd name="connsiteX4" fmla="*/ 248052 w 1252251"/>
                <a:gd name="connsiteY4" fmla="*/ 0 h 288121"/>
                <a:gd name="connsiteX0" fmla="*/ 248052 w 1252694"/>
                <a:gd name="connsiteY0" fmla="*/ 2947 h 291068"/>
                <a:gd name="connsiteX1" fmla="*/ 1252058 w 1252694"/>
                <a:gd name="connsiteY1" fmla="*/ 0 h 291068"/>
                <a:gd name="connsiteX2" fmla="*/ 1252183 w 1252694"/>
                <a:gd name="connsiteY2" fmla="*/ 291068 h 291068"/>
                <a:gd name="connsiteX3" fmla="*/ 0 w 1252694"/>
                <a:gd name="connsiteY3" fmla="*/ 290789 h 291068"/>
                <a:gd name="connsiteX4" fmla="*/ 248052 w 1252694"/>
                <a:gd name="connsiteY4" fmla="*/ 2947 h 29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694" h="291068">
                  <a:moveTo>
                    <a:pt x="248052" y="2947"/>
                  </a:moveTo>
                  <a:lnTo>
                    <a:pt x="1252058" y="0"/>
                  </a:lnTo>
                  <a:cubicBezTo>
                    <a:pt x="1250236" y="162016"/>
                    <a:pt x="1254005" y="129052"/>
                    <a:pt x="1252183" y="291068"/>
                  </a:cubicBezTo>
                  <a:lnTo>
                    <a:pt x="0" y="290789"/>
                  </a:lnTo>
                  <a:lnTo>
                    <a:pt x="248052" y="2947"/>
                  </a:lnTo>
                  <a:close/>
                </a:path>
              </a:pathLst>
            </a:custGeom>
            <a:solidFill>
              <a:srgbClr val="184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3082A8D0-BC8D-405C-3B45-BE4A0FCE4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94" y="226774"/>
            <a:ext cx="7574756" cy="481806"/>
          </a:xfrm>
        </p:spPr>
        <p:txBody>
          <a:bodyPr>
            <a:normAutofit/>
          </a:bodyPr>
          <a:lstStyle>
            <a:lvl1pPr>
              <a:defRPr sz="3000">
                <a:solidFill>
                  <a:srgbClr val="EF68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CCD8-EC07-F9A4-B070-34F78190BF6A}"/>
              </a:ext>
            </a:extLst>
          </p:cNvPr>
          <p:cNvGrpSpPr/>
          <p:nvPr userDrawn="1"/>
        </p:nvGrpSpPr>
        <p:grpSpPr>
          <a:xfrm>
            <a:off x="0" y="6474619"/>
            <a:ext cx="9160669" cy="383381"/>
            <a:chOff x="0" y="5648325"/>
            <a:chExt cx="9160669" cy="383381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9172563-C260-18AE-F91C-67F9A9FE2B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904310"/>
              <a:ext cx="605432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00EF588-0469-BC8A-9819-4329B1DC864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54329" y="5648326"/>
              <a:ext cx="208359" cy="255985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BCB4DBD-43B9-3398-3C6C-67320A6353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62689" y="5648325"/>
              <a:ext cx="289321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796F6862-D740-9E67-DDD1-5335774477AC}"/>
                </a:ext>
              </a:extLst>
            </p:cNvPr>
            <p:cNvSpPr/>
            <p:nvPr userDrawn="1"/>
          </p:nvSpPr>
          <p:spPr>
            <a:xfrm>
              <a:off x="6085285" y="5745956"/>
              <a:ext cx="3075384" cy="285750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289036 w 3991684"/>
                <a:gd name="connsiteY0" fmla="*/ 0 h 471784"/>
                <a:gd name="connsiteX1" fmla="*/ 3991684 w 3991684"/>
                <a:gd name="connsiteY1" fmla="*/ 13519 h 471784"/>
                <a:gd name="connsiteX2" fmla="*/ 3991684 w 3991684"/>
                <a:gd name="connsiteY2" fmla="*/ 471784 h 471784"/>
                <a:gd name="connsiteX3" fmla="*/ 0 w 3991684"/>
                <a:gd name="connsiteY3" fmla="*/ 356682 h 471784"/>
                <a:gd name="connsiteX4" fmla="*/ 289036 w 3991684"/>
                <a:gd name="connsiteY4" fmla="*/ 0 h 471784"/>
                <a:gd name="connsiteX0" fmla="*/ 274856 w 3977504"/>
                <a:gd name="connsiteY0" fmla="*/ 0 h 471784"/>
                <a:gd name="connsiteX1" fmla="*/ 3977504 w 3977504"/>
                <a:gd name="connsiteY1" fmla="*/ 13519 h 471784"/>
                <a:gd name="connsiteX2" fmla="*/ 3977504 w 3977504"/>
                <a:gd name="connsiteY2" fmla="*/ 471784 h 471784"/>
                <a:gd name="connsiteX3" fmla="*/ 0 w 3977504"/>
                <a:gd name="connsiteY3" fmla="*/ 360131 h 471784"/>
                <a:gd name="connsiteX4" fmla="*/ 274856 w 3977504"/>
                <a:gd name="connsiteY4" fmla="*/ 0 h 471784"/>
                <a:gd name="connsiteX0" fmla="*/ 292580 w 3995228"/>
                <a:gd name="connsiteY0" fmla="*/ 0 h 471784"/>
                <a:gd name="connsiteX1" fmla="*/ 3995228 w 3995228"/>
                <a:gd name="connsiteY1" fmla="*/ 13519 h 471784"/>
                <a:gd name="connsiteX2" fmla="*/ 3995228 w 3995228"/>
                <a:gd name="connsiteY2" fmla="*/ 471784 h 471784"/>
                <a:gd name="connsiteX3" fmla="*/ 0 w 3995228"/>
                <a:gd name="connsiteY3" fmla="*/ 367029 h 471784"/>
                <a:gd name="connsiteX4" fmla="*/ 292580 w 3995228"/>
                <a:gd name="connsiteY4" fmla="*/ 0 h 471784"/>
                <a:gd name="connsiteX0" fmla="*/ 292580 w 3995228"/>
                <a:gd name="connsiteY0" fmla="*/ 0 h 385558"/>
                <a:gd name="connsiteX1" fmla="*/ 3995228 w 3995228"/>
                <a:gd name="connsiteY1" fmla="*/ 13519 h 385558"/>
                <a:gd name="connsiteX2" fmla="*/ 3662009 w 3995228"/>
                <a:gd name="connsiteY2" fmla="*/ 385558 h 385558"/>
                <a:gd name="connsiteX3" fmla="*/ 0 w 3995228"/>
                <a:gd name="connsiteY3" fmla="*/ 367029 h 385558"/>
                <a:gd name="connsiteX4" fmla="*/ 292580 w 3995228"/>
                <a:gd name="connsiteY4" fmla="*/ 0 h 385558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40740 w 3995228"/>
                <a:gd name="connsiteY2" fmla="*/ 347618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30105 w 3995228"/>
                <a:gd name="connsiteY2" fmla="*/ 213104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15926 w 3995228"/>
                <a:gd name="connsiteY2" fmla="*/ 354515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78400 w 3981048"/>
                <a:gd name="connsiteY0" fmla="*/ 0 h 360131"/>
                <a:gd name="connsiteX1" fmla="*/ 3981048 w 3981048"/>
                <a:gd name="connsiteY1" fmla="*/ 13519 h 360131"/>
                <a:gd name="connsiteX2" fmla="*/ 3601746 w 3981048"/>
                <a:gd name="connsiteY2" fmla="*/ 354515 h 360131"/>
                <a:gd name="connsiteX3" fmla="*/ 0 w 3981048"/>
                <a:gd name="connsiteY3" fmla="*/ 360131 h 360131"/>
                <a:gd name="connsiteX4" fmla="*/ 278400 w 3981048"/>
                <a:gd name="connsiteY4" fmla="*/ 0 h 360131"/>
                <a:gd name="connsiteX0" fmla="*/ 285490 w 3988138"/>
                <a:gd name="connsiteY0" fmla="*/ 0 h 360131"/>
                <a:gd name="connsiteX1" fmla="*/ 3988138 w 3988138"/>
                <a:gd name="connsiteY1" fmla="*/ 13519 h 360131"/>
                <a:gd name="connsiteX2" fmla="*/ 3608836 w 3988138"/>
                <a:gd name="connsiteY2" fmla="*/ 354515 h 360131"/>
                <a:gd name="connsiteX3" fmla="*/ 0 w 3988138"/>
                <a:gd name="connsiteY3" fmla="*/ 360131 h 360131"/>
                <a:gd name="connsiteX4" fmla="*/ 285490 w 3988138"/>
                <a:gd name="connsiteY4" fmla="*/ 0 h 360131"/>
                <a:gd name="connsiteX0" fmla="*/ 299670 w 4002318"/>
                <a:gd name="connsiteY0" fmla="*/ 0 h 360131"/>
                <a:gd name="connsiteX1" fmla="*/ 4002318 w 4002318"/>
                <a:gd name="connsiteY1" fmla="*/ 13519 h 360131"/>
                <a:gd name="connsiteX2" fmla="*/ 3623016 w 4002318"/>
                <a:gd name="connsiteY2" fmla="*/ 354515 h 360131"/>
                <a:gd name="connsiteX3" fmla="*/ 0 w 4002318"/>
                <a:gd name="connsiteY3" fmla="*/ 360131 h 360131"/>
                <a:gd name="connsiteX4" fmla="*/ 299670 w 4002318"/>
                <a:gd name="connsiteY4" fmla="*/ 0 h 360131"/>
                <a:gd name="connsiteX0" fmla="*/ 299670 w 3623016"/>
                <a:gd name="connsiteY0" fmla="*/ 0 h 360131"/>
                <a:gd name="connsiteX1" fmla="*/ 3615926 w 3623016"/>
                <a:gd name="connsiteY1" fmla="*/ 10070 h 360131"/>
                <a:gd name="connsiteX2" fmla="*/ 3623016 w 3623016"/>
                <a:gd name="connsiteY2" fmla="*/ 354515 h 360131"/>
                <a:gd name="connsiteX3" fmla="*/ 0 w 3623016"/>
                <a:gd name="connsiteY3" fmla="*/ 360131 h 360131"/>
                <a:gd name="connsiteX4" fmla="*/ 299670 w 3623016"/>
                <a:gd name="connsiteY4" fmla="*/ 0 h 360131"/>
                <a:gd name="connsiteX0" fmla="*/ 299670 w 3630106"/>
                <a:gd name="connsiteY0" fmla="*/ 277 h 360408"/>
                <a:gd name="connsiteX1" fmla="*/ 3630106 w 3630106"/>
                <a:gd name="connsiteY1" fmla="*/ 0 h 360408"/>
                <a:gd name="connsiteX2" fmla="*/ 3623016 w 3630106"/>
                <a:gd name="connsiteY2" fmla="*/ 354792 h 360408"/>
                <a:gd name="connsiteX3" fmla="*/ 0 w 3630106"/>
                <a:gd name="connsiteY3" fmla="*/ 360408 h 360408"/>
                <a:gd name="connsiteX4" fmla="*/ 299670 w 3630106"/>
                <a:gd name="connsiteY4" fmla="*/ 277 h 360408"/>
                <a:gd name="connsiteX0" fmla="*/ 299670 w 4037066"/>
                <a:gd name="connsiteY0" fmla="*/ 277 h 360408"/>
                <a:gd name="connsiteX1" fmla="*/ 4037066 w 4037066"/>
                <a:gd name="connsiteY1" fmla="*/ 0 h 360408"/>
                <a:gd name="connsiteX2" fmla="*/ 3623016 w 4037066"/>
                <a:gd name="connsiteY2" fmla="*/ 354792 h 360408"/>
                <a:gd name="connsiteX3" fmla="*/ 0 w 4037066"/>
                <a:gd name="connsiteY3" fmla="*/ 360408 h 360408"/>
                <a:gd name="connsiteX4" fmla="*/ 299670 w 4037066"/>
                <a:gd name="connsiteY4" fmla="*/ 277 h 360408"/>
                <a:gd name="connsiteX0" fmla="*/ 299670 w 4040151"/>
                <a:gd name="connsiteY0" fmla="*/ 277 h 360408"/>
                <a:gd name="connsiteX1" fmla="*/ 4037066 w 4040151"/>
                <a:gd name="connsiteY1" fmla="*/ 0 h 360408"/>
                <a:gd name="connsiteX2" fmla="*/ 4040151 w 4040151"/>
                <a:gd name="connsiteY2" fmla="*/ 354792 h 360408"/>
                <a:gd name="connsiteX3" fmla="*/ 0 w 4040151"/>
                <a:gd name="connsiteY3" fmla="*/ 360408 h 360408"/>
                <a:gd name="connsiteX4" fmla="*/ 299670 w 4040151"/>
                <a:gd name="connsiteY4" fmla="*/ 277 h 360408"/>
                <a:gd name="connsiteX0" fmla="*/ 299670 w 4037234"/>
                <a:gd name="connsiteY0" fmla="*/ 277 h 364692"/>
                <a:gd name="connsiteX1" fmla="*/ 4037066 w 4037234"/>
                <a:gd name="connsiteY1" fmla="*/ 0 h 364692"/>
                <a:gd name="connsiteX2" fmla="*/ 4035064 w 4037234"/>
                <a:gd name="connsiteY2" fmla="*/ 364692 h 364692"/>
                <a:gd name="connsiteX3" fmla="*/ 0 w 4037234"/>
                <a:gd name="connsiteY3" fmla="*/ 360408 h 364692"/>
                <a:gd name="connsiteX4" fmla="*/ 299670 w 4037234"/>
                <a:gd name="connsiteY4" fmla="*/ 277 h 36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7234" h="364692">
                  <a:moveTo>
                    <a:pt x="299670" y="277"/>
                  </a:moveTo>
                  <a:lnTo>
                    <a:pt x="4037066" y="0"/>
                  </a:lnTo>
                  <a:cubicBezTo>
                    <a:pt x="4038094" y="118264"/>
                    <a:pt x="4034036" y="246428"/>
                    <a:pt x="4035064" y="364692"/>
                  </a:cubicBezTo>
                  <a:lnTo>
                    <a:pt x="0" y="360408"/>
                  </a:lnTo>
                  <a:lnTo>
                    <a:pt x="299670" y="277"/>
                  </a:lnTo>
                  <a:close/>
                </a:path>
              </a:pathLst>
            </a:custGeom>
            <a:solidFill>
              <a:srgbClr val="EF6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B6935880-8A5A-8F56-7A91-3FE26B19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2097" y="6593881"/>
            <a:ext cx="1908332" cy="25519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A54EB7-AD52-4151-BFDC-C09D8FF73BF0}" type="slidenum">
              <a:rPr lang="en-VN"/>
              <a:pPr>
                <a:defRPr/>
              </a:pPr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39126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366203"/>
            <a:ext cx="3868340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600" b="1">
                <a:solidFill>
                  <a:srgbClr val="EF682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190115"/>
            <a:ext cx="3868340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/>
            </a:lvl1pPr>
            <a:lvl2pPr>
              <a:defRPr lang="en-US" sz="2000" dirty="0"/>
            </a:lvl2pPr>
            <a:lvl3pPr>
              <a:defRPr lang="en-US" sz="1800" dirty="0"/>
            </a:lvl3pPr>
            <a:lvl4pPr>
              <a:defRPr lang="en-US" sz="1600" dirty="0"/>
            </a:lvl4pPr>
            <a:lvl5pPr>
              <a:defRPr lang="en-US" sz="1600" dirty="0"/>
            </a:lvl5pPr>
          </a:lstStyle>
          <a:p>
            <a:pPr lvl="0"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Third level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dirty="0"/>
              <a:t>Fourth level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366203"/>
            <a:ext cx="3887391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600" b="1">
                <a:solidFill>
                  <a:srgbClr val="EF682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90115"/>
            <a:ext cx="3887391" cy="368458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/>
            </a:lvl1pPr>
            <a:lvl2pPr>
              <a:defRPr lang="en-US" sz="2000" dirty="0"/>
            </a:lvl2pPr>
            <a:lvl3pPr>
              <a:defRPr lang="en-US" sz="1800" dirty="0"/>
            </a:lvl3pPr>
            <a:lvl4pPr>
              <a:defRPr lang="en-US" sz="1600" dirty="0"/>
            </a:lvl4pPr>
            <a:lvl5pPr>
              <a:defRPr lang="en-US" sz="1600" dirty="0"/>
            </a:lvl5pPr>
          </a:lstStyle>
          <a:p>
            <a:pPr lvl="0"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Third level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dirty="0"/>
              <a:t>Fourth level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dirty="0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0CDF2A-0FA0-4504-7715-7A148011CD20}"/>
              </a:ext>
            </a:extLst>
          </p:cNvPr>
          <p:cNvGrpSpPr/>
          <p:nvPr userDrawn="1"/>
        </p:nvGrpSpPr>
        <p:grpSpPr>
          <a:xfrm>
            <a:off x="-14287" y="568960"/>
            <a:ext cx="9188053" cy="228601"/>
            <a:chOff x="-14287" y="837009"/>
            <a:chExt cx="9188053" cy="22860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29F4116-206B-81DE-0729-C8A1A1E2614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8416" y="976313"/>
              <a:ext cx="8515350" cy="0"/>
            </a:xfrm>
            <a:prstGeom prst="line">
              <a:avLst/>
            </a:prstGeom>
            <a:ln w="12700">
              <a:solidFill>
                <a:srgbClr val="EF682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Rectangle 16">
              <a:extLst>
                <a:ext uri="{FF2B5EF4-FFF2-40B4-BE49-F238E27FC236}">
                  <a16:creationId xmlns:a16="http://schemas.microsoft.com/office/drawing/2014/main" id="{3C2882CE-D6A0-9A38-519C-2A5BC4BABF48}"/>
                </a:ext>
              </a:extLst>
            </p:cNvPr>
            <p:cNvSpPr/>
            <p:nvPr userDrawn="1"/>
          </p:nvSpPr>
          <p:spPr>
            <a:xfrm flipH="1" flipV="1">
              <a:off x="-14287" y="837009"/>
              <a:ext cx="954881" cy="228601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1881358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1905053"/>
                <a:gd name="connsiteY0" fmla="*/ 0 h 477399"/>
                <a:gd name="connsiteX1" fmla="*/ 1905053 w 1905053"/>
                <a:gd name="connsiteY1" fmla="*/ 1993 h 477399"/>
                <a:gd name="connsiteX2" fmla="*/ 1881358 w 1905053"/>
                <a:gd name="connsiteY2" fmla="*/ 471784 h 477399"/>
                <a:gd name="connsiteX3" fmla="*/ 0 w 1905053"/>
                <a:gd name="connsiteY3" fmla="*/ 477399 h 477399"/>
                <a:gd name="connsiteX4" fmla="*/ 406017 w 1905053"/>
                <a:gd name="connsiteY4" fmla="*/ 0 h 477399"/>
                <a:gd name="connsiteX0" fmla="*/ 406017 w 1881358"/>
                <a:gd name="connsiteY0" fmla="*/ 0 h 477399"/>
                <a:gd name="connsiteX1" fmla="*/ 1845816 w 1881358"/>
                <a:gd name="connsiteY1" fmla="*/ 1993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1358"/>
                <a:gd name="connsiteY0" fmla="*/ 0 h 477399"/>
                <a:gd name="connsiteX1" fmla="*/ 1869510 w 1881358"/>
                <a:gd name="connsiteY1" fmla="*/ 25047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6825"/>
                <a:gd name="connsiteY0" fmla="*/ 14263 h 491662"/>
                <a:gd name="connsiteX1" fmla="*/ 1886825 w 1886825"/>
                <a:gd name="connsiteY1" fmla="*/ 0 h 491662"/>
                <a:gd name="connsiteX2" fmla="*/ 1881358 w 1886825"/>
                <a:gd name="connsiteY2" fmla="*/ 486047 h 491662"/>
                <a:gd name="connsiteX3" fmla="*/ 0 w 1886825"/>
                <a:gd name="connsiteY3" fmla="*/ 491662 h 491662"/>
                <a:gd name="connsiteX4" fmla="*/ 406017 w 1886825"/>
                <a:gd name="connsiteY4" fmla="*/ 14263 h 491662"/>
                <a:gd name="connsiteX0" fmla="*/ 406017 w 1881586"/>
                <a:gd name="connsiteY0" fmla="*/ 0 h 477399"/>
                <a:gd name="connsiteX1" fmla="*/ 1875281 w 1881586"/>
                <a:gd name="connsiteY1" fmla="*/ 8200 h 477399"/>
                <a:gd name="connsiteX2" fmla="*/ 1881358 w 1881586"/>
                <a:gd name="connsiteY2" fmla="*/ 471784 h 477399"/>
                <a:gd name="connsiteX3" fmla="*/ 0 w 1881586"/>
                <a:gd name="connsiteY3" fmla="*/ 477399 h 477399"/>
                <a:gd name="connsiteX4" fmla="*/ 406017 w 1881586"/>
                <a:gd name="connsiteY4" fmla="*/ 0 h 477399"/>
                <a:gd name="connsiteX0" fmla="*/ 406017 w 1881851"/>
                <a:gd name="connsiteY0" fmla="*/ 3031 h 480430"/>
                <a:gd name="connsiteX1" fmla="*/ 1881052 w 1881851"/>
                <a:gd name="connsiteY1" fmla="*/ 0 h 480430"/>
                <a:gd name="connsiteX2" fmla="*/ 1881358 w 1881851"/>
                <a:gd name="connsiteY2" fmla="*/ 474815 h 480430"/>
                <a:gd name="connsiteX3" fmla="*/ 0 w 1881851"/>
                <a:gd name="connsiteY3" fmla="*/ 480430 h 480430"/>
                <a:gd name="connsiteX4" fmla="*/ 406017 w 1881851"/>
                <a:gd name="connsiteY4" fmla="*/ 3031 h 480430"/>
                <a:gd name="connsiteX0" fmla="*/ 406017 w 1881052"/>
                <a:gd name="connsiteY0" fmla="*/ 3031 h 480984"/>
                <a:gd name="connsiteX1" fmla="*/ 1881052 w 1881052"/>
                <a:gd name="connsiteY1" fmla="*/ 0 h 480984"/>
                <a:gd name="connsiteX2" fmla="*/ 1500907 w 1881052"/>
                <a:gd name="connsiteY2" fmla="*/ 480984 h 480984"/>
                <a:gd name="connsiteX3" fmla="*/ 0 w 1881052"/>
                <a:gd name="connsiteY3" fmla="*/ 480430 h 480984"/>
                <a:gd name="connsiteX4" fmla="*/ 406017 w 1881052"/>
                <a:gd name="connsiteY4" fmla="*/ 3031 h 480984"/>
                <a:gd name="connsiteX0" fmla="*/ 406017 w 1506942"/>
                <a:gd name="connsiteY0" fmla="*/ 0 h 477953"/>
                <a:gd name="connsiteX1" fmla="*/ 1506942 w 1506942"/>
                <a:gd name="connsiteY1" fmla="*/ 3138 h 477953"/>
                <a:gd name="connsiteX2" fmla="*/ 1500907 w 1506942"/>
                <a:gd name="connsiteY2" fmla="*/ 477953 h 477953"/>
                <a:gd name="connsiteX3" fmla="*/ 0 w 1506942"/>
                <a:gd name="connsiteY3" fmla="*/ 477399 h 477953"/>
                <a:gd name="connsiteX4" fmla="*/ 406017 w 1506942"/>
                <a:gd name="connsiteY4" fmla="*/ 0 h 477953"/>
                <a:gd name="connsiteX0" fmla="*/ 406017 w 1500941"/>
                <a:gd name="connsiteY0" fmla="*/ 0 h 477953"/>
                <a:gd name="connsiteX1" fmla="*/ 1433224 w 1500941"/>
                <a:gd name="connsiteY1" fmla="*/ 8260 h 477953"/>
                <a:gd name="connsiteX2" fmla="*/ 1500907 w 1500941"/>
                <a:gd name="connsiteY2" fmla="*/ 477953 h 477953"/>
                <a:gd name="connsiteX3" fmla="*/ 0 w 1500941"/>
                <a:gd name="connsiteY3" fmla="*/ 477399 h 477953"/>
                <a:gd name="connsiteX4" fmla="*/ 406017 w 1500941"/>
                <a:gd name="connsiteY4" fmla="*/ 0 h 477953"/>
                <a:gd name="connsiteX0" fmla="*/ 406017 w 1433224"/>
                <a:gd name="connsiteY0" fmla="*/ 0 h 477953"/>
                <a:gd name="connsiteX1" fmla="*/ 1433224 w 1433224"/>
                <a:gd name="connsiteY1" fmla="*/ 8260 h 477953"/>
                <a:gd name="connsiteX2" fmla="*/ 1421926 w 1433224"/>
                <a:gd name="connsiteY2" fmla="*/ 477953 h 477953"/>
                <a:gd name="connsiteX3" fmla="*/ 0 w 1433224"/>
                <a:gd name="connsiteY3" fmla="*/ 477399 h 477953"/>
                <a:gd name="connsiteX4" fmla="*/ 406017 w 1433224"/>
                <a:gd name="connsiteY4" fmla="*/ 0 h 477953"/>
                <a:gd name="connsiteX0" fmla="*/ 248052 w 1275259"/>
                <a:gd name="connsiteY0" fmla="*/ 0 h 477953"/>
                <a:gd name="connsiteX1" fmla="*/ 1275259 w 1275259"/>
                <a:gd name="connsiteY1" fmla="*/ 8260 h 477953"/>
                <a:gd name="connsiteX2" fmla="*/ 1263961 w 1275259"/>
                <a:gd name="connsiteY2" fmla="*/ 477953 h 477953"/>
                <a:gd name="connsiteX3" fmla="*/ 0 w 1275259"/>
                <a:gd name="connsiteY3" fmla="*/ 287842 h 477953"/>
                <a:gd name="connsiteX4" fmla="*/ 248052 w 1275259"/>
                <a:gd name="connsiteY4" fmla="*/ 0 h 477953"/>
                <a:gd name="connsiteX0" fmla="*/ 248052 w 1275259"/>
                <a:gd name="connsiteY0" fmla="*/ 0 h 303765"/>
                <a:gd name="connsiteX1" fmla="*/ 1275259 w 1275259"/>
                <a:gd name="connsiteY1" fmla="*/ 8260 h 303765"/>
                <a:gd name="connsiteX2" fmla="*/ 1248164 w 1275259"/>
                <a:gd name="connsiteY2" fmla="*/ 303765 h 303765"/>
                <a:gd name="connsiteX3" fmla="*/ 0 w 1275259"/>
                <a:gd name="connsiteY3" fmla="*/ 287842 h 303765"/>
                <a:gd name="connsiteX4" fmla="*/ 248052 w 1275259"/>
                <a:gd name="connsiteY4" fmla="*/ 0 h 303765"/>
                <a:gd name="connsiteX0" fmla="*/ 248052 w 1248931"/>
                <a:gd name="connsiteY0" fmla="*/ 0 h 303765"/>
                <a:gd name="connsiteX1" fmla="*/ 1248931 w 1248931"/>
                <a:gd name="connsiteY1" fmla="*/ 3137 h 303765"/>
                <a:gd name="connsiteX2" fmla="*/ 1248164 w 1248931"/>
                <a:gd name="connsiteY2" fmla="*/ 303765 h 303765"/>
                <a:gd name="connsiteX3" fmla="*/ 0 w 1248931"/>
                <a:gd name="connsiteY3" fmla="*/ 287842 h 303765"/>
                <a:gd name="connsiteX4" fmla="*/ 248052 w 1248931"/>
                <a:gd name="connsiteY4" fmla="*/ 0 h 303765"/>
                <a:gd name="connsiteX0" fmla="*/ 248052 w 1252492"/>
                <a:gd name="connsiteY0" fmla="*/ 0 h 288121"/>
                <a:gd name="connsiteX1" fmla="*/ 1248931 w 1252492"/>
                <a:gd name="connsiteY1" fmla="*/ 3137 h 288121"/>
                <a:gd name="connsiteX2" fmla="*/ 1252183 w 1252492"/>
                <a:gd name="connsiteY2" fmla="*/ 288121 h 288121"/>
                <a:gd name="connsiteX3" fmla="*/ 0 w 1252492"/>
                <a:gd name="connsiteY3" fmla="*/ 287842 h 288121"/>
                <a:gd name="connsiteX4" fmla="*/ 248052 w 1252492"/>
                <a:gd name="connsiteY4" fmla="*/ 0 h 288121"/>
                <a:gd name="connsiteX0" fmla="*/ 248052 w 1252251"/>
                <a:gd name="connsiteY0" fmla="*/ 0 h 288121"/>
                <a:gd name="connsiteX1" fmla="*/ 1220794 w 1252251"/>
                <a:gd name="connsiteY1" fmla="*/ 95 h 288121"/>
                <a:gd name="connsiteX2" fmla="*/ 1252183 w 1252251"/>
                <a:gd name="connsiteY2" fmla="*/ 288121 h 288121"/>
                <a:gd name="connsiteX3" fmla="*/ 0 w 1252251"/>
                <a:gd name="connsiteY3" fmla="*/ 287842 h 288121"/>
                <a:gd name="connsiteX4" fmla="*/ 248052 w 1252251"/>
                <a:gd name="connsiteY4" fmla="*/ 0 h 288121"/>
                <a:gd name="connsiteX0" fmla="*/ 248052 w 1252694"/>
                <a:gd name="connsiteY0" fmla="*/ 2947 h 291068"/>
                <a:gd name="connsiteX1" fmla="*/ 1252058 w 1252694"/>
                <a:gd name="connsiteY1" fmla="*/ 0 h 291068"/>
                <a:gd name="connsiteX2" fmla="*/ 1252183 w 1252694"/>
                <a:gd name="connsiteY2" fmla="*/ 291068 h 291068"/>
                <a:gd name="connsiteX3" fmla="*/ 0 w 1252694"/>
                <a:gd name="connsiteY3" fmla="*/ 290789 h 291068"/>
                <a:gd name="connsiteX4" fmla="*/ 248052 w 1252694"/>
                <a:gd name="connsiteY4" fmla="*/ 2947 h 29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694" h="291068">
                  <a:moveTo>
                    <a:pt x="248052" y="2947"/>
                  </a:moveTo>
                  <a:lnTo>
                    <a:pt x="1252058" y="0"/>
                  </a:lnTo>
                  <a:cubicBezTo>
                    <a:pt x="1250236" y="162016"/>
                    <a:pt x="1254005" y="129052"/>
                    <a:pt x="1252183" y="291068"/>
                  </a:cubicBezTo>
                  <a:lnTo>
                    <a:pt x="0" y="290789"/>
                  </a:lnTo>
                  <a:lnTo>
                    <a:pt x="248052" y="2947"/>
                  </a:lnTo>
                  <a:close/>
                </a:path>
              </a:pathLst>
            </a:custGeom>
            <a:solidFill>
              <a:srgbClr val="184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74ECB49-2329-9923-853E-7D16E0476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94" y="226774"/>
            <a:ext cx="7574756" cy="481806"/>
          </a:xfrm>
        </p:spPr>
        <p:txBody>
          <a:bodyPr>
            <a:normAutofit/>
          </a:bodyPr>
          <a:lstStyle>
            <a:lvl1pPr>
              <a:defRPr sz="3000">
                <a:solidFill>
                  <a:srgbClr val="EF68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AC7BBD-57C7-5F9C-EA35-D304BF3A5DB5}"/>
              </a:ext>
            </a:extLst>
          </p:cNvPr>
          <p:cNvGrpSpPr/>
          <p:nvPr userDrawn="1"/>
        </p:nvGrpSpPr>
        <p:grpSpPr>
          <a:xfrm>
            <a:off x="0" y="6474619"/>
            <a:ext cx="9160669" cy="383381"/>
            <a:chOff x="0" y="5648325"/>
            <a:chExt cx="9160669" cy="38338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EA1AEE7-772B-6592-D678-C460D9ED58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904310"/>
              <a:ext cx="605432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2C9A01-F258-84B3-A502-9DA205CA5CA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54329" y="5648326"/>
              <a:ext cx="208359" cy="255985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508C2BB-B487-2F35-5526-C74979EDEA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62689" y="5648325"/>
              <a:ext cx="289321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A626AB2D-C8CF-DF2A-1EA8-E645639D502B}"/>
                </a:ext>
              </a:extLst>
            </p:cNvPr>
            <p:cNvSpPr/>
            <p:nvPr userDrawn="1"/>
          </p:nvSpPr>
          <p:spPr>
            <a:xfrm>
              <a:off x="6085285" y="5745956"/>
              <a:ext cx="3075384" cy="285750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289036 w 3991684"/>
                <a:gd name="connsiteY0" fmla="*/ 0 h 471784"/>
                <a:gd name="connsiteX1" fmla="*/ 3991684 w 3991684"/>
                <a:gd name="connsiteY1" fmla="*/ 13519 h 471784"/>
                <a:gd name="connsiteX2" fmla="*/ 3991684 w 3991684"/>
                <a:gd name="connsiteY2" fmla="*/ 471784 h 471784"/>
                <a:gd name="connsiteX3" fmla="*/ 0 w 3991684"/>
                <a:gd name="connsiteY3" fmla="*/ 356682 h 471784"/>
                <a:gd name="connsiteX4" fmla="*/ 289036 w 3991684"/>
                <a:gd name="connsiteY4" fmla="*/ 0 h 471784"/>
                <a:gd name="connsiteX0" fmla="*/ 274856 w 3977504"/>
                <a:gd name="connsiteY0" fmla="*/ 0 h 471784"/>
                <a:gd name="connsiteX1" fmla="*/ 3977504 w 3977504"/>
                <a:gd name="connsiteY1" fmla="*/ 13519 h 471784"/>
                <a:gd name="connsiteX2" fmla="*/ 3977504 w 3977504"/>
                <a:gd name="connsiteY2" fmla="*/ 471784 h 471784"/>
                <a:gd name="connsiteX3" fmla="*/ 0 w 3977504"/>
                <a:gd name="connsiteY3" fmla="*/ 360131 h 471784"/>
                <a:gd name="connsiteX4" fmla="*/ 274856 w 3977504"/>
                <a:gd name="connsiteY4" fmla="*/ 0 h 471784"/>
                <a:gd name="connsiteX0" fmla="*/ 292580 w 3995228"/>
                <a:gd name="connsiteY0" fmla="*/ 0 h 471784"/>
                <a:gd name="connsiteX1" fmla="*/ 3995228 w 3995228"/>
                <a:gd name="connsiteY1" fmla="*/ 13519 h 471784"/>
                <a:gd name="connsiteX2" fmla="*/ 3995228 w 3995228"/>
                <a:gd name="connsiteY2" fmla="*/ 471784 h 471784"/>
                <a:gd name="connsiteX3" fmla="*/ 0 w 3995228"/>
                <a:gd name="connsiteY3" fmla="*/ 367029 h 471784"/>
                <a:gd name="connsiteX4" fmla="*/ 292580 w 3995228"/>
                <a:gd name="connsiteY4" fmla="*/ 0 h 471784"/>
                <a:gd name="connsiteX0" fmla="*/ 292580 w 3995228"/>
                <a:gd name="connsiteY0" fmla="*/ 0 h 385558"/>
                <a:gd name="connsiteX1" fmla="*/ 3995228 w 3995228"/>
                <a:gd name="connsiteY1" fmla="*/ 13519 h 385558"/>
                <a:gd name="connsiteX2" fmla="*/ 3662009 w 3995228"/>
                <a:gd name="connsiteY2" fmla="*/ 385558 h 385558"/>
                <a:gd name="connsiteX3" fmla="*/ 0 w 3995228"/>
                <a:gd name="connsiteY3" fmla="*/ 367029 h 385558"/>
                <a:gd name="connsiteX4" fmla="*/ 292580 w 3995228"/>
                <a:gd name="connsiteY4" fmla="*/ 0 h 385558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40740 w 3995228"/>
                <a:gd name="connsiteY2" fmla="*/ 347618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30105 w 3995228"/>
                <a:gd name="connsiteY2" fmla="*/ 213104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15926 w 3995228"/>
                <a:gd name="connsiteY2" fmla="*/ 354515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78400 w 3981048"/>
                <a:gd name="connsiteY0" fmla="*/ 0 h 360131"/>
                <a:gd name="connsiteX1" fmla="*/ 3981048 w 3981048"/>
                <a:gd name="connsiteY1" fmla="*/ 13519 h 360131"/>
                <a:gd name="connsiteX2" fmla="*/ 3601746 w 3981048"/>
                <a:gd name="connsiteY2" fmla="*/ 354515 h 360131"/>
                <a:gd name="connsiteX3" fmla="*/ 0 w 3981048"/>
                <a:gd name="connsiteY3" fmla="*/ 360131 h 360131"/>
                <a:gd name="connsiteX4" fmla="*/ 278400 w 3981048"/>
                <a:gd name="connsiteY4" fmla="*/ 0 h 360131"/>
                <a:gd name="connsiteX0" fmla="*/ 285490 w 3988138"/>
                <a:gd name="connsiteY0" fmla="*/ 0 h 360131"/>
                <a:gd name="connsiteX1" fmla="*/ 3988138 w 3988138"/>
                <a:gd name="connsiteY1" fmla="*/ 13519 h 360131"/>
                <a:gd name="connsiteX2" fmla="*/ 3608836 w 3988138"/>
                <a:gd name="connsiteY2" fmla="*/ 354515 h 360131"/>
                <a:gd name="connsiteX3" fmla="*/ 0 w 3988138"/>
                <a:gd name="connsiteY3" fmla="*/ 360131 h 360131"/>
                <a:gd name="connsiteX4" fmla="*/ 285490 w 3988138"/>
                <a:gd name="connsiteY4" fmla="*/ 0 h 360131"/>
                <a:gd name="connsiteX0" fmla="*/ 299670 w 4002318"/>
                <a:gd name="connsiteY0" fmla="*/ 0 h 360131"/>
                <a:gd name="connsiteX1" fmla="*/ 4002318 w 4002318"/>
                <a:gd name="connsiteY1" fmla="*/ 13519 h 360131"/>
                <a:gd name="connsiteX2" fmla="*/ 3623016 w 4002318"/>
                <a:gd name="connsiteY2" fmla="*/ 354515 h 360131"/>
                <a:gd name="connsiteX3" fmla="*/ 0 w 4002318"/>
                <a:gd name="connsiteY3" fmla="*/ 360131 h 360131"/>
                <a:gd name="connsiteX4" fmla="*/ 299670 w 4002318"/>
                <a:gd name="connsiteY4" fmla="*/ 0 h 360131"/>
                <a:gd name="connsiteX0" fmla="*/ 299670 w 3623016"/>
                <a:gd name="connsiteY0" fmla="*/ 0 h 360131"/>
                <a:gd name="connsiteX1" fmla="*/ 3615926 w 3623016"/>
                <a:gd name="connsiteY1" fmla="*/ 10070 h 360131"/>
                <a:gd name="connsiteX2" fmla="*/ 3623016 w 3623016"/>
                <a:gd name="connsiteY2" fmla="*/ 354515 h 360131"/>
                <a:gd name="connsiteX3" fmla="*/ 0 w 3623016"/>
                <a:gd name="connsiteY3" fmla="*/ 360131 h 360131"/>
                <a:gd name="connsiteX4" fmla="*/ 299670 w 3623016"/>
                <a:gd name="connsiteY4" fmla="*/ 0 h 360131"/>
                <a:gd name="connsiteX0" fmla="*/ 299670 w 3630106"/>
                <a:gd name="connsiteY0" fmla="*/ 277 h 360408"/>
                <a:gd name="connsiteX1" fmla="*/ 3630106 w 3630106"/>
                <a:gd name="connsiteY1" fmla="*/ 0 h 360408"/>
                <a:gd name="connsiteX2" fmla="*/ 3623016 w 3630106"/>
                <a:gd name="connsiteY2" fmla="*/ 354792 h 360408"/>
                <a:gd name="connsiteX3" fmla="*/ 0 w 3630106"/>
                <a:gd name="connsiteY3" fmla="*/ 360408 h 360408"/>
                <a:gd name="connsiteX4" fmla="*/ 299670 w 3630106"/>
                <a:gd name="connsiteY4" fmla="*/ 277 h 360408"/>
                <a:gd name="connsiteX0" fmla="*/ 299670 w 4037066"/>
                <a:gd name="connsiteY0" fmla="*/ 277 h 360408"/>
                <a:gd name="connsiteX1" fmla="*/ 4037066 w 4037066"/>
                <a:gd name="connsiteY1" fmla="*/ 0 h 360408"/>
                <a:gd name="connsiteX2" fmla="*/ 3623016 w 4037066"/>
                <a:gd name="connsiteY2" fmla="*/ 354792 h 360408"/>
                <a:gd name="connsiteX3" fmla="*/ 0 w 4037066"/>
                <a:gd name="connsiteY3" fmla="*/ 360408 h 360408"/>
                <a:gd name="connsiteX4" fmla="*/ 299670 w 4037066"/>
                <a:gd name="connsiteY4" fmla="*/ 277 h 360408"/>
                <a:gd name="connsiteX0" fmla="*/ 299670 w 4040151"/>
                <a:gd name="connsiteY0" fmla="*/ 277 h 360408"/>
                <a:gd name="connsiteX1" fmla="*/ 4037066 w 4040151"/>
                <a:gd name="connsiteY1" fmla="*/ 0 h 360408"/>
                <a:gd name="connsiteX2" fmla="*/ 4040151 w 4040151"/>
                <a:gd name="connsiteY2" fmla="*/ 354792 h 360408"/>
                <a:gd name="connsiteX3" fmla="*/ 0 w 4040151"/>
                <a:gd name="connsiteY3" fmla="*/ 360408 h 360408"/>
                <a:gd name="connsiteX4" fmla="*/ 299670 w 4040151"/>
                <a:gd name="connsiteY4" fmla="*/ 277 h 360408"/>
                <a:gd name="connsiteX0" fmla="*/ 299670 w 4037234"/>
                <a:gd name="connsiteY0" fmla="*/ 277 h 364692"/>
                <a:gd name="connsiteX1" fmla="*/ 4037066 w 4037234"/>
                <a:gd name="connsiteY1" fmla="*/ 0 h 364692"/>
                <a:gd name="connsiteX2" fmla="*/ 4035064 w 4037234"/>
                <a:gd name="connsiteY2" fmla="*/ 364692 h 364692"/>
                <a:gd name="connsiteX3" fmla="*/ 0 w 4037234"/>
                <a:gd name="connsiteY3" fmla="*/ 360408 h 364692"/>
                <a:gd name="connsiteX4" fmla="*/ 299670 w 4037234"/>
                <a:gd name="connsiteY4" fmla="*/ 277 h 36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7234" h="364692">
                  <a:moveTo>
                    <a:pt x="299670" y="277"/>
                  </a:moveTo>
                  <a:lnTo>
                    <a:pt x="4037066" y="0"/>
                  </a:lnTo>
                  <a:cubicBezTo>
                    <a:pt x="4038094" y="118264"/>
                    <a:pt x="4034036" y="246428"/>
                    <a:pt x="4035064" y="364692"/>
                  </a:cubicBezTo>
                  <a:lnTo>
                    <a:pt x="0" y="360408"/>
                  </a:lnTo>
                  <a:lnTo>
                    <a:pt x="299670" y="277"/>
                  </a:lnTo>
                  <a:close/>
                </a:path>
              </a:pathLst>
            </a:custGeom>
            <a:solidFill>
              <a:srgbClr val="EF6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DE6C7A3E-725E-DF68-FEAA-7F480765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2097" y="6593881"/>
            <a:ext cx="1908332" cy="25519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A54EB7-AD52-4151-BFDC-C09D8FF73BF0}" type="slidenum">
              <a:rPr lang="en-VN"/>
              <a:pPr>
                <a:defRPr/>
              </a:pPr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55840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ear, wheel&#10;&#10;Description automatically generated">
            <a:extLst>
              <a:ext uri="{FF2B5EF4-FFF2-40B4-BE49-F238E27FC236}">
                <a16:creationId xmlns:a16="http://schemas.microsoft.com/office/drawing/2014/main" id="{84140D8E-640B-7547-A627-D993010E96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85227" y="2057400"/>
            <a:ext cx="2095500" cy="27432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0363613-354D-B586-0300-5571C0519C69}"/>
              </a:ext>
            </a:extLst>
          </p:cNvPr>
          <p:cNvGrpSpPr/>
          <p:nvPr userDrawn="1"/>
        </p:nvGrpSpPr>
        <p:grpSpPr>
          <a:xfrm>
            <a:off x="-14287" y="568960"/>
            <a:ext cx="9188053" cy="228601"/>
            <a:chOff x="-14287" y="837009"/>
            <a:chExt cx="9188053" cy="2286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5B1C3F1-23A9-3C30-31FF-365C7C8EFE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8416" y="976313"/>
              <a:ext cx="8515350" cy="0"/>
            </a:xfrm>
            <a:prstGeom prst="line">
              <a:avLst/>
            </a:prstGeom>
            <a:ln w="12700">
              <a:solidFill>
                <a:srgbClr val="EF682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6">
              <a:extLst>
                <a:ext uri="{FF2B5EF4-FFF2-40B4-BE49-F238E27FC236}">
                  <a16:creationId xmlns:a16="http://schemas.microsoft.com/office/drawing/2014/main" id="{BF88B540-CABB-D949-F941-21463757FD23}"/>
                </a:ext>
              </a:extLst>
            </p:cNvPr>
            <p:cNvSpPr/>
            <p:nvPr userDrawn="1"/>
          </p:nvSpPr>
          <p:spPr>
            <a:xfrm flipH="1" flipV="1">
              <a:off x="-14287" y="837009"/>
              <a:ext cx="954881" cy="228601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1881358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406017 w 1905053"/>
                <a:gd name="connsiteY0" fmla="*/ 0 h 477399"/>
                <a:gd name="connsiteX1" fmla="*/ 1905053 w 1905053"/>
                <a:gd name="connsiteY1" fmla="*/ 1993 h 477399"/>
                <a:gd name="connsiteX2" fmla="*/ 1881358 w 1905053"/>
                <a:gd name="connsiteY2" fmla="*/ 471784 h 477399"/>
                <a:gd name="connsiteX3" fmla="*/ 0 w 1905053"/>
                <a:gd name="connsiteY3" fmla="*/ 477399 h 477399"/>
                <a:gd name="connsiteX4" fmla="*/ 406017 w 1905053"/>
                <a:gd name="connsiteY4" fmla="*/ 0 h 477399"/>
                <a:gd name="connsiteX0" fmla="*/ 406017 w 1881358"/>
                <a:gd name="connsiteY0" fmla="*/ 0 h 477399"/>
                <a:gd name="connsiteX1" fmla="*/ 1845816 w 1881358"/>
                <a:gd name="connsiteY1" fmla="*/ 1993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1358"/>
                <a:gd name="connsiteY0" fmla="*/ 0 h 477399"/>
                <a:gd name="connsiteX1" fmla="*/ 1869510 w 1881358"/>
                <a:gd name="connsiteY1" fmla="*/ 25047 h 477399"/>
                <a:gd name="connsiteX2" fmla="*/ 1881358 w 1881358"/>
                <a:gd name="connsiteY2" fmla="*/ 471784 h 477399"/>
                <a:gd name="connsiteX3" fmla="*/ 0 w 1881358"/>
                <a:gd name="connsiteY3" fmla="*/ 477399 h 477399"/>
                <a:gd name="connsiteX4" fmla="*/ 406017 w 1881358"/>
                <a:gd name="connsiteY4" fmla="*/ 0 h 477399"/>
                <a:gd name="connsiteX0" fmla="*/ 406017 w 1886825"/>
                <a:gd name="connsiteY0" fmla="*/ 14263 h 491662"/>
                <a:gd name="connsiteX1" fmla="*/ 1886825 w 1886825"/>
                <a:gd name="connsiteY1" fmla="*/ 0 h 491662"/>
                <a:gd name="connsiteX2" fmla="*/ 1881358 w 1886825"/>
                <a:gd name="connsiteY2" fmla="*/ 486047 h 491662"/>
                <a:gd name="connsiteX3" fmla="*/ 0 w 1886825"/>
                <a:gd name="connsiteY3" fmla="*/ 491662 h 491662"/>
                <a:gd name="connsiteX4" fmla="*/ 406017 w 1886825"/>
                <a:gd name="connsiteY4" fmla="*/ 14263 h 491662"/>
                <a:gd name="connsiteX0" fmla="*/ 406017 w 1881586"/>
                <a:gd name="connsiteY0" fmla="*/ 0 h 477399"/>
                <a:gd name="connsiteX1" fmla="*/ 1875281 w 1881586"/>
                <a:gd name="connsiteY1" fmla="*/ 8200 h 477399"/>
                <a:gd name="connsiteX2" fmla="*/ 1881358 w 1881586"/>
                <a:gd name="connsiteY2" fmla="*/ 471784 h 477399"/>
                <a:gd name="connsiteX3" fmla="*/ 0 w 1881586"/>
                <a:gd name="connsiteY3" fmla="*/ 477399 h 477399"/>
                <a:gd name="connsiteX4" fmla="*/ 406017 w 1881586"/>
                <a:gd name="connsiteY4" fmla="*/ 0 h 477399"/>
                <a:gd name="connsiteX0" fmla="*/ 406017 w 1881851"/>
                <a:gd name="connsiteY0" fmla="*/ 3031 h 480430"/>
                <a:gd name="connsiteX1" fmla="*/ 1881052 w 1881851"/>
                <a:gd name="connsiteY1" fmla="*/ 0 h 480430"/>
                <a:gd name="connsiteX2" fmla="*/ 1881358 w 1881851"/>
                <a:gd name="connsiteY2" fmla="*/ 474815 h 480430"/>
                <a:gd name="connsiteX3" fmla="*/ 0 w 1881851"/>
                <a:gd name="connsiteY3" fmla="*/ 480430 h 480430"/>
                <a:gd name="connsiteX4" fmla="*/ 406017 w 1881851"/>
                <a:gd name="connsiteY4" fmla="*/ 3031 h 480430"/>
                <a:gd name="connsiteX0" fmla="*/ 406017 w 1881052"/>
                <a:gd name="connsiteY0" fmla="*/ 3031 h 480984"/>
                <a:gd name="connsiteX1" fmla="*/ 1881052 w 1881052"/>
                <a:gd name="connsiteY1" fmla="*/ 0 h 480984"/>
                <a:gd name="connsiteX2" fmla="*/ 1500907 w 1881052"/>
                <a:gd name="connsiteY2" fmla="*/ 480984 h 480984"/>
                <a:gd name="connsiteX3" fmla="*/ 0 w 1881052"/>
                <a:gd name="connsiteY3" fmla="*/ 480430 h 480984"/>
                <a:gd name="connsiteX4" fmla="*/ 406017 w 1881052"/>
                <a:gd name="connsiteY4" fmla="*/ 3031 h 480984"/>
                <a:gd name="connsiteX0" fmla="*/ 406017 w 1506942"/>
                <a:gd name="connsiteY0" fmla="*/ 0 h 477953"/>
                <a:gd name="connsiteX1" fmla="*/ 1506942 w 1506942"/>
                <a:gd name="connsiteY1" fmla="*/ 3138 h 477953"/>
                <a:gd name="connsiteX2" fmla="*/ 1500907 w 1506942"/>
                <a:gd name="connsiteY2" fmla="*/ 477953 h 477953"/>
                <a:gd name="connsiteX3" fmla="*/ 0 w 1506942"/>
                <a:gd name="connsiteY3" fmla="*/ 477399 h 477953"/>
                <a:gd name="connsiteX4" fmla="*/ 406017 w 1506942"/>
                <a:gd name="connsiteY4" fmla="*/ 0 h 477953"/>
                <a:gd name="connsiteX0" fmla="*/ 406017 w 1500941"/>
                <a:gd name="connsiteY0" fmla="*/ 0 h 477953"/>
                <a:gd name="connsiteX1" fmla="*/ 1433224 w 1500941"/>
                <a:gd name="connsiteY1" fmla="*/ 8260 h 477953"/>
                <a:gd name="connsiteX2" fmla="*/ 1500907 w 1500941"/>
                <a:gd name="connsiteY2" fmla="*/ 477953 h 477953"/>
                <a:gd name="connsiteX3" fmla="*/ 0 w 1500941"/>
                <a:gd name="connsiteY3" fmla="*/ 477399 h 477953"/>
                <a:gd name="connsiteX4" fmla="*/ 406017 w 1500941"/>
                <a:gd name="connsiteY4" fmla="*/ 0 h 477953"/>
                <a:gd name="connsiteX0" fmla="*/ 406017 w 1433224"/>
                <a:gd name="connsiteY0" fmla="*/ 0 h 477953"/>
                <a:gd name="connsiteX1" fmla="*/ 1433224 w 1433224"/>
                <a:gd name="connsiteY1" fmla="*/ 8260 h 477953"/>
                <a:gd name="connsiteX2" fmla="*/ 1421926 w 1433224"/>
                <a:gd name="connsiteY2" fmla="*/ 477953 h 477953"/>
                <a:gd name="connsiteX3" fmla="*/ 0 w 1433224"/>
                <a:gd name="connsiteY3" fmla="*/ 477399 h 477953"/>
                <a:gd name="connsiteX4" fmla="*/ 406017 w 1433224"/>
                <a:gd name="connsiteY4" fmla="*/ 0 h 477953"/>
                <a:gd name="connsiteX0" fmla="*/ 248052 w 1275259"/>
                <a:gd name="connsiteY0" fmla="*/ 0 h 477953"/>
                <a:gd name="connsiteX1" fmla="*/ 1275259 w 1275259"/>
                <a:gd name="connsiteY1" fmla="*/ 8260 h 477953"/>
                <a:gd name="connsiteX2" fmla="*/ 1263961 w 1275259"/>
                <a:gd name="connsiteY2" fmla="*/ 477953 h 477953"/>
                <a:gd name="connsiteX3" fmla="*/ 0 w 1275259"/>
                <a:gd name="connsiteY3" fmla="*/ 287842 h 477953"/>
                <a:gd name="connsiteX4" fmla="*/ 248052 w 1275259"/>
                <a:gd name="connsiteY4" fmla="*/ 0 h 477953"/>
                <a:gd name="connsiteX0" fmla="*/ 248052 w 1275259"/>
                <a:gd name="connsiteY0" fmla="*/ 0 h 303765"/>
                <a:gd name="connsiteX1" fmla="*/ 1275259 w 1275259"/>
                <a:gd name="connsiteY1" fmla="*/ 8260 h 303765"/>
                <a:gd name="connsiteX2" fmla="*/ 1248164 w 1275259"/>
                <a:gd name="connsiteY2" fmla="*/ 303765 h 303765"/>
                <a:gd name="connsiteX3" fmla="*/ 0 w 1275259"/>
                <a:gd name="connsiteY3" fmla="*/ 287842 h 303765"/>
                <a:gd name="connsiteX4" fmla="*/ 248052 w 1275259"/>
                <a:gd name="connsiteY4" fmla="*/ 0 h 303765"/>
                <a:gd name="connsiteX0" fmla="*/ 248052 w 1248931"/>
                <a:gd name="connsiteY0" fmla="*/ 0 h 303765"/>
                <a:gd name="connsiteX1" fmla="*/ 1248931 w 1248931"/>
                <a:gd name="connsiteY1" fmla="*/ 3137 h 303765"/>
                <a:gd name="connsiteX2" fmla="*/ 1248164 w 1248931"/>
                <a:gd name="connsiteY2" fmla="*/ 303765 h 303765"/>
                <a:gd name="connsiteX3" fmla="*/ 0 w 1248931"/>
                <a:gd name="connsiteY3" fmla="*/ 287842 h 303765"/>
                <a:gd name="connsiteX4" fmla="*/ 248052 w 1248931"/>
                <a:gd name="connsiteY4" fmla="*/ 0 h 303765"/>
                <a:gd name="connsiteX0" fmla="*/ 248052 w 1252492"/>
                <a:gd name="connsiteY0" fmla="*/ 0 h 288121"/>
                <a:gd name="connsiteX1" fmla="*/ 1248931 w 1252492"/>
                <a:gd name="connsiteY1" fmla="*/ 3137 h 288121"/>
                <a:gd name="connsiteX2" fmla="*/ 1252183 w 1252492"/>
                <a:gd name="connsiteY2" fmla="*/ 288121 h 288121"/>
                <a:gd name="connsiteX3" fmla="*/ 0 w 1252492"/>
                <a:gd name="connsiteY3" fmla="*/ 287842 h 288121"/>
                <a:gd name="connsiteX4" fmla="*/ 248052 w 1252492"/>
                <a:gd name="connsiteY4" fmla="*/ 0 h 288121"/>
                <a:gd name="connsiteX0" fmla="*/ 248052 w 1252251"/>
                <a:gd name="connsiteY0" fmla="*/ 0 h 288121"/>
                <a:gd name="connsiteX1" fmla="*/ 1220794 w 1252251"/>
                <a:gd name="connsiteY1" fmla="*/ 95 h 288121"/>
                <a:gd name="connsiteX2" fmla="*/ 1252183 w 1252251"/>
                <a:gd name="connsiteY2" fmla="*/ 288121 h 288121"/>
                <a:gd name="connsiteX3" fmla="*/ 0 w 1252251"/>
                <a:gd name="connsiteY3" fmla="*/ 287842 h 288121"/>
                <a:gd name="connsiteX4" fmla="*/ 248052 w 1252251"/>
                <a:gd name="connsiteY4" fmla="*/ 0 h 288121"/>
                <a:gd name="connsiteX0" fmla="*/ 248052 w 1252694"/>
                <a:gd name="connsiteY0" fmla="*/ 2947 h 291068"/>
                <a:gd name="connsiteX1" fmla="*/ 1252058 w 1252694"/>
                <a:gd name="connsiteY1" fmla="*/ 0 h 291068"/>
                <a:gd name="connsiteX2" fmla="*/ 1252183 w 1252694"/>
                <a:gd name="connsiteY2" fmla="*/ 291068 h 291068"/>
                <a:gd name="connsiteX3" fmla="*/ 0 w 1252694"/>
                <a:gd name="connsiteY3" fmla="*/ 290789 h 291068"/>
                <a:gd name="connsiteX4" fmla="*/ 248052 w 1252694"/>
                <a:gd name="connsiteY4" fmla="*/ 2947 h 29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694" h="291068">
                  <a:moveTo>
                    <a:pt x="248052" y="2947"/>
                  </a:moveTo>
                  <a:lnTo>
                    <a:pt x="1252058" y="0"/>
                  </a:lnTo>
                  <a:cubicBezTo>
                    <a:pt x="1250236" y="162016"/>
                    <a:pt x="1254005" y="129052"/>
                    <a:pt x="1252183" y="291068"/>
                  </a:cubicBezTo>
                  <a:lnTo>
                    <a:pt x="0" y="290789"/>
                  </a:lnTo>
                  <a:lnTo>
                    <a:pt x="248052" y="2947"/>
                  </a:lnTo>
                  <a:close/>
                </a:path>
              </a:pathLst>
            </a:custGeom>
            <a:solidFill>
              <a:srgbClr val="184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23A79D62-1052-3A31-DFF0-90C0D18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94" y="226774"/>
            <a:ext cx="7574756" cy="481806"/>
          </a:xfrm>
        </p:spPr>
        <p:txBody>
          <a:bodyPr>
            <a:normAutofit/>
          </a:bodyPr>
          <a:lstStyle>
            <a:lvl1pPr>
              <a:defRPr sz="3000">
                <a:solidFill>
                  <a:srgbClr val="EF68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4869C0-607B-5DA0-15B0-03DAB650D8CE}"/>
              </a:ext>
            </a:extLst>
          </p:cNvPr>
          <p:cNvGrpSpPr/>
          <p:nvPr userDrawn="1"/>
        </p:nvGrpSpPr>
        <p:grpSpPr>
          <a:xfrm>
            <a:off x="0" y="6474619"/>
            <a:ext cx="9160669" cy="383381"/>
            <a:chOff x="0" y="5648325"/>
            <a:chExt cx="9160669" cy="38338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373E623-B97F-A39E-F489-41A79AF5D1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904310"/>
              <a:ext cx="605432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E0304D1-58D8-1A29-C3F7-DA1F57605C4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54329" y="5648326"/>
              <a:ext cx="208359" cy="255985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7C99E0-39BE-F631-F277-DA20E7A034A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62689" y="5648325"/>
              <a:ext cx="2893219" cy="0"/>
            </a:xfrm>
            <a:prstGeom prst="line">
              <a:avLst/>
            </a:prstGeom>
            <a:ln w="12700">
              <a:solidFill>
                <a:srgbClr val="18459E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E51B37F3-5BA1-6E5D-E77E-562DC23E1347}"/>
                </a:ext>
              </a:extLst>
            </p:cNvPr>
            <p:cNvSpPr/>
            <p:nvPr userDrawn="1"/>
          </p:nvSpPr>
          <p:spPr>
            <a:xfrm>
              <a:off x="6085285" y="5745956"/>
              <a:ext cx="3075384" cy="285750"/>
            </a:xfrm>
            <a:custGeom>
              <a:avLst/>
              <a:gdLst>
                <a:gd name="connsiteX0" fmla="*/ 0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0 w 2523344"/>
                <a:gd name="connsiteY4" fmla="*/ 0 h 482600"/>
                <a:gd name="connsiteX0" fmla="*/ 524655 w 2523344"/>
                <a:gd name="connsiteY0" fmla="*/ 1499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524655 w 2523344"/>
                <a:gd name="connsiteY4" fmla="*/ 14990 h 482600"/>
                <a:gd name="connsiteX0" fmla="*/ 404734 w 2523344"/>
                <a:gd name="connsiteY0" fmla="*/ 44971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44971 h 482600"/>
                <a:gd name="connsiteX0" fmla="*/ 404734 w 2523344"/>
                <a:gd name="connsiteY0" fmla="*/ 0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04734 w 2523344"/>
                <a:gd name="connsiteY4" fmla="*/ 0 h 482600"/>
                <a:gd name="connsiteX0" fmla="*/ 493662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493662 w 2523344"/>
                <a:gd name="connsiteY4" fmla="*/ 10816 h 482600"/>
                <a:gd name="connsiteX0" fmla="*/ 371386 w 2523344"/>
                <a:gd name="connsiteY0" fmla="*/ 10816 h 482600"/>
                <a:gd name="connsiteX1" fmla="*/ 2523344 w 2523344"/>
                <a:gd name="connsiteY1" fmla="*/ 0 h 482600"/>
                <a:gd name="connsiteX2" fmla="*/ 2523344 w 2523344"/>
                <a:gd name="connsiteY2" fmla="*/ 482600 h 482600"/>
                <a:gd name="connsiteX3" fmla="*/ 0 w 2523344"/>
                <a:gd name="connsiteY3" fmla="*/ 482600 h 482600"/>
                <a:gd name="connsiteX4" fmla="*/ 371386 w 2523344"/>
                <a:gd name="connsiteY4" fmla="*/ 10816 h 482600"/>
                <a:gd name="connsiteX0" fmla="*/ 406017 w 2557975"/>
                <a:gd name="connsiteY0" fmla="*/ 10816 h 488215"/>
                <a:gd name="connsiteX1" fmla="*/ 2557975 w 2557975"/>
                <a:gd name="connsiteY1" fmla="*/ 0 h 488215"/>
                <a:gd name="connsiteX2" fmla="*/ 2557975 w 2557975"/>
                <a:gd name="connsiteY2" fmla="*/ 482600 h 488215"/>
                <a:gd name="connsiteX3" fmla="*/ 0 w 2557975"/>
                <a:gd name="connsiteY3" fmla="*/ 488215 h 488215"/>
                <a:gd name="connsiteX4" fmla="*/ 406017 w 2557975"/>
                <a:gd name="connsiteY4" fmla="*/ 10816 h 488215"/>
                <a:gd name="connsiteX0" fmla="*/ 406017 w 4108665"/>
                <a:gd name="connsiteY0" fmla="*/ 10816 h 488215"/>
                <a:gd name="connsiteX1" fmla="*/ 255797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10816 h 488215"/>
                <a:gd name="connsiteX1" fmla="*/ 4108665 w 4108665"/>
                <a:gd name="connsiteY1" fmla="*/ 0 h 488215"/>
                <a:gd name="connsiteX2" fmla="*/ 4108665 w 4108665"/>
                <a:gd name="connsiteY2" fmla="*/ 482600 h 488215"/>
                <a:gd name="connsiteX3" fmla="*/ 0 w 4108665"/>
                <a:gd name="connsiteY3" fmla="*/ 488215 h 488215"/>
                <a:gd name="connsiteX4" fmla="*/ 406017 w 4108665"/>
                <a:gd name="connsiteY4" fmla="*/ 10816 h 488215"/>
                <a:gd name="connsiteX0" fmla="*/ 406017 w 4108665"/>
                <a:gd name="connsiteY0" fmla="*/ 0 h 477399"/>
                <a:gd name="connsiteX1" fmla="*/ 4108665 w 4108665"/>
                <a:gd name="connsiteY1" fmla="*/ 13519 h 477399"/>
                <a:gd name="connsiteX2" fmla="*/ 4108665 w 4108665"/>
                <a:gd name="connsiteY2" fmla="*/ 471784 h 477399"/>
                <a:gd name="connsiteX3" fmla="*/ 0 w 4108665"/>
                <a:gd name="connsiteY3" fmla="*/ 477399 h 477399"/>
                <a:gd name="connsiteX4" fmla="*/ 406017 w 4108665"/>
                <a:gd name="connsiteY4" fmla="*/ 0 h 477399"/>
                <a:gd name="connsiteX0" fmla="*/ 289036 w 3991684"/>
                <a:gd name="connsiteY0" fmla="*/ 0 h 471784"/>
                <a:gd name="connsiteX1" fmla="*/ 3991684 w 3991684"/>
                <a:gd name="connsiteY1" fmla="*/ 13519 h 471784"/>
                <a:gd name="connsiteX2" fmla="*/ 3991684 w 3991684"/>
                <a:gd name="connsiteY2" fmla="*/ 471784 h 471784"/>
                <a:gd name="connsiteX3" fmla="*/ 0 w 3991684"/>
                <a:gd name="connsiteY3" fmla="*/ 356682 h 471784"/>
                <a:gd name="connsiteX4" fmla="*/ 289036 w 3991684"/>
                <a:gd name="connsiteY4" fmla="*/ 0 h 471784"/>
                <a:gd name="connsiteX0" fmla="*/ 274856 w 3977504"/>
                <a:gd name="connsiteY0" fmla="*/ 0 h 471784"/>
                <a:gd name="connsiteX1" fmla="*/ 3977504 w 3977504"/>
                <a:gd name="connsiteY1" fmla="*/ 13519 h 471784"/>
                <a:gd name="connsiteX2" fmla="*/ 3977504 w 3977504"/>
                <a:gd name="connsiteY2" fmla="*/ 471784 h 471784"/>
                <a:gd name="connsiteX3" fmla="*/ 0 w 3977504"/>
                <a:gd name="connsiteY3" fmla="*/ 360131 h 471784"/>
                <a:gd name="connsiteX4" fmla="*/ 274856 w 3977504"/>
                <a:gd name="connsiteY4" fmla="*/ 0 h 471784"/>
                <a:gd name="connsiteX0" fmla="*/ 292580 w 3995228"/>
                <a:gd name="connsiteY0" fmla="*/ 0 h 471784"/>
                <a:gd name="connsiteX1" fmla="*/ 3995228 w 3995228"/>
                <a:gd name="connsiteY1" fmla="*/ 13519 h 471784"/>
                <a:gd name="connsiteX2" fmla="*/ 3995228 w 3995228"/>
                <a:gd name="connsiteY2" fmla="*/ 471784 h 471784"/>
                <a:gd name="connsiteX3" fmla="*/ 0 w 3995228"/>
                <a:gd name="connsiteY3" fmla="*/ 367029 h 471784"/>
                <a:gd name="connsiteX4" fmla="*/ 292580 w 3995228"/>
                <a:gd name="connsiteY4" fmla="*/ 0 h 471784"/>
                <a:gd name="connsiteX0" fmla="*/ 292580 w 3995228"/>
                <a:gd name="connsiteY0" fmla="*/ 0 h 385558"/>
                <a:gd name="connsiteX1" fmla="*/ 3995228 w 3995228"/>
                <a:gd name="connsiteY1" fmla="*/ 13519 h 385558"/>
                <a:gd name="connsiteX2" fmla="*/ 3662009 w 3995228"/>
                <a:gd name="connsiteY2" fmla="*/ 385558 h 385558"/>
                <a:gd name="connsiteX3" fmla="*/ 0 w 3995228"/>
                <a:gd name="connsiteY3" fmla="*/ 367029 h 385558"/>
                <a:gd name="connsiteX4" fmla="*/ 292580 w 3995228"/>
                <a:gd name="connsiteY4" fmla="*/ 0 h 385558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40740 w 3995228"/>
                <a:gd name="connsiteY2" fmla="*/ 347618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30105 w 3995228"/>
                <a:gd name="connsiteY2" fmla="*/ 213104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92580 w 3995228"/>
                <a:gd name="connsiteY0" fmla="*/ 0 h 367029"/>
                <a:gd name="connsiteX1" fmla="*/ 3995228 w 3995228"/>
                <a:gd name="connsiteY1" fmla="*/ 13519 h 367029"/>
                <a:gd name="connsiteX2" fmla="*/ 3615926 w 3995228"/>
                <a:gd name="connsiteY2" fmla="*/ 354515 h 367029"/>
                <a:gd name="connsiteX3" fmla="*/ 0 w 3995228"/>
                <a:gd name="connsiteY3" fmla="*/ 367029 h 367029"/>
                <a:gd name="connsiteX4" fmla="*/ 292580 w 3995228"/>
                <a:gd name="connsiteY4" fmla="*/ 0 h 367029"/>
                <a:gd name="connsiteX0" fmla="*/ 278400 w 3981048"/>
                <a:gd name="connsiteY0" fmla="*/ 0 h 360131"/>
                <a:gd name="connsiteX1" fmla="*/ 3981048 w 3981048"/>
                <a:gd name="connsiteY1" fmla="*/ 13519 h 360131"/>
                <a:gd name="connsiteX2" fmla="*/ 3601746 w 3981048"/>
                <a:gd name="connsiteY2" fmla="*/ 354515 h 360131"/>
                <a:gd name="connsiteX3" fmla="*/ 0 w 3981048"/>
                <a:gd name="connsiteY3" fmla="*/ 360131 h 360131"/>
                <a:gd name="connsiteX4" fmla="*/ 278400 w 3981048"/>
                <a:gd name="connsiteY4" fmla="*/ 0 h 360131"/>
                <a:gd name="connsiteX0" fmla="*/ 285490 w 3988138"/>
                <a:gd name="connsiteY0" fmla="*/ 0 h 360131"/>
                <a:gd name="connsiteX1" fmla="*/ 3988138 w 3988138"/>
                <a:gd name="connsiteY1" fmla="*/ 13519 h 360131"/>
                <a:gd name="connsiteX2" fmla="*/ 3608836 w 3988138"/>
                <a:gd name="connsiteY2" fmla="*/ 354515 h 360131"/>
                <a:gd name="connsiteX3" fmla="*/ 0 w 3988138"/>
                <a:gd name="connsiteY3" fmla="*/ 360131 h 360131"/>
                <a:gd name="connsiteX4" fmla="*/ 285490 w 3988138"/>
                <a:gd name="connsiteY4" fmla="*/ 0 h 360131"/>
                <a:gd name="connsiteX0" fmla="*/ 299670 w 4002318"/>
                <a:gd name="connsiteY0" fmla="*/ 0 h 360131"/>
                <a:gd name="connsiteX1" fmla="*/ 4002318 w 4002318"/>
                <a:gd name="connsiteY1" fmla="*/ 13519 h 360131"/>
                <a:gd name="connsiteX2" fmla="*/ 3623016 w 4002318"/>
                <a:gd name="connsiteY2" fmla="*/ 354515 h 360131"/>
                <a:gd name="connsiteX3" fmla="*/ 0 w 4002318"/>
                <a:gd name="connsiteY3" fmla="*/ 360131 h 360131"/>
                <a:gd name="connsiteX4" fmla="*/ 299670 w 4002318"/>
                <a:gd name="connsiteY4" fmla="*/ 0 h 360131"/>
                <a:gd name="connsiteX0" fmla="*/ 299670 w 3623016"/>
                <a:gd name="connsiteY0" fmla="*/ 0 h 360131"/>
                <a:gd name="connsiteX1" fmla="*/ 3615926 w 3623016"/>
                <a:gd name="connsiteY1" fmla="*/ 10070 h 360131"/>
                <a:gd name="connsiteX2" fmla="*/ 3623016 w 3623016"/>
                <a:gd name="connsiteY2" fmla="*/ 354515 h 360131"/>
                <a:gd name="connsiteX3" fmla="*/ 0 w 3623016"/>
                <a:gd name="connsiteY3" fmla="*/ 360131 h 360131"/>
                <a:gd name="connsiteX4" fmla="*/ 299670 w 3623016"/>
                <a:gd name="connsiteY4" fmla="*/ 0 h 360131"/>
                <a:gd name="connsiteX0" fmla="*/ 299670 w 3630106"/>
                <a:gd name="connsiteY0" fmla="*/ 277 h 360408"/>
                <a:gd name="connsiteX1" fmla="*/ 3630106 w 3630106"/>
                <a:gd name="connsiteY1" fmla="*/ 0 h 360408"/>
                <a:gd name="connsiteX2" fmla="*/ 3623016 w 3630106"/>
                <a:gd name="connsiteY2" fmla="*/ 354792 h 360408"/>
                <a:gd name="connsiteX3" fmla="*/ 0 w 3630106"/>
                <a:gd name="connsiteY3" fmla="*/ 360408 h 360408"/>
                <a:gd name="connsiteX4" fmla="*/ 299670 w 3630106"/>
                <a:gd name="connsiteY4" fmla="*/ 277 h 360408"/>
                <a:gd name="connsiteX0" fmla="*/ 299670 w 4037066"/>
                <a:gd name="connsiteY0" fmla="*/ 277 h 360408"/>
                <a:gd name="connsiteX1" fmla="*/ 4037066 w 4037066"/>
                <a:gd name="connsiteY1" fmla="*/ 0 h 360408"/>
                <a:gd name="connsiteX2" fmla="*/ 3623016 w 4037066"/>
                <a:gd name="connsiteY2" fmla="*/ 354792 h 360408"/>
                <a:gd name="connsiteX3" fmla="*/ 0 w 4037066"/>
                <a:gd name="connsiteY3" fmla="*/ 360408 h 360408"/>
                <a:gd name="connsiteX4" fmla="*/ 299670 w 4037066"/>
                <a:gd name="connsiteY4" fmla="*/ 277 h 360408"/>
                <a:gd name="connsiteX0" fmla="*/ 299670 w 4040151"/>
                <a:gd name="connsiteY0" fmla="*/ 277 h 360408"/>
                <a:gd name="connsiteX1" fmla="*/ 4037066 w 4040151"/>
                <a:gd name="connsiteY1" fmla="*/ 0 h 360408"/>
                <a:gd name="connsiteX2" fmla="*/ 4040151 w 4040151"/>
                <a:gd name="connsiteY2" fmla="*/ 354792 h 360408"/>
                <a:gd name="connsiteX3" fmla="*/ 0 w 4040151"/>
                <a:gd name="connsiteY3" fmla="*/ 360408 h 360408"/>
                <a:gd name="connsiteX4" fmla="*/ 299670 w 4040151"/>
                <a:gd name="connsiteY4" fmla="*/ 277 h 360408"/>
                <a:gd name="connsiteX0" fmla="*/ 299670 w 4037234"/>
                <a:gd name="connsiteY0" fmla="*/ 277 h 364692"/>
                <a:gd name="connsiteX1" fmla="*/ 4037066 w 4037234"/>
                <a:gd name="connsiteY1" fmla="*/ 0 h 364692"/>
                <a:gd name="connsiteX2" fmla="*/ 4035064 w 4037234"/>
                <a:gd name="connsiteY2" fmla="*/ 364692 h 364692"/>
                <a:gd name="connsiteX3" fmla="*/ 0 w 4037234"/>
                <a:gd name="connsiteY3" fmla="*/ 360408 h 364692"/>
                <a:gd name="connsiteX4" fmla="*/ 299670 w 4037234"/>
                <a:gd name="connsiteY4" fmla="*/ 277 h 36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7234" h="364692">
                  <a:moveTo>
                    <a:pt x="299670" y="277"/>
                  </a:moveTo>
                  <a:lnTo>
                    <a:pt x="4037066" y="0"/>
                  </a:lnTo>
                  <a:cubicBezTo>
                    <a:pt x="4038094" y="118264"/>
                    <a:pt x="4034036" y="246428"/>
                    <a:pt x="4035064" y="364692"/>
                  </a:cubicBezTo>
                  <a:lnTo>
                    <a:pt x="0" y="360408"/>
                  </a:lnTo>
                  <a:lnTo>
                    <a:pt x="299670" y="277"/>
                  </a:lnTo>
                  <a:close/>
                </a:path>
              </a:pathLst>
            </a:custGeom>
            <a:solidFill>
              <a:srgbClr val="EF6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V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E976D90-C513-3417-4214-9730E98D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2097" y="6593881"/>
            <a:ext cx="1908332" cy="25519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A54EB7-AD52-4151-BFDC-C09D8FF73BF0}" type="slidenum">
              <a:rPr lang="en-VN"/>
              <a:pPr>
                <a:defRPr/>
              </a:pPr>
              <a:t>‹#›</a:t>
            </a:fld>
            <a:endParaRPr lang="en-VN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18BA751-F20E-E923-63C4-38A81D87E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6054329" cy="4267201"/>
          </a:xfrm>
        </p:spPr>
        <p:txBody>
          <a:bodyPr>
            <a:normAutofit/>
          </a:bodyPr>
          <a:lstStyle>
            <a:lvl1pPr marL="228600" indent="-228600">
              <a:buFont typeface="Wingdings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itchFamily="2" charset="2"/>
              <a:buChar char="ü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652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1C8220F-C5FA-43A9-87EF-9E9251B32EE6}" type="slidenum">
              <a:rPr lang="en-VN"/>
              <a:pPr>
                <a:defRPr/>
              </a:pPr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60694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4" r:id="rId3"/>
    <p:sldLayoutId id="2147483665" r:id="rId4"/>
    <p:sldLayoutId id="2147483667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775" y="2614871"/>
            <a:ext cx="7918450" cy="1214179"/>
          </a:xfrm>
        </p:spPr>
        <p:txBody>
          <a:bodyPr/>
          <a:lstStyle/>
          <a:p>
            <a:r>
              <a:rPr lang="en-US"/>
              <a:t>Bài 1</a:t>
            </a:r>
            <a:br>
              <a:rPr lang="en-US"/>
            </a:br>
            <a:r>
              <a:rPr lang="vi-VN"/>
              <a:t>Làm việc với tập tin văn bản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4735A-F5BB-4C4D-93E0-8DCF8CEA9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99" y="3872437"/>
            <a:ext cx="7920000" cy="360000"/>
          </a:xfrm>
        </p:spPr>
        <p:txBody>
          <a:bodyPr vert="horz" wrap="square" tIns="0" anchor="ctr">
            <a:normAutofit/>
          </a:bodyPr>
          <a:lstStyle/>
          <a:p>
            <a:pPr marL="0" indent="0">
              <a:buNone/>
            </a:pPr>
            <a:r>
              <a:rPr lang="en-US"/>
              <a:t>Biên soạn: </a:t>
            </a:r>
            <a:r>
              <a:rPr lang="en-US" b="1"/>
              <a:t>ThS. Huỳnh Thành Lộc </a:t>
            </a:r>
            <a:r>
              <a:rPr lang="en-US" i="1"/>
              <a:t>(locht@huflit.edu.vn)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FEBBFF9-93B0-4C1B-3209-2310D7A4D2B5}"/>
              </a:ext>
            </a:extLst>
          </p:cNvPr>
          <p:cNvSpPr txBox="1">
            <a:spLocks/>
          </p:cNvSpPr>
          <p:nvPr/>
        </p:nvSpPr>
        <p:spPr>
          <a:xfrm>
            <a:off x="0" y="6277656"/>
            <a:ext cx="2605541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5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i="1"/>
              <a:t>Cập nhật: tháng 01/2025</a:t>
            </a:r>
            <a:endParaRPr lang="en-US" b="1" i="1"/>
          </a:p>
        </p:txBody>
      </p:sp>
    </p:spTree>
    <p:extLst>
      <p:ext uri="{BB962C8B-B14F-4D97-AF65-F5344CB8AC3E}">
        <p14:creationId xmlns:p14="http://schemas.microsoft.com/office/powerpoint/2010/main" val="409575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B5CBE-3939-F54D-A22C-69B71CE11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VN"/>
              <a:t>NỘI DUNG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C27CE-6A1E-0840-BC2F-D1738F041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VN"/>
              <a:t>Luồng đọc file </a:t>
            </a:r>
            <a:r>
              <a:rPr lang="en-VN">
                <a:solidFill>
                  <a:srgbClr val="0432FF"/>
                </a:solidFill>
              </a:rPr>
              <a:t>StreamReader</a:t>
            </a:r>
          </a:p>
          <a:p>
            <a:pPr>
              <a:lnSpc>
                <a:spcPct val="150000"/>
              </a:lnSpc>
            </a:pPr>
            <a:r>
              <a:rPr lang="en-VN"/>
              <a:t>Luồng ghi file </a:t>
            </a:r>
            <a:r>
              <a:rPr lang="en-VN">
                <a:solidFill>
                  <a:srgbClr val="0432FF"/>
                </a:solidFill>
              </a:rPr>
              <a:t>StreamWriter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01898-2CF1-854E-A08F-C040C05D3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17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VN"/>
              <a:t>FILE VĂN BẢN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/>
              <a:t>Trong quá trình thực thi, </a:t>
            </a:r>
            <a:r>
              <a:rPr lang="en-US">
                <a:solidFill>
                  <a:srgbClr val="17459E"/>
                </a:solidFill>
              </a:rPr>
              <a:t>dữ liệu của chương trình được lưu trữ trong bộ nhớ chính </a:t>
            </a:r>
            <a:r>
              <a:rPr lang="en-US"/>
              <a:t>(RAM) của máy tính</a:t>
            </a:r>
          </a:p>
          <a:p>
            <a:pPr algn="just"/>
            <a:r>
              <a:rPr lang="en-US"/>
              <a:t>Khi chương trình kết thúc, các </a:t>
            </a:r>
            <a:r>
              <a:rPr lang="en-US">
                <a:solidFill>
                  <a:srgbClr val="17459E"/>
                </a:solidFill>
              </a:rPr>
              <a:t>dữ liệu này cũng sẽ biến mất</a:t>
            </a:r>
          </a:p>
          <a:p>
            <a:pPr algn="just">
              <a:buFont typeface="Wingdings" pitchFamily="2" charset="2"/>
              <a:buChar char="à"/>
            </a:pPr>
            <a:r>
              <a:rPr lang="en-US">
                <a:solidFill>
                  <a:srgbClr val="EF6822"/>
                </a:solidFill>
                <a:sym typeface="Wingdings" pitchFamily="2" charset="2"/>
              </a:rPr>
              <a:t>File văn bản </a:t>
            </a:r>
            <a:r>
              <a:rPr lang="en-US">
                <a:sym typeface="Wingdings" pitchFamily="2" charset="2"/>
              </a:rPr>
              <a:t>là một cách để </a:t>
            </a:r>
            <a:r>
              <a:rPr lang="en-US">
                <a:solidFill>
                  <a:srgbClr val="17459E"/>
                </a:solidFill>
                <a:sym typeface="Wingdings" pitchFamily="2" charset="2"/>
              </a:rPr>
              <a:t>lưu trữ lâu dài dữ liệu của chương trình </a:t>
            </a:r>
            <a:r>
              <a:rPr lang="en-US">
                <a:sym typeface="Wingdings" pitchFamily="2" charset="2"/>
              </a:rPr>
              <a:t>sau khi thực thi xong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4DCBD-EF41-2848-909A-E641F174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4" name="Picture 1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BCC3579-A8B5-7A4E-9948-1C8E89D573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556"/>
          <a:stretch/>
        </p:blipFill>
        <p:spPr>
          <a:xfrm>
            <a:off x="1102313" y="3429000"/>
            <a:ext cx="2343472" cy="1645417"/>
          </a:xfrm>
          <a:prstGeom prst="rect">
            <a:avLst/>
          </a:prstGeom>
        </p:spPr>
      </p:pic>
      <p:pic>
        <p:nvPicPr>
          <p:cNvPr id="11" name="Picture 10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BFF42129-4BEA-CC4E-A503-0958C36E72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57"/>
          <a:stretch/>
        </p:blipFill>
        <p:spPr>
          <a:xfrm>
            <a:off x="3445785" y="3850189"/>
            <a:ext cx="2922514" cy="1595983"/>
          </a:xfrm>
          <a:prstGeom prst="rect">
            <a:avLst/>
          </a:prstGeom>
        </p:spPr>
      </p:pic>
      <p:pic>
        <p:nvPicPr>
          <p:cNvPr id="13" name="Picture 1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38DAA330-D4E1-FF43-B650-3F41D303E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120" y="4099764"/>
            <a:ext cx="2269410" cy="219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VN"/>
              <a:t>FILE VĂN BẢN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>
                <a:solidFill>
                  <a:srgbClr val="EF6822"/>
                </a:solidFill>
                <a:sym typeface="Wingdings" pitchFamily="2" charset="2"/>
              </a:rPr>
              <a:t>File</a:t>
            </a:r>
            <a:r>
              <a:rPr lang="en-US">
                <a:sym typeface="Wingdings" pitchFamily="2" charset="2"/>
              </a:rPr>
              <a:t> được </a:t>
            </a:r>
            <a:r>
              <a:rPr lang="en-US">
                <a:solidFill>
                  <a:srgbClr val="17459E"/>
                </a:solidFill>
                <a:sym typeface="Wingdings" pitchFamily="2" charset="2"/>
              </a:rPr>
              <a:t>lưu trữ trong bộ nhớ ngoài </a:t>
            </a:r>
            <a:r>
              <a:rPr lang="en-US">
                <a:sym typeface="Wingdings" pitchFamily="2" charset="2"/>
              </a:rPr>
              <a:t>của máy tính và </a:t>
            </a:r>
            <a:r>
              <a:rPr lang="en-US">
                <a:solidFill>
                  <a:srgbClr val="17459E"/>
                </a:solidFill>
                <a:sym typeface="Wingdings" pitchFamily="2" charset="2"/>
              </a:rPr>
              <a:t>do hệ điều hành quản lý</a:t>
            </a:r>
          </a:p>
          <a:p>
            <a:pPr algn="just">
              <a:buFont typeface="Wingdings" pitchFamily="2" charset="2"/>
              <a:buChar char="§"/>
            </a:pPr>
            <a:r>
              <a:rPr lang="en-US">
                <a:solidFill>
                  <a:srgbClr val="EF6822"/>
                </a:solidFill>
                <a:sym typeface="Wingdings" pitchFamily="2" charset="2"/>
              </a:rPr>
              <a:t>C# cung cấp thư viện </a:t>
            </a:r>
            <a:r>
              <a:rPr lang="en-US">
                <a:solidFill>
                  <a:srgbClr val="0432FF"/>
                </a:solidFill>
                <a:highlight>
                  <a:srgbClr val="FFFF00"/>
                </a:highlight>
                <a:sym typeface="Wingdings" pitchFamily="2" charset="2"/>
              </a:rPr>
              <a:t>System.IO</a:t>
            </a:r>
            <a:r>
              <a:rPr lang="en-US">
                <a:solidFill>
                  <a:srgbClr val="0432FF"/>
                </a:solidFill>
                <a:sym typeface="Wingdings" pitchFamily="2" charset="2"/>
              </a:rPr>
              <a:t> </a:t>
            </a:r>
            <a:r>
              <a:rPr lang="en-US">
                <a:sym typeface="Wingdings" pitchFamily="2" charset="2"/>
              </a:rPr>
              <a:t>để </a:t>
            </a:r>
            <a:r>
              <a:rPr lang="en-US">
                <a:solidFill>
                  <a:srgbClr val="17459E"/>
                </a:solidFill>
                <a:sym typeface="Wingdings" pitchFamily="2" charset="2"/>
              </a:rPr>
              <a:t>tạo luồng kết nối giữa chương trình và file</a:t>
            </a:r>
            <a:r>
              <a:rPr lang="en-US">
                <a:sym typeface="Wingdings" pitchFamily="2" charset="2"/>
              </a:rPr>
              <a:t> (</a:t>
            </a:r>
            <a:r>
              <a:rPr lang="en-US">
                <a:solidFill>
                  <a:srgbClr val="EF6822"/>
                </a:solidFill>
                <a:sym typeface="Wingdings" pitchFamily="2" charset="2"/>
              </a:rPr>
              <a:t>stream</a:t>
            </a:r>
            <a:r>
              <a:rPr lang="en-US">
                <a:sym typeface="Wingdings" pitchFamily="2" charset="2"/>
              </a:rPr>
              <a:t>)</a:t>
            </a:r>
          </a:p>
          <a:p>
            <a:pPr algn="just">
              <a:buFont typeface="Wingdings" pitchFamily="2" charset="2"/>
              <a:buChar char="§"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4DCBD-EF41-2848-909A-E641F174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716D14B-A0B0-5D43-A73C-F4220FECF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594" y="3035974"/>
            <a:ext cx="2085623" cy="1838325"/>
          </a:xfrm>
          <a:prstGeom prst="rect">
            <a:avLst/>
          </a:prstGeom>
          <a:solidFill>
            <a:srgbClr val="FFFFFF"/>
          </a:solidFill>
          <a:ln w="31750">
            <a:solidFill>
              <a:srgbClr val="4F81B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Calibri" pitchFamily="34" charset="0"/>
                <a:cs typeface="Arial" pitchFamily="34" charset="0"/>
              </a:rPr>
              <a:t>C#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Calibri" pitchFamily="34" charset="0"/>
                <a:cs typeface="Arial" pitchFamily="34" charset="0"/>
              </a:rPr>
              <a:t>program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AF43A0A-026A-E648-89B7-5EE38E575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319" y="3074074"/>
            <a:ext cx="2082800" cy="1838325"/>
          </a:xfrm>
          <a:prstGeom prst="rect">
            <a:avLst/>
          </a:prstGeom>
          <a:solidFill>
            <a:srgbClr val="FFFFFF"/>
          </a:solidFill>
          <a:ln w="31750">
            <a:solidFill>
              <a:srgbClr val="4F81B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Calibri" pitchFamily="34" charset="0"/>
                <a:cs typeface="Arial" pitchFamily="34" charset="0"/>
              </a:rPr>
              <a:t>File in Disk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6510A272-4A82-BC48-AFD0-F425AECC6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6957" y="3385224"/>
            <a:ext cx="2265362" cy="1230935"/>
          </a:xfrm>
          <a:prstGeom prst="leftRightArrow">
            <a:avLst>
              <a:gd name="adj1" fmla="val 50000"/>
              <a:gd name="adj2" fmla="val 2372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Calibri" pitchFamily="34" charset="0"/>
                <a:cs typeface="Arial" pitchFamily="34" charset="0"/>
              </a:rPr>
              <a:t>stream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96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GHI FILE – </a:t>
            </a:r>
            <a:r>
              <a:rPr lang="en-US" cap="none">
                <a:solidFill>
                  <a:srgbClr val="0432FF"/>
                </a:solidFill>
              </a:rPr>
              <a:t>StreamWriter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EF6822"/>
                </a:solidFill>
              </a:rPr>
              <a:t>Khai báo</a:t>
            </a:r>
            <a:r>
              <a:rPr lang="en-US"/>
              <a:t>:</a:t>
            </a:r>
          </a:p>
          <a:p>
            <a:endParaRPr lang="en-US">
              <a:solidFill>
                <a:srgbClr val="FFC000"/>
              </a:solidFill>
            </a:endParaRPr>
          </a:p>
          <a:p>
            <a:r>
              <a:rPr lang="en-US">
                <a:solidFill>
                  <a:srgbClr val="EF6822"/>
                </a:solidFill>
              </a:rPr>
              <a:t>Khởi tạo</a:t>
            </a:r>
            <a:r>
              <a:rPr lang="en-US"/>
              <a:t>:</a:t>
            </a:r>
            <a:endParaRPr lang="en-US">
              <a:solidFill>
                <a:srgbClr val="FFC000"/>
              </a:solidFill>
            </a:endParaRPr>
          </a:p>
          <a:p>
            <a:pPr lvl="1"/>
            <a:endParaRPr lang="en-US" i="1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lvl="1">
              <a:lnSpc>
                <a:spcPct val="120000"/>
              </a:lnSpc>
            </a:pPr>
            <a:r>
              <a:rPr lang="en-US" i="1">
                <a:solidFill>
                  <a:srgbClr val="C00000"/>
                </a:solidFill>
                <a:highlight>
                  <a:srgbClr val="FFFF00"/>
                </a:highlight>
              </a:rPr>
              <a:t>filePath</a:t>
            </a:r>
            <a:r>
              <a:rPr lang="en-US"/>
              <a:t> là một chuỗi (</a:t>
            </a:r>
            <a:r>
              <a:rPr lang="en-US">
                <a:solidFill>
                  <a:srgbClr val="0432FF"/>
                </a:solidFill>
              </a:rPr>
              <a:t>string</a:t>
            </a:r>
            <a:r>
              <a:rPr lang="en-US"/>
              <a:t>)</a:t>
            </a:r>
          </a:p>
          <a:p>
            <a:pPr lvl="2">
              <a:lnSpc>
                <a:spcPct val="120000"/>
              </a:lnSpc>
            </a:pPr>
            <a:r>
              <a:rPr lang="en-US"/>
              <a:t>Đường dẫn tuyệt đối đến file: </a:t>
            </a:r>
            <a:r>
              <a:rPr lang="en-US" i="1">
                <a:solidFill>
                  <a:srgbClr val="C00000"/>
                </a:solidFill>
              </a:rPr>
              <a:t>@“C:\MyData\Output.txt”</a:t>
            </a:r>
          </a:p>
          <a:p>
            <a:pPr lvl="2">
              <a:lnSpc>
                <a:spcPct val="120000"/>
              </a:lnSpc>
            </a:pPr>
            <a:r>
              <a:rPr lang="en-US"/>
              <a:t>Tên file: </a:t>
            </a:r>
            <a:r>
              <a:rPr lang="en-US" i="1">
                <a:solidFill>
                  <a:srgbClr val="C00000"/>
                </a:solidFill>
              </a:rPr>
              <a:t>@“Output.txt” </a:t>
            </a:r>
            <a:r>
              <a:rPr lang="en-US" i="1"/>
              <a:t>(file nằm trong thư mục làm việc hiện tại của chương trình: …\bin\debug)</a:t>
            </a:r>
          </a:p>
          <a:p>
            <a:pPr lvl="2">
              <a:lnSpc>
                <a:spcPct val="120000"/>
              </a:lnSpc>
            </a:pPr>
            <a:r>
              <a:rPr lang="en-US"/>
              <a:t>Lấy thư mục làm việc hiện tại: </a:t>
            </a:r>
            <a:r>
              <a:rPr lang="en-US">
                <a:solidFill>
                  <a:srgbClr val="0432FF"/>
                </a:solidFill>
              </a:rPr>
              <a:t>Directory.</a:t>
            </a:r>
            <a:r>
              <a:rPr lang="en-US">
                <a:solidFill>
                  <a:srgbClr val="FF9300"/>
                </a:solidFill>
              </a:rPr>
              <a:t>GetCurrentDirectory()</a:t>
            </a:r>
          </a:p>
          <a:p>
            <a:pPr lvl="1">
              <a:lnSpc>
                <a:spcPct val="120000"/>
              </a:lnSpc>
            </a:pPr>
            <a:r>
              <a:rPr lang="en-US" i="1"/>
              <a:t>Nếu file đã tồn tại, chương trình ghi đè lên file cũ. Ngược lại, tạo ra file mới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6E530A46-E02F-1540-82F6-BA18DEFA3FC6}"/>
              </a:ext>
            </a:extLst>
          </p:cNvPr>
          <p:cNvSpPr txBox="1">
            <a:spLocks/>
          </p:cNvSpPr>
          <p:nvPr/>
        </p:nvSpPr>
        <p:spPr>
          <a:xfrm>
            <a:off x="2312194" y="976708"/>
            <a:ext cx="3120601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2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StreamWriter</a:t>
            </a:r>
            <a:r>
              <a:rPr lang="en-US" sz="220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220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sw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200">
              <a:latin typeface="Consolas" panose="020B0609020204030204" pitchFamily="49" charset="0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7C3DB91-92E4-C640-BFCB-963CEA0AA08D}"/>
              </a:ext>
            </a:extLst>
          </p:cNvPr>
          <p:cNvSpPr txBox="1">
            <a:spLocks/>
          </p:cNvSpPr>
          <p:nvPr/>
        </p:nvSpPr>
        <p:spPr>
          <a:xfrm>
            <a:off x="2312194" y="1909826"/>
            <a:ext cx="5347678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220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sw 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2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22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StreamWriter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i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filePath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2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620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GHI FILE – </a:t>
            </a:r>
            <a:r>
              <a:rPr lang="en-US" cap="none">
                <a:solidFill>
                  <a:srgbClr val="0432FF"/>
                </a:solidFill>
              </a:rPr>
              <a:t>StreamWriter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>
                <a:solidFill>
                  <a:srgbClr val="EF6822"/>
                </a:solidFill>
              </a:rPr>
              <a:t>Ghi dữ liệu </a:t>
            </a:r>
            <a:r>
              <a:rPr lang="en-US" sz="2800"/>
              <a:t>vào vùng đệm (</a:t>
            </a:r>
            <a:r>
              <a:rPr lang="en-US" sz="2800">
                <a:solidFill>
                  <a:srgbClr val="17459E"/>
                </a:solidFill>
              </a:rPr>
              <a:t>buffer</a:t>
            </a:r>
            <a:r>
              <a:rPr lang="en-US" sz="2800"/>
              <a:t>) của luồng:</a:t>
            </a:r>
          </a:p>
          <a:p>
            <a:pPr lvl="1" algn="just"/>
            <a:r>
              <a:rPr lang="en-US" sz="2400"/>
              <a:t>Sử dụng hàm </a:t>
            </a:r>
            <a:r>
              <a:rPr lang="en-US" sz="2400">
                <a:solidFill>
                  <a:srgbClr val="FF9300"/>
                </a:solidFill>
              </a:rPr>
              <a:t>Write(…) </a:t>
            </a:r>
            <a:r>
              <a:rPr lang="en-US" sz="2400"/>
              <a:t>hoặc</a:t>
            </a:r>
            <a:r>
              <a:rPr lang="en-US" sz="2400">
                <a:solidFill>
                  <a:srgbClr val="00FDFF"/>
                </a:solidFill>
              </a:rPr>
              <a:t> </a:t>
            </a:r>
            <a:r>
              <a:rPr lang="en-US" sz="2400">
                <a:solidFill>
                  <a:srgbClr val="FF9300"/>
                </a:solidFill>
              </a:rPr>
              <a:t>WriteLine(…) </a:t>
            </a:r>
            <a:r>
              <a:rPr lang="en-US" sz="2400"/>
              <a:t>từ đối tượng </a:t>
            </a:r>
            <a:r>
              <a:rPr lang="en-US" sz="2400" cap="none">
                <a:solidFill>
                  <a:srgbClr val="0432FF"/>
                </a:solidFill>
              </a:rPr>
              <a:t>StreamWriter</a:t>
            </a:r>
            <a:r>
              <a:rPr lang="en-US" sz="2400"/>
              <a:t> </a:t>
            </a:r>
          </a:p>
          <a:p>
            <a:pPr marL="51435" indent="0">
              <a:buNone/>
            </a:pPr>
            <a:endParaRPr lang="en-US"/>
          </a:p>
          <a:p>
            <a:pPr lvl="2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1673930-E0B5-0B41-AE62-5F4EAE3A9154}"/>
              </a:ext>
            </a:extLst>
          </p:cNvPr>
          <p:cNvSpPr txBox="1">
            <a:spLocks/>
          </p:cNvSpPr>
          <p:nvPr/>
        </p:nvSpPr>
        <p:spPr>
          <a:xfrm>
            <a:off x="1295636" y="2543768"/>
            <a:ext cx="6552727" cy="34800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args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Console</a:t>
            </a:r>
            <a:r>
              <a:rPr lang="en-US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Write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"a = 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//In ra cửa sổ Console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 a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Console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Console</a:t>
            </a:r>
            <a:r>
              <a:rPr lang="en-US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Write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"b = 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//In ra cửa sổ Console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Console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51435" indent="0">
              <a:buNone/>
            </a:pPr>
            <a:b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sum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buNone/>
            </a:pPr>
            <a:endParaRPr lang="en-US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StreamWriter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StreamWriter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"Output.txt"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sw</a:t>
            </a:r>
            <a:r>
              <a:rPr lang="en-US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$"Sum =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sum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//Ghi vào buffer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sw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buNone/>
            </a:pPr>
            <a:endParaRPr lang="en-US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09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GHI FILE – </a:t>
            </a:r>
            <a:r>
              <a:rPr lang="en-US" cap="none">
                <a:solidFill>
                  <a:srgbClr val="0432FF"/>
                </a:solidFill>
              </a:rPr>
              <a:t>StreamWriter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9300"/>
                </a:solidFill>
              </a:rPr>
              <a:t>Đóng</a:t>
            </a:r>
            <a:r>
              <a:rPr lang="en-US">
                <a:solidFill>
                  <a:srgbClr val="FFC000"/>
                </a:solidFill>
              </a:rPr>
              <a:t> </a:t>
            </a:r>
            <a:r>
              <a:rPr lang="en-US"/>
              <a:t>luồng ghi File:</a:t>
            </a:r>
          </a:p>
          <a:p>
            <a:endParaRPr lang="en-US"/>
          </a:p>
          <a:p>
            <a:pPr marL="51435" indent="0">
              <a:buNone/>
            </a:pPr>
            <a:endParaRPr lang="en-US"/>
          </a:p>
          <a:p>
            <a:pPr lvl="1">
              <a:lnSpc>
                <a:spcPct val="120000"/>
              </a:lnSpc>
            </a:pPr>
            <a:r>
              <a:rPr lang="en-US"/>
              <a:t>Kết thúc quá trình ghi file</a:t>
            </a:r>
            <a:r>
              <a:rPr lang="en-US">
                <a:solidFill>
                  <a:srgbClr val="0432FF"/>
                </a:solidFill>
              </a:rPr>
              <a:t> </a:t>
            </a: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</a:rPr>
              <a:t>phải gọi hàm Close() để ghi dữ liệu từ buffer vào file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/>
              <a:t>và đóng luồng.</a:t>
            </a:r>
          </a:p>
          <a:p>
            <a:pPr lvl="1">
              <a:lnSpc>
                <a:spcPct val="120000"/>
              </a:lnSpc>
            </a:pPr>
            <a:r>
              <a:rPr lang="en-US"/>
              <a:t>Nếu thiếu thao tác này: </a:t>
            </a:r>
          </a:p>
          <a:p>
            <a:pPr lvl="2">
              <a:lnSpc>
                <a:spcPct val="120000"/>
              </a:lnSpc>
            </a:pPr>
            <a:r>
              <a:rPr lang="en-US" i="1"/>
              <a:t>Dữ liệu sẽ không được ghi vào file mà chỉ nằm trong buffer;</a:t>
            </a:r>
          </a:p>
          <a:p>
            <a:pPr lvl="2">
              <a:lnSpc>
                <a:spcPct val="120000"/>
              </a:lnSpc>
            </a:pPr>
            <a:r>
              <a:rPr lang="en-US" i="1"/>
              <a:t>Các chương trình khác sẽ không thể thao tác lên file vì file vẫn còn đang liên kết với stream.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6E530A46-E02F-1540-82F6-BA18DEFA3FC6}"/>
              </a:ext>
            </a:extLst>
          </p:cNvPr>
          <p:cNvSpPr txBox="1">
            <a:spLocks/>
          </p:cNvSpPr>
          <p:nvPr/>
        </p:nvSpPr>
        <p:spPr>
          <a:xfrm>
            <a:off x="3075697" y="1550632"/>
            <a:ext cx="2992606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 algn="ctr">
              <a:spcBef>
                <a:spcPts val="0"/>
              </a:spcBef>
              <a:buNone/>
            </a:pPr>
            <a:r>
              <a:rPr lang="en-US" sz="250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sw</a:t>
            </a:r>
            <a:r>
              <a:rPr lang="en-US" sz="25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5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 sz="25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250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17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ĐỌC FILE – </a:t>
            </a:r>
            <a:r>
              <a:rPr lang="en-US" cap="none">
                <a:solidFill>
                  <a:srgbClr val="0432FF"/>
                </a:solidFill>
              </a:rPr>
              <a:t>StreamReader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EF6822"/>
                </a:solidFill>
              </a:rPr>
              <a:t>Khai báo</a:t>
            </a:r>
            <a:r>
              <a:rPr lang="en-US"/>
              <a:t>:</a:t>
            </a:r>
          </a:p>
          <a:p>
            <a:endParaRPr lang="en-US">
              <a:solidFill>
                <a:srgbClr val="FFC000"/>
              </a:solidFill>
            </a:endParaRPr>
          </a:p>
          <a:p>
            <a:r>
              <a:rPr lang="en-US">
                <a:solidFill>
                  <a:srgbClr val="EF6822"/>
                </a:solidFill>
              </a:rPr>
              <a:t>Khởi tạo</a:t>
            </a:r>
            <a:r>
              <a:rPr lang="en-US"/>
              <a:t>:</a:t>
            </a:r>
            <a:endParaRPr lang="en-US">
              <a:solidFill>
                <a:srgbClr val="FFC000"/>
              </a:solidFill>
            </a:endParaRPr>
          </a:p>
          <a:p>
            <a:pPr lvl="1"/>
            <a:endParaRPr lang="en-US" i="1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lvl="1">
              <a:lnSpc>
                <a:spcPct val="120000"/>
              </a:lnSpc>
            </a:pPr>
            <a:r>
              <a:rPr lang="en-US" i="1">
                <a:solidFill>
                  <a:srgbClr val="C00000"/>
                </a:solidFill>
                <a:highlight>
                  <a:srgbClr val="FFFF00"/>
                </a:highlight>
              </a:rPr>
              <a:t>filePath</a:t>
            </a:r>
            <a:r>
              <a:rPr lang="en-US"/>
              <a:t> là một chuỗi (</a:t>
            </a:r>
            <a:r>
              <a:rPr lang="en-US">
                <a:solidFill>
                  <a:srgbClr val="0432FF"/>
                </a:solidFill>
              </a:rPr>
              <a:t>string</a:t>
            </a:r>
            <a:r>
              <a:rPr lang="en-US"/>
              <a:t>)</a:t>
            </a:r>
          </a:p>
          <a:p>
            <a:pPr lvl="2">
              <a:lnSpc>
                <a:spcPct val="120000"/>
              </a:lnSpc>
            </a:pPr>
            <a:r>
              <a:rPr lang="en-US"/>
              <a:t>Đường dẫn tuyệt đối đến file: </a:t>
            </a:r>
            <a:r>
              <a:rPr lang="en-US" i="1">
                <a:solidFill>
                  <a:srgbClr val="C00000"/>
                </a:solidFill>
              </a:rPr>
              <a:t>@“C:\MyData\Output.txt”</a:t>
            </a:r>
          </a:p>
          <a:p>
            <a:pPr lvl="2">
              <a:lnSpc>
                <a:spcPct val="120000"/>
              </a:lnSpc>
            </a:pPr>
            <a:r>
              <a:rPr lang="en-US"/>
              <a:t>Tên file: </a:t>
            </a:r>
            <a:r>
              <a:rPr lang="en-US" i="1">
                <a:solidFill>
                  <a:srgbClr val="C00000"/>
                </a:solidFill>
              </a:rPr>
              <a:t>@“Output.txt” </a:t>
            </a:r>
            <a:r>
              <a:rPr lang="en-US" i="1"/>
              <a:t>(file nằm trong thư mục làm việc hiện tại của chương trình: …\bin\debug)</a:t>
            </a:r>
          </a:p>
          <a:p>
            <a:pPr lvl="2">
              <a:lnSpc>
                <a:spcPct val="120000"/>
              </a:lnSpc>
            </a:pPr>
            <a:r>
              <a:rPr lang="en-US"/>
              <a:t>Lấy thư mục làm việc hiện tại: </a:t>
            </a:r>
            <a:r>
              <a:rPr lang="en-US">
                <a:solidFill>
                  <a:srgbClr val="0432FF"/>
                </a:solidFill>
              </a:rPr>
              <a:t>Directory.</a:t>
            </a:r>
            <a:r>
              <a:rPr lang="en-US">
                <a:solidFill>
                  <a:srgbClr val="FF9300"/>
                </a:solidFill>
              </a:rPr>
              <a:t>GetCurrentDirectory()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6E530A46-E02F-1540-82F6-BA18DEFA3FC6}"/>
              </a:ext>
            </a:extLst>
          </p:cNvPr>
          <p:cNvSpPr txBox="1">
            <a:spLocks/>
          </p:cNvSpPr>
          <p:nvPr/>
        </p:nvSpPr>
        <p:spPr>
          <a:xfrm>
            <a:off x="2312194" y="976708"/>
            <a:ext cx="3120601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2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 sz="220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220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sr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2200">
              <a:latin typeface="Consolas" panose="020B0609020204030204" pitchFamily="49" charset="0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7C3DB91-92E4-C640-BFCB-963CEA0AA08D}"/>
              </a:ext>
            </a:extLst>
          </p:cNvPr>
          <p:cNvSpPr txBox="1">
            <a:spLocks/>
          </p:cNvSpPr>
          <p:nvPr/>
        </p:nvSpPr>
        <p:spPr>
          <a:xfrm>
            <a:off x="2312194" y="1909826"/>
            <a:ext cx="5347678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220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sr 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2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22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200" i="1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filePath</a:t>
            </a:r>
            <a:r>
              <a:rPr lang="en-US" sz="22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22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20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ĐỌC FILE – </a:t>
            </a:r>
            <a:r>
              <a:rPr lang="en-US" cap="none">
                <a:solidFill>
                  <a:srgbClr val="0432FF"/>
                </a:solidFill>
              </a:rPr>
              <a:t>StreamReader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Các thao tác tương như như </a:t>
            </a:r>
            <a:r>
              <a:rPr lang="en-US">
                <a:solidFill>
                  <a:srgbClr val="0432FF"/>
                </a:solidFill>
              </a:rPr>
              <a:t>StreamWriter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99AF32B-ACC8-694E-8057-8847DF5F3958}"/>
              </a:ext>
            </a:extLst>
          </p:cNvPr>
          <p:cNvSpPr txBox="1">
            <a:spLocks/>
          </p:cNvSpPr>
          <p:nvPr/>
        </p:nvSpPr>
        <p:spPr>
          <a:xfrm>
            <a:off x="293160" y="1787756"/>
            <a:ext cx="6026113" cy="348007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args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"Input.txt"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 a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int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Parse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buNone/>
            </a:pPr>
            <a:b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sum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buNone/>
            </a:pPr>
            <a:endParaRPr lang="en-US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StreamWriter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sw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 new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StreamWriter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"Output.txt"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sw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WriteLine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($"Sum =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sum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//Ghi vào buffer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sw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buNone/>
            </a:pPr>
            <a:endParaRPr lang="en-US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8CC93C-98DF-C54D-B98D-F9973041223C}"/>
              </a:ext>
            </a:extLst>
          </p:cNvPr>
          <p:cNvSpPr/>
          <p:nvPr/>
        </p:nvSpPr>
        <p:spPr>
          <a:xfrm>
            <a:off x="805231" y="2134491"/>
            <a:ext cx="5184576" cy="1152128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9" name="Picture 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F61970AC-02F8-1344-8F4B-4340D2278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854" y="4099764"/>
            <a:ext cx="2269410" cy="2199119"/>
          </a:xfrm>
          <a:prstGeom prst="rect">
            <a:avLst/>
          </a:prstGeom>
        </p:spPr>
      </p:pic>
      <p:pic>
        <p:nvPicPr>
          <p:cNvPr id="8" name="Picture 7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0D02957D-8B50-8548-B73E-7D35F1ADF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854" y="1791845"/>
            <a:ext cx="2264432" cy="217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18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ĐỌC FILE – </a:t>
            </a:r>
            <a:r>
              <a:rPr lang="en-US" cap="none">
                <a:solidFill>
                  <a:srgbClr val="0432FF"/>
                </a:solidFill>
              </a:rPr>
              <a:t>StreamReader</a:t>
            </a:r>
            <a:endParaRPr lang="en-US" cap="none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79980" y="1101355"/>
            <a:ext cx="7886700" cy="5126197"/>
          </a:xfrm>
        </p:spPr>
        <p:txBody>
          <a:bodyPr>
            <a:normAutofit/>
          </a:bodyPr>
          <a:lstStyle/>
          <a:p>
            <a:r>
              <a:rPr lang="en-US"/>
              <a:t>Đọc lần lượt các dòng cho đến hết file</a:t>
            </a:r>
          </a:p>
          <a:p>
            <a:pPr lvl="1"/>
            <a:r>
              <a:rPr lang="en-US"/>
              <a:t>Cách 1: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99AF32B-ACC8-694E-8057-8847DF5F3958}"/>
              </a:ext>
            </a:extLst>
          </p:cNvPr>
          <p:cNvSpPr txBox="1">
            <a:spLocks/>
          </p:cNvSpPr>
          <p:nvPr/>
        </p:nvSpPr>
        <p:spPr>
          <a:xfrm>
            <a:off x="1451608" y="2118556"/>
            <a:ext cx="6552727" cy="26208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"Input.txt"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buNone/>
            </a:pPr>
            <a:endParaRPr lang="en-US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()) !=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//Xử lý giá trị line</a:t>
            </a:r>
          </a:p>
          <a:p>
            <a:pPr marL="51435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buNone/>
            </a:pPr>
            <a:endParaRPr lang="en-US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buNone/>
            </a:pPr>
            <a:endParaRPr lang="en-US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DEB6C2-CFAD-7940-BD7C-20FA0C21CC2F}"/>
              </a:ext>
            </a:extLst>
          </p:cNvPr>
          <p:cNvSpPr/>
          <p:nvPr/>
        </p:nvSpPr>
        <p:spPr>
          <a:xfrm>
            <a:off x="1550399" y="3005938"/>
            <a:ext cx="5184576" cy="1224136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719749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LUỒNG ĐỌC FILE – </a:t>
            </a:r>
            <a:r>
              <a:rPr lang="en-US" cap="none">
                <a:solidFill>
                  <a:srgbClr val="0432FF"/>
                </a:solidFill>
              </a:rPr>
              <a:t>StreamReader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Đọc lần lượt các dòng cho đến hết file</a:t>
            </a:r>
          </a:p>
          <a:p>
            <a:pPr lvl="1"/>
            <a:r>
              <a:rPr lang="en-US"/>
              <a:t>Cách 2: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marL="341185" lvl="1" indent="0">
              <a:buNone/>
            </a:pP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9DEA49A-08E8-4243-9556-FB6CF13D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DF307C6-621B-2046-9669-C36BCA887CD6}"/>
              </a:ext>
            </a:extLst>
          </p:cNvPr>
          <p:cNvSpPr txBox="1">
            <a:spLocks/>
          </p:cNvSpPr>
          <p:nvPr/>
        </p:nvSpPr>
        <p:spPr>
          <a:xfrm>
            <a:off x="1451608" y="2053548"/>
            <a:ext cx="6552727" cy="30963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StreamReader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"Input.txt"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buNone/>
            </a:pPr>
            <a:endParaRPr lang="en-US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EndOfStream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==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" indent="0">
              <a:buNone/>
            </a:pP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buNone/>
            </a:pPr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//Xử lý giá trị line</a:t>
            </a:r>
          </a:p>
          <a:p>
            <a:pPr marL="51435" indent="0">
              <a:buNone/>
            </a:pP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indent="0">
              <a:buNone/>
            </a:pPr>
            <a:endParaRPr lang="en-US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FF9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DEB6C2-CFAD-7940-BD7C-20FA0C21CC2F}"/>
              </a:ext>
            </a:extLst>
          </p:cNvPr>
          <p:cNvSpPr/>
          <p:nvPr/>
        </p:nvSpPr>
        <p:spPr>
          <a:xfrm>
            <a:off x="1507028" y="2914911"/>
            <a:ext cx="5184576" cy="1512168"/>
          </a:xfrm>
          <a:prstGeom prst="rect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40747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BB48-7296-B043-B166-77771F654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/>
              <a:t>TỔNG KẾT</a:t>
            </a: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73E3F-2EED-C248-B738-5994C3656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176FD-7669-EF49-B2D4-CDB406817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23782"/>
            <a:ext cx="6054329" cy="2810435"/>
          </a:xfrm>
        </p:spPr>
        <p:txBody>
          <a:bodyPr>
            <a:normAutofit/>
          </a:bodyPr>
          <a:lstStyle/>
          <a:p>
            <a:pPr algn="just"/>
            <a:endParaRPr lang="en-VN"/>
          </a:p>
          <a:p>
            <a:pPr>
              <a:lnSpc>
                <a:spcPct val="150000"/>
              </a:lnSpc>
            </a:pPr>
            <a:r>
              <a:rPr lang="en-VN"/>
              <a:t>Biết cách đọc file bằng </a:t>
            </a:r>
            <a:r>
              <a:rPr lang="en-VN">
                <a:solidFill>
                  <a:srgbClr val="0432FF"/>
                </a:solidFill>
              </a:rPr>
              <a:t>StreamReader</a:t>
            </a:r>
          </a:p>
          <a:p>
            <a:pPr>
              <a:lnSpc>
                <a:spcPct val="150000"/>
              </a:lnSpc>
            </a:pPr>
            <a:r>
              <a:rPr lang="en-VN"/>
              <a:t>Biết cách ghi file bằng </a:t>
            </a:r>
            <a:r>
              <a:rPr lang="en-VN">
                <a:solidFill>
                  <a:srgbClr val="0432FF"/>
                </a:solidFill>
              </a:rPr>
              <a:t>StreamWriter</a:t>
            </a:r>
            <a:endParaRPr lang="en-VN">
              <a:solidFill>
                <a:srgbClr val="EF682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74B13-B1B8-E148-903B-85C71136A561}"/>
              </a:ext>
            </a:extLst>
          </p:cNvPr>
          <p:cNvSpPr/>
          <p:nvPr/>
        </p:nvSpPr>
        <p:spPr>
          <a:xfrm>
            <a:off x="6968836" y="2558623"/>
            <a:ext cx="1546514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1">
                <a:ln w="19050" cmpd="sng">
                  <a:solidFill>
                    <a:srgbClr val="FF103D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rgbClr val="FF0000">
                      <a:alpha val="40000"/>
                    </a:srgbClr>
                  </a:glo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39440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12726</TotalTime>
  <Words>817</Words>
  <Application>Microsoft Macintosh PowerPoint</Application>
  <PresentationFormat>On-screen Show (4:3)</PresentationFormat>
  <Paragraphs>133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(body)</vt:lpstr>
      <vt:lpstr>Calibri</vt:lpstr>
      <vt:lpstr>Consolas</vt:lpstr>
      <vt:lpstr>Courier New</vt:lpstr>
      <vt:lpstr>Helvetica</vt:lpstr>
      <vt:lpstr>Wingdings</vt:lpstr>
      <vt:lpstr>Office Theme</vt:lpstr>
      <vt:lpstr>Bài 1 Làm việc với tập tin văn bản</vt:lpstr>
      <vt:lpstr>NỘI DUNG</vt:lpstr>
      <vt:lpstr>FILE VĂN BẢN</vt:lpstr>
      <vt:lpstr>FILE VĂN BẢN</vt:lpstr>
      <vt:lpstr>LUỒNG GHI FILE – StreamWriter</vt:lpstr>
      <vt:lpstr>LUỒNG GHI FILE – StreamWriter</vt:lpstr>
      <vt:lpstr>LUỒNG GHI FILE – StreamWriter</vt:lpstr>
      <vt:lpstr>LUỒNG ĐỌC FILE – StreamReader</vt:lpstr>
      <vt:lpstr>LUỒNG ĐỌC FILE – StreamReader</vt:lpstr>
      <vt:lpstr>LUỒNG ĐỌC FILE – StreamReader</vt:lpstr>
      <vt:lpstr>LUỒNG ĐỌC FILE – StreamReader</vt:lpstr>
      <vt:lpstr>TỔNG KẾT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Trương Nguyệt</dc:creator>
  <cp:lastModifiedBy>Huỳnh Thành Lộc</cp:lastModifiedBy>
  <cp:revision>361</cp:revision>
  <cp:lastPrinted>2025-02-03T23:42:03Z</cp:lastPrinted>
  <dcterms:created xsi:type="dcterms:W3CDTF">2021-11-12T01:36:46Z</dcterms:created>
  <dcterms:modified xsi:type="dcterms:W3CDTF">2025-02-04T03:05:45Z</dcterms:modified>
</cp:coreProperties>
</file>