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30"/>
  </p:notesMasterIdLst>
  <p:handoutMasterIdLst>
    <p:handoutMasterId r:id="rId31"/>
  </p:handoutMasterIdLst>
  <p:sldIdLst>
    <p:sldId id="256" r:id="rId2"/>
    <p:sldId id="296" r:id="rId3"/>
    <p:sldId id="342" r:id="rId4"/>
    <p:sldId id="344" r:id="rId5"/>
    <p:sldId id="346" r:id="rId6"/>
    <p:sldId id="347" r:id="rId7"/>
    <p:sldId id="348" r:id="rId8"/>
    <p:sldId id="349" r:id="rId9"/>
    <p:sldId id="309" r:id="rId10"/>
    <p:sldId id="350" r:id="rId11"/>
    <p:sldId id="351" r:id="rId12"/>
    <p:sldId id="352" r:id="rId13"/>
    <p:sldId id="353" r:id="rId14"/>
    <p:sldId id="354" r:id="rId15"/>
    <p:sldId id="357" r:id="rId16"/>
    <p:sldId id="356" r:id="rId17"/>
    <p:sldId id="358" r:id="rId18"/>
    <p:sldId id="359" r:id="rId19"/>
    <p:sldId id="360" r:id="rId20"/>
    <p:sldId id="361" r:id="rId21"/>
    <p:sldId id="362" r:id="rId22"/>
    <p:sldId id="364" r:id="rId23"/>
    <p:sldId id="363" r:id="rId24"/>
    <p:sldId id="365" r:id="rId25"/>
    <p:sldId id="366" r:id="rId26"/>
    <p:sldId id="334" r:id="rId27"/>
    <p:sldId id="336" r:id="rId28"/>
    <p:sldId id="279" r:id="rId29"/>
  </p:sldIdLst>
  <p:sldSz cx="6858000" cy="5143500"/>
  <p:notesSz cx="6858000" cy="9144000"/>
  <p:embeddedFontLst>
    <p:embeddedFont>
      <p:font typeface="Arvo" panose="02000000000000000000" pitchFamily="2" charset="77"/>
      <p:regular r:id="rId32"/>
      <p:bold r:id="rId33"/>
      <p:italic r:id="rId34"/>
      <p:boldItalic r:id="rId35"/>
    </p:embeddedFont>
    <p:embeddedFont>
      <p:font typeface="Cambria Math" panose="02040503050406030204" pitchFamily="18" charset="0"/>
      <p:regular r:id="rId36"/>
    </p:embeddedFont>
    <p:embeddedFont>
      <p:font typeface="Consolas" panose="020B0609020204030204" pitchFamily="49" charset="0"/>
      <p:regular r:id="rId37"/>
      <p:bold r:id="rId38"/>
      <p:italic r:id="rId39"/>
      <p:boldItalic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  <p:embeddedFont>
      <p:font typeface="Roboto Condensed" panose="02000000000000000000" pitchFamily="2" charset="0"/>
      <p:regular r:id="rId45"/>
      <p:bold r:id="rId46"/>
      <p:italic r:id="rId47"/>
      <p:boldItalic r:id="rId48"/>
    </p:embeddedFont>
    <p:embeddedFont>
      <p:font typeface="Roboto Condensed Condensed" panose="02000000000000000000" pitchFamily="2" charset="0"/>
      <p:regular r:id="rId49"/>
      <p:bold r:id="rId50"/>
      <p:italic r:id="rId51"/>
      <p:boldItalic r:id="rId52"/>
    </p:embeddedFont>
    <p:embeddedFont>
      <p:font typeface="Roboto Condensed Condensed Ligh" panose="02000000000000000000" pitchFamily="2" charset="0"/>
      <p:regular r:id="rId53"/>
      <p:bold r:id="rId54"/>
      <p:italic r:id="rId55"/>
      <p:boldItalic r:id="rId56"/>
    </p:embeddedFont>
    <p:embeddedFont>
      <p:font typeface="Roboto Condensed Light" panose="02000000000000000000" pitchFamily="2" charset="0"/>
      <p:regular r:id="rId57"/>
      <p:bold r:id="rId58"/>
      <p:italic r:id="rId59"/>
      <p:boldItalic r:id="rId60"/>
    </p:embeddedFont>
    <p:embeddedFont>
      <p:font typeface="Roboto Light" panose="02000000000000000000" pitchFamily="2" charset="0"/>
      <p:regular r:id="rId61"/>
      <p:italic r:id="rId62"/>
    </p:embeddedFont>
    <p:embeddedFont>
      <p:font typeface="Roboto Medium" panose="02000000000000000000" pitchFamily="2" charset="0"/>
      <p:regular r:id="rId63"/>
      <p:italic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432FF"/>
    <a:srgbClr val="CFFF00"/>
    <a:srgbClr val="FFFD6D"/>
    <a:srgbClr val="FFFF00"/>
    <a:srgbClr val="3F53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61A2DC-414C-7F46-8166-ADA8C8DE6D86}" v="15" dt="2025-02-09T08:59:17.527"/>
  </p1510:revLst>
</p1510:revInfo>
</file>

<file path=ppt/tableStyles.xml><?xml version="1.0" encoding="utf-8"?>
<a:tblStyleLst xmlns:a="http://schemas.openxmlformats.org/drawingml/2006/main" def="{E27665BA-8202-44FC-AD62-C9F0E3EA811A}">
  <a:tblStyle styleId="{E27665BA-8202-44FC-AD62-C9F0E3EA811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15DE48A-E3B5-44D0-98CB-AE0B3FDC037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81"/>
    <p:restoredTop sz="74966"/>
  </p:normalViewPr>
  <p:slideViewPr>
    <p:cSldViewPr snapToGrid="0" snapToObjects="1">
      <p:cViewPr varScale="1">
        <p:scale>
          <a:sx n="120" d="100"/>
          <a:sy n="120" d="100"/>
        </p:scale>
        <p:origin x="18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7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63" Type="http://schemas.openxmlformats.org/officeDocument/2006/relationships/font" Target="fonts/font32.fntdata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font" Target="fonts/font27.fntdata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30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font" Target="fonts/font25.fntdata"/><Relationship Id="rId64" Type="http://schemas.openxmlformats.org/officeDocument/2006/relationships/font" Target="fonts/font33.fntdata"/><Relationship Id="rId69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schemas.openxmlformats.org/officeDocument/2006/relationships/font" Target="fonts/font28.fntdata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62" Type="http://schemas.openxmlformats.org/officeDocument/2006/relationships/font" Target="fonts/font31.fntdata"/><Relationship Id="rId7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font" Target="fonts/font26.fntdata"/><Relationship Id="rId10" Type="http://schemas.openxmlformats.org/officeDocument/2006/relationships/slide" Target="slides/slide9.xml"/><Relationship Id="rId31" Type="http://schemas.openxmlformats.org/officeDocument/2006/relationships/handoutMaster" Target="handoutMasters/handout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openxmlformats.org/officeDocument/2006/relationships/font" Target="fonts/font29.fntdata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font" Target="fonts/font8.fntdata"/><Relationship Id="rId34" Type="http://schemas.openxmlformats.org/officeDocument/2006/relationships/font" Target="fonts/font3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c Huynh" userId="80c0383e323bd6ea" providerId="LiveId" clId="{0C0DEED9-CE6C-EF47-B43D-9E132147CDF8}"/>
    <pc:docChg chg="undo custSel modSld">
      <pc:chgData name="Loc Huynh" userId="80c0383e323bd6ea" providerId="LiveId" clId="{0C0DEED9-CE6C-EF47-B43D-9E132147CDF8}" dt="2024-01-27T09:53:15.076" v="55" actId="20577"/>
      <pc:docMkLst>
        <pc:docMk/>
      </pc:docMkLst>
      <pc:sldChg chg="delSp modSp mod">
        <pc:chgData name="Loc Huynh" userId="80c0383e323bd6ea" providerId="LiveId" clId="{0C0DEED9-CE6C-EF47-B43D-9E132147CDF8}" dt="2024-01-27T09:53:15.076" v="55" actId="20577"/>
        <pc:sldMkLst>
          <pc:docMk/>
          <pc:sldMk cId="0" sldId="256"/>
        </pc:sldMkLst>
      </pc:sldChg>
      <pc:sldChg chg="delSp modSp mod delAnim modAnim">
        <pc:chgData name="Loc Huynh" userId="80c0383e323bd6ea" providerId="LiveId" clId="{0C0DEED9-CE6C-EF47-B43D-9E132147CDF8}" dt="2024-01-27T09:02:14.411" v="50" actId="113"/>
        <pc:sldMkLst>
          <pc:docMk/>
          <pc:sldMk cId="1418878203" sldId="342"/>
        </pc:sldMkLst>
      </pc:sldChg>
      <pc:sldChg chg="addSp delSp modSp mod">
        <pc:chgData name="Loc Huynh" userId="80c0383e323bd6ea" providerId="LiveId" clId="{0C0DEED9-CE6C-EF47-B43D-9E132147CDF8}" dt="2024-01-22T07:26:38.510" v="4" actId="478"/>
        <pc:sldMkLst>
          <pc:docMk/>
          <pc:sldMk cId="2199059508" sldId="354"/>
        </pc:sldMkLst>
      </pc:sldChg>
      <pc:sldChg chg="modSp mod">
        <pc:chgData name="Loc Huynh" userId="80c0383e323bd6ea" providerId="LiveId" clId="{0C0DEED9-CE6C-EF47-B43D-9E132147CDF8}" dt="2024-01-27T08:51:42.089" v="20" actId="20577"/>
        <pc:sldMkLst>
          <pc:docMk/>
          <pc:sldMk cId="1050507727" sldId="361"/>
        </pc:sldMkLst>
      </pc:sldChg>
    </pc:docChg>
  </pc:docChgLst>
  <pc:docChgLst>
    <pc:chgData name="Loc Huynh" userId="80c0383e323bd6ea" providerId="LiveId" clId="{5361A2DC-414C-7F46-8166-ADA8C8DE6D86}"/>
    <pc:docChg chg="custSel delSld modSld modMainMaster modHandout">
      <pc:chgData name="Loc Huynh" userId="80c0383e323bd6ea" providerId="LiveId" clId="{5361A2DC-414C-7F46-8166-ADA8C8DE6D86}" dt="2025-02-09T09:01:30.921" v="91" actId="13822"/>
      <pc:docMkLst>
        <pc:docMk/>
      </pc:docMkLst>
      <pc:sldChg chg="addSp delSp modSp mod">
        <pc:chgData name="Loc Huynh" userId="80c0383e323bd6ea" providerId="LiveId" clId="{5361A2DC-414C-7F46-8166-ADA8C8DE6D86}" dt="2025-02-09T08:56:59.979" v="49"/>
        <pc:sldMkLst>
          <pc:docMk/>
          <pc:sldMk cId="0" sldId="256"/>
        </pc:sldMkLst>
        <pc:spChg chg="add mod">
          <ac:chgData name="Loc Huynh" userId="80c0383e323bd6ea" providerId="LiveId" clId="{5361A2DC-414C-7F46-8166-ADA8C8DE6D86}" dt="2025-02-09T08:56:52.090" v="47"/>
          <ac:spMkLst>
            <pc:docMk/>
            <pc:sldMk cId="0" sldId="256"/>
            <ac:spMk id="2" creationId="{A93A7F45-0636-980D-BA15-4EE46C8F2567}"/>
          </ac:spMkLst>
        </pc:spChg>
        <pc:spChg chg="add mod">
          <ac:chgData name="Loc Huynh" userId="80c0383e323bd6ea" providerId="LiveId" clId="{5361A2DC-414C-7F46-8166-ADA8C8DE6D86}" dt="2025-02-09T08:56:59.979" v="49"/>
          <ac:spMkLst>
            <pc:docMk/>
            <pc:sldMk cId="0" sldId="256"/>
            <ac:spMk id="3" creationId="{9D522CF2-5312-D433-A552-3FF4490BC53B}"/>
          </ac:spMkLst>
        </pc:spChg>
        <pc:spChg chg="del">
          <ac:chgData name="Loc Huynh" userId="80c0383e323bd6ea" providerId="LiveId" clId="{5361A2DC-414C-7F46-8166-ADA8C8DE6D86}" dt="2025-02-09T08:56:47.416" v="46" actId="478"/>
          <ac:spMkLst>
            <pc:docMk/>
            <pc:sldMk cId="0" sldId="256"/>
            <ac:spMk id="5" creationId="{10BBCFE1-662D-A84D-9DF0-991C7575F341}"/>
          </ac:spMkLst>
        </pc:spChg>
        <pc:spChg chg="del">
          <ac:chgData name="Loc Huynh" userId="80c0383e323bd6ea" providerId="LiveId" clId="{5361A2DC-414C-7F46-8166-ADA8C8DE6D86}" dt="2025-02-09T08:56:55.678" v="48" actId="478"/>
          <ac:spMkLst>
            <pc:docMk/>
            <pc:sldMk cId="0" sldId="256"/>
            <ac:spMk id="6" creationId="{22482D3B-B00E-214C-9100-60DA0FDBB24E}"/>
          </ac:spMkLst>
        </pc:spChg>
      </pc:sldChg>
      <pc:sldChg chg="modSp mod">
        <pc:chgData name="Loc Huynh" userId="80c0383e323bd6ea" providerId="LiveId" clId="{5361A2DC-414C-7F46-8166-ADA8C8DE6D86}" dt="2025-02-09T08:57:17.572" v="62" actId="20577"/>
        <pc:sldMkLst>
          <pc:docMk/>
          <pc:sldMk cId="2897152929" sldId="296"/>
        </pc:sldMkLst>
        <pc:spChg chg="mod">
          <ac:chgData name="Loc Huynh" userId="80c0383e323bd6ea" providerId="LiveId" clId="{5361A2DC-414C-7F46-8166-ADA8C8DE6D86}" dt="2025-02-09T08:57:17.572" v="62" actId="20577"/>
          <ac:spMkLst>
            <pc:docMk/>
            <pc:sldMk cId="2897152929" sldId="296"/>
            <ac:spMk id="2" creationId="{14FB75EB-42E3-C744-9CAF-7D2DB53CDAC0}"/>
          </ac:spMkLst>
        </pc:spChg>
      </pc:sldChg>
      <pc:sldChg chg="del">
        <pc:chgData name="Loc Huynh" userId="80c0383e323bd6ea" providerId="LiveId" clId="{5361A2DC-414C-7F46-8166-ADA8C8DE6D86}" dt="2025-02-09T08:57:31.088" v="63" actId="2696"/>
        <pc:sldMkLst>
          <pc:docMk/>
          <pc:sldMk cId="2719431770" sldId="303"/>
        </pc:sldMkLst>
      </pc:sldChg>
      <pc:sldChg chg="del">
        <pc:chgData name="Loc Huynh" userId="80c0383e323bd6ea" providerId="LiveId" clId="{5361A2DC-414C-7F46-8166-ADA8C8DE6D86}" dt="2025-02-09T08:57:56.496" v="65" actId="2696"/>
        <pc:sldMkLst>
          <pc:docMk/>
          <pc:sldMk cId="1504171760" sldId="304"/>
        </pc:sldMkLst>
      </pc:sldChg>
      <pc:sldChg chg="del">
        <pc:chgData name="Loc Huynh" userId="80c0383e323bd6ea" providerId="LiveId" clId="{5361A2DC-414C-7F46-8166-ADA8C8DE6D86}" dt="2025-02-09T09:01:14.039" v="88" actId="2696"/>
        <pc:sldMkLst>
          <pc:docMk/>
          <pc:sldMk cId="2028159625" sldId="332"/>
        </pc:sldMkLst>
      </pc:sldChg>
      <pc:sldChg chg="modSp mod">
        <pc:chgData name="Loc Huynh" userId="80c0383e323bd6ea" providerId="LiveId" clId="{5361A2DC-414C-7F46-8166-ADA8C8DE6D86}" dt="2025-02-09T09:01:19.236" v="89" actId="2711"/>
        <pc:sldMkLst>
          <pc:docMk/>
          <pc:sldMk cId="618754697" sldId="334"/>
        </pc:sldMkLst>
        <pc:spChg chg="mod">
          <ac:chgData name="Loc Huynh" userId="80c0383e323bd6ea" providerId="LiveId" clId="{5361A2DC-414C-7F46-8166-ADA8C8DE6D86}" dt="2025-02-09T09:01:19.236" v="89" actId="2711"/>
          <ac:spMkLst>
            <pc:docMk/>
            <pc:sldMk cId="618754697" sldId="334"/>
            <ac:spMk id="3" creationId="{915ED961-82CE-F140-B979-1794E0DE9605}"/>
          </ac:spMkLst>
        </pc:spChg>
      </pc:sldChg>
      <pc:sldChg chg="modSp mod">
        <pc:chgData name="Loc Huynh" userId="80c0383e323bd6ea" providerId="LiveId" clId="{5361A2DC-414C-7F46-8166-ADA8C8DE6D86}" dt="2025-02-09T09:01:30.921" v="91" actId="13822"/>
        <pc:sldMkLst>
          <pc:docMk/>
          <pc:sldMk cId="3869614655" sldId="336"/>
        </pc:sldMkLst>
        <pc:spChg chg="mod">
          <ac:chgData name="Loc Huynh" userId="80c0383e323bd6ea" providerId="LiveId" clId="{5361A2DC-414C-7F46-8166-ADA8C8DE6D86}" dt="2025-02-09T09:01:30.921" v="91" actId="13822"/>
          <ac:spMkLst>
            <pc:docMk/>
            <pc:sldMk cId="3869614655" sldId="336"/>
            <ac:spMk id="9" creationId="{0C2D8A10-F168-3F42-8ECA-2345E24222C8}"/>
          </ac:spMkLst>
        </pc:spChg>
      </pc:sldChg>
      <pc:sldChg chg="modSp mod">
        <pc:chgData name="Loc Huynh" userId="80c0383e323bd6ea" providerId="LiveId" clId="{5361A2DC-414C-7F46-8166-ADA8C8DE6D86}" dt="2025-02-09T08:57:49.186" v="64" actId="404"/>
        <pc:sldMkLst>
          <pc:docMk/>
          <pc:sldMk cId="2905414966" sldId="344"/>
        </pc:sldMkLst>
        <pc:spChg chg="mod">
          <ac:chgData name="Loc Huynh" userId="80c0383e323bd6ea" providerId="LiveId" clId="{5361A2DC-414C-7F46-8166-ADA8C8DE6D86}" dt="2025-02-09T08:57:49.186" v="64" actId="404"/>
          <ac:spMkLst>
            <pc:docMk/>
            <pc:sldMk cId="2905414966" sldId="344"/>
            <ac:spMk id="3" creationId="{915ED961-82CE-F140-B979-1794E0DE9605}"/>
          </ac:spMkLst>
        </pc:spChg>
      </pc:sldChg>
      <pc:sldChg chg="del">
        <pc:chgData name="Loc Huynh" userId="80c0383e323bd6ea" providerId="LiveId" clId="{5361A2DC-414C-7F46-8166-ADA8C8DE6D86}" dt="2025-02-09T08:59:22.476" v="73" actId="2696"/>
        <pc:sldMkLst>
          <pc:docMk/>
          <pc:sldMk cId="2022387877" sldId="345"/>
        </pc:sldMkLst>
      </pc:sldChg>
      <pc:sldChg chg="modSp mod">
        <pc:chgData name="Loc Huynh" userId="80c0383e323bd6ea" providerId="LiveId" clId="{5361A2DC-414C-7F46-8166-ADA8C8DE6D86}" dt="2025-02-09T08:58:34.878" v="69" actId="12"/>
        <pc:sldMkLst>
          <pc:docMk/>
          <pc:sldMk cId="1744417963" sldId="346"/>
        </pc:sldMkLst>
        <pc:spChg chg="mod">
          <ac:chgData name="Loc Huynh" userId="80c0383e323bd6ea" providerId="LiveId" clId="{5361A2DC-414C-7F46-8166-ADA8C8DE6D86}" dt="2025-02-09T08:58:34.878" v="69" actId="12"/>
          <ac:spMkLst>
            <pc:docMk/>
            <pc:sldMk cId="1744417963" sldId="346"/>
            <ac:spMk id="3" creationId="{915ED961-82CE-F140-B979-1794E0DE9605}"/>
          </ac:spMkLst>
        </pc:spChg>
      </pc:sldChg>
      <pc:sldChg chg="modSp mod">
        <pc:chgData name="Loc Huynh" userId="80c0383e323bd6ea" providerId="LiveId" clId="{5361A2DC-414C-7F46-8166-ADA8C8DE6D86}" dt="2025-02-09T08:58:30.448" v="68" actId="12"/>
        <pc:sldMkLst>
          <pc:docMk/>
          <pc:sldMk cId="3037548515" sldId="347"/>
        </pc:sldMkLst>
        <pc:spChg chg="mod">
          <ac:chgData name="Loc Huynh" userId="80c0383e323bd6ea" providerId="LiveId" clId="{5361A2DC-414C-7F46-8166-ADA8C8DE6D86}" dt="2025-02-09T08:58:30.448" v="68" actId="12"/>
          <ac:spMkLst>
            <pc:docMk/>
            <pc:sldMk cId="3037548515" sldId="347"/>
            <ac:spMk id="3" creationId="{915ED961-82CE-F140-B979-1794E0DE9605}"/>
          </ac:spMkLst>
        </pc:spChg>
      </pc:sldChg>
      <pc:sldChg chg="modSp mod">
        <pc:chgData name="Loc Huynh" userId="80c0383e323bd6ea" providerId="LiveId" clId="{5361A2DC-414C-7F46-8166-ADA8C8DE6D86}" dt="2025-02-09T08:58:58.637" v="71" actId="2711"/>
        <pc:sldMkLst>
          <pc:docMk/>
          <pc:sldMk cId="3134172502" sldId="349"/>
        </pc:sldMkLst>
        <pc:spChg chg="mod">
          <ac:chgData name="Loc Huynh" userId="80c0383e323bd6ea" providerId="LiveId" clId="{5361A2DC-414C-7F46-8166-ADA8C8DE6D86}" dt="2025-02-09T08:58:58.637" v="71" actId="2711"/>
          <ac:spMkLst>
            <pc:docMk/>
            <pc:sldMk cId="3134172502" sldId="349"/>
            <ac:spMk id="3" creationId="{915ED961-82CE-F140-B979-1794E0DE9605}"/>
          </ac:spMkLst>
        </pc:spChg>
      </pc:sldChg>
      <pc:sldChg chg="modSp">
        <pc:chgData name="Loc Huynh" userId="80c0383e323bd6ea" providerId="LiveId" clId="{5361A2DC-414C-7F46-8166-ADA8C8DE6D86}" dt="2025-02-09T08:59:17.527" v="72" actId="2711"/>
        <pc:sldMkLst>
          <pc:docMk/>
          <pc:sldMk cId="4208108575" sldId="351"/>
        </pc:sldMkLst>
        <pc:spChg chg="mod">
          <ac:chgData name="Loc Huynh" userId="80c0383e323bd6ea" providerId="LiveId" clId="{5361A2DC-414C-7F46-8166-ADA8C8DE6D86}" dt="2025-02-09T08:59:17.527" v="72" actId="2711"/>
          <ac:spMkLst>
            <pc:docMk/>
            <pc:sldMk cId="4208108575" sldId="351"/>
            <ac:spMk id="3" creationId="{915ED961-82CE-F140-B979-1794E0DE9605}"/>
          </ac:spMkLst>
        </pc:spChg>
      </pc:sldChg>
      <pc:sldChg chg="del">
        <pc:chgData name="Loc Huynh" userId="80c0383e323bd6ea" providerId="LiveId" clId="{5361A2DC-414C-7F46-8166-ADA8C8DE6D86}" dt="2025-02-09T08:59:32.187" v="74" actId="2696"/>
        <pc:sldMkLst>
          <pc:docMk/>
          <pc:sldMk cId="3933598865" sldId="355"/>
        </pc:sldMkLst>
      </pc:sldChg>
      <pc:sldChg chg="modSp mod">
        <pc:chgData name="Loc Huynh" userId="80c0383e323bd6ea" providerId="LiveId" clId="{5361A2DC-414C-7F46-8166-ADA8C8DE6D86}" dt="2025-02-09T09:00:01.713" v="76" actId="2711"/>
        <pc:sldMkLst>
          <pc:docMk/>
          <pc:sldMk cId="2944363157" sldId="356"/>
        </pc:sldMkLst>
        <pc:spChg chg="mod">
          <ac:chgData name="Loc Huynh" userId="80c0383e323bd6ea" providerId="LiveId" clId="{5361A2DC-414C-7F46-8166-ADA8C8DE6D86}" dt="2025-02-09T09:00:01.713" v="76" actId="2711"/>
          <ac:spMkLst>
            <pc:docMk/>
            <pc:sldMk cId="2944363157" sldId="356"/>
            <ac:spMk id="3" creationId="{915ED961-82CE-F140-B979-1794E0DE9605}"/>
          </ac:spMkLst>
        </pc:spChg>
      </pc:sldChg>
      <pc:sldChg chg="modSp mod">
        <pc:chgData name="Loc Huynh" userId="80c0383e323bd6ea" providerId="LiveId" clId="{5361A2DC-414C-7F46-8166-ADA8C8DE6D86}" dt="2025-02-09T08:59:53.736" v="75" actId="2711"/>
        <pc:sldMkLst>
          <pc:docMk/>
          <pc:sldMk cId="1188971547" sldId="357"/>
        </pc:sldMkLst>
        <pc:spChg chg="mod">
          <ac:chgData name="Loc Huynh" userId="80c0383e323bd6ea" providerId="LiveId" clId="{5361A2DC-414C-7F46-8166-ADA8C8DE6D86}" dt="2025-02-09T08:59:53.736" v="75" actId="2711"/>
          <ac:spMkLst>
            <pc:docMk/>
            <pc:sldMk cId="1188971547" sldId="357"/>
            <ac:spMk id="3" creationId="{915ED961-82CE-F140-B979-1794E0DE9605}"/>
          </ac:spMkLst>
        </pc:spChg>
      </pc:sldChg>
      <pc:sldChg chg="modSp mod">
        <pc:chgData name="Loc Huynh" userId="80c0383e323bd6ea" providerId="LiveId" clId="{5361A2DC-414C-7F46-8166-ADA8C8DE6D86}" dt="2025-02-09T09:00:09.487" v="77" actId="2711"/>
        <pc:sldMkLst>
          <pc:docMk/>
          <pc:sldMk cId="1470623142" sldId="359"/>
        </pc:sldMkLst>
        <pc:spChg chg="mod">
          <ac:chgData name="Loc Huynh" userId="80c0383e323bd6ea" providerId="LiveId" clId="{5361A2DC-414C-7F46-8166-ADA8C8DE6D86}" dt="2025-02-09T09:00:09.487" v="77" actId="2711"/>
          <ac:spMkLst>
            <pc:docMk/>
            <pc:sldMk cId="1470623142" sldId="359"/>
            <ac:spMk id="3" creationId="{915ED961-82CE-F140-B979-1794E0DE9605}"/>
          </ac:spMkLst>
        </pc:spChg>
      </pc:sldChg>
      <pc:sldChg chg="modSp mod">
        <pc:chgData name="Loc Huynh" userId="80c0383e323bd6ea" providerId="LiveId" clId="{5361A2DC-414C-7F46-8166-ADA8C8DE6D86}" dt="2025-02-09T09:00:33.297" v="81" actId="12"/>
        <pc:sldMkLst>
          <pc:docMk/>
          <pc:sldMk cId="4016927774" sldId="360"/>
        </pc:sldMkLst>
        <pc:spChg chg="mod">
          <ac:chgData name="Loc Huynh" userId="80c0383e323bd6ea" providerId="LiveId" clId="{5361A2DC-414C-7F46-8166-ADA8C8DE6D86}" dt="2025-02-09T09:00:33.297" v="81" actId="12"/>
          <ac:spMkLst>
            <pc:docMk/>
            <pc:sldMk cId="4016927774" sldId="360"/>
            <ac:spMk id="3" creationId="{915ED961-82CE-F140-B979-1794E0DE9605}"/>
          </ac:spMkLst>
        </pc:spChg>
        <pc:spChg chg="mod">
          <ac:chgData name="Loc Huynh" userId="80c0383e323bd6ea" providerId="LiveId" clId="{5361A2DC-414C-7F46-8166-ADA8C8DE6D86}" dt="2025-02-09T09:00:29.689" v="79" actId="2711"/>
          <ac:spMkLst>
            <pc:docMk/>
            <pc:sldMk cId="4016927774" sldId="360"/>
            <ac:spMk id="5" creationId="{CD0E1580-5EC8-0E4E-9A58-0D488E6832B8}"/>
          </ac:spMkLst>
        </pc:spChg>
      </pc:sldChg>
      <pc:sldChg chg="modSp mod">
        <pc:chgData name="Loc Huynh" userId="80c0383e323bd6ea" providerId="LiveId" clId="{5361A2DC-414C-7F46-8166-ADA8C8DE6D86}" dt="2025-02-09T09:00:42.884" v="82" actId="2711"/>
        <pc:sldMkLst>
          <pc:docMk/>
          <pc:sldMk cId="2162903043" sldId="364"/>
        </pc:sldMkLst>
        <pc:spChg chg="mod">
          <ac:chgData name="Loc Huynh" userId="80c0383e323bd6ea" providerId="LiveId" clId="{5361A2DC-414C-7F46-8166-ADA8C8DE6D86}" dt="2025-02-09T09:00:42.884" v="82" actId="2711"/>
          <ac:spMkLst>
            <pc:docMk/>
            <pc:sldMk cId="2162903043" sldId="364"/>
            <ac:spMk id="3" creationId="{915ED961-82CE-F140-B979-1794E0DE9605}"/>
          </ac:spMkLst>
        </pc:spChg>
      </pc:sldChg>
      <pc:sldChg chg="modSp mod">
        <pc:chgData name="Loc Huynh" userId="80c0383e323bd6ea" providerId="LiveId" clId="{5361A2DC-414C-7F46-8166-ADA8C8DE6D86}" dt="2025-02-09T09:01:01.923" v="85" actId="14100"/>
        <pc:sldMkLst>
          <pc:docMk/>
          <pc:sldMk cId="2579791875" sldId="365"/>
        </pc:sldMkLst>
        <pc:spChg chg="mod">
          <ac:chgData name="Loc Huynh" userId="80c0383e323bd6ea" providerId="LiveId" clId="{5361A2DC-414C-7F46-8166-ADA8C8DE6D86}" dt="2025-02-09T09:01:01.923" v="85" actId="14100"/>
          <ac:spMkLst>
            <pc:docMk/>
            <pc:sldMk cId="2579791875" sldId="365"/>
            <ac:spMk id="7" creationId="{515185DA-842B-EF48-A9DD-6F138E84039C}"/>
          </ac:spMkLst>
        </pc:spChg>
        <pc:spChg chg="mod">
          <ac:chgData name="Loc Huynh" userId="80c0383e323bd6ea" providerId="LiveId" clId="{5361A2DC-414C-7F46-8166-ADA8C8DE6D86}" dt="2025-02-09T09:00:53.512" v="83" actId="2711"/>
          <ac:spMkLst>
            <pc:docMk/>
            <pc:sldMk cId="2579791875" sldId="365"/>
            <ac:spMk id="8" creationId="{FB811D79-54FA-6642-A616-237CAD0E4D4D}"/>
          </ac:spMkLst>
        </pc:spChg>
      </pc:sldChg>
      <pc:sldChg chg="modSp mod">
        <pc:chgData name="Loc Huynh" userId="80c0383e323bd6ea" providerId="LiveId" clId="{5361A2DC-414C-7F46-8166-ADA8C8DE6D86}" dt="2025-02-09T09:01:11.525" v="87" actId="2711"/>
        <pc:sldMkLst>
          <pc:docMk/>
          <pc:sldMk cId="869638347" sldId="366"/>
        </pc:sldMkLst>
        <pc:spChg chg="mod">
          <ac:chgData name="Loc Huynh" userId="80c0383e323bd6ea" providerId="LiveId" clId="{5361A2DC-414C-7F46-8166-ADA8C8DE6D86}" dt="2025-02-09T09:01:11.525" v="87" actId="2711"/>
          <ac:spMkLst>
            <pc:docMk/>
            <pc:sldMk cId="869638347" sldId="366"/>
            <ac:spMk id="3" creationId="{915ED961-82CE-F140-B979-1794E0DE9605}"/>
          </ac:spMkLst>
        </pc:spChg>
      </pc:sldChg>
      <pc:sldMasterChg chg="modSldLayout">
        <pc:chgData name="Loc Huynh" userId="80c0383e323bd6ea" providerId="LiveId" clId="{5361A2DC-414C-7F46-8166-ADA8C8DE6D86}" dt="2025-02-09T08:54:21.367" v="30" actId="404"/>
        <pc:sldMasterMkLst>
          <pc:docMk/>
          <pc:sldMasterMk cId="0" sldId="2147483657"/>
        </pc:sldMasterMkLst>
        <pc:sldLayoutChg chg="modSp">
          <pc:chgData name="Loc Huynh" userId="80c0383e323bd6ea" providerId="LiveId" clId="{5361A2DC-414C-7F46-8166-ADA8C8DE6D86}" dt="2025-02-09T08:53:26.237" v="22" actId="2711"/>
          <pc:sldLayoutMkLst>
            <pc:docMk/>
            <pc:sldMasterMk cId="0" sldId="2147483657"/>
            <pc:sldLayoutMk cId="0" sldId="2147483648"/>
          </pc:sldLayoutMkLst>
          <pc:spChg chg="mod">
            <ac:chgData name="Loc Huynh" userId="80c0383e323bd6ea" providerId="LiveId" clId="{5361A2DC-414C-7F46-8166-ADA8C8DE6D86}" dt="2025-02-09T08:53:26.237" v="22" actId="2711"/>
            <ac:spMkLst>
              <pc:docMk/>
              <pc:sldMasterMk cId="0" sldId="2147483657"/>
              <pc:sldLayoutMk cId="0" sldId="2147483648"/>
              <ac:spMk id="22" creationId="{00000000-0000-0000-0000-000000000000}"/>
            </ac:spMkLst>
          </pc:spChg>
          <pc:picChg chg="mod">
            <ac:chgData name="Loc Huynh" userId="80c0383e323bd6ea" providerId="LiveId" clId="{5361A2DC-414C-7F46-8166-ADA8C8DE6D86}" dt="2025-02-09T07:01:00.376" v="0" actId="14826"/>
            <ac:picMkLst>
              <pc:docMk/>
              <pc:sldMasterMk cId="0" sldId="2147483657"/>
              <pc:sldLayoutMk cId="0" sldId="2147483648"/>
              <ac:picMk id="23" creationId="{17C0FF32-E1ED-594A-8276-86820B40637C}"/>
            </ac:picMkLst>
          </pc:picChg>
        </pc:sldLayoutChg>
        <pc:sldLayoutChg chg="modSp mod">
          <pc:chgData name="Loc Huynh" userId="80c0383e323bd6ea" providerId="LiveId" clId="{5361A2DC-414C-7F46-8166-ADA8C8DE6D86}" dt="2025-02-09T08:53:44.076" v="24" actId="2711"/>
          <pc:sldLayoutMkLst>
            <pc:docMk/>
            <pc:sldMasterMk cId="0" sldId="2147483657"/>
            <pc:sldLayoutMk cId="1841950445" sldId="2147483659"/>
          </pc:sldLayoutMkLst>
          <pc:spChg chg="mod">
            <ac:chgData name="Loc Huynh" userId="80c0383e323bd6ea" providerId="LiveId" clId="{5361A2DC-414C-7F46-8166-ADA8C8DE6D86}" dt="2025-02-09T08:53:33.512" v="23" actId="2711"/>
            <ac:spMkLst>
              <pc:docMk/>
              <pc:sldMasterMk cId="0" sldId="2147483657"/>
              <pc:sldLayoutMk cId="1841950445" sldId="2147483659"/>
              <ac:spMk id="177" creationId="{00000000-0000-0000-0000-000000000000}"/>
            </ac:spMkLst>
          </pc:spChg>
          <pc:spChg chg="mod">
            <ac:chgData name="Loc Huynh" userId="80c0383e323bd6ea" providerId="LiveId" clId="{5361A2DC-414C-7F46-8166-ADA8C8DE6D86}" dt="2025-02-09T08:53:44.076" v="24" actId="2711"/>
            <ac:spMkLst>
              <pc:docMk/>
              <pc:sldMasterMk cId="0" sldId="2147483657"/>
              <pc:sldLayoutMk cId="1841950445" sldId="2147483659"/>
              <ac:spMk id="179" creationId="{00000000-0000-0000-0000-000000000000}"/>
            </ac:spMkLst>
          </pc:spChg>
          <pc:picChg chg="mod">
            <ac:chgData name="Loc Huynh" userId="80c0383e323bd6ea" providerId="LiveId" clId="{5361A2DC-414C-7F46-8166-ADA8C8DE6D86}" dt="2025-02-09T07:01:12.562" v="1" actId="14826"/>
            <ac:picMkLst>
              <pc:docMk/>
              <pc:sldMasterMk cId="0" sldId="2147483657"/>
              <pc:sldLayoutMk cId="1841950445" sldId="2147483659"/>
              <ac:picMk id="19" creationId="{188F0DD6-1D16-634B-948E-DCDFC773D37F}"/>
            </ac:picMkLst>
          </pc:picChg>
        </pc:sldLayoutChg>
        <pc:sldLayoutChg chg="modSp">
          <pc:chgData name="Loc Huynh" userId="80c0383e323bd6ea" providerId="LiveId" clId="{5361A2DC-414C-7F46-8166-ADA8C8DE6D86}" dt="2025-02-09T08:53:57.902" v="25" actId="2711"/>
          <pc:sldLayoutMkLst>
            <pc:docMk/>
            <pc:sldMasterMk cId="0" sldId="2147483657"/>
            <pc:sldLayoutMk cId="2039446158" sldId="2147483660"/>
          </pc:sldLayoutMkLst>
          <pc:spChg chg="mod">
            <ac:chgData name="Loc Huynh" userId="80c0383e323bd6ea" providerId="LiveId" clId="{5361A2DC-414C-7F46-8166-ADA8C8DE6D86}" dt="2025-02-09T08:53:57.902" v="25" actId="2711"/>
            <ac:spMkLst>
              <pc:docMk/>
              <pc:sldMasterMk cId="0" sldId="2147483657"/>
              <pc:sldLayoutMk cId="2039446158" sldId="2147483660"/>
              <ac:spMk id="24" creationId="{00000000-0000-0000-0000-000000000000}"/>
            </ac:spMkLst>
          </pc:spChg>
          <pc:spChg chg="mod">
            <ac:chgData name="Loc Huynh" userId="80c0383e323bd6ea" providerId="LiveId" clId="{5361A2DC-414C-7F46-8166-ADA8C8DE6D86}" dt="2025-02-09T08:53:57.902" v="25" actId="2711"/>
            <ac:spMkLst>
              <pc:docMk/>
              <pc:sldMasterMk cId="0" sldId="2147483657"/>
              <pc:sldLayoutMk cId="2039446158" sldId="2147483660"/>
              <ac:spMk id="39" creationId="{00000000-0000-0000-0000-000000000000}"/>
            </ac:spMkLst>
          </pc:spChg>
          <pc:spChg chg="mod">
            <ac:chgData name="Loc Huynh" userId="80c0383e323bd6ea" providerId="LiveId" clId="{5361A2DC-414C-7F46-8166-ADA8C8DE6D86}" dt="2025-02-09T08:53:57.902" v="25" actId="2711"/>
            <ac:spMkLst>
              <pc:docMk/>
              <pc:sldMasterMk cId="0" sldId="2147483657"/>
              <pc:sldLayoutMk cId="2039446158" sldId="2147483660"/>
              <ac:spMk id="40" creationId="{00000000-0000-0000-0000-000000000000}"/>
            </ac:spMkLst>
          </pc:spChg>
          <pc:spChg chg="mod">
            <ac:chgData name="Loc Huynh" userId="80c0383e323bd6ea" providerId="LiveId" clId="{5361A2DC-414C-7F46-8166-ADA8C8DE6D86}" dt="2025-02-09T08:53:57.902" v="25" actId="2711"/>
            <ac:spMkLst>
              <pc:docMk/>
              <pc:sldMasterMk cId="0" sldId="2147483657"/>
              <pc:sldLayoutMk cId="2039446158" sldId="2147483660"/>
              <ac:spMk id="41" creationId="{00000000-0000-0000-0000-000000000000}"/>
            </ac:spMkLst>
          </pc:spChg>
          <pc:grpChg chg="mod">
            <ac:chgData name="Loc Huynh" userId="80c0383e323bd6ea" providerId="LiveId" clId="{5361A2DC-414C-7F46-8166-ADA8C8DE6D86}" dt="2025-02-09T08:53:57.902" v="25" actId="2711"/>
            <ac:grpSpMkLst>
              <pc:docMk/>
              <pc:sldMasterMk cId="0" sldId="2147483657"/>
              <pc:sldLayoutMk cId="2039446158" sldId="2147483660"/>
              <ac:grpSpMk id="25" creationId="{00000000-0000-0000-0000-000000000000}"/>
            </ac:grpSpMkLst>
          </pc:grpChg>
          <pc:grpChg chg="mod">
            <ac:chgData name="Loc Huynh" userId="80c0383e323bd6ea" providerId="LiveId" clId="{5361A2DC-414C-7F46-8166-ADA8C8DE6D86}" dt="2025-02-09T08:53:57.902" v="25" actId="2711"/>
            <ac:grpSpMkLst>
              <pc:docMk/>
              <pc:sldMasterMk cId="0" sldId="2147483657"/>
              <pc:sldLayoutMk cId="2039446158" sldId="2147483660"/>
              <ac:grpSpMk id="28" creationId="{00000000-0000-0000-0000-000000000000}"/>
            </ac:grpSpMkLst>
          </pc:grpChg>
          <pc:grpChg chg="mod">
            <ac:chgData name="Loc Huynh" userId="80c0383e323bd6ea" providerId="LiveId" clId="{5361A2DC-414C-7F46-8166-ADA8C8DE6D86}" dt="2025-02-09T08:53:57.902" v="25" actId="2711"/>
            <ac:grpSpMkLst>
              <pc:docMk/>
              <pc:sldMasterMk cId="0" sldId="2147483657"/>
              <pc:sldLayoutMk cId="2039446158" sldId="2147483660"/>
              <ac:grpSpMk id="31" creationId="{00000000-0000-0000-0000-000000000000}"/>
            </ac:grpSpMkLst>
          </pc:grpChg>
        </pc:sldLayoutChg>
        <pc:sldLayoutChg chg="modSp">
          <pc:chgData name="Loc Huynh" userId="80c0383e323bd6ea" providerId="LiveId" clId="{5361A2DC-414C-7F46-8166-ADA8C8DE6D86}" dt="2025-02-09T08:54:21.367" v="30" actId="404"/>
          <pc:sldLayoutMkLst>
            <pc:docMk/>
            <pc:sldMasterMk cId="0" sldId="2147483657"/>
            <pc:sldLayoutMk cId="2074784156" sldId="2147483662"/>
          </pc:sldLayoutMkLst>
          <pc:spChg chg="mod">
            <ac:chgData name="Loc Huynh" userId="80c0383e323bd6ea" providerId="LiveId" clId="{5361A2DC-414C-7F46-8166-ADA8C8DE6D86}" dt="2025-02-09T08:54:11.928" v="27" actId="2711"/>
            <ac:spMkLst>
              <pc:docMk/>
              <pc:sldMasterMk cId="0" sldId="2147483657"/>
              <pc:sldLayoutMk cId="2074784156" sldId="2147483662"/>
              <ac:spMk id="78" creationId="{00000000-0000-0000-0000-000000000000}"/>
            </ac:spMkLst>
          </pc:spChg>
          <pc:spChg chg="mod">
            <ac:chgData name="Loc Huynh" userId="80c0383e323bd6ea" providerId="LiveId" clId="{5361A2DC-414C-7F46-8166-ADA8C8DE6D86}" dt="2025-02-09T08:54:21.367" v="30" actId="404"/>
            <ac:spMkLst>
              <pc:docMk/>
              <pc:sldMasterMk cId="0" sldId="2147483657"/>
              <pc:sldLayoutMk cId="2074784156" sldId="2147483662"/>
              <ac:spMk id="79" creationId="{00000000-0000-0000-0000-000000000000}"/>
            </ac:spMkLst>
          </pc:spChg>
          <pc:spChg chg="mod">
            <ac:chgData name="Loc Huynh" userId="80c0383e323bd6ea" providerId="LiveId" clId="{5361A2DC-414C-7F46-8166-ADA8C8DE6D86}" dt="2025-02-09T08:54:06.947" v="26" actId="2711"/>
            <ac:spMkLst>
              <pc:docMk/>
              <pc:sldMasterMk cId="0" sldId="2147483657"/>
              <pc:sldLayoutMk cId="2074784156" sldId="2147483662"/>
              <ac:spMk id="80" creationId="{00000000-0000-0000-0000-000000000000}"/>
            </ac:spMkLst>
          </pc:spChg>
          <pc:grpChg chg="mod">
            <ac:chgData name="Loc Huynh" userId="80c0383e323bd6ea" providerId="LiveId" clId="{5361A2DC-414C-7F46-8166-ADA8C8DE6D86}" dt="2025-02-09T08:54:06.947" v="26" actId="2711"/>
            <ac:grpSpMkLst>
              <pc:docMk/>
              <pc:sldMasterMk cId="0" sldId="2147483657"/>
              <pc:sldLayoutMk cId="2074784156" sldId="2147483662"/>
              <ac:grpSpMk id="62" creationId="{00000000-0000-0000-0000-000000000000}"/>
            </ac:grpSpMkLst>
          </pc:grpChg>
          <pc:grpChg chg="mod">
            <ac:chgData name="Loc Huynh" userId="80c0383e323bd6ea" providerId="LiveId" clId="{5361A2DC-414C-7F46-8166-ADA8C8DE6D86}" dt="2025-02-09T08:54:06.947" v="26" actId="2711"/>
            <ac:grpSpMkLst>
              <pc:docMk/>
              <pc:sldMasterMk cId="0" sldId="2147483657"/>
              <pc:sldLayoutMk cId="2074784156" sldId="2147483662"/>
              <ac:grpSpMk id="70" creationId="{00000000-0000-0000-0000-000000000000}"/>
            </ac:grpSpMkLst>
          </pc:grpChg>
          <pc:picChg chg="mod">
            <ac:chgData name="Loc Huynh" userId="80c0383e323bd6ea" providerId="LiveId" clId="{5361A2DC-414C-7F46-8166-ADA8C8DE6D86}" dt="2025-02-09T08:54:06.947" v="26" actId="2711"/>
            <ac:picMkLst>
              <pc:docMk/>
              <pc:sldMasterMk cId="0" sldId="2147483657"/>
              <pc:sldLayoutMk cId="2074784156" sldId="2147483662"/>
              <ac:picMk id="21" creationId="{B817C04D-5D9D-AA43-A3CA-FE72F212F327}"/>
            </ac:picMkLst>
          </pc:picChg>
        </pc:sldLayoutChg>
      </pc:sldMasterChg>
    </pc:docChg>
  </pc:docChgLst>
  <pc:docChgLst>
    <pc:chgData name="Loc Huynh" userId="80c0383e323bd6ea" providerId="LiveId" clId="{9BC58571-260F-8E49-86BA-CC93B773D4E7}"/>
    <pc:docChg chg="undo custSel modSld modHandout">
      <pc:chgData name="Loc Huynh" userId="80c0383e323bd6ea" providerId="LiveId" clId="{9BC58571-260F-8E49-86BA-CC93B773D4E7}" dt="2022-03-18T09:58:43.484" v="199" actId="20577"/>
      <pc:docMkLst>
        <pc:docMk/>
      </pc:docMkLst>
      <pc:sldChg chg="modSp mod">
        <pc:chgData name="Loc Huynh" userId="80c0383e323bd6ea" providerId="LiveId" clId="{9BC58571-260F-8E49-86BA-CC93B773D4E7}" dt="2022-03-18T09:58:43.484" v="199" actId="20577"/>
        <pc:sldMkLst>
          <pc:docMk/>
          <pc:sldMk cId="227831133" sldId="358"/>
        </pc:sldMkLst>
      </pc:sldChg>
      <pc:sldChg chg="modSp mod">
        <pc:chgData name="Loc Huynh" userId="80c0383e323bd6ea" providerId="LiveId" clId="{9BC58571-260F-8E49-86BA-CC93B773D4E7}" dt="2022-03-18T07:42:18.987" v="105" actId="20577"/>
        <pc:sldMkLst>
          <pc:docMk/>
          <pc:sldMk cId="1050507727" sldId="361"/>
        </pc:sldMkLst>
      </pc:sldChg>
    </pc:docChg>
  </pc:docChgLst>
  <pc:docChgLst>
    <pc:chgData name="Loc Huynh" userId="80c0383e323bd6ea" providerId="LiveId" clId="{0AE45BB6-5B9B-5242-9E66-830EC0E01B2C}"/>
    <pc:docChg chg="undo redo custSel addSld delSld modSld sldOrd modHandout">
      <pc:chgData name="Loc Huynh" userId="80c0383e323bd6ea" providerId="LiveId" clId="{0AE45BB6-5B9B-5242-9E66-830EC0E01B2C}" dt="2022-01-26T04:52:15.851" v="12862" actId="20577"/>
      <pc:docMkLst>
        <pc:docMk/>
      </pc:docMkLst>
      <pc:sldChg chg="modSp mod">
        <pc:chgData name="Loc Huynh" userId="80c0383e323bd6ea" providerId="LiveId" clId="{0AE45BB6-5B9B-5242-9E66-830EC0E01B2C}" dt="2022-01-26T01:51:25.278" v="9256" actId="20577"/>
        <pc:sldMkLst>
          <pc:docMk/>
          <pc:sldMk cId="0" sldId="256"/>
        </pc:sldMkLst>
      </pc:sldChg>
      <pc:sldChg chg="addSp delSp modSp mod">
        <pc:chgData name="Loc Huynh" userId="80c0383e323bd6ea" providerId="LiveId" clId="{0AE45BB6-5B9B-5242-9E66-830EC0E01B2C}" dt="2022-01-26T04:47:58.241" v="12848" actId="948"/>
        <pc:sldMkLst>
          <pc:docMk/>
          <pc:sldMk cId="0" sldId="279"/>
        </pc:sldMkLst>
      </pc:sldChg>
      <pc:sldChg chg="modSp mod">
        <pc:chgData name="Loc Huynh" userId="80c0383e323bd6ea" providerId="LiveId" clId="{0AE45BB6-5B9B-5242-9E66-830EC0E01B2C}" dt="2022-01-24T11:55:38.025" v="2186" actId="14100"/>
        <pc:sldMkLst>
          <pc:docMk/>
          <pc:sldMk cId="2897152929" sldId="296"/>
        </pc:sldMkLst>
      </pc:sldChg>
      <pc:sldChg chg="add del">
        <pc:chgData name="Loc Huynh" userId="80c0383e323bd6ea" providerId="LiveId" clId="{0AE45BB6-5B9B-5242-9E66-830EC0E01B2C}" dt="2022-01-24T09:42:57.802" v="763" actId="2696"/>
        <pc:sldMkLst>
          <pc:docMk/>
          <pc:sldMk cId="1683330150" sldId="297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533623523" sldId="298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3922637913" sldId="299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657325403" sldId="300"/>
        </pc:sldMkLst>
      </pc:sldChg>
      <pc:sldChg chg="del">
        <pc:chgData name="Loc Huynh" userId="80c0383e323bd6ea" providerId="LiveId" clId="{0AE45BB6-5B9B-5242-9E66-830EC0E01B2C}" dt="2022-01-25T08:37:42.897" v="6455" actId="2696"/>
        <pc:sldMkLst>
          <pc:docMk/>
          <pc:sldMk cId="1960630294" sldId="301"/>
        </pc:sldMkLst>
      </pc:sldChg>
      <pc:sldChg chg="modSp mod">
        <pc:chgData name="Loc Huynh" userId="80c0383e323bd6ea" providerId="LiveId" clId="{0AE45BB6-5B9B-5242-9E66-830EC0E01B2C}" dt="2022-01-24T07:57:59.774" v="286" actId="20577"/>
        <pc:sldMkLst>
          <pc:docMk/>
          <pc:sldMk cId="2719431770" sldId="303"/>
        </pc:sldMkLst>
      </pc:sldChg>
      <pc:sldChg chg="modSp mod ord">
        <pc:chgData name="Loc Huynh" userId="80c0383e323bd6ea" providerId="LiveId" clId="{0AE45BB6-5B9B-5242-9E66-830EC0E01B2C}" dt="2022-01-24T11:54:15.099" v="2109" actId="14100"/>
        <pc:sldMkLst>
          <pc:docMk/>
          <pc:sldMk cId="1504171760" sldId="304"/>
        </pc:sldMkLst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1041543653" sldId="305"/>
        </pc:sldMkLst>
      </pc:sldChg>
      <pc:sldChg chg="del">
        <pc:chgData name="Loc Huynh" userId="80c0383e323bd6ea" providerId="LiveId" clId="{0AE45BB6-5B9B-5242-9E66-830EC0E01B2C}" dt="2022-01-24T09:42:57.802" v="763" actId="2696"/>
        <pc:sldMkLst>
          <pc:docMk/>
          <pc:sldMk cId="1533929025" sldId="306"/>
        </pc:sldMkLst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650321722" sldId="307"/>
        </pc:sldMkLst>
      </pc:sldChg>
      <pc:sldChg chg="del">
        <pc:chgData name="Loc Huynh" userId="80c0383e323bd6ea" providerId="LiveId" clId="{0AE45BB6-5B9B-5242-9E66-830EC0E01B2C}" dt="2022-01-24T09:43:02.994" v="764" actId="2696"/>
        <pc:sldMkLst>
          <pc:docMk/>
          <pc:sldMk cId="3501836864" sldId="308"/>
        </pc:sldMkLst>
      </pc:sldChg>
      <pc:sldChg chg="addSp delSp modSp mod modNotesTx">
        <pc:chgData name="Loc Huynh" userId="80c0383e323bd6ea" providerId="LiveId" clId="{0AE45BB6-5B9B-5242-9E66-830EC0E01B2C}" dt="2022-01-26T04:40:09.921" v="12822" actId="255"/>
        <pc:sldMkLst>
          <pc:docMk/>
          <pc:sldMk cId="939005025" sldId="309"/>
        </pc:sldMkLst>
      </pc:sldChg>
      <pc:sldChg chg="del">
        <pc:chgData name="Loc Huynh" userId="80c0383e323bd6ea" providerId="LiveId" clId="{0AE45BB6-5B9B-5242-9E66-830EC0E01B2C}" dt="2022-01-25T08:37:48.393" v="6457" actId="2696"/>
        <pc:sldMkLst>
          <pc:docMk/>
          <pc:sldMk cId="190706261" sldId="311"/>
        </pc:sldMkLst>
      </pc:sldChg>
      <pc:sldChg chg="del">
        <pc:chgData name="Loc Huynh" userId="80c0383e323bd6ea" providerId="LiveId" clId="{0AE45BB6-5B9B-5242-9E66-830EC0E01B2C}" dt="2022-01-25T08:37:46.047" v="6456" actId="2696"/>
        <pc:sldMkLst>
          <pc:docMk/>
          <pc:sldMk cId="1993550717" sldId="312"/>
        </pc:sldMkLst>
      </pc:sldChg>
      <pc:sldChg chg="del">
        <pc:chgData name="Loc Huynh" userId="80c0383e323bd6ea" providerId="LiveId" clId="{0AE45BB6-5B9B-5242-9E66-830EC0E01B2C}" dt="2022-01-25T08:37:48.967" v="6458" actId="2696"/>
        <pc:sldMkLst>
          <pc:docMk/>
          <pc:sldMk cId="1683963868" sldId="313"/>
        </pc:sldMkLst>
      </pc:sldChg>
      <pc:sldChg chg="del">
        <pc:chgData name="Loc Huynh" userId="80c0383e323bd6ea" providerId="LiveId" clId="{0AE45BB6-5B9B-5242-9E66-830EC0E01B2C}" dt="2022-01-25T08:37:49.623" v="6459" actId="2696"/>
        <pc:sldMkLst>
          <pc:docMk/>
          <pc:sldMk cId="3369492368" sldId="314"/>
        </pc:sldMkLst>
      </pc:sldChg>
      <pc:sldChg chg="del">
        <pc:chgData name="Loc Huynh" userId="80c0383e323bd6ea" providerId="LiveId" clId="{0AE45BB6-5B9B-5242-9E66-830EC0E01B2C}" dt="2022-01-24T10:21:41.728" v="1384" actId="2696"/>
        <pc:sldMkLst>
          <pc:docMk/>
          <pc:sldMk cId="2028525360" sldId="315"/>
        </pc:sldMkLst>
      </pc:sldChg>
      <pc:sldChg chg="del">
        <pc:chgData name="Loc Huynh" userId="80c0383e323bd6ea" providerId="LiveId" clId="{0AE45BB6-5B9B-5242-9E66-830EC0E01B2C}" dt="2022-01-24T10:21:43.213" v="1385" actId="2696"/>
        <pc:sldMkLst>
          <pc:docMk/>
          <pc:sldMk cId="3079771705" sldId="316"/>
        </pc:sldMkLst>
      </pc:sldChg>
      <pc:sldChg chg="del">
        <pc:chgData name="Loc Huynh" userId="80c0383e323bd6ea" providerId="LiveId" clId="{0AE45BB6-5B9B-5242-9E66-830EC0E01B2C}" dt="2022-01-25T08:37:51.120" v="6460" actId="2696"/>
        <pc:sldMkLst>
          <pc:docMk/>
          <pc:sldMk cId="64151477" sldId="317"/>
        </pc:sldMkLst>
      </pc:sldChg>
      <pc:sldChg chg="del">
        <pc:chgData name="Loc Huynh" userId="80c0383e323bd6ea" providerId="LiveId" clId="{0AE45BB6-5B9B-5242-9E66-830EC0E01B2C}" dt="2022-01-25T08:37:57.670" v="6461" actId="2696"/>
        <pc:sldMkLst>
          <pc:docMk/>
          <pc:sldMk cId="977140907" sldId="318"/>
        </pc:sldMkLst>
      </pc:sldChg>
      <pc:sldChg chg="del">
        <pc:chgData name="Loc Huynh" userId="80c0383e323bd6ea" providerId="LiveId" clId="{0AE45BB6-5B9B-5242-9E66-830EC0E01B2C}" dt="2022-01-25T08:37:58.268" v="6462" actId="2696"/>
        <pc:sldMkLst>
          <pc:docMk/>
          <pc:sldMk cId="3783651454" sldId="319"/>
        </pc:sldMkLst>
      </pc:sldChg>
      <pc:sldChg chg="del">
        <pc:chgData name="Loc Huynh" userId="80c0383e323bd6ea" providerId="LiveId" clId="{0AE45BB6-5B9B-5242-9E66-830EC0E01B2C}" dt="2022-01-25T08:37:58.888" v="6463" actId="2696"/>
        <pc:sldMkLst>
          <pc:docMk/>
          <pc:sldMk cId="1056070545" sldId="320"/>
        </pc:sldMkLst>
      </pc:sldChg>
      <pc:sldChg chg="del">
        <pc:chgData name="Loc Huynh" userId="80c0383e323bd6ea" providerId="LiveId" clId="{0AE45BB6-5B9B-5242-9E66-830EC0E01B2C}" dt="2022-01-25T08:38:05.040" v="6464" actId="2696"/>
        <pc:sldMkLst>
          <pc:docMk/>
          <pc:sldMk cId="2682463669" sldId="321"/>
        </pc:sldMkLst>
      </pc:sldChg>
      <pc:sldChg chg="del">
        <pc:chgData name="Loc Huynh" userId="80c0383e323bd6ea" providerId="LiveId" clId="{0AE45BB6-5B9B-5242-9E66-830EC0E01B2C}" dt="2022-01-25T08:38:06.089" v="6465" actId="2696"/>
        <pc:sldMkLst>
          <pc:docMk/>
          <pc:sldMk cId="2231656809" sldId="322"/>
        </pc:sldMkLst>
      </pc:sldChg>
      <pc:sldChg chg="del">
        <pc:chgData name="Loc Huynh" userId="80c0383e323bd6ea" providerId="LiveId" clId="{0AE45BB6-5B9B-5242-9E66-830EC0E01B2C}" dt="2022-01-25T08:38:06.678" v="6466" actId="2696"/>
        <pc:sldMkLst>
          <pc:docMk/>
          <pc:sldMk cId="2186102946" sldId="323"/>
        </pc:sldMkLst>
      </pc:sldChg>
      <pc:sldChg chg="del">
        <pc:chgData name="Loc Huynh" userId="80c0383e323bd6ea" providerId="LiveId" clId="{0AE45BB6-5B9B-5242-9E66-830EC0E01B2C}" dt="2022-01-25T08:38:07.705" v="6468" actId="2696"/>
        <pc:sldMkLst>
          <pc:docMk/>
          <pc:sldMk cId="3921799234" sldId="324"/>
        </pc:sldMkLst>
      </pc:sldChg>
      <pc:sldChg chg="del">
        <pc:chgData name="Loc Huynh" userId="80c0383e323bd6ea" providerId="LiveId" clId="{0AE45BB6-5B9B-5242-9E66-830EC0E01B2C}" dt="2022-01-25T08:38:08.358" v="6469" actId="2696"/>
        <pc:sldMkLst>
          <pc:docMk/>
          <pc:sldMk cId="3088458922" sldId="325"/>
        </pc:sldMkLst>
      </pc:sldChg>
      <pc:sldChg chg="del">
        <pc:chgData name="Loc Huynh" userId="80c0383e323bd6ea" providerId="LiveId" clId="{0AE45BB6-5B9B-5242-9E66-830EC0E01B2C}" dt="2022-01-25T08:38:07.296" v="6467" actId="2696"/>
        <pc:sldMkLst>
          <pc:docMk/>
          <pc:sldMk cId="3575570695" sldId="326"/>
        </pc:sldMkLst>
      </pc:sldChg>
      <pc:sldChg chg="del">
        <pc:chgData name="Loc Huynh" userId="80c0383e323bd6ea" providerId="LiveId" clId="{0AE45BB6-5B9B-5242-9E66-830EC0E01B2C}" dt="2022-01-25T08:38:09.039" v="6470" actId="2696"/>
        <pc:sldMkLst>
          <pc:docMk/>
          <pc:sldMk cId="624493981" sldId="327"/>
        </pc:sldMkLst>
      </pc:sldChg>
      <pc:sldChg chg="del">
        <pc:chgData name="Loc Huynh" userId="80c0383e323bd6ea" providerId="LiveId" clId="{0AE45BB6-5B9B-5242-9E66-830EC0E01B2C}" dt="2022-01-25T08:38:09.688" v="6471" actId="2696"/>
        <pc:sldMkLst>
          <pc:docMk/>
          <pc:sldMk cId="3842317506" sldId="328"/>
        </pc:sldMkLst>
      </pc:sldChg>
      <pc:sldChg chg="del">
        <pc:chgData name="Loc Huynh" userId="80c0383e323bd6ea" providerId="LiveId" clId="{0AE45BB6-5B9B-5242-9E66-830EC0E01B2C}" dt="2022-01-25T08:38:10.271" v="6472" actId="2696"/>
        <pc:sldMkLst>
          <pc:docMk/>
          <pc:sldMk cId="1065706150" sldId="329"/>
        </pc:sldMkLst>
      </pc:sldChg>
      <pc:sldChg chg="del">
        <pc:chgData name="Loc Huynh" userId="80c0383e323bd6ea" providerId="LiveId" clId="{0AE45BB6-5B9B-5242-9E66-830EC0E01B2C}" dt="2022-01-25T08:38:10.921" v="6473" actId="2696"/>
        <pc:sldMkLst>
          <pc:docMk/>
          <pc:sldMk cId="3963200897" sldId="330"/>
        </pc:sldMkLst>
      </pc:sldChg>
      <pc:sldChg chg="del">
        <pc:chgData name="Loc Huynh" userId="80c0383e323bd6ea" providerId="LiveId" clId="{0AE45BB6-5B9B-5242-9E66-830EC0E01B2C}" dt="2022-01-25T08:38:11.462" v="6474" actId="2696"/>
        <pc:sldMkLst>
          <pc:docMk/>
          <pc:sldMk cId="121892149" sldId="331"/>
        </pc:sldMkLst>
      </pc:sldChg>
      <pc:sldChg chg="modSp mod">
        <pc:chgData name="Loc Huynh" userId="80c0383e323bd6ea" providerId="LiveId" clId="{0AE45BB6-5B9B-5242-9E66-830EC0E01B2C}" dt="2022-01-25T08:38:36.937" v="6476" actId="20577"/>
        <pc:sldMkLst>
          <pc:docMk/>
          <pc:sldMk cId="2028159625" sldId="332"/>
        </pc:sldMkLst>
      </pc:sldChg>
      <pc:sldChg chg="del">
        <pc:chgData name="Loc Huynh" userId="80c0383e323bd6ea" providerId="LiveId" clId="{0AE45BB6-5B9B-5242-9E66-830EC0E01B2C}" dt="2022-01-26T04:33:17.762" v="12608" actId="2696"/>
        <pc:sldMkLst>
          <pc:docMk/>
          <pc:sldMk cId="2764674992" sldId="333"/>
        </pc:sldMkLst>
      </pc:sldChg>
      <pc:sldChg chg="addSp delSp modSp mod">
        <pc:chgData name="Loc Huynh" userId="80c0383e323bd6ea" providerId="LiveId" clId="{0AE45BB6-5B9B-5242-9E66-830EC0E01B2C}" dt="2022-01-26T04:30:28.797" v="12605" actId="1076"/>
        <pc:sldMkLst>
          <pc:docMk/>
          <pc:sldMk cId="618754697" sldId="334"/>
        </pc:sldMkLst>
      </pc:sldChg>
      <pc:sldChg chg="del">
        <pc:chgData name="Loc Huynh" userId="80c0383e323bd6ea" providerId="LiveId" clId="{0AE45BB6-5B9B-5242-9E66-830EC0E01B2C}" dt="2022-01-26T04:33:13.498" v="12606" actId="2696"/>
        <pc:sldMkLst>
          <pc:docMk/>
          <pc:sldMk cId="2993373331" sldId="335"/>
        </pc:sldMkLst>
      </pc:sldChg>
      <pc:sldChg chg="addSp delSp modSp mod">
        <pc:chgData name="Loc Huynh" userId="80c0383e323bd6ea" providerId="LiveId" clId="{0AE45BB6-5B9B-5242-9E66-830EC0E01B2C}" dt="2022-01-26T04:36:11.774" v="12738" actId="20577"/>
        <pc:sldMkLst>
          <pc:docMk/>
          <pc:sldMk cId="3869614655" sldId="336"/>
        </pc:sldMkLst>
      </pc:sldChg>
      <pc:sldChg chg="del">
        <pc:chgData name="Loc Huynh" userId="80c0383e323bd6ea" providerId="LiveId" clId="{0AE45BB6-5B9B-5242-9E66-830EC0E01B2C}" dt="2022-01-26T04:33:17.505" v="12607" actId="2696"/>
        <pc:sldMkLst>
          <pc:docMk/>
          <pc:sldMk cId="561770912" sldId="337"/>
        </pc:sldMkLst>
      </pc:sldChg>
      <pc:sldChg chg="del">
        <pc:chgData name="Loc Huynh" userId="80c0383e323bd6ea" providerId="LiveId" clId="{0AE45BB6-5B9B-5242-9E66-830EC0E01B2C}" dt="2022-01-26T04:33:17.860" v="12609" actId="2696"/>
        <pc:sldMkLst>
          <pc:docMk/>
          <pc:sldMk cId="2660451787" sldId="338"/>
        </pc:sldMkLst>
      </pc:sldChg>
      <pc:sldChg chg="del">
        <pc:chgData name="Loc Huynh" userId="80c0383e323bd6ea" providerId="LiveId" clId="{0AE45BB6-5B9B-5242-9E66-830EC0E01B2C}" dt="2022-01-26T04:33:18.194" v="12610" actId="2696"/>
        <pc:sldMkLst>
          <pc:docMk/>
          <pc:sldMk cId="1967582132" sldId="339"/>
        </pc:sldMkLst>
      </pc:sldChg>
      <pc:sldChg chg="del">
        <pc:chgData name="Loc Huynh" userId="80c0383e323bd6ea" providerId="LiveId" clId="{0AE45BB6-5B9B-5242-9E66-830EC0E01B2C}" dt="2022-01-26T04:33:18.721" v="12611" actId="2696"/>
        <pc:sldMkLst>
          <pc:docMk/>
          <pc:sldMk cId="3258949713" sldId="340"/>
        </pc:sldMkLst>
      </pc:sldChg>
      <pc:sldChg chg="del">
        <pc:chgData name="Loc Huynh" userId="80c0383e323bd6ea" providerId="LiveId" clId="{0AE45BB6-5B9B-5242-9E66-830EC0E01B2C}" dt="2022-01-26T04:33:19.239" v="12612" actId="2696"/>
        <pc:sldMkLst>
          <pc:docMk/>
          <pc:sldMk cId="453288122" sldId="341"/>
        </pc:sldMkLst>
      </pc:sldChg>
      <pc:sldChg chg="delSp modSp add mod modAnim">
        <pc:chgData name="Loc Huynh" userId="80c0383e323bd6ea" providerId="LiveId" clId="{0AE45BB6-5B9B-5242-9E66-830EC0E01B2C}" dt="2022-01-24T11:47:00.517" v="1901"/>
        <pc:sldMkLst>
          <pc:docMk/>
          <pc:sldMk cId="1418878203" sldId="342"/>
        </pc:sldMkLst>
      </pc:sldChg>
      <pc:sldChg chg="delSp modSp add del mod delAnim">
        <pc:chgData name="Loc Huynh" userId="80c0383e323bd6ea" providerId="LiveId" clId="{0AE45BB6-5B9B-5242-9E66-830EC0E01B2C}" dt="2022-01-24T09:39:42.651" v="760" actId="2696"/>
        <pc:sldMkLst>
          <pc:docMk/>
          <pc:sldMk cId="271964305" sldId="343"/>
        </pc:sldMkLst>
      </pc:sldChg>
      <pc:sldChg chg="add del">
        <pc:chgData name="Loc Huynh" userId="80c0383e323bd6ea" providerId="LiveId" clId="{0AE45BB6-5B9B-5242-9E66-830EC0E01B2C}" dt="2022-01-24T09:51:30.631" v="923" actId="2696"/>
        <pc:sldMkLst>
          <pc:docMk/>
          <pc:sldMk cId="2827271615" sldId="343"/>
        </pc:sldMkLst>
      </pc:sldChg>
      <pc:sldChg chg="modSp add del mod">
        <pc:chgData name="Loc Huynh" userId="80c0383e323bd6ea" providerId="LiveId" clId="{0AE45BB6-5B9B-5242-9E66-830EC0E01B2C}" dt="2022-01-24T09:39:43.411" v="761" actId="2696"/>
        <pc:sldMkLst>
          <pc:docMk/>
          <pc:sldMk cId="2559699570" sldId="344"/>
        </pc:sldMkLst>
      </pc:sldChg>
      <pc:sldChg chg="delSp modSp add mod delAnim">
        <pc:chgData name="Loc Huynh" userId="80c0383e323bd6ea" providerId="LiveId" clId="{0AE45BB6-5B9B-5242-9E66-830EC0E01B2C}" dt="2022-01-24T11:47:32.069" v="1904" actId="20577"/>
        <pc:sldMkLst>
          <pc:docMk/>
          <pc:sldMk cId="2905414966" sldId="344"/>
        </pc:sldMkLst>
      </pc:sldChg>
      <pc:sldChg chg="modSp add mod">
        <pc:chgData name="Loc Huynh" userId="80c0383e323bd6ea" providerId="LiveId" clId="{0AE45BB6-5B9B-5242-9E66-830EC0E01B2C}" dt="2022-01-24T09:52:03.540" v="969" actId="20577"/>
        <pc:sldMkLst>
          <pc:docMk/>
          <pc:sldMk cId="2022387877" sldId="345"/>
        </pc:sldMkLst>
      </pc:sldChg>
      <pc:sldChg chg="modSp add mod">
        <pc:chgData name="Loc Huynh" userId="80c0383e323bd6ea" providerId="LiveId" clId="{0AE45BB6-5B9B-5242-9E66-830EC0E01B2C}" dt="2022-01-24T12:22:03.134" v="3026" actId="20577"/>
        <pc:sldMkLst>
          <pc:docMk/>
          <pc:sldMk cId="1744417963" sldId="346"/>
        </pc:sldMkLst>
      </pc:sldChg>
      <pc:sldChg chg="modSp add del mod">
        <pc:chgData name="Loc Huynh" userId="80c0383e323bd6ea" providerId="LiveId" clId="{0AE45BB6-5B9B-5242-9E66-830EC0E01B2C}" dt="2022-01-24T12:00:52.406" v="2498" actId="2696"/>
        <pc:sldMkLst>
          <pc:docMk/>
          <pc:sldMk cId="1660024150" sldId="347"/>
        </pc:sldMkLst>
      </pc:sldChg>
      <pc:sldChg chg="modSp add del mod">
        <pc:chgData name="Loc Huynh" userId="80c0383e323bd6ea" providerId="LiveId" clId="{0AE45BB6-5B9B-5242-9E66-830EC0E01B2C}" dt="2022-01-26T04:39:20.139" v="12821" actId="115"/>
        <pc:sldMkLst>
          <pc:docMk/>
          <pc:sldMk cId="3037548515" sldId="347"/>
        </pc:sldMkLst>
      </pc:sldChg>
      <pc:sldChg chg="add del">
        <pc:chgData name="Loc Huynh" userId="80c0383e323bd6ea" providerId="LiveId" clId="{0AE45BB6-5B9B-5242-9E66-830EC0E01B2C}" dt="2022-01-24T12:21:11.404" v="3003"/>
        <pc:sldMkLst>
          <pc:docMk/>
          <pc:sldMk cId="3458392191" sldId="347"/>
        </pc:sldMkLst>
      </pc:sldChg>
      <pc:sldChg chg="addSp delSp modSp add mod delAnim modAnim">
        <pc:chgData name="Loc Huynh" userId="80c0383e323bd6ea" providerId="LiveId" clId="{0AE45BB6-5B9B-5242-9E66-830EC0E01B2C}" dt="2022-01-25T08:09:51.704" v="5214" actId="14100"/>
        <pc:sldMkLst>
          <pc:docMk/>
          <pc:sldMk cId="4182261553" sldId="348"/>
        </pc:sldMkLst>
      </pc:sldChg>
      <pc:sldChg chg="modSp add mod ord">
        <pc:chgData name="Loc Huynh" userId="80c0383e323bd6ea" providerId="LiveId" clId="{0AE45BB6-5B9B-5242-9E66-830EC0E01B2C}" dt="2022-01-24T12:53:47.339" v="4469" actId="255"/>
        <pc:sldMkLst>
          <pc:docMk/>
          <pc:sldMk cId="3134172502" sldId="349"/>
        </pc:sldMkLst>
      </pc:sldChg>
      <pc:sldChg chg="add del">
        <pc:chgData name="Loc Huynh" userId="80c0383e323bd6ea" providerId="LiveId" clId="{0AE45BB6-5B9B-5242-9E66-830EC0E01B2C}" dt="2022-01-25T07:24:35.716" v="4698" actId="2696"/>
        <pc:sldMkLst>
          <pc:docMk/>
          <pc:sldMk cId="1036053933" sldId="350"/>
        </pc:sldMkLst>
      </pc:sldChg>
      <pc:sldChg chg="addSp modSp add mod">
        <pc:chgData name="Loc Huynh" userId="80c0383e323bd6ea" providerId="LiveId" clId="{0AE45BB6-5B9B-5242-9E66-830EC0E01B2C}" dt="2022-01-26T04:40:15.578" v="12823" actId="255"/>
        <pc:sldMkLst>
          <pc:docMk/>
          <pc:sldMk cId="1863456421" sldId="350"/>
        </pc:sldMkLst>
      </pc:sldChg>
      <pc:sldChg chg="delSp modSp add mod">
        <pc:chgData name="Loc Huynh" userId="80c0383e323bd6ea" providerId="LiveId" clId="{0AE45BB6-5B9B-5242-9E66-830EC0E01B2C}" dt="2022-01-26T04:40:31.558" v="12824" actId="255"/>
        <pc:sldMkLst>
          <pc:docMk/>
          <pc:sldMk cId="4208108575" sldId="351"/>
        </pc:sldMkLst>
      </pc:sldChg>
      <pc:sldChg chg="modSp add mod">
        <pc:chgData name="Loc Huynh" userId="80c0383e323bd6ea" providerId="LiveId" clId="{0AE45BB6-5B9B-5242-9E66-830EC0E01B2C}" dt="2022-01-25T08:26:53.414" v="6150" actId="1076"/>
        <pc:sldMkLst>
          <pc:docMk/>
          <pc:sldMk cId="1151044480" sldId="352"/>
        </pc:sldMkLst>
      </pc:sldChg>
      <pc:sldChg chg="addSp delSp modSp add mod addAnim delAnim modAnim">
        <pc:chgData name="Loc Huynh" userId="80c0383e323bd6ea" providerId="LiveId" clId="{0AE45BB6-5B9B-5242-9E66-830EC0E01B2C}" dt="2022-01-25T09:38:40.695" v="8443"/>
        <pc:sldMkLst>
          <pc:docMk/>
          <pc:sldMk cId="4137404462" sldId="353"/>
        </pc:sldMkLst>
      </pc:sldChg>
      <pc:sldChg chg="modSp add mod">
        <pc:chgData name="Loc Huynh" userId="80c0383e323bd6ea" providerId="LiveId" clId="{0AE45BB6-5B9B-5242-9E66-830EC0E01B2C}" dt="2022-01-26T04:40:57.428" v="12825" actId="255"/>
        <pc:sldMkLst>
          <pc:docMk/>
          <pc:sldMk cId="2199059508" sldId="354"/>
        </pc:sldMkLst>
      </pc:sldChg>
      <pc:sldChg chg="modSp add mod ord">
        <pc:chgData name="Loc Huynh" userId="80c0383e323bd6ea" providerId="LiveId" clId="{0AE45BB6-5B9B-5242-9E66-830EC0E01B2C}" dt="2022-01-25T08:38:59.614" v="6558" actId="20578"/>
        <pc:sldMkLst>
          <pc:docMk/>
          <pc:sldMk cId="3933598865" sldId="355"/>
        </pc:sldMkLst>
      </pc:sldChg>
      <pc:sldChg chg="addSp delSp modSp add mod addAnim delAnim">
        <pc:chgData name="Loc Huynh" userId="80c0383e323bd6ea" providerId="LiveId" clId="{0AE45BB6-5B9B-5242-9E66-830EC0E01B2C}" dt="2022-01-26T01:53:26.301" v="9259" actId="207"/>
        <pc:sldMkLst>
          <pc:docMk/>
          <pc:sldMk cId="2944363157" sldId="356"/>
        </pc:sldMkLst>
      </pc:sldChg>
      <pc:sldChg chg="addSp delSp modSp add mod ord delAnim">
        <pc:chgData name="Loc Huynh" userId="80c0383e323bd6ea" providerId="LiveId" clId="{0AE45BB6-5B9B-5242-9E66-830EC0E01B2C}" dt="2022-01-25T08:48:14.554" v="6825" actId="20578"/>
        <pc:sldMkLst>
          <pc:docMk/>
          <pc:sldMk cId="1188971547" sldId="357"/>
        </pc:sldMkLst>
      </pc:sldChg>
      <pc:sldChg chg="addSp modSp add mod modAnim">
        <pc:chgData name="Loc Huynh" userId="80c0383e323bd6ea" providerId="LiveId" clId="{0AE45BB6-5B9B-5242-9E66-830EC0E01B2C}" dt="2022-01-25T09:09:22.263" v="7747" actId="14100"/>
        <pc:sldMkLst>
          <pc:docMk/>
          <pc:sldMk cId="227831133" sldId="358"/>
        </pc:sldMkLst>
      </pc:sldChg>
      <pc:sldChg chg="addSp delSp modSp add mod">
        <pc:chgData name="Loc Huynh" userId="80c0383e323bd6ea" providerId="LiveId" clId="{0AE45BB6-5B9B-5242-9E66-830EC0E01B2C}" dt="2022-01-26T02:28:12.855" v="9488" actId="113"/>
        <pc:sldMkLst>
          <pc:docMk/>
          <pc:sldMk cId="1470623142" sldId="359"/>
        </pc:sldMkLst>
      </pc:sldChg>
      <pc:sldChg chg="addSp delSp add del mod">
        <pc:chgData name="Loc Huynh" userId="80c0383e323bd6ea" providerId="LiveId" clId="{0AE45BB6-5B9B-5242-9E66-830EC0E01B2C}" dt="2022-01-25T09:47:55.651" v="8557" actId="2696"/>
        <pc:sldMkLst>
          <pc:docMk/>
          <pc:sldMk cId="2606066294" sldId="360"/>
        </pc:sldMkLst>
      </pc:sldChg>
      <pc:sldChg chg="addSp delSp modSp add mod">
        <pc:chgData name="Loc Huynh" userId="80c0383e323bd6ea" providerId="LiveId" clId="{0AE45BB6-5B9B-5242-9E66-830EC0E01B2C}" dt="2022-01-26T01:53:55.442" v="9262" actId="207"/>
        <pc:sldMkLst>
          <pc:docMk/>
          <pc:sldMk cId="4016927774" sldId="360"/>
        </pc:sldMkLst>
      </pc:sldChg>
      <pc:sldChg chg="addSp delSp modSp add mod modAnim">
        <pc:chgData name="Loc Huynh" userId="80c0383e323bd6ea" providerId="LiveId" clId="{0AE45BB6-5B9B-5242-9E66-830EC0E01B2C}" dt="2022-01-26T03:00:40.031" v="9805"/>
        <pc:sldMkLst>
          <pc:docMk/>
          <pc:sldMk cId="1050507727" sldId="361"/>
        </pc:sldMkLst>
      </pc:sldChg>
      <pc:sldChg chg="addSp delSp modSp add mod">
        <pc:chgData name="Loc Huynh" userId="80c0383e323bd6ea" providerId="LiveId" clId="{0AE45BB6-5B9B-5242-9E66-830EC0E01B2C}" dt="2022-01-26T03:29:06.212" v="10252" actId="20578"/>
        <pc:sldMkLst>
          <pc:docMk/>
          <pc:sldMk cId="1924071574" sldId="362"/>
        </pc:sldMkLst>
      </pc:sldChg>
      <pc:sldChg chg="delSp modSp add mod">
        <pc:chgData name="Loc Huynh" userId="80c0383e323bd6ea" providerId="LiveId" clId="{0AE45BB6-5B9B-5242-9E66-830EC0E01B2C}" dt="2022-01-26T03:49:06.492" v="11231" actId="20577"/>
        <pc:sldMkLst>
          <pc:docMk/>
          <pc:sldMk cId="113012024" sldId="363"/>
        </pc:sldMkLst>
      </pc:sldChg>
      <pc:sldChg chg="delSp modSp add mod ord">
        <pc:chgData name="Loc Huynh" userId="80c0383e323bd6ea" providerId="LiveId" clId="{0AE45BB6-5B9B-5242-9E66-830EC0E01B2C}" dt="2022-01-26T03:49:29.269" v="11234" actId="20577"/>
        <pc:sldMkLst>
          <pc:docMk/>
          <pc:sldMk cId="2162903043" sldId="364"/>
        </pc:sldMkLst>
      </pc:sldChg>
      <pc:sldChg chg="addSp delSp modSp add mod">
        <pc:chgData name="Loc Huynh" userId="80c0383e323bd6ea" providerId="LiveId" clId="{0AE45BB6-5B9B-5242-9E66-830EC0E01B2C}" dt="2022-01-26T04:12:29.403" v="12001" actId="20577"/>
        <pc:sldMkLst>
          <pc:docMk/>
          <pc:sldMk cId="2579791875" sldId="365"/>
        </pc:sldMkLst>
      </pc:sldChg>
      <pc:sldChg chg="delSp modSp add mod">
        <pc:chgData name="Loc Huynh" userId="80c0383e323bd6ea" providerId="LiveId" clId="{0AE45BB6-5B9B-5242-9E66-830EC0E01B2C}" dt="2022-01-26T04:14:28.804" v="12288" actId="20577"/>
        <pc:sldMkLst>
          <pc:docMk/>
          <pc:sldMk cId="869638347" sldId="366"/>
        </pc:sldMkLst>
      </pc:sldChg>
    </pc:docChg>
  </pc:docChgLst>
  <pc:docChgLst>
    <pc:chgData name="Loc Huynh" userId="80c0383e323bd6ea" providerId="LiveId" clId="{EB6AEB1E-92B8-574A-94BB-FF82B5FA9E75}"/>
    <pc:docChg chg="undo redo custSel addSld delSld modSld sldOrd modMainMaster modNotesMaster modHandout">
      <pc:chgData name="Loc Huynh" userId="80c0383e323bd6ea" providerId="LiveId" clId="{EB6AEB1E-92B8-574A-94BB-FF82B5FA9E75}" dt="2022-01-24T02:06:35.025" v="17668" actId="1076"/>
      <pc:docMkLst>
        <pc:docMk/>
      </pc:docMkLst>
      <pc:sldChg chg="addSp delSp modSp mod modNotes">
        <pc:chgData name="Loc Huynh" userId="80c0383e323bd6ea" providerId="LiveId" clId="{EB6AEB1E-92B8-574A-94BB-FF82B5FA9E75}" dt="2022-01-24T02:01:07.024" v="17661" actId="20577"/>
        <pc:sldMkLst>
          <pc:docMk/>
          <pc:sldMk cId="0" sldId="256"/>
        </pc:sldMkLst>
      </pc:sldChg>
      <pc:sldChg chg="modSp add del mod modNotes">
        <pc:chgData name="Loc Huynh" userId="80c0383e323bd6ea" providerId="LiveId" clId="{EB6AEB1E-92B8-574A-94BB-FF82B5FA9E75}" dt="2022-01-20T07:13:10.753" v="412" actId="2696"/>
        <pc:sldMkLst>
          <pc:docMk/>
          <pc:sldMk cId="0" sldId="257"/>
        </pc:sldMkLst>
      </pc:sldChg>
      <pc:sldChg chg="modSp add del modNotes">
        <pc:chgData name="Loc Huynh" userId="80c0383e323bd6ea" providerId="LiveId" clId="{EB6AEB1E-92B8-574A-94BB-FF82B5FA9E75}" dt="2022-01-22T10:41:53.788" v="17144" actId="2696"/>
        <pc:sldMkLst>
          <pc:docMk/>
          <pc:sldMk cId="0" sldId="258"/>
        </pc:sldMkLst>
      </pc:sldChg>
      <pc:sldChg chg="modSp add del modNotes">
        <pc:chgData name="Loc Huynh" userId="80c0383e323bd6ea" providerId="LiveId" clId="{EB6AEB1E-92B8-574A-94BB-FF82B5FA9E75}" dt="2022-01-21T08:52:02.364" v="8121" actId="2696"/>
        <pc:sldMkLst>
          <pc:docMk/>
          <pc:sldMk cId="0" sldId="259"/>
        </pc:sldMkLst>
      </pc:sldChg>
      <pc:sldChg chg="modSp add del modNotes">
        <pc:chgData name="Loc Huynh" userId="80c0383e323bd6ea" providerId="LiveId" clId="{EB6AEB1E-92B8-574A-94BB-FF82B5FA9E75}" dt="2022-01-21T08:52:02.997" v="8122" actId="2696"/>
        <pc:sldMkLst>
          <pc:docMk/>
          <pc:sldMk cId="0" sldId="260"/>
        </pc:sldMkLst>
      </pc:sldChg>
      <pc:sldChg chg="modSp add del modNotes">
        <pc:chgData name="Loc Huynh" userId="80c0383e323bd6ea" providerId="LiveId" clId="{EB6AEB1E-92B8-574A-94BB-FF82B5FA9E75}" dt="2022-01-22T10:41:22.058" v="17135" actId="2696"/>
        <pc:sldMkLst>
          <pc:docMk/>
          <pc:sldMk cId="0" sldId="261"/>
        </pc:sldMkLst>
      </pc:sldChg>
      <pc:sldChg chg="modSp add del modNotes">
        <pc:chgData name="Loc Huynh" userId="80c0383e323bd6ea" providerId="LiveId" clId="{EB6AEB1E-92B8-574A-94BB-FF82B5FA9E75}" dt="2022-01-22T10:41:22.242" v="17136" actId="2696"/>
        <pc:sldMkLst>
          <pc:docMk/>
          <pc:sldMk cId="0" sldId="262"/>
        </pc:sldMkLst>
      </pc:sldChg>
      <pc:sldChg chg="addSp delSp modSp add del mod modNotes">
        <pc:chgData name="Loc Huynh" userId="80c0383e323bd6ea" providerId="LiveId" clId="{EB6AEB1E-92B8-574A-94BB-FF82B5FA9E75}" dt="2022-01-22T10:46:42.489" v="17180" actId="2696"/>
        <pc:sldMkLst>
          <pc:docMk/>
          <pc:sldMk cId="0" sldId="263"/>
        </pc:sldMkLst>
      </pc:sldChg>
      <pc:sldChg chg="modSp add del modNotes">
        <pc:chgData name="Loc Huynh" userId="80c0383e323bd6ea" providerId="LiveId" clId="{EB6AEB1E-92B8-574A-94BB-FF82B5FA9E75}" dt="2022-01-22T10:41:29.182" v="17139" actId="2696"/>
        <pc:sldMkLst>
          <pc:docMk/>
          <pc:sldMk cId="0" sldId="264"/>
        </pc:sldMkLst>
      </pc:sldChg>
      <pc:sldChg chg="modSp add del modNotes">
        <pc:chgData name="Loc Huynh" userId="80c0383e323bd6ea" providerId="LiveId" clId="{EB6AEB1E-92B8-574A-94BB-FF82B5FA9E75}" dt="2022-01-22T10:41:29.947" v="17140" actId="2696"/>
        <pc:sldMkLst>
          <pc:docMk/>
          <pc:sldMk cId="0" sldId="265"/>
        </pc:sldMkLst>
      </pc:sldChg>
      <pc:sldChg chg="modSp add del modNotes">
        <pc:chgData name="Loc Huynh" userId="80c0383e323bd6ea" providerId="LiveId" clId="{EB6AEB1E-92B8-574A-94BB-FF82B5FA9E75}" dt="2022-01-22T10:41:30.595" v="17141" actId="2696"/>
        <pc:sldMkLst>
          <pc:docMk/>
          <pc:sldMk cId="0" sldId="266"/>
        </pc:sldMkLst>
      </pc:sldChg>
      <pc:sldChg chg="modSp add del setBg modNotes">
        <pc:chgData name="Loc Huynh" userId="80c0383e323bd6ea" providerId="LiveId" clId="{EB6AEB1E-92B8-574A-94BB-FF82B5FA9E75}" dt="2022-01-22T10:41:32.165" v="17142" actId="2696"/>
        <pc:sldMkLst>
          <pc:docMk/>
          <pc:sldMk cId="0" sldId="267"/>
        </pc:sldMkLst>
      </pc:sldChg>
      <pc:sldChg chg="modSp add del modNotes">
        <pc:chgData name="Loc Huynh" userId="80c0383e323bd6ea" providerId="LiveId" clId="{EB6AEB1E-92B8-574A-94BB-FF82B5FA9E75}" dt="2022-01-22T10:41:35.200" v="17143" actId="2696"/>
        <pc:sldMkLst>
          <pc:docMk/>
          <pc:sldMk cId="0" sldId="268"/>
        </pc:sldMkLst>
      </pc:sldChg>
      <pc:sldChg chg="modSp add del modNotes">
        <pc:chgData name="Loc Huynh" userId="80c0383e323bd6ea" providerId="LiveId" clId="{EB6AEB1E-92B8-574A-94BB-FF82B5FA9E75}" dt="2022-01-22T10:41:14.748" v="17134" actId="2696"/>
        <pc:sldMkLst>
          <pc:docMk/>
          <pc:sldMk cId="0" sldId="269"/>
        </pc:sldMkLst>
      </pc:sldChg>
      <pc:sldChg chg="modSp add del modNotes">
        <pc:chgData name="Loc Huynh" userId="80c0383e323bd6ea" providerId="LiveId" clId="{EB6AEB1E-92B8-574A-94BB-FF82B5FA9E75}" dt="2022-01-22T10:41:07.458" v="17125" actId="2696"/>
        <pc:sldMkLst>
          <pc:docMk/>
          <pc:sldMk cId="0" sldId="270"/>
        </pc:sldMkLst>
      </pc:sldChg>
      <pc:sldChg chg="modSp add del modNotes">
        <pc:chgData name="Loc Huynh" userId="80c0383e323bd6ea" providerId="LiveId" clId="{EB6AEB1E-92B8-574A-94BB-FF82B5FA9E75}" dt="2022-01-22T10:41:07.893" v="17126" actId="2696"/>
        <pc:sldMkLst>
          <pc:docMk/>
          <pc:sldMk cId="0" sldId="271"/>
        </pc:sldMkLst>
      </pc:sldChg>
      <pc:sldChg chg="modSp add del modNotes">
        <pc:chgData name="Loc Huynh" userId="80c0383e323bd6ea" providerId="LiveId" clId="{EB6AEB1E-92B8-574A-94BB-FF82B5FA9E75}" dt="2022-01-22T10:41:08.305" v="17127" actId="2696"/>
        <pc:sldMkLst>
          <pc:docMk/>
          <pc:sldMk cId="0" sldId="272"/>
        </pc:sldMkLst>
      </pc:sldChg>
      <pc:sldChg chg="modSp add del modNotes">
        <pc:chgData name="Loc Huynh" userId="80c0383e323bd6ea" providerId="LiveId" clId="{EB6AEB1E-92B8-574A-94BB-FF82B5FA9E75}" dt="2022-01-22T10:41:08.679" v="17128" actId="2696"/>
        <pc:sldMkLst>
          <pc:docMk/>
          <pc:sldMk cId="0" sldId="273"/>
        </pc:sldMkLst>
      </pc:sldChg>
      <pc:sldChg chg="modSp add del modNotes">
        <pc:chgData name="Loc Huynh" userId="80c0383e323bd6ea" providerId="LiveId" clId="{EB6AEB1E-92B8-574A-94BB-FF82B5FA9E75}" dt="2022-01-22T10:41:09.058" v="17129" actId="2696"/>
        <pc:sldMkLst>
          <pc:docMk/>
          <pc:sldMk cId="0" sldId="274"/>
        </pc:sldMkLst>
      </pc:sldChg>
      <pc:sldChg chg="modSp add del modNotes">
        <pc:chgData name="Loc Huynh" userId="80c0383e323bd6ea" providerId="LiveId" clId="{EB6AEB1E-92B8-574A-94BB-FF82B5FA9E75}" dt="2022-01-22T10:41:09.510" v="17130" actId="2696"/>
        <pc:sldMkLst>
          <pc:docMk/>
          <pc:sldMk cId="0" sldId="275"/>
        </pc:sldMkLst>
      </pc:sldChg>
      <pc:sldChg chg="modSp add del modNotes">
        <pc:chgData name="Loc Huynh" userId="80c0383e323bd6ea" providerId="LiveId" clId="{EB6AEB1E-92B8-574A-94BB-FF82B5FA9E75}" dt="2022-01-22T10:41:09.897" v="17131" actId="2696"/>
        <pc:sldMkLst>
          <pc:docMk/>
          <pc:sldMk cId="0" sldId="276"/>
        </pc:sldMkLst>
      </pc:sldChg>
      <pc:sldChg chg="modSp add del modNotes">
        <pc:chgData name="Loc Huynh" userId="80c0383e323bd6ea" providerId="LiveId" clId="{EB6AEB1E-92B8-574A-94BB-FF82B5FA9E75}" dt="2022-01-22T10:41:10.357" v="17132" actId="2696"/>
        <pc:sldMkLst>
          <pc:docMk/>
          <pc:sldMk cId="0" sldId="277"/>
        </pc:sldMkLst>
      </pc:sldChg>
      <pc:sldChg chg="modSp add del modNotes">
        <pc:chgData name="Loc Huynh" userId="80c0383e323bd6ea" providerId="LiveId" clId="{EB6AEB1E-92B8-574A-94BB-FF82B5FA9E75}" dt="2022-01-22T10:41:12.183" v="17133" actId="2696"/>
        <pc:sldMkLst>
          <pc:docMk/>
          <pc:sldMk cId="0" sldId="278"/>
        </pc:sldMkLst>
      </pc:sldChg>
      <pc:sldChg chg="addSp delSp modSp add del mod modNotes">
        <pc:chgData name="Loc Huynh" userId="80c0383e323bd6ea" providerId="LiveId" clId="{EB6AEB1E-92B8-574A-94BB-FF82B5FA9E75}" dt="2022-01-22T11:16:29.166" v="17657"/>
        <pc:sldMkLst>
          <pc:docMk/>
          <pc:sldMk cId="0" sldId="279"/>
        </pc:sldMkLst>
      </pc:sldChg>
      <pc:sldChg chg="modSp add del modNotes">
        <pc:chgData name="Loc Huynh" userId="80c0383e323bd6ea" providerId="LiveId" clId="{EB6AEB1E-92B8-574A-94BB-FF82B5FA9E75}" dt="2022-01-22T10:41:01.973" v="17123" actId="2696"/>
        <pc:sldMkLst>
          <pc:docMk/>
          <pc:sldMk cId="0" sldId="280"/>
        </pc:sldMkLst>
      </pc:sldChg>
      <pc:sldChg chg="modSp add del modNotes">
        <pc:chgData name="Loc Huynh" userId="80c0383e323bd6ea" providerId="LiveId" clId="{EB6AEB1E-92B8-574A-94BB-FF82B5FA9E75}" dt="2022-01-22T10:41:03.256" v="17124" actId="2696"/>
        <pc:sldMkLst>
          <pc:docMk/>
          <pc:sldMk cId="0" sldId="281"/>
        </pc:sldMkLst>
      </pc:sldChg>
      <pc:sldChg chg="modSp add del modNotes">
        <pc:chgData name="Loc Huynh" userId="80c0383e323bd6ea" providerId="LiveId" clId="{EB6AEB1E-92B8-574A-94BB-FF82B5FA9E75}" dt="2022-01-22T10:40:44.861" v="17115" actId="2696"/>
        <pc:sldMkLst>
          <pc:docMk/>
          <pc:sldMk cId="0" sldId="282"/>
        </pc:sldMkLst>
      </pc:sldChg>
      <pc:sldChg chg="modSp add del modNotes">
        <pc:chgData name="Loc Huynh" userId="80c0383e323bd6ea" providerId="LiveId" clId="{EB6AEB1E-92B8-574A-94BB-FF82B5FA9E75}" dt="2022-01-22T10:40:49.171" v="17116" actId="2696"/>
        <pc:sldMkLst>
          <pc:docMk/>
          <pc:sldMk cId="0" sldId="283"/>
        </pc:sldMkLst>
      </pc:sldChg>
      <pc:sldChg chg="modSp add del modNotes">
        <pc:chgData name="Loc Huynh" userId="80c0383e323bd6ea" providerId="LiveId" clId="{EB6AEB1E-92B8-574A-94BB-FF82B5FA9E75}" dt="2022-01-22T10:40:50.236" v="17117" actId="2696"/>
        <pc:sldMkLst>
          <pc:docMk/>
          <pc:sldMk cId="0" sldId="284"/>
        </pc:sldMkLst>
      </pc:sldChg>
      <pc:sldChg chg="modSp add del modNotes">
        <pc:chgData name="Loc Huynh" userId="80c0383e323bd6ea" providerId="LiveId" clId="{EB6AEB1E-92B8-574A-94BB-FF82B5FA9E75}" dt="2022-01-22T10:40:52.895" v="17118" actId="2696"/>
        <pc:sldMkLst>
          <pc:docMk/>
          <pc:sldMk cId="0" sldId="285"/>
        </pc:sldMkLst>
      </pc:sldChg>
      <pc:sldChg chg="modSp add del modNotes">
        <pc:chgData name="Loc Huynh" userId="80c0383e323bd6ea" providerId="LiveId" clId="{EB6AEB1E-92B8-574A-94BB-FF82B5FA9E75}" dt="2022-01-22T10:40:54.100" v="17119" actId="2696"/>
        <pc:sldMkLst>
          <pc:docMk/>
          <pc:sldMk cId="0" sldId="286"/>
        </pc:sldMkLst>
      </pc:sldChg>
      <pc:sldChg chg="modSp add del setBg modNotes">
        <pc:chgData name="Loc Huynh" userId="80c0383e323bd6ea" providerId="LiveId" clId="{EB6AEB1E-92B8-574A-94BB-FF82B5FA9E75}" dt="2022-01-22T10:40:54.893" v="17120" actId="2696"/>
        <pc:sldMkLst>
          <pc:docMk/>
          <pc:sldMk cId="0" sldId="287"/>
        </pc:sldMkLst>
      </pc:sldChg>
      <pc:sldChg chg="modSp add del modNotes">
        <pc:chgData name="Loc Huynh" userId="80c0383e323bd6ea" providerId="LiveId" clId="{EB6AEB1E-92B8-574A-94BB-FF82B5FA9E75}" dt="2022-01-22T10:40:56.112" v="17121" actId="2696"/>
        <pc:sldMkLst>
          <pc:docMk/>
          <pc:sldMk cId="0" sldId="288"/>
        </pc:sldMkLst>
      </pc:sldChg>
      <pc:sldChg chg="modSp add del modNotes">
        <pc:chgData name="Loc Huynh" userId="80c0383e323bd6ea" providerId="LiveId" clId="{EB6AEB1E-92B8-574A-94BB-FF82B5FA9E75}" dt="2022-01-22T10:40:40.495" v="17114" actId="2696"/>
        <pc:sldMkLst>
          <pc:docMk/>
          <pc:sldMk cId="0" sldId="289"/>
        </pc:sldMkLst>
      </pc:sldChg>
      <pc:sldChg chg="modSp add del setBg modNotes">
        <pc:chgData name="Loc Huynh" userId="80c0383e323bd6ea" providerId="LiveId" clId="{EB6AEB1E-92B8-574A-94BB-FF82B5FA9E75}" dt="2022-01-22T10:40:35.072" v="17113" actId="2696"/>
        <pc:sldMkLst>
          <pc:docMk/>
          <pc:sldMk cId="0" sldId="290"/>
        </pc:sldMkLst>
      </pc:sldChg>
      <pc:sldChg chg="modSp add del modNotes">
        <pc:chgData name="Loc Huynh" userId="80c0383e323bd6ea" providerId="LiveId" clId="{EB6AEB1E-92B8-574A-94BB-FF82B5FA9E75}" dt="2022-01-22T10:40:57.346" v="17122" actId="2696"/>
        <pc:sldMkLst>
          <pc:docMk/>
          <pc:sldMk cId="0" sldId="291"/>
        </pc:sldMkLst>
      </pc:sldChg>
      <pc:sldChg chg="addSp modSp add del mod setBg modShow modNotes">
        <pc:chgData name="Loc Huynh" userId="80c0383e323bd6ea" providerId="LiveId" clId="{EB6AEB1E-92B8-574A-94BB-FF82B5FA9E75}" dt="2022-01-22T10:47:53.518" v="17187" actId="2696"/>
        <pc:sldMkLst>
          <pc:docMk/>
          <pc:sldMk cId="0" sldId="292"/>
        </pc:sldMkLst>
      </pc:sldChg>
      <pc:sldChg chg="modSp add del mod modShow modNotes">
        <pc:chgData name="Loc Huynh" userId="80c0383e323bd6ea" providerId="LiveId" clId="{EB6AEB1E-92B8-574A-94BB-FF82B5FA9E75}" dt="2022-01-22T10:47:53.787" v="17188" actId="2696"/>
        <pc:sldMkLst>
          <pc:docMk/>
          <pc:sldMk cId="0" sldId="293"/>
        </pc:sldMkLst>
      </pc:sldChg>
      <pc:sldChg chg="modSp add del setBg modNotes">
        <pc:chgData name="Loc Huynh" userId="80c0383e323bd6ea" providerId="LiveId" clId="{EB6AEB1E-92B8-574A-94BB-FF82B5FA9E75}" dt="2022-01-22T10:40:29.110" v="17112" actId="2696"/>
        <pc:sldMkLst>
          <pc:docMk/>
          <pc:sldMk cId="0" sldId="294"/>
        </pc:sldMkLst>
      </pc:sldChg>
      <pc:sldChg chg="add del setBg">
        <pc:chgData name="Loc Huynh" userId="80c0383e323bd6ea" providerId="LiveId" clId="{EB6AEB1E-92B8-574A-94BB-FF82B5FA9E75}" dt="2022-01-22T10:40:24.942" v="17111" actId="2696"/>
        <pc:sldMkLst>
          <pc:docMk/>
          <pc:sldMk cId="0" sldId="295"/>
        </pc:sldMkLst>
      </pc:sldChg>
      <pc:sldChg chg="addSp delSp modSp new mod delAnim modAnim">
        <pc:chgData name="Loc Huynh" userId="80c0383e323bd6ea" providerId="LiveId" clId="{EB6AEB1E-92B8-574A-94BB-FF82B5FA9E75}" dt="2022-01-22T11:16:29.166" v="17657"/>
        <pc:sldMkLst>
          <pc:docMk/>
          <pc:sldMk cId="2897152929" sldId="296"/>
        </pc:sldMkLst>
      </pc:sldChg>
      <pc:sldChg chg="new del">
        <pc:chgData name="Loc Huynh" userId="80c0383e323bd6ea" providerId="LiveId" clId="{EB6AEB1E-92B8-574A-94BB-FF82B5FA9E75}" dt="2022-01-20T08:24:05.462" v="623" actId="680"/>
        <pc:sldMkLst>
          <pc:docMk/>
          <pc:sldMk cId="689952151" sldId="297"/>
        </pc:sldMkLst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1683330150" sldId="297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533623523" sldId="298"/>
        </pc:sldMkLst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3922637913" sldId="299"/>
        </pc:sldMkLst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657325403" sldId="300"/>
        </pc:sldMkLst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1960630294" sldId="301"/>
        </pc:sldMkLst>
      </pc:sldChg>
      <pc:sldChg chg="modSp add del mod">
        <pc:chgData name="Loc Huynh" userId="80c0383e323bd6ea" providerId="LiveId" clId="{EB6AEB1E-92B8-574A-94BB-FF82B5FA9E75}" dt="2022-01-21T02:32:16.984" v="4059" actId="2696"/>
        <pc:sldMkLst>
          <pc:docMk/>
          <pc:sldMk cId="3935526888" sldId="302"/>
        </pc:sldMkLst>
      </pc:sldChg>
      <pc:sldChg chg="addSp delSp modSp new mod">
        <pc:chgData name="Loc Huynh" userId="80c0383e323bd6ea" providerId="LiveId" clId="{EB6AEB1E-92B8-574A-94BB-FF82B5FA9E75}" dt="2022-01-22T11:16:29.166" v="17657"/>
        <pc:sldMkLst>
          <pc:docMk/>
          <pc:sldMk cId="2719431770" sldId="303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504171760" sldId="304"/>
        </pc:sldMkLst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1041543653" sldId="305"/>
        </pc:sldMkLst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1533929025" sldId="306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50321722" sldId="307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501836864" sldId="308"/>
        </pc:sldMkLst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939005025" sldId="309"/>
        </pc:sldMkLst>
      </pc:sldChg>
      <pc:sldChg chg="addSp delSp modSp add del mod ord modAnim">
        <pc:chgData name="Loc Huynh" userId="80c0383e323bd6ea" providerId="LiveId" clId="{EB6AEB1E-92B8-574A-94BB-FF82B5FA9E75}" dt="2022-01-22T04:36:20.055" v="11182" actId="2696"/>
        <pc:sldMkLst>
          <pc:docMk/>
          <pc:sldMk cId="3566282367" sldId="310"/>
        </pc:sldMkLst>
      </pc:sldChg>
      <pc:sldChg chg="addSp delSp modSp add mod ord delAnim modAnim">
        <pc:chgData name="Loc Huynh" userId="80c0383e323bd6ea" providerId="LiveId" clId="{EB6AEB1E-92B8-574A-94BB-FF82B5FA9E75}" dt="2022-01-22T11:16:29.166" v="17657"/>
        <pc:sldMkLst>
          <pc:docMk/>
          <pc:sldMk cId="190706261" sldId="311"/>
        </pc:sldMkLst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1993550717" sldId="312"/>
        </pc:sldMkLst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1683963868" sldId="313"/>
        </pc:sldMkLst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3369492368" sldId="314"/>
        </pc:sldMkLst>
      </pc:sldChg>
      <pc:sldChg chg="addSp delSp modSp add mod addAnim delAnim modAnim">
        <pc:chgData name="Loc Huynh" userId="80c0383e323bd6ea" providerId="LiveId" clId="{EB6AEB1E-92B8-574A-94BB-FF82B5FA9E75}" dt="2022-01-22T11:16:29.166" v="17657"/>
        <pc:sldMkLst>
          <pc:docMk/>
          <pc:sldMk cId="2028525360" sldId="315"/>
        </pc:sldMkLst>
      </pc:sldChg>
      <pc:sldChg chg="add del">
        <pc:chgData name="Loc Huynh" userId="80c0383e323bd6ea" providerId="LiveId" clId="{EB6AEB1E-92B8-574A-94BB-FF82B5FA9E75}" dt="2022-01-22T03:46:22.713" v="10241"/>
        <pc:sldMkLst>
          <pc:docMk/>
          <pc:sldMk cId="3618925884" sldId="315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079771705" sldId="316"/>
        </pc:sldMkLst>
      </pc:sldChg>
      <pc:sldChg chg="addSp delSp modSp add mod modAnim">
        <pc:chgData name="Loc Huynh" userId="80c0383e323bd6ea" providerId="LiveId" clId="{EB6AEB1E-92B8-574A-94BB-FF82B5FA9E75}" dt="2022-01-22T11:16:29.166" v="17657"/>
        <pc:sldMkLst>
          <pc:docMk/>
          <pc:sldMk cId="64151477" sldId="317"/>
        </pc:sldMkLst>
      </pc:sldChg>
      <pc:sldChg chg="addSp delSp modSp add mod delAnim modAnim">
        <pc:chgData name="Loc Huynh" userId="80c0383e323bd6ea" providerId="LiveId" clId="{EB6AEB1E-92B8-574A-94BB-FF82B5FA9E75}" dt="2022-01-22T11:16:29.166" v="17657"/>
        <pc:sldMkLst>
          <pc:docMk/>
          <pc:sldMk cId="977140907" sldId="318"/>
        </pc:sldMkLst>
      </pc:sldChg>
      <pc:sldChg chg="add del">
        <pc:chgData name="Loc Huynh" userId="80c0383e323bd6ea" providerId="LiveId" clId="{EB6AEB1E-92B8-574A-94BB-FF82B5FA9E75}" dt="2022-01-22T04:51:17.080" v="11681"/>
        <pc:sldMkLst>
          <pc:docMk/>
          <pc:sldMk cId="3352250884" sldId="319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783651454" sldId="319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056070545" sldId="320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682463669" sldId="321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231656809" sldId="322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186102946" sldId="323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921799234" sldId="324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088458922" sldId="325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575570695" sldId="326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24493981" sldId="327"/>
        </pc:sldMkLst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3842317506" sldId="328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065706150" sldId="329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963200897" sldId="330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21892149" sldId="331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028159625" sldId="332"/>
        </pc:sldMkLst>
      </pc:sldChg>
      <pc:sldChg chg="addSp delSp modSp add mod ord">
        <pc:chgData name="Loc Huynh" userId="80c0383e323bd6ea" providerId="LiveId" clId="{EB6AEB1E-92B8-574A-94BB-FF82B5FA9E75}" dt="2022-01-22T11:16:29.166" v="17657"/>
        <pc:sldMkLst>
          <pc:docMk/>
          <pc:sldMk cId="2764674992" sldId="333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618754697" sldId="334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993373331" sldId="335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869614655" sldId="336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561770912" sldId="337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2660451787" sldId="338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1967582132" sldId="339"/>
        </pc:sldMkLst>
      </pc:sldChg>
      <pc:sldChg chg="addSp delSp modSp add mod">
        <pc:chgData name="Loc Huynh" userId="80c0383e323bd6ea" providerId="LiveId" clId="{EB6AEB1E-92B8-574A-94BB-FF82B5FA9E75}" dt="2022-01-22T11:16:29.166" v="17657"/>
        <pc:sldMkLst>
          <pc:docMk/>
          <pc:sldMk cId="3258949713" sldId="340"/>
        </pc:sldMkLst>
      </pc:sldChg>
      <pc:sldChg chg="addSp delSp modSp add mod modNotesTx">
        <pc:chgData name="Loc Huynh" userId="80c0383e323bd6ea" providerId="LiveId" clId="{EB6AEB1E-92B8-574A-94BB-FF82B5FA9E75}" dt="2022-01-22T11:16:29.166" v="17657"/>
        <pc:sldMkLst>
          <pc:docMk/>
          <pc:sldMk cId="453288122" sldId="341"/>
        </pc:sldMkLst>
      </pc:sldChg>
      <pc:sldMasterChg chg="modSp addSldLayout delSldLayout modSldLayout">
        <pc:chgData name="Loc Huynh" userId="80c0383e323bd6ea" providerId="LiveId" clId="{EB6AEB1E-92B8-574A-94BB-FF82B5FA9E75}" dt="2022-01-24T02:06:35.025" v="17668" actId="1076"/>
        <pc:sldMasterMkLst>
          <pc:docMk/>
          <pc:sldMasterMk cId="0" sldId="2147483657"/>
        </pc:sldMasterMkLst>
        <pc:sldLayoutChg chg="addSp modSp mod setBg">
          <pc:chgData name="Loc Huynh" userId="80c0383e323bd6ea" providerId="LiveId" clId="{EB6AEB1E-92B8-574A-94BB-FF82B5FA9E75}" dt="2022-01-24T02:06:24.307" v="17665" actId="1036"/>
          <pc:sldLayoutMkLst>
            <pc:docMk/>
            <pc:sldMasterMk cId="0" sldId="2147483657"/>
            <pc:sldLayoutMk cId="0" sldId="2147483648"/>
          </pc:sldLayoutMkLst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49"/>
          </pc:sldLayoutMkLst>
        </pc:sldLayoutChg>
        <pc:sldLayoutChg chg="modSp del">
          <pc:chgData name="Loc Huynh" userId="80c0383e323bd6ea" providerId="LiveId" clId="{EB6AEB1E-92B8-574A-94BB-FF82B5FA9E75}" dt="2022-01-20T07:10:34.296" v="353" actId="2696"/>
          <pc:sldLayoutMkLst>
            <pc:docMk/>
            <pc:sldMasterMk cId="0" sldId="2147483657"/>
            <pc:sldLayoutMk cId="0" sldId="2147483650"/>
          </pc:sldLayoutMkLst>
        </pc:sldLayoutChg>
        <pc:sldLayoutChg chg="addSp modSp add del mod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1"/>
          </pc:sldLayoutMkLst>
        </pc:sldLayoutChg>
        <pc:sldLayoutChg chg="modSp del">
          <pc:chgData name="Loc Huynh" userId="80c0383e323bd6ea" providerId="LiveId" clId="{EB6AEB1E-92B8-574A-94BB-FF82B5FA9E75}" dt="2022-01-20T07:10:34.739" v="356" actId="2696"/>
          <pc:sldLayoutMkLst>
            <pc:docMk/>
            <pc:sldMasterMk cId="0" sldId="2147483657"/>
            <pc:sldLayoutMk cId="0" sldId="2147483652"/>
          </pc:sldLayoutMkLst>
        </pc:sldLayoutChg>
        <pc:sldLayoutChg chg="modSp del">
          <pc:chgData name="Loc Huynh" userId="80c0383e323bd6ea" providerId="LiveId" clId="{EB6AEB1E-92B8-574A-94BB-FF82B5FA9E75}" dt="2022-01-20T07:10:36.181" v="366" actId="2696"/>
          <pc:sldLayoutMkLst>
            <pc:docMk/>
            <pc:sldMasterMk cId="0" sldId="2147483657"/>
            <pc:sldLayoutMk cId="0" sldId="2147483653"/>
          </pc:sldLayoutMkLst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4"/>
          </pc:sldLayoutMkLst>
        </pc:sldLayoutChg>
        <pc:sldLayoutChg chg="modSp del">
          <pc:chgData name="Loc Huynh" userId="80c0383e323bd6ea" providerId="LiveId" clId="{EB6AEB1E-92B8-574A-94BB-FF82B5FA9E75}" dt="2022-01-20T07:10:36.366" v="367" actId="2696"/>
          <pc:sldLayoutMkLst>
            <pc:docMk/>
            <pc:sldMasterMk cId="0" sldId="2147483657"/>
            <pc:sldLayoutMk cId="0" sldId="2147483655"/>
          </pc:sldLayoutMkLst>
        </pc:sldLayoutChg>
        <pc:sldLayoutChg chg="modSp add del">
          <pc:chgData name="Loc Huynh" userId="80c0383e323bd6ea" providerId="LiveId" clId="{EB6AEB1E-92B8-574A-94BB-FF82B5FA9E75}" dt="2022-01-20T07:12:51.394" v="410" actId="2696"/>
          <pc:sldLayoutMkLst>
            <pc:docMk/>
            <pc:sldMasterMk cId="0" sldId="2147483657"/>
            <pc:sldLayoutMk cId="0" sldId="2147483656"/>
          </pc:sldLayoutMkLst>
        </pc:sldLayoutChg>
        <pc:sldLayoutChg chg="del">
          <pc:chgData name="Loc Huynh" userId="80c0383e323bd6ea" providerId="LiveId" clId="{EB6AEB1E-92B8-574A-94BB-FF82B5FA9E75}" dt="2022-01-22T10:41:53.788" v="17144" actId="2696"/>
          <pc:sldLayoutMkLst>
            <pc:docMk/>
            <pc:sldMasterMk cId="0" sldId="2147483657"/>
            <pc:sldLayoutMk cId="1375788806" sldId="2147483658"/>
          </pc:sldLayoutMkLst>
        </pc:sldLayoutChg>
        <pc:sldLayoutChg chg="addSp modSp mod">
          <pc:chgData name="Loc Huynh" userId="80c0383e323bd6ea" providerId="LiveId" clId="{EB6AEB1E-92B8-574A-94BB-FF82B5FA9E75}" dt="2022-01-24T02:06:35.025" v="17668" actId="1076"/>
          <pc:sldLayoutMkLst>
            <pc:docMk/>
            <pc:sldMasterMk cId="0" sldId="2147483657"/>
            <pc:sldLayoutMk cId="1841950445" sldId="2147483659"/>
          </pc:sldLayoutMkLst>
        </pc:sldLayoutChg>
        <pc:sldLayoutChg chg="modSp mod">
          <pc:chgData name="Loc Huynh" userId="80c0383e323bd6ea" providerId="LiveId" clId="{EB6AEB1E-92B8-574A-94BB-FF82B5FA9E75}" dt="2022-01-21T02:31:31.663" v="4054" actId="1036"/>
          <pc:sldLayoutMkLst>
            <pc:docMk/>
            <pc:sldMasterMk cId="0" sldId="2147483657"/>
            <pc:sldLayoutMk cId="2039446158" sldId="2147483660"/>
          </pc:sldLayoutMkLst>
        </pc:sldLayoutChg>
        <pc:sldLayoutChg chg="del">
          <pc:chgData name="Loc Huynh" userId="80c0383e323bd6ea" providerId="LiveId" clId="{EB6AEB1E-92B8-574A-94BB-FF82B5FA9E75}" dt="2022-01-22T10:41:22.058" v="17135" actId="2696"/>
          <pc:sldLayoutMkLst>
            <pc:docMk/>
            <pc:sldMasterMk cId="0" sldId="2147483657"/>
            <pc:sldLayoutMk cId="237230743" sldId="2147483661"/>
          </pc:sldLayoutMkLst>
        </pc:sldLayoutChg>
        <pc:sldLayoutChg chg="addSp modSp mod">
          <pc:chgData name="Loc Huynh" userId="80c0383e323bd6ea" providerId="LiveId" clId="{EB6AEB1E-92B8-574A-94BB-FF82B5FA9E75}" dt="2022-01-20T07:18:30.935" v="599" actId="12788"/>
          <pc:sldLayoutMkLst>
            <pc:docMk/>
            <pc:sldMasterMk cId="0" sldId="2147483657"/>
            <pc:sldLayoutMk cId="2074784156" sldId="2147483662"/>
          </pc:sldLayoutMkLst>
        </pc:sldLayoutChg>
        <pc:sldLayoutChg chg="del">
          <pc:chgData name="Loc Huynh" userId="80c0383e323bd6ea" providerId="LiveId" clId="{EB6AEB1E-92B8-574A-94BB-FF82B5FA9E75}" dt="2022-01-22T10:41:29.947" v="17140" actId="2696"/>
          <pc:sldLayoutMkLst>
            <pc:docMk/>
            <pc:sldMasterMk cId="0" sldId="2147483657"/>
            <pc:sldLayoutMk cId="2001931119" sldId="2147483663"/>
          </pc:sldLayoutMkLst>
        </pc:sldLayoutChg>
        <pc:sldLayoutChg chg="del">
          <pc:chgData name="Loc Huynh" userId="80c0383e323bd6ea" providerId="LiveId" clId="{EB6AEB1E-92B8-574A-94BB-FF82B5FA9E75}" dt="2022-01-22T10:41:35.200" v="17143" actId="2696"/>
          <pc:sldLayoutMkLst>
            <pc:docMk/>
            <pc:sldMasterMk cId="0" sldId="2147483657"/>
            <pc:sldLayoutMk cId="3024553215" sldId="2147483664"/>
          </pc:sldLayoutMkLst>
        </pc:sldLayoutChg>
        <pc:sldLayoutChg chg="del">
          <pc:chgData name="Loc Huynh" userId="80c0383e323bd6ea" providerId="LiveId" clId="{EB6AEB1E-92B8-574A-94BB-FF82B5FA9E75}" dt="2022-01-22T10:41:09.510" v="17130" actId="2696"/>
          <pc:sldLayoutMkLst>
            <pc:docMk/>
            <pc:sldMasterMk cId="0" sldId="2147483657"/>
            <pc:sldLayoutMk cId="619587327" sldId="214748366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33DA35-860A-624D-BC4B-8F6DC87FB5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557213" y="8672513"/>
            <a:ext cx="2971800" cy="2714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i="1">
                <a:latin typeface="Roboto" panose="02000000000000000000" pitchFamily="2" charset="0"/>
                <a:ea typeface="Roboto" panose="02000000000000000000" pitchFamily="2" charset="0"/>
              </a:rPr>
              <a:t>Biên soạn: ThS. Huỳnh Thành Lộc</a:t>
            </a:r>
            <a:endParaRPr lang="en-VN" i="1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388AE-1A28-6647-81E9-D7384175D2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529013" y="8672513"/>
            <a:ext cx="2971800" cy="2714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DF274-4040-0F4C-92AE-37C3050AFA28}" type="slidenum">
              <a:rPr>
                <a:latin typeface="Roboto" panose="02000000000000000000" pitchFamily="2" charset="0"/>
                <a:ea typeface="Roboto" panose="02000000000000000000" pitchFamily="2" charset="0"/>
              </a:rPr>
              <a:t>‹#›</a:t>
            </a:fld>
            <a:endParaRPr lang="en-VN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Header Placeholder 1">
            <a:extLst>
              <a:ext uri="{FF2B5EF4-FFF2-40B4-BE49-F238E27FC236}">
                <a16:creationId xmlns:a16="http://schemas.microsoft.com/office/drawing/2014/main" id="{D29D6F4A-ABAB-0FC6-B895-B7189F4DB3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557213" y="271464"/>
            <a:ext cx="29718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r>
              <a:rPr lang="en-US">
                <a:latin typeface="Roboto" panose="02000000000000000000" pitchFamily="2" charset="0"/>
                <a:ea typeface="Roboto" panose="02000000000000000000" pitchFamily="2" charset="0"/>
              </a:rPr>
              <a:t>Bài 2. Đệ quy</a:t>
            </a:r>
            <a:endParaRPr lang="en-VN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37870379-6DF4-8B72-5B86-F1680E526843}"/>
              </a:ext>
            </a:extLst>
          </p:cNvPr>
          <p:cNvSpPr txBox="1">
            <a:spLocks/>
          </p:cNvSpPr>
          <p:nvPr/>
        </p:nvSpPr>
        <p:spPr>
          <a:xfrm>
            <a:off x="3529013" y="271464"/>
            <a:ext cx="29718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VN">
                <a:latin typeface="Roboto" panose="02000000000000000000" pitchFamily="2" charset="0"/>
                <a:ea typeface="Roboto" panose="02000000000000000000" pitchFamily="2" charset="0"/>
              </a:rPr>
              <a:t>1250074 – Kỹ thuật lập trình</a:t>
            </a:r>
          </a:p>
        </p:txBody>
      </p:sp>
    </p:spTree>
    <p:extLst>
      <p:ext uri="{BB962C8B-B14F-4D97-AF65-F5344CB8AC3E}">
        <p14:creationId xmlns:p14="http://schemas.microsoft.com/office/powerpoint/2010/main" val="89948391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21546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38683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86257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57760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4516529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0591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8351040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11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sz="1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1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</m:t>
                              </m:r>
                            </m:e>
                            <m:e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sz="11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p>
                              </m:sSup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&gt;0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VN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110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1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US" sz="1100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US" sz="1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1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     </m:t>
                              </m:r>
                            </m:e>
                            <m:e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=0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                   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sz="110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/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1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  </m:t>
                              </m:r>
                            </m:e>
                            <m:e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0 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à 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𝑐h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ẵ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mr>
                          <m:mr>
                            <m:e>
                              <m:sSup>
                                <m:sSupPr>
                                  <m:ctrlP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)/</m:t>
                                  </m:r>
                                  <m:r>
                                    <a:rPr lang="en-US" sz="1100" b="1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sSup>
                                <m:sSupPr>
                                  <m:ctrlP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)/</m:t>
                                  </m:r>
                                  <m:r>
                                    <a:rPr lang="en-US" sz="1100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&gt;0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à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ẻ     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=0@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𝒂^(𝒏−𝟏)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&gt;0)┤</a:t>
                </a:r>
                <a:endParaRPr lang="en-VN"/>
              </a:p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           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                    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𝒂^(𝒏/𝟐)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                     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𝑐ℎẵ𝑛@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𝒏−𝟏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𝒂^((𝒏−𝟏)/𝟐)</a:t>
                </a:r>
                <a:r>
                  <a:rPr lang="en-US" sz="1100" b="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𝑙ẻ      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30034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0">
                    <a:solidFill>
                      <a:schemeClr val="tx1"/>
                    </a:solidFill>
                  </a:rPr>
                  <a:t>F(n)</a:t>
                </a:r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1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1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</m:t>
                              </m:r>
                            </m:e>
                            <m:e>
                              <m: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                   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 </m:t>
                              </m:r>
                              <m:r>
                                <m:rPr>
                                  <m:sty m:val="p"/>
                                </m:rP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ho</m:t>
                              </m:r>
                              <m: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ặ</m:t>
                              </m:r>
                              <m:r>
                                <m:rPr>
                                  <m:sty m:val="p"/>
                                </m:rP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  <m: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</m:e>
                          </m:mr>
                          <m:mr>
                            <m:e>
                              <m:r>
                                <m:rPr>
                                  <m:sty m:val="p"/>
                                </m:rP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F</m:t>
                              </m:r>
                              <m:d>
                                <m:dPr>
                                  <m:ctrlPr>
                                    <a:rPr lang="vi-VN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vi-VN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n</m:t>
                                  </m:r>
                                  <m:r>
                                    <a:rPr lang="vi-VN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vi-VN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F</m:t>
                              </m:r>
                              <m:r>
                                <a:rPr lang="vi-VN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m:rPr>
                                  <m:sty m:val="p"/>
                                </m:rPr>
                                <a:rPr lang="vi-VN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−2)</m:t>
                              </m:r>
                            </m:e>
                            <m:e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vi-VN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VN"/>
              </a:p>
              <a:p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0">
                    <a:solidFill>
                      <a:schemeClr val="tx1"/>
                    </a:solidFill>
                  </a:rPr>
                  <a:t>F(n)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</a:t>
                </a:r>
                <a:r>
                  <a:rPr lang="vi-VN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                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vi-VN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=1 hoặc n=2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@F</a:t>
                </a:r>
                <a:r>
                  <a:rPr lang="vi-VN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(n−1)</a:t>
                </a:r>
                <a:r>
                  <a:rPr lang="vi-VN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+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F</a:t>
                </a:r>
                <a:r>
                  <a:rPr lang="vi-VN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(n−2)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</a:t>
                </a:r>
                <a:r>
                  <a:rPr lang="vi-VN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)┤</a:t>
                </a:r>
                <a:endParaRPr lang="en-VN"/>
              </a:p>
              <a:p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0910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𝑈𝑆𝐶𝐿𝑁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m:rPr>
                                <m:sty m:val="p"/>
                              </m:rP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vi-VN" sz="1100" b="0" i="1" smtClean="0">
                                <a:latin typeface="Cambria Math" panose="02040503050406030204" pitchFamily="18" charset="0"/>
                              </a:rPr>
                              <m:t>,                                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vi-VN" sz="1100" b="0" i="1" smtClean="0">
                                <a:latin typeface="Cambria Math" panose="02040503050406030204" pitchFamily="18" charset="0"/>
                              </a:rPr>
                              <m:t>ế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latin typeface="Cambria Math" panose="02040503050406030204" pitchFamily="18" charset="0"/>
                              </a:rPr>
                              <m:t>u</m:t>
                            </m:r>
                            <m:r>
                              <a:rPr lang="vi-VN" sz="1100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vi-VN" sz="11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e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𝑈𝑆𝐶𝐿𝑁</m:t>
                            </m:r>
                            <m:d>
                              <m:dPr>
                                <m:ctrlPr>
                                  <a:rPr lang="en-US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vi-VN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vi-VN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  <m:r>
                                  <a:rPr lang="vi-VN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vi-VN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b</m:t>
                                </m:r>
                              </m:e>
                            </m:d>
                            <m: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  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ế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u</m:t>
                            </m:r>
                            <m: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e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𝑈𝑆𝐶𝐿𝑁</m:t>
                            </m:r>
                            <m:d>
                              <m:dPr>
                                <m:ctrlPr>
                                  <a:rPr lang="en-US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vi-VN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,  </m:t>
                                </m:r>
                                <m:r>
                                  <a:rPr lang="en-US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  <m:r>
                                  <a:rPr lang="vi-VN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sty m:val="p"/>
                                  </m:rPr>
                                  <a:rPr lang="vi-VN" sz="1100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</m:d>
                            <m: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m:rPr>
                                <m:sty m:val="p"/>
                              </m:rPr>
                              <a:rPr lang="en-US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n</m:t>
                            </m:r>
                            <m:r>
                              <a:rPr lang="en-US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ế</m:t>
                            </m:r>
                            <m:r>
                              <m:rPr>
                                <m:sty m:val="p"/>
                              </m:rPr>
                              <a:rPr lang="en-US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u</m:t>
                            </m:r>
                            <m: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&gt;</m:t>
                            </m:r>
                            <m:r>
                              <m:rPr>
                                <m:sty m:val="p"/>
                              </m:rPr>
                              <a:rPr lang="vi-VN" sz="11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eqArr>
                      </m:e>
                    </m:d>
                  </m:oMath>
                </a14:m>
                <a:endParaRPr lang="vi-VN" sz="1100" b="0" i="1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11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𝑈𝑆𝐶𝐿𝑁</m:t>
                    </m:r>
                    <m:d>
                      <m:dPr>
                        <m:ctrlPr>
                          <a:rPr lang="en-US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1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11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          </m:t>
                              </m:r>
                            </m:e>
                            <m:e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mr>
                          <m:mr>
                            <m:e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𝑈𝑆𝐶𝐿𝑁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𝑚𝑜𝑑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11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e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ế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  <m:r>
                                <a:rPr lang="en-US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≠0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𝑈𝑆𝐶𝐿𝑁(𝑎,𝑏)</a:t>
                </a:r>
                <a:r>
                  <a:rPr lang="en-US" sz="1100" b="0" i="0">
                    <a:latin typeface="Cambria Math" panose="02040503050406030204" pitchFamily="18" charset="0"/>
                  </a:rPr>
                  <a:t>={█(a</a:t>
                </a:r>
                <a:r>
                  <a:rPr lang="vi-VN" sz="1100" b="0" i="0">
                    <a:latin typeface="Cambria Math" panose="02040503050406030204" pitchFamily="18" charset="0"/>
                  </a:rPr>
                  <a:t>,                                nếu a=b</a:t>
                </a:r>
                <a:r>
                  <a:rPr lang="en-US" sz="1100" b="0" i="0">
                    <a:latin typeface="Cambria Math" panose="02040503050406030204" pitchFamily="18" charset="0"/>
                  </a:rPr>
                  <a:t>@</a:t>
                </a:r>
                <a:r>
                  <a:rPr lang="en-US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𝑈𝑆𝐶𝐿𝑁(a</a:t>
                </a:r>
                <a:r>
                  <a:rPr lang="vi-VN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−b,b),  nếu a&gt;b</a:t>
                </a:r>
                <a:r>
                  <a:rPr lang="en-US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@𝑈𝑆𝐶𝐿𝑁(a</a:t>
                </a:r>
                <a:r>
                  <a:rPr lang="vi-VN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,  </a:t>
                </a:r>
                <a:r>
                  <a:rPr lang="en-US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𝑏</a:t>
                </a:r>
                <a:r>
                  <a:rPr lang="vi-VN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−a), </a:t>
                </a:r>
                <a:r>
                  <a:rPr lang="en-US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nếu</a:t>
                </a:r>
                <a:r>
                  <a:rPr lang="vi-VN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b&gt;a</a:t>
                </a:r>
                <a:r>
                  <a:rPr lang="en-US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)┤</a:t>
                </a:r>
                <a:endParaRPr lang="vi-VN" sz="1100" b="0" i="1">
                  <a:solidFill>
                    <a:srgbClr val="00B05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𝑈𝑆𝐶𝐿𝑁(𝑎,𝑏)</a:t>
                </a:r>
                <a:r>
                  <a:rPr lang="en-US" sz="1100" b="0" i="0">
                    <a:latin typeface="Cambria Math" panose="02040503050406030204" pitchFamily="18" charset="0"/>
                  </a:rPr>
                  <a:t>={■8(𝑎                                 &amp;𝑛ế𝑢 𝑏=0@</a:t>
                </a:r>
                <a:r>
                  <a:rPr lang="en-US" sz="1100" b="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𝑈𝑆𝐶𝐿𝑁(𝑏, 𝑎 𝑚𝑜𝑑 𝑏)&amp;</a:t>
                </a:r>
                <a:r>
                  <a:rPr lang="en-US" sz="1100" b="0" i="0">
                    <a:latin typeface="Cambria Math" panose="02040503050406030204" pitchFamily="18" charset="0"/>
                  </a:rPr>
                  <a:t>𝑛ế𝑢 𝑏</a:t>
                </a:r>
                <a:r>
                  <a:rPr lang="en-US" sz="1100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≠0)┤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16078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717764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629072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717290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860077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507162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7955520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8541290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990277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747692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=0@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𝒂^(𝒏−𝟏)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&gt;0)┤</a:t>
                </a:r>
                <a:endParaRPr lang="en-VN"/>
              </a:p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           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                    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𝒂^(𝒏/𝟐)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                     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𝑐ℎẵ𝑛@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𝒏−𝟏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𝒂^((𝒏−𝟏)/𝟐)</a:t>
                </a:r>
                <a:r>
                  <a:rPr lang="en-US" sz="1100" b="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𝑙ẻ      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7438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=0@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𝒂^(𝒏−𝟏)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&gt;0)┤</a:t>
                </a:r>
                <a:endParaRPr lang="en-VN"/>
              </a:p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           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                    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𝒂^(𝒏/𝟐)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                     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𝑐ℎẵ𝑛@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𝒏−𝟏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𝒂^((𝒏−𝟏)/𝟐)</a:t>
                </a:r>
                <a:r>
                  <a:rPr lang="en-US" sz="1100" b="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𝑙ẻ      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65360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=0@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𝒂^(𝒏−𝟏)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&gt;0)┤</a:t>
                </a:r>
                <a:endParaRPr lang="en-VN"/>
              </a:p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           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                    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𝒂^(𝒏/𝟐)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                     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𝑐ℎẵ𝑛@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𝒏−𝟏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𝒂^((𝒏−𝟏)/𝟐)</a:t>
                </a:r>
                <a:r>
                  <a:rPr lang="en-US" sz="1100" b="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𝑙ẻ      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0048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=0@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𝒂^(𝒏−𝟏)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&gt;0)┤</a:t>
                </a:r>
                <a:endParaRPr lang="en-VN"/>
              </a:p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           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                    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𝒂^(𝒏/𝟐)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                     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𝑐ℎẵ𝑛@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𝒏−𝟏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𝒂^((𝒏−𝟏)/𝟐)</a:t>
                </a:r>
                <a:r>
                  <a:rPr lang="en-US" sz="1100" b="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𝑙ẻ      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10359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VN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=0@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𝒂^(𝒏−𝟏)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&gt;0)┤</a:t>
                </a:r>
                <a:endParaRPr lang="en-VN"/>
              </a:p>
              <a:p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𝒂^𝒏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={■8(1                                           &amp;𝑛ế𝑢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=0                    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𝒂^(𝒏/𝟐)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                      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𝑐ℎẵ𝑛@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(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𝒏−𝟏</a:t>
                </a:r>
                <a:r>
                  <a:rPr lang="en-US" sz="1100" b="1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)/𝟐)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 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</a:t>
                </a:r>
                <a:r>
                  <a:rPr lang="en-US" sz="1100" i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  <a:t>𝒂^((𝒏−𝟏)/𝟐)</a:t>
                </a:r>
                <a:r>
                  <a:rPr lang="en-US" sz="1100" b="0" i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×𝑎&amp;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𝑛ế𝑢 𝑛</a:t>
                </a:r>
                <a:r>
                  <a:rPr lang="en-US" sz="11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&gt;0 𝑣à 𝑛 𝑙ẻ      )┤</a:t>
                </a:r>
                <a:endParaRPr lang="en-VN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3972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2424461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528935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658362" y="657775"/>
            <a:ext cx="974475" cy="432900"/>
          </a:xfrm>
          <a:prstGeom prst="triangle">
            <a:avLst>
              <a:gd name="adj" fmla="val 32425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2" y="-7088"/>
            <a:ext cx="6496049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3" y="1090763"/>
            <a:ext cx="6635627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2757927" y="4278349"/>
            <a:ext cx="4110622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514352" y="1090750"/>
            <a:ext cx="4025925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36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600"/>
            </a:lvl9pPr>
          </a:lstStyle>
          <a:p>
            <a:endParaRPr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7C0FF32-E1ED-594A-8276-86820B406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442" b="8442"/>
          <a:stretch/>
        </p:blipFill>
        <p:spPr>
          <a:xfrm>
            <a:off x="2903180" y="32085"/>
            <a:ext cx="1051641" cy="56176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AAFBAAD-3F4F-944C-90D6-C3B8A93B0F3D}"/>
              </a:ext>
            </a:extLst>
          </p:cNvPr>
          <p:cNvSpPr txBox="1"/>
          <p:nvPr userDrawn="1"/>
        </p:nvSpPr>
        <p:spPr>
          <a:xfrm>
            <a:off x="1694216" y="570620"/>
            <a:ext cx="3469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1200" b="0" i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KHOA CÔNG NGHỆ THÔNG TIN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10"/>
          <p:cNvGrpSpPr/>
          <p:nvPr/>
        </p:nvGrpSpPr>
        <p:grpSpPr>
          <a:xfrm rot="10800000">
            <a:off x="-6" y="-1"/>
            <a:ext cx="1652123" cy="670795"/>
            <a:chOff x="5575242" y="4472723"/>
            <a:chExt cx="2202830" cy="670795"/>
          </a:xfrm>
        </p:grpSpPr>
        <p:sp>
          <p:nvSpPr>
            <p:cNvPr id="164" name="Google Shape;164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65" name="Google Shape;165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6" name="Google Shape;166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67" name="Google Shape;167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168" name="Google Shape;168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69" name="Google Shape;169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70" name="Google Shape;170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grpSp>
        <p:nvGrpSpPr>
          <p:cNvPr id="171" name="Google Shape;171;p10"/>
          <p:cNvGrpSpPr/>
          <p:nvPr/>
        </p:nvGrpSpPr>
        <p:grpSpPr>
          <a:xfrm>
            <a:off x="5210131" y="4472724"/>
            <a:ext cx="1652123" cy="670795"/>
            <a:chOff x="5575242" y="4472723"/>
            <a:chExt cx="2202830" cy="670795"/>
          </a:xfrm>
        </p:grpSpPr>
        <p:sp>
          <p:nvSpPr>
            <p:cNvPr id="172" name="Google Shape;172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/>
            </a:p>
          </p:txBody>
        </p:sp>
        <p:grpSp>
          <p:nvGrpSpPr>
            <p:cNvPr id="173" name="Google Shape;173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4" name="Google Shape;174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  <p:sp>
            <p:nvSpPr>
              <p:cNvPr id="175" name="Google Shape;175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  <p:grpSp>
          <p:nvGrpSpPr>
            <p:cNvPr id="176" name="Google Shape;176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7" name="Google Shape;177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178" name="Google Shape;178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/>
              </a:p>
            </p:txBody>
          </p:sp>
        </p:grpSp>
      </p:grpSp>
      <p:sp>
        <p:nvSpPr>
          <p:cNvPr id="179" name="Google Shape;179;p10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88F0DD6-1D16-634B-948E-DCDFC773D3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442" b="8442"/>
          <a:stretch/>
        </p:blipFill>
        <p:spPr>
          <a:xfrm>
            <a:off x="2903179" y="54514"/>
            <a:ext cx="1051641" cy="56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50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5210131" y="4472724"/>
            <a:ext cx="1652123" cy="670795"/>
            <a:chOff x="5575242" y="4472723"/>
            <a:chExt cx="2202830" cy="670795"/>
          </a:xfrm>
        </p:grpSpPr>
        <p:sp>
          <p:nvSpPr>
            <p:cNvPr id="63" name="Google Shape;63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grpSp>
          <p:nvGrpSpPr>
            <p:cNvPr id="64" name="Google Shape;64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-3" y="41"/>
            <a:ext cx="5304323" cy="1327315"/>
            <a:chOff x="-4" y="40"/>
            <a:chExt cx="7072430" cy="1327315"/>
          </a:xfrm>
        </p:grpSpPr>
        <p:sp>
          <p:nvSpPr>
            <p:cNvPr id="71" name="Google Shape;71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050">
                <a:latin typeface="Roboto" panose="02000000000000000000" pitchFamily="2" charset="0"/>
                <a:ea typeface="Roboto" panose="02000000000000000000" pitchFamily="2" charset="0"/>
                <a:cs typeface="Arvo"/>
                <a:sym typeface="Arvo"/>
              </a:endParaRPr>
            </a:p>
          </p:txBody>
        </p:sp>
        <p:grpSp>
          <p:nvGrpSpPr>
            <p:cNvPr id="72" name="Google Shape;72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  <a:cs typeface="Arvo"/>
                  <a:sym typeface="Arvo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  <a:cs typeface="Arvo"/>
                  <a:sym typeface="Arvo"/>
                </a:endParaRPr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  <a:cs typeface="Arvo"/>
                  <a:sym typeface="Arvo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50">
                  <a:latin typeface="Roboto" panose="02000000000000000000" pitchFamily="2" charset="0"/>
                  <a:ea typeface="Roboto" panose="02000000000000000000" pitchFamily="2" charset="0"/>
                  <a:cs typeface="Arvo"/>
                  <a:sym typeface="Arvo"/>
                </a:endParaRPr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610706" y="392575"/>
            <a:ext cx="41193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b="0" i="0"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610706" y="1327350"/>
            <a:ext cx="5637694" cy="31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342900" lvl="0" indent="-285750">
              <a:spcBef>
                <a:spcPts val="450"/>
              </a:spcBef>
              <a:spcAft>
                <a:spcPts val="0"/>
              </a:spcAft>
              <a:buSzPts val="2400"/>
              <a:buFont typeface="Wingdings" pitchFamily="2" charset="2"/>
              <a:buChar char="§"/>
              <a:defRPr sz="18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85800" lvl="1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2pPr>
            <a:lvl3pPr marL="1028700" lvl="2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3pPr>
            <a:lvl4pPr marL="1371600" lvl="3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4pPr>
            <a:lvl5pPr marL="1714500" lvl="4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5pPr>
            <a:lvl6pPr marL="2057400" lvl="5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6pPr>
            <a:lvl7pPr marL="2400300" lvl="6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7pPr>
            <a:lvl8pPr marL="2743200" lvl="7" indent="-285750">
              <a:spcBef>
                <a:spcPts val="750"/>
              </a:spcBef>
              <a:spcAft>
                <a:spcPts val="0"/>
              </a:spcAft>
              <a:buSzPts val="2400"/>
              <a:buChar char="▻"/>
              <a:defRPr/>
            </a:lvl8pPr>
            <a:lvl9pPr marL="3086100" lvl="8" indent="-285750">
              <a:spcBef>
                <a:spcPts val="750"/>
              </a:spcBef>
              <a:spcAft>
                <a:spcPts val="75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817C04D-5D9D-AA43-A3CA-FE72F212F3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8442" b="8442"/>
          <a:stretch/>
        </p:blipFill>
        <p:spPr>
          <a:xfrm>
            <a:off x="-51417" y="576300"/>
            <a:ext cx="713542" cy="38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84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10706" y="392575"/>
            <a:ext cx="39438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Roboto Condensed"/>
              <a:buNone/>
              <a:defRPr sz="20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610706" y="1327350"/>
            <a:ext cx="459945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5713500" y="4636500"/>
            <a:ext cx="111555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1pPr>
            <a:lvl2pPr lvl="1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2pPr>
            <a:lvl3pPr lvl="2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3pPr>
            <a:lvl4pPr lvl="3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4pPr>
            <a:lvl5pPr lvl="4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5pPr>
            <a:lvl6pPr lvl="5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6pPr>
            <a:lvl7pPr lvl="6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7pPr>
            <a:lvl8pPr lvl="7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8pPr>
            <a:lvl9pPr lvl="8" algn="r">
              <a:buNone/>
              <a:defRPr sz="900" b="1">
                <a:solidFill>
                  <a:schemeClr val="lt1"/>
                </a:solidFill>
                <a:latin typeface="Roboto Condensed Condensed"/>
                <a:ea typeface="Roboto Condensed Condensed"/>
                <a:cs typeface="Roboto Condensed Condensed"/>
                <a:sym typeface="Roboto Condensed"/>
              </a:defRPr>
            </a:lvl9pPr>
          </a:lstStyle>
          <a:p>
            <a:fld id="{00000000-1234-1234-1234-123412341234}" type="slidenum">
              <a:rPr lang="en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9" r:id="rId2"/>
    <p:sldLayoutId id="2147483662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1"/>
          <p:cNvSpPr txBox="1">
            <a:spLocks noGrp="1"/>
          </p:cNvSpPr>
          <p:nvPr>
            <p:ph type="ctrTitle"/>
          </p:nvPr>
        </p:nvSpPr>
        <p:spPr>
          <a:xfrm>
            <a:off x="514351" y="1461001"/>
            <a:ext cx="4025925" cy="2221425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r>
              <a:rPr lang="en"/>
              <a:t>ĐỆ QUY</a:t>
            </a:r>
            <a:br>
              <a:rPr lang="en"/>
            </a:br>
            <a:r>
              <a:rPr lang="en"/>
              <a:t>(Recursion)</a:t>
            </a:r>
            <a:endParaRPr/>
          </a:p>
        </p:txBody>
      </p:sp>
      <p:sp>
        <p:nvSpPr>
          <p:cNvPr id="2" name="Google Shape;193;p12">
            <a:extLst>
              <a:ext uri="{FF2B5EF4-FFF2-40B4-BE49-F238E27FC236}">
                <a16:creationId xmlns:a16="http://schemas.microsoft.com/office/drawing/2014/main" id="{A93A7F45-0636-980D-BA15-4EE46C8F2567}"/>
              </a:ext>
            </a:extLst>
          </p:cNvPr>
          <p:cNvSpPr txBox="1">
            <a:spLocks/>
          </p:cNvSpPr>
          <p:nvPr/>
        </p:nvSpPr>
        <p:spPr>
          <a:xfrm>
            <a:off x="3428999" y="4272897"/>
            <a:ext cx="3108533" cy="307649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buClr>
                <a:schemeClr val="dk1"/>
              </a:buClr>
              <a:buSzPts val="1100"/>
            </a:pPr>
            <a:r>
              <a:rPr lang="en" sz="120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sym typeface="Roboto Condensed Light"/>
              </a:rPr>
              <a:t>Biên soạn: ThS. Huỳnh Thành Lộc</a:t>
            </a:r>
            <a:endParaRPr lang="en-US" sz="1200">
              <a:solidFill>
                <a:schemeClr val="bg1"/>
              </a:solidFill>
              <a:effectLst/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>
              <a:spcAft>
                <a:spcPts val="750"/>
              </a:spcAft>
            </a:pPr>
            <a:endParaRPr lang="en-US" sz="120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Google Shape;193;p12">
            <a:extLst>
              <a:ext uri="{FF2B5EF4-FFF2-40B4-BE49-F238E27FC236}">
                <a16:creationId xmlns:a16="http://schemas.microsoft.com/office/drawing/2014/main" id="{9D522CF2-5312-D433-A552-3FF4490BC53B}"/>
              </a:ext>
            </a:extLst>
          </p:cNvPr>
          <p:cNvSpPr txBox="1">
            <a:spLocks/>
          </p:cNvSpPr>
          <p:nvPr/>
        </p:nvSpPr>
        <p:spPr>
          <a:xfrm>
            <a:off x="1" y="4905286"/>
            <a:ext cx="1589518" cy="238214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chemeClr val="dk1"/>
              </a:buClr>
              <a:buSzPts val="1100"/>
            </a:pPr>
            <a:r>
              <a:rPr lang="en" sz="900" i="1">
                <a:solidFill>
                  <a:srgbClr val="263248"/>
                </a:solidFill>
                <a:latin typeface="Roboto" panose="02000000000000000000" pitchFamily="2" charset="0"/>
                <a:ea typeface="Roboto" panose="02000000000000000000" pitchFamily="2" charset="0"/>
                <a:sym typeface="Roboto Condensed Light"/>
              </a:rPr>
              <a:t>Cập nhật: </a:t>
            </a:r>
            <a:r>
              <a:rPr lang="en" sz="900" b="1" i="1">
                <a:solidFill>
                  <a:srgbClr val="263248"/>
                </a:solidFill>
                <a:latin typeface="Roboto" panose="02000000000000000000" pitchFamily="2" charset="0"/>
                <a:ea typeface="Roboto" panose="02000000000000000000" pitchFamily="2" charset="0"/>
                <a:sym typeface="Roboto Condensed Light"/>
              </a:rPr>
              <a:t>Tháng 02/2025</a:t>
            </a:r>
            <a:endParaRPr lang="en-US" sz="900" b="1" i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Nội dung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4" y="1327350"/>
            <a:ext cx="6124633" cy="3145500"/>
          </a:xfrm>
        </p:spPr>
        <p:txBody>
          <a:bodyPr/>
          <a:lstStyle/>
          <a:p>
            <a:pPr>
              <a:buSzPct val="120000"/>
              <a:buBlip>
                <a:blip r:embed="rId3"/>
              </a:buBlip>
            </a:pPr>
            <a:r>
              <a:rPr lang="en-VN"/>
              <a:t>Khái niệm Đệ quy</a:t>
            </a:r>
          </a:p>
          <a:p>
            <a:pPr>
              <a:buSzPct val="120000"/>
              <a:buBlip>
                <a:blip r:embed="rId3"/>
              </a:buBlip>
            </a:pPr>
            <a:r>
              <a:rPr lang="en-VN"/>
              <a:t>Phương pháp xây dựng Công thức đệ quy</a:t>
            </a:r>
          </a:p>
          <a:p>
            <a:pPr>
              <a:buSzPct val="120000"/>
              <a:buBlip>
                <a:blip r:embed="rId3"/>
              </a:buBlip>
            </a:pPr>
            <a:r>
              <a:rPr lang="en-VN"/>
              <a:t>Cấu trúc Hàm đệ quy</a:t>
            </a:r>
          </a:p>
          <a:p>
            <a:pPr>
              <a:buSzPct val="120000"/>
              <a:buBlip>
                <a:blip r:embed="rId3"/>
              </a:buBlip>
            </a:pPr>
            <a:r>
              <a:rPr lang="en-VN"/>
              <a:t>Cơ chế hoạt động của Hàm đệ quy</a:t>
            </a:r>
          </a:p>
          <a:p>
            <a:pPr>
              <a:buSzPct val="120000"/>
              <a:buBlip>
                <a:blip r:embed="rId3"/>
              </a:buBlip>
            </a:pPr>
            <a:r>
              <a:rPr lang="en-VN"/>
              <a:t>Bài tập vận dụng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930C6E-312A-4B41-9E15-B553A535C1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97152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Khái niệm Đệ quy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10706" y="1327350"/>
                <a:ext cx="5637694" cy="3309150"/>
              </a:xfrm>
            </p:spPr>
            <p:txBody>
              <a:bodyPr/>
              <a:lstStyle/>
              <a:p>
                <a:pPr algn="just">
                  <a:buSzPct val="120000"/>
                  <a:buBlip>
                    <a:blip r:embed="rId3"/>
                  </a:buBlip>
                </a:pPr>
                <a:r>
                  <a:rPr lang="en-VN" sz="1800" b="1"/>
                  <a:t>Tình huống</a:t>
                </a:r>
                <a:r>
                  <a:rPr lang="en-VN" sz="1800"/>
                  <a:t>: Cho </a:t>
                </a:r>
                <a:r>
                  <a:rPr lang="en-VN" sz="1800" b="1"/>
                  <a:t>n </a:t>
                </a:r>
                <a:r>
                  <a:rPr lang="en-VN" sz="1800"/>
                  <a:t>là một số nguyên không âm. </a:t>
                </a:r>
                <a:r>
                  <a:rPr lang="en-VN" sz="1800" b="1">
                    <a:solidFill>
                      <a:schemeClr val="accent5"/>
                    </a:solidFill>
                  </a:rPr>
                  <a:t>Tính n! </a:t>
                </a:r>
              </a:p>
              <a:p>
                <a:pPr marL="57150" indent="0" algn="just">
                  <a:buSzPct val="120000"/>
                  <a:buNone/>
                </a:pPr>
                <a:endParaRPr lang="en-VN" sz="1800">
                  <a:solidFill>
                    <a:schemeClr val="accent5"/>
                  </a:solidFill>
                </a:endParaRPr>
              </a:p>
              <a:p>
                <a:pPr algn="just">
                  <a:buSzPct val="120000"/>
                  <a:buBlip>
                    <a:blip r:embed="rId4"/>
                  </a:buBlip>
                </a:pPr>
                <a:r>
                  <a:rPr lang="en-VN" sz="1800" b="1"/>
                  <a:t>Cách 1</a:t>
                </a:r>
                <a:r>
                  <a:rPr lang="en-VN" sz="1800"/>
                  <a:t>: Tính theo công thức: </a:t>
                </a:r>
              </a:p>
              <a:p>
                <a:pPr marL="57150" indent="0" algn="just">
                  <a:buSzPct val="12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VN" sz="18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VN" sz="1800" i="1">
                          <a:latin typeface="Cambria Math" panose="02040503050406030204" pitchFamily="18" charset="0"/>
                        </a:rPr>
                        <m:t>!= </m:t>
                      </m:r>
                      <m:r>
                        <a:rPr lang="en-VN" sz="18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vi-VN" sz="1800" i="1">
                          <a:latin typeface="Cambria Math" panose="02040503050406030204" pitchFamily="18" charset="0"/>
                        </a:rPr>
                        <m:t> ∗ </m:t>
                      </m:r>
                      <m:d>
                        <m:dPr>
                          <m:ctrlPr>
                            <a:rPr lang="en-V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VN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VN" sz="1800" i="1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vi-VN" sz="18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VN" sz="1800" i="1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VN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VN" sz="1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VN" sz="1800" i="1">
                              <a:latin typeface="Cambria Math" panose="02040503050406030204" pitchFamily="18" charset="0"/>
                            </a:rPr>
                            <m:t> – 2</m:t>
                          </m:r>
                        </m:e>
                      </m:d>
                      <m:r>
                        <a:rPr lang="vi-VN" sz="18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VN" sz="1800" i="1">
                          <a:latin typeface="Cambria Math" panose="02040503050406030204" pitchFamily="18" charset="0"/>
                        </a:rPr>
                        <m:t> . . . 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vi-VN" sz="1800" i="1">
                          <a:latin typeface="Cambria Math" panose="02040503050406030204" pitchFamily="18" charset="0"/>
                        </a:rPr>
                        <m:t>∗2 ∗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 1</m:t>
                      </m:r>
                    </m:oMath>
                  </m:oMathPara>
                </a14:m>
                <a:endParaRPr lang="en-VN" sz="1600" i="1"/>
              </a:p>
              <a:p>
                <a:pPr marL="57150" indent="0" algn="just">
                  <a:buSzPct val="120000"/>
                  <a:buNone/>
                </a:pPr>
                <a:endParaRPr lang="en-VN" sz="1600" i="1"/>
              </a:p>
              <a:p>
                <a:pPr algn="just">
                  <a:buSzPct val="120000"/>
                  <a:buBlip>
                    <a:blip r:embed="rId4"/>
                  </a:buBlip>
                </a:pPr>
                <a:r>
                  <a:rPr lang="en-VN" sz="1800" b="1"/>
                  <a:t>Cách 2</a:t>
                </a:r>
                <a:r>
                  <a:rPr lang="en-VN" sz="1800"/>
                  <a:t>: Tính theo công thức: </a:t>
                </a:r>
              </a:p>
              <a:p>
                <a:pPr marL="57150" indent="0" algn="just">
                  <a:buSzPct val="12000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vi-VN" sz="1800" i="1">
                          <a:latin typeface="Cambria Math" panose="02040503050406030204" pitchFamily="18" charset="0"/>
                        </a:rPr>
                        <m:t>!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vi-VN" sz="1600" i="1">
                                  <a:latin typeface="Cambria Math" panose="02040503050406030204" pitchFamily="18" charset="0"/>
                                </a:rPr>
                                <m:t>                  </m:t>
                              </m:r>
                              <m:r>
                                <a:rPr lang="vi-VN" sz="1600" b="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vi-VN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vi-VN" sz="1600" b="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1600" b="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m:rPr>
                                  <m:sty m:val="p"/>
                                </m:rPr>
                                <a:rPr lang="vi-VN" sz="16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16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d>
                                <m:dPr>
                                  <m:ctrlPr>
                                    <a:rPr lang="vi-VN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vi-VN" sz="1600" i="1"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  <m:r>
                                    <a:rPr lang="vi-VN" sz="16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vi-VN" sz="1600" b="0" i="1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m:rPr>
                                  <m:sty m:val="p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1600" i="1"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lang="vi-VN" sz="1600" b="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VN" sz="1600" i="1"/>
              </a:p>
              <a:p>
                <a:pPr algn="just">
                  <a:buSzPct val="120000"/>
                  <a:buBlip>
                    <a:blip r:embed="rId3"/>
                  </a:buBlip>
                </a:pPr>
                <a:endParaRPr lang="en-VN" sz="1800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10706" y="1327350"/>
                <a:ext cx="5637694" cy="3309150"/>
              </a:xfrm>
              <a:blipFill>
                <a:blip r:embed="rId5"/>
                <a:stretch>
                  <a:fillRect r="-674" b="-39313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6B22B-3C5C-6B4E-BC5B-5EA8D7C4A31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1887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Khái niệm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>
                <a:solidFill>
                  <a:schemeClr val="tx1"/>
                </a:solidFill>
              </a:rPr>
              <a:t>Trong Toán học, một </a:t>
            </a:r>
            <a:r>
              <a:rPr lang="en-VN">
                <a:solidFill>
                  <a:schemeClr val="accent5"/>
                </a:solidFill>
              </a:rPr>
              <a:t>bài toán có tính chất đệ quy </a:t>
            </a:r>
            <a:r>
              <a:rPr lang="en-VN">
                <a:solidFill>
                  <a:schemeClr val="tx1"/>
                </a:solidFill>
              </a:rPr>
              <a:t>khi </a:t>
            </a:r>
            <a:r>
              <a:rPr lang="en-VN" b="1">
                <a:solidFill>
                  <a:schemeClr val="tx1"/>
                </a:solidFill>
              </a:rPr>
              <a:t>nó có thể được định nghĩa thông qua một bài toán nhỏ hơn có dạng giống với nó</a:t>
            </a:r>
            <a:r>
              <a:rPr lang="en-VN">
                <a:solidFill>
                  <a:schemeClr val="tx1"/>
                </a:solidFill>
              </a:rPr>
              <a:t>.</a:t>
            </a:r>
          </a:p>
          <a:p>
            <a:pPr algn="just">
              <a:buFont typeface="Wingdings" pitchFamily="2" charset="2"/>
              <a:buChar char="§"/>
            </a:pPr>
            <a:r>
              <a:rPr lang="en-VN">
                <a:solidFill>
                  <a:schemeClr val="tx1"/>
                </a:solidFill>
              </a:rPr>
              <a:t>Trong lập trình, </a:t>
            </a:r>
            <a:r>
              <a:rPr lang="en-VN">
                <a:solidFill>
                  <a:schemeClr val="accent5"/>
                </a:solidFill>
              </a:rPr>
              <a:t>đệ quy </a:t>
            </a:r>
            <a:r>
              <a:rPr lang="en-VN">
                <a:solidFill>
                  <a:schemeClr val="tx1"/>
                </a:solidFill>
              </a:rPr>
              <a:t>(</a:t>
            </a:r>
            <a:r>
              <a:rPr lang="en-VN" i="1">
                <a:solidFill>
                  <a:schemeClr val="accent5"/>
                </a:solidFill>
              </a:rPr>
              <a:t>recursion</a:t>
            </a:r>
            <a:r>
              <a:rPr lang="en-VN">
                <a:solidFill>
                  <a:schemeClr val="tx1"/>
                </a:solidFill>
              </a:rPr>
              <a:t>)</a:t>
            </a:r>
            <a:r>
              <a:rPr lang="en-VN">
                <a:solidFill>
                  <a:schemeClr val="accent5"/>
                </a:solidFill>
              </a:rPr>
              <a:t> </a:t>
            </a:r>
            <a:r>
              <a:rPr lang="en-VN"/>
              <a:t>là kỹ thuật cài đặt chương trình, trong đó </a:t>
            </a:r>
            <a:r>
              <a:rPr lang="en-VN" b="1"/>
              <a:t>một hàm tự gọi lại chính nó bên trong phần định nghĩa </a:t>
            </a:r>
            <a:r>
              <a:rPr lang="en-VN"/>
              <a:t>của hàm đó.</a:t>
            </a:r>
            <a:endParaRPr lang="en-VN" i="1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0541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Xây dựng Công thức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200">
                <a:solidFill>
                  <a:schemeClr val="tx1"/>
                </a:solidFill>
              </a:rPr>
              <a:t>Mỗi công thức đệ quy gồm 2 thành phần:</a:t>
            </a:r>
          </a:p>
          <a:p>
            <a:pPr lvl="1" algn="just">
              <a:buSzPct val="100000"/>
              <a:buFont typeface="Arial" panose="020B0604020202020204" pitchFamily="34" charset="0"/>
              <a:buChar char="•"/>
            </a:pPr>
            <a:r>
              <a:rPr lang="en-VN"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Phần không đệ quy: 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gọi là </a:t>
            </a:r>
            <a:r>
              <a:rPr lang="en-VN" sz="20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trường hợp cơ sở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en-VN" sz="2000" i="1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base case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lvl="2" algn="just">
              <a:buSzPct val="100000"/>
              <a:buFont typeface="System Font Regular"/>
              <a:buChar char="−"/>
            </a:pP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Là trường hợp </a:t>
            </a:r>
            <a:r>
              <a:rPr lang="en-VN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bài toán con nhỏ nhất có thể tìm được lời giải mà không cần gọi đệ quy</a:t>
            </a:r>
          </a:p>
          <a:p>
            <a:pPr lvl="2" algn="just">
              <a:buSzPct val="100000"/>
              <a:buFont typeface="System Font Regular"/>
              <a:buChar char="−"/>
            </a:pP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Phải </a:t>
            </a:r>
            <a:r>
              <a:rPr lang="en-VN" sz="1800" b="1" u="sng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có ít nhất một trường hợp cơ sở</a:t>
            </a: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để dừng quá trình đệ quy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44417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Xây dựng Công thức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000">
                <a:solidFill>
                  <a:schemeClr val="tx1"/>
                </a:solidFill>
              </a:rPr>
              <a:t>Mỗi công thức đệ quy gồm 2 thành phần:</a:t>
            </a:r>
          </a:p>
          <a:p>
            <a:pPr lvl="1" algn="just">
              <a:buSzPct val="100000"/>
              <a:buFont typeface="Arial" panose="020B0604020202020204" pitchFamily="34" charset="0"/>
              <a:buChar char="•"/>
            </a:pPr>
            <a:r>
              <a:rPr lang="en-VN" sz="20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Phần đệ quy: 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gọi là </a:t>
            </a:r>
            <a:r>
              <a:rPr lang="en-VN" sz="20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trường hợp tổng quát 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</a:t>
            </a:r>
            <a:r>
              <a:rPr lang="en-VN" sz="2000" i="1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general case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lvl="2" algn="just">
              <a:buSzPct val="100000"/>
              <a:buFont typeface="System Font Regular"/>
              <a:buChar char="−"/>
            </a:pPr>
            <a:r>
              <a:rPr lang="vi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Công thức mô tả quan hệ giữa lời giải bài toán với lời giải của bài toán nhỏ hơn (bài toán con) cùng dạng</a:t>
            </a:r>
          </a:p>
          <a:p>
            <a:pPr lvl="2" algn="just">
              <a:buSzPct val="100000"/>
              <a:buFont typeface="System Font Regular"/>
              <a:buChar char="−"/>
            </a:pPr>
            <a:r>
              <a:rPr lang="vi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Công thức phải </a:t>
            </a:r>
            <a:r>
              <a:rPr lang="vi-VN" sz="1800" b="1" u="sng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dần đưa bài toán về trường hợp cơ sở</a:t>
            </a:r>
          </a:p>
          <a:p>
            <a:pPr lvl="2" algn="just">
              <a:buSzPct val="100000"/>
              <a:buFont typeface="System Font Regular"/>
              <a:buChar char="−"/>
            </a:pPr>
            <a:endParaRPr lang="en-VN" sz="180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3754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Xây dựng Công thức Đệ quy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buFont typeface="Wingdings" pitchFamily="2" charset="2"/>
                  <a:buChar char="§"/>
                </a:pPr>
                <a:r>
                  <a:rPr lang="en-VN" sz="2200">
                    <a:solidFill>
                      <a:schemeClr val="tx1"/>
                    </a:solidFill>
                  </a:rPr>
                  <a:t>Ví dụ:</a:t>
                </a:r>
              </a:p>
              <a:p>
                <a:pPr algn="just">
                  <a:buFont typeface="Wingdings" pitchFamily="2" charset="2"/>
                  <a:buChar char="§"/>
                </a:pPr>
                <a:endParaRPr lang="en-VN" sz="2200">
                  <a:solidFill>
                    <a:schemeClr val="tx1"/>
                  </a:solidFill>
                </a:endParaRPr>
              </a:p>
              <a:p>
                <a:pPr marL="712788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vi-VN" i="1">
                          <a:latin typeface="Cambria Math" panose="02040503050406030204" pitchFamily="18" charset="0"/>
                        </a:rPr>
                        <m:t>!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vi-VN" sz="2000" i="1">
                                  <a:latin typeface="Cambria Math" panose="02040503050406030204" pitchFamily="18" charset="0"/>
                                </a:rPr>
                                <m:t>                   1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vi-VN" sz="20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20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m:rPr>
                                  <m:sty m:val="p"/>
                                </m:rPr>
                                <a:rPr lang="vi-VN" sz="20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20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d>
                                <m:dPr>
                                  <m:ctrlPr>
                                    <a:rPr lang="vi-VN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vi-VN" sz="2000" i="1"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  <m:r>
                                    <a:rPr lang="vi-VN" sz="20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vi-VN" sz="2000" i="1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2000" i="1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VN" sz="2000">
                  <a:solidFill>
                    <a:schemeClr val="tx1"/>
                  </a:solidFill>
                </a:endParaRPr>
              </a:p>
              <a:p>
                <a:pPr lvl="2" algn="just">
                  <a:buSzPct val="100000"/>
                  <a:buFont typeface="System Font Regular"/>
                  <a:buChar char="−"/>
                </a:pPr>
                <a:endParaRPr lang="vi-VN" sz="1800">
                  <a:solidFill>
                    <a:schemeClr val="tx1"/>
                  </a:solidFill>
                </a:endParaRPr>
              </a:p>
              <a:p>
                <a:pPr lvl="2" algn="just">
                  <a:buSzPct val="100000"/>
                  <a:buFont typeface="System Font Regular"/>
                  <a:buChar char="−"/>
                </a:pPr>
                <a:endParaRPr lang="en-VN" sz="18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449" t="-21687" b="-22490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7</a:t>
            </a:fld>
            <a:endParaRPr lang="en"/>
          </a:p>
        </p:txBody>
      </p:sp>
      <p:sp>
        <p:nvSpPr>
          <p:cNvPr id="5" name="Line Callout 1 4">
            <a:extLst>
              <a:ext uri="{FF2B5EF4-FFF2-40B4-BE49-F238E27FC236}">
                <a16:creationId xmlns:a16="http://schemas.microsoft.com/office/drawing/2014/main" id="{D71A6513-1985-5643-B384-D8231BCAB11C}"/>
              </a:ext>
            </a:extLst>
          </p:cNvPr>
          <p:cNvSpPr/>
          <p:nvPr/>
        </p:nvSpPr>
        <p:spPr>
          <a:xfrm>
            <a:off x="3931236" y="1569281"/>
            <a:ext cx="2555985" cy="425199"/>
          </a:xfrm>
          <a:prstGeom prst="borderCallout1">
            <a:avLst>
              <a:gd name="adj1" fmla="val 106366"/>
              <a:gd name="adj2" fmla="val 49095"/>
              <a:gd name="adj3" fmla="val 185820"/>
              <a:gd name="adj4" fmla="val 27622"/>
            </a:avLst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6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Trường hợp cơ sở</a:t>
            </a:r>
            <a:endParaRPr lang="en-GB" sz="1600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Line Callout 1 6">
            <a:extLst>
              <a:ext uri="{FF2B5EF4-FFF2-40B4-BE49-F238E27FC236}">
                <a16:creationId xmlns:a16="http://schemas.microsoft.com/office/drawing/2014/main" id="{08CBFAFE-85AB-5644-BA6D-C6D29E878FFE}"/>
              </a:ext>
            </a:extLst>
          </p:cNvPr>
          <p:cNvSpPr/>
          <p:nvPr/>
        </p:nvSpPr>
        <p:spPr>
          <a:xfrm>
            <a:off x="3931235" y="3149021"/>
            <a:ext cx="2555985" cy="425199"/>
          </a:xfrm>
          <a:prstGeom prst="borderCallout1">
            <a:avLst>
              <a:gd name="adj1" fmla="val -1159"/>
              <a:gd name="adj2" fmla="val 49967"/>
              <a:gd name="adj3" fmla="val -100043"/>
              <a:gd name="adj4" fmla="val 27621"/>
            </a:avLst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600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Trường hợp tổng quát</a:t>
            </a:r>
          </a:p>
        </p:txBody>
      </p:sp>
    </p:spTree>
    <p:extLst>
      <p:ext uri="{BB962C8B-B14F-4D97-AF65-F5344CB8AC3E}">
        <p14:creationId xmlns:p14="http://schemas.microsoft.com/office/powerpoint/2010/main" val="418226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Xây dựng Công thức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5935060" cy="3145500"/>
          </a:xfrm>
        </p:spPr>
        <p:txBody>
          <a:bodyPr/>
          <a:lstStyle/>
          <a:p>
            <a:pPr marL="57150" indent="0" algn="just">
              <a:buNone/>
            </a:pPr>
            <a:r>
              <a:rPr lang="en-VN" sz="2000">
                <a:solidFill>
                  <a:schemeClr val="tx1"/>
                </a:solidFill>
              </a:rPr>
              <a:t>Ba câu hỏi gợi ý để xây dụng Công thức đệ quy:</a:t>
            </a:r>
          </a:p>
          <a:p>
            <a:pPr marL="400050" indent="-342900" algn="just">
              <a:buClr>
                <a:schemeClr val="accent5"/>
              </a:buClr>
              <a:buSzPct val="100000"/>
              <a:buFont typeface="+mj-lt"/>
              <a:buAutoNum type="arabicPeriod"/>
            </a:pPr>
            <a:r>
              <a:rPr lang="en-VN" sz="1600" b="1">
                <a:solidFill>
                  <a:schemeClr val="tx1"/>
                </a:solidFill>
              </a:rPr>
              <a:t>Trường hợp cơ sở là gì?</a:t>
            </a:r>
          </a:p>
          <a:p>
            <a:pPr lvl="1" algn="just">
              <a:buSzPct val="100000"/>
              <a:buFont typeface="System Font Regular"/>
              <a:buChar char="−"/>
            </a:pPr>
            <a:r>
              <a:rPr lang="en-VN" sz="1400" i="1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Trường hợp đơn giản nhất mà có thể biết ngay lời giải </a:t>
            </a:r>
            <a:r>
              <a:rPr lang="en-VN" sz="1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hoặc tính toán được lời giải mà không thông qua việc gọi đệ quy</a:t>
            </a:r>
          </a:p>
          <a:p>
            <a:pPr marL="400050" indent="-342900" algn="just">
              <a:buClr>
                <a:schemeClr val="accent5"/>
              </a:buClr>
              <a:buSzPct val="100000"/>
              <a:buFont typeface="+mj-lt"/>
              <a:buAutoNum type="arabicPeriod"/>
            </a:pPr>
            <a:r>
              <a:rPr lang="en-VN" sz="1600" b="1">
                <a:solidFill>
                  <a:schemeClr val="tx1"/>
                </a:solidFill>
              </a:rPr>
              <a:t>Chia nhỏ bài toán như thế nào?</a:t>
            </a:r>
          </a:p>
          <a:p>
            <a:pPr lvl="1" algn="just">
              <a:buSzPct val="100000"/>
              <a:buFont typeface="System Font Regular"/>
              <a:buChar char="−"/>
            </a:pPr>
            <a:r>
              <a:rPr lang="en-VN" sz="1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Xác định </a:t>
            </a:r>
            <a:r>
              <a:rPr lang="en-VN" sz="1400" i="1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bài toán con cùng dạng</a:t>
            </a:r>
            <a:r>
              <a:rPr lang="en-VN" sz="1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; đảm bảo quá trình chia nhỏ phải dần </a:t>
            </a:r>
            <a:r>
              <a:rPr lang="en-VN" sz="1400" i="1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đưa được bài toán về trường hợp cơ sở</a:t>
            </a:r>
            <a:endParaRPr lang="en-VN" sz="1400" b="1">
              <a:solidFill>
                <a:schemeClr val="accent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400050" indent="-342900" algn="just">
              <a:buClr>
                <a:schemeClr val="accent5"/>
              </a:buClr>
              <a:buSzPct val="100000"/>
              <a:buFont typeface="+mj-lt"/>
              <a:buAutoNum type="arabicPeriod"/>
            </a:pPr>
            <a:r>
              <a:rPr lang="en-VN" sz="1600" b="1">
                <a:solidFill>
                  <a:schemeClr val="tx1"/>
                </a:solidFill>
              </a:rPr>
              <a:t>Mối liên hệ giữa lời giải của bài toán với bài toán con là gì?</a:t>
            </a:r>
          </a:p>
          <a:p>
            <a:pPr lvl="1" algn="just">
              <a:buSzPct val="100000"/>
              <a:buFont typeface="System Font Regular"/>
              <a:buChar char="−"/>
            </a:pPr>
            <a:r>
              <a:rPr lang="en-VN" sz="1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Xác định </a:t>
            </a:r>
            <a:r>
              <a:rPr lang="en-VN" sz="1400" i="1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công thức liên hệ hoặc cách kết hợp lời giải của bài toán con</a:t>
            </a:r>
            <a:r>
              <a:rPr lang="en-VN" sz="1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thành lời giải của bài toán lớn hơn</a:t>
            </a:r>
            <a:endParaRPr lang="en-VN" sz="2000" i="1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134172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Xây dựng Công thức Đệ quy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buSzPct val="120000"/>
                  <a:buBlip>
                    <a:blip r:embed="rId3"/>
                  </a:buBlip>
                </a:pPr>
                <a:r>
                  <a:rPr lang="en-VN" sz="2000" b="1"/>
                  <a:t>Bài tập: </a:t>
                </a:r>
                <a:r>
                  <a:rPr lang="en-VN" sz="2000"/>
                  <a:t>Hãy xác định công thức đệ quy để </a:t>
                </a:r>
                <a:r>
                  <a:rPr lang="en-VN" sz="2000" b="1">
                    <a:solidFill>
                      <a:schemeClr val="accent5"/>
                    </a:solidFill>
                  </a:rPr>
                  <a:t>tính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VN" sz="2000">
                    <a:solidFill>
                      <a:schemeClr val="tx1"/>
                    </a:solidFill>
                  </a:rPr>
                  <a:t>, với </a:t>
                </a:r>
                <a:r>
                  <a:rPr lang="en-VN" sz="2000" i="1">
                    <a:solidFill>
                      <a:schemeClr val="tx1"/>
                    </a:solidFill>
                  </a:rPr>
                  <a:t>a là một số thực </a:t>
                </a:r>
                <a:r>
                  <a:rPr lang="en-VN" sz="2000">
                    <a:solidFill>
                      <a:schemeClr val="tx1"/>
                    </a:solidFill>
                  </a:rPr>
                  <a:t>và </a:t>
                </a:r>
                <a:r>
                  <a:rPr lang="en-VN" sz="2000" i="1">
                    <a:solidFill>
                      <a:schemeClr val="tx1"/>
                    </a:solidFill>
                  </a:rPr>
                  <a:t>n là số nguyên không âm</a:t>
                </a:r>
              </a:p>
              <a:p>
                <a:pPr marL="630238" lvl="1" indent="-230188" algn="just">
                  <a:buClr>
                    <a:srgbClr val="002060"/>
                  </a:buClr>
                  <a:buSzPct val="100000"/>
                  <a:buFont typeface="+mj-lt"/>
                  <a:buAutoNum type="alphaLcParenR"/>
                </a:pPr>
                <a:endParaRPr lang="en-VN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 r="-899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39005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Xây dựng Công thức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tập: </a:t>
            </a:r>
            <a:r>
              <a:rPr lang="en-VN" sz="2000"/>
              <a:t>Hãy xác định công thức đệ quy để </a:t>
            </a:r>
            <a:r>
              <a:rPr lang="en-VN" sz="2000" b="1">
                <a:solidFill>
                  <a:schemeClr val="accent5"/>
                </a:solidFill>
              </a:rPr>
              <a:t>tìm số Fibonacci thứ n</a:t>
            </a:r>
            <a:r>
              <a:rPr lang="en-VN" sz="2000">
                <a:solidFill>
                  <a:schemeClr val="tx1"/>
                </a:solidFill>
              </a:rPr>
              <a:t>, </a:t>
            </a:r>
            <a:r>
              <a:rPr lang="en-US" sz="2000">
                <a:solidFill>
                  <a:schemeClr val="tx1"/>
                </a:solidFill>
              </a:rPr>
              <a:t>v</a:t>
            </a:r>
            <a:r>
              <a:rPr lang="en-VN" sz="2000">
                <a:solidFill>
                  <a:schemeClr val="tx1"/>
                </a:solidFill>
              </a:rPr>
              <a:t>ới </a:t>
            </a:r>
            <a:r>
              <a:rPr lang="en-VN" sz="2000" i="1">
                <a:solidFill>
                  <a:schemeClr val="tx1"/>
                </a:solidFill>
              </a:rPr>
              <a:t>n là một số nguyên dương </a:t>
            </a:r>
            <a:r>
              <a:rPr lang="en-VN" sz="2000">
                <a:solidFill>
                  <a:schemeClr val="tx1"/>
                </a:solidFill>
              </a:rPr>
              <a:t>và dãy số Fibonacci có dạng: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10</a:t>
            </a:fld>
            <a:endParaRPr lang="en"/>
          </a:p>
        </p:txBody>
      </p:sp>
      <p:graphicFrame>
        <p:nvGraphicFramePr>
          <p:cNvPr id="6" name="Table 10">
            <a:extLst>
              <a:ext uri="{FF2B5EF4-FFF2-40B4-BE49-F238E27FC236}">
                <a16:creationId xmlns:a16="http://schemas.microsoft.com/office/drawing/2014/main" id="{AF82D75A-5DB5-A949-953A-6F04ACE4A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776674"/>
              </p:ext>
            </p:extLst>
          </p:nvPr>
        </p:nvGraphicFramePr>
        <p:xfrm>
          <a:off x="1080133" y="2540100"/>
          <a:ext cx="5040000" cy="7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0000">
                  <a:extLst>
                    <a:ext uri="{9D8B030D-6E8A-4147-A177-3AD203B41FA5}">
                      <a16:colId xmlns:a16="http://schemas.microsoft.com/office/drawing/2014/main" val="1730187217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327673667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341290609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503433096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3694167250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3553696946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344346849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3914566677"/>
                    </a:ext>
                  </a:extLst>
                </a:gridCol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VN" sz="16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F(n)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34812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lang="en-VN" sz="1600" b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 b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 b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 b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 b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 b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VN" sz="1600" b="1">
                        <a:latin typeface="Consolas" panose="020B0609020204030204" pitchFamily="49" charset="0"/>
                        <a:cs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1600" b="1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61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3456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Xây dựng Công thức Đệ quy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buSzPct val="120000"/>
                  <a:buBlip>
                    <a:blip r:embed="rId3"/>
                  </a:buBlip>
                </a:pPr>
                <a:r>
                  <a:rPr lang="en-VN" sz="2000" b="1"/>
                  <a:t>Bài tập: </a:t>
                </a:r>
                <a:r>
                  <a:rPr lang="en-VN" sz="2000"/>
                  <a:t>Hãy xác định công thức đệ quy để </a:t>
                </a:r>
                <a:r>
                  <a:rPr lang="en-VN" sz="2000" b="1">
                    <a:solidFill>
                      <a:schemeClr val="accent5"/>
                    </a:solidFill>
                  </a:rPr>
                  <a:t>tìm </a:t>
                </a:r>
                <a:r>
                  <a:rPr lang="en-US" sz="2000" b="1">
                    <a:solidFill>
                      <a:schemeClr val="accent5"/>
                    </a:solidFill>
                  </a:rPr>
                  <a:t>ước số chung lớn nhất của 2 số nguyên a, b</a:t>
                </a:r>
                <a:r>
                  <a:rPr lang="en-US" sz="2000"/>
                  <a:t> theo giải thuật Euclid:</a:t>
                </a:r>
              </a:p>
              <a:p>
                <a:pPr lvl="1">
                  <a:buFont typeface="Wingdings" pitchFamily="2" charset="2"/>
                  <a:buChar char="§"/>
                </a:pPr>
                <a:r>
                  <a:rPr lang="en-US" sz="1400" b="1" err="1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Bước</a:t>
                </a:r>
                <a:r>
                  <a:rPr lang="en-US" sz="1400" b="1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1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. [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Tìm</a:t>
                </a:r>
                <a:r>
                  <a:rPr lang="en-US" sz="1400" b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số</a:t>
                </a:r>
                <a:r>
                  <a:rPr lang="en-US" sz="1400" b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dư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].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Tính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r = a mod b 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(</m:t>
                    </m:r>
                    <m:r>
                      <a:rPr lang="en-US" sz="1400" i="1">
                        <a:latin typeface="Cambria Math"/>
                      </a:rPr>
                      <m:t>𝑡𝑎</m:t>
                    </m:r>
                    <m:r>
                      <a:rPr lang="en-US" sz="1400" i="1">
                        <a:latin typeface="Cambria Math"/>
                      </a:rPr>
                      <m:t> </m:t>
                    </m:r>
                    <m:r>
                      <a:rPr lang="en-US" sz="1400" i="1">
                        <a:latin typeface="Cambria Math"/>
                      </a:rPr>
                      <m:t>𝑐</m:t>
                    </m:r>
                    <m:r>
                      <a:rPr lang="en-US" sz="1400" i="1">
                        <a:latin typeface="Cambria Math"/>
                      </a:rPr>
                      <m:t>ó 0≤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𝑟</m:t>
                    </m:r>
                    <m:r>
                      <a:rPr lang="en-US" sz="1400" i="1">
                        <a:latin typeface="Cambria Math"/>
                        <a:ea typeface="Cambria Math"/>
                      </a:rPr>
                      <m:t>&lt;</m:t>
                    </m:r>
                    <m:r>
                      <m:rPr>
                        <m:sty m:val="p"/>
                      </m:rPr>
                      <a:rPr lang="en-US" sz="1400" i="1">
                        <a:latin typeface="Cambria Math" panose="02040503050406030204" pitchFamily="18" charset="0"/>
                        <a:ea typeface="Cambria Math"/>
                      </a:rPr>
                      <m:t>b</m:t>
                    </m:r>
                    <m:r>
                      <a:rPr lang="en-US" sz="1400" i="1">
                        <a:latin typeface="Cambria Math"/>
                      </a:rPr>
                      <m:t>)</m:t>
                    </m:r>
                  </m:oMath>
                </a14:m>
                <a:endParaRPr lang="en-US" sz="1400">
                  <a:latin typeface="Roboto" panose="02000000000000000000" pitchFamily="2" charset="0"/>
                  <a:ea typeface="Roboto" panose="02000000000000000000" pitchFamily="2" charset="0"/>
                </a:endParaRPr>
              </a:p>
              <a:p>
                <a:pPr lvl="1">
                  <a:buFont typeface="Wingdings" pitchFamily="2" charset="2"/>
                  <a:buChar char="§"/>
                </a:pPr>
                <a:r>
                  <a:rPr lang="en-US" sz="1400" b="1" err="1">
                    <a:latin typeface="Roboto" panose="02000000000000000000" pitchFamily="2" charset="0"/>
                    <a:ea typeface="Roboto" panose="02000000000000000000" pitchFamily="2" charset="0"/>
                  </a:rPr>
                  <a:t>Bước</a:t>
                </a:r>
                <a:r>
                  <a:rPr lang="en-US" sz="1400" b="1">
                    <a:latin typeface="Roboto" panose="02000000000000000000" pitchFamily="2" charset="0"/>
                    <a:ea typeface="Roboto" panose="02000000000000000000" pitchFamily="2" charset="0"/>
                  </a:rPr>
                  <a:t> 2.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[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Có</a:t>
                </a:r>
                <a:r>
                  <a:rPr lang="en-US" sz="1400" b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phải</a:t>
                </a:r>
                <a:r>
                  <a:rPr lang="en-US" sz="1400" b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số</a:t>
                </a:r>
                <a:r>
                  <a:rPr lang="en-US" sz="1400" b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dư</a:t>
                </a:r>
                <a:r>
                  <a:rPr lang="en-US" sz="1400" b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bằng</a:t>
                </a:r>
                <a:r>
                  <a:rPr lang="en-US" sz="1400" b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0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].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Nếu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r = 0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thì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dừng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thuật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toán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, b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là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kết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quả</a:t>
                </a:r>
                <a:endParaRPr lang="en-US" sz="1400">
                  <a:latin typeface="Roboto" panose="02000000000000000000" pitchFamily="2" charset="0"/>
                  <a:ea typeface="Roboto" panose="02000000000000000000" pitchFamily="2" charset="0"/>
                </a:endParaRPr>
              </a:p>
              <a:p>
                <a:pPr lvl="1">
                  <a:buFont typeface="Wingdings" pitchFamily="2" charset="2"/>
                  <a:buChar char="§"/>
                </a:pPr>
                <a:r>
                  <a:rPr lang="en-US" sz="1400" b="1" err="1">
                    <a:latin typeface="Roboto" panose="02000000000000000000" pitchFamily="2" charset="0"/>
                    <a:ea typeface="Roboto" panose="02000000000000000000" pitchFamily="2" charset="0"/>
                  </a:rPr>
                  <a:t>Bước</a:t>
                </a:r>
                <a:r>
                  <a:rPr lang="en-US" sz="1400" b="1">
                    <a:latin typeface="Roboto" panose="02000000000000000000" pitchFamily="2" charset="0"/>
                    <a:ea typeface="Roboto" panose="02000000000000000000" pitchFamily="2" charset="0"/>
                  </a:rPr>
                  <a:t> 3. 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[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Giản</a:t>
                </a:r>
                <a:r>
                  <a:rPr lang="en-US" sz="1400" b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b="1" err="1">
                    <a:solidFill>
                      <a:srgbClr val="00B0F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lược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]</a:t>
                </a:r>
              </a:p>
              <a:p>
                <a:pPr lvl="2">
                  <a:buSzPct val="130000"/>
                  <a:buFont typeface="System Font Regular"/>
                  <a:buChar char="□"/>
                </a:pP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Đặt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a = b</a:t>
                </a:r>
              </a:p>
              <a:p>
                <a:pPr lvl="2">
                  <a:buSzPct val="130000"/>
                  <a:buFont typeface="System Font Regular"/>
                  <a:buChar char="□"/>
                </a:pPr>
                <a:r>
                  <a:rPr lang="en-US" sz="1400" err="1">
                    <a:latin typeface="Roboto" panose="02000000000000000000" pitchFamily="2" charset="0"/>
                    <a:ea typeface="Roboto" panose="02000000000000000000" pitchFamily="2" charset="0"/>
                  </a:rPr>
                  <a:t>Đặt</a:t>
                </a:r>
                <a:r>
                  <a:rPr lang="en-US" sz="1400">
                    <a:latin typeface="Roboto" panose="02000000000000000000" pitchFamily="2" charset="0"/>
                    <a:ea typeface="Roboto" panose="02000000000000000000" pitchFamily="2" charset="0"/>
                  </a:rPr>
                  <a:t> b = r</a:t>
                </a:r>
              </a:p>
              <a:p>
                <a:pPr lvl="2">
                  <a:buSzPct val="130000"/>
                  <a:buFont typeface="System Font Regular"/>
                  <a:buChar char="□"/>
                </a:pPr>
                <a:r>
                  <a:rPr lang="en-US" sz="1400" b="1">
                    <a:solidFill>
                      <a:srgbClr val="00B05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Quay </a:t>
                </a:r>
                <a:r>
                  <a:rPr lang="en-US" sz="1400" b="1" err="1">
                    <a:solidFill>
                      <a:srgbClr val="00B05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lại</a:t>
                </a:r>
                <a:r>
                  <a:rPr lang="en-US" sz="1400" b="1">
                    <a:solidFill>
                      <a:srgbClr val="00B05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</a:t>
                </a:r>
                <a:r>
                  <a:rPr lang="en-US" sz="1400" b="1" err="1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Bước</a:t>
                </a:r>
                <a:r>
                  <a:rPr lang="en-US" sz="1400" b="1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 1</a:t>
                </a:r>
                <a:endParaRPr lang="en-VN" sz="140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</a:endParaRPr>
              </a:p>
            </p:txBody>
          </p:sp>
        </mc:Choice>
        <mc:Fallback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 r="-899" b="-5622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08108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Cấu trúc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Font typeface="Wingdings" pitchFamily="2" charset="2"/>
              <a:buChar char="§"/>
            </a:pPr>
            <a:r>
              <a:rPr lang="en-VN" sz="2000"/>
              <a:t>Ngôn ngữ C# cho phép </a:t>
            </a:r>
            <a:r>
              <a:rPr lang="en-VN" sz="2000">
                <a:solidFill>
                  <a:schemeClr val="tx1"/>
                </a:solidFill>
              </a:rPr>
              <a:t>định nghĩa </a:t>
            </a:r>
            <a:r>
              <a:rPr lang="en-VN" sz="2000">
                <a:solidFill>
                  <a:schemeClr val="accent5"/>
                </a:solidFill>
              </a:rPr>
              <a:t>Hàm mà bên trong thân hàm có thể gọi lại chính nó </a:t>
            </a:r>
            <a:r>
              <a:rPr lang="en-VN" sz="2000">
                <a:solidFill>
                  <a:schemeClr val="tx1"/>
                </a:solidFill>
              </a:rPr>
              <a:t>để diễn đạt các thuật toán đệ quy </a:t>
            </a:r>
            <a:r>
              <a:rPr lang="en-VN" sz="2000">
                <a:solidFill>
                  <a:schemeClr val="tx1"/>
                </a:solidFill>
                <a:sym typeface="Wingdings" pitchFamily="2" charset="2"/>
              </a:rPr>
              <a:t> </a:t>
            </a:r>
            <a:r>
              <a:rPr lang="en-VN" sz="2000">
                <a:solidFill>
                  <a:schemeClr val="accent5"/>
                </a:solidFill>
                <a:sym typeface="Wingdings" pitchFamily="2" charset="2"/>
              </a:rPr>
              <a:t>Hàm đệ quy</a:t>
            </a:r>
            <a:endParaRPr lang="en-VN" sz="2000">
              <a:solidFill>
                <a:schemeClr val="accent5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AAECBE-76F6-954A-9AD9-C6FD0051BEAC}"/>
              </a:ext>
            </a:extLst>
          </p:cNvPr>
          <p:cNvSpPr txBox="1">
            <a:spLocks/>
          </p:cNvSpPr>
          <p:nvPr/>
        </p:nvSpPr>
        <p:spPr>
          <a:xfrm>
            <a:off x="289931" y="2430966"/>
            <a:ext cx="6278137" cy="2205534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[return-type]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onsolas" panose="020B0609020204030204" pitchFamily="49" charset="0"/>
              </a:rPr>
              <a:t>FunctionName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lang="en-US" sz="1600" i="1">
                <a:solidFill>
                  <a:srgbClr val="0070C0"/>
                </a:solidFill>
                <a:latin typeface="Consolas" panose="020B0609020204030204" pitchFamily="49" charset="0"/>
              </a:rPr>
              <a:t>[</a:t>
            </a:r>
            <a:r>
              <a:rPr lang="en-US" sz="1600">
                <a:solidFill>
                  <a:srgbClr val="0070C0"/>
                </a:solidFill>
                <a:latin typeface="Consolas" panose="020B0609020204030204" pitchFamily="49" charset="0"/>
              </a:rPr>
              <a:t>parameters]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600" i="1">
                <a:solidFill>
                  <a:srgbClr val="C00000"/>
                </a:solidFill>
                <a:latin typeface="Consolas" panose="020B0609020204030204" pitchFamily="49" charset="0"/>
              </a:rPr>
              <a:t>//Trường hợp cơ sở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if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(điều kiện dừng)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600" i="1">
                <a:solidFill>
                  <a:srgbClr val="0432FF"/>
                </a:solidFill>
                <a:latin typeface="Consolas" panose="020B0609020204030204" pitchFamily="49" charset="0"/>
              </a:rPr>
              <a:t>        [return] </a:t>
            </a: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Kết quả của bài toán con nhỏ nhất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   </a:t>
            </a:r>
            <a:r>
              <a:rPr lang="en-US" sz="1600" i="1">
                <a:solidFill>
                  <a:srgbClr val="C00000"/>
                </a:solidFill>
                <a:latin typeface="Consolas" panose="020B0609020204030204" pitchFamily="49" charset="0"/>
              </a:rPr>
              <a:t>//Trường hợp tổng quát</a:t>
            </a:r>
            <a:endParaRPr lang="en-US" sz="160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600">
                <a:solidFill>
                  <a:srgbClr val="0432FF"/>
                </a:solidFill>
                <a:latin typeface="Consolas" panose="020B0609020204030204" pitchFamily="49" charset="0"/>
              </a:rPr>
              <a:t>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lse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       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[return]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Công thức đệ quy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lang="en-US" sz="160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A0B1A3-EBF1-0C40-91A3-9AB4BFF5EDE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51044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Cấu trúc Hàm đệ quy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buFont typeface="Wingdings" pitchFamily="2" charset="2"/>
                  <a:buChar char="§"/>
                </a:pPr>
                <a:r>
                  <a:rPr lang="en-VN" sz="2200">
                    <a:solidFill>
                      <a:schemeClr val="tx1"/>
                    </a:solidFill>
                  </a:rPr>
                  <a:t>Ví dụ:</a:t>
                </a:r>
              </a:p>
              <a:p>
                <a:pPr marL="712788" indent="0" algn="just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800" i="1"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vi-VN" sz="1800" i="1">
                          <a:latin typeface="Cambria Math" panose="02040503050406030204" pitchFamily="18" charset="0"/>
                        </a:rPr>
                        <m:t>!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18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vi-VN" sz="1800" i="1">
                                  <a:latin typeface="Cambria Math" panose="02040503050406030204" pitchFamily="18" charset="0"/>
                                </a:rPr>
                                <m:t>                   1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vi-VN" sz="18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1800" i="1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m:rPr>
                                  <m:sty m:val="p"/>
                                </m:rPr>
                                <a:rPr lang="vi-VN" sz="18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1800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d>
                                <m:dPr>
                                  <m:ctrlPr>
                                    <a:rPr lang="vi-VN" sz="1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vi-VN" sz="1800" i="1"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  <m:r>
                                    <a:rPr lang="vi-VN" sz="1800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e>
                              </m:d>
                              <m:r>
                                <a:rPr lang="vi-VN" sz="1800" i="1">
                                  <a:latin typeface="Cambria Math" panose="02040503050406030204" pitchFamily="18" charset="0"/>
                                </a:rPr>
                                <m:t>!</m:t>
                              </m:r>
                              <m:r>
                                <a:rPr lang="en-US" sz="1800" i="1"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m:rPr>
                                  <m:sty m:val="p"/>
                                </m:rPr>
                                <a:rPr lang="en-US" sz="1800" i="1"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lang="vi-VN" sz="1800" i="1">
                                  <a:latin typeface="Cambria Math" panose="02040503050406030204" pitchFamily="18" charset="0"/>
                                </a:rPr>
                                <m:t>&gt;0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VN" sz="1800">
                  <a:solidFill>
                    <a:schemeClr val="tx1"/>
                  </a:solidFill>
                </a:endParaRPr>
              </a:p>
              <a:p>
                <a:pPr lvl="2" algn="just">
                  <a:buSzPct val="100000"/>
                  <a:buFont typeface="System Font Regular"/>
                  <a:buChar char="−"/>
                </a:pPr>
                <a:endParaRPr lang="vi-VN" sz="1800">
                  <a:solidFill>
                    <a:schemeClr val="tx1"/>
                  </a:solidFill>
                </a:endParaRPr>
              </a:p>
              <a:p>
                <a:pPr lvl="2" algn="just">
                  <a:buSzPct val="100000"/>
                  <a:buFont typeface="System Font Regular"/>
                  <a:buChar char="−"/>
                </a:pPr>
                <a:endParaRPr lang="en-VN" sz="18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449" t="-29719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13</a:t>
            </a:fld>
            <a:endParaRPr lang="en"/>
          </a:p>
        </p:txBody>
      </p:sp>
      <p:sp>
        <p:nvSpPr>
          <p:cNvPr id="5" name="Line Callout 1 4">
            <a:extLst>
              <a:ext uri="{FF2B5EF4-FFF2-40B4-BE49-F238E27FC236}">
                <a16:creationId xmlns:a16="http://schemas.microsoft.com/office/drawing/2014/main" id="{D71A6513-1985-5643-B384-D8231BCAB11C}"/>
              </a:ext>
            </a:extLst>
          </p:cNvPr>
          <p:cNvSpPr/>
          <p:nvPr/>
        </p:nvSpPr>
        <p:spPr>
          <a:xfrm>
            <a:off x="4360126" y="1322425"/>
            <a:ext cx="2163337" cy="425199"/>
          </a:xfrm>
          <a:prstGeom prst="borderCallout1">
            <a:avLst>
              <a:gd name="adj1" fmla="val 106366"/>
              <a:gd name="adj2" fmla="val 49095"/>
              <a:gd name="adj3" fmla="val 164840"/>
              <a:gd name="adj4" fmla="val 3627"/>
            </a:avLst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Trường hợp cơ sở</a:t>
            </a:r>
            <a:endParaRPr lang="en-GB" dirty="0">
              <a:solidFill>
                <a:schemeClr val="tx1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Line Callout 1 6">
            <a:extLst>
              <a:ext uri="{FF2B5EF4-FFF2-40B4-BE49-F238E27FC236}">
                <a16:creationId xmlns:a16="http://schemas.microsoft.com/office/drawing/2014/main" id="{08CBFAFE-85AB-5644-BA6D-C6D29E878FFE}"/>
              </a:ext>
            </a:extLst>
          </p:cNvPr>
          <p:cNvSpPr/>
          <p:nvPr/>
        </p:nvSpPr>
        <p:spPr>
          <a:xfrm>
            <a:off x="4360126" y="2364864"/>
            <a:ext cx="2163337" cy="425199"/>
          </a:xfrm>
          <a:prstGeom prst="borderCallout1">
            <a:avLst>
              <a:gd name="adj1" fmla="val -1159"/>
              <a:gd name="adj2" fmla="val 49967"/>
              <a:gd name="adj3" fmla="val -29232"/>
              <a:gd name="adj4" fmla="val 4425"/>
            </a:avLst>
          </a:prstGeom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Trường hợp tổng quát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36A2592-C6FD-C74E-8575-C48912F61AA9}"/>
              </a:ext>
            </a:extLst>
          </p:cNvPr>
          <p:cNvSpPr txBox="1">
            <a:spLocks/>
          </p:cNvSpPr>
          <p:nvPr/>
        </p:nvSpPr>
        <p:spPr>
          <a:xfrm>
            <a:off x="200723" y="2815508"/>
            <a:ext cx="4465314" cy="2305690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6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6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onsolas" panose="020B0609020204030204" pitchFamily="49" charset="0"/>
              </a:rPr>
              <a:t>Factorial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lang="en-US" sz="16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6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lang="en-US" sz="1600">
                <a:solidFill>
                  <a:srgbClr val="0070C0"/>
                </a:solidFill>
                <a:latin typeface="Consolas" panose="020B0609020204030204" pitchFamily="49" charset="0"/>
              </a:rPr>
              <a:t>n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600" i="1">
                <a:solidFill>
                  <a:srgbClr val="C00000"/>
                </a:solidFill>
                <a:latin typeface="Consolas" panose="020B0609020204030204" pitchFamily="49" charset="0"/>
              </a:rPr>
              <a:t>//Trường hợp cơ sở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if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(</a:t>
            </a:r>
            <a:r>
              <a:rPr lang="en-US" sz="16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== 0)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600" i="1">
                <a:solidFill>
                  <a:srgbClr val="0432FF"/>
                </a:solidFill>
                <a:latin typeface="Consolas" panose="020B0609020204030204" pitchFamily="49" charset="0"/>
              </a:rPr>
              <a:t>        return </a:t>
            </a: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1;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   </a:t>
            </a:r>
            <a:r>
              <a:rPr lang="en-US" sz="1600" i="1">
                <a:solidFill>
                  <a:srgbClr val="C00000"/>
                </a:solidFill>
                <a:latin typeface="Consolas" panose="020B0609020204030204" pitchFamily="49" charset="0"/>
              </a:rPr>
              <a:t>//Trường hợp tổng quát</a:t>
            </a:r>
            <a:endParaRPr lang="en-US" sz="160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600">
                <a:solidFill>
                  <a:srgbClr val="0432FF"/>
                </a:solidFill>
                <a:latin typeface="Consolas" panose="020B0609020204030204" pitchFamily="49" charset="0"/>
              </a:rPr>
              <a:t>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lse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       </a:t>
            </a: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return </a:t>
            </a:r>
            <a:r>
              <a:rPr lang="en-US" sz="16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lang="en-US" sz="160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600">
                <a:solidFill>
                  <a:srgbClr val="FEA400"/>
                </a:solidFill>
                <a:latin typeface="Consolas" panose="020B0609020204030204" pitchFamily="49" charset="0"/>
              </a:rPr>
              <a:t>Factorial</a:t>
            </a:r>
            <a:r>
              <a:rPr lang="en-US" sz="16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6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lang="en-US" sz="1600">
                <a:solidFill>
                  <a:srgbClr val="000000"/>
                </a:solidFill>
                <a:latin typeface="Consolas" panose="020B0609020204030204" pitchFamily="49" charset="0"/>
              </a:rPr>
              <a:t>- 1)</a:t>
            </a: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;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1223ED-EC12-444A-91C1-DE69EE9D6603}"/>
              </a:ext>
            </a:extLst>
          </p:cNvPr>
          <p:cNvSpPr/>
          <p:nvPr/>
        </p:nvSpPr>
        <p:spPr>
          <a:xfrm>
            <a:off x="2433380" y="4525692"/>
            <a:ext cx="1951410" cy="343404"/>
          </a:xfrm>
          <a:prstGeom prst="rect">
            <a:avLst/>
          </a:prstGeom>
          <a:solidFill>
            <a:schemeClr val="accent5">
              <a:alpha val="30861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Line Callout 1 10">
            <a:extLst>
              <a:ext uri="{FF2B5EF4-FFF2-40B4-BE49-F238E27FC236}">
                <a16:creationId xmlns:a16="http://schemas.microsoft.com/office/drawing/2014/main" id="{FBE4FD91-0B6D-FB4B-82AA-D021E2A39740}"/>
              </a:ext>
            </a:extLst>
          </p:cNvPr>
          <p:cNvSpPr/>
          <p:nvPr/>
        </p:nvSpPr>
        <p:spPr>
          <a:xfrm>
            <a:off x="4922318" y="3778055"/>
            <a:ext cx="1582363" cy="425199"/>
          </a:xfrm>
          <a:prstGeom prst="borderCallout1">
            <a:avLst>
              <a:gd name="adj1" fmla="val 95877"/>
              <a:gd name="adj2" fmla="val 41204"/>
              <a:gd name="adj3" fmla="val 217292"/>
              <a:gd name="adj4" fmla="val -34230"/>
            </a:avLst>
          </a:prstGeom>
          <a:solidFill>
            <a:schemeClr val="accent5">
              <a:lumMod val="40000"/>
              <a:lumOff val="60000"/>
            </a:schemeClr>
          </a:solidFill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b="1" dirty="0">
                <a:solidFill>
                  <a:schemeClr val="tx1"/>
                </a:solidFill>
                <a:latin typeface="Consolas" pitchFamily="49" charset="0"/>
                <a:cs typeface="Consolas" pitchFamily="49" charset="0"/>
              </a:rPr>
              <a:t>Gọi Đệ quy</a:t>
            </a:r>
          </a:p>
        </p:txBody>
      </p:sp>
    </p:spTree>
    <p:extLst>
      <p:ext uri="{BB962C8B-B14F-4D97-AF65-F5344CB8AC3E}">
        <p14:creationId xmlns:p14="http://schemas.microsoft.com/office/powerpoint/2010/main" val="41374044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Xây dựng Công thức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tập: </a:t>
            </a:r>
            <a:r>
              <a:rPr lang="en-VN" sz="2000"/>
              <a:t>Hãy </a:t>
            </a:r>
            <a:r>
              <a:rPr lang="en-VN" sz="2000">
                <a:solidFill>
                  <a:schemeClr val="accent5"/>
                </a:solidFill>
              </a:rPr>
              <a:t>viết hàm đệ quy để giải các bài toán ở phần trước</a:t>
            </a:r>
            <a:r>
              <a:rPr lang="en-VN" sz="2000"/>
              <a:t> sau khi đã biết công thức đệ quy</a:t>
            </a:r>
            <a:endParaRPr lang="en-VN" sz="140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99059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endParaRPr lang="en-VN" sz="22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§"/>
            </a:pPr>
            <a:endParaRPr lang="en-VN" sz="22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§"/>
            </a:pPr>
            <a:endParaRPr lang="en-VN" sz="22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§"/>
            </a:pPr>
            <a:endParaRPr lang="en-VN" sz="2200">
              <a:solidFill>
                <a:schemeClr val="tx1"/>
              </a:solidFill>
            </a:endParaRPr>
          </a:p>
          <a:p>
            <a:pPr marL="57150" indent="0" algn="just">
              <a:buNone/>
            </a:pPr>
            <a:endParaRPr lang="en-VN" sz="2200">
              <a:solidFill>
                <a:schemeClr val="tx1"/>
              </a:solidFill>
            </a:endParaRPr>
          </a:p>
          <a:p>
            <a:pPr algn="just">
              <a:buFont typeface="Wingdings" pitchFamily="2" charset="2"/>
              <a:buChar char="§"/>
            </a:pPr>
            <a:r>
              <a:rPr lang="en-VN" sz="2200">
                <a:solidFill>
                  <a:schemeClr val="tx1"/>
                </a:solidFill>
              </a:rPr>
              <a:t>Xem xét 2 cơ chế:</a:t>
            </a:r>
          </a:p>
          <a:p>
            <a:pPr lvl="1" algn="just">
              <a:buSzPct val="120000"/>
              <a:buFont typeface="System Font Regular"/>
              <a:buChar char="□"/>
            </a:pP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Cơ chế tính toán</a:t>
            </a:r>
          </a:p>
          <a:p>
            <a:pPr lvl="1" algn="just">
              <a:buSzPct val="120000"/>
              <a:buFont typeface="System Font Regular"/>
              <a:buChar char="□"/>
            </a:pP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Cơ chế bộ nhớ</a:t>
            </a:r>
          </a:p>
          <a:p>
            <a:pPr lvl="2" algn="just">
              <a:buSzPct val="100000"/>
              <a:buFont typeface="System Font Regular"/>
              <a:buChar char="−"/>
            </a:pPr>
            <a:endParaRPr lang="vi-VN" sz="1800">
              <a:solidFill>
                <a:schemeClr val="tx1"/>
              </a:solidFill>
            </a:endParaRPr>
          </a:p>
          <a:p>
            <a:pPr lvl="2" algn="just">
              <a:buSzPct val="100000"/>
              <a:buFont typeface="System Font Regular"/>
              <a:buChar char="−"/>
            </a:pPr>
            <a:endParaRPr lang="en-VN" sz="180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15</a:t>
            </a:fld>
            <a:endParaRPr lang="en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402CED84-C84A-8749-B983-5DD10B7F025C}"/>
              </a:ext>
            </a:extLst>
          </p:cNvPr>
          <p:cNvSpPr txBox="1">
            <a:spLocks/>
          </p:cNvSpPr>
          <p:nvPr/>
        </p:nvSpPr>
        <p:spPr>
          <a:xfrm>
            <a:off x="1076092" y="1401254"/>
            <a:ext cx="4705815" cy="1949477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[return-type]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onsolas" panose="020B0609020204030204" pitchFamily="49" charset="0"/>
              </a:rPr>
              <a:t>FunctionName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lang="en-US" sz="1600" i="1">
                <a:solidFill>
                  <a:srgbClr val="0070C0"/>
                </a:solidFill>
                <a:latin typeface="Consolas" panose="020B0609020204030204" pitchFamily="49" charset="0"/>
              </a:rPr>
              <a:t>[</a:t>
            </a:r>
            <a:r>
              <a:rPr lang="en-US" sz="1600">
                <a:solidFill>
                  <a:srgbClr val="0070C0"/>
                </a:solidFill>
                <a:latin typeface="Consolas" panose="020B0609020204030204" pitchFamily="49" charset="0"/>
              </a:rPr>
              <a:t>parameters]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    . . 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lang="en-US" sz="1600">
                <a:solidFill>
                  <a:srgbClr val="FEA400"/>
                </a:solidFill>
                <a:latin typeface="Consolas" panose="020B0609020204030204" pitchFamily="49" charset="0"/>
              </a:rPr>
              <a:t>FunctionName</a:t>
            </a:r>
            <a:r>
              <a:rPr lang="en-US" sz="1600">
                <a:latin typeface="Consolas" panose="020B0609020204030204" pitchFamily="49" charset="0"/>
              </a:rPr>
              <a:t>(</a:t>
            </a:r>
            <a:r>
              <a:rPr lang="en-US" sz="1600" i="1">
                <a:solidFill>
                  <a:srgbClr val="0070C0"/>
                </a:solidFill>
                <a:latin typeface="Consolas" panose="020B0609020204030204" pitchFamily="49" charset="0"/>
              </a:rPr>
              <a:t>. . .</a:t>
            </a:r>
            <a:r>
              <a:rPr lang="en-US" sz="1600">
                <a:solidFill>
                  <a:prstClr val="black"/>
                </a:solidFill>
                <a:latin typeface="Consolas" panose="020B0609020204030204" pitchFamily="49" charset="0"/>
              </a:rPr>
              <a:t>);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   . . .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5" name="Curved Up Arrow 4">
            <a:extLst>
              <a:ext uri="{FF2B5EF4-FFF2-40B4-BE49-F238E27FC236}">
                <a16:creationId xmlns:a16="http://schemas.microsoft.com/office/drawing/2014/main" id="{1B5494D0-F2A5-0A4E-A4F9-AF8B1CE39C80}"/>
              </a:ext>
            </a:extLst>
          </p:cNvPr>
          <p:cNvSpPr/>
          <p:nvPr/>
        </p:nvSpPr>
        <p:spPr>
          <a:xfrm rot="16200000">
            <a:off x="4036324" y="1546196"/>
            <a:ext cx="1085468" cy="817757"/>
          </a:xfrm>
          <a:prstGeom prst="curvedUpArrow">
            <a:avLst>
              <a:gd name="adj1" fmla="val 22315"/>
              <a:gd name="adj2" fmla="val 36255"/>
              <a:gd name="adj3" fmla="val 25000"/>
            </a:avLst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971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200">
                <a:solidFill>
                  <a:schemeClr val="tx1"/>
                </a:solidFill>
              </a:rPr>
              <a:t>Cơ chế tính toán: </a:t>
            </a:r>
          </a:p>
          <a:p>
            <a:pPr lvl="1" algn="just">
              <a:buSzPct val="120000"/>
              <a:buFont typeface="System Font Regular"/>
              <a:buChar char="□"/>
            </a:pPr>
            <a:r>
              <a:rPr lang="en-VN" sz="2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Khi gặp lời gọi đệ quy, </a:t>
            </a:r>
            <a:r>
              <a:rPr lang="en-VN" sz="22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bài toán con sẽ được giải hoàn tất trước khi thực hiện phần còn lại </a:t>
            </a:r>
            <a:r>
              <a:rPr lang="en-VN" sz="2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của hàm</a:t>
            </a:r>
          </a:p>
          <a:p>
            <a:pPr lvl="1" algn="just">
              <a:buSzPct val="120000"/>
              <a:buFont typeface="System Font Regular"/>
              <a:buChar char="□"/>
            </a:pPr>
            <a:r>
              <a:rPr lang="en-VN" sz="2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Quá trình gọi </a:t>
            </a:r>
            <a:r>
              <a:rPr lang="en-VN" sz="22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đệ quy sẽ được lặp lại cho đến khi gặp trường hợp cơ sở</a:t>
            </a:r>
            <a:endParaRPr lang="en-VN" sz="1800">
              <a:solidFill>
                <a:schemeClr val="accent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2" algn="just">
              <a:buSzPct val="100000"/>
              <a:buFont typeface="System Font Regular"/>
              <a:buChar char="−"/>
            </a:pPr>
            <a:endParaRPr lang="vi-VN" sz="1800">
              <a:solidFill>
                <a:schemeClr val="tx1"/>
              </a:solidFill>
            </a:endParaRPr>
          </a:p>
          <a:p>
            <a:pPr lvl="2" algn="just">
              <a:buSzPct val="100000"/>
              <a:buFont typeface="System Font Regular"/>
              <a:buChar char="−"/>
            </a:pPr>
            <a:endParaRPr lang="en-VN" sz="180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44363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200">
                <a:solidFill>
                  <a:schemeClr val="tx1"/>
                </a:solidFill>
              </a:rPr>
              <a:t>Ví dụ:</a:t>
            </a:r>
            <a:endParaRPr lang="vi-VN" sz="1800">
              <a:solidFill>
                <a:schemeClr val="tx1"/>
              </a:solidFill>
            </a:endParaRPr>
          </a:p>
          <a:p>
            <a:pPr lvl="2" algn="just">
              <a:buSzPct val="100000"/>
              <a:buFont typeface="System Font Regular"/>
              <a:buChar char="−"/>
            </a:pPr>
            <a:endParaRPr lang="en-VN" sz="180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124F49-A5C4-C649-ACAA-0224D302FB2B}"/>
              </a:ext>
            </a:extLst>
          </p:cNvPr>
          <p:cNvGrpSpPr/>
          <p:nvPr/>
        </p:nvGrpSpPr>
        <p:grpSpPr>
          <a:xfrm>
            <a:off x="188074" y="2570510"/>
            <a:ext cx="3858321" cy="2494190"/>
            <a:chOff x="2492298" y="2769186"/>
            <a:chExt cx="3858321" cy="2494190"/>
          </a:xfrm>
        </p:grpSpPr>
        <p:sp>
          <p:nvSpPr>
            <p:cNvPr id="13" name="Content Placeholder 5">
              <a:extLst>
                <a:ext uri="{FF2B5EF4-FFF2-40B4-BE49-F238E27FC236}">
                  <a16:creationId xmlns:a16="http://schemas.microsoft.com/office/drawing/2014/main" id="{F97ED3D7-211C-A34E-9CD3-3DF84364B394}"/>
                </a:ext>
              </a:extLst>
            </p:cNvPr>
            <p:cNvSpPr txBox="1">
              <a:spLocks/>
            </p:cNvSpPr>
            <p:nvPr/>
          </p:nvSpPr>
          <p:spPr>
            <a:xfrm>
              <a:off x="2492298" y="2769186"/>
              <a:ext cx="3858321" cy="2494190"/>
            </a:xfrm>
            <a:prstGeom prst="rect">
              <a:avLst/>
            </a:prstGeom>
            <a:solidFill>
              <a:sysClr val="window" lastClr="FFFFFF"/>
            </a:solidFill>
            <a:ln>
              <a:solidFill>
                <a:schemeClr val="accent2"/>
              </a:solidFill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noAutofit/>
            </a:bodyPr>
            <a:lstStyle>
              <a:lvl1pPr marL="308610" indent="-257175" algn="l" rtl="0" eaLnBrk="1" latinLnBrk="0" hangingPunct="1">
                <a:spcBef>
                  <a:spcPts val="525"/>
                </a:spcBef>
                <a:buSzPct val="95000"/>
                <a:buFont typeface="Wingdings"/>
                <a:buChar char=""/>
                <a:defRPr sz="15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555498" indent="-214313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/>
                <a:buChar char=""/>
                <a:defRPr sz="135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2pPr>
              <a:lvl3pPr marL="747522" indent="-17145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 2"/>
                <a:buChar char=""/>
                <a:defRPr sz="12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3pPr>
              <a:lvl4pPr marL="946404" indent="-17145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3"/>
                <a:buChar char=""/>
                <a:defRPr sz="12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4pPr>
              <a:lvl5pPr marL="1110996" indent="-157734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/>
                <a:buChar char=""/>
                <a:defRPr sz="105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5pPr>
              <a:lvl6pPr marL="1282446" indent="-157734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64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70482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14500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 marL="51435" lvl="0" indent="0" algn="just">
                <a:spcBef>
                  <a:spcPts val="0"/>
                </a:spcBef>
                <a:buClrTx/>
                <a:buNone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EA400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Factorial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Consolas" panose="020B0609020204030204" pitchFamily="49" charset="0"/>
                </a:rPr>
                <a:t>(</a:t>
              </a:r>
              <a:r>
                <a:rPr lang="en-US" sz="1200">
                  <a:solidFill>
                    <a:srgbClr val="0070C0"/>
                  </a:solidFill>
                  <a:latin typeface="Consolas" panose="020B0609020204030204" pitchFamily="49" charset="0"/>
                </a:rPr>
                <a:t>2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)</a:t>
              </a:r>
            </a:p>
            <a:p>
              <a:pPr marL="51435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5000"/>
                <a:buFont typeface="Wingdings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{</a:t>
              </a:r>
            </a:p>
            <a:p>
              <a:pPr marL="51435" lvl="0" indent="0" algn="just">
                <a:spcBef>
                  <a:spcPts val="0"/>
                </a:spcBef>
                <a:buClrTx/>
                <a:buNone/>
                <a:defRPr/>
              </a:pPr>
              <a:r>
                <a:rPr lang="en-US" sz="1200" i="1">
                  <a:solidFill>
                    <a:srgbClr val="FEA400"/>
                  </a:solidFill>
                  <a:latin typeface="Consolas" panose="020B0609020204030204" pitchFamily="49" charset="0"/>
                </a:rPr>
                <a:t>  </a:t>
              </a:r>
              <a:r>
                <a:rPr lang="en-US" sz="1200" i="1">
                  <a:solidFill>
                    <a:srgbClr val="0070C0"/>
                  </a:solidFill>
                  <a:latin typeface="Consolas" panose="020B0609020204030204" pitchFamily="49" charset="0"/>
                </a:rPr>
                <a:t>ans </a:t>
              </a:r>
              <a:r>
                <a:rPr lang="en-US" sz="1200" i="1">
                  <a:solidFill>
                    <a:srgbClr val="000000"/>
                  </a:solidFill>
                  <a:latin typeface="Consolas" panose="020B0609020204030204" pitchFamily="49" charset="0"/>
                </a:rPr>
                <a:t>=</a:t>
              </a:r>
              <a:r>
                <a:rPr lang="en-US" sz="1200" i="1">
                  <a:solidFill>
                    <a:srgbClr val="0432FF"/>
                  </a:solidFill>
                  <a:latin typeface="Consolas" panose="020B0609020204030204" pitchFamily="49" charset="0"/>
                </a:rPr>
                <a:t> </a:t>
              </a:r>
              <a:r>
                <a:rPr lang="en-US" sz="1200" i="1">
                  <a:solidFill>
                    <a:srgbClr val="0070C0"/>
                  </a:solidFill>
                  <a:latin typeface="Consolas" panose="020B0609020204030204" pitchFamily="49" charset="0"/>
                </a:rPr>
                <a:t>2</a:t>
              </a:r>
              <a:r>
                <a:rPr lang="en-US" sz="1200">
                  <a:solidFill>
                    <a:srgbClr val="0070C0"/>
                  </a:solidFill>
                  <a:latin typeface="Consolas" panose="020B0609020204030204" pitchFamily="49" charset="0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Consolas" panose="020B0609020204030204" pitchFamily="49" charset="0"/>
                </a:rPr>
                <a:t>* </a:t>
              </a:r>
              <a:r>
                <a:rPr lang="en-US" sz="1200">
                  <a:solidFill>
                    <a:srgbClr val="FEA400"/>
                  </a:solidFill>
                  <a:latin typeface="Consolas" panose="020B0609020204030204" pitchFamily="49" charset="0"/>
                </a:rPr>
                <a:t>Factorial</a:t>
              </a:r>
              <a:r>
                <a:rPr lang="en-US" sz="1200">
                  <a:solidFill>
                    <a:srgbClr val="000000"/>
                  </a:solidFill>
                  <a:latin typeface="Consolas" panose="020B0609020204030204" pitchFamily="49" charset="0"/>
                </a:rPr>
                <a:t>(</a:t>
              </a:r>
              <a:r>
                <a:rPr lang="en-US" sz="1200">
                  <a:solidFill>
                    <a:srgbClr val="0070C0"/>
                  </a:solidFill>
                  <a:latin typeface="Consolas" panose="020B0609020204030204" pitchFamily="49" charset="0"/>
                </a:rPr>
                <a:t>1</a:t>
              </a:r>
              <a:r>
                <a:rPr lang="en-US" sz="1200">
                  <a:solidFill>
                    <a:srgbClr val="000000"/>
                  </a:solidFill>
                  <a:latin typeface="Consolas" panose="020B0609020204030204" pitchFamily="49" charset="0"/>
                </a:rPr>
                <a:t>)</a:t>
              </a:r>
              <a:r>
                <a:rPr lang="en-US" sz="1200">
                  <a:solidFill>
                    <a:prstClr val="black"/>
                  </a:solidFill>
                  <a:latin typeface="Consolas" panose="020B0609020204030204" pitchFamily="49" charset="0"/>
                </a:rPr>
                <a:t>;</a:t>
              </a:r>
            </a:p>
            <a:p>
              <a:pPr marL="51435" lvl="0" indent="0" algn="just">
                <a:spcBef>
                  <a:spcPts val="0"/>
                </a:spcBef>
                <a:buClrTx/>
                <a:buNone/>
                <a:defRPr/>
              </a:pPr>
              <a:endParaRPr lang="en-US" sz="1200">
                <a:solidFill>
                  <a:prstClr val="black"/>
                </a:solidFill>
                <a:latin typeface="Consolas" panose="020B0609020204030204" pitchFamily="49" charset="0"/>
              </a:endParaRPr>
            </a:p>
            <a:p>
              <a:pPr marL="51435" lvl="0" indent="0" algn="just">
                <a:spcBef>
                  <a:spcPts val="0"/>
                </a:spcBef>
                <a:buClrTx/>
                <a:buNone/>
                <a:defRPr/>
              </a:pPr>
              <a:r>
                <a:rPr lang="en-US" sz="1200">
                  <a:solidFill>
                    <a:prstClr val="black"/>
                  </a:solidFill>
                  <a:latin typeface="Consolas" panose="020B0609020204030204" pitchFamily="49" charset="0"/>
                </a:rPr>
                <a:t>    </a:t>
              </a:r>
              <a:r>
                <a:rPr lang="en-US" sz="1200" i="1">
                  <a:solidFill>
                    <a:srgbClr val="0070C0"/>
                  </a:solidFill>
                  <a:latin typeface="Consolas" panose="020B0609020204030204" pitchFamily="49" charset="0"/>
                </a:rPr>
                <a:t>ans </a:t>
              </a:r>
              <a:r>
                <a:rPr lang="en-US" sz="1200" i="1">
                  <a:solidFill>
                    <a:srgbClr val="000000"/>
                  </a:solidFill>
                  <a:latin typeface="Consolas" panose="020B0609020204030204" pitchFamily="49" charset="0"/>
                </a:rPr>
                <a:t>=</a:t>
              </a:r>
              <a:r>
                <a:rPr lang="en-US" sz="1200" i="1">
                  <a:solidFill>
                    <a:srgbClr val="0432FF"/>
                  </a:solidFill>
                  <a:latin typeface="Consolas" panose="020B0609020204030204" pitchFamily="49" charset="0"/>
                </a:rPr>
                <a:t> </a:t>
              </a:r>
              <a:r>
                <a:rPr lang="en-US" sz="1200" i="1">
                  <a:solidFill>
                    <a:srgbClr val="0070C0"/>
                  </a:solidFill>
                  <a:latin typeface="Consolas" panose="020B0609020204030204" pitchFamily="49" charset="0"/>
                </a:rPr>
                <a:t>1</a:t>
              </a:r>
              <a:r>
                <a:rPr lang="en-US" sz="1200">
                  <a:solidFill>
                    <a:srgbClr val="0070C0"/>
                  </a:solidFill>
                  <a:latin typeface="Consolas" panose="020B0609020204030204" pitchFamily="49" charset="0"/>
                </a:rPr>
                <a:t> </a:t>
              </a:r>
              <a:r>
                <a:rPr lang="en-US" sz="1200">
                  <a:solidFill>
                    <a:srgbClr val="000000"/>
                  </a:solidFill>
                  <a:latin typeface="Consolas" panose="020B0609020204030204" pitchFamily="49" charset="0"/>
                </a:rPr>
                <a:t>* </a:t>
              </a:r>
              <a:r>
                <a:rPr lang="en-US" sz="1200">
                  <a:solidFill>
                    <a:srgbClr val="FEA400"/>
                  </a:solidFill>
                  <a:latin typeface="Consolas" panose="020B0609020204030204" pitchFamily="49" charset="0"/>
                </a:rPr>
                <a:t>Factorial</a:t>
              </a:r>
              <a:r>
                <a:rPr lang="en-US" sz="1200">
                  <a:solidFill>
                    <a:srgbClr val="000000"/>
                  </a:solidFill>
                  <a:latin typeface="Consolas" panose="020B0609020204030204" pitchFamily="49" charset="0"/>
                </a:rPr>
                <a:t>(</a:t>
              </a:r>
              <a:r>
                <a:rPr lang="en-US" sz="1200">
                  <a:solidFill>
                    <a:srgbClr val="0070C0"/>
                  </a:solidFill>
                  <a:latin typeface="Consolas" panose="020B0609020204030204" pitchFamily="49" charset="0"/>
                </a:rPr>
                <a:t>0</a:t>
              </a:r>
              <a:r>
                <a:rPr lang="en-US" sz="1200">
                  <a:solidFill>
                    <a:srgbClr val="000000"/>
                  </a:solidFill>
                  <a:latin typeface="Consolas" panose="020B0609020204030204" pitchFamily="49" charset="0"/>
                </a:rPr>
                <a:t>)</a:t>
              </a:r>
              <a:r>
                <a:rPr lang="en-US" sz="1200">
                  <a:solidFill>
                    <a:prstClr val="black"/>
                  </a:solidFill>
                  <a:latin typeface="Consolas" panose="020B0609020204030204" pitchFamily="49" charset="0"/>
                </a:rPr>
                <a:t>;</a:t>
              </a:r>
            </a:p>
            <a:p>
              <a:pPr marL="51435" lvl="0" indent="0" algn="just">
                <a:spcBef>
                  <a:spcPts val="0"/>
                </a:spcBef>
                <a:buClrTx/>
                <a:buNone/>
                <a:defRPr/>
              </a:pPr>
              <a:r>
                <a:rPr lang="en-US" sz="1200" i="1">
                  <a:solidFill>
                    <a:prstClr val="black"/>
                  </a:solidFill>
                  <a:latin typeface="Consolas" panose="020B0609020204030204" pitchFamily="49" charset="0"/>
                </a:rPr>
                <a:t>      </a:t>
              </a:r>
            </a:p>
            <a:p>
              <a:pPr marL="51435" lvl="0" indent="0" algn="just">
                <a:spcBef>
                  <a:spcPts val="0"/>
                </a:spcBef>
                <a:buClrTx/>
                <a:buNone/>
                <a:defRPr/>
              </a:pPr>
              <a:r>
                <a:rPr lang="en-US" sz="1200" i="1">
                  <a:solidFill>
                    <a:prstClr val="black"/>
                  </a:solidFill>
                  <a:latin typeface="Consolas" panose="020B0609020204030204" pitchFamily="49" charset="0"/>
                </a:rPr>
                <a:t>      </a:t>
              </a:r>
              <a:r>
                <a:rPr lang="en-US" sz="1200" i="1">
                  <a:solidFill>
                    <a:srgbClr val="0432FF"/>
                  </a:solidFill>
                  <a:latin typeface="Consolas" panose="020B0609020204030204" pitchFamily="49" charset="0"/>
                </a:rPr>
                <a:t>return </a:t>
              </a:r>
              <a:r>
                <a:rPr lang="en-US" sz="1200">
                  <a:solidFill>
                    <a:srgbClr val="000000"/>
                  </a:solidFill>
                  <a:latin typeface="Consolas" panose="020B0609020204030204" pitchFamily="49" charset="0"/>
                </a:rPr>
                <a:t>1;</a:t>
              </a:r>
              <a:endParaRPr lang="en-US" sz="1200">
                <a:solidFill>
                  <a:prstClr val="black"/>
                </a:solidFill>
                <a:latin typeface="Consolas" panose="020B0609020204030204" pitchFamily="49" charset="0"/>
              </a:endParaRPr>
            </a:p>
            <a:p>
              <a:pPr marL="51435" lvl="0" indent="0" algn="just">
                <a:spcBef>
                  <a:spcPts val="0"/>
                </a:spcBef>
                <a:buClrTx/>
                <a:buNone/>
                <a:defRPr/>
              </a:pPr>
              <a:endParaRPr lang="en-US" sz="1200">
                <a:solidFill>
                  <a:prstClr val="black"/>
                </a:solidFill>
                <a:latin typeface="Consolas" panose="020B0609020204030204" pitchFamily="49" charset="0"/>
              </a:endParaRPr>
            </a:p>
            <a:p>
              <a:pPr marL="51435" indent="0" algn="just">
                <a:spcBef>
                  <a:spcPts val="0"/>
                </a:spcBef>
                <a:buClrTx/>
                <a:buNone/>
                <a:defRPr/>
              </a:pPr>
              <a:r>
                <a:rPr lang="en-US" sz="1200" i="1">
                  <a:solidFill>
                    <a:srgbClr val="C00000"/>
                  </a:solidFill>
                  <a:latin typeface="Consolas" panose="020B0609020204030204" pitchFamily="49" charset="0"/>
                </a:rPr>
                <a:t>    Tính 1! Hoàn tất</a:t>
              </a:r>
              <a:endParaRPr lang="en-US" sz="1200">
                <a:solidFill>
                  <a:prstClr val="black"/>
                </a:solidFill>
                <a:latin typeface="Consolas" panose="020B0609020204030204" pitchFamily="49" charset="0"/>
              </a:endParaRPr>
            </a:p>
            <a:p>
              <a:pPr marL="51435" indent="0">
                <a:spcBef>
                  <a:spcPts val="0"/>
                </a:spcBef>
                <a:buClrTx/>
                <a:buNone/>
                <a:defRPr/>
              </a:pPr>
              <a:r>
                <a:rPr lang="en-US" sz="1200" i="1">
                  <a:solidFill>
                    <a:srgbClr val="0432FF"/>
                  </a:solidFill>
                  <a:latin typeface="Consolas" panose="020B0609020204030204" pitchFamily="49" charset="0"/>
                </a:rPr>
                <a:t>    return </a:t>
              </a:r>
              <a:r>
                <a:rPr lang="en-US" sz="1200" i="1">
                  <a:solidFill>
                    <a:srgbClr val="0070C0"/>
                  </a:solidFill>
                  <a:latin typeface="Consolas" panose="020B0609020204030204" pitchFamily="49" charset="0"/>
                </a:rPr>
                <a:t>ans</a:t>
              </a:r>
              <a:r>
                <a:rPr lang="en-US" sz="1200" i="1">
                  <a:solidFill>
                    <a:srgbClr val="000000"/>
                  </a:solidFill>
                  <a:latin typeface="Consolas" panose="020B0609020204030204" pitchFamily="49" charset="0"/>
                </a:rPr>
                <a:t>;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  </a:t>
              </a:r>
            </a:p>
            <a:p>
              <a:pPr marL="51435" lvl="0" indent="0">
                <a:spcBef>
                  <a:spcPts val="0"/>
                </a:spcBef>
                <a:buClrTx/>
                <a:buNone/>
                <a:defRPr/>
              </a:pPr>
              <a:r>
                <a:rPr lang="en-US" sz="1200" i="1">
                  <a:solidFill>
                    <a:srgbClr val="C00000"/>
                  </a:solidFill>
                  <a:latin typeface="Consolas" panose="020B0609020204030204" pitchFamily="49" charset="0"/>
                </a:rPr>
                <a:t>  </a:t>
              </a:r>
              <a:r>
                <a:rPr kumimoji="0" lang="en-US" sz="1200" b="0" i="1" u="none" strike="noStrike" kern="120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Tính 2! Hoàn tất</a:t>
              </a:r>
            </a:p>
            <a:p>
              <a:pPr marL="51435" indent="0">
                <a:spcBef>
                  <a:spcPts val="0"/>
                </a:spcBef>
                <a:buClrTx/>
                <a:buNone/>
                <a:defRPr/>
              </a:pPr>
              <a:r>
                <a:rPr lang="en-US" sz="1200" i="1">
                  <a:solidFill>
                    <a:srgbClr val="0432FF"/>
                  </a:solidFill>
                  <a:latin typeface="Consolas" panose="020B0609020204030204" pitchFamily="49" charset="0"/>
                </a:rPr>
                <a:t>  return </a:t>
              </a:r>
              <a:r>
                <a:rPr lang="en-US" sz="1200" i="1">
                  <a:solidFill>
                    <a:srgbClr val="0070C0"/>
                  </a:solidFill>
                  <a:latin typeface="Consolas" panose="020B0609020204030204" pitchFamily="49" charset="0"/>
                </a:rPr>
                <a:t>ans</a:t>
              </a:r>
              <a:r>
                <a:rPr lang="en-US" sz="1200" i="1">
                  <a:solidFill>
                    <a:srgbClr val="000000"/>
                  </a:solidFill>
                  <a:latin typeface="Consolas" panose="020B0609020204030204" pitchFamily="49" charset="0"/>
                </a:rPr>
                <a:t>;</a:t>
              </a: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  <a:p>
              <a:pPr marL="5143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5000"/>
                <a:buFont typeface="Wingdings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nsolas" panose="020B0609020204030204" pitchFamily="49" charset="0"/>
                </a:rPr>
                <a:t>}</a:t>
              </a:r>
            </a:p>
          </p:txBody>
        </p:sp>
        <p:sp>
          <p:nvSpPr>
            <p:cNvPr id="14" name="Content Placeholder 5">
              <a:extLst>
                <a:ext uri="{FF2B5EF4-FFF2-40B4-BE49-F238E27FC236}">
                  <a16:creationId xmlns:a16="http://schemas.microsoft.com/office/drawing/2014/main" id="{735857E6-5A8C-2E42-95F5-DB1791A33E9F}"/>
                </a:ext>
              </a:extLst>
            </p:cNvPr>
            <p:cNvSpPr txBox="1">
              <a:spLocks/>
            </p:cNvSpPr>
            <p:nvPr/>
          </p:nvSpPr>
          <p:spPr>
            <a:xfrm>
              <a:off x="2875157" y="3486378"/>
              <a:ext cx="3101897" cy="1150121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  <a:ln>
              <a:solidFill>
                <a:schemeClr val="accent2"/>
              </a:solidFill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noAutofit/>
            </a:bodyPr>
            <a:lstStyle>
              <a:lvl1pPr marL="308610" indent="-257175" algn="l" rtl="0" eaLnBrk="1" latinLnBrk="0" hangingPunct="1">
                <a:spcBef>
                  <a:spcPts val="525"/>
                </a:spcBef>
                <a:buSzPct val="95000"/>
                <a:buFont typeface="Wingdings"/>
                <a:buChar char=""/>
                <a:defRPr sz="15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555498" indent="-214313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/>
                <a:buChar char=""/>
                <a:defRPr sz="135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2pPr>
              <a:lvl3pPr marL="747522" indent="-17145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 2"/>
                <a:buChar char=""/>
                <a:defRPr sz="12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3pPr>
              <a:lvl4pPr marL="946404" indent="-17145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3"/>
                <a:buChar char=""/>
                <a:defRPr sz="12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4pPr>
              <a:lvl5pPr marL="1110996" indent="-157734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/>
                <a:buChar char=""/>
                <a:defRPr sz="105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5pPr>
              <a:lvl6pPr marL="1282446" indent="-157734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64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70482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14500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 marL="5143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5000"/>
                <a:buFont typeface="Wingdings"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</p:txBody>
        </p:sp>
        <p:sp>
          <p:nvSpPr>
            <p:cNvPr id="15" name="Content Placeholder 5">
              <a:extLst>
                <a:ext uri="{FF2B5EF4-FFF2-40B4-BE49-F238E27FC236}">
                  <a16:creationId xmlns:a16="http://schemas.microsoft.com/office/drawing/2014/main" id="{A29B011D-311F-334F-979C-9FCDCAA4FC7C}"/>
                </a:ext>
              </a:extLst>
            </p:cNvPr>
            <p:cNvSpPr txBox="1">
              <a:spLocks/>
            </p:cNvSpPr>
            <p:nvPr/>
          </p:nvSpPr>
          <p:spPr>
            <a:xfrm>
              <a:off x="3114373" y="3845516"/>
              <a:ext cx="2599128" cy="407424"/>
            </a:xfrm>
            <a:prstGeom prst="rect">
              <a:avLst/>
            </a:prstGeom>
            <a:solidFill>
              <a:srgbClr val="92D050">
                <a:alpha val="20000"/>
              </a:srgbClr>
            </a:solidFill>
            <a:ln>
              <a:solidFill>
                <a:schemeClr val="accent2"/>
              </a:solidFill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>
              <a:noAutofit/>
            </a:bodyPr>
            <a:lstStyle>
              <a:lvl1pPr marL="308610" indent="-257175" algn="l" rtl="0" eaLnBrk="1" latinLnBrk="0" hangingPunct="1">
                <a:spcBef>
                  <a:spcPts val="525"/>
                </a:spcBef>
                <a:buSzPct val="95000"/>
                <a:buFont typeface="Wingdings"/>
                <a:buChar char=""/>
                <a:defRPr sz="15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1pPr>
              <a:lvl2pPr marL="555498" indent="-214313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SzPct val="90000"/>
                <a:buFont typeface="Wingdings"/>
                <a:buChar char=""/>
                <a:defRPr sz="135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2pPr>
              <a:lvl3pPr marL="747522" indent="-171450" algn="l" rtl="0" eaLnBrk="1" latinLnBrk="0" hangingPunct="1">
                <a:spcBef>
                  <a:spcPct val="20000"/>
                </a:spcBef>
                <a:buClr>
                  <a:schemeClr val="accent2"/>
                </a:buClr>
                <a:buFont typeface="Wingdings 2"/>
                <a:buChar char=""/>
                <a:defRPr sz="12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3pPr>
              <a:lvl4pPr marL="946404" indent="-171450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3"/>
                <a:buChar char=""/>
                <a:defRPr sz="120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4pPr>
              <a:lvl5pPr marL="1110996" indent="-157734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/>
                <a:buChar char=""/>
                <a:defRPr sz="1050" kern="1200" spc="0">
                  <a:solidFill>
                    <a:schemeClr val="tx1"/>
                  </a:solidFill>
                  <a:latin typeface="+mn-lt"/>
                  <a:ea typeface="+mn-ea"/>
                  <a:cs typeface="Arial" pitchFamily="34" charset="0"/>
                </a:defRPr>
              </a:lvl5pPr>
              <a:lvl6pPr marL="1282446" indent="-157734" algn="l" rtl="0" eaLnBrk="1" latinLnBrk="0" hangingPunct="1">
                <a:spcBef>
                  <a:spcPct val="20000"/>
                </a:spcBef>
                <a:buClr>
                  <a:schemeClr val="accent3"/>
                </a:buClr>
                <a:buFont typeface="Wingdings 2"/>
                <a:buChar char="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426464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570482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714500" indent="-13716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Font typeface="Wingdings 2"/>
                <a:buChar char="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 marL="51435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5000"/>
                <a:buFont typeface="Wingdings"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endParaRPr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17</a:t>
            </a:fld>
            <a:endParaRPr lang="en"/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536A2592-C6FD-C74E-8575-C48912F61AA9}"/>
              </a:ext>
            </a:extLst>
          </p:cNvPr>
          <p:cNvSpPr txBox="1">
            <a:spLocks/>
          </p:cNvSpPr>
          <p:nvPr/>
        </p:nvSpPr>
        <p:spPr>
          <a:xfrm>
            <a:off x="2519147" y="1089236"/>
            <a:ext cx="4128009" cy="2105513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onsolas" panose="020B0609020204030204" pitchFamily="49" charset="0"/>
              </a:rPr>
              <a:t>Factorial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  if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== 0)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200" i="1">
                <a:solidFill>
                  <a:srgbClr val="0432FF"/>
                </a:solidFill>
                <a:latin typeface="Consolas" panose="020B0609020204030204" pitchFamily="49" charset="0"/>
              </a:rPr>
              <a:t>    return 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1;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lse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    int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ans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 =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Factorial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- 1)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;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Console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($“</a:t>
            </a: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Tính {n}! Hoàn tất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”);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   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return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ans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;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 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1223ED-EC12-444A-91C1-DE69EE9D6603}"/>
              </a:ext>
            </a:extLst>
          </p:cNvPr>
          <p:cNvSpPr/>
          <p:nvPr/>
        </p:nvSpPr>
        <p:spPr>
          <a:xfrm>
            <a:off x="4159974" y="2203699"/>
            <a:ext cx="1514610" cy="201451"/>
          </a:xfrm>
          <a:prstGeom prst="rect">
            <a:avLst/>
          </a:prstGeom>
          <a:solidFill>
            <a:schemeClr val="accent5">
              <a:alpha val="30861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1" name="Line Callout 1 10">
            <a:extLst>
              <a:ext uri="{FF2B5EF4-FFF2-40B4-BE49-F238E27FC236}">
                <a16:creationId xmlns:a16="http://schemas.microsoft.com/office/drawing/2014/main" id="{8682B3B4-187F-1B4D-A155-DEAA9ABD1609}"/>
              </a:ext>
            </a:extLst>
          </p:cNvPr>
          <p:cNvSpPr/>
          <p:nvPr/>
        </p:nvSpPr>
        <p:spPr>
          <a:xfrm>
            <a:off x="4583152" y="3805518"/>
            <a:ext cx="1587384" cy="324000"/>
          </a:xfrm>
          <a:prstGeom prst="borderCallout1">
            <a:avLst>
              <a:gd name="adj1" fmla="val 53916"/>
              <a:gd name="adj2" fmla="val -1784"/>
              <a:gd name="adj3" fmla="val -9582"/>
              <a:gd name="adj4" fmla="val -58837"/>
            </a:avLst>
          </a:prstGeom>
          <a:solidFill>
            <a:schemeClr val="accent5">
              <a:alpha val="20000"/>
            </a:schemeClr>
          </a:solidFill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2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onsolas" pitchFamily="49" charset="0"/>
              </a:rPr>
              <a:t>Tính Factorial(1)</a:t>
            </a:r>
          </a:p>
        </p:txBody>
      </p:sp>
      <p:sp>
        <p:nvSpPr>
          <p:cNvPr id="12" name="Line Callout 1 11">
            <a:extLst>
              <a:ext uri="{FF2B5EF4-FFF2-40B4-BE49-F238E27FC236}">
                <a16:creationId xmlns:a16="http://schemas.microsoft.com/office/drawing/2014/main" id="{555E53F7-F19B-874D-8CBE-CBF02FB699EB}"/>
              </a:ext>
            </a:extLst>
          </p:cNvPr>
          <p:cNvSpPr/>
          <p:nvPr/>
        </p:nvSpPr>
        <p:spPr>
          <a:xfrm>
            <a:off x="4917279" y="4222471"/>
            <a:ext cx="1369788" cy="216000"/>
          </a:xfrm>
          <a:prstGeom prst="borderCallout1">
            <a:avLst>
              <a:gd name="adj1" fmla="val 53916"/>
              <a:gd name="adj2" fmla="val -1784"/>
              <a:gd name="adj3" fmla="val -90031"/>
              <a:gd name="adj4" fmla="val -111062"/>
            </a:avLst>
          </a:prstGeom>
          <a:solidFill>
            <a:srgbClr val="92D050">
              <a:alpha val="20000"/>
            </a:srgbClr>
          </a:solidFill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onsolas" pitchFamily="49" charset="0"/>
              </a:rPr>
              <a:t>Tính Factorial(0)</a:t>
            </a:r>
          </a:p>
        </p:txBody>
      </p:sp>
      <p:sp>
        <p:nvSpPr>
          <p:cNvPr id="16" name="Line Callout 1 15">
            <a:extLst>
              <a:ext uri="{FF2B5EF4-FFF2-40B4-BE49-F238E27FC236}">
                <a16:creationId xmlns:a16="http://schemas.microsoft.com/office/drawing/2014/main" id="{59161F13-5AA3-174B-A759-9FD3BA0D8ED8}"/>
              </a:ext>
            </a:extLst>
          </p:cNvPr>
          <p:cNvSpPr/>
          <p:nvPr/>
        </p:nvSpPr>
        <p:spPr>
          <a:xfrm>
            <a:off x="4353705" y="3291365"/>
            <a:ext cx="1587384" cy="421200"/>
          </a:xfrm>
          <a:prstGeom prst="borderCallout1">
            <a:avLst>
              <a:gd name="adj1" fmla="val 53916"/>
              <a:gd name="adj2" fmla="val -1784"/>
              <a:gd name="adj3" fmla="val 40823"/>
              <a:gd name="adj4" fmla="val -18093"/>
            </a:avLst>
          </a:prstGeom>
          <a:solidFill>
            <a:schemeClr val="bg1">
              <a:alpha val="20000"/>
            </a:schemeClr>
          </a:solidFill>
          <a:ln w="19050"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Consolas" pitchFamily="49" charset="0"/>
              </a:rPr>
              <a:t>Tính Factorial(2)</a:t>
            </a:r>
          </a:p>
        </p:txBody>
      </p:sp>
    </p:spTree>
    <p:extLst>
      <p:ext uri="{BB962C8B-B14F-4D97-AF65-F5344CB8AC3E}">
        <p14:creationId xmlns:p14="http://schemas.microsoft.com/office/powerpoint/2010/main" val="2278311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6" y="1327350"/>
            <a:ext cx="3880672" cy="314550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200">
                <a:solidFill>
                  <a:schemeClr val="tx1"/>
                </a:solidFill>
              </a:rPr>
              <a:t>Cơ chế bộ nhớ: </a:t>
            </a:r>
          </a:p>
          <a:p>
            <a:pPr lvl="1" algn="just">
              <a:buSzPct val="120000"/>
              <a:buBlip>
                <a:blip r:embed="rId3"/>
              </a:buBlip>
            </a:pPr>
            <a:r>
              <a:rPr lang="en-VN" sz="18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Nhắc lại: </a:t>
            </a: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Khi thực thi </a:t>
            </a:r>
            <a:r>
              <a:rPr lang="en-VN" sz="18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Hệ điều hành cấp cho chương trình 2 vùng nhớ</a:t>
            </a: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: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18</a:t>
            </a:fld>
            <a:endParaRPr lang="en"/>
          </a:p>
        </p:txBody>
      </p:sp>
      <p:sp>
        <p:nvSpPr>
          <p:cNvPr id="22" name="Content Placeholder 5">
            <a:extLst>
              <a:ext uri="{FF2B5EF4-FFF2-40B4-BE49-F238E27FC236}">
                <a16:creationId xmlns:a16="http://schemas.microsoft.com/office/drawing/2014/main" id="{998BCAD3-BCE3-0946-AC15-4E2D55E80E45}"/>
              </a:ext>
            </a:extLst>
          </p:cNvPr>
          <p:cNvSpPr txBox="1">
            <a:spLocks/>
          </p:cNvSpPr>
          <p:nvPr/>
        </p:nvSpPr>
        <p:spPr>
          <a:xfrm>
            <a:off x="4491378" y="1825500"/>
            <a:ext cx="2290488" cy="914016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</a:rPr>
              <a:t>static void</a:t>
            </a:r>
            <a:r>
              <a:rPr lang="en-US" sz="10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onsolas" panose="020B0609020204030204" pitchFamily="49" charset="0"/>
              </a:rPr>
              <a:t>Main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</a:rPr>
              <a:t>string</a:t>
            </a:r>
            <a:r>
              <a:rPr lang="en-US" sz="10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args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int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= 2;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00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000">
                <a:solidFill>
                  <a:prstClr val="black"/>
                </a:solidFill>
                <a:latin typeface="Consolas" panose="020B0609020204030204" pitchFamily="49" charset="0"/>
              </a:rPr>
              <a:t>[] </a:t>
            </a:r>
            <a:r>
              <a:rPr lang="en-US" sz="1000">
                <a:solidFill>
                  <a:srgbClr val="0070C0"/>
                </a:solidFill>
                <a:latin typeface="Consolas" panose="020B0609020204030204" pitchFamily="49" charset="0"/>
              </a:rPr>
              <a:t>b</a:t>
            </a:r>
            <a:r>
              <a:rPr lang="en-US" sz="1000">
                <a:solidFill>
                  <a:prstClr val="black"/>
                </a:solidFill>
                <a:latin typeface="Consolas" panose="020B0609020204030204" pitchFamily="49" charset="0"/>
              </a:rPr>
              <a:t> =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</a:rPr>
              <a:t>new</a:t>
            </a:r>
            <a:r>
              <a:rPr lang="en-US" sz="1000">
                <a:solidFill>
                  <a:prstClr val="black"/>
                </a:solidFill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000">
                <a:solidFill>
                  <a:prstClr val="black"/>
                </a:solidFill>
                <a:latin typeface="Consolas" panose="020B0609020204030204" pitchFamily="49" charset="0"/>
              </a:rPr>
              <a:t>[3];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C7DE04F-2EB3-9148-B116-79B902306174}"/>
              </a:ext>
            </a:extLst>
          </p:cNvPr>
          <p:cNvGrpSpPr/>
          <p:nvPr/>
        </p:nvGrpSpPr>
        <p:grpSpPr>
          <a:xfrm>
            <a:off x="1810335" y="2700183"/>
            <a:ext cx="3189919" cy="2342937"/>
            <a:chOff x="239081" y="2744788"/>
            <a:chExt cx="3189919" cy="234293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5056DA3-D2EC-C845-AD27-2C6D062DD828}"/>
                </a:ext>
              </a:extLst>
            </p:cNvPr>
            <p:cNvGrpSpPr/>
            <p:nvPr/>
          </p:nvGrpSpPr>
          <p:grpSpPr>
            <a:xfrm>
              <a:off x="239081" y="2744788"/>
              <a:ext cx="3189919" cy="2342937"/>
              <a:chOff x="196560" y="2743200"/>
              <a:chExt cx="3189919" cy="2342937"/>
            </a:xfrm>
          </p:grpSpPr>
          <p:sp>
            <p:nvSpPr>
              <p:cNvPr id="7" name="Magnetic Disk 6">
                <a:extLst>
                  <a:ext uri="{FF2B5EF4-FFF2-40B4-BE49-F238E27FC236}">
                    <a16:creationId xmlns:a16="http://schemas.microsoft.com/office/drawing/2014/main" id="{3A241F27-8204-0F4E-8D28-0A9702F59CB9}"/>
                  </a:ext>
                </a:extLst>
              </p:cNvPr>
              <p:cNvSpPr/>
              <p:nvPr/>
            </p:nvSpPr>
            <p:spPr>
              <a:xfrm>
                <a:off x="196560" y="2743200"/>
                <a:ext cx="3189919" cy="2342937"/>
              </a:xfrm>
              <a:prstGeom prst="flowChartMagneticDisk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E657640-800A-C446-BED0-ED24D96D8305}"/>
                  </a:ext>
                </a:extLst>
              </p:cNvPr>
              <p:cNvSpPr txBox="1"/>
              <p:nvPr/>
            </p:nvSpPr>
            <p:spPr>
              <a:xfrm>
                <a:off x="892433" y="2958591"/>
                <a:ext cx="180650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1500">
                    <a:solidFill>
                      <a:srgbClr val="0432FF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Computer memory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4C31695-ADE4-EC4E-8642-7B372B56AC1F}"/>
                  </a:ext>
                </a:extLst>
              </p:cNvPr>
              <p:cNvSpPr/>
              <p:nvPr/>
            </p:nvSpPr>
            <p:spPr>
              <a:xfrm>
                <a:off x="1967185" y="3711832"/>
                <a:ext cx="1292397" cy="1124701"/>
              </a:xfrm>
              <a:prstGeom prst="rect">
                <a:avLst/>
              </a:prstGeom>
              <a:gradFill flip="none" rotWithShape="1">
                <a:gsLst>
                  <a:gs pos="0">
                    <a:srgbClr val="92D050">
                      <a:tint val="66000"/>
                      <a:satMod val="160000"/>
                    </a:srgbClr>
                  </a:gs>
                  <a:gs pos="50000">
                    <a:srgbClr val="92D050">
                      <a:tint val="44500"/>
                      <a:satMod val="160000"/>
                    </a:srgbClr>
                  </a:gs>
                  <a:gs pos="100000">
                    <a:srgbClr val="92D050">
                      <a:tint val="23500"/>
                      <a:satMod val="160000"/>
                    </a:srgbClr>
                  </a:gs>
                </a:gsLst>
                <a:lin ang="5400000" scaled="1"/>
                <a:tileRect/>
              </a:gradFill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2C6CE34-0FB0-3E40-B5AB-A9FF2D3F70E4}"/>
                  </a:ext>
                </a:extLst>
              </p:cNvPr>
              <p:cNvSpPr/>
              <p:nvPr/>
            </p:nvSpPr>
            <p:spPr>
              <a:xfrm>
                <a:off x="338787" y="3713356"/>
                <a:ext cx="1536287" cy="1124701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9B20F50-0F4B-534E-9B06-0F7188F8EA13}"/>
                  </a:ext>
                </a:extLst>
              </p:cNvPr>
              <p:cNvSpPr txBox="1"/>
              <p:nvPr/>
            </p:nvSpPr>
            <p:spPr>
              <a:xfrm>
                <a:off x="652308" y="4240022"/>
                <a:ext cx="222631" cy="292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VN" sz="3000" b="1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898C4495-04D2-D14B-8EE4-A810380C4214}"/>
                  </a:ext>
                </a:extLst>
              </p:cNvPr>
              <p:cNvGrpSpPr/>
              <p:nvPr/>
            </p:nvGrpSpPr>
            <p:grpSpPr>
              <a:xfrm>
                <a:off x="2249401" y="4387629"/>
                <a:ext cx="876430" cy="243410"/>
                <a:chOff x="2249401" y="4387629"/>
                <a:chExt cx="876430" cy="243410"/>
              </a:xfrm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9967BF93-58B1-8C47-8D26-04A0549FF474}"/>
                    </a:ext>
                  </a:extLst>
                </p:cNvPr>
                <p:cNvSpPr/>
                <p:nvPr/>
              </p:nvSpPr>
              <p:spPr>
                <a:xfrm>
                  <a:off x="2249401" y="4387629"/>
                  <a:ext cx="289932" cy="243410"/>
                </a:xfrm>
                <a:prstGeom prst="rect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VN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A35F99B-EAD8-4843-AEBC-9939A9ACEF1E}"/>
                    </a:ext>
                  </a:extLst>
                </p:cNvPr>
                <p:cNvSpPr/>
                <p:nvPr/>
              </p:nvSpPr>
              <p:spPr>
                <a:xfrm>
                  <a:off x="2545967" y="4387629"/>
                  <a:ext cx="289932" cy="243410"/>
                </a:xfrm>
                <a:prstGeom prst="rect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VN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CDDF15B7-0BA7-2049-B0EC-020F338C385B}"/>
                    </a:ext>
                  </a:extLst>
                </p:cNvPr>
                <p:cNvSpPr/>
                <p:nvPr/>
              </p:nvSpPr>
              <p:spPr>
                <a:xfrm>
                  <a:off x="2835899" y="4387629"/>
                  <a:ext cx="289932" cy="243410"/>
                </a:xfrm>
                <a:prstGeom prst="rect">
                  <a:avLst/>
                </a:prstGeom>
              </p:spPr>
              <p:style>
                <a:lnRef idx="2">
                  <a:schemeClr val="accent3">
                    <a:shade val="50000"/>
                  </a:schemeClr>
                </a:lnRef>
                <a:fillRef idx="1">
                  <a:schemeClr val="accent3"/>
                </a:fillRef>
                <a:effectRef idx="0">
                  <a:schemeClr val="accent3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VN"/>
                </a:p>
              </p:txBody>
            </p:sp>
          </p:grp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1536E210-B1ED-EA4D-AA71-A32607A32507}"/>
                </a:ext>
              </a:extLst>
            </p:cNvPr>
            <p:cNvGrpSpPr/>
            <p:nvPr/>
          </p:nvGrpSpPr>
          <p:grpSpPr>
            <a:xfrm>
              <a:off x="1237220" y="4225215"/>
              <a:ext cx="325272" cy="554278"/>
              <a:chOff x="2734329" y="5131179"/>
              <a:chExt cx="522770" cy="1050634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18D6354-2137-DA4D-8132-F3CC41D49317}"/>
                  </a:ext>
                </a:extLst>
              </p:cNvPr>
              <p:cNvSpPr txBox="1"/>
              <p:nvPr/>
            </p:nvSpPr>
            <p:spPr>
              <a:xfrm>
                <a:off x="2734329" y="5540084"/>
                <a:ext cx="357809" cy="641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1600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b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A658B548-4CB8-A444-BBFA-F86C53A82688}"/>
                  </a:ext>
                </a:extLst>
              </p:cNvPr>
              <p:cNvSpPr txBox="1"/>
              <p:nvPr/>
            </p:nvSpPr>
            <p:spPr>
              <a:xfrm>
                <a:off x="2899291" y="5131179"/>
                <a:ext cx="357808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VN" sz="3000" b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3" name="Line Callout 1 42">
            <a:extLst>
              <a:ext uri="{FF2B5EF4-FFF2-40B4-BE49-F238E27FC236}">
                <a16:creationId xmlns:a16="http://schemas.microsoft.com/office/drawing/2014/main" id="{7D18508A-FA4F-E944-9878-80EAEDC91F94}"/>
              </a:ext>
            </a:extLst>
          </p:cNvPr>
          <p:cNvSpPr/>
          <p:nvPr/>
        </p:nvSpPr>
        <p:spPr>
          <a:xfrm>
            <a:off x="42451" y="2989120"/>
            <a:ext cx="1664622" cy="1079506"/>
          </a:xfrm>
          <a:prstGeom prst="borderCallout1">
            <a:avLst>
              <a:gd name="adj1" fmla="val 47485"/>
              <a:gd name="adj2" fmla="val 100144"/>
              <a:gd name="adj3" fmla="val 62443"/>
              <a:gd name="adj4" fmla="val 15658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2" algn="just">
              <a:buSzPct val="120000"/>
            </a:pPr>
            <a:r>
              <a:rPr lang="en-VN" b="1">
                <a:solidFill>
                  <a:srgbClr val="C0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Stack</a:t>
            </a:r>
            <a:r>
              <a:rPr lang="en-VN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: lưu trữ các biến cục bộ (bao gồm các tham số) của hàm </a:t>
            </a:r>
          </a:p>
        </p:txBody>
      </p:sp>
      <p:sp>
        <p:nvSpPr>
          <p:cNvPr id="44" name="Line Callout 1 43">
            <a:extLst>
              <a:ext uri="{FF2B5EF4-FFF2-40B4-BE49-F238E27FC236}">
                <a16:creationId xmlns:a16="http://schemas.microsoft.com/office/drawing/2014/main" id="{EF746E6A-3F51-1C42-B613-A508575D9977}"/>
              </a:ext>
            </a:extLst>
          </p:cNvPr>
          <p:cNvSpPr/>
          <p:nvPr/>
        </p:nvSpPr>
        <p:spPr>
          <a:xfrm>
            <a:off x="5123665" y="2989120"/>
            <a:ext cx="1594624" cy="1079506"/>
          </a:xfrm>
          <a:prstGeom prst="borderCallout1">
            <a:avLst>
              <a:gd name="adj1" fmla="val 40254"/>
              <a:gd name="adj2" fmla="val 2242"/>
              <a:gd name="adj3" fmla="val 62443"/>
              <a:gd name="adj4" fmla="val -55302"/>
            </a:avLst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8100000" scaled="1"/>
            <a:tileRect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2" algn="just">
              <a:buSzPct val="120000"/>
            </a:pPr>
            <a:r>
              <a:rPr lang="en-VN" b="1">
                <a:solidFill>
                  <a:srgbClr val="C0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Heap</a:t>
            </a:r>
            <a:r>
              <a:rPr lang="en-VN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: lưu trữ giá trị của các biến kiểu tham chiếu</a:t>
            </a:r>
            <a:endParaRPr lang="vi-VN" sz="11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2B65F558-E56E-F146-900A-F8E716FE69B8}"/>
              </a:ext>
            </a:extLst>
          </p:cNvPr>
          <p:cNvSpPr/>
          <p:nvPr/>
        </p:nvSpPr>
        <p:spPr>
          <a:xfrm>
            <a:off x="1984345" y="4178958"/>
            <a:ext cx="1493935" cy="611884"/>
          </a:xfrm>
          <a:prstGeom prst="rect">
            <a:avLst/>
          </a:prstGeom>
          <a:solidFill>
            <a:srgbClr val="00B0F0">
              <a:alpha val="73870"/>
            </a:srgb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3" name="Cube 52">
            <a:extLst>
              <a:ext uri="{FF2B5EF4-FFF2-40B4-BE49-F238E27FC236}">
                <a16:creationId xmlns:a16="http://schemas.microsoft.com/office/drawing/2014/main" id="{C8CFC373-402B-ED4B-84E2-774C0518BD67}"/>
              </a:ext>
            </a:extLst>
          </p:cNvPr>
          <p:cNvSpPr/>
          <p:nvPr/>
        </p:nvSpPr>
        <p:spPr>
          <a:xfrm>
            <a:off x="2048425" y="4269204"/>
            <a:ext cx="642072" cy="477008"/>
          </a:xfrm>
          <a:prstGeom prst="cube">
            <a:avLst>
              <a:gd name="adj" fmla="val 3817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1636364-DC8F-204E-B43C-CB6F3BF68B30}"/>
              </a:ext>
            </a:extLst>
          </p:cNvPr>
          <p:cNvSpPr txBox="1"/>
          <p:nvPr/>
        </p:nvSpPr>
        <p:spPr>
          <a:xfrm>
            <a:off x="2163442" y="4412729"/>
            <a:ext cx="222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16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677835-DB42-A14E-9AD3-A6A47E6AE928}"/>
              </a:ext>
            </a:extLst>
          </p:cNvPr>
          <p:cNvSpPr txBox="1"/>
          <p:nvPr/>
        </p:nvSpPr>
        <p:spPr>
          <a:xfrm>
            <a:off x="2310612" y="4350073"/>
            <a:ext cx="592873" cy="307777"/>
          </a:xfrm>
          <a:prstGeom prst="rect">
            <a:avLst/>
          </a:prstGeom>
          <a:noFill/>
          <a:scene3d>
            <a:camera prst="isometricRightUp">
              <a:rot lat="1800000" lon="180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VN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429599E-5043-084D-AC9E-5A4D9E25D383}"/>
              </a:ext>
            </a:extLst>
          </p:cNvPr>
          <p:cNvSpPr txBox="1"/>
          <p:nvPr/>
        </p:nvSpPr>
        <p:spPr>
          <a:xfrm>
            <a:off x="2263503" y="4150723"/>
            <a:ext cx="222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16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</p:txBody>
      </p:sp>
      <p:sp>
        <p:nvSpPr>
          <p:cNvPr id="57" name="Cube 56">
            <a:extLst>
              <a:ext uri="{FF2B5EF4-FFF2-40B4-BE49-F238E27FC236}">
                <a16:creationId xmlns:a16="http://schemas.microsoft.com/office/drawing/2014/main" id="{97762231-F9EC-654F-B30D-D1D3F98C95BB}"/>
              </a:ext>
            </a:extLst>
          </p:cNvPr>
          <p:cNvSpPr/>
          <p:nvPr/>
        </p:nvSpPr>
        <p:spPr>
          <a:xfrm>
            <a:off x="2693458" y="4252809"/>
            <a:ext cx="642072" cy="477008"/>
          </a:xfrm>
          <a:prstGeom prst="cube">
            <a:avLst>
              <a:gd name="adj" fmla="val 38175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A7F121D-193B-6B4C-867A-C451E152373F}"/>
              </a:ext>
            </a:extLst>
          </p:cNvPr>
          <p:cNvSpPr txBox="1"/>
          <p:nvPr/>
        </p:nvSpPr>
        <p:spPr>
          <a:xfrm>
            <a:off x="2854724" y="4344775"/>
            <a:ext cx="756418" cy="307777"/>
          </a:xfrm>
          <a:prstGeom prst="rect">
            <a:avLst/>
          </a:prstGeom>
          <a:noFill/>
          <a:scene3d>
            <a:camera prst="isometricRightUp">
              <a:rot lat="1800000" lon="180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VN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nt[]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5C8924C-62DA-D24C-963D-4B6189D34470}"/>
              </a:ext>
            </a:extLst>
          </p:cNvPr>
          <p:cNvSpPr txBox="1"/>
          <p:nvPr/>
        </p:nvSpPr>
        <p:spPr>
          <a:xfrm>
            <a:off x="2908537" y="4134328"/>
            <a:ext cx="222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160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…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3C8A096-6795-4048-BA8A-02D35DE73539}"/>
              </a:ext>
            </a:extLst>
          </p:cNvPr>
          <p:cNvSpPr txBox="1"/>
          <p:nvPr/>
        </p:nvSpPr>
        <p:spPr>
          <a:xfrm>
            <a:off x="2829871" y="4421081"/>
            <a:ext cx="222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VN" sz="160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</a:t>
            </a:r>
          </a:p>
        </p:txBody>
      </p:sp>
      <p:cxnSp>
        <p:nvCxnSpPr>
          <p:cNvPr id="61" name="Curved Connector 60">
            <a:extLst>
              <a:ext uri="{FF2B5EF4-FFF2-40B4-BE49-F238E27FC236}">
                <a16:creationId xmlns:a16="http://schemas.microsoft.com/office/drawing/2014/main" id="{376352F7-9A60-AA4A-91FD-02EDABA70244}"/>
              </a:ext>
            </a:extLst>
          </p:cNvPr>
          <p:cNvCxnSpPr>
            <a:cxnSpLocks/>
          </p:cNvCxnSpPr>
          <p:nvPr/>
        </p:nvCxnSpPr>
        <p:spPr>
          <a:xfrm rot="10800000" flipH="1" flipV="1">
            <a:off x="2951058" y="4305193"/>
            <a:ext cx="912118" cy="161124"/>
          </a:xfrm>
          <a:prstGeom prst="curvedConnector5">
            <a:avLst>
              <a:gd name="adj1" fmla="val -25063"/>
              <a:gd name="adj2" fmla="val -246938"/>
              <a:gd name="adj3" fmla="val 62204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623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FB45AA33-E3F4-184A-8338-6EB120ACD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04" y="2351303"/>
            <a:ext cx="2438568" cy="27921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5" y="1327350"/>
            <a:ext cx="5544767" cy="314550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200">
                <a:solidFill>
                  <a:schemeClr val="tx1"/>
                </a:solidFill>
              </a:rPr>
              <a:t>Cơ chế bộ nhớ: </a:t>
            </a:r>
          </a:p>
          <a:p>
            <a:pPr lvl="1" algn="just">
              <a:buSzPct val="120000"/>
              <a:buFont typeface="Arial" panose="020B0604020202020204" pitchFamily="34" charset="0"/>
              <a:buChar char="•"/>
            </a:pPr>
            <a:r>
              <a:rPr lang="en-VN" sz="1800" b="1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Stack</a:t>
            </a: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còn giúp </a:t>
            </a:r>
            <a:r>
              <a:rPr lang="en-VN" sz="18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quản lý trạng thái hiện tại của chương trình</a:t>
            </a: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</a:t>
            </a:r>
            <a:r>
              <a:rPr lang="en-VN" sz="18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hàm nào đang thực thi</a:t>
            </a:r>
            <a:r>
              <a:rPr lang="en-VN"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):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19</a:t>
            </a:fld>
            <a:endParaRPr lang="e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0E1580-5EC8-0E4E-9A58-0D488E6832B8}"/>
              </a:ext>
            </a:extLst>
          </p:cNvPr>
          <p:cNvSpPr/>
          <p:nvPr/>
        </p:nvSpPr>
        <p:spPr>
          <a:xfrm>
            <a:off x="2670356" y="2569517"/>
            <a:ext cx="402594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3350" lvl="2" indent="-133350" algn="just">
              <a:buSzPct val="100000"/>
              <a:buFont typeface="System Font Regular"/>
              <a:buChar char="−"/>
            </a:pPr>
            <a:r>
              <a:rPr lang="en-VN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Khi một hàm được gọi, vùng chứa dữ liệu của hàm đó được tạo trên đỉnh Stack </a:t>
            </a:r>
            <a:r>
              <a:rPr lang="en-VN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 gọi là </a:t>
            </a:r>
            <a:r>
              <a:rPr lang="en-VN" sz="1600" b="1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frame</a:t>
            </a:r>
          </a:p>
          <a:p>
            <a:pPr marL="133350" lvl="2" indent="-133350" algn="just">
              <a:buSzPct val="100000"/>
              <a:buFont typeface="System Font Regular"/>
              <a:buChar char="−"/>
            </a:pPr>
            <a:r>
              <a:rPr lang="en-VN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Tại mỗi thời điểm </a:t>
            </a:r>
            <a:r>
              <a:rPr lang="en-VN" sz="16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chỉ có thể truy cập frame nằm trên đỉnh Stack</a:t>
            </a:r>
          </a:p>
          <a:p>
            <a:pPr marL="133350" lvl="2" indent="-133350" algn="just">
              <a:buSzPct val="100000"/>
              <a:buFont typeface="System Font Regular"/>
              <a:buChar char="−"/>
            </a:pPr>
            <a:r>
              <a:rPr lang="en-VN" sz="16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Sau khi hàm thực hiện xong, </a:t>
            </a:r>
            <a:r>
              <a:rPr lang="en-VN" sz="16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  <a:sym typeface="Wingdings" pitchFamily="2" charset="2"/>
              </a:rPr>
              <a:t>frame của hàm đó được xóa khỏi Stack</a:t>
            </a:r>
            <a:endParaRPr lang="en-VN" sz="1600">
              <a:solidFill>
                <a:schemeClr val="accent5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9277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0705" y="1327350"/>
            <a:ext cx="5544767" cy="314550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VN" sz="2200">
                <a:solidFill>
                  <a:schemeClr val="tx1"/>
                </a:solidFill>
              </a:rPr>
              <a:t>Cơ chế bộ nhớ: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0492333-E1FD-0743-A73D-1995560B0D9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20</a:t>
            </a:fld>
            <a:endParaRPr lang="en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705B01C-074D-8746-A6A7-4DE53C8F4ECD}"/>
              </a:ext>
            </a:extLst>
          </p:cNvPr>
          <p:cNvSpPr txBox="1">
            <a:spLocks/>
          </p:cNvSpPr>
          <p:nvPr/>
        </p:nvSpPr>
        <p:spPr>
          <a:xfrm>
            <a:off x="35735" y="1919577"/>
            <a:ext cx="3879841" cy="2831347"/>
          </a:xfrm>
          <a:prstGeom prst="rect">
            <a:avLst/>
          </a:prstGeom>
          <a:solidFill>
            <a:sysClr val="window" lastClr="FFFFFF"/>
          </a:solidFill>
          <a:ln>
            <a:solidFill>
              <a:schemeClr val="accent2"/>
            </a:soli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static int</a:t>
            </a:r>
            <a:r>
              <a:rPr lang="en-US" sz="12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onsolas" panose="020B0609020204030204" pitchFamily="49" charset="0"/>
              </a:rPr>
              <a:t>Factorial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{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  if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== 0)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lang="en-US" sz="1200" i="1">
                <a:solidFill>
                  <a:srgbClr val="0432FF"/>
                </a:solidFill>
                <a:latin typeface="Consolas" panose="020B0609020204030204" pitchFamily="49" charset="0"/>
              </a:rPr>
              <a:t>    return 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1;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lse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</a:endParaRP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    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</a:rPr>
              <a:t>return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*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Factorial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- 1)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;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</a:rPr>
              <a:t>}</a:t>
            </a: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endParaRPr lang="en-US" sz="120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static void</a:t>
            </a:r>
            <a:r>
              <a:rPr lang="en-US" sz="12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Main</a:t>
            </a:r>
            <a:r>
              <a:rPr lang="en-US" sz="1200"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string</a:t>
            </a:r>
            <a:r>
              <a:rPr lang="en-US" sz="1200" i="1">
                <a:solidFill>
                  <a:srgbClr val="0432FF"/>
                </a:solidFill>
                <a:latin typeface="Consolas" panose="020B0609020204030204" pitchFamily="49" charset="0"/>
              </a:rPr>
              <a:t> </a:t>
            </a:r>
            <a:r>
              <a:rPr lang="en-US" sz="1200" i="1">
                <a:solidFill>
                  <a:srgbClr val="0070C0"/>
                </a:solidFill>
                <a:latin typeface="Consolas" panose="020B0609020204030204" pitchFamily="49" charset="0"/>
              </a:rPr>
              <a:t>args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)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{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int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 </a:t>
            </a:r>
            <a:r>
              <a:rPr lang="en-US" sz="1200">
                <a:latin typeface="Consolas" panose="020B0609020204030204" pitchFamily="49" charset="0"/>
              </a:rPr>
              <a:t>= 2;</a:t>
            </a:r>
            <a:endParaRPr lang="en-US" sz="120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  </a:t>
            </a: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int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x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latin typeface="Consolas" panose="020B0609020204030204" pitchFamily="49" charset="0"/>
              </a:rPr>
              <a:t>=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 Factorial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>
                <a:solidFill>
                  <a:srgbClr val="0070C0"/>
                </a:solidFill>
                <a:latin typeface="Consolas" panose="020B0609020204030204" pitchFamily="49" charset="0"/>
              </a:rPr>
              <a:t>n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;</a:t>
            </a:r>
          </a:p>
          <a:p>
            <a:pPr marL="51435" lvl="0" indent="0" algn="just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srgbClr val="0432FF"/>
                </a:solidFill>
                <a:latin typeface="Consolas" panose="020B0609020204030204" pitchFamily="49" charset="0"/>
              </a:rPr>
              <a:t>  Console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.</a:t>
            </a:r>
            <a:r>
              <a:rPr lang="en-US" sz="1200">
                <a:solidFill>
                  <a:srgbClr val="FEA400"/>
                </a:solidFill>
                <a:latin typeface="Consolas" panose="020B0609020204030204" pitchFamily="49" charset="0"/>
              </a:rPr>
              <a:t>WriteLine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($“</a:t>
            </a:r>
            <a:r>
              <a:rPr lang="en-US" sz="1200" i="1">
                <a:solidFill>
                  <a:srgbClr val="C00000"/>
                </a:solidFill>
                <a:latin typeface="Consolas" panose="020B0609020204030204" pitchFamily="49" charset="0"/>
              </a:rPr>
              <a:t>{n}! = {x}</a:t>
            </a: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”);</a:t>
            </a:r>
          </a:p>
          <a:p>
            <a:pPr marL="51435" lvl="0" indent="0">
              <a:spcBef>
                <a:spcPts val="0"/>
              </a:spcBef>
              <a:buClrTx/>
              <a:buNone/>
              <a:defRPr/>
            </a:pPr>
            <a:r>
              <a:rPr lang="en-US" sz="1200">
                <a:solidFill>
                  <a:prstClr val="black"/>
                </a:solidFill>
                <a:latin typeface="Consolas" panose="020B0609020204030204" pitchFamily="49" charset="0"/>
              </a:rPr>
              <a:t>}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4776E-D350-BB45-A467-DCE63796999E}"/>
              </a:ext>
            </a:extLst>
          </p:cNvPr>
          <p:cNvGrpSpPr/>
          <p:nvPr/>
        </p:nvGrpSpPr>
        <p:grpSpPr>
          <a:xfrm>
            <a:off x="4263463" y="1335338"/>
            <a:ext cx="2049905" cy="3422998"/>
            <a:chOff x="338787" y="3713356"/>
            <a:chExt cx="1536287" cy="112470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346F499-48FB-654F-9094-B129ADB0A33B}"/>
                </a:ext>
              </a:extLst>
            </p:cNvPr>
            <p:cNvSpPr/>
            <p:nvPr/>
          </p:nvSpPr>
          <p:spPr>
            <a:xfrm>
              <a:off x="338787" y="3713356"/>
              <a:ext cx="1536287" cy="112470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VN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A17D32-B337-D645-8570-37A8028C5684}"/>
                </a:ext>
              </a:extLst>
            </p:cNvPr>
            <p:cNvSpPr txBox="1"/>
            <p:nvPr/>
          </p:nvSpPr>
          <p:spPr>
            <a:xfrm>
              <a:off x="652308" y="4240022"/>
              <a:ext cx="222631" cy="29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VN" sz="30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EEC6A22-FF2B-D840-B732-392C87D3CE25}"/>
              </a:ext>
            </a:extLst>
          </p:cNvPr>
          <p:cNvGrpSpPr/>
          <p:nvPr/>
        </p:nvGrpSpPr>
        <p:grpSpPr>
          <a:xfrm>
            <a:off x="3485190" y="2437537"/>
            <a:ext cx="1869232" cy="1435397"/>
            <a:chOff x="252911" y="5131179"/>
            <a:chExt cx="3004188" cy="272079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3FB10F-3529-0142-A24A-108AA57CA080}"/>
                </a:ext>
              </a:extLst>
            </p:cNvPr>
            <p:cNvSpPr txBox="1"/>
            <p:nvPr/>
          </p:nvSpPr>
          <p:spPr>
            <a:xfrm>
              <a:off x="2899291" y="5131179"/>
              <a:ext cx="35780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VN" sz="3000" b="1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B58EC8-7857-E34D-86C2-56065D5A1BEB}"/>
                </a:ext>
              </a:extLst>
            </p:cNvPr>
            <p:cNvSpPr txBox="1"/>
            <p:nvPr/>
          </p:nvSpPr>
          <p:spPr>
            <a:xfrm>
              <a:off x="252911" y="7210245"/>
              <a:ext cx="357809" cy="641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VN" sz="160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E3486EB8-BEBF-2C4E-92F9-E63DF1F84C0A}"/>
              </a:ext>
            </a:extLst>
          </p:cNvPr>
          <p:cNvSpPr/>
          <p:nvPr/>
        </p:nvSpPr>
        <p:spPr>
          <a:xfrm>
            <a:off x="4302599" y="4106589"/>
            <a:ext cx="1971631" cy="6118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6882F25-5912-8349-8760-D3994E7F4FD1}"/>
              </a:ext>
            </a:extLst>
          </p:cNvPr>
          <p:cNvGrpSpPr/>
          <p:nvPr/>
        </p:nvGrpSpPr>
        <p:grpSpPr>
          <a:xfrm>
            <a:off x="4529531" y="4110486"/>
            <a:ext cx="947551" cy="568811"/>
            <a:chOff x="5241346" y="3099367"/>
            <a:chExt cx="947551" cy="56881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99519B-3739-784C-A7BA-B4F4199E149C}"/>
                </a:ext>
              </a:extLst>
            </p:cNvPr>
            <p:cNvGrpSpPr/>
            <p:nvPr/>
          </p:nvGrpSpPr>
          <p:grpSpPr>
            <a:xfrm>
              <a:off x="5241346" y="3099367"/>
              <a:ext cx="947551" cy="562601"/>
              <a:chOff x="5241346" y="3099367"/>
              <a:chExt cx="947551" cy="562601"/>
            </a:xfrm>
          </p:grpSpPr>
          <p:sp>
            <p:nvSpPr>
              <p:cNvPr id="24" name="Cube 23">
                <a:extLst>
                  <a:ext uri="{FF2B5EF4-FFF2-40B4-BE49-F238E27FC236}">
                    <a16:creationId xmlns:a16="http://schemas.microsoft.com/office/drawing/2014/main" id="{7B42208F-5A65-B64F-80DE-17333E88D299}"/>
                  </a:ext>
                </a:extLst>
              </p:cNvPr>
              <p:cNvSpPr/>
              <p:nvPr/>
            </p:nvSpPr>
            <p:spPr>
              <a:xfrm>
                <a:off x="5241346" y="3184960"/>
                <a:ext cx="642072" cy="477008"/>
              </a:xfrm>
              <a:prstGeom prst="cube">
                <a:avLst>
                  <a:gd name="adj" fmla="val 38175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E9FA29A-33E4-4549-97F0-8CC82100A0D9}"/>
                  </a:ext>
                </a:extLst>
              </p:cNvPr>
              <p:cNvSpPr txBox="1"/>
              <p:nvPr/>
            </p:nvSpPr>
            <p:spPr>
              <a:xfrm>
                <a:off x="5451066" y="3099367"/>
                <a:ext cx="2226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1600">
                    <a:solidFill>
                      <a:srgbClr val="0432FF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2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34AF7F8-39BB-AF4B-B9C5-C72B375232FF}"/>
                  </a:ext>
                </a:extLst>
              </p:cNvPr>
              <p:cNvSpPr txBox="1"/>
              <p:nvPr/>
            </p:nvSpPr>
            <p:spPr>
              <a:xfrm>
                <a:off x="5432479" y="3253916"/>
                <a:ext cx="756418" cy="307777"/>
              </a:xfrm>
              <a:prstGeom prst="rect">
                <a:avLst/>
              </a:prstGeom>
              <a:noFill/>
              <a:scene3d>
                <a:camera prst="isometricRightUp">
                  <a:rot lat="1800000" lon="18000000" rev="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int</a:t>
                </a: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E9130AE-51EB-E747-8C11-63CA1A6A2636}"/>
                </a:ext>
              </a:extLst>
            </p:cNvPr>
            <p:cNvSpPr txBox="1"/>
            <p:nvPr/>
          </p:nvSpPr>
          <p:spPr>
            <a:xfrm>
              <a:off x="5356463" y="3329624"/>
              <a:ext cx="2226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VN" sz="160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3E09704-6B4D-3F4C-9F40-C68F578423A8}"/>
              </a:ext>
            </a:extLst>
          </p:cNvPr>
          <p:cNvGrpSpPr/>
          <p:nvPr/>
        </p:nvGrpSpPr>
        <p:grpSpPr>
          <a:xfrm>
            <a:off x="5465258" y="4017309"/>
            <a:ext cx="947551" cy="646868"/>
            <a:chOff x="5241346" y="3021310"/>
            <a:chExt cx="947551" cy="64686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3FB7F94-B208-A248-8750-01261BA2AB3D}"/>
                </a:ext>
              </a:extLst>
            </p:cNvPr>
            <p:cNvGrpSpPr/>
            <p:nvPr/>
          </p:nvGrpSpPr>
          <p:grpSpPr>
            <a:xfrm>
              <a:off x="5241346" y="3021310"/>
              <a:ext cx="947551" cy="640658"/>
              <a:chOff x="5241346" y="3021310"/>
              <a:chExt cx="947551" cy="640658"/>
            </a:xfrm>
          </p:grpSpPr>
          <p:sp>
            <p:nvSpPr>
              <p:cNvPr id="34" name="Cube 33">
                <a:extLst>
                  <a:ext uri="{FF2B5EF4-FFF2-40B4-BE49-F238E27FC236}">
                    <a16:creationId xmlns:a16="http://schemas.microsoft.com/office/drawing/2014/main" id="{711A7C26-F346-8040-85E0-98DA3ADC3212}"/>
                  </a:ext>
                </a:extLst>
              </p:cNvPr>
              <p:cNvSpPr/>
              <p:nvPr/>
            </p:nvSpPr>
            <p:spPr>
              <a:xfrm>
                <a:off x="5241346" y="3184960"/>
                <a:ext cx="642072" cy="477008"/>
              </a:xfrm>
              <a:prstGeom prst="cube">
                <a:avLst>
                  <a:gd name="adj" fmla="val 38175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D89F949-451D-0148-836A-C4F9646A76BD}"/>
                  </a:ext>
                </a:extLst>
              </p:cNvPr>
              <p:cNvSpPr txBox="1"/>
              <p:nvPr/>
            </p:nvSpPr>
            <p:spPr>
              <a:xfrm>
                <a:off x="5451066" y="3021310"/>
                <a:ext cx="2226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VN" sz="160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23E78A38-974E-5B48-B232-B7BADDCCD2B0}"/>
                  </a:ext>
                </a:extLst>
              </p:cNvPr>
              <p:cNvSpPr txBox="1"/>
              <p:nvPr/>
            </p:nvSpPr>
            <p:spPr>
              <a:xfrm>
                <a:off x="5432479" y="3253916"/>
                <a:ext cx="756418" cy="307777"/>
              </a:xfrm>
              <a:prstGeom prst="rect">
                <a:avLst/>
              </a:prstGeom>
              <a:noFill/>
              <a:scene3d>
                <a:camera prst="isometricRightUp">
                  <a:rot lat="1800000" lon="18000000" rev="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int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491D56-6473-594C-B1F0-EB6540090863}"/>
                </a:ext>
              </a:extLst>
            </p:cNvPr>
            <p:cNvSpPr txBox="1"/>
            <p:nvPr/>
          </p:nvSpPr>
          <p:spPr>
            <a:xfrm>
              <a:off x="5356463" y="3329624"/>
              <a:ext cx="2226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VN" sz="160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x</a:t>
              </a:r>
            </a:p>
          </p:txBody>
        </p:sp>
      </p:grpSp>
      <p:sp>
        <p:nvSpPr>
          <p:cNvPr id="38" name="Rectangle 37">
            <a:extLst>
              <a:ext uri="{FF2B5EF4-FFF2-40B4-BE49-F238E27FC236}">
                <a16:creationId xmlns:a16="http://schemas.microsoft.com/office/drawing/2014/main" id="{095A71EE-9E3D-3A42-9933-D58971518AC7}"/>
              </a:ext>
            </a:extLst>
          </p:cNvPr>
          <p:cNvSpPr/>
          <p:nvPr/>
        </p:nvSpPr>
        <p:spPr>
          <a:xfrm>
            <a:off x="4302598" y="3423638"/>
            <a:ext cx="1971631" cy="6118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0BFAE31-0EA2-1246-AF6D-26A50789A3B5}"/>
              </a:ext>
            </a:extLst>
          </p:cNvPr>
          <p:cNvSpPr/>
          <p:nvPr/>
        </p:nvSpPr>
        <p:spPr>
          <a:xfrm>
            <a:off x="4297321" y="2751248"/>
            <a:ext cx="1971631" cy="6118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97C7F3A-D285-5045-9645-721BB7AA1047}"/>
              </a:ext>
            </a:extLst>
          </p:cNvPr>
          <p:cNvSpPr/>
          <p:nvPr/>
        </p:nvSpPr>
        <p:spPr>
          <a:xfrm>
            <a:off x="4297320" y="2092271"/>
            <a:ext cx="1971631" cy="61188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F385E04-705B-7641-9429-3AB939E098A4}"/>
              </a:ext>
            </a:extLst>
          </p:cNvPr>
          <p:cNvGrpSpPr/>
          <p:nvPr/>
        </p:nvGrpSpPr>
        <p:grpSpPr>
          <a:xfrm>
            <a:off x="4505088" y="3428534"/>
            <a:ext cx="947551" cy="557660"/>
            <a:chOff x="5241346" y="3110518"/>
            <a:chExt cx="947551" cy="557660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A138C84-FBA3-8D44-BF9F-9CB90CA38BEE}"/>
                </a:ext>
              </a:extLst>
            </p:cNvPr>
            <p:cNvGrpSpPr/>
            <p:nvPr/>
          </p:nvGrpSpPr>
          <p:grpSpPr>
            <a:xfrm>
              <a:off x="5241346" y="3110518"/>
              <a:ext cx="947551" cy="551450"/>
              <a:chOff x="5241346" y="3110518"/>
              <a:chExt cx="947551" cy="551450"/>
            </a:xfrm>
          </p:grpSpPr>
          <p:sp>
            <p:nvSpPr>
              <p:cNvPr id="44" name="Cube 43">
                <a:extLst>
                  <a:ext uri="{FF2B5EF4-FFF2-40B4-BE49-F238E27FC236}">
                    <a16:creationId xmlns:a16="http://schemas.microsoft.com/office/drawing/2014/main" id="{528D8122-00C6-D14E-8908-9A4933EB1156}"/>
                  </a:ext>
                </a:extLst>
              </p:cNvPr>
              <p:cNvSpPr/>
              <p:nvPr/>
            </p:nvSpPr>
            <p:spPr>
              <a:xfrm>
                <a:off x="5241346" y="3184960"/>
                <a:ext cx="642072" cy="477008"/>
              </a:xfrm>
              <a:prstGeom prst="cube">
                <a:avLst>
                  <a:gd name="adj" fmla="val 38175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3A740051-4CED-FE41-AC80-C7A629111F4C}"/>
                  </a:ext>
                </a:extLst>
              </p:cNvPr>
              <p:cNvSpPr txBox="1"/>
              <p:nvPr/>
            </p:nvSpPr>
            <p:spPr>
              <a:xfrm>
                <a:off x="5451066" y="3110518"/>
                <a:ext cx="2226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1600">
                    <a:solidFill>
                      <a:srgbClr val="0432FF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2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93DF589-652D-FE42-8411-CC9220960A42}"/>
                  </a:ext>
                </a:extLst>
              </p:cNvPr>
              <p:cNvSpPr txBox="1"/>
              <p:nvPr/>
            </p:nvSpPr>
            <p:spPr>
              <a:xfrm>
                <a:off x="5432479" y="3253916"/>
                <a:ext cx="756418" cy="307777"/>
              </a:xfrm>
              <a:prstGeom prst="rect">
                <a:avLst/>
              </a:prstGeom>
              <a:noFill/>
              <a:scene3d>
                <a:camera prst="isometricRightUp">
                  <a:rot lat="1800000" lon="18000000" rev="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int</a:t>
                </a:r>
              </a:p>
            </p:txBody>
          </p: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FC3B828-0564-224A-AA55-DE6549FB9D43}"/>
                </a:ext>
              </a:extLst>
            </p:cNvPr>
            <p:cNvSpPr txBox="1"/>
            <p:nvPr/>
          </p:nvSpPr>
          <p:spPr>
            <a:xfrm>
              <a:off x="5356463" y="3329624"/>
              <a:ext cx="2226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VN" sz="160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BBFFD73-F70C-A449-ACA5-37A65081948D}"/>
              </a:ext>
            </a:extLst>
          </p:cNvPr>
          <p:cNvGrpSpPr/>
          <p:nvPr/>
        </p:nvGrpSpPr>
        <p:grpSpPr>
          <a:xfrm>
            <a:off x="4505088" y="2743073"/>
            <a:ext cx="947551" cy="557660"/>
            <a:chOff x="5241346" y="3110518"/>
            <a:chExt cx="947551" cy="557660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75574CBF-F67A-E24A-8ADC-13E6FC237409}"/>
                </a:ext>
              </a:extLst>
            </p:cNvPr>
            <p:cNvGrpSpPr/>
            <p:nvPr/>
          </p:nvGrpSpPr>
          <p:grpSpPr>
            <a:xfrm>
              <a:off x="5241346" y="3110518"/>
              <a:ext cx="947551" cy="551450"/>
              <a:chOff x="5241346" y="3110518"/>
              <a:chExt cx="947551" cy="551450"/>
            </a:xfrm>
          </p:grpSpPr>
          <p:sp>
            <p:nvSpPr>
              <p:cNvPr id="50" name="Cube 49">
                <a:extLst>
                  <a:ext uri="{FF2B5EF4-FFF2-40B4-BE49-F238E27FC236}">
                    <a16:creationId xmlns:a16="http://schemas.microsoft.com/office/drawing/2014/main" id="{87DB9F40-673A-ED4F-BD21-552FC101B264}"/>
                  </a:ext>
                </a:extLst>
              </p:cNvPr>
              <p:cNvSpPr/>
              <p:nvPr/>
            </p:nvSpPr>
            <p:spPr>
              <a:xfrm>
                <a:off x="5241346" y="3184960"/>
                <a:ext cx="642072" cy="477008"/>
              </a:xfrm>
              <a:prstGeom prst="cube">
                <a:avLst>
                  <a:gd name="adj" fmla="val 38175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1E97642F-AE61-834B-B171-91AB901449EF}"/>
                  </a:ext>
                </a:extLst>
              </p:cNvPr>
              <p:cNvSpPr txBox="1"/>
              <p:nvPr/>
            </p:nvSpPr>
            <p:spPr>
              <a:xfrm>
                <a:off x="5451066" y="3110518"/>
                <a:ext cx="2226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1600">
                    <a:solidFill>
                      <a:srgbClr val="0432FF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1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007FBDD3-04D9-2246-AB33-FF39EC9C55DD}"/>
                  </a:ext>
                </a:extLst>
              </p:cNvPr>
              <p:cNvSpPr txBox="1"/>
              <p:nvPr/>
            </p:nvSpPr>
            <p:spPr>
              <a:xfrm>
                <a:off x="5432479" y="3253916"/>
                <a:ext cx="756418" cy="307777"/>
              </a:xfrm>
              <a:prstGeom prst="rect">
                <a:avLst/>
              </a:prstGeom>
              <a:noFill/>
              <a:scene3d>
                <a:camera prst="isometricRightUp">
                  <a:rot lat="1800000" lon="18000000" rev="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int</a:t>
                </a:r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1047505-693C-0F47-BF9B-179574E162F3}"/>
                </a:ext>
              </a:extLst>
            </p:cNvPr>
            <p:cNvSpPr txBox="1"/>
            <p:nvPr/>
          </p:nvSpPr>
          <p:spPr>
            <a:xfrm>
              <a:off x="5356463" y="3329624"/>
              <a:ext cx="2226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VN" sz="160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3985E78-8640-5B42-A09C-8450C2CC3D85}"/>
              </a:ext>
            </a:extLst>
          </p:cNvPr>
          <p:cNvGrpSpPr/>
          <p:nvPr/>
        </p:nvGrpSpPr>
        <p:grpSpPr>
          <a:xfrm>
            <a:off x="4529531" y="2093086"/>
            <a:ext cx="947551" cy="568811"/>
            <a:chOff x="5241346" y="3099367"/>
            <a:chExt cx="947551" cy="568811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A0AA5AD-E868-2240-AB05-FFF6F032085A}"/>
                </a:ext>
              </a:extLst>
            </p:cNvPr>
            <p:cNvGrpSpPr/>
            <p:nvPr/>
          </p:nvGrpSpPr>
          <p:grpSpPr>
            <a:xfrm>
              <a:off x="5241346" y="3099367"/>
              <a:ext cx="947551" cy="562601"/>
              <a:chOff x="5241346" y="3099367"/>
              <a:chExt cx="947551" cy="562601"/>
            </a:xfrm>
          </p:grpSpPr>
          <p:sp>
            <p:nvSpPr>
              <p:cNvPr id="56" name="Cube 55">
                <a:extLst>
                  <a:ext uri="{FF2B5EF4-FFF2-40B4-BE49-F238E27FC236}">
                    <a16:creationId xmlns:a16="http://schemas.microsoft.com/office/drawing/2014/main" id="{287BDA86-82F7-F347-9B21-C32904A5E127}"/>
                  </a:ext>
                </a:extLst>
              </p:cNvPr>
              <p:cNvSpPr/>
              <p:nvPr/>
            </p:nvSpPr>
            <p:spPr>
              <a:xfrm>
                <a:off x="5241346" y="3184960"/>
                <a:ext cx="642072" cy="477008"/>
              </a:xfrm>
              <a:prstGeom prst="cube">
                <a:avLst>
                  <a:gd name="adj" fmla="val 38175"/>
                </a:avLst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VN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86728E7-C87E-0C45-BAC5-87E78DF4795A}"/>
                  </a:ext>
                </a:extLst>
              </p:cNvPr>
              <p:cNvSpPr txBox="1"/>
              <p:nvPr/>
            </p:nvSpPr>
            <p:spPr>
              <a:xfrm>
                <a:off x="5451066" y="3099367"/>
                <a:ext cx="22263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 sz="1600">
                    <a:solidFill>
                      <a:srgbClr val="0432FF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0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EFB6430-FEDD-3C4F-97C6-1E45C3D5E284}"/>
                  </a:ext>
                </a:extLst>
              </p:cNvPr>
              <p:cNvSpPr txBox="1"/>
              <p:nvPr/>
            </p:nvSpPr>
            <p:spPr>
              <a:xfrm>
                <a:off x="5432479" y="3253916"/>
                <a:ext cx="756418" cy="307777"/>
              </a:xfrm>
              <a:prstGeom prst="rect">
                <a:avLst/>
              </a:prstGeom>
              <a:noFill/>
              <a:scene3d>
                <a:camera prst="isometricRightUp">
                  <a:rot lat="1800000" lon="18000000" rev="0"/>
                </a:camera>
                <a:lightRig rig="threePt" dir="t"/>
              </a:scene3d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VN">
                    <a:solidFill>
                      <a:schemeClr val="bg1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int</a:t>
                </a: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7E42735-A6ED-0244-A4BB-12EA8B2EBF6E}"/>
                </a:ext>
              </a:extLst>
            </p:cNvPr>
            <p:cNvSpPr txBox="1"/>
            <p:nvPr/>
          </p:nvSpPr>
          <p:spPr>
            <a:xfrm>
              <a:off x="5356463" y="3329624"/>
              <a:ext cx="2226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VN" sz="1600">
                  <a:solidFill>
                    <a:schemeClr val="bg1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n</a:t>
              </a:r>
            </a:p>
          </p:txBody>
        </p:sp>
      </p:grpSp>
      <p:cxnSp>
        <p:nvCxnSpPr>
          <p:cNvPr id="60" name="Curved Connector 59">
            <a:extLst>
              <a:ext uri="{FF2B5EF4-FFF2-40B4-BE49-F238E27FC236}">
                <a16:creationId xmlns:a16="http://schemas.microsoft.com/office/drawing/2014/main" id="{5A997CA4-766C-3448-9375-733C41260C0C}"/>
              </a:ext>
            </a:extLst>
          </p:cNvPr>
          <p:cNvCxnSpPr>
            <a:cxnSpLocks/>
            <a:stCxn id="35" idx="2"/>
          </p:cNvCxnSpPr>
          <p:nvPr/>
        </p:nvCxnSpPr>
        <p:spPr>
          <a:xfrm rot="5400000" flipH="1">
            <a:off x="4726011" y="3295581"/>
            <a:ext cx="614383" cy="1506182"/>
          </a:xfrm>
          <a:prstGeom prst="curvedConnector4">
            <a:avLst>
              <a:gd name="adj1" fmla="val 46283"/>
              <a:gd name="adj2" fmla="val 116626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urved Connector 64">
            <a:extLst>
              <a:ext uri="{FF2B5EF4-FFF2-40B4-BE49-F238E27FC236}">
                <a16:creationId xmlns:a16="http://schemas.microsoft.com/office/drawing/2014/main" id="{BA9F6ACF-EF46-134B-A73B-F4F645ACBD45}"/>
              </a:ext>
            </a:extLst>
          </p:cNvPr>
          <p:cNvCxnSpPr>
            <a:cxnSpLocks/>
          </p:cNvCxnSpPr>
          <p:nvPr/>
        </p:nvCxnSpPr>
        <p:spPr>
          <a:xfrm rot="5400000" flipH="1">
            <a:off x="4725685" y="2533715"/>
            <a:ext cx="614383" cy="1506182"/>
          </a:xfrm>
          <a:prstGeom prst="curvedConnector4">
            <a:avLst>
              <a:gd name="adj1" fmla="val 46283"/>
              <a:gd name="adj2" fmla="val 116626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urved Connector 67">
            <a:extLst>
              <a:ext uri="{FF2B5EF4-FFF2-40B4-BE49-F238E27FC236}">
                <a16:creationId xmlns:a16="http://schemas.microsoft.com/office/drawing/2014/main" id="{820BAEB6-C639-B44D-AC9A-74D88B83DFBF}"/>
              </a:ext>
            </a:extLst>
          </p:cNvPr>
          <p:cNvCxnSpPr>
            <a:cxnSpLocks/>
          </p:cNvCxnSpPr>
          <p:nvPr/>
        </p:nvCxnSpPr>
        <p:spPr>
          <a:xfrm rot="5400000" flipH="1">
            <a:off x="4718807" y="1916980"/>
            <a:ext cx="614383" cy="1506182"/>
          </a:xfrm>
          <a:prstGeom prst="curvedConnector4">
            <a:avLst>
              <a:gd name="adj1" fmla="val 46283"/>
              <a:gd name="adj2" fmla="val 116626"/>
            </a:avLst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D3CA4542-693E-C54B-86CF-76BC5CDFB92C}"/>
              </a:ext>
            </a:extLst>
          </p:cNvPr>
          <p:cNvSpPr txBox="1"/>
          <p:nvPr/>
        </p:nvSpPr>
        <p:spPr>
          <a:xfrm>
            <a:off x="5243106" y="4104254"/>
            <a:ext cx="989312" cy="276999"/>
          </a:xfrm>
          <a:prstGeom prst="rect">
            <a:avLst/>
          </a:prstGeom>
          <a:solidFill>
            <a:srgbClr val="0070C0"/>
          </a:solidFill>
          <a:ln w="12700">
            <a:prstDash val="sysDash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VN" sz="12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Factorial(2)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AE342F99-AEF3-5844-A2BF-6DF5F3B19A1F}"/>
              </a:ext>
            </a:extLst>
          </p:cNvPr>
          <p:cNvSpPr txBox="1"/>
          <p:nvPr/>
        </p:nvSpPr>
        <p:spPr>
          <a:xfrm>
            <a:off x="5254768" y="3576660"/>
            <a:ext cx="989312" cy="276999"/>
          </a:xfrm>
          <a:prstGeom prst="rect">
            <a:avLst/>
          </a:prstGeom>
          <a:solidFill>
            <a:srgbClr val="0070C0"/>
          </a:solidFill>
          <a:ln w="12700">
            <a:prstDash val="sysDash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VN" sz="12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Factorial(1)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4E26C26-891D-AF47-B7E2-B7841CDC18DC}"/>
              </a:ext>
            </a:extLst>
          </p:cNvPr>
          <p:cNvSpPr txBox="1"/>
          <p:nvPr/>
        </p:nvSpPr>
        <p:spPr>
          <a:xfrm>
            <a:off x="5240843" y="2947764"/>
            <a:ext cx="989312" cy="276999"/>
          </a:xfrm>
          <a:prstGeom prst="rect">
            <a:avLst/>
          </a:prstGeom>
          <a:solidFill>
            <a:srgbClr val="0070C0"/>
          </a:solidFill>
          <a:ln w="12700">
            <a:prstDash val="sysDash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VN" sz="12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Factorial(0)</a:t>
            </a:r>
          </a:p>
        </p:txBody>
      </p:sp>
      <p:cxnSp>
        <p:nvCxnSpPr>
          <p:cNvPr id="73" name="Curved Connector 72">
            <a:extLst>
              <a:ext uri="{FF2B5EF4-FFF2-40B4-BE49-F238E27FC236}">
                <a16:creationId xmlns:a16="http://schemas.microsoft.com/office/drawing/2014/main" id="{F237E975-06AE-1C4B-9F38-13EE4B6FE18E}"/>
              </a:ext>
            </a:extLst>
          </p:cNvPr>
          <p:cNvCxnSpPr/>
          <p:nvPr/>
        </p:nvCxnSpPr>
        <p:spPr>
          <a:xfrm>
            <a:off x="2592299" y="3700532"/>
            <a:ext cx="1687486" cy="726169"/>
          </a:xfrm>
          <a:prstGeom prst="curvedConnector3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A37D0A1A-4828-8A4D-8CCC-F7974A1B4F78}"/>
              </a:ext>
            </a:extLst>
          </p:cNvPr>
          <p:cNvSpPr txBox="1"/>
          <p:nvPr/>
        </p:nvSpPr>
        <p:spPr>
          <a:xfrm>
            <a:off x="3255327" y="4132478"/>
            <a:ext cx="772183" cy="276999"/>
          </a:xfrm>
          <a:prstGeom prst="rect">
            <a:avLst/>
          </a:prstGeom>
          <a:solidFill>
            <a:srgbClr val="0070C0"/>
          </a:solidFill>
          <a:ln w="12700">
            <a:prstDash val="sysDash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VN" sz="12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Main()</a:t>
            </a:r>
          </a:p>
        </p:txBody>
      </p:sp>
      <p:cxnSp>
        <p:nvCxnSpPr>
          <p:cNvPr id="77" name="Curved Connector 76">
            <a:extLst>
              <a:ext uri="{FF2B5EF4-FFF2-40B4-BE49-F238E27FC236}">
                <a16:creationId xmlns:a16="http://schemas.microsoft.com/office/drawing/2014/main" id="{CDE5301E-DA54-AA4C-A317-3713BC12A438}"/>
              </a:ext>
            </a:extLst>
          </p:cNvPr>
          <p:cNvCxnSpPr>
            <a:cxnSpLocks/>
            <a:stCxn id="71" idx="3"/>
            <a:endCxn id="38" idx="3"/>
          </p:cNvCxnSpPr>
          <p:nvPr/>
        </p:nvCxnSpPr>
        <p:spPr>
          <a:xfrm>
            <a:off x="6230155" y="3086264"/>
            <a:ext cx="44074" cy="643316"/>
          </a:xfrm>
          <a:prstGeom prst="curvedConnector3">
            <a:avLst>
              <a:gd name="adj1" fmla="val 618673"/>
            </a:avLst>
          </a:prstGeom>
          <a:ln w="19050">
            <a:solidFill>
              <a:srgbClr val="0432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urved Connector 80">
            <a:extLst>
              <a:ext uri="{FF2B5EF4-FFF2-40B4-BE49-F238E27FC236}">
                <a16:creationId xmlns:a16="http://schemas.microsoft.com/office/drawing/2014/main" id="{835B9089-E543-D141-8E03-5036F0F53D8B}"/>
              </a:ext>
            </a:extLst>
          </p:cNvPr>
          <p:cNvCxnSpPr>
            <a:cxnSpLocks/>
          </p:cNvCxnSpPr>
          <p:nvPr/>
        </p:nvCxnSpPr>
        <p:spPr>
          <a:xfrm>
            <a:off x="6258734" y="2390186"/>
            <a:ext cx="44074" cy="643316"/>
          </a:xfrm>
          <a:prstGeom prst="curvedConnector3">
            <a:avLst>
              <a:gd name="adj1" fmla="val 618673"/>
            </a:avLst>
          </a:prstGeom>
          <a:ln w="19050">
            <a:solidFill>
              <a:srgbClr val="0432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urved Connector 82">
            <a:extLst>
              <a:ext uri="{FF2B5EF4-FFF2-40B4-BE49-F238E27FC236}">
                <a16:creationId xmlns:a16="http://schemas.microsoft.com/office/drawing/2014/main" id="{80551C8B-4CF3-7743-BF2D-342218996C78}"/>
              </a:ext>
            </a:extLst>
          </p:cNvPr>
          <p:cNvCxnSpPr>
            <a:cxnSpLocks/>
          </p:cNvCxnSpPr>
          <p:nvPr/>
        </p:nvCxnSpPr>
        <p:spPr>
          <a:xfrm>
            <a:off x="6300074" y="3769215"/>
            <a:ext cx="44074" cy="643316"/>
          </a:xfrm>
          <a:prstGeom prst="curvedConnector3">
            <a:avLst>
              <a:gd name="adj1" fmla="val 618673"/>
            </a:avLst>
          </a:prstGeom>
          <a:ln w="19050">
            <a:solidFill>
              <a:srgbClr val="0432FF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67692E42-36C1-9149-9D21-91D712AB2069}"/>
              </a:ext>
            </a:extLst>
          </p:cNvPr>
          <p:cNvSpPr txBox="1"/>
          <p:nvPr/>
        </p:nvSpPr>
        <p:spPr>
          <a:xfrm>
            <a:off x="6107330" y="2549097"/>
            <a:ext cx="742146" cy="251681"/>
          </a:xfrm>
          <a:prstGeom prst="rect">
            <a:avLst/>
          </a:prstGeom>
          <a:solidFill>
            <a:srgbClr val="FFFF00"/>
          </a:solidFill>
          <a:ln w="12700">
            <a:prstDash val="sysDash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i="1">
                <a:solidFill>
                  <a:srgbClr val="0432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VN" sz="1000" i="1">
                <a:solidFill>
                  <a:srgbClr val="0432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eturn 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EE5C4328-0B41-C74D-B1B3-A4DBB30100D5}"/>
              </a:ext>
            </a:extLst>
          </p:cNvPr>
          <p:cNvSpPr txBox="1"/>
          <p:nvPr/>
        </p:nvSpPr>
        <p:spPr>
          <a:xfrm>
            <a:off x="6107330" y="3269475"/>
            <a:ext cx="761715" cy="244728"/>
          </a:xfrm>
          <a:prstGeom prst="rect">
            <a:avLst/>
          </a:prstGeom>
          <a:solidFill>
            <a:srgbClr val="FFFF00"/>
          </a:solidFill>
          <a:ln w="12700">
            <a:prstDash val="sysDash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i="1">
                <a:solidFill>
                  <a:srgbClr val="0432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VN" sz="1000" i="1">
                <a:solidFill>
                  <a:srgbClr val="0432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eturn 1*1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464A5A5-9C4F-9E4F-AD45-86DA18B5C693}"/>
              </a:ext>
            </a:extLst>
          </p:cNvPr>
          <p:cNvSpPr txBox="1"/>
          <p:nvPr/>
        </p:nvSpPr>
        <p:spPr>
          <a:xfrm>
            <a:off x="6103901" y="3924726"/>
            <a:ext cx="761715" cy="244728"/>
          </a:xfrm>
          <a:prstGeom prst="rect">
            <a:avLst/>
          </a:prstGeom>
          <a:solidFill>
            <a:srgbClr val="FFFF00"/>
          </a:solidFill>
          <a:ln w="12700">
            <a:prstDash val="sysDash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000" i="1">
                <a:solidFill>
                  <a:srgbClr val="0432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VN" sz="1000" i="1">
                <a:solidFill>
                  <a:srgbClr val="0432FF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eturn 2*1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8E3D3AD-3D40-AE48-BA66-D769B285A8C5}"/>
              </a:ext>
            </a:extLst>
          </p:cNvPr>
          <p:cNvSpPr/>
          <p:nvPr/>
        </p:nvSpPr>
        <p:spPr>
          <a:xfrm>
            <a:off x="4842837" y="1324311"/>
            <a:ext cx="834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>
              <a:buSzPct val="120000"/>
            </a:pPr>
            <a:r>
              <a:rPr lang="en-VN" sz="2000" b="1">
                <a:solidFill>
                  <a:srgbClr val="C00000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Stack</a:t>
            </a:r>
            <a:endParaRPr lang="en-VN" sz="200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50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69" grpId="0" animBg="1"/>
      <p:bldP spid="70" grpId="0" animBg="1"/>
      <p:bldP spid="70" grpId="1" animBg="1"/>
      <p:bldP spid="71" grpId="0" animBg="1"/>
      <p:bldP spid="71" grpId="1" animBg="1"/>
      <p:bldP spid="74" grpId="0" animBg="1"/>
      <p:bldP spid="84" grpId="0" animBg="1"/>
      <p:bldP spid="84" grpId="1" animBg="1"/>
      <p:bldP spid="85" grpId="0" animBg="1"/>
      <p:bldP spid="85" grpId="1" animBg="1"/>
      <p:bldP spid="86" grpId="0" animBg="1"/>
      <p:bldP spid="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buSzPct val="120000"/>
                  <a:buBlip>
                    <a:blip r:embed="rId3"/>
                  </a:buBlip>
                </a:pPr>
                <a:r>
                  <a:rPr lang="en-VN" sz="2000" b="1"/>
                  <a:t>Bài tập: </a:t>
                </a:r>
                <a:r>
                  <a:rPr lang="en-VN" sz="2000"/>
                  <a:t>Minh hoạ quá trình </a:t>
                </a:r>
                <a:r>
                  <a:rPr lang="en-VN" sz="2000" b="1">
                    <a:solidFill>
                      <a:schemeClr val="accent5"/>
                    </a:solidFill>
                  </a:rPr>
                  <a:t>tính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VN" sz="2000">
                    <a:solidFill>
                      <a:schemeClr val="tx1"/>
                    </a:solidFill>
                  </a:rPr>
                  <a:t> theo 2 công thức đệ quy dưới đây:</a:t>
                </a:r>
              </a:p>
              <a:p>
                <a:pPr marL="57150" indent="0" algn="just">
                  <a:buSzPct val="120000"/>
                  <a:buNone/>
                </a:pPr>
                <a:endParaRPr lang="en-VN" sz="2000" i="1">
                  <a:solidFill>
                    <a:schemeClr val="tx1"/>
                  </a:solidFill>
                </a:endParaRPr>
              </a:p>
              <a:p>
                <a:pPr marL="630238" lvl="1" indent="-230188" algn="just">
                  <a:buClr>
                    <a:srgbClr val="002060"/>
                  </a:buClr>
                  <a:buSzPct val="100000"/>
                  <a:buFont typeface="+mj-lt"/>
                  <a:buAutoNum type="alphaLcParenR"/>
                </a:pPr>
                <a:endParaRPr lang="en-VN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4"/>
                <a:stretch>
                  <a:fillRect r="-899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21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DB3280B-B86A-6145-BBA2-3F695454142E}"/>
                  </a:ext>
                </a:extLst>
              </p:cNvPr>
              <p:cNvSpPr/>
              <p:nvPr/>
            </p:nvSpPr>
            <p:spPr>
              <a:xfrm>
                <a:off x="1403440" y="2327186"/>
                <a:ext cx="2460417" cy="57291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ế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=0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ế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VN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DB3280B-B86A-6145-BBA2-3F69545414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440" y="2327186"/>
                <a:ext cx="2460417" cy="572914"/>
              </a:xfrm>
              <a:prstGeom prst="rect">
                <a:avLst/>
              </a:prstGeom>
              <a:blipFill>
                <a:blip r:embed="rId5"/>
                <a:stretch>
                  <a:fillRect l="-13333" t="-178261" b="-258696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2B6BA6-9E38-E142-9942-71AF89B4F498}"/>
                  </a:ext>
                </a:extLst>
              </p:cNvPr>
              <p:cNvSpPr/>
              <p:nvPr/>
            </p:nvSpPr>
            <p:spPr>
              <a:xfrm>
                <a:off x="1403440" y="3119786"/>
                <a:ext cx="4310060" cy="7801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        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ế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=0                    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ế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&gt;0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à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𝑐h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ẵ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)/</m:t>
                                    </m:r>
                                    <m:r>
                                      <a:rPr lang="en-US" b="1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𝒏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)/</m:t>
                                    </m:r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p>
                                <m:r>
                                  <a:rPr lang="vi-VN" b="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×</m:t>
                                </m:r>
                                <m:r>
                                  <a:rPr lang="vi-VN" b="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ế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&gt;0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à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ẻ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VN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2B6BA6-9E38-E142-9942-71AF89B4F4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440" y="3119786"/>
                <a:ext cx="4310060" cy="780150"/>
              </a:xfrm>
              <a:prstGeom prst="rect">
                <a:avLst/>
              </a:prstGeom>
              <a:blipFill>
                <a:blip r:embed="rId6"/>
                <a:stretch>
                  <a:fillRect l="-17941" t="-198413" b="-282540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194B4DF3-88CD-6F43-BFE5-7121DBD87B8F}"/>
              </a:ext>
            </a:extLst>
          </p:cNvPr>
          <p:cNvSpPr/>
          <p:nvPr/>
        </p:nvSpPr>
        <p:spPr>
          <a:xfrm>
            <a:off x="830405" y="2444366"/>
            <a:ext cx="7586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>
              <a:buSzPct val="100000"/>
            </a:pPr>
            <a:r>
              <a:rPr lang="en-VN" sz="1600" b="1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(1)</a:t>
            </a:r>
            <a:endParaRPr lang="en-VN" sz="1600" b="1">
              <a:solidFill>
                <a:schemeClr val="accent5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6C3E78-7D75-D44E-A56E-FEFBA112DCCE}"/>
              </a:ext>
            </a:extLst>
          </p:cNvPr>
          <p:cNvSpPr/>
          <p:nvPr/>
        </p:nvSpPr>
        <p:spPr>
          <a:xfrm>
            <a:off x="830405" y="3340584"/>
            <a:ext cx="7586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ctr">
              <a:buSzPct val="100000"/>
            </a:pPr>
            <a:r>
              <a:rPr lang="en-VN" sz="1600" b="1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(2)</a:t>
            </a:r>
            <a:endParaRPr lang="en-VN" sz="1600" b="1">
              <a:solidFill>
                <a:schemeClr val="accent5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0715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00000"/>
              <a:buBlip>
                <a:blip r:embed="rId3"/>
              </a:buBlip>
            </a:pPr>
            <a:r>
              <a:rPr lang="en-VN" b="1"/>
              <a:t>Nhận xét:</a:t>
            </a:r>
          </a:p>
          <a:p>
            <a:pPr lvl="1" algn="just">
              <a:buSzPct val="100000"/>
              <a:buFont typeface="Wingdings" pitchFamily="2" charset="2"/>
              <a:buChar char="§"/>
            </a:pP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Nếu </a:t>
            </a:r>
            <a:r>
              <a:rPr lang="en-VN" sz="20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hàm đệ quy không hội tụ 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(không đến được trường hợp cở sở) hoặc </a:t>
            </a:r>
            <a:r>
              <a:rPr lang="en-VN" sz="20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số lần gọi đệ quy quá nhiều 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thì sẽ dẫn đến </a:t>
            </a:r>
            <a:r>
              <a:rPr lang="en-VN" sz="20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lỗi tràn bộ nhớ Stack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(thuật ngữ </a:t>
            </a:r>
            <a:r>
              <a:rPr lang="en-VN" sz="2000">
                <a:solidFill>
                  <a:schemeClr val="accent5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Stack Overflow</a:t>
            </a: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)</a:t>
            </a:r>
          </a:p>
          <a:p>
            <a:pPr marL="57150" indent="0" algn="just">
              <a:buSzPct val="100000"/>
              <a:buNone/>
            </a:pPr>
            <a:endParaRPr lang="en-VN" sz="2000">
              <a:solidFill>
                <a:schemeClr val="tx1"/>
              </a:solidFill>
            </a:endParaRPr>
          </a:p>
          <a:p>
            <a:pPr marL="57150" indent="0" algn="just">
              <a:buSzPct val="120000"/>
              <a:buNone/>
            </a:pPr>
            <a:endParaRPr lang="en-VN" sz="2000" i="1">
              <a:solidFill>
                <a:schemeClr val="tx1"/>
              </a:solidFill>
            </a:endParaRPr>
          </a:p>
          <a:p>
            <a:pPr marL="630238" lvl="1" indent="-230188" algn="just">
              <a:buClr>
                <a:srgbClr val="002060"/>
              </a:buClr>
              <a:buSzPct val="100000"/>
              <a:buFont typeface="+mj-lt"/>
              <a:buAutoNum type="alphaLcParenR"/>
            </a:pPr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62903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buSzPct val="120000"/>
                  <a:buBlip>
                    <a:blip r:embed="rId3"/>
                  </a:buBlip>
                </a:pPr>
                <a:r>
                  <a:rPr lang="en-VN" sz="2000" b="1"/>
                  <a:t>Cải tiến: </a:t>
                </a:r>
                <a:r>
                  <a:rPr lang="en-VN" sz="2000"/>
                  <a:t>Trong công thức (2) </a:t>
                </a:r>
                <a:r>
                  <a:rPr lang="en-VN" sz="2000">
                    <a:solidFill>
                      <a:schemeClr val="tx1"/>
                    </a:solidFill>
                  </a:rPr>
                  <a:t>phải gọi đệ quy 2 lần để tính </a:t>
                </a:r>
                <a:r>
                  <a:rPr lang="en-VN" sz="2000"/>
                  <a:t>giá trị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V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VN" sz="2000" i="1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VN" sz="2000" i="1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vi-VN" sz="2000" b="0" i="1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</m:oMath>
                </a14:m>
                <a:r>
                  <a:rPr lang="en-VN" sz="2000">
                    <a:solidFill>
                      <a:schemeClr val="tx1"/>
                    </a:solidFill>
                  </a:rPr>
                  <a:t> hoặc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VN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VN" sz="2000" i="1"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vi-VN" sz="2000" b="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vi-VN" sz="2000" i="1">
                            <a:latin typeface="Cambria Math" panose="02040503050406030204" pitchFamily="18" charset="0"/>
                          </a:rPr>
                          <m:t>n</m:t>
                        </m:r>
                        <m:r>
                          <a:rPr lang="vi-VN" sz="2000" b="0" i="1">
                            <a:latin typeface="Cambria Math" panose="02040503050406030204" pitchFamily="18" charset="0"/>
                          </a:rPr>
                          <m:t>−1)</m:t>
                        </m:r>
                        <m:r>
                          <a:rPr lang="vi-VN" sz="2000" i="1">
                            <a:latin typeface="Cambria Math" panose="02040503050406030204" pitchFamily="18" charset="0"/>
                          </a:rPr>
                          <m:t>/2</m:t>
                        </m:r>
                      </m:sup>
                    </m:sSup>
                  </m:oMath>
                </a14:m>
                <a:r>
                  <a:rPr lang="en-VN" sz="2000">
                    <a:solidFill>
                      <a:schemeClr val="tx1"/>
                    </a:solidFill>
                  </a:rPr>
                  <a:t> </a:t>
                </a:r>
                <a:r>
                  <a:rPr lang="en-VN" sz="2000">
                    <a:solidFill>
                      <a:schemeClr val="tx1"/>
                    </a:solidFill>
                    <a:sym typeface="Wingdings" pitchFamily="2" charset="2"/>
                  </a:rPr>
                  <a:t> </a:t>
                </a:r>
                <a:r>
                  <a:rPr lang="en-VN" sz="2000">
                    <a:solidFill>
                      <a:schemeClr val="accent5"/>
                    </a:solidFill>
                    <a:sym typeface="Wingdings" pitchFamily="2" charset="2"/>
                  </a:rPr>
                  <a:t>cải tiến bằng cách sử dụng biến phụ</a:t>
                </a:r>
                <a:endParaRPr lang="en-VN" sz="2000">
                  <a:solidFill>
                    <a:schemeClr val="tx1"/>
                  </a:solidFill>
                  <a:sym typeface="Wingdings" pitchFamily="2" charset="2"/>
                </a:endParaRPr>
              </a:p>
              <a:p>
                <a:pPr algn="just">
                  <a:buSzPct val="100000"/>
                  <a:buBlip>
                    <a:blip r:embed="rId4"/>
                  </a:buBlip>
                </a:pPr>
                <a:endParaRPr lang="en-VN" sz="2000">
                  <a:solidFill>
                    <a:schemeClr val="tx1"/>
                  </a:solidFill>
                </a:endParaRPr>
              </a:p>
              <a:p>
                <a:pPr algn="just">
                  <a:buSzPct val="100000"/>
                  <a:buBlip>
                    <a:blip r:embed="rId4"/>
                  </a:buBlip>
                </a:pPr>
                <a:endParaRPr lang="en-VN" sz="2000">
                  <a:solidFill>
                    <a:schemeClr val="tx1"/>
                  </a:solidFill>
                </a:endParaRPr>
              </a:p>
              <a:p>
                <a:pPr marL="57150" indent="0" algn="just">
                  <a:buSzPct val="100000"/>
                  <a:buNone/>
                </a:pPr>
                <a:endParaRPr lang="en-VN" sz="2000">
                  <a:solidFill>
                    <a:schemeClr val="tx1"/>
                  </a:solidFill>
                </a:endParaRPr>
              </a:p>
              <a:p>
                <a:pPr algn="just">
                  <a:buSzPct val="120000"/>
                  <a:buBlip>
                    <a:blip r:embed="rId5"/>
                  </a:buBlip>
                </a:pPr>
                <a:r>
                  <a:rPr lang="en-VN" sz="2000" b="1"/>
                  <a:t>Bài tập: </a:t>
                </a:r>
                <a:r>
                  <a:rPr lang="en-VN" sz="2000"/>
                  <a:t>Viết hàm đệ quy </a:t>
                </a:r>
                <a:r>
                  <a:rPr lang="en-VN" sz="2000" b="1">
                    <a:solidFill>
                      <a:schemeClr val="accent5"/>
                    </a:solidFill>
                  </a:rPr>
                  <a:t>tính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p>
                        <m:r>
                          <a:rPr lang="en-VN" sz="2000" b="1" i="1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VN" sz="2000" b="1" i="1">
                        <a:solidFill>
                          <a:schemeClr val="accent5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VN" sz="2000"/>
                  <a:t>theo công thức trên có cải tiến bằng cách sử dụng biến phụ</a:t>
                </a:r>
                <a:endParaRPr lang="en-VN" sz="2000">
                  <a:solidFill>
                    <a:schemeClr val="tx1"/>
                  </a:solidFill>
                </a:endParaRPr>
              </a:p>
              <a:p>
                <a:pPr marL="57150" indent="0" algn="just">
                  <a:buSzPct val="120000"/>
                  <a:buNone/>
                </a:pPr>
                <a:endParaRPr lang="en-VN" sz="2000" i="1">
                  <a:solidFill>
                    <a:schemeClr val="tx1"/>
                  </a:solidFill>
                </a:endParaRPr>
              </a:p>
              <a:p>
                <a:pPr marL="630238" lvl="1" indent="-230188" algn="just">
                  <a:buClr>
                    <a:srgbClr val="002060"/>
                  </a:buClr>
                  <a:buSzPct val="100000"/>
                  <a:buFont typeface="+mj-lt"/>
                  <a:buAutoNum type="alphaLcParenR"/>
                </a:pPr>
                <a:endParaRPr lang="en-VN"/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915ED961-82CE-F140-B979-1794E0DE96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6"/>
                <a:stretch>
                  <a:fillRect r="-899" b="-5221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23</a:t>
            </a:fld>
            <a:endParaRPr lang="en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2B6BA6-9E38-E142-9942-71AF89B4F498}"/>
                  </a:ext>
                </a:extLst>
              </p:cNvPr>
              <p:cNvSpPr/>
              <p:nvPr/>
            </p:nvSpPr>
            <p:spPr>
              <a:xfrm>
                <a:off x="609600" y="2567568"/>
                <a:ext cx="5811401" cy="8900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b="1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</m:sSup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                       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ế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=0                    </m:t>
                                </m:r>
                              </m:e>
                            </m:mr>
                            <m:mr>
                              <m:e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     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v</m:t>
                                </m:r>
                                <m: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ớ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vi-VN" b="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sup>
                                </m:sSup>
                                <m:r>
                                  <a:rPr lang="vi-VN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en-US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                    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ế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&gt;0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à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𝑐h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ẵ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mr>
                            <m:mr>
                              <m:e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x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  <m:r>
                                  <a:rPr lang="vi-VN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v</m:t>
                                </m:r>
                                <m: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ớ</m:t>
                                </m:r>
                                <m:r>
                                  <m:rPr>
                                    <m:sty m:val="p"/>
                                  </m:rP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i</m:t>
                                </m:r>
                                <m: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  <m: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vi-VN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p>
                                    <m:r>
                                      <a:rPr lang="vi-VN" b="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n</m:t>
                                    </m:r>
                                    <m:r>
                                      <a:rPr lang="vi-VN" b="0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−1)</m:t>
                                    </m:r>
                                    <m:r>
                                      <a:rPr lang="vi-VN" i="1">
                                        <a:solidFill>
                                          <a:srgbClr val="00B05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/2</m:t>
                                    </m:r>
                                  </m:sup>
                                </m:sSup>
                                <m:r>
                                  <a:rPr lang="vi-VN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ế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&gt;0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à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ẻ      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VN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F2B6BA6-9E38-E142-9942-71AF89B4F4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2567568"/>
                <a:ext cx="5811401" cy="890052"/>
              </a:xfrm>
              <a:prstGeom prst="rect">
                <a:avLst/>
              </a:prstGeom>
              <a:blipFill>
                <a:blip r:embed="rId7"/>
                <a:stretch>
                  <a:fillRect l="-10480" t="-204225" b="-290141"/>
                </a:stretch>
              </a:blipFill>
            </p:spPr>
            <p:txBody>
              <a:bodyPr/>
              <a:lstStyle/>
              <a:p>
                <a:r>
                  <a:rPr lang="en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012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00000"/>
              <a:buBlip>
                <a:blip r:embed="rId3"/>
              </a:buBlip>
            </a:pPr>
            <a:r>
              <a:rPr lang="en-VN" sz="2000" b="1"/>
              <a:t>Nhận xét: </a:t>
            </a:r>
            <a:r>
              <a:rPr lang="en-VN" sz="2000">
                <a:solidFill>
                  <a:schemeClr val="tx1"/>
                </a:solidFill>
              </a:rPr>
              <a:t>Đệ quy và vòng lặp đều thực hiện một quá trình nào đó lặp lại nhiều lần nhưng khác nhau về cơ chế</a:t>
            </a:r>
          </a:p>
          <a:p>
            <a:pPr marL="57150" indent="0" algn="just">
              <a:buSzPct val="100000"/>
              <a:buNone/>
            </a:pPr>
            <a:endParaRPr lang="en-VN" sz="2000">
              <a:solidFill>
                <a:schemeClr val="tx1"/>
              </a:solidFill>
            </a:endParaRPr>
          </a:p>
          <a:p>
            <a:pPr marL="57150" indent="0" algn="just">
              <a:buSzPct val="120000"/>
              <a:buNone/>
            </a:pPr>
            <a:endParaRPr lang="en-VN" sz="2000" i="1">
              <a:solidFill>
                <a:schemeClr val="tx1"/>
              </a:solidFill>
            </a:endParaRPr>
          </a:p>
          <a:p>
            <a:pPr marL="630238" lvl="1" indent="-230188" algn="just">
              <a:buClr>
                <a:srgbClr val="002060"/>
              </a:buClr>
              <a:buSzPct val="100000"/>
              <a:buFont typeface="+mj-lt"/>
              <a:buAutoNum type="alphaLcParenR"/>
            </a:pPr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24</a:t>
            </a:fld>
            <a:endParaRPr lang="en"/>
          </a:p>
        </p:txBody>
      </p:sp>
      <p:sp>
        <p:nvSpPr>
          <p:cNvPr id="7" name="Google Shape;267;p18">
            <a:extLst>
              <a:ext uri="{FF2B5EF4-FFF2-40B4-BE49-F238E27FC236}">
                <a16:creationId xmlns:a16="http://schemas.microsoft.com/office/drawing/2014/main" id="{515185DA-842B-EF48-A9DD-6F138E84039C}"/>
              </a:ext>
            </a:extLst>
          </p:cNvPr>
          <p:cNvSpPr txBox="1">
            <a:spLocks/>
          </p:cNvSpPr>
          <p:nvPr/>
        </p:nvSpPr>
        <p:spPr>
          <a:xfrm>
            <a:off x="2834999" y="2571750"/>
            <a:ext cx="3805115" cy="204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8575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▰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1pPr>
            <a:lvl2pPr marL="685800" marR="0" lvl="1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2pPr>
            <a:lvl3pPr marL="1028700" marR="0" lvl="2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3pPr>
            <a:lvl4pPr marL="1371600" marR="0" lvl="3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4pPr>
            <a:lvl5pPr marL="1714500" marR="0" lvl="4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5pPr>
            <a:lvl6pPr marL="2057400" marR="0" lvl="5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6pPr>
            <a:lvl7pPr marL="2400300" marR="0" lvl="6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7pPr>
            <a:lvl8pPr marL="2743200" marR="0" lvl="7" indent="-2857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8pPr>
            <a:lvl9pPr marL="3086100" marR="0" lvl="8" indent="-285750" algn="l" rtl="0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 b="0" i="0" u="none" strike="noStrike" cap="none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  <a:sym typeface="Roboto Condensed Light"/>
              </a:defRPr>
            </a:lvl9pPr>
          </a:lstStyle>
          <a:p>
            <a:pPr marL="0" indent="0" algn="ctr">
              <a:buFont typeface="Roboto Condensed Light"/>
              <a:buNone/>
            </a:pPr>
            <a:r>
              <a:rPr lang="en-US" sz="1800" b="1">
                <a:solidFill>
                  <a:schemeClr val="accent5"/>
                </a:solidFill>
              </a:rPr>
              <a:t>Vòng </a:t>
            </a:r>
            <a:r>
              <a:rPr lang="en-US" sz="1800" b="1">
                <a:solidFill>
                  <a:schemeClr val="accent5"/>
                </a:solidFill>
                <a:sym typeface="Arial"/>
              </a:rPr>
              <a:t>lặp</a:t>
            </a:r>
          </a:p>
          <a:p>
            <a:pPr marL="285750">
              <a:buBlip>
                <a:blip r:embed="rId4"/>
              </a:buBlip>
            </a:pPr>
            <a:r>
              <a:rPr lang="en-US" sz="1600"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Lặp lại việc thực hiện một đoạn lệnh</a:t>
            </a:r>
          </a:p>
          <a:p>
            <a:pPr marL="285750">
              <a:buBlip>
                <a:blip r:embed="rId4"/>
              </a:buBlip>
            </a:pPr>
            <a:r>
              <a:rPr lang="en-US" sz="1600">
                <a:latin typeface="Roboto" panose="02000000000000000000" pitchFamily="2" charset="0"/>
                <a:ea typeface="Roboto" panose="02000000000000000000" pitchFamily="2" charset="0"/>
                <a:sym typeface="Arial"/>
              </a:rPr>
              <a:t>Chương</a:t>
            </a:r>
            <a:r>
              <a:rPr lang="en-US" sz="1600">
                <a:latin typeface="Roboto" panose="02000000000000000000" pitchFamily="2" charset="0"/>
                <a:ea typeface="Roboto" panose="02000000000000000000" pitchFamily="2" charset="0"/>
              </a:rPr>
              <a:t> trình có thể dài và phức tạp hơn</a:t>
            </a:r>
          </a:p>
          <a:p>
            <a:pPr marL="285750">
              <a:buBlip>
                <a:blip r:embed="rId4"/>
              </a:buBlip>
            </a:pPr>
            <a:r>
              <a:rPr lang="en-US" sz="1600">
                <a:latin typeface="Roboto" panose="02000000000000000000" pitchFamily="2" charset="0"/>
                <a:ea typeface="Roboto" panose="02000000000000000000" pitchFamily="2" charset="0"/>
              </a:rPr>
              <a:t>Tốn ít bộ nhớ hơn</a:t>
            </a:r>
            <a:endParaRPr lang="en-US" sz="18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285750">
              <a:buBlip>
                <a:blip r:embed="rId4"/>
              </a:buBlip>
            </a:pPr>
            <a:r>
              <a:rPr lang="en-US" sz="1600">
                <a:latin typeface="Roboto" panose="02000000000000000000" pitchFamily="2" charset="0"/>
                <a:ea typeface="Roboto" panose="02000000000000000000" pitchFamily="2" charset="0"/>
              </a:rPr>
              <a:t>Tốc độ thực thi nhanh hơn</a:t>
            </a:r>
          </a:p>
          <a:p>
            <a:pPr marL="285750">
              <a:buBlip>
                <a:blip r:embed="rId4"/>
              </a:buBlip>
            </a:pPr>
            <a:endParaRPr lang="en-US" sz="1800"/>
          </a:p>
        </p:txBody>
      </p:sp>
      <p:sp>
        <p:nvSpPr>
          <p:cNvPr id="8" name="Google Shape;269;p18">
            <a:extLst>
              <a:ext uri="{FF2B5EF4-FFF2-40B4-BE49-F238E27FC236}">
                <a16:creationId xmlns:a16="http://schemas.microsoft.com/office/drawing/2014/main" id="{FB811D79-54FA-6642-A616-237CAD0E4D4D}"/>
              </a:ext>
            </a:extLst>
          </p:cNvPr>
          <p:cNvSpPr txBox="1">
            <a:spLocks/>
          </p:cNvSpPr>
          <p:nvPr/>
        </p:nvSpPr>
        <p:spPr>
          <a:xfrm>
            <a:off x="217885" y="2511450"/>
            <a:ext cx="3009936" cy="204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spcBef>
                <a:spcPts val="450"/>
              </a:spcBef>
              <a:buClr>
                <a:schemeClr val="accent4"/>
              </a:buClr>
              <a:buSzPts val="2400"/>
              <a:buFont typeface="Roboto Condensed Light"/>
              <a:buNone/>
              <a:defRPr sz="2400" b="1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1pPr>
            <a:lvl2pPr marL="6858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2pPr>
            <a:lvl3pPr marL="10287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3pPr>
            <a:lvl4pPr marL="13716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4pPr>
            <a:lvl5pPr marL="17145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5pPr>
            <a:lvl6pPr marL="20574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6pPr>
            <a:lvl7pPr marL="24003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7pPr>
            <a:lvl8pPr marL="2743200" indent="-285750">
              <a:spcBef>
                <a:spcPts val="750"/>
              </a:spcBef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8pPr>
            <a:lvl9pPr marL="3086100" indent="-285750">
              <a:spcBef>
                <a:spcPts val="750"/>
              </a:spcBef>
              <a:spcAft>
                <a:spcPts val="750"/>
              </a:spcAft>
              <a:buClr>
                <a:schemeClr val="accent4"/>
              </a:buClr>
              <a:buSzPts val="2400"/>
              <a:buFont typeface="Roboto Condensed Light"/>
              <a:buChar char="▻"/>
              <a:defRPr sz="2400">
                <a:solidFill>
                  <a:schemeClr val="dk1"/>
                </a:solidFill>
                <a:latin typeface="Roboto Condensed Condensed Ligh"/>
                <a:ea typeface="Roboto Condensed Condensed Ligh"/>
                <a:cs typeface="Roboto Condensed Condensed Ligh"/>
              </a:defRPr>
            </a:lvl9pPr>
          </a:lstStyle>
          <a:p>
            <a:pPr algn="ctr"/>
            <a:r>
              <a:rPr lang="en-US" sz="1800">
                <a:solidFill>
                  <a:schemeClr val="accent5"/>
                </a:solidFill>
              </a:rPr>
              <a:t>Đệ quy</a:t>
            </a:r>
          </a:p>
          <a:p>
            <a:pPr marL="285750" indent="-285750">
              <a:buBlip>
                <a:blip r:embed="rId4"/>
              </a:buBlip>
            </a:pPr>
            <a:r>
              <a:rPr lang="en-US" sz="1600" b="0">
                <a:latin typeface="Roboto" panose="02000000000000000000" pitchFamily="2" charset="0"/>
                <a:ea typeface="Roboto" panose="02000000000000000000" pitchFamily="2" charset="0"/>
                <a:sym typeface="Roboto Condensed Light"/>
              </a:rPr>
              <a:t>Lặp lại việc gọi hàm</a:t>
            </a:r>
          </a:p>
          <a:p>
            <a:pPr marL="285750" indent="-285750">
              <a:buBlip>
                <a:blip r:embed="rId4"/>
              </a:buBlip>
            </a:pPr>
            <a:r>
              <a:rPr lang="en-US" sz="1600" b="0">
                <a:latin typeface="Roboto" panose="02000000000000000000" pitchFamily="2" charset="0"/>
                <a:ea typeface="Roboto" panose="02000000000000000000" pitchFamily="2" charset="0"/>
                <a:sym typeface="Roboto Condensed Light"/>
              </a:rPr>
              <a:t>Mô tả chương trình ngắn gọn, tự nhiên, dễ hiểu</a:t>
            </a:r>
          </a:p>
          <a:p>
            <a:pPr marL="285750" indent="-285750">
              <a:buBlip>
                <a:blip r:embed="rId4"/>
              </a:buBlip>
            </a:pPr>
            <a:r>
              <a:rPr lang="en-US" sz="1600" b="0">
                <a:latin typeface="Roboto" panose="02000000000000000000" pitchFamily="2" charset="0"/>
                <a:ea typeface="Roboto" panose="02000000000000000000" pitchFamily="2" charset="0"/>
                <a:sym typeface="Roboto Condensed Light"/>
              </a:rPr>
              <a:t>Tốn nhiều bộ nhớ</a:t>
            </a:r>
          </a:p>
          <a:p>
            <a:pPr marL="285750" indent="-285750">
              <a:buBlip>
                <a:blip r:embed="rId4"/>
              </a:buBlip>
            </a:pPr>
            <a:r>
              <a:rPr lang="en-US" sz="1600" b="0">
                <a:latin typeface="Roboto" panose="02000000000000000000" pitchFamily="2" charset="0"/>
                <a:ea typeface="Roboto" panose="02000000000000000000" pitchFamily="2" charset="0"/>
                <a:sym typeface="Roboto Condensed Light"/>
              </a:rPr>
              <a:t>Tốc độ thực thi chậm</a:t>
            </a:r>
          </a:p>
        </p:txBody>
      </p:sp>
    </p:spTree>
    <p:extLst>
      <p:ext uri="{BB962C8B-B14F-4D97-AF65-F5344CB8AC3E}">
        <p14:creationId xmlns:p14="http://schemas.microsoft.com/office/powerpoint/2010/main" val="2579791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Cơ chế hoạt động của Hàm đệ quy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Khi nào có thể sử dụng đệ quy: </a:t>
            </a:r>
          </a:p>
          <a:p>
            <a:pPr lvl="1" algn="just">
              <a:buSzPct val="120000"/>
              <a:buFont typeface="Arial" panose="020B0604020202020204" pitchFamily="34" charset="0"/>
              <a:buChar char="•"/>
            </a:pP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Ngôn ngữ lập trình hỗ trợ đệ quy</a:t>
            </a:r>
          </a:p>
          <a:p>
            <a:pPr lvl="1" algn="just">
              <a:buSzPct val="120000"/>
              <a:buFont typeface="Arial" panose="020B0604020202020204" pitchFamily="34" charset="0"/>
              <a:buChar char="•"/>
            </a:pP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Vấn đề cần giải quyết có thể biễu diễn đệ quy và khó mô tả dưới dạng vòng lặp</a:t>
            </a:r>
          </a:p>
          <a:p>
            <a:pPr lvl="1" algn="just">
              <a:buSzPct val="120000"/>
              <a:buFont typeface="Arial" panose="020B0604020202020204" pitchFamily="34" charset="0"/>
              <a:buChar char="•"/>
            </a:pPr>
            <a:r>
              <a:rPr lang="en-VN" sz="20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Kích thước dữ liệu không quá lớn để gây ra lỗi Stack Overflow</a:t>
            </a:r>
          </a:p>
          <a:p>
            <a:pPr marL="57150" indent="0" algn="just">
              <a:buSzPct val="120000"/>
              <a:buNone/>
            </a:pPr>
            <a:endParaRPr lang="en-VN" sz="2000" i="1">
              <a:solidFill>
                <a:schemeClr val="tx1"/>
              </a:solidFill>
            </a:endParaRPr>
          </a:p>
          <a:p>
            <a:pPr marL="630238" lvl="1" indent="-230188" algn="just">
              <a:buClr>
                <a:srgbClr val="002060"/>
              </a:buClr>
              <a:buSzPct val="100000"/>
              <a:buFont typeface="+mj-lt"/>
              <a:buAutoNum type="alphaLcParenR"/>
            </a:pPr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95CF2-CB3B-A043-93FD-EF6EC9BE1C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69638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1: </a:t>
            </a:r>
            <a:r>
              <a:rPr lang="en-VN" sz="2000"/>
              <a:t>Viết hàm đệ quy </a:t>
            </a:r>
            <a:r>
              <a:rPr lang="en-VN" sz="2000">
                <a:solidFill>
                  <a:schemeClr val="accent5"/>
                </a:solidFill>
              </a:rPr>
              <a:t>chuyển đổi một số nguyên dương n từ hệ thập phân (DEC) sang hệ nhị phân (BIN)</a:t>
            </a:r>
            <a:endParaRPr lang="en-VN" sz="1800">
              <a:solidFill>
                <a:schemeClr val="accent5"/>
              </a:solidFill>
            </a:endParaRPr>
          </a:p>
          <a:p>
            <a:pPr lvl="1" algn="just">
              <a:buSzPct val="120000"/>
              <a:buFont typeface="Wingdings" pitchFamily="2" charset="2"/>
              <a:buChar char="§"/>
            </a:pPr>
            <a:r>
              <a:rPr lang="en-VN" sz="1600" b="1">
                <a:latin typeface="Roboto" panose="02000000000000000000" pitchFamily="2" charset="0"/>
                <a:ea typeface="Roboto" panose="02000000000000000000" pitchFamily="2" charset="0"/>
              </a:rPr>
              <a:t>Input: </a:t>
            </a:r>
            <a:r>
              <a:rPr lang="en-VN" sz="1600">
                <a:latin typeface="Roboto" panose="02000000000000000000" pitchFamily="2" charset="0"/>
                <a:ea typeface="Roboto" panose="02000000000000000000" pitchFamily="2" charset="0"/>
              </a:rPr>
              <a:t>một dòng duy nhất chứa</a:t>
            </a:r>
            <a:r>
              <a:rPr lang="en-VN" sz="1600" b="1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VN" sz="1600">
                <a:latin typeface="Roboto" panose="02000000000000000000" pitchFamily="2" charset="0"/>
                <a:ea typeface="Roboto" panose="02000000000000000000" pitchFamily="2" charset="0"/>
              </a:rPr>
              <a:t>số nguyên </a:t>
            </a:r>
            <a:r>
              <a:rPr lang="en-VN" sz="1600" b="1">
                <a:latin typeface="Roboto" panose="02000000000000000000" pitchFamily="2" charset="0"/>
                <a:ea typeface="Roboto" panose="02000000000000000000" pitchFamily="2" charset="0"/>
              </a:rPr>
              <a:t>n</a:t>
            </a:r>
            <a:endParaRPr lang="en-VN" sz="160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lvl="1" algn="just">
              <a:buSzPct val="120000"/>
              <a:buFont typeface="Wingdings" pitchFamily="2" charset="2"/>
              <a:buChar char="§"/>
            </a:pPr>
            <a:r>
              <a:rPr lang="en-VN" sz="1600" b="1">
                <a:latin typeface="Roboto" panose="02000000000000000000" pitchFamily="2" charset="0"/>
                <a:ea typeface="Roboto" panose="02000000000000000000" pitchFamily="2" charset="0"/>
              </a:rPr>
              <a:t>Output:</a:t>
            </a:r>
            <a:r>
              <a:rPr lang="en-VN" sz="1600">
                <a:latin typeface="Roboto" panose="02000000000000000000" pitchFamily="2" charset="0"/>
                <a:ea typeface="Roboto" panose="02000000000000000000" pitchFamily="2" charset="0"/>
              </a:rPr>
              <a:t> một dòng duy nhất chứa giá trị ở hệ nhị phân của số nguyên </a:t>
            </a:r>
            <a:r>
              <a:rPr lang="en-VN" sz="1600" b="1">
                <a:latin typeface="Roboto" panose="02000000000000000000" pitchFamily="2" charset="0"/>
                <a:ea typeface="Roboto" panose="02000000000000000000" pitchFamily="2" charset="0"/>
              </a:rPr>
              <a:t>n</a:t>
            </a:r>
            <a:r>
              <a:rPr lang="en-VN" sz="160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40C1F2-5D15-8543-82EE-64BE9186FE8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26</a:t>
            </a:fld>
            <a:endParaRPr lang="en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8383A9-CC6B-5A4C-86AA-1DCE366D97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758019"/>
              </p:ext>
            </p:extLst>
          </p:nvPr>
        </p:nvGraphicFramePr>
        <p:xfrm>
          <a:off x="2856744" y="3703397"/>
          <a:ext cx="1185318" cy="96981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85318">
                  <a:extLst>
                    <a:ext uri="{9D8B030D-6E8A-4147-A177-3AD203B41FA5}">
                      <a16:colId xmlns:a16="http://schemas.microsoft.com/office/drawing/2014/main" val="1056730663"/>
                    </a:ext>
                  </a:extLst>
                </a:gridCol>
              </a:tblGrid>
              <a:tr h="268088">
                <a:tc>
                  <a:txBody>
                    <a:bodyPr/>
                    <a:lstStyle/>
                    <a:p>
                      <a:pPr algn="ctr"/>
                      <a:r>
                        <a:rPr lang="en-VN" sz="14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INPUT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40829"/>
                  </a:ext>
                </a:extLst>
              </a:tr>
              <a:tr h="665015">
                <a:tc>
                  <a:txBody>
                    <a:bodyPr/>
                    <a:lstStyle/>
                    <a:p>
                      <a:r>
                        <a:rPr lang="en-VN" sz="140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051245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406845A-A1AC-2642-B44E-A1DB7399D6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126240"/>
              </p:ext>
            </p:extLst>
          </p:nvPr>
        </p:nvGraphicFramePr>
        <p:xfrm>
          <a:off x="4210414" y="3694851"/>
          <a:ext cx="1185318" cy="961463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185318">
                  <a:extLst>
                    <a:ext uri="{9D8B030D-6E8A-4147-A177-3AD203B41FA5}">
                      <a16:colId xmlns:a16="http://schemas.microsoft.com/office/drawing/2014/main" val="1056730663"/>
                    </a:ext>
                  </a:extLst>
                </a:gridCol>
              </a:tblGrid>
              <a:tr h="284986">
                <a:tc>
                  <a:txBody>
                    <a:bodyPr/>
                    <a:lstStyle/>
                    <a:p>
                      <a:pPr algn="ctr"/>
                      <a:r>
                        <a:rPr lang="en-VN" sz="1400"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OUTPUT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40829"/>
                  </a:ext>
                </a:extLst>
              </a:tr>
              <a:tr h="656663">
                <a:tc>
                  <a:txBody>
                    <a:bodyPr/>
                    <a:lstStyle/>
                    <a:p>
                      <a:r>
                        <a:rPr lang="en-VN" sz="140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nsolas" panose="020B0609020204030204" pitchFamily="49" charset="0"/>
                        </a:rPr>
                        <a:t>10100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051245"/>
                  </a:ext>
                </a:extLst>
              </a:tr>
            </a:tbl>
          </a:graphicData>
        </a:graphic>
      </p:graphicFrame>
      <p:pic>
        <p:nvPicPr>
          <p:cNvPr id="1030" name="Picture 6" descr="20 in Binary - How to Convert 20 from Decimal to Binary?">
            <a:extLst>
              <a:ext uri="{FF2B5EF4-FFF2-40B4-BE49-F238E27FC236}">
                <a16:creationId xmlns:a16="http://schemas.microsoft.com/office/drawing/2014/main" id="{50C1FE38-BDD6-EB45-A9A9-F9C56F0468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9" t="17176" r="24027" b="12510"/>
          <a:stretch/>
        </p:blipFill>
        <p:spPr bwMode="auto">
          <a:xfrm>
            <a:off x="1277665" y="3541947"/>
            <a:ext cx="1369922" cy="126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87546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B75EB-42E3-C744-9CAF-7D2DB53CD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VN"/>
              <a:t>Bài tập vận dụng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5ED961-82CE-F140-B979-1794E0DE96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SzPct val="120000"/>
              <a:buBlip>
                <a:blip r:embed="rId3"/>
              </a:buBlip>
            </a:pPr>
            <a:r>
              <a:rPr lang="en-VN" sz="2000" b="1"/>
              <a:t>Bài tập 2: </a:t>
            </a:r>
            <a:r>
              <a:rPr lang="en-VN" sz="2000"/>
              <a:t>Cài đặt lại thuật toán </a:t>
            </a:r>
            <a:r>
              <a:rPr lang="en-VN" sz="2000">
                <a:solidFill>
                  <a:schemeClr val="accent5"/>
                </a:solidFill>
              </a:rPr>
              <a:t>Tìm kiếm nhị phân </a:t>
            </a:r>
            <a:r>
              <a:rPr lang="en-VN" sz="2000"/>
              <a:t>bằng cách đệ quy</a:t>
            </a:r>
            <a:endParaRPr lang="en-VN" sz="180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10732B-1AE9-B44D-9E12-FDA13194F2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27</a:t>
            </a:fld>
            <a:endParaRPr lang="en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0C2D8A10-F168-3F42-8ECA-2345E24222C8}"/>
              </a:ext>
            </a:extLst>
          </p:cNvPr>
          <p:cNvSpPr txBox="1">
            <a:spLocks/>
          </p:cNvSpPr>
          <p:nvPr/>
        </p:nvSpPr>
        <p:spPr>
          <a:xfrm>
            <a:off x="1021296" y="2209894"/>
            <a:ext cx="4041358" cy="28425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308610" indent="-257175" algn="l" rtl="0" eaLnBrk="1" latinLnBrk="0" hangingPunct="1">
              <a:spcBef>
                <a:spcPts val="525"/>
              </a:spcBef>
              <a:buSzPct val="95000"/>
              <a:buFont typeface="Wingdings"/>
              <a:buChar char=""/>
              <a:defRPr sz="15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2pPr marL="555498" indent="-214313" algn="l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Char char=""/>
              <a:defRPr sz="13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2pPr>
            <a:lvl3pPr marL="747522" indent="-17145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/>
              <a:buChar char="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3pPr>
            <a:lvl4pPr marL="946404" indent="-17145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3"/>
              <a:buChar char=""/>
              <a:defRPr sz="120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4pPr>
            <a:lvl5pPr marL="111099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050" kern="1200" spc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5pPr>
            <a:lvl6pPr marL="1282446" indent="-157734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70482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4500" indent="-13716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static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int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FEA400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BinarySearch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(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int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[]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,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int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x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{ 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   int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left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= 0;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  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int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right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=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.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Length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- 1;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   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   while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(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left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&lt;=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right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)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   {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       int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mid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= (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left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+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right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) / 2;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       if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(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[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mid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] == x)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return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mid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;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 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if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(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a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[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mid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] &gt; x)  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right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mid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- 1;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   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else   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left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=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989B1">
                    <a:lumMod val="75000"/>
                  </a:srgb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mid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+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 1;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Consolas" panose="020B0609020204030204" pitchFamily="49" charset="0"/>
            </a:endParaRP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}</a:t>
            </a:r>
          </a:p>
          <a:p>
            <a:pPr marL="51435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   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return </a:t>
            </a: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Consolas" panose="020B0609020204030204" pitchFamily="49" charset="0"/>
              </a:rPr>
              <a:t>-1;</a:t>
            </a:r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Arial" pitchFamily="34" charset="0"/>
            </a:endParaRPr>
          </a:p>
          <a:p>
            <a:pPr marL="5143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95000"/>
              <a:buFont typeface="Wingdings"/>
              <a:buNone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Arial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696146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3"/>
          <p:cNvSpPr txBox="1">
            <a:spLocks noGrp="1"/>
          </p:cNvSpPr>
          <p:nvPr>
            <p:ph type="ctrTitle" idx="4294967295"/>
          </p:nvPr>
        </p:nvSpPr>
        <p:spPr>
          <a:xfrm>
            <a:off x="956363" y="2416238"/>
            <a:ext cx="4945275" cy="869850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/>
            <a:r>
              <a:rPr lang="en" sz="4500">
                <a:solidFill>
                  <a:schemeClr val="accent5"/>
                </a:solidFill>
              </a:rPr>
              <a:t>Q &amp; A</a:t>
            </a:r>
            <a:endParaRPr sz="4500">
              <a:solidFill>
                <a:schemeClr val="accent5"/>
              </a:solidFill>
            </a:endParaRPr>
          </a:p>
        </p:txBody>
      </p:sp>
      <p:sp>
        <p:nvSpPr>
          <p:cNvPr id="525" name="Google Shape;525;p33"/>
          <p:cNvSpPr txBox="1">
            <a:spLocks noGrp="1"/>
          </p:cNvSpPr>
          <p:nvPr>
            <p:ph type="subTitle" idx="4294967295"/>
          </p:nvPr>
        </p:nvSpPr>
        <p:spPr>
          <a:xfrm>
            <a:off x="956363" y="3065437"/>
            <a:ext cx="4945275" cy="1173199"/>
          </a:xfrm>
          <a:prstGeom prst="rect">
            <a:avLst/>
          </a:prstGeom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500" b="1" i="1"/>
              <a:t>“One who never asks </a:t>
            </a:r>
            <a:br>
              <a:rPr lang="en-US" sz="1500" b="1" i="1"/>
            </a:br>
            <a:r>
              <a:rPr lang="en-US" sz="1500" b="1" i="1"/>
              <a:t>either knows everything or nothing”</a:t>
            </a:r>
          </a:p>
          <a:p>
            <a:pPr marL="0" indent="0" algn="r">
              <a:spcBef>
                <a:spcPts val="300"/>
              </a:spcBef>
              <a:buNone/>
            </a:pPr>
            <a:r>
              <a:rPr lang="en-US" sz="1500" i="1"/>
              <a:t>Malcolm S. Forbes</a:t>
            </a:r>
            <a:endParaRPr sz="1500" i="1"/>
          </a:p>
        </p:txBody>
      </p:sp>
      <p:grpSp>
        <p:nvGrpSpPr>
          <p:cNvPr id="8" name="Google Shape;940;p46">
            <a:extLst>
              <a:ext uri="{FF2B5EF4-FFF2-40B4-BE49-F238E27FC236}">
                <a16:creationId xmlns:a16="http://schemas.microsoft.com/office/drawing/2014/main" id="{72AB861D-1511-BD4F-8A75-C284AC40E51E}"/>
              </a:ext>
            </a:extLst>
          </p:cNvPr>
          <p:cNvGrpSpPr/>
          <p:nvPr/>
        </p:nvGrpSpPr>
        <p:grpSpPr>
          <a:xfrm>
            <a:off x="3102621" y="1491726"/>
            <a:ext cx="652758" cy="924512"/>
            <a:chOff x="3979850" y="1598950"/>
            <a:chExt cx="356825" cy="505375"/>
          </a:xfrm>
          <a:solidFill>
            <a:schemeClr val="accent2"/>
          </a:solidFill>
        </p:grpSpPr>
        <p:sp>
          <p:nvSpPr>
            <p:cNvPr id="9" name="Google Shape;941;p46">
              <a:extLst>
                <a:ext uri="{FF2B5EF4-FFF2-40B4-BE49-F238E27FC236}">
                  <a16:creationId xmlns:a16="http://schemas.microsoft.com/office/drawing/2014/main" id="{1326E5E4-2FE8-5040-9D2B-AD0E410EFD88}"/>
                </a:ext>
              </a:extLst>
            </p:cNvPr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grpFill/>
            <a:ln w="2857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  <p:sp>
          <p:nvSpPr>
            <p:cNvPr id="10" name="Google Shape;942;p46">
              <a:extLst>
                <a:ext uri="{FF2B5EF4-FFF2-40B4-BE49-F238E27FC236}">
                  <a16:creationId xmlns:a16="http://schemas.microsoft.com/office/drawing/2014/main" id="{6CEA54A0-76B1-D640-93EF-334E2D73C531}"/>
                </a:ext>
              </a:extLst>
            </p:cNvPr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grpFill/>
            <a:ln w="28575" cap="rnd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954E1A99-22B8-C749-84B1-67EB6EE2AF9F}"/>
              </a:ext>
            </a:extLst>
          </p:cNvPr>
          <p:cNvGrpSpPr/>
          <p:nvPr/>
        </p:nvGrpSpPr>
        <p:grpSpPr>
          <a:xfrm>
            <a:off x="104577" y="3165522"/>
            <a:ext cx="1693180" cy="1836595"/>
            <a:chOff x="104577" y="3165522"/>
            <a:chExt cx="1693180" cy="1836595"/>
          </a:xfrm>
        </p:grpSpPr>
        <p:grpSp>
          <p:nvGrpSpPr>
            <p:cNvPr id="11" name="Google Shape;250;p17">
              <a:extLst>
                <a:ext uri="{FF2B5EF4-FFF2-40B4-BE49-F238E27FC236}">
                  <a16:creationId xmlns:a16="http://schemas.microsoft.com/office/drawing/2014/main" id="{600AC5E1-8A19-0D4F-A06C-4C421AE77F4F}"/>
                </a:ext>
              </a:extLst>
            </p:cNvPr>
            <p:cNvGrpSpPr/>
            <p:nvPr/>
          </p:nvGrpSpPr>
          <p:grpSpPr>
            <a:xfrm>
              <a:off x="518420" y="3165522"/>
              <a:ext cx="1191479" cy="1191491"/>
              <a:chOff x="6643075" y="3664250"/>
              <a:chExt cx="407950" cy="407975"/>
            </a:xfrm>
          </p:grpSpPr>
          <p:sp>
            <p:nvSpPr>
              <p:cNvPr id="12" name="Google Shape;251;p17">
                <a:extLst>
                  <a:ext uri="{FF2B5EF4-FFF2-40B4-BE49-F238E27FC236}">
                    <a16:creationId xmlns:a16="http://schemas.microsoft.com/office/drawing/2014/main" id="{FE005E2A-25E2-3244-9D5F-B77682682BB5}"/>
                  </a:ext>
                </a:extLst>
              </p:cNvPr>
              <p:cNvSpPr/>
              <p:nvPr/>
            </p:nvSpPr>
            <p:spPr>
              <a:xfrm>
                <a:off x="6794075" y="3815250"/>
                <a:ext cx="211300" cy="211300"/>
              </a:xfrm>
              <a:custGeom>
                <a:avLst/>
                <a:gdLst/>
                <a:ahLst/>
                <a:cxnLst/>
                <a:rect l="l" t="t" r="r" b="b"/>
                <a:pathLst>
                  <a:path w="8452" h="8452" fill="none" extrusionOk="0">
                    <a:moveTo>
                      <a:pt x="0" y="8135"/>
                    </a:moveTo>
                    <a:lnTo>
                      <a:pt x="0" y="8135"/>
                    </a:lnTo>
                    <a:lnTo>
                      <a:pt x="438" y="8257"/>
                    </a:lnTo>
                    <a:lnTo>
                      <a:pt x="852" y="8354"/>
                    </a:lnTo>
                    <a:lnTo>
                      <a:pt x="1291" y="8403"/>
                    </a:lnTo>
                    <a:lnTo>
                      <a:pt x="1729" y="8452"/>
                    </a:lnTo>
                    <a:lnTo>
                      <a:pt x="2168" y="8452"/>
                    </a:lnTo>
                    <a:lnTo>
                      <a:pt x="2606" y="8427"/>
                    </a:lnTo>
                    <a:lnTo>
                      <a:pt x="3020" y="8378"/>
                    </a:lnTo>
                    <a:lnTo>
                      <a:pt x="3458" y="8281"/>
                    </a:lnTo>
                    <a:lnTo>
                      <a:pt x="3872" y="8184"/>
                    </a:lnTo>
                    <a:lnTo>
                      <a:pt x="4311" y="8037"/>
                    </a:lnTo>
                    <a:lnTo>
                      <a:pt x="4701" y="7867"/>
                    </a:lnTo>
                    <a:lnTo>
                      <a:pt x="5115" y="7672"/>
                    </a:lnTo>
                    <a:lnTo>
                      <a:pt x="5504" y="7429"/>
                    </a:lnTo>
                    <a:lnTo>
                      <a:pt x="5870" y="7185"/>
                    </a:lnTo>
                    <a:lnTo>
                      <a:pt x="6235" y="6893"/>
                    </a:lnTo>
                    <a:lnTo>
                      <a:pt x="6576" y="6576"/>
                    </a:lnTo>
                    <a:lnTo>
                      <a:pt x="6576" y="6576"/>
                    </a:lnTo>
                    <a:lnTo>
                      <a:pt x="6892" y="6235"/>
                    </a:lnTo>
                    <a:lnTo>
                      <a:pt x="7185" y="5870"/>
                    </a:lnTo>
                    <a:lnTo>
                      <a:pt x="7428" y="5505"/>
                    </a:lnTo>
                    <a:lnTo>
                      <a:pt x="7672" y="5115"/>
                    </a:lnTo>
                    <a:lnTo>
                      <a:pt x="7867" y="4701"/>
                    </a:lnTo>
                    <a:lnTo>
                      <a:pt x="8037" y="4311"/>
                    </a:lnTo>
                    <a:lnTo>
                      <a:pt x="8183" y="3873"/>
                    </a:lnTo>
                    <a:lnTo>
                      <a:pt x="8281" y="3459"/>
                    </a:lnTo>
                    <a:lnTo>
                      <a:pt x="8378" y="3020"/>
                    </a:lnTo>
                    <a:lnTo>
                      <a:pt x="8427" y="2606"/>
                    </a:lnTo>
                    <a:lnTo>
                      <a:pt x="8451" y="2168"/>
                    </a:lnTo>
                    <a:lnTo>
                      <a:pt x="8451" y="1730"/>
                    </a:lnTo>
                    <a:lnTo>
                      <a:pt x="8402" y="1291"/>
                    </a:lnTo>
                    <a:lnTo>
                      <a:pt x="8354" y="853"/>
                    </a:lnTo>
                    <a:lnTo>
                      <a:pt x="8256" y="439"/>
                    </a:lnTo>
                    <a:lnTo>
                      <a:pt x="8135" y="0"/>
                    </a:lnTo>
                  </a:path>
                </a:pathLst>
              </a:custGeom>
              <a:noFill/>
              <a:ln w="19050" cap="rnd" cmpd="sng">
                <a:solidFill>
                  <a:srgbClr val="C7D3E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3" name="Google Shape;252;p17">
                <a:extLst>
                  <a:ext uri="{FF2B5EF4-FFF2-40B4-BE49-F238E27FC236}">
                    <a16:creationId xmlns:a16="http://schemas.microsoft.com/office/drawing/2014/main" id="{863456EB-DB3D-004E-8BDC-7B48BA632365}"/>
                  </a:ext>
                </a:extLst>
              </p:cNvPr>
              <p:cNvSpPr/>
              <p:nvPr/>
            </p:nvSpPr>
            <p:spPr>
              <a:xfrm>
                <a:off x="6643075" y="3664250"/>
                <a:ext cx="407950" cy="407975"/>
              </a:xfrm>
              <a:custGeom>
                <a:avLst/>
                <a:gdLst/>
                <a:ahLst/>
                <a:cxnLst/>
                <a:rect l="l" t="t" r="r" b="b"/>
                <a:pathLst>
                  <a:path w="16318" h="16319" fill="none" extrusionOk="0">
                    <a:moveTo>
                      <a:pt x="16074" y="244"/>
                    </a:moveTo>
                    <a:lnTo>
                      <a:pt x="16074" y="244"/>
                    </a:lnTo>
                    <a:lnTo>
                      <a:pt x="15928" y="122"/>
                    </a:lnTo>
                    <a:lnTo>
                      <a:pt x="15758" y="49"/>
                    </a:lnTo>
                    <a:lnTo>
                      <a:pt x="15538" y="0"/>
                    </a:lnTo>
                    <a:lnTo>
                      <a:pt x="15319" y="0"/>
                    </a:lnTo>
                    <a:lnTo>
                      <a:pt x="15051" y="25"/>
                    </a:lnTo>
                    <a:lnTo>
                      <a:pt x="14759" y="73"/>
                    </a:lnTo>
                    <a:lnTo>
                      <a:pt x="14442" y="171"/>
                    </a:lnTo>
                    <a:lnTo>
                      <a:pt x="14102" y="293"/>
                    </a:lnTo>
                    <a:lnTo>
                      <a:pt x="13736" y="439"/>
                    </a:lnTo>
                    <a:lnTo>
                      <a:pt x="13347" y="609"/>
                    </a:lnTo>
                    <a:lnTo>
                      <a:pt x="12957" y="828"/>
                    </a:lnTo>
                    <a:lnTo>
                      <a:pt x="12543" y="1048"/>
                    </a:lnTo>
                    <a:lnTo>
                      <a:pt x="11666" y="1608"/>
                    </a:lnTo>
                    <a:lnTo>
                      <a:pt x="10716" y="2265"/>
                    </a:lnTo>
                    <a:lnTo>
                      <a:pt x="10716" y="2265"/>
                    </a:lnTo>
                    <a:lnTo>
                      <a:pt x="10278" y="2095"/>
                    </a:lnTo>
                    <a:lnTo>
                      <a:pt x="9815" y="1949"/>
                    </a:lnTo>
                    <a:lnTo>
                      <a:pt x="9352" y="1851"/>
                    </a:lnTo>
                    <a:lnTo>
                      <a:pt x="8890" y="1778"/>
                    </a:lnTo>
                    <a:lnTo>
                      <a:pt x="8427" y="1730"/>
                    </a:lnTo>
                    <a:lnTo>
                      <a:pt x="7940" y="1730"/>
                    </a:lnTo>
                    <a:lnTo>
                      <a:pt x="7477" y="1778"/>
                    </a:lnTo>
                    <a:lnTo>
                      <a:pt x="7014" y="1827"/>
                    </a:lnTo>
                    <a:lnTo>
                      <a:pt x="6551" y="1924"/>
                    </a:lnTo>
                    <a:lnTo>
                      <a:pt x="6089" y="2070"/>
                    </a:lnTo>
                    <a:lnTo>
                      <a:pt x="5650" y="2241"/>
                    </a:lnTo>
                    <a:lnTo>
                      <a:pt x="5212" y="2436"/>
                    </a:lnTo>
                    <a:lnTo>
                      <a:pt x="4774" y="2679"/>
                    </a:lnTo>
                    <a:lnTo>
                      <a:pt x="4384" y="2972"/>
                    </a:lnTo>
                    <a:lnTo>
                      <a:pt x="3994" y="3264"/>
                    </a:lnTo>
                    <a:lnTo>
                      <a:pt x="3605" y="3605"/>
                    </a:lnTo>
                    <a:lnTo>
                      <a:pt x="3605" y="3605"/>
                    </a:lnTo>
                    <a:lnTo>
                      <a:pt x="3264" y="3995"/>
                    </a:lnTo>
                    <a:lnTo>
                      <a:pt x="2971" y="4384"/>
                    </a:lnTo>
                    <a:lnTo>
                      <a:pt x="2679" y="4774"/>
                    </a:lnTo>
                    <a:lnTo>
                      <a:pt x="2436" y="5212"/>
                    </a:lnTo>
                    <a:lnTo>
                      <a:pt x="2241" y="5651"/>
                    </a:lnTo>
                    <a:lnTo>
                      <a:pt x="2070" y="6089"/>
                    </a:lnTo>
                    <a:lnTo>
                      <a:pt x="1924" y="6552"/>
                    </a:lnTo>
                    <a:lnTo>
                      <a:pt x="1827" y="7015"/>
                    </a:lnTo>
                    <a:lnTo>
                      <a:pt x="1778" y="7477"/>
                    </a:lnTo>
                    <a:lnTo>
                      <a:pt x="1729" y="7940"/>
                    </a:lnTo>
                    <a:lnTo>
                      <a:pt x="1729" y="8427"/>
                    </a:lnTo>
                    <a:lnTo>
                      <a:pt x="1778" y="8890"/>
                    </a:lnTo>
                    <a:lnTo>
                      <a:pt x="1851" y="9353"/>
                    </a:lnTo>
                    <a:lnTo>
                      <a:pt x="1948" y="9815"/>
                    </a:lnTo>
                    <a:lnTo>
                      <a:pt x="2095" y="10278"/>
                    </a:lnTo>
                    <a:lnTo>
                      <a:pt x="2265" y="10716"/>
                    </a:lnTo>
                    <a:lnTo>
                      <a:pt x="2265" y="10716"/>
                    </a:lnTo>
                    <a:lnTo>
                      <a:pt x="1607" y="11666"/>
                    </a:lnTo>
                    <a:lnTo>
                      <a:pt x="1047" y="12543"/>
                    </a:lnTo>
                    <a:lnTo>
                      <a:pt x="828" y="12957"/>
                    </a:lnTo>
                    <a:lnTo>
                      <a:pt x="609" y="13347"/>
                    </a:lnTo>
                    <a:lnTo>
                      <a:pt x="438" y="13737"/>
                    </a:lnTo>
                    <a:lnTo>
                      <a:pt x="292" y="14102"/>
                    </a:lnTo>
                    <a:lnTo>
                      <a:pt x="170" y="14443"/>
                    </a:lnTo>
                    <a:lnTo>
                      <a:pt x="73" y="14759"/>
                    </a:lnTo>
                    <a:lnTo>
                      <a:pt x="24" y="15052"/>
                    </a:lnTo>
                    <a:lnTo>
                      <a:pt x="0" y="15320"/>
                    </a:lnTo>
                    <a:lnTo>
                      <a:pt x="0" y="15539"/>
                    </a:lnTo>
                    <a:lnTo>
                      <a:pt x="49" y="15758"/>
                    </a:lnTo>
                    <a:lnTo>
                      <a:pt x="122" y="15928"/>
                    </a:lnTo>
                    <a:lnTo>
                      <a:pt x="244" y="16075"/>
                    </a:lnTo>
                    <a:lnTo>
                      <a:pt x="244" y="16075"/>
                    </a:lnTo>
                    <a:lnTo>
                      <a:pt x="341" y="16172"/>
                    </a:lnTo>
                    <a:lnTo>
                      <a:pt x="487" y="16245"/>
                    </a:lnTo>
                    <a:lnTo>
                      <a:pt x="633" y="16294"/>
                    </a:lnTo>
                    <a:lnTo>
                      <a:pt x="804" y="16318"/>
                    </a:lnTo>
                    <a:lnTo>
                      <a:pt x="974" y="16318"/>
                    </a:lnTo>
                    <a:lnTo>
                      <a:pt x="1169" y="16318"/>
                    </a:lnTo>
                    <a:lnTo>
                      <a:pt x="1388" y="16269"/>
                    </a:lnTo>
                    <a:lnTo>
                      <a:pt x="1632" y="16221"/>
                    </a:lnTo>
                    <a:lnTo>
                      <a:pt x="2143" y="16075"/>
                    </a:lnTo>
                    <a:lnTo>
                      <a:pt x="2703" y="15831"/>
                    </a:lnTo>
                    <a:lnTo>
                      <a:pt x="3312" y="15539"/>
                    </a:lnTo>
                    <a:lnTo>
                      <a:pt x="3946" y="15149"/>
                    </a:lnTo>
                    <a:lnTo>
                      <a:pt x="4652" y="14711"/>
                    </a:lnTo>
                    <a:lnTo>
                      <a:pt x="5358" y="14224"/>
                    </a:lnTo>
                    <a:lnTo>
                      <a:pt x="6113" y="13663"/>
                    </a:lnTo>
                    <a:lnTo>
                      <a:pt x="6892" y="13055"/>
                    </a:lnTo>
                    <a:lnTo>
                      <a:pt x="7696" y="12397"/>
                    </a:lnTo>
                    <a:lnTo>
                      <a:pt x="8500" y="11691"/>
                    </a:lnTo>
                    <a:lnTo>
                      <a:pt x="9304" y="10936"/>
                    </a:lnTo>
                    <a:lnTo>
                      <a:pt x="10132" y="10132"/>
                    </a:lnTo>
                    <a:lnTo>
                      <a:pt x="10132" y="10132"/>
                    </a:lnTo>
                    <a:lnTo>
                      <a:pt x="10935" y="9304"/>
                    </a:lnTo>
                    <a:lnTo>
                      <a:pt x="11690" y="8500"/>
                    </a:lnTo>
                    <a:lnTo>
                      <a:pt x="12397" y="7696"/>
                    </a:lnTo>
                    <a:lnTo>
                      <a:pt x="13054" y="6893"/>
                    </a:lnTo>
                    <a:lnTo>
                      <a:pt x="13663" y="6113"/>
                    </a:lnTo>
                    <a:lnTo>
                      <a:pt x="14223" y="5358"/>
                    </a:lnTo>
                    <a:lnTo>
                      <a:pt x="14710" y="4652"/>
                    </a:lnTo>
                    <a:lnTo>
                      <a:pt x="15149" y="3946"/>
                    </a:lnTo>
                    <a:lnTo>
                      <a:pt x="15538" y="3313"/>
                    </a:lnTo>
                    <a:lnTo>
                      <a:pt x="15831" y="2704"/>
                    </a:lnTo>
                    <a:lnTo>
                      <a:pt x="16074" y="2144"/>
                    </a:lnTo>
                    <a:lnTo>
                      <a:pt x="16220" y="1632"/>
                    </a:lnTo>
                    <a:lnTo>
                      <a:pt x="16269" y="1389"/>
                    </a:lnTo>
                    <a:lnTo>
                      <a:pt x="16318" y="1169"/>
                    </a:lnTo>
                    <a:lnTo>
                      <a:pt x="16318" y="975"/>
                    </a:lnTo>
                    <a:lnTo>
                      <a:pt x="16318" y="804"/>
                    </a:lnTo>
                    <a:lnTo>
                      <a:pt x="16293" y="634"/>
                    </a:lnTo>
                    <a:lnTo>
                      <a:pt x="16245" y="487"/>
                    </a:lnTo>
                    <a:lnTo>
                      <a:pt x="16172" y="341"/>
                    </a:lnTo>
                    <a:lnTo>
                      <a:pt x="16074" y="244"/>
                    </a:lnTo>
                    <a:lnTo>
                      <a:pt x="16074" y="244"/>
                    </a:lnTo>
                    <a:close/>
                    <a:moveTo>
                      <a:pt x="1827" y="13810"/>
                    </a:moveTo>
                    <a:lnTo>
                      <a:pt x="1827" y="13810"/>
                    </a:lnTo>
                    <a:lnTo>
                      <a:pt x="1754" y="13737"/>
                    </a:lnTo>
                    <a:lnTo>
                      <a:pt x="1729" y="13639"/>
                    </a:lnTo>
                    <a:lnTo>
                      <a:pt x="1681" y="13542"/>
                    </a:lnTo>
                    <a:lnTo>
                      <a:pt x="1681" y="13444"/>
                    </a:lnTo>
                    <a:lnTo>
                      <a:pt x="1681" y="13176"/>
                    </a:lnTo>
                    <a:lnTo>
                      <a:pt x="1754" y="12884"/>
                    </a:lnTo>
                    <a:lnTo>
                      <a:pt x="1875" y="12519"/>
                    </a:lnTo>
                    <a:lnTo>
                      <a:pt x="2046" y="12153"/>
                    </a:lnTo>
                    <a:lnTo>
                      <a:pt x="2265" y="11715"/>
                    </a:lnTo>
                    <a:lnTo>
                      <a:pt x="2533" y="11277"/>
                    </a:lnTo>
                    <a:lnTo>
                      <a:pt x="2533" y="11277"/>
                    </a:lnTo>
                    <a:lnTo>
                      <a:pt x="2752" y="11642"/>
                    </a:lnTo>
                    <a:lnTo>
                      <a:pt x="3020" y="12007"/>
                    </a:lnTo>
                    <a:lnTo>
                      <a:pt x="3288" y="12373"/>
                    </a:lnTo>
                    <a:lnTo>
                      <a:pt x="3605" y="12714"/>
                    </a:lnTo>
                    <a:lnTo>
                      <a:pt x="3605" y="12714"/>
                    </a:lnTo>
                    <a:lnTo>
                      <a:pt x="3897" y="12957"/>
                    </a:lnTo>
                    <a:lnTo>
                      <a:pt x="4165" y="13201"/>
                    </a:lnTo>
                    <a:lnTo>
                      <a:pt x="4165" y="13201"/>
                    </a:lnTo>
                    <a:lnTo>
                      <a:pt x="3751" y="13444"/>
                    </a:lnTo>
                    <a:lnTo>
                      <a:pt x="3361" y="13639"/>
                    </a:lnTo>
                    <a:lnTo>
                      <a:pt x="3020" y="13785"/>
                    </a:lnTo>
                    <a:lnTo>
                      <a:pt x="2679" y="13883"/>
                    </a:lnTo>
                    <a:lnTo>
                      <a:pt x="2411" y="13956"/>
                    </a:lnTo>
                    <a:lnTo>
                      <a:pt x="2168" y="13956"/>
                    </a:lnTo>
                    <a:lnTo>
                      <a:pt x="2070" y="13931"/>
                    </a:lnTo>
                    <a:lnTo>
                      <a:pt x="1973" y="13907"/>
                    </a:lnTo>
                    <a:lnTo>
                      <a:pt x="1900" y="13858"/>
                    </a:lnTo>
                    <a:lnTo>
                      <a:pt x="1827" y="13810"/>
                    </a:lnTo>
                    <a:lnTo>
                      <a:pt x="1827" y="13810"/>
                    </a:lnTo>
                    <a:close/>
                    <a:moveTo>
                      <a:pt x="8159" y="4482"/>
                    </a:moveTo>
                    <a:lnTo>
                      <a:pt x="8159" y="4482"/>
                    </a:lnTo>
                    <a:lnTo>
                      <a:pt x="8037" y="4482"/>
                    </a:lnTo>
                    <a:lnTo>
                      <a:pt x="7940" y="4433"/>
                    </a:lnTo>
                    <a:lnTo>
                      <a:pt x="7842" y="4384"/>
                    </a:lnTo>
                    <a:lnTo>
                      <a:pt x="7745" y="4311"/>
                    </a:lnTo>
                    <a:lnTo>
                      <a:pt x="7672" y="4238"/>
                    </a:lnTo>
                    <a:lnTo>
                      <a:pt x="7623" y="4141"/>
                    </a:lnTo>
                    <a:lnTo>
                      <a:pt x="7574" y="4019"/>
                    </a:lnTo>
                    <a:lnTo>
                      <a:pt x="7574" y="3897"/>
                    </a:lnTo>
                    <a:lnTo>
                      <a:pt x="7574" y="3897"/>
                    </a:lnTo>
                    <a:lnTo>
                      <a:pt x="7574" y="3775"/>
                    </a:lnTo>
                    <a:lnTo>
                      <a:pt x="7623" y="3678"/>
                    </a:lnTo>
                    <a:lnTo>
                      <a:pt x="7672" y="3580"/>
                    </a:lnTo>
                    <a:lnTo>
                      <a:pt x="7745" y="3483"/>
                    </a:lnTo>
                    <a:lnTo>
                      <a:pt x="7842" y="3410"/>
                    </a:lnTo>
                    <a:lnTo>
                      <a:pt x="7940" y="3361"/>
                    </a:lnTo>
                    <a:lnTo>
                      <a:pt x="8037" y="3337"/>
                    </a:lnTo>
                    <a:lnTo>
                      <a:pt x="8159" y="3313"/>
                    </a:lnTo>
                    <a:lnTo>
                      <a:pt x="8159" y="3313"/>
                    </a:lnTo>
                    <a:lnTo>
                      <a:pt x="8281" y="3337"/>
                    </a:lnTo>
                    <a:lnTo>
                      <a:pt x="8378" y="3361"/>
                    </a:lnTo>
                    <a:lnTo>
                      <a:pt x="8476" y="3410"/>
                    </a:lnTo>
                    <a:lnTo>
                      <a:pt x="8573" y="3483"/>
                    </a:lnTo>
                    <a:lnTo>
                      <a:pt x="8646" y="3580"/>
                    </a:lnTo>
                    <a:lnTo>
                      <a:pt x="8695" y="3678"/>
                    </a:lnTo>
                    <a:lnTo>
                      <a:pt x="8743" y="3775"/>
                    </a:lnTo>
                    <a:lnTo>
                      <a:pt x="8743" y="3897"/>
                    </a:lnTo>
                    <a:lnTo>
                      <a:pt x="8743" y="3897"/>
                    </a:lnTo>
                    <a:lnTo>
                      <a:pt x="8743" y="4019"/>
                    </a:lnTo>
                    <a:lnTo>
                      <a:pt x="8695" y="4141"/>
                    </a:lnTo>
                    <a:lnTo>
                      <a:pt x="8646" y="4238"/>
                    </a:lnTo>
                    <a:lnTo>
                      <a:pt x="8573" y="4311"/>
                    </a:lnTo>
                    <a:lnTo>
                      <a:pt x="8476" y="4384"/>
                    </a:lnTo>
                    <a:lnTo>
                      <a:pt x="8378" y="4433"/>
                    </a:lnTo>
                    <a:lnTo>
                      <a:pt x="8281" y="4482"/>
                    </a:lnTo>
                    <a:lnTo>
                      <a:pt x="8159" y="4482"/>
                    </a:lnTo>
                    <a:lnTo>
                      <a:pt x="8159" y="4482"/>
                    </a:lnTo>
                    <a:close/>
                    <a:moveTo>
                      <a:pt x="9133" y="5943"/>
                    </a:moveTo>
                    <a:lnTo>
                      <a:pt x="9133" y="5943"/>
                    </a:lnTo>
                    <a:lnTo>
                      <a:pt x="9036" y="5943"/>
                    </a:lnTo>
                    <a:lnTo>
                      <a:pt x="8963" y="5919"/>
                    </a:lnTo>
                    <a:lnTo>
                      <a:pt x="8841" y="5846"/>
                    </a:lnTo>
                    <a:lnTo>
                      <a:pt x="8768" y="5724"/>
                    </a:lnTo>
                    <a:lnTo>
                      <a:pt x="8743" y="5651"/>
                    </a:lnTo>
                    <a:lnTo>
                      <a:pt x="8743" y="5553"/>
                    </a:lnTo>
                    <a:lnTo>
                      <a:pt x="8743" y="5553"/>
                    </a:lnTo>
                    <a:lnTo>
                      <a:pt x="8743" y="5480"/>
                    </a:lnTo>
                    <a:lnTo>
                      <a:pt x="8768" y="5407"/>
                    </a:lnTo>
                    <a:lnTo>
                      <a:pt x="8841" y="5285"/>
                    </a:lnTo>
                    <a:lnTo>
                      <a:pt x="8963" y="5212"/>
                    </a:lnTo>
                    <a:lnTo>
                      <a:pt x="9036" y="5188"/>
                    </a:lnTo>
                    <a:lnTo>
                      <a:pt x="9133" y="5164"/>
                    </a:lnTo>
                    <a:lnTo>
                      <a:pt x="9133" y="5164"/>
                    </a:lnTo>
                    <a:lnTo>
                      <a:pt x="9206" y="5188"/>
                    </a:lnTo>
                    <a:lnTo>
                      <a:pt x="9279" y="5212"/>
                    </a:lnTo>
                    <a:lnTo>
                      <a:pt x="9401" y="5285"/>
                    </a:lnTo>
                    <a:lnTo>
                      <a:pt x="9474" y="5407"/>
                    </a:lnTo>
                    <a:lnTo>
                      <a:pt x="9498" y="5480"/>
                    </a:lnTo>
                    <a:lnTo>
                      <a:pt x="9523" y="5553"/>
                    </a:lnTo>
                    <a:lnTo>
                      <a:pt x="9523" y="5553"/>
                    </a:lnTo>
                    <a:lnTo>
                      <a:pt x="9498" y="5651"/>
                    </a:lnTo>
                    <a:lnTo>
                      <a:pt x="9474" y="5724"/>
                    </a:lnTo>
                    <a:lnTo>
                      <a:pt x="9401" y="5846"/>
                    </a:lnTo>
                    <a:lnTo>
                      <a:pt x="9279" y="5919"/>
                    </a:lnTo>
                    <a:lnTo>
                      <a:pt x="9206" y="5943"/>
                    </a:lnTo>
                    <a:lnTo>
                      <a:pt x="9133" y="5943"/>
                    </a:lnTo>
                    <a:lnTo>
                      <a:pt x="9133" y="5943"/>
                    </a:lnTo>
                    <a:close/>
                    <a:moveTo>
                      <a:pt x="9986" y="4409"/>
                    </a:moveTo>
                    <a:lnTo>
                      <a:pt x="9986" y="4409"/>
                    </a:lnTo>
                    <a:lnTo>
                      <a:pt x="9888" y="4409"/>
                    </a:lnTo>
                    <a:lnTo>
                      <a:pt x="9815" y="4384"/>
                    </a:lnTo>
                    <a:lnTo>
                      <a:pt x="9693" y="4287"/>
                    </a:lnTo>
                    <a:lnTo>
                      <a:pt x="9620" y="4165"/>
                    </a:lnTo>
                    <a:lnTo>
                      <a:pt x="9596" y="4092"/>
                    </a:lnTo>
                    <a:lnTo>
                      <a:pt x="9596" y="4019"/>
                    </a:lnTo>
                    <a:lnTo>
                      <a:pt x="9596" y="4019"/>
                    </a:lnTo>
                    <a:lnTo>
                      <a:pt x="9596" y="3946"/>
                    </a:lnTo>
                    <a:lnTo>
                      <a:pt x="9620" y="3873"/>
                    </a:lnTo>
                    <a:lnTo>
                      <a:pt x="9693" y="3751"/>
                    </a:lnTo>
                    <a:lnTo>
                      <a:pt x="9815" y="3654"/>
                    </a:lnTo>
                    <a:lnTo>
                      <a:pt x="9888" y="3629"/>
                    </a:lnTo>
                    <a:lnTo>
                      <a:pt x="9986" y="3629"/>
                    </a:lnTo>
                    <a:lnTo>
                      <a:pt x="9986" y="3629"/>
                    </a:lnTo>
                    <a:lnTo>
                      <a:pt x="10059" y="3629"/>
                    </a:lnTo>
                    <a:lnTo>
                      <a:pt x="10132" y="3654"/>
                    </a:lnTo>
                    <a:lnTo>
                      <a:pt x="10253" y="3751"/>
                    </a:lnTo>
                    <a:lnTo>
                      <a:pt x="10327" y="3873"/>
                    </a:lnTo>
                    <a:lnTo>
                      <a:pt x="10351" y="3946"/>
                    </a:lnTo>
                    <a:lnTo>
                      <a:pt x="10375" y="4019"/>
                    </a:lnTo>
                    <a:lnTo>
                      <a:pt x="10375" y="4019"/>
                    </a:lnTo>
                    <a:lnTo>
                      <a:pt x="10351" y="4092"/>
                    </a:lnTo>
                    <a:lnTo>
                      <a:pt x="10327" y="4165"/>
                    </a:lnTo>
                    <a:lnTo>
                      <a:pt x="10253" y="4287"/>
                    </a:lnTo>
                    <a:lnTo>
                      <a:pt x="10132" y="4384"/>
                    </a:lnTo>
                    <a:lnTo>
                      <a:pt x="10059" y="4409"/>
                    </a:lnTo>
                    <a:lnTo>
                      <a:pt x="9986" y="4409"/>
                    </a:lnTo>
                    <a:lnTo>
                      <a:pt x="9986" y="4409"/>
                    </a:lnTo>
                    <a:close/>
                    <a:moveTo>
                      <a:pt x="13200" y="4165"/>
                    </a:moveTo>
                    <a:lnTo>
                      <a:pt x="13200" y="4165"/>
                    </a:lnTo>
                    <a:lnTo>
                      <a:pt x="12957" y="3897"/>
                    </a:lnTo>
                    <a:lnTo>
                      <a:pt x="12713" y="3605"/>
                    </a:lnTo>
                    <a:lnTo>
                      <a:pt x="12713" y="3605"/>
                    </a:lnTo>
                    <a:lnTo>
                      <a:pt x="12372" y="3288"/>
                    </a:lnTo>
                    <a:lnTo>
                      <a:pt x="12007" y="3020"/>
                    </a:lnTo>
                    <a:lnTo>
                      <a:pt x="11642" y="2752"/>
                    </a:lnTo>
                    <a:lnTo>
                      <a:pt x="11276" y="2533"/>
                    </a:lnTo>
                    <a:lnTo>
                      <a:pt x="11276" y="2533"/>
                    </a:lnTo>
                    <a:lnTo>
                      <a:pt x="11715" y="2265"/>
                    </a:lnTo>
                    <a:lnTo>
                      <a:pt x="12153" y="2046"/>
                    </a:lnTo>
                    <a:lnTo>
                      <a:pt x="12518" y="1876"/>
                    </a:lnTo>
                    <a:lnTo>
                      <a:pt x="12884" y="1754"/>
                    </a:lnTo>
                    <a:lnTo>
                      <a:pt x="13176" y="1681"/>
                    </a:lnTo>
                    <a:lnTo>
                      <a:pt x="13444" y="1681"/>
                    </a:lnTo>
                    <a:lnTo>
                      <a:pt x="13541" y="1681"/>
                    </a:lnTo>
                    <a:lnTo>
                      <a:pt x="13639" y="1730"/>
                    </a:lnTo>
                    <a:lnTo>
                      <a:pt x="13736" y="1754"/>
                    </a:lnTo>
                    <a:lnTo>
                      <a:pt x="13809" y="1827"/>
                    </a:lnTo>
                    <a:lnTo>
                      <a:pt x="13809" y="1827"/>
                    </a:lnTo>
                    <a:lnTo>
                      <a:pt x="13858" y="1900"/>
                    </a:lnTo>
                    <a:lnTo>
                      <a:pt x="13907" y="1973"/>
                    </a:lnTo>
                    <a:lnTo>
                      <a:pt x="13931" y="2070"/>
                    </a:lnTo>
                    <a:lnTo>
                      <a:pt x="13955" y="2168"/>
                    </a:lnTo>
                    <a:lnTo>
                      <a:pt x="13955" y="2411"/>
                    </a:lnTo>
                    <a:lnTo>
                      <a:pt x="13882" y="2679"/>
                    </a:lnTo>
                    <a:lnTo>
                      <a:pt x="13785" y="3020"/>
                    </a:lnTo>
                    <a:lnTo>
                      <a:pt x="13639" y="3361"/>
                    </a:lnTo>
                    <a:lnTo>
                      <a:pt x="13444" y="3751"/>
                    </a:lnTo>
                    <a:lnTo>
                      <a:pt x="13200" y="4165"/>
                    </a:lnTo>
                    <a:lnTo>
                      <a:pt x="13200" y="4165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C7D3E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grpSp>
          <p:nvGrpSpPr>
            <p:cNvPr id="14" name="Google Shape;253;p17">
              <a:extLst>
                <a:ext uri="{FF2B5EF4-FFF2-40B4-BE49-F238E27FC236}">
                  <a16:creationId xmlns:a16="http://schemas.microsoft.com/office/drawing/2014/main" id="{BEA64719-2D5E-D245-9D29-5054A174CAAB}"/>
                </a:ext>
              </a:extLst>
            </p:cNvPr>
            <p:cNvGrpSpPr/>
            <p:nvPr/>
          </p:nvGrpSpPr>
          <p:grpSpPr>
            <a:xfrm rot="-587363">
              <a:off x="448498" y="4512266"/>
              <a:ext cx="489845" cy="489851"/>
              <a:chOff x="576250" y="4319400"/>
              <a:chExt cx="442075" cy="442050"/>
            </a:xfrm>
          </p:grpSpPr>
          <p:sp>
            <p:nvSpPr>
              <p:cNvPr id="15" name="Google Shape;254;p17">
                <a:extLst>
                  <a:ext uri="{FF2B5EF4-FFF2-40B4-BE49-F238E27FC236}">
                    <a16:creationId xmlns:a16="http://schemas.microsoft.com/office/drawing/2014/main" id="{B13644B8-B768-7A43-A66C-F1A677154148}"/>
                  </a:ext>
                </a:extLst>
              </p:cNvPr>
              <p:cNvSpPr/>
              <p:nvPr/>
            </p:nvSpPr>
            <p:spPr>
              <a:xfrm>
                <a:off x="576250" y="4319400"/>
                <a:ext cx="442075" cy="442050"/>
              </a:xfrm>
              <a:custGeom>
                <a:avLst/>
                <a:gdLst/>
                <a:ahLst/>
                <a:cxnLst/>
                <a:rect l="l" t="t" r="r" b="b"/>
                <a:pathLst>
                  <a:path w="17683" h="17682" fill="none" extrusionOk="0">
                    <a:moveTo>
                      <a:pt x="11472" y="17292"/>
                    </a:moveTo>
                    <a:lnTo>
                      <a:pt x="11472" y="12153"/>
                    </a:lnTo>
                    <a:lnTo>
                      <a:pt x="16416" y="7209"/>
                    </a:lnTo>
                    <a:lnTo>
                      <a:pt x="16416" y="7209"/>
                    </a:lnTo>
                    <a:lnTo>
                      <a:pt x="16562" y="7063"/>
                    </a:lnTo>
                    <a:lnTo>
                      <a:pt x="16684" y="6868"/>
                    </a:lnTo>
                    <a:lnTo>
                      <a:pt x="16830" y="6674"/>
                    </a:lnTo>
                    <a:lnTo>
                      <a:pt x="16927" y="6479"/>
                    </a:lnTo>
                    <a:lnTo>
                      <a:pt x="17146" y="6040"/>
                    </a:lnTo>
                    <a:lnTo>
                      <a:pt x="17317" y="5553"/>
                    </a:lnTo>
                    <a:lnTo>
                      <a:pt x="17439" y="5042"/>
                    </a:lnTo>
                    <a:lnTo>
                      <a:pt x="17560" y="4506"/>
                    </a:lnTo>
                    <a:lnTo>
                      <a:pt x="17633" y="3970"/>
                    </a:lnTo>
                    <a:lnTo>
                      <a:pt x="17658" y="3434"/>
                    </a:lnTo>
                    <a:lnTo>
                      <a:pt x="17682" y="2898"/>
                    </a:lnTo>
                    <a:lnTo>
                      <a:pt x="17682" y="2411"/>
                    </a:lnTo>
                    <a:lnTo>
                      <a:pt x="17658" y="1949"/>
                    </a:lnTo>
                    <a:lnTo>
                      <a:pt x="17609" y="1510"/>
                    </a:lnTo>
                    <a:lnTo>
                      <a:pt x="17536" y="1145"/>
                    </a:lnTo>
                    <a:lnTo>
                      <a:pt x="17463" y="828"/>
                    </a:lnTo>
                    <a:lnTo>
                      <a:pt x="17366" y="585"/>
                    </a:lnTo>
                    <a:lnTo>
                      <a:pt x="17292" y="487"/>
                    </a:lnTo>
                    <a:lnTo>
                      <a:pt x="17244" y="439"/>
                    </a:lnTo>
                    <a:lnTo>
                      <a:pt x="17244" y="439"/>
                    </a:lnTo>
                    <a:lnTo>
                      <a:pt x="17195" y="390"/>
                    </a:lnTo>
                    <a:lnTo>
                      <a:pt x="17098" y="317"/>
                    </a:lnTo>
                    <a:lnTo>
                      <a:pt x="16854" y="219"/>
                    </a:lnTo>
                    <a:lnTo>
                      <a:pt x="16537" y="146"/>
                    </a:lnTo>
                    <a:lnTo>
                      <a:pt x="16172" y="73"/>
                    </a:lnTo>
                    <a:lnTo>
                      <a:pt x="15734" y="25"/>
                    </a:lnTo>
                    <a:lnTo>
                      <a:pt x="15271" y="0"/>
                    </a:lnTo>
                    <a:lnTo>
                      <a:pt x="14784" y="0"/>
                    </a:lnTo>
                    <a:lnTo>
                      <a:pt x="14248" y="25"/>
                    </a:lnTo>
                    <a:lnTo>
                      <a:pt x="13712" y="49"/>
                    </a:lnTo>
                    <a:lnTo>
                      <a:pt x="13176" y="122"/>
                    </a:lnTo>
                    <a:lnTo>
                      <a:pt x="12641" y="244"/>
                    </a:lnTo>
                    <a:lnTo>
                      <a:pt x="12129" y="366"/>
                    </a:lnTo>
                    <a:lnTo>
                      <a:pt x="11642" y="536"/>
                    </a:lnTo>
                    <a:lnTo>
                      <a:pt x="11204" y="755"/>
                    </a:lnTo>
                    <a:lnTo>
                      <a:pt x="10985" y="853"/>
                    </a:lnTo>
                    <a:lnTo>
                      <a:pt x="10814" y="999"/>
                    </a:lnTo>
                    <a:lnTo>
                      <a:pt x="10619" y="1121"/>
                    </a:lnTo>
                    <a:lnTo>
                      <a:pt x="10473" y="1267"/>
                    </a:lnTo>
                    <a:lnTo>
                      <a:pt x="5529" y="6211"/>
                    </a:lnTo>
                    <a:lnTo>
                      <a:pt x="390" y="6211"/>
                    </a:lnTo>
                    <a:lnTo>
                      <a:pt x="390" y="6211"/>
                    </a:lnTo>
                    <a:lnTo>
                      <a:pt x="244" y="6235"/>
                    </a:lnTo>
                    <a:lnTo>
                      <a:pt x="147" y="6259"/>
                    </a:lnTo>
                    <a:lnTo>
                      <a:pt x="49" y="6308"/>
                    </a:lnTo>
                    <a:lnTo>
                      <a:pt x="0" y="6381"/>
                    </a:lnTo>
                    <a:lnTo>
                      <a:pt x="0" y="6454"/>
                    </a:lnTo>
                    <a:lnTo>
                      <a:pt x="25" y="6552"/>
                    </a:lnTo>
                    <a:lnTo>
                      <a:pt x="74" y="6649"/>
                    </a:lnTo>
                    <a:lnTo>
                      <a:pt x="171" y="6771"/>
                    </a:lnTo>
                    <a:lnTo>
                      <a:pt x="2582" y="9158"/>
                    </a:lnTo>
                    <a:lnTo>
                      <a:pt x="2265" y="9474"/>
                    </a:lnTo>
                    <a:lnTo>
                      <a:pt x="950" y="9718"/>
                    </a:lnTo>
                    <a:lnTo>
                      <a:pt x="950" y="9718"/>
                    </a:lnTo>
                    <a:lnTo>
                      <a:pt x="804" y="9767"/>
                    </a:lnTo>
                    <a:lnTo>
                      <a:pt x="682" y="9815"/>
                    </a:lnTo>
                    <a:lnTo>
                      <a:pt x="609" y="9913"/>
                    </a:lnTo>
                    <a:lnTo>
                      <a:pt x="561" y="9986"/>
                    </a:lnTo>
                    <a:lnTo>
                      <a:pt x="561" y="10083"/>
                    </a:lnTo>
                    <a:lnTo>
                      <a:pt x="585" y="10205"/>
                    </a:lnTo>
                    <a:lnTo>
                      <a:pt x="634" y="10302"/>
                    </a:lnTo>
                    <a:lnTo>
                      <a:pt x="731" y="10424"/>
                    </a:lnTo>
                    <a:lnTo>
                      <a:pt x="7258" y="16951"/>
                    </a:lnTo>
                    <a:lnTo>
                      <a:pt x="7258" y="16951"/>
                    </a:lnTo>
                    <a:lnTo>
                      <a:pt x="7380" y="17049"/>
                    </a:lnTo>
                    <a:lnTo>
                      <a:pt x="7477" y="17097"/>
                    </a:lnTo>
                    <a:lnTo>
                      <a:pt x="7599" y="17122"/>
                    </a:lnTo>
                    <a:lnTo>
                      <a:pt x="7697" y="17122"/>
                    </a:lnTo>
                    <a:lnTo>
                      <a:pt x="7770" y="17073"/>
                    </a:lnTo>
                    <a:lnTo>
                      <a:pt x="7867" y="17000"/>
                    </a:lnTo>
                    <a:lnTo>
                      <a:pt x="7916" y="16878"/>
                    </a:lnTo>
                    <a:lnTo>
                      <a:pt x="7965" y="16732"/>
                    </a:lnTo>
                    <a:lnTo>
                      <a:pt x="8208" y="15417"/>
                    </a:lnTo>
                    <a:lnTo>
                      <a:pt x="8525" y="15100"/>
                    </a:lnTo>
                    <a:lnTo>
                      <a:pt x="10911" y="17511"/>
                    </a:lnTo>
                    <a:lnTo>
                      <a:pt x="10911" y="17511"/>
                    </a:lnTo>
                    <a:lnTo>
                      <a:pt x="11033" y="17609"/>
                    </a:lnTo>
                    <a:lnTo>
                      <a:pt x="11131" y="17658"/>
                    </a:lnTo>
                    <a:lnTo>
                      <a:pt x="11228" y="17682"/>
                    </a:lnTo>
                    <a:lnTo>
                      <a:pt x="11301" y="17682"/>
                    </a:lnTo>
                    <a:lnTo>
                      <a:pt x="11374" y="17633"/>
                    </a:lnTo>
                    <a:lnTo>
                      <a:pt x="11423" y="17536"/>
                    </a:lnTo>
                    <a:lnTo>
                      <a:pt x="11447" y="17438"/>
                    </a:lnTo>
                    <a:lnTo>
                      <a:pt x="11472" y="17292"/>
                    </a:lnTo>
                    <a:lnTo>
                      <a:pt x="11472" y="17292"/>
                    </a:lnTo>
                    <a:close/>
                    <a:moveTo>
                      <a:pt x="6162" y="12202"/>
                    </a:moveTo>
                    <a:lnTo>
                      <a:pt x="6162" y="12202"/>
                    </a:lnTo>
                    <a:lnTo>
                      <a:pt x="6089" y="12275"/>
                    </a:lnTo>
                    <a:lnTo>
                      <a:pt x="6016" y="12324"/>
                    </a:lnTo>
                    <a:lnTo>
                      <a:pt x="5919" y="12348"/>
                    </a:lnTo>
                    <a:lnTo>
                      <a:pt x="5821" y="12348"/>
                    </a:lnTo>
                    <a:lnTo>
                      <a:pt x="5724" y="12348"/>
                    </a:lnTo>
                    <a:lnTo>
                      <a:pt x="5626" y="12324"/>
                    </a:lnTo>
                    <a:lnTo>
                      <a:pt x="5553" y="12275"/>
                    </a:lnTo>
                    <a:lnTo>
                      <a:pt x="5480" y="12202"/>
                    </a:lnTo>
                    <a:lnTo>
                      <a:pt x="5480" y="12202"/>
                    </a:lnTo>
                    <a:lnTo>
                      <a:pt x="5407" y="12129"/>
                    </a:lnTo>
                    <a:lnTo>
                      <a:pt x="5359" y="12056"/>
                    </a:lnTo>
                    <a:lnTo>
                      <a:pt x="5334" y="11959"/>
                    </a:lnTo>
                    <a:lnTo>
                      <a:pt x="5334" y="11861"/>
                    </a:lnTo>
                    <a:lnTo>
                      <a:pt x="5334" y="11764"/>
                    </a:lnTo>
                    <a:lnTo>
                      <a:pt x="5359" y="11666"/>
                    </a:lnTo>
                    <a:lnTo>
                      <a:pt x="5407" y="11593"/>
                    </a:lnTo>
                    <a:lnTo>
                      <a:pt x="5480" y="11520"/>
                    </a:lnTo>
                    <a:lnTo>
                      <a:pt x="8013" y="8987"/>
                    </a:lnTo>
                    <a:lnTo>
                      <a:pt x="8013" y="8987"/>
                    </a:lnTo>
                    <a:lnTo>
                      <a:pt x="8086" y="8939"/>
                    </a:lnTo>
                    <a:lnTo>
                      <a:pt x="8159" y="8890"/>
                    </a:lnTo>
                    <a:lnTo>
                      <a:pt x="8257" y="8865"/>
                    </a:lnTo>
                    <a:lnTo>
                      <a:pt x="8354" y="8841"/>
                    </a:lnTo>
                    <a:lnTo>
                      <a:pt x="8452" y="8865"/>
                    </a:lnTo>
                    <a:lnTo>
                      <a:pt x="8525" y="8890"/>
                    </a:lnTo>
                    <a:lnTo>
                      <a:pt x="8622" y="8939"/>
                    </a:lnTo>
                    <a:lnTo>
                      <a:pt x="8695" y="8987"/>
                    </a:lnTo>
                    <a:lnTo>
                      <a:pt x="8695" y="8987"/>
                    </a:lnTo>
                    <a:lnTo>
                      <a:pt x="8744" y="9060"/>
                    </a:lnTo>
                    <a:lnTo>
                      <a:pt x="8793" y="9158"/>
                    </a:lnTo>
                    <a:lnTo>
                      <a:pt x="8817" y="9231"/>
                    </a:lnTo>
                    <a:lnTo>
                      <a:pt x="8841" y="9328"/>
                    </a:lnTo>
                    <a:lnTo>
                      <a:pt x="8817" y="9426"/>
                    </a:lnTo>
                    <a:lnTo>
                      <a:pt x="8793" y="9523"/>
                    </a:lnTo>
                    <a:lnTo>
                      <a:pt x="8744" y="9596"/>
                    </a:lnTo>
                    <a:lnTo>
                      <a:pt x="8695" y="9669"/>
                    </a:lnTo>
                    <a:lnTo>
                      <a:pt x="6162" y="12202"/>
                    </a:lnTo>
                    <a:close/>
                    <a:moveTo>
                      <a:pt x="13396" y="7307"/>
                    </a:moveTo>
                    <a:lnTo>
                      <a:pt x="13396" y="7307"/>
                    </a:lnTo>
                    <a:lnTo>
                      <a:pt x="13274" y="7404"/>
                    </a:lnTo>
                    <a:lnTo>
                      <a:pt x="13152" y="7477"/>
                    </a:lnTo>
                    <a:lnTo>
                      <a:pt x="13006" y="7526"/>
                    </a:lnTo>
                    <a:lnTo>
                      <a:pt x="12836" y="7550"/>
                    </a:lnTo>
                    <a:lnTo>
                      <a:pt x="12689" y="7526"/>
                    </a:lnTo>
                    <a:lnTo>
                      <a:pt x="12543" y="7477"/>
                    </a:lnTo>
                    <a:lnTo>
                      <a:pt x="12421" y="7404"/>
                    </a:lnTo>
                    <a:lnTo>
                      <a:pt x="12300" y="7307"/>
                    </a:lnTo>
                    <a:lnTo>
                      <a:pt x="10376" y="5383"/>
                    </a:lnTo>
                    <a:lnTo>
                      <a:pt x="10376" y="5383"/>
                    </a:lnTo>
                    <a:lnTo>
                      <a:pt x="10278" y="5261"/>
                    </a:lnTo>
                    <a:lnTo>
                      <a:pt x="10205" y="5139"/>
                    </a:lnTo>
                    <a:lnTo>
                      <a:pt x="10156" y="4993"/>
                    </a:lnTo>
                    <a:lnTo>
                      <a:pt x="10132" y="4847"/>
                    </a:lnTo>
                    <a:lnTo>
                      <a:pt x="10156" y="4676"/>
                    </a:lnTo>
                    <a:lnTo>
                      <a:pt x="10205" y="4530"/>
                    </a:lnTo>
                    <a:lnTo>
                      <a:pt x="10278" y="4408"/>
                    </a:lnTo>
                    <a:lnTo>
                      <a:pt x="10376" y="4287"/>
                    </a:lnTo>
                    <a:lnTo>
                      <a:pt x="10376" y="4287"/>
                    </a:lnTo>
                    <a:lnTo>
                      <a:pt x="11326" y="3313"/>
                    </a:lnTo>
                    <a:lnTo>
                      <a:pt x="11326" y="3313"/>
                    </a:lnTo>
                    <a:lnTo>
                      <a:pt x="11496" y="3166"/>
                    </a:lnTo>
                    <a:lnTo>
                      <a:pt x="11666" y="3045"/>
                    </a:lnTo>
                    <a:lnTo>
                      <a:pt x="11861" y="2947"/>
                    </a:lnTo>
                    <a:lnTo>
                      <a:pt x="12032" y="2850"/>
                    </a:lnTo>
                    <a:lnTo>
                      <a:pt x="12227" y="2777"/>
                    </a:lnTo>
                    <a:lnTo>
                      <a:pt x="12446" y="2728"/>
                    </a:lnTo>
                    <a:lnTo>
                      <a:pt x="12641" y="2704"/>
                    </a:lnTo>
                    <a:lnTo>
                      <a:pt x="12836" y="2704"/>
                    </a:lnTo>
                    <a:lnTo>
                      <a:pt x="13055" y="2704"/>
                    </a:lnTo>
                    <a:lnTo>
                      <a:pt x="13250" y="2728"/>
                    </a:lnTo>
                    <a:lnTo>
                      <a:pt x="13469" y="2777"/>
                    </a:lnTo>
                    <a:lnTo>
                      <a:pt x="13664" y="2850"/>
                    </a:lnTo>
                    <a:lnTo>
                      <a:pt x="13834" y="2947"/>
                    </a:lnTo>
                    <a:lnTo>
                      <a:pt x="14029" y="3045"/>
                    </a:lnTo>
                    <a:lnTo>
                      <a:pt x="14199" y="3166"/>
                    </a:lnTo>
                    <a:lnTo>
                      <a:pt x="14370" y="3313"/>
                    </a:lnTo>
                    <a:lnTo>
                      <a:pt x="14370" y="3313"/>
                    </a:lnTo>
                    <a:lnTo>
                      <a:pt x="14516" y="3483"/>
                    </a:lnTo>
                    <a:lnTo>
                      <a:pt x="14638" y="3653"/>
                    </a:lnTo>
                    <a:lnTo>
                      <a:pt x="14735" y="3848"/>
                    </a:lnTo>
                    <a:lnTo>
                      <a:pt x="14833" y="4019"/>
                    </a:lnTo>
                    <a:lnTo>
                      <a:pt x="14906" y="4214"/>
                    </a:lnTo>
                    <a:lnTo>
                      <a:pt x="14954" y="4433"/>
                    </a:lnTo>
                    <a:lnTo>
                      <a:pt x="14979" y="4628"/>
                    </a:lnTo>
                    <a:lnTo>
                      <a:pt x="14979" y="4847"/>
                    </a:lnTo>
                    <a:lnTo>
                      <a:pt x="14979" y="5042"/>
                    </a:lnTo>
                    <a:lnTo>
                      <a:pt x="14954" y="5237"/>
                    </a:lnTo>
                    <a:lnTo>
                      <a:pt x="14906" y="5456"/>
                    </a:lnTo>
                    <a:lnTo>
                      <a:pt x="14833" y="5651"/>
                    </a:lnTo>
                    <a:lnTo>
                      <a:pt x="14735" y="5821"/>
                    </a:lnTo>
                    <a:lnTo>
                      <a:pt x="14638" y="6016"/>
                    </a:lnTo>
                    <a:lnTo>
                      <a:pt x="14516" y="6186"/>
                    </a:lnTo>
                    <a:lnTo>
                      <a:pt x="14370" y="6357"/>
                    </a:lnTo>
                    <a:lnTo>
                      <a:pt x="14370" y="6357"/>
                    </a:lnTo>
                    <a:lnTo>
                      <a:pt x="13396" y="7307"/>
                    </a:lnTo>
                    <a:lnTo>
                      <a:pt x="13396" y="7307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6" name="Google Shape;255;p17">
                <a:extLst>
                  <a:ext uri="{FF2B5EF4-FFF2-40B4-BE49-F238E27FC236}">
                    <a16:creationId xmlns:a16="http://schemas.microsoft.com/office/drawing/2014/main" id="{729FA5F0-CD16-934B-93F0-FD27D6D3741B}"/>
                  </a:ext>
                </a:extLst>
              </p:cNvPr>
              <p:cNvSpPr/>
              <p:nvPr/>
            </p:nvSpPr>
            <p:spPr>
              <a:xfrm>
                <a:off x="595725" y="4668875"/>
                <a:ext cx="73100" cy="73100"/>
              </a:xfrm>
              <a:custGeom>
                <a:avLst/>
                <a:gdLst/>
                <a:ahLst/>
                <a:cxnLst/>
                <a:rect l="l" t="t" r="r" b="b"/>
                <a:pathLst>
                  <a:path w="2924" h="2924" fill="none" extrusionOk="0">
                    <a:moveTo>
                      <a:pt x="2656" y="269"/>
                    </a:moveTo>
                    <a:lnTo>
                      <a:pt x="2656" y="269"/>
                    </a:lnTo>
                    <a:lnTo>
                      <a:pt x="2509" y="147"/>
                    </a:lnTo>
                    <a:lnTo>
                      <a:pt x="2363" y="74"/>
                    </a:lnTo>
                    <a:lnTo>
                      <a:pt x="2193" y="25"/>
                    </a:lnTo>
                    <a:lnTo>
                      <a:pt x="2022" y="1"/>
                    </a:lnTo>
                    <a:lnTo>
                      <a:pt x="1852" y="25"/>
                    </a:lnTo>
                    <a:lnTo>
                      <a:pt x="1681" y="74"/>
                    </a:lnTo>
                    <a:lnTo>
                      <a:pt x="1511" y="147"/>
                    </a:lnTo>
                    <a:lnTo>
                      <a:pt x="1365" y="269"/>
                    </a:lnTo>
                    <a:lnTo>
                      <a:pt x="1365" y="269"/>
                    </a:lnTo>
                    <a:lnTo>
                      <a:pt x="1219" y="488"/>
                    </a:lnTo>
                    <a:lnTo>
                      <a:pt x="999" y="829"/>
                    </a:lnTo>
                    <a:lnTo>
                      <a:pt x="561" y="1730"/>
                    </a:lnTo>
                    <a:lnTo>
                      <a:pt x="171" y="2558"/>
                    </a:lnTo>
                    <a:lnTo>
                      <a:pt x="1" y="2924"/>
                    </a:lnTo>
                    <a:lnTo>
                      <a:pt x="1" y="2924"/>
                    </a:lnTo>
                    <a:lnTo>
                      <a:pt x="366" y="2753"/>
                    </a:lnTo>
                    <a:lnTo>
                      <a:pt x="1194" y="2363"/>
                    </a:lnTo>
                    <a:lnTo>
                      <a:pt x="2095" y="1925"/>
                    </a:lnTo>
                    <a:lnTo>
                      <a:pt x="2436" y="1706"/>
                    </a:lnTo>
                    <a:lnTo>
                      <a:pt x="2656" y="1560"/>
                    </a:lnTo>
                    <a:lnTo>
                      <a:pt x="2656" y="1560"/>
                    </a:lnTo>
                    <a:lnTo>
                      <a:pt x="2777" y="1414"/>
                    </a:lnTo>
                    <a:lnTo>
                      <a:pt x="2850" y="1243"/>
                    </a:lnTo>
                    <a:lnTo>
                      <a:pt x="2899" y="1073"/>
                    </a:lnTo>
                    <a:lnTo>
                      <a:pt x="2923" y="902"/>
                    </a:lnTo>
                    <a:lnTo>
                      <a:pt x="2899" y="732"/>
                    </a:lnTo>
                    <a:lnTo>
                      <a:pt x="2850" y="561"/>
                    </a:lnTo>
                    <a:lnTo>
                      <a:pt x="2777" y="415"/>
                    </a:lnTo>
                    <a:lnTo>
                      <a:pt x="2656" y="269"/>
                    </a:lnTo>
                    <a:lnTo>
                      <a:pt x="2656" y="269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7" name="Google Shape;256;p17">
                <a:extLst>
                  <a:ext uri="{FF2B5EF4-FFF2-40B4-BE49-F238E27FC236}">
                    <a16:creationId xmlns:a16="http://schemas.microsoft.com/office/drawing/2014/main" id="{3EF4C701-E77C-404B-970E-1AD84AC3FF41}"/>
                  </a:ext>
                </a:extLst>
              </p:cNvPr>
              <p:cNvSpPr/>
              <p:nvPr/>
            </p:nvSpPr>
            <p:spPr>
              <a:xfrm>
                <a:off x="652350" y="4711500"/>
                <a:ext cx="46925" cy="46925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1877" fill="none" extrusionOk="0">
                    <a:moveTo>
                      <a:pt x="1657" y="244"/>
                    </a:moveTo>
                    <a:lnTo>
                      <a:pt x="1657" y="244"/>
                    </a:lnTo>
                    <a:lnTo>
                      <a:pt x="1535" y="147"/>
                    </a:lnTo>
                    <a:lnTo>
                      <a:pt x="1413" y="74"/>
                    </a:lnTo>
                    <a:lnTo>
                      <a:pt x="1267" y="25"/>
                    </a:lnTo>
                    <a:lnTo>
                      <a:pt x="1121" y="1"/>
                    </a:lnTo>
                    <a:lnTo>
                      <a:pt x="975" y="25"/>
                    </a:lnTo>
                    <a:lnTo>
                      <a:pt x="829" y="74"/>
                    </a:lnTo>
                    <a:lnTo>
                      <a:pt x="707" y="147"/>
                    </a:lnTo>
                    <a:lnTo>
                      <a:pt x="585" y="244"/>
                    </a:lnTo>
                    <a:lnTo>
                      <a:pt x="585" y="244"/>
                    </a:lnTo>
                    <a:lnTo>
                      <a:pt x="464" y="391"/>
                    </a:lnTo>
                    <a:lnTo>
                      <a:pt x="366" y="610"/>
                    </a:lnTo>
                    <a:lnTo>
                      <a:pt x="269" y="878"/>
                    </a:lnTo>
                    <a:lnTo>
                      <a:pt x="171" y="1170"/>
                    </a:lnTo>
                    <a:lnTo>
                      <a:pt x="50" y="1681"/>
                    </a:lnTo>
                    <a:lnTo>
                      <a:pt x="1" y="1876"/>
                    </a:lnTo>
                    <a:lnTo>
                      <a:pt x="1" y="1876"/>
                    </a:lnTo>
                    <a:lnTo>
                      <a:pt x="220" y="1852"/>
                    </a:lnTo>
                    <a:lnTo>
                      <a:pt x="731" y="1706"/>
                    </a:lnTo>
                    <a:lnTo>
                      <a:pt x="999" y="1633"/>
                    </a:lnTo>
                    <a:lnTo>
                      <a:pt x="1267" y="1535"/>
                    </a:lnTo>
                    <a:lnTo>
                      <a:pt x="1511" y="1413"/>
                    </a:lnTo>
                    <a:lnTo>
                      <a:pt x="1657" y="1316"/>
                    </a:lnTo>
                    <a:lnTo>
                      <a:pt x="1657" y="1316"/>
                    </a:lnTo>
                    <a:lnTo>
                      <a:pt x="1754" y="1194"/>
                    </a:lnTo>
                    <a:lnTo>
                      <a:pt x="1827" y="1048"/>
                    </a:lnTo>
                    <a:lnTo>
                      <a:pt x="1876" y="926"/>
                    </a:lnTo>
                    <a:lnTo>
                      <a:pt x="1876" y="780"/>
                    </a:lnTo>
                    <a:lnTo>
                      <a:pt x="1876" y="634"/>
                    </a:lnTo>
                    <a:lnTo>
                      <a:pt x="1827" y="488"/>
                    </a:lnTo>
                    <a:lnTo>
                      <a:pt x="1754" y="366"/>
                    </a:lnTo>
                    <a:lnTo>
                      <a:pt x="1657" y="244"/>
                    </a:lnTo>
                    <a:lnTo>
                      <a:pt x="1657" y="244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  <p:sp>
            <p:nvSpPr>
              <p:cNvPr id="18" name="Google Shape;257;p17">
                <a:extLst>
                  <a:ext uri="{FF2B5EF4-FFF2-40B4-BE49-F238E27FC236}">
                    <a16:creationId xmlns:a16="http://schemas.microsoft.com/office/drawing/2014/main" id="{38CC8476-1D91-F743-8C4F-FABC05F39C8C}"/>
                  </a:ext>
                </a:extLst>
              </p:cNvPr>
              <p:cNvSpPr/>
              <p:nvPr/>
            </p:nvSpPr>
            <p:spPr>
              <a:xfrm>
                <a:off x="579300" y="4638450"/>
                <a:ext cx="46900" cy="46900"/>
              </a:xfrm>
              <a:custGeom>
                <a:avLst/>
                <a:gdLst/>
                <a:ahLst/>
                <a:cxnLst/>
                <a:rect l="l" t="t" r="r" b="b"/>
                <a:pathLst>
                  <a:path w="1876" h="1876" fill="none" extrusionOk="0">
                    <a:moveTo>
                      <a:pt x="1632" y="219"/>
                    </a:moveTo>
                    <a:lnTo>
                      <a:pt x="1632" y="219"/>
                    </a:lnTo>
                    <a:lnTo>
                      <a:pt x="1510" y="122"/>
                    </a:lnTo>
                    <a:lnTo>
                      <a:pt x="1388" y="49"/>
                    </a:lnTo>
                    <a:lnTo>
                      <a:pt x="1242" y="0"/>
                    </a:lnTo>
                    <a:lnTo>
                      <a:pt x="1096" y="0"/>
                    </a:lnTo>
                    <a:lnTo>
                      <a:pt x="950" y="0"/>
                    </a:lnTo>
                    <a:lnTo>
                      <a:pt x="828" y="49"/>
                    </a:lnTo>
                    <a:lnTo>
                      <a:pt x="682" y="122"/>
                    </a:lnTo>
                    <a:lnTo>
                      <a:pt x="560" y="219"/>
                    </a:lnTo>
                    <a:lnTo>
                      <a:pt x="560" y="219"/>
                    </a:lnTo>
                    <a:lnTo>
                      <a:pt x="463" y="366"/>
                    </a:lnTo>
                    <a:lnTo>
                      <a:pt x="341" y="609"/>
                    </a:lnTo>
                    <a:lnTo>
                      <a:pt x="244" y="877"/>
                    </a:lnTo>
                    <a:lnTo>
                      <a:pt x="171" y="1145"/>
                    </a:lnTo>
                    <a:lnTo>
                      <a:pt x="25" y="1656"/>
                    </a:lnTo>
                    <a:lnTo>
                      <a:pt x="0" y="1876"/>
                    </a:lnTo>
                    <a:lnTo>
                      <a:pt x="0" y="1876"/>
                    </a:lnTo>
                    <a:lnTo>
                      <a:pt x="195" y="1827"/>
                    </a:lnTo>
                    <a:lnTo>
                      <a:pt x="707" y="1705"/>
                    </a:lnTo>
                    <a:lnTo>
                      <a:pt x="999" y="1608"/>
                    </a:lnTo>
                    <a:lnTo>
                      <a:pt x="1267" y="1510"/>
                    </a:lnTo>
                    <a:lnTo>
                      <a:pt x="1486" y="1413"/>
                    </a:lnTo>
                    <a:lnTo>
                      <a:pt x="1632" y="1291"/>
                    </a:lnTo>
                    <a:lnTo>
                      <a:pt x="1632" y="1291"/>
                    </a:lnTo>
                    <a:lnTo>
                      <a:pt x="1729" y="1169"/>
                    </a:lnTo>
                    <a:lnTo>
                      <a:pt x="1802" y="1048"/>
                    </a:lnTo>
                    <a:lnTo>
                      <a:pt x="1851" y="901"/>
                    </a:lnTo>
                    <a:lnTo>
                      <a:pt x="1876" y="755"/>
                    </a:lnTo>
                    <a:lnTo>
                      <a:pt x="1851" y="609"/>
                    </a:lnTo>
                    <a:lnTo>
                      <a:pt x="1802" y="463"/>
                    </a:lnTo>
                    <a:lnTo>
                      <a:pt x="1729" y="341"/>
                    </a:lnTo>
                    <a:lnTo>
                      <a:pt x="1632" y="219"/>
                    </a:lnTo>
                    <a:lnTo>
                      <a:pt x="1632" y="219"/>
                    </a:lnTo>
                    <a:close/>
                  </a:path>
                </a:pathLst>
              </a:custGeom>
              <a:noFill/>
              <a:ln w="19050" cap="rnd" cmpd="sng">
                <a:solidFill>
                  <a:srgbClr val="3F5378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8569" tIns="68569" rIns="68569" bIns="68569" anchor="ctr" anchorCtr="0">
                <a:noAutofit/>
              </a:bodyPr>
              <a:lstStyle/>
              <a:p>
                <a:endParaRPr sz="1050"/>
              </a:p>
            </p:txBody>
          </p:sp>
        </p:grpSp>
        <p:sp>
          <p:nvSpPr>
            <p:cNvPr id="19" name="Google Shape;258;p17">
              <a:extLst>
                <a:ext uri="{FF2B5EF4-FFF2-40B4-BE49-F238E27FC236}">
                  <a16:creationId xmlns:a16="http://schemas.microsoft.com/office/drawing/2014/main" id="{6FECD3B0-FCCE-D649-8A68-60B955968580}"/>
                </a:ext>
              </a:extLst>
            </p:cNvPr>
            <p:cNvSpPr/>
            <p:nvPr/>
          </p:nvSpPr>
          <p:spPr>
            <a:xfrm>
              <a:off x="233602" y="3440600"/>
              <a:ext cx="186252" cy="177840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0" name="Google Shape;259;p17">
              <a:extLst>
                <a:ext uri="{FF2B5EF4-FFF2-40B4-BE49-F238E27FC236}">
                  <a16:creationId xmlns:a16="http://schemas.microsoft.com/office/drawing/2014/main" id="{9A5EE1B4-4569-1D45-B16E-E1CE661946EC}"/>
                </a:ext>
              </a:extLst>
            </p:cNvPr>
            <p:cNvSpPr/>
            <p:nvPr/>
          </p:nvSpPr>
          <p:spPr>
            <a:xfrm rot="2697322">
              <a:off x="1460869" y="4351002"/>
              <a:ext cx="282721" cy="269952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1" name="Google Shape;260;p17">
              <a:extLst>
                <a:ext uri="{FF2B5EF4-FFF2-40B4-BE49-F238E27FC236}">
                  <a16:creationId xmlns:a16="http://schemas.microsoft.com/office/drawing/2014/main" id="{25A7F6F0-28D3-CC47-AD2D-5B12E4A78619}"/>
                </a:ext>
              </a:extLst>
            </p:cNvPr>
            <p:cNvSpPr/>
            <p:nvPr/>
          </p:nvSpPr>
          <p:spPr>
            <a:xfrm>
              <a:off x="1684528" y="4196898"/>
              <a:ext cx="113229" cy="108170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  <p:sp>
          <p:nvSpPr>
            <p:cNvPr id="22" name="Google Shape;261;p17">
              <a:extLst>
                <a:ext uri="{FF2B5EF4-FFF2-40B4-BE49-F238E27FC236}">
                  <a16:creationId xmlns:a16="http://schemas.microsoft.com/office/drawing/2014/main" id="{6ABDAAB0-B46B-A64C-B671-929D6F445E84}"/>
                </a:ext>
              </a:extLst>
            </p:cNvPr>
            <p:cNvSpPr/>
            <p:nvPr/>
          </p:nvSpPr>
          <p:spPr>
            <a:xfrm rot="1280149">
              <a:off x="104577" y="3976991"/>
              <a:ext cx="113231" cy="108153"/>
            </a:xfrm>
            <a:custGeom>
              <a:avLst/>
              <a:gdLst/>
              <a:ahLst/>
              <a:cxnLst/>
              <a:rect l="l" t="t" r="r" b="b"/>
              <a:pathLst>
                <a:path w="15101" h="14419" fill="none" extrusionOk="0">
                  <a:moveTo>
                    <a:pt x="7234" y="293"/>
                  </a:moveTo>
                  <a:lnTo>
                    <a:pt x="7234" y="293"/>
                  </a:lnTo>
                  <a:lnTo>
                    <a:pt x="7307" y="171"/>
                  </a:lnTo>
                  <a:lnTo>
                    <a:pt x="7380" y="74"/>
                  </a:lnTo>
                  <a:lnTo>
                    <a:pt x="7477" y="25"/>
                  </a:lnTo>
                  <a:lnTo>
                    <a:pt x="7550" y="1"/>
                  </a:lnTo>
                  <a:lnTo>
                    <a:pt x="7623" y="25"/>
                  </a:lnTo>
                  <a:lnTo>
                    <a:pt x="7721" y="74"/>
                  </a:lnTo>
                  <a:lnTo>
                    <a:pt x="7794" y="171"/>
                  </a:lnTo>
                  <a:lnTo>
                    <a:pt x="7867" y="293"/>
                  </a:lnTo>
                  <a:lnTo>
                    <a:pt x="9523" y="4092"/>
                  </a:lnTo>
                  <a:lnTo>
                    <a:pt x="9523" y="4092"/>
                  </a:lnTo>
                  <a:lnTo>
                    <a:pt x="9596" y="4214"/>
                  </a:lnTo>
                  <a:lnTo>
                    <a:pt x="9718" y="4360"/>
                  </a:lnTo>
                  <a:lnTo>
                    <a:pt x="9840" y="4482"/>
                  </a:lnTo>
                  <a:lnTo>
                    <a:pt x="9986" y="4604"/>
                  </a:lnTo>
                  <a:lnTo>
                    <a:pt x="10132" y="4701"/>
                  </a:lnTo>
                  <a:lnTo>
                    <a:pt x="10302" y="4774"/>
                  </a:lnTo>
                  <a:lnTo>
                    <a:pt x="10449" y="4847"/>
                  </a:lnTo>
                  <a:lnTo>
                    <a:pt x="10619" y="4872"/>
                  </a:lnTo>
                  <a:lnTo>
                    <a:pt x="14711" y="5286"/>
                  </a:lnTo>
                  <a:lnTo>
                    <a:pt x="14711" y="5286"/>
                  </a:lnTo>
                  <a:lnTo>
                    <a:pt x="14857" y="5310"/>
                  </a:lnTo>
                  <a:lnTo>
                    <a:pt x="14979" y="5359"/>
                  </a:lnTo>
                  <a:lnTo>
                    <a:pt x="15052" y="5407"/>
                  </a:lnTo>
                  <a:lnTo>
                    <a:pt x="15100" y="5505"/>
                  </a:lnTo>
                  <a:lnTo>
                    <a:pt x="15100" y="5578"/>
                  </a:lnTo>
                  <a:lnTo>
                    <a:pt x="15076" y="5675"/>
                  </a:lnTo>
                  <a:lnTo>
                    <a:pt x="15027" y="5773"/>
                  </a:lnTo>
                  <a:lnTo>
                    <a:pt x="14906" y="5895"/>
                  </a:lnTo>
                  <a:lnTo>
                    <a:pt x="11837" y="8622"/>
                  </a:lnTo>
                  <a:lnTo>
                    <a:pt x="11837" y="8622"/>
                  </a:lnTo>
                  <a:lnTo>
                    <a:pt x="11715" y="8744"/>
                  </a:lnTo>
                  <a:lnTo>
                    <a:pt x="11618" y="8890"/>
                  </a:lnTo>
                  <a:lnTo>
                    <a:pt x="11545" y="9061"/>
                  </a:lnTo>
                  <a:lnTo>
                    <a:pt x="11472" y="9231"/>
                  </a:lnTo>
                  <a:lnTo>
                    <a:pt x="11423" y="9402"/>
                  </a:lnTo>
                  <a:lnTo>
                    <a:pt x="11398" y="9572"/>
                  </a:lnTo>
                  <a:lnTo>
                    <a:pt x="11398" y="9743"/>
                  </a:lnTo>
                  <a:lnTo>
                    <a:pt x="11423" y="9913"/>
                  </a:lnTo>
                  <a:lnTo>
                    <a:pt x="12300" y="13956"/>
                  </a:lnTo>
                  <a:lnTo>
                    <a:pt x="12300" y="13956"/>
                  </a:lnTo>
                  <a:lnTo>
                    <a:pt x="12324" y="14102"/>
                  </a:lnTo>
                  <a:lnTo>
                    <a:pt x="12300" y="14200"/>
                  </a:lnTo>
                  <a:lnTo>
                    <a:pt x="12275" y="14297"/>
                  </a:lnTo>
                  <a:lnTo>
                    <a:pt x="12227" y="14370"/>
                  </a:lnTo>
                  <a:lnTo>
                    <a:pt x="12129" y="14394"/>
                  </a:lnTo>
                  <a:lnTo>
                    <a:pt x="12032" y="14419"/>
                  </a:lnTo>
                  <a:lnTo>
                    <a:pt x="11910" y="14370"/>
                  </a:lnTo>
                  <a:lnTo>
                    <a:pt x="11788" y="14321"/>
                  </a:lnTo>
                  <a:lnTo>
                    <a:pt x="8232" y="12227"/>
                  </a:lnTo>
                  <a:lnTo>
                    <a:pt x="8232" y="12227"/>
                  </a:lnTo>
                  <a:lnTo>
                    <a:pt x="8086" y="12154"/>
                  </a:lnTo>
                  <a:lnTo>
                    <a:pt x="7916" y="12105"/>
                  </a:lnTo>
                  <a:lnTo>
                    <a:pt x="7721" y="12081"/>
                  </a:lnTo>
                  <a:lnTo>
                    <a:pt x="7550" y="12081"/>
                  </a:lnTo>
                  <a:lnTo>
                    <a:pt x="7380" y="12081"/>
                  </a:lnTo>
                  <a:lnTo>
                    <a:pt x="7185" y="12105"/>
                  </a:lnTo>
                  <a:lnTo>
                    <a:pt x="7015" y="12154"/>
                  </a:lnTo>
                  <a:lnTo>
                    <a:pt x="6868" y="12227"/>
                  </a:lnTo>
                  <a:lnTo>
                    <a:pt x="3313" y="14321"/>
                  </a:lnTo>
                  <a:lnTo>
                    <a:pt x="3313" y="14321"/>
                  </a:lnTo>
                  <a:lnTo>
                    <a:pt x="3191" y="14370"/>
                  </a:lnTo>
                  <a:lnTo>
                    <a:pt x="3069" y="14419"/>
                  </a:lnTo>
                  <a:lnTo>
                    <a:pt x="2972" y="14394"/>
                  </a:lnTo>
                  <a:lnTo>
                    <a:pt x="2874" y="14370"/>
                  </a:lnTo>
                  <a:lnTo>
                    <a:pt x="2826" y="14297"/>
                  </a:lnTo>
                  <a:lnTo>
                    <a:pt x="2801" y="14200"/>
                  </a:lnTo>
                  <a:lnTo>
                    <a:pt x="2777" y="14102"/>
                  </a:lnTo>
                  <a:lnTo>
                    <a:pt x="2801" y="13956"/>
                  </a:lnTo>
                  <a:lnTo>
                    <a:pt x="3678" y="9913"/>
                  </a:lnTo>
                  <a:lnTo>
                    <a:pt x="3678" y="9913"/>
                  </a:lnTo>
                  <a:lnTo>
                    <a:pt x="3702" y="9743"/>
                  </a:lnTo>
                  <a:lnTo>
                    <a:pt x="3702" y="9572"/>
                  </a:lnTo>
                  <a:lnTo>
                    <a:pt x="3678" y="9402"/>
                  </a:lnTo>
                  <a:lnTo>
                    <a:pt x="3629" y="9231"/>
                  </a:lnTo>
                  <a:lnTo>
                    <a:pt x="3556" y="9061"/>
                  </a:lnTo>
                  <a:lnTo>
                    <a:pt x="3483" y="8890"/>
                  </a:lnTo>
                  <a:lnTo>
                    <a:pt x="3386" y="8744"/>
                  </a:lnTo>
                  <a:lnTo>
                    <a:pt x="3264" y="8622"/>
                  </a:lnTo>
                  <a:lnTo>
                    <a:pt x="195" y="5895"/>
                  </a:lnTo>
                  <a:lnTo>
                    <a:pt x="195" y="5895"/>
                  </a:lnTo>
                  <a:lnTo>
                    <a:pt x="73" y="5773"/>
                  </a:lnTo>
                  <a:lnTo>
                    <a:pt x="25" y="5675"/>
                  </a:lnTo>
                  <a:lnTo>
                    <a:pt x="0" y="5578"/>
                  </a:lnTo>
                  <a:lnTo>
                    <a:pt x="0" y="5505"/>
                  </a:lnTo>
                  <a:lnTo>
                    <a:pt x="49" y="5407"/>
                  </a:lnTo>
                  <a:lnTo>
                    <a:pt x="122" y="5359"/>
                  </a:lnTo>
                  <a:lnTo>
                    <a:pt x="244" y="5310"/>
                  </a:lnTo>
                  <a:lnTo>
                    <a:pt x="390" y="5286"/>
                  </a:lnTo>
                  <a:lnTo>
                    <a:pt x="4482" y="4872"/>
                  </a:lnTo>
                  <a:lnTo>
                    <a:pt x="4482" y="4872"/>
                  </a:lnTo>
                  <a:lnTo>
                    <a:pt x="4652" y="4847"/>
                  </a:lnTo>
                  <a:lnTo>
                    <a:pt x="4798" y="4774"/>
                  </a:lnTo>
                  <a:lnTo>
                    <a:pt x="4969" y="4701"/>
                  </a:lnTo>
                  <a:lnTo>
                    <a:pt x="5115" y="4604"/>
                  </a:lnTo>
                  <a:lnTo>
                    <a:pt x="5261" y="4482"/>
                  </a:lnTo>
                  <a:lnTo>
                    <a:pt x="5383" y="4360"/>
                  </a:lnTo>
                  <a:lnTo>
                    <a:pt x="5505" y="4214"/>
                  </a:lnTo>
                  <a:lnTo>
                    <a:pt x="5578" y="4092"/>
                  </a:lnTo>
                  <a:lnTo>
                    <a:pt x="7234" y="293"/>
                  </a:lnTo>
                  <a:close/>
                </a:path>
              </a:pathLst>
            </a:custGeom>
            <a:noFill/>
            <a:ln w="19050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endParaRPr sz="105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C76D52-23B0-7A47-990C-049C1A988AD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/>
              <a:pPr/>
              <a:t>28</a:t>
            </a:fld>
            <a:endParaRPr lang="e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263248"/>
      </a:dk1>
      <a:lt1>
        <a:srgbClr val="FFFFFF"/>
      </a:lt1>
      <a:dk2>
        <a:srgbClr val="434343"/>
      </a:dk2>
      <a:lt2>
        <a:srgbClr val="E0E4E9"/>
      </a:lt2>
      <a:accent1>
        <a:srgbClr val="3F5378"/>
      </a:accent1>
      <a:accent2>
        <a:srgbClr val="263248"/>
      </a:accent2>
      <a:accent3>
        <a:srgbClr val="92A8C8"/>
      </a:accent3>
      <a:accent4>
        <a:srgbClr val="C7D3E6"/>
      </a:accent4>
      <a:accent5>
        <a:srgbClr val="FF9800"/>
      </a:accent5>
      <a:accent6>
        <a:srgbClr val="D26F00"/>
      </a:accent6>
      <a:hlink>
        <a:srgbClr val="3F537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7771</TotalTime>
  <Words>1916</Words>
  <Application>Microsoft Macintosh PowerPoint</Application>
  <PresentationFormat>Custom</PresentationFormat>
  <Paragraphs>308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Roboto Condensed Light</vt:lpstr>
      <vt:lpstr>Arial</vt:lpstr>
      <vt:lpstr>Arvo</vt:lpstr>
      <vt:lpstr>Roboto Condensed Condensed</vt:lpstr>
      <vt:lpstr>Roboto Condensed Condensed Ligh</vt:lpstr>
      <vt:lpstr>Roboto Condensed</vt:lpstr>
      <vt:lpstr>Consolas</vt:lpstr>
      <vt:lpstr>Cambria Math</vt:lpstr>
      <vt:lpstr>Roboto Light</vt:lpstr>
      <vt:lpstr>Wingdings</vt:lpstr>
      <vt:lpstr>Roboto Medium</vt:lpstr>
      <vt:lpstr>System Font Regular</vt:lpstr>
      <vt:lpstr>Roboto</vt:lpstr>
      <vt:lpstr>Salerio template</vt:lpstr>
      <vt:lpstr>ĐỆ QUY (Recursion)</vt:lpstr>
      <vt:lpstr>Nội dung</vt:lpstr>
      <vt:lpstr>Khái niệm Đệ quy</vt:lpstr>
      <vt:lpstr>Khái niệm Đệ quy</vt:lpstr>
      <vt:lpstr>Xây dựng Công thức Đệ quy</vt:lpstr>
      <vt:lpstr>Xây dựng Công thức Đệ quy</vt:lpstr>
      <vt:lpstr>Xây dựng Công thức Đệ quy</vt:lpstr>
      <vt:lpstr>Xây dựng Công thức Đệ quy</vt:lpstr>
      <vt:lpstr>Xây dựng Công thức Đệ quy</vt:lpstr>
      <vt:lpstr>Xây dựng Công thức Đệ quy</vt:lpstr>
      <vt:lpstr>Xây dựng Công thức Đệ quy</vt:lpstr>
      <vt:lpstr>Cấu trúc Hàm đệ quy</vt:lpstr>
      <vt:lpstr>Cấu trúc Hàm đệ quy</vt:lpstr>
      <vt:lpstr>Xây dựng Công thức Đệ quy</vt:lpstr>
      <vt:lpstr>Cơ chế hoạt động của Hàm đệ quy</vt:lpstr>
      <vt:lpstr>Cơ chế hoạt động của Hàm đệ quy</vt:lpstr>
      <vt:lpstr>Cơ chế hoạt động của Hàm đệ quy</vt:lpstr>
      <vt:lpstr>Cơ chế hoạt động của Hàm đệ quy</vt:lpstr>
      <vt:lpstr>Cơ chế hoạt động của Hàm đệ quy</vt:lpstr>
      <vt:lpstr>Cơ chế hoạt động của Hàm đệ quy</vt:lpstr>
      <vt:lpstr>Cơ chế hoạt động của Hàm đệ quy</vt:lpstr>
      <vt:lpstr>Cơ chế hoạt động của Hàm đệ quy</vt:lpstr>
      <vt:lpstr>Cơ chế hoạt động của Hàm đệ quy</vt:lpstr>
      <vt:lpstr>Cơ chế hoạt động của Hàm đệ quy</vt:lpstr>
      <vt:lpstr>Cơ chế hoạt động của Hàm đệ quy</vt:lpstr>
      <vt:lpstr>Bài tập vận dụng</vt:lpstr>
      <vt:lpstr>Bài tập vận dụng</vt:lpstr>
      <vt:lpstr>Q &amp; A</vt:lpstr>
    </vt:vector>
  </TitlesOfParts>
  <Manager/>
  <Company>HUFLIT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Đệ quy</dc:title>
  <dc:subject>Kỹ thuật lập trình</dc:subject>
  <dc:creator>Huỳnh Thành Lộc</dc:creator>
  <cp:keywords/>
  <dc:description/>
  <cp:lastModifiedBy>Huỳnh Thành Lộc</cp:lastModifiedBy>
  <cp:revision>1</cp:revision>
  <cp:lastPrinted>2023-12-23T12:06:48Z</cp:lastPrinted>
  <dcterms:modified xsi:type="dcterms:W3CDTF">2025-02-09T09:01:40Z</dcterms:modified>
  <cp:category/>
</cp:coreProperties>
</file>